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Roboto Slab SemiBold" panose="020B0604020202020204" charset="0"/>
      <p:regular r:id="rId30"/>
      <p:bold r:id="rId31"/>
    </p:embeddedFont>
    <p:embeddedFont>
      <p:font typeface="Roboto Slab" panose="020B0604020202020204" charset="0"/>
      <p:regular r:id="rId32"/>
      <p:bold r:id="rId33"/>
    </p:embeddedFont>
    <p:embeddedFont>
      <p:font typeface="Fira Sans Extra Condensed Medium" panose="020B0604020202020204" charset="0"/>
      <p:regular r:id="rId34"/>
      <p:bold r:id="rId35"/>
      <p:italic r:id="rId36"/>
      <p:boldItalic r:id="rId37"/>
    </p:embeddedFont>
    <p:embeddedFont>
      <p:font typeface="Roboto" panose="020B0604020202020204" charset="0"/>
      <p:regular r:id="rId38"/>
      <p:bold r:id="rId39"/>
      <p:italic r:id="rId40"/>
      <p:boldItalic r:id="rId41"/>
    </p:embeddedFont>
    <p:embeddedFont>
      <p:font typeface="Fira Sans Extra Condensed" panose="020B0604020202020204" charset="0"/>
      <p:regular r:id="rId42"/>
      <p:bold r:id="rId43"/>
      <p:italic r:id="rId44"/>
      <p:boldItalic r:id="rId45"/>
    </p:embeddedFont>
    <p:embeddedFont>
      <p:font typeface="Fira Sans Medium" panose="020B0604020202020204" charset="0"/>
      <p:regular r:id="rId46"/>
      <p:bold r:id="rId47"/>
      <p:italic r:id="rId48"/>
      <p:boldItalic r:id="rId49"/>
    </p:embeddedFont>
    <p:embeddedFont>
      <p:font typeface="Fira Sans" panose="020B0604020202020204" charset="0"/>
      <p:regular r:id="rId50"/>
      <p:bold r:id="rId51"/>
      <p:italic r:id="rId52"/>
      <p:boldItalic r:id="rId53"/>
    </p:embeddedFont>
    <p:embeddedFont>
      <p:font typeface="Viga" panose="020B0604020202020204" charset="0"/>
      <p:regular r:id="rId54"/>
    </p:embeddedFont>
    <p:embeddedFont>
      <p:font typeface="Inter" panose="020B0604020202020204" charset="0"/>
      <p:regular r:id="rId55"/>
      <p:bold r:id="rId56"/>
    </p:embeddedFont>
    <p:embeddedFont>
      <p:font typeface="Fira Sans Extra Condensed SemiBold" panose="020B060402020202020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3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80ad1a7870_0_21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80ad1a7870_0_21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80ad1a7870_0_22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80ad1a7870_0_22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80ad1a7870_0_22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80ad1a7870_0_22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80ad1a7870_0_21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80ad1a7870_0_218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80ad1a7870_0_22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80ad1a7870_0_22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1dd4a02f3e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1dd4a02f3e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7538b6e3b0_0_10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7538b6e3b0_0_10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80ad1a7870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80ad1a7870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1dda90c12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6" name="Google Shape;1146;g1dda90c122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80ad1a7870_0_21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80ad1a7870_0_21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7538b6e3b0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7538b6e3b0_0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80ad1a7870_0_21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80ad1a7870_0_21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1dd4a02f3e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1dd4a02f3e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1dd4a02f3e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1dd4a02f3e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1dd4a02f3e6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1dd4a02f3e6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1dd4a02f3e6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1dd4a02f3e6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1dd4a02f3e6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9" name="Google Shape;1329;g1dd4a02f3e6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1dd5fd98494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1dd5fd98494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1dd5fd98494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1dd5fd98494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dcfea2f38b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dcfea2f38b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80ad1a7870_0_22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80ad1a7870_0_22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80ad1a787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80ad1a787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dd0677c6a2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1dd0677c6a2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1dd0677c6a2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1dd0677c6a2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1dcfc8c12f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1dcfc8c12f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1dd910d8c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1dd910d8c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17200" y="2670948"/>
            <a:ext cx="3909600" cy="13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Viga"/>
              <a:buNone/>
              <a:defRPr sz="4500">
                <a:solidFill>
                  <a:schemeClr val="accent4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100"/>
              <a:buNone/>
              <a:defRPr sz="61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100"/>
              <a:buNone/>
              <a:defRPr sz="61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100"/>
              <a:buNone/>
              <a:defRPr sz="61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100"/>
              <a:buNone/>
              <a:defRPr sz="61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100"/>
              <a:buNone/>
              <a:defRPr sz="61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100"/>
              <a:buNone/>
              <a:defRPr sz="61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100"/>
              <a:buNone/>
              <a:defRPr sz="61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100"/>
              <a:buNone/>
              <a:defRPr sz="6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17200" y="3984748"/>
            <a:ext cx="3909600" cy="4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465898" y="4589257"/>
            <a:ext cx="1106025" cy="555289"/>
          </a:xfrm>
          <a:custGeom>
            <a:avLst/>
            <a:gdLst/>
            <a:ahLst/>
            <a:cxnLst/>
            <a:rect l="l" t="t" r="r" b="b"/>
            <a:pathLst>
              <a:path w="32068" h="16100" extrusionOk="0">
                <a:moveTo>
                  <a:pt x="16006" y="1"/>
                </a:moveTo>
                <a:cubicBezTo>
                  <a:pt x="11766" y="1"/>
                  <a:pt x="7772" y="1642"/>
                  <a:pt x="4753" y="4626"/>
                </a:cubicBezTo>
                <a:cubicBezTo>
                  <a:pt x="1712" y="7633"/>
                  <a:pt x="24" y="11643"/>
                  <a:pt x="1" y="15919"/>
                </a:cubicBezTo>
                <a:lnTo>
                  <a:pt x="597" y="15923"/>
                </a:lnTo>
                <a:cubicBezTo>
                  <a:pt x="620" y="11806"/>
                  <a:pt x="2245" y="7945"/>
                  <a:pt x="5172" y="5050"/>
                </a:cubicBezTo>
                <a:cubicBezTo>
                  <a:pt x="8079" y="2176"/>
                  <a:pt x="11923" y="598"/>
                  <a:pt x="16006" y="598"/>
                </a:cubicBezTo>
                <a:lnTo>
                  <a:pt x="16096" y="598"/>
                </a:lnTo>
                <a:cubicBezTo>
                  <a:pt x="24594" y="645"/>
                  <a:pt x="31468" y="7597"/>
                  <a:pt x="31421" y="16096"/>
                </a:cubicBezTo>
                <a:lnTo>
                  <a:pt x="32018" y="16099"/>
                </a:lnTo>
                <a:cubicBezTo>
                  <a:pt x="32067" y="7274"/>
                  <a:pt x="24926" y="50"/>
                  <a:pt x="16099" y="1"/>
                </a:cubicBez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614620" y="4737944"/>
            <a:ext cx="808066" cy="405706"/>
          </a:xfrm>
          <a:custGeom>
            <a:avLst/>
            <a:gdLst/>
            <a:ahLst/>
            <a:cxnLst/>
            <a:rect l="l" t="t" r="r" b="b"/>
            <a:pathLst>
              <a:path w="23429" h="11763" extrusionOk="0">
                <a:moveTo>
                  <a:pt x="11695" y="0"/>
                </a:moveTo>
                <a:cubicBezTo>
                  <a:pt x="5266" y="0"/>
                  <a:pt x="37" y="5194"/>
                  <a:pt x="1" y="11630"/>
                </a:cubicBezTo>
                <a:lnTo>
                  <a:pt x="23392" y="11762"/>
                </a:lnTo>
                <a:cubicBezTo>
                  <a:pt x="23429" y="5303"/>
                  <a:pt x="18222" y="37"/>
                  <a:pt x="11762" y="1"/>
                </a:cubicBezTo>
                <a:cubicBezTo>
                  <a:pt x="11740" y="0"/>
                  <a:pt x="11718" y="0"/>
                  <a:pt x="11695" y="0"/>
                </a:cubicBezTo>
                <a:close/>
              </a:path>
            </a:pathLst>
          </a:custGeom>
          <a:solidFill>
            <a:srgbClr val="8BD2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90007" y="410538"/>
            <a:ext cx="885220" cy="231773"/>
          </a:xfrm>
          <a:custGeom>
            <a:avLst/>
            <a:gdLst/>
            <a:ahLst/>
            <a:cxnLst/>
            <a:rect l="l" t="t" r="r" b="b"/>
            <a:pathLst>
              <a:path w="25666" h="6720" extrusionOk="0">
                <a:moveTo>
                  <a:pt x="8704" y="1"/>
                </a:moveTo>
                <a:lnTo>
                  <a:pt x="4580" y="4874"/>
                </a:lnTo>
                <a:lnTo>
                  <a:pt x="911" y="538"/>
                </a:lnTo>
                <a:lnTo>
                  <a:pt x="0" y="1309"/>
                </a:lnTo>
                <a:lnTo>
                  <a:pt x="4580" y="6720"/>
                </a:lnTo>
                <a:lnTo>
                  <a:pt x="8705" y="1846"/>
                </a:lnTo>
                <a:lnTo>
                  <a:pt x="12831" y="6720"/>
                </a:lnTo>
                <a:lnTo>
                  <a:pt x="16955" y="1846"/>
                </a:lnTo>
                <a:lnTo>
                  <a:pt x="21083" y="6720"/>
                </a:lnTo>
                <a:lnTo>
                  <a:pt x="25665" y="1309"/>
                </a:lnTo>
                <a:lnTo>
                  <a:pt x="24756" y="538"/>
                </a:lnTo>
                <a:lnTo>
                  <a:pt x="21083" y="4874"/>
                </a:lnTo>
                <a:lnTo>
                  <a:pt x="16955" y="1"/>
                </a:lnTo>
                <a:lnTo>
                  <a:pt x="12830" y="4874"/>
                </a:lnTo>
                <a:lnTo>
                  <a:pt x="8704" y="1"/>
                </a:ln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90007" y="184247"/>
            <a:ext cx="885220" cy="231773"/>
          </a:xfrm>
          <a:custGeom>
            <a:avLst/>
            <a:gdLst/>
            <a:ahLst/>
            <a:cxnLst/>
            <a:rect l="l" t="t" r="r" b="b"/>
            <a:pathLst>
              <a:path w="25666" h="6720" extrusionOk="0">
                <a:moveTo>
                  <a:pt x="8704" y="0"/>
                </a:moveTo>
                <a:lnTo>
                  <a:pt x="4580" y="4873"/>
                </a:lnTo>
                <a:lnTo>
                  <a:pt x="911" y="537"/>
                </a:lnTo>
                <a:lnTo>
                  <a:pt x="0" y="1309"/>
                </a:lnTo>
                <a:lnTo>
                  <a:pt x="4580" y="6719"/>
                </a:lnTo>
                <a:lnTo>
                  <a:pt x="8705" y="1847"/>
                </a:lnTo>
                <a:lnTo>
                  <a:pt x="12831" y="6719"/>
                </a:lnTo>
                <a:lnTo>
                  <a:pt x="16955" y="1847"/>
                </a:lnTo>
                <a:lnTo>
                  <a:pt x="21083" y="6719"/>
                </a:lnTo>
                <a:lnTo>
                  <a:pt x="25665" y="1309"/>
                </a:lnTo>
                <a:lnTo>
                  <a:pt x="24756" y="537"/>
                </a:lnTo>
                <a:lnTo>
                  <a:pt x="21083" y="4873"/>
                </a:lnTo>
                <a:lnTo>
                  <a:pt x="16955" y="0"/>
                </a:lnTo>
                <a:lnTo>
                  <a:pt x="12830" y="4873"/>
                </a:lnTo>
                <a:lnTo>
                  <a:pt x="8704" y="0"/>
                </a:ln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535309" y="1618525"/>
            <a:ext cx="953304" cy="1906435"/>
          </a:xfrm>
          <a:custGeom>
            <a:avLst/>
            <a:gdLst/>
            <a:ahLst/>
            <a:cxnLst/>
            <a:rect l="l" t="t" r="r" b="b"/>
            <a:pathLst>
              <a:path w="27640" h="55275" extrusionOk="0">
                <a:moveTo>
                  <a:pt x="27639" y="0"/>
                </a:moveTo>
                <a:cubicBezTo>
                  <a:pt x="12375" y="0"/>
                  <a:pt x="1" y="12375"/>
                  <a:pt x="1" y="27637"/>
                </a:cubicBezTo>
                <a:cubicBezTo>
                  <a:pt x="1" y="42900"/>
                  <a:pt x="12374" y="55275"/>
                  <a:pt x="27639" y="55275"/>
                </a:cubicBezTo>
                <a:lnTo>
                  <a:pt x="27639" y="0"/>
                </a:lnTo>
                <a:close/>
              </a:path>
            </a:pathLst>
          </a:custGeom>
          <a:solidFill>
            <a:srgbClr val="FFE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420594" y="1503741"/>
            <a:ext cx="1068017" cy="1068017"/>
          </a:xfrm>
          <a:custGeom>
            <a:avLst/>
            <a:gdLst/>
            <a:ahLst/>
            <a:cxnLst/>
            <a:rect l="l" t="t" r="r" b="b"/>
            <a:pathLst>
              <a:path w="30966" h="30966" extrusionOk="0">
                <a:moveTo>
                  <a:pt x="30965" y="0"/>
                </a:moveTo>
                <a:cubicBezTo>
                  <a:pt x="13890" y="0"/>
                  <a:pt x="0" y="13892"/>
                  <a:pt x="0" y="30965"/>
                </a:cubicBezTo>
                <a:lnTo>
                  <a:pt x="299" y="30965"/>
                </a:lnTo>
                <a:cubicBezTo>
                  <a:pt x="299" y="14056"/>
                  <a:pt x="14056" y="298"/>
                  <a:pt x="30965" y="298"/>
                </a:cubicBezTo>
                <a:lnTo>
                  <a:pt x="30965" y="0"/>
                </a:ln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405142" y="2571733"/>
            <a:ext cx="1083469" cy="1083400"/>
          </a:xfrm>
          <a:custGeom>
            <a:avLst/>
            <a:gdLst/>
            <a:ahLst/>
            <a:cxnLst/>
            <a:rect l="l" t="t" r="r" b="b"/>
            <a:pathLst>
              <a:path w="31414" h="31412" extrusionOk="0">
                <a:moveTo>
                  <a:pt x="1" y="0"/>
                </a:moveTo>
                <a:cubicBezTo>
                  <a:pt x="1" y="17320"/>
                  <a:pt x="14092" y="31412"/>
                  <a:pt x="31413" y="31412"/>
                </a:cubicBezTo>
                <a:lnTo>
                  <a:pt x="31413" y="30218"/>
                </a:lnTo>
                <a:cubicBezTo>
                  <a:pt x="14751" y="30218"/>
                  <a:pt x="1195" y="16662"/>
                  <a:pt x="1195" y="0"/>
                </a:cubicBez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420594" y="1503741"/>
            <a:ext cx="1068017" cy="1068017"/>
          </a:xfrm>
          <a:custGeom>
            <a:avLst/>
            <a:gdLst/>
            <a:ahLst/>
            <a:cxnLst/>
            <a:rect l="l" t="t" r="r" b="b"/>
            <a:pathLst>
              <a:path w="30966" h="30966" extrusionOk="0">
                <a:moveTo>
                  <a:pt x="30965" y="0"/>
                </a:moveTo>
                <a:cubicBezTo>
                  <a:pt x="13890" y="0"/>
                  <a:pt x="0" y="13892"/>
                  <a:pt x="0" y="30965"/>
                </a:cubicBezTo>
                <a:lnTo>
                  <a:pt x="299" y="30965"/>
                </a:lnTo>
                <a:cubicBezTo>
                  <a:pt x="299" y="14056"/>
                  <a:pt x="14056" y="298"/>
                  <a:pt x="30965" y="298"/>
                </a:cubicBezTo>
                <a:lnTo>
                  <a:pt x="30965" y="0"/>
                </a:ln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405142" y="2571733"/>
            <a:ext cx="1083469" cy="1083400"/>
          </a:xfrm>
          <a:custGeom>
            <a:avLst/>
            <a:gdLst/>
            <a:ahLst/>
            <a:cxnLst/>
            <a:rect l="l" t="t" r="r" b="b"/>
            <a:pathLst>
              <a:path w="31414" h="31412" extrusionOk="0">
                <a:moveTo>
                  <a:pt x="1" y="0"/>
                </a:moveTo>
                <a:cubicBezTo>
                  <a:pt x="1" y="17320"/>
                  <a:pt x="14092" y="31412"/>
                  <a:pt x="31413" y="31412"/>
                </a:cubicBezTo>
                <a:lnTo>
                  <a:pt x="31413" y="30218"/>
                </a:lnTo>
                <a:cubicBezTo>
                  <a:pt x="14751" y="30218"/>
                  <a:pt x="1195" y="16662"/>
                  <a:pt x="1195" y="0"/>
                </a:cubicBez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322469" y="1405617"/>
            <a:ext cx="1166141" cy="1166141"/>
          </a:xfrm>
          <a:custGeom>
            <a:avLst/>
            <a:gdLst/>
            <a:ahLst/>
            <a:cxnLst/>
            <a:rect l="l" t="t" r="r" b="b"/>
            <a:pathLst>
              <a:path w="33811" h="33811" extrusionOk="0">
                <a:moveTo>
                  <a:pt x="33810" y="0"/>
                </a:moveTo>
                <a:cubicBezTo>
                  <a:pt x="15166" y="0"/>
                  <a:pt x="0" y="15167"/>
                  <a:pt x="0" y="33810"/>
                </a:cubicBezTo>
                <a:lnTo>
                  <a:pt x="298" y="33810"/>
                </a:lnTo>
                <a:cubicBezTo>
                  <a:pt x="298" y="15331"/>
                  <a:pt x="15331" y="298"/>
                  <a:pt x="33810" y="298"/>
                </a:cubicBezTo>
                <a:lnTo>
                  <a:pt x="33810" y="0"/>
                </a:ln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306983" y="2571733"/>
            <a:ext cx="1181627" cy="1181593"/>
          </a:xfrm>
          <a:custGeom>
            <a:avLst/>
            <a:gdLst/>
            <a:ahLst/>
            <a:cxnLst/>
            <a:rect l="l" t="t" r="r" b="b"/>
            <a:pathLst>
              <a:path w="34260" h="34259" extrusionOk="0">
                <a:moveTo>
                  <a:pt x="1" y="0"/>
                </a:moveTo>
                <a:cubicBezTo>
                  <a:pt x="1" y="18890"/>
                  <a:pt x="15369" y="34258"/>
                  <a:pt x="34259" y="34258"/>
                </a:cubicBezTo>
                <a:lnTo>
                  <a:pt x="34259" y="33064"/>
                </a:lnTo>
                <a:cubicBezTo>
                  <a:pt x="16027" y="33064"/>
                  <a:pt x="1194" y="18232"/>
                  <a:pt x="1194" y="0"/>
                </a:cubicBez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322469" y="1405617"/>
            <a:ext cx="1166141" cy="1166141"/>
          </a:xfrm>
          <a:custGeom>
            <a:avLst/>
            <a:gdLst/>
            <a:ahLst/>
            <a:cxnLst/>
            <a:rect l="l" t="t" r="r" b="b"/>
            <a:pathLst>
              <a:path w="33811" h="33811" extrusionOk="0">
                <a:moveTo>
                  <a:pt x="33810" y="0"/>
                </a:moveTo>
                <a:cubicBezTo>
                  <a:pt x="15166" y="0"/>
                  <a:pt x="0" y="15167"/>
                  <a:pt x="0" y="33810"/>
                </a:cubicBezTo>
                <a:lnTo>
                  <a:pt x="298" y="33810"/>
                </a:lnTo>
                <a:cubicBezTo>
                  <a:pt x="298" y="15331"/>
                  <a:pt x="15331" y="298"/>
                  <a:pt x="33810" y="298"/>
                </a:cubicBezTo>
                <a:lnTo>
                  <a:pt x="33810" y="0"/>
                </a:ln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306983" y="2571733"/>
            <a:ext cx="1181627" cy="1181593"/>
          </a:xfrm>
          <a:custGeom>
            <a:avLst/>
            <a:gdLst/>
            <a:ahLst/>
            <a:cxnLst/>
            <a:rect l="l" t="t" r="r" b="b"/>
            <a:pathLst>
              <a:path w="34260" h="34259" extrusionOk="0">
                <a:moveTo>
                  <a:pt x="1" y="0"/>
                </a:moveTo>
                <a:cubicBezTo>
                  <a:pt x="1" y="18890"/>
                  <a:pt x="15369" y="34258"/>
                  <a:pt x="34259" y="34258"/>
                </a:cubicBezTo>
                <a:lnTo>
                  <a:pt x="34259" y="33064"/>
                </a:lnTo>
                <a:cubicBezTo>
                  <a:pt x="16027" y="33064"/>
                  <a:pt x="1194" y="18232"/>
                  <a:pt x="1194" y="0"/>
                </a:cubicBez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8224655" y="1307837"/>
            <a:ext cx="1263955" cy="1263921"/>
          </a:xfrm>
          <a:custGeom>
            <a:avLst/>
            <a:gdLst/>
            <a:ahLst/>
            <a:cxnLst/>
            <a:rect l="l" t="t" r="r" b="b"/>
            <a:pathLst>
              <a:path w="36647" h="36646" extrusionOk="0">
                <a:moveTo>
                  <a:pt x="36646" y="0"/>
                </a:moveTo>
                <a:cubicBezTo>
                  <a:pt x="16439" y="0"/>
                  <a:pt x="1" y="16439"/>
                  <a:pt x="1" y="36645"/>
                </a:cubicBezTo>
                <a:lnTo>
                  <a:pt x="300" y="36645"/>
                </a:lnTo>
                <a:cubicBezTo>
                  <a:pt x="300" y="16604"/>
                  <a:pt x="16605" y="299"/>
                  <a:pt x="36646" y="299"/>
                </a:cubicBezTo>
                <a:lnTo>
                  <a:pt x="36646" y="0"/>
                </a:ln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8209238" y="2571733"/>
            <a:ext cx="1279372" cy="1279338"/>
          </a:xfrm>
          <a:custGeom>
            <a:avLst/>
            <a:gdLst/>
            <a:ahLst/>
            <a:cxnLst/>
            <a:rect l="l" t="t" r="r" b="b"/>
            <a:pathLst>
              <a:path w="37094" h="37093" extrusionOk="0">
                <a:moveTo>
                  <a:pt x="1" y="0"/>
                </a:moveTo>
                <a:cubicBezTo>
                  <a:pt x="1" y="20452"/>
                  <a:pt x="16641" y="37092"/>
                  <a:pt x="37093" y="37092"/>
                </a:cubicBezTo>
                <a:lnTo>
                  <a:pt x="37093" y="35898"/>
                </a:lnTo>
                <a:cubicBezTo>
                  <a:pt x="17298" y="35898"/>
                  <a:pt x="1194" y="19794"/>
                  <a:pt x="1194" y="0"/>
                </a:cubicBez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8118701" y="1201883"/>
            <a:ext cx="1369908" cy="1369874"/>
          </a:xfrm>
          <a:custGeom>
            <a:avLst/>
            <a:gdLst/>
            <a:ahLst/>
            <a:cxnLst/>
            <a:rect l="l" t="t" r="r" b="b"/>
            <a:pathLst>
              <a:path w="39719" h="39718" extrusionOk="0">
                <a:moveTo>
                  <a:pt x="39718" y="0"/>
                </a:moveTo>
                <a:cubicBezTo>
                  <a:pt x="17818" y="0"/>
                  <a:pt x="0" y="17817"/>
                  <a:pt x="0" y="39717"/>
                </a:cubicBezTo>
                <a:lnTo>
                  <a:pt x="299" y="39717"/>
                </a:lnTo>
                <a:cubicBezTo>
                  <a:pt x="299" y="17982"/>
                  <a:pt x="17982" y="298"/>
                  <a:pt x="39718" y="298"/>
                </a:cubicBezTo>
                <a:lnTo>
                  <a:pt x="39718" y="0"/>
                </a:ln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103249" y="2571733"/>
            <a:ext cx="1385360" cy="1385325"/>
          </a:xfrm>
          <a:custGeom>
            <a:avLst/>
            <a:gdLst/>
            <a:ahLst/>
            <a:cxnLst/>
            <a:rect l="l" t="t" r="r" b="b"/>
            <a:pathLst>
              <a:path w="40167" h="40166" extrusionOk="0">
                <a:moveTo>
                  <a:pt x="1" y="0"/>
                </a:moveTo>
                <a:cubicBezTo>
                  <a:pt x="1" y="22146"/>
                  <a:pt x="18019" y="40165"/>
                  <a:pt x="40166" y="40165"/>
                </a:cubicBezTo>
                <a:lnTo>
                  <a:pt x="40166" y="38971"/>
                </a:lnTo>
                <a:cubicBezTo>
                  <a:pt x="18677" y="38971"/>
                  <a:pt x="1194" y="21488"/>
                  <a:pt x="1194" y="0"/>
                </a:cubicBez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7728158" y="91261"/>
            <a:ext cx="1373323" cy="335312"/>
          </a:xfrm>
          <a:custGeom>
            <a:avLst/>
            <a:gdLst/>
            <a:ahLst/>
            <a:cxnLst/>
            <a:rect l="l" t="t" r="r" b="b"/>
            <a:pathLst>
              <a:path w="39818" h="9722" extrusionOk="0">
                <a:moveTo>
                  <a:pt x="39222" y="598"/>
                </a:moveTo>
                <a:lnTo>
                  <a:pt x="39222" y="9124"/>
                </a:lnTo>
                <a:lnTo>
                  <a:pt x="598" y="9124"/>
                </a:lnTo>
                <a:lnTo>
                  <a:pt x="598" y="598"/>
                </a:lnTo>
                <a:close/>
                <a:moveTo>
                  <a:pt x="1" y="1"/>
                </a:moveTo>
                <a:lnTo>
                  <a:pt x="1" y="9721"/>
                </a:lnTo>
                <a:lnTo>
                  <a:pt x="39818" y="9721"/>
                </a:lnTo>
                <a:lnTo>
                  <a:pt x="39818" y="1"/>
                </a:ln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7831042" y="0"/>
            <a:ext cx="1352767" cy="314721"/>
          </a:xfrm>
          <a:custGeom>
            <a:avLst/>
            <a:gdLst/>
            <a:ahLst/>
            <a:cxnLst/>
            <a:rect l="l" t="t" r="r" b="b"/>
            <a:pathLst>
              <a:path w="39222" h="9125" extrusionOk="0">
                <a:moveTo>
                  <a:pt x="0" y="1"/>
                </a:moveTo>
                <a:lnTo>
                  <a:pt x="0" y="9124"/>
                </a:lnTo>
                <a:lnTo>
                  <a:pt x="39221" y="9124"/>
                </a:lnTo>
                <a:lnTo>
                  <a:pt x="39221" y="1"/>
                </a:lnTo>
                <a:close/>
              </a:path>
            </a:pathLst>
          </a:custGeom>
          <a:solidFill>
            <a:srgbClr val="FFE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 rot="-5400000">
            <a:off x="400282" y="4144995"/>
            <a:ext cx="686697" cy="1347673"/>
            <a:chOff x="200457" y="1184982"/>
            <a:chExt cx="686697" cy="1347673"/>
          </a:xfrm>
        </p:grpSpPr>
        <p:sp>
          <p:nvSpPr>
            <p:cNvPr id="31" name="Google Shape;31;p2"/>
            <p:cNvSpPr/>
            <p:nvPr/>
          </p:nvSpPr>
          <p:spPr>
            <a:xfrm>
              <a:off x="200457" y="1335946"/>
              <a:ext cx="30903" cy="30696"/>
            </a:xfrm>
            <a:custGeom>
              <a:avLst/>
              <a:gdLst/>
              <a:ahLst/>
              <a:cxnLst/>
              <a:rect l="l" t="t" r="r" b="b"/>
              <a:pathLst>
                <a:path w="896" h="890" extrusionOk="0">
                  <a:moveTo>
                    <a:pt x="448" y="1"/>
                  </a:moveTo>
                  <a:cubicBezTo>
                    <a:pt x="332" y="1"/>
                    <a:pt x="215" y="43"/>
                    <a:pt x="132" y="126"/>
                  </a:cubicBezTo>
                  <a:cubicBezTo>
                    <a:pt x="47" y="210"/>
                    <a:pt x="1" y="323"/>
                    <a:pt x="1" y="442"/>
                  </a:cubicBezTo>
                  <a:cubicBezTo>
                    <a:pt x="2" y="561"/>
                    <a:pt x="48" y="675"/>
                    <a:pt x="132" y="758"/>
                  </a:cubicBezTo>
                  <a:cubicBezTo>
                    <a:pt x="216" y="842"/>
                    <a:pt x="329" y="889"/>
                    <a:pt x="448" y="890"/>
                  </a:cubicBezTo>
                  <a:cubicBezTo>
                    <a:pt x="567" y="890"/>
                    <a:pt x="680" y="842"/>
                    <a:pt x="764" y="758"/>
                  </a:cubicBezTo>
                  <a:cubicBezTo>
                    <a:pt x="848" y="675"/>
                    <a:pt x="895" y="560"/>
                    <a:pt x="896" y="442"/>
                  </a:cubicBezTo>
                  <a:cubicBezTo>
                    <a:pt x="896" y="323"/>
                    <a:pt x="849" y="210"/>
                    <a:pt x="764" y="126"/>
                  </a:cubicBezTo>
                  <a:cubicBezTo>
                    <a:pt x="681" y="43"/>
                    <a:pt x="565" y="1"/>
                    <a:pt x="448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11930" y="1348328"/>
              <a:ext cx="427055" cy="1020559"/>
            </a:xfrm>
            <a:custGeom>
              <a:avLst/>
              <a:gdLst/>
              <a:ahLst/>
              <a:cxnLst/>
              <a:rect l="l" t="t" r="r" b="b"/>
              <a:pathLst>
                <a:path w="12382" h="29590" extrusionOk="0">
                  <a:moveTo>
                    <a:pt x="490" y="1"/>
                  </a:moveTo>
                  <a:cubicBezTo>
                    <a:pt x="287" y="1"/>
                    <a:pt x="103" y="141"/>
                    <a:pt x="55" y="348"/>
                  </a:cubicBezTo>
                  <a:cubicBezTo>
                    <a:pt x="0" y="590"/>
                    <a:pt x="151" y="829"/>
                    <a:pt x="392" y="883"/>
                  </a:cubicBezTo>
                  <a:cubicBezTo>
                    <a:pt x="422" y="890"/>
                    <a:pt x="452" y="895"/>
                    <a:pt x="483" y="895"/>
                  </a:cubicBezTo>
                  <a:cubicBezTo>
                    <a:pt x="487" y="895"/>
                    <a:pt x="491" y="895"/>
                    <a:pt x="494" y="894"/>
                  </a:cubicBezTo>
                  <a:cubicBezTo>
                    <a:pt x="703" y="894"/>
                    <a:pt x="883" y="749"/>
                    <a:pt x="926" y="546"/>
                  </a:cubicBezTo>
                  <a:cubicBezTo>
                    <a:pt x="981" y="305"/>
                    <a:pt x="831" y="65"/>
                    <a:pt x="589" y="12"/>
                  </a:cubicBezTo>
                  <a:cubicBezTo>
                    <a:pt x="556" y="5"/>
                    <a:pt x="523" y="1"/>
                    <a:pt x="490" y="1"/>
                  </a:cubicBezTo>
                  <a:close/>
                  <a:moveTo>
                    <a:pt x="3601" y="1088"/>
                  </a:moveTo>
                  <a:cubicBezTo>
                    <a:pt x="3435" y="1088"/>
                    <a:pt x="3275" y="1182"/>
                    <a:pt x="3199" y="1342"/>
                  </a:cubicBezTo>
                  <a:cubicBezTo>
                    <a:pt x="3091" y="1564"/>
                    <a:pt x="3185" y="1832"/>
                    <a:pt x="3407" y="1939"/>
                  </a:cubicBezTo>
                  <a:cubicBezTo>
                    <a:pt x="3469" y="1968"/>
                    <a:pt x="3534" y="1983"/>
                    <a:pt x="3602" y="1983"/>
                  </a:cubicBezTo>
                  <a:cubicBezTo>
                    <a:pt x="3603" y="1983"/>
                    <a:pt x="3604" y="1983"/>
                    <a:pt x="3605" y="1983"/>
                  </a:cubicBezTo>
                  <a:cubicBezTo>
                    <a:pt x="3775" y="1983"/>
                    <a:pt x="3931" y="1883"/>
                    <a:pt x="4004" y="1729"/>
                  </a:cubicBezTo>
                  <a:cubicBezTo>
                    <a:pt x="4112" y="1507"/>
                    <a:pt x="4019" y="1240"/>
                    <a:pt x="3796" y="1133"/>
                  </a:cubicBezTo>
                  <a:cubicBezTo>
                    <a:pt x="3733" y="1103"/>
                    <a:pt x="3666" y="1088"/>
                    <a:pt x="3601" y="1088"/>
                  </a:cubicBezTo>
                  <a:close/>
                  <a:moveTo>
                    <a:pt x="6390" y="2843"/>
                  </a:moveTo>
                  <a:cubicBezTo>
                    <a:pt x="6259" y="2843"/>
                    <a:pt x="6129" y="2901"/>
                    <a:pt x="6041" y="3013"/>
                  </a:cubicBezTo>
                  <a:cubicBezTo>
                    <a:pt x="5888" y="3204"/>
                    <a:pt x="5919" y="3485"/>
                    <a:pt x="6110" y="3639"/>
                  </a:cubicBezTo>
                  <a:cubicBezTo>
                    <a:pt x="6190" y="3702"/>
                    <a:pt x="6289" y="3736"/>
                    <a:pt x="6391" y="3737"/>
                  </a:cubicBezTo>
                  <a:cubicBezTo>
                    <a:pt x="6527" y="3737"/>
                    <a:pt x="6655" y="3676"/>
                    <a:pt x="6740" y="3570"/>
                  </a:cubicBezTo>
                  <a:cubicBezTo>
                    <a:pt x="6894" y="3377"/>
                    <a:pt x="6863" y="3095"/>
                    <a:pt x="6671" y="2941"/>
                  </a:cubicBezTo>
                  <a:lnTo>
                    <a:pt x="6667" y="2941"/>
                  </a:lnTo>
                  <a:cubicBezTo>
                    <a:pt x="6586" y="2875"/>
                    <a:pt x="6487" y="2843"/>
                    <a:pt x="6390" y="2843"/>
                  </a:cubicBezTo>
                  <a:close/>
                  <a:moveTo>
                    <a:pt x="8719" y="5171"/>
                  </a:moveTo>
                  <a:cubicBezTo>
                    <a:pt x="8621" y="5171"/>
                    <a:pt x="8522" y="5203"/>
                    <a:pt x="8440" y="5270"/>
                  </a:cubicBezTo>
                  <a:cubicBezTo>
                    <a:pt x="8247" y="5424"/>
                    <a:pt x="8217" y="5705"/>
                    <a:pt x="8371" y="5896"/>
                  </a:cubicBezTo>
                  <a:cubicBezTo>
                    <a:pt x="8454" y="6003"/>
                    <a:pt x="8581" y="6066"/>
                    <a:pt x="8716" y="6066"/>
                  </a:cubicBezTo>
                  <a:cubicBezTo>
                    <a:pt x="8717" y="6066"/>
                    <a:pt x="8718" y="6066"/>
                    <a:pt x="8720" y="6066"/>
                  </a:cubicBezTo>
                  <a:cubicBezTo>
                    <a:pt x="8822" y="6066"/>
                    <a:pt x="8920" y="6031"/>
                    <a:pt x="9001" y="5968"/>
                  </a:cubicBezTo>
                  <a:cubicBezTo>
                    <a:pt x="9192" y="5812"/>
                    <a:pt x="9223" y="5532"/>
                    <a:pt x="9068" y="5339"/>
                  </a:cubicBezTo>
                  <a:cubicBezTo>
                    <a:pt x="8981" y="5228"/>
                    <a:pt x="8850" y="5171"/>
                    <a:pt x="8719" y="5171"/>
                  </a:cubicBezTo>
                  <a:close/>
                  <a:moveTo>
                    <a:pt x="10475" y="7958"/>
                  </a:moveTo>
                  <a:cubicBezTo>
                    <a:pt x="10409" y="7958"/>
                    <a:pt x="10342" y="7972"/>
                    <a:pt x="10279" y="8003"/>
                  </a:cubicBezTo>
                  <a:cubicBezTo>
                    <a:pt x="10057" y="8110"/>
                    <a:pt x="9966" y="8378"/>
                    <a:pt x="10073" y="8599"/>
                  </a:cubicBezTo>
                  <a:cubicBezTo>
                    <a:pt x="10146" y="8754"/>
                    <a:pt x="10302" y="8853"/>
                    <a:pt x="10473" y="8853"/>
                  </a:cubicBezTo>
                  <a:cubicBezTo>
                    <a:pt x="10474" y="8853"/>
                    <a:pt x="10475" y="8853"/>
                    <a:pt x="10476" y="8853"/>
                  </a:cubicBezTo>
                  <a:cubicBezTo>
                    <a:pt x="10543" y="8853"/>
                    <a:pt x="10610" y="8837"/>
                    <a:pt x="10670" y="8808"/>
                  </a:cubicBezTo>
                  <a:cubicBezTo>
                    <a:pt x="10892" y="8700"/>
                    <a:pt x="10985" y="8433"/>
                    <a:pt x="10880" y="8211"/>
                  </a:cubicBezTo>
                  <a:cubicBezTo>
                    <a:pt x="10802" y="8051"/>
                    <a:pt x="10641" y="7958"/>
                    <a:pt x="10475" y="7958"/>
                  </a:cubicBezTo>
                  <a:close/>
                  <a:moveTo>
                    <a:pt x="11566" y="11066"/>
                  </a:moveTo>
                  <a:cubicBezTo>
                    <a:pt x="11533" y="11066"/>
                    <a:pt x="11500" y="11070"/>
                    <a:pt x="11466" y="11077"/>
                  </a:cubicBezTo>
                  <a:cubicBezTo>
                    <a:pt x="11225" y="11130"/>
                    <a:pt x="11074" y="11370"/>
                    <a:pt x="11130" y="11611"/>
                  </a:cubicBezTo>
                  <a:cubicBezTo>
                    <a:pt x="11175" y="11814"/>
                    <a:pt x="11355" y="11959"/>
                    <a:pt x="11565" y="11959"/>
                  </a:cubicBezTo>
                  <a:cubicBezTo>
                    <a:pt x="11568" y="11960"/>
                    <a:pt x="11572" y="11960"/>
                    <a:pt x="11575" y="11960"/>
                  </a:cubicBezTo>
                  <a:cubicBezTo>
                    <a:pt x="11604" y="11960"/>
                    <a:pt x="11634" y="11955"/>
                    <a:pt x="11663" y="11948"/>
                  </a:cubicBezTo>
                  <a:cubicBezTo>
                    <a:pt x="11905" y="11895"/>
                    <a:pt x="12056" y="11655"/>
                    <a:pt x="12001" y="11414"/>
                  </a:cubicBezTo>
                  <a:cubicBezTo>
                    <a:pt x="11954" y="11207"/>
                    <a:pt x="11770" y="11066"/>
                    <a:pt x="11566" y="11066"/>
                  </a:cubicBezTo>
                  <a:close/>
                  <a:moveTo>
                    <a:pt x="11934" y="14340"/>
                  </a:moveTo>
                  <a:cubicBezTo>
                    <a:pt x="11933" y="14340"/>
                    <a:pt x="11933" y="14340"/>
                    <a:pt x="11932" y="14340"/>
                  </a:cubicBezTo>
                  <a:cubicBezTo>
                    <a:pt x="11931" y="14340"/>
                    <a:pt x="11930" y="14340"/>
                    <a:pt x="11930" y="14340"/>
                  </a:cubicBezTo>
                  <a:cubicBezTo>
                    <a:pt x="11684" y="14340"/>
                    <a:pt x="11484" y="14540"/>
                    <a:pt x="11484" y="14788"/>
                  </a:cubicBezTo>
                  <a:cubicBezTo>
                    <a:pt x="11486" y="15034"/>
                    <a:pt x="11686" y="15234"/>
                    <a:pt x="11933" y="15234"/>
                  </a:cubicBezTo>
                  <a:cubicBezTo>
                    <a:pt x="11934" y="15234"/>
                    <a:pt x="11935" y="15234"/>
                    <a:pt x="11935" y="15234"/>
                  </a:cubicBezTo>
                  <a:cubicBezTo>
                    <a:pt x="12182" y="15233"/>
                    <a:pt x="12382" y="15031"/>
                    <a:pt x="12379" y="14784"/>
                  </a:cubicBezTo>
                  <a:cubicBezTo>
                    <a:pt x="12378" y="14538"/>
                    <a:pt x="12179" y="14340"/>
                    <a:pt x="11934" y="14340"/>
                  </a:cubicBezTo>
                  <a:close/>
                  <a:moveTo>
                    <a:pt x="11570" y="17613"/>
                  </a:moveTo>
                  <a:cubicBezTo>
                    <a:pt x="11365" y="17613"/>
                    <a:pt x="11181" y="17753"/>
                    <a:pt x="11132" y="17960"/>
                  </a:cubicBezTo>
                  <a:lnTo>
                    <a:pt x="11136" y="17960"/>
                  </a:lnTo>
                  <a:cubicBezTo>
                    <a:pt x="11079" y="18202"/>
                    <a:pt x="11231" y="18442"/>
                    <a:pt x="11473" y="18494"/>
                  </a:cubicBezTo>
                  <a:cubicBezTo>
                    <a:pt x="11505" y="18503"/>
                    <a:pt x="11538" y="18506"/>
                    <a:pt x="11571" y="18506"/>
                  </a:cubicBezTo>
                  <a:cubicBezTo>
                    <a:pt x="11780" y="18505"/>
                    <a:pt x="11960" y="18361"/>
                    <a:pt x="12007" y="18157"/>
                  </a:cubicBezTo>
                  <a:cubicBezTo>
                    <a:pt x="12061" y="17916"/>
                    <a:pt x="11910" y="17677"/>
                    <a:pt x="11669" y="17624"/>
                  </a:cubicBezTo>
                  <a:cubicBezTo>
                    <a:pt x="11636" y="17616"/>
                    <a:pt x="11603" y="17613"/>
                    <a:pt x="11570" y="17613"/>
                  </a:cubicBezTo>
                  <a:close/>
                  <a:moveTo>
                    <a:pt x="10486" y="20723"/>
                  </a:moveTo>
                  <a:cubicBezTo>
                    <a:pt x="10320" y="20723"/>
                    <a:pt x="10160" y="20816"/>
                    <a:pt x="10083" y="20976"/>
                  </a:cubicBezTo>
                  <a:cubicBezTo>
                    <a:pt x="9975" y="21199"/>
                    <a:pt x="10069" y="21466"/>
                    <a:pt x="10292" y="21572"/>
                  </a:cubicBezTo>
                  <a:cubicBezTo>
                    <a:pt x="10352" y="21602"/>
                    <a:pt x="10419" y="21617"/>
                    <a:pt x="10485" y="21617"/>
                  </a:cubicBezTo>
                  <a:cubicBezTo>
                    <a:pt x="10486" y="21617"/>
                    <a:pt x="10487" y="21617"/>
                    <a:pt x="10488" y="21617"/>
                  </a:cubicBezTo>
                  <a:cubicBezTo>
                    <a:pt x="10659" y="21617"/>
                    <a:pt x="10814" y="21518"/>
                    <a:pt x="10888" y="21364"/>
                  </a:cubicBezTo>
                  <a:cubicBezTo>
                    <a:pt x="10995" y="21141"/>
                    <a:pt x="10902" y="20874"/>
                    <a:pt x="10679" y="20767"/>
                  </a:cubicBezTo>
                  <a:cubicBezTo>
                    <a:pt x="10617" y="20737"/>
                    <a:pt x="10551" y="20723"/>
                    <a:pt x="10486" y="20723"/>
                  </a:cubicBezTo>
                  <a:close/>
                  <a:moveTo>
                    <a:pt x="8734" y="23512"/>
                  </a:moveTo>
                  <a:cubicBezTo>
                    <a:pt x="8602" y="23512"/>
                    <a:pt x="8472" y="23570"/>
                    <a:pt x="8383" y="23682"/>
                  </a:cubicBezTo>
                  <a:cubicBezTo>
                    <a:pt x="8229" y="23875"/>
                    <a:pt x="8262" y="24156"/>
                    <a:pt x="8455" y="24310"/>
                  </a:cubicBezTo>
                  <a:cubicBezTo>
                    <a:pt x="8534" y="24374"/>
                    <a:pt x="8632" y="24409"/>
                    <a:pt x="8734" y="24409"/>
                  </a:cubicBezTo>
                  <a:cubicBezTo>
                    <a:pt x="8870" y="24408"/>
                    <a:pt x="8999" y="24345"/>
                    <a:pt x="9083" y="24239"/>
                  </a:cubicBezTo>
                  <a:cubicBezTo>
                    <a:pt x="9238" y="24045"/>
                    <a:pt x="9207" y="23763"/>
                    <a:pt x="9012" y="23609"/>
                  </a:cubicBezTo>
                  <a:cubicBezTo>
                    <a:pt x="8929" y="23544"/>
                    <a:pt x="8831" y="23512"/>
                    <a:pt x="8734" y="23512"/>
                  </a:cubicBezTo>
                  <a:close/>
                  <a:moveTo>
                    <a:pt x="6406" y="25846"/>
                  </a:moveTo>
                  <a:cubicBezTo>
                    <a:pt x="6309" y="25846"/>
                    <a:pt x="6211" y="25877"/>
                    <a:pt x="6128" y="25942"/>
                  </a:cubicBezTo>
                  <a:cubicBezTo>
                    <a:pt x="5934" y="26096"/>
                    <a:pt x="5904" y="26378"/>
                    <a:pt x="6059" y="26571"/>
                  </a:cubicBezTo>
                  <a:cubicBezTo>
                    <a:pt x="6143" y="26676"/>
                    <a:pt x="6270" y="26739"/>
                    <a:pt x="6404" y="26739"/>
                  </a:cubicBezTo>
                  <a:cubicBezTo>
                    <a:pt x="6405" y="26739"/>
                    <a:pt x="6407" y="26739"/>
                    <a:pt x="6408" y="26739"/>
                  </a:cubicBezTo>
                  <a:cubicBezTo>
                    <a:pt x="6409" y="26739"/>
                    <a:pt x="6411" y="26739"/>
                    <a:pt x="6413" y="26739"/>
                  </a:cubicBezTo>
                  <a:cubicBezTo>
                    <a:pt x="6512" y="26739"/>
                    <a:pt x="6607" y="26705"/>
                    <a:pt x="6685" y="26643"/>
                  </a:cubicBezTo>
                  <a:cubicBezTo>
                    <a:pt x="6879" y="26488"/>
                    <a:pt x="6913" y="26205"/>
                    <a:pt x="6757" y="26014"/>
                  </a:cubicBezTo>
                  <a:cubicBezTo>
                    <a:pt x="6668" y="25903"/>
                    <a:pt x="6538" y="25846"/>
                    <a:pt x="6406" y="25846"/>
                  </a:cubicBezTo>
                  <a:close/>
                  <a:moveTo>
                    <a:pt x="3625" y="27603"/>
                  </a:moveTo>
                  <a:cubicBezTo>
                    <a:pt x="3559" y="27603"/>
                    <a:pt x="3493" y="27618"/>
                    <a:pt x="3430" y="27648"/>
                  </a:cubicBezTo>
                  <a:cubicBezTo>
                    <a:pt x="3207" y="27755"/>
                    <a:pt x="3113" y="28022"/>
                    <a:pt x="3221" y="28244"/>
                  </a:cubicBezTo>
                  <a:cubicBezTo>
                    <a:pt x="3294" y="28399"/>
                    <a:pt x="3452" y="28498"/>
                    <a:pt x="3624" y="28498"/>
                  </a:cubicBezTo>
                  <a:cubicBezTo>
                    <a:pt x="3692" y="28498"/>
                    <a:pt x="3759" y="28482"/>
                    <a:pt x="3821" y="28453"/>
                  </a:cubicBezTo>
                  <a:cubicBezTo>
                    <a:pt x="4042" y="28344"/>
                    <a:pt x="4133" y="28076"/>
                    <a:pt x="4026" y="27853"/>
                  </a:cubicBezTo>
                  <a:cubicBezTo>
                    <a:pt x="3948" y="27695"/>
                    <a:pt x="3789" y="27603"/>
                    <a:pt x="3625" y="27603"/>
                  </a:cubicBezTo>
                  <a:close/>
                  <a:moveTo>
                    <a:pt x="515" y="28695"/>
                  </a:moveTo>
                  <a:cubicBezTo>
                    <a:pt x="482" y="28695"/>
                    <a:pt x="449" y="28699"/>
                    <a:pt x="416" y="28706"/>
                  </a:cubicBezTo>
                  <a:cubicBezTo>
                    <a:pt x="175" y="28762"/>
                    <a:pt x="24" y="29002"/>
                    <a:pt x="80" y="29243"/>
                  </a:cubicBezTo>
                  <a:cubicBezTo>
                    <a:pt x="127" y="29446"/>
                    <a:pt x="307" y="29590"/>
                    <a:pt x="515" y="29590"/>
                  </a:cubicBezTo>
                  <a:cubicBezTo>
                    <a:pt x="549" y="29590"/>
                    <a:pt x="583" y="29586"/>
                    <a:pt x="617" y="29580"/>
                  </a:cubicBezTo>
                  <a:lnTo>
                    <a:pt x="617" y="29578"/>
                  </a:lnTo>
                  <a:cubicBezTo>
                    <a:pt x="857" y="29524"/>
                    <a:pt x="1008" y="29285"/>
                    <a:pt x="953" y="29044"/>
                  </a:cubicBezTo>
                  <a:cubicBezTo>
                    <a:pt x="905" y="28836"/>
                    <a:pt x="720" y="28695"/>
                    <a:pt x="515" y="28695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00457" y="2350857"/>
              <a:ext cx="30903" cy="30903"/>
            </a:xfrm>
            <a:custGeom>
              <a:avLst/>
              <a:gdLst/>
              <a:ahLst/>
              <a:cxnLst/>
              <a:rect l="l" t="t" r="r" b="b"/>
              <a:pathLst>
                <a:path w="896" h="896" extrusionOk="0">
                  <a:moveTo>
                    <a:pt x="450" y="1"/>
                  </a:moveTo>
                  <a:cubicBezTo>
                    <a:pt x="421" y="1"/>
                    <a:pt x="391" y="4"/>
                    <a:pt x="362" y="9"/>
                  </a:cubicBezTo>
                  <a:cubicBezTo>
                    <a:pt x="333" y="14"/>
                    <a:pt x="306" y="22"/>
                    <a:pt x="278" y="33"/>
                  </a:cubicBezTo>
                  <a:cubicBezTo>
                    <a:pt x="251" y="46"/>
                    <a:pt x="225" y="59"/>
                    <a:pt x="200" y="75"/>
                  </a:cubicBezTo>
                  <a:cubicBezTo>
                    <a:pt x="176" y="92"/>
                    <a:pt x="154" y="111"/>
                    <a:pt x="132" y="132"/>
                  </a:cubicBezTo>
                  <a:cubicBezTo>
                    <a:pt x="111" y="152"/>
                    <a:pt x="93" y="175"/>
                    <a:pt x="79" y="200"/>
                  </a:cubicBezTo>
                  <a:cubicBezTo>
                    <a:pt x="62" y="223"/>
                    <a:pt x="47" y="248"/>
                    <a:pt x="37" y="274"/>
                  </a:cubicBezTo>
                  <a:cubicBezTo>
                    <a:pt x="25" y="302"/>
                    <a:pt x="16" y="330"/>
                    <a:pt x="10" y="358"/>
                  </a:cubicBezTo>
                  <a:cubicBezTo>
                    <a:pt x="4" y="388"/>
                    <a:pt x="1" y="418"/>
                    <a:pt x="1" y="448"/>
                  </a:cubicBezTo>
                  <a:cubicBezTo>
                    <a:pt x="2" y="567"/>
                    <a:pt x="48" y="680"/>
                    <a:pt x="132" y="764"/>
                  </a:cubicBezTo>
                  <a:cubicBezTo>
                    <a:pt x="153" y="784"/>
                    <a:pt x="176" y="802"/>
                    <a:pt x="200" y="818"/>
                  </a:cubicBezTo>
                  <a:cubicBezTo>
                    <a:pt x="224" y="835"/>
                    <a:pt x="250" y="850"/>
                    <a:pt x="278" y="859"/>
                  </a:cubicBezTo>
                  <a:cubicBezTo>
                    <a:pt x="304" y="871"/>
                    <a:pt x="333" y="880"/>
                    <a:pt x="362" y="886"/>
                  </a:cubicBezTo>
                  <a:cubicBezTo>
                    <a:pt x="390" y="892"/>
                    <a:pt x="419" y="895"/>
                    <a:pt x="448" y="895"/>
                  </a:cubicBezTo>
                  <a:cubicBezTo>
                    <a:pt x="479" y="895"/>
                    <a:pt x="508" y="892"/>
                    <a:pt x="538" y="886"/>
                  </a:cubicBezTo>
                  <a:cubicBezTo>
                    <a:pt x="566" y="880"/>
                    <a:pt x="594" y="871"/>
                    <a:pt x="622" y="859"/>
                  </a:cubicBezTo>
                  <a:cubicBezTo>
                    <a:pt x="649" y="849"/>
                    <a:pt x="675" y="835"/>
                    <a:pt x="699" y="818"/>
                  </a:cubicBezTo>
                  <a:cubicBezTo>
                    <a:pt x="722" y="802"/>
                    <a:pt x="745" y="784"/>
                    <a:pt x="764" y="764"/>
                  </a:cubicBezTo>
                  <a:cubicBezTo>
                    <a:pt x="848" y="680"/>
                    <a:pt x="895" y="567"/>
                    <a:pt x="896" y="448"/>
                  </a:cubicBezTo>
                  <a:cubicBezTo>
                    <a:pt x="896" y="418"/>
                    <a:pt x="892" y="388"/>
                    <a:pt x="887" y="358"/>
                  </a:cubicBezTo>
                  <a:cubicBezTo>
                    <a:pt x="881" y="330"/>
                    <a:pt x="873" y="302"/>
                    <a:pt x="863" y="274"/>
                  </a:cubicBezTo>
                  <a:cubicBezTo>
                    <a:pt x="850" y="248"/>
                    <a:pt x="837" y="223"/>
                    <a:pt x="821" y="200"/>
                  </a:cubicBezTo>
                  <a:cubicBezTo>
                    <a:pt x="805" y="175"/>
                    <a:pt x="787" y="152"/>
                    <a:pt x="764" y="132"/>
                  </a:cubicBezTo>
                  <a:cubicBezTo>
                    <a:pt x="745" y="110"/>
                    <a:pt x="722" y="91"/>
                    <a:pt x="699" y="75"/>
                  </a:cubicBezTo>
                  <a:cubicBezTo>
                    <a:pt x="671" y="60"/>
                    <a:pt x="648" y="46"/>
                    <a:pt x="622" y="33"/>
                  </a:cubicBezTo>
                  <a:cubicBezTo>
                    <a:pt x="594" y="22"/>
                    <a:pt x="566" y="14"/>
                    <a:pt x="538" y="9"/>
                  </a:cubicBezTo>
                  <a:cubicBezTo>
                    <a:pt x="509" y="4"/>
                    <a:pt x="479" y="1"/>
                    <a:pt x="450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0457" y="1184982"/>
              <a:ext cx="30903" cy="30696"/>
            </a:xfrm>
            <a:custGeom>
              <a:avLst/>
              <a:gdLst/>
              <a:ahLst/>
              <a:cxnLst/>
              <a:rect l="l" t="t" r="r" b="b"/>
              <a:pathLst>
                <a:path w="896" h="890" extrusionOk="0">
                  <a:moveTo>
                    <a:pt x="450" y="1"/>
                  </a:moveTo>
                  <a:cubicBezTo>
                    <a:pt x="333" y="1"/>
                    <a:pt x="216" y="43"/>
                    <a:pt x="132" y="124"/>
                  </a:cubicBezTo>
                  <a:cubicBezTo>
                    <a:pt x="48" y="209"/>
                    <a:pt x="2" y="323"/>
                    <a:pt x="1" y="442"/>
                  </a:cubicBezTo>
                  <a:cubicBezTo>
                    <a:pt x="1" y="559"/>
                    <a:pt x="48" y="674"/>
                    <a:pt x="132" y="758"/>
                  </a:cubicBezTo>
                  <a:cubicBezTo>
                    <a:pt x="216" y="840"/>
                    <a:pt x="329" y="888"/>
                    <a:pt x="448" y="889"/>
                  </a:cubicBezTo>
                  <a:cubicBezTo>
                    <a:pt x="567" y="888"/>
                    <a:pt x="680" y="841"/>
                    <a:pt x="764" y="758"/>
                  </a:cubicBezTo>
                  <a:cubicBezTo>
                    <a:pt x="848" y="674"/>
                    <a:pt x="896" y="559"/>
                    <a:pt x="896" y="442"/>
                  </a:cubicBezTo>
                  <a:cubicBezTo>
                    <a:pt x="895" y="323"/>
                    <a:pt x="848" y="209"/>
                    <a:pt x="764" y="124"/>
                  </a:cubicBezTo>
                  <a:cubicBezTo>
                    <a:pt x="681" y="42"/>
                    <a:pt x="566" y="1"/>
                    <a:pt x="450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004" y="1199020"/>
              <a:ext cx="551150" cy="1319208"/>
            </a:xfrm>
            <a:custGeom>
              <a:avLst/>
              <a:gdLst/>
              <a:ahLst/>
              <a:cxnLst/>
              <a:rect l="l" t="t" r="r" b="b"/>
              <a:pathLst>
                <a:path w="15980" h="38249" extrusionOk="0">
                  <a:moveTo>
                    <a:pt x="491" y="0"/>
                  </a:moveTo>
                  <a:cubicBezTo>
                    <a:pt x="283" y="0"/>
                    <a:pt x="97" y="145"/>
                    <a:pt x="52" y="356"/>
                  </a:cubicBezTo>
                  <a:cubicBezTo>
                    <a:pt x="0" y="599"/>
                    <a:pt x="156" y="837"/>
                    <a:pt x="399" y="888"/>
                  </a:cubicBezTo>
                  <a:lnTo>
                    <a:pt x="395" y="888"/>
                  </a:lnTo>
                  <a:cubicBezTo>
                    <a:pt x="427" y="893"/>
                    <a:pt x="459" y="895"/>
                    <a:pt x="491" y="897"/>
                  </a:cubicBezTo>
                  <a:cubicBezTo>
                    <a:pt x="701" y="894"/>
                    <a:pt x="882" y="747"/>
                    <a:pt x="927" y="541"/>
                  </a:cubicBezTo>
                  <a:cubicBezTo>
                    <a:pt x="976" y="300"/>
                    <a:pt x="824" y="63"/>
                    <a:pt x="583" y="10"/>
                  </a:cubicBezTo>
                  <a:cubicBezTo>
                    <a:pt x="552" y="3"/>
                    <a:pt x="521" y="0"/>
                    <a:pt x="491" y="0"/>
                  </a:cubicBezTo>
                  <a:close/>
                  <a:moveTo>
                    <a:pt x="4285" y="1233"/>
                  </a:moveTo>
                  <a:cubicBezTo>
                    <a:pt x="4114" y="1233"/>
                    <a:pt x="3950" y="1332"/>
                    <a:pt x="3876" y="1498"/>
                  </a:cubicBezTo>
                  <a:cubicBezTo>
                    <a:pt x="3776" y="1723"/>
                    <a:pt x="3877" y="1988"/>
                    <a:pt x="4103" y="2089"/>
                  </a:cubicBezTo>
                  <a:cubicBezTo>
                    <a:pt x="4160" y="2114"/>
                    <a:pt x="4222" y="2128"/>
                    <a:pt x="4285" y="2128"/>
                  </a:cubicBezTo>
                  <a:cubicBezTo>
                    <a:pt x="4462" y="2128"/>
                    <a:pt x="4621" y="2024"/>
                    <a:pt x="4694" y="1863"/>
                  </a:cubicBezTo>
                  <a:cubicBezTo>
                    <a:pt x="4795" y="1636"/>
                    <a:pt x="4693" y="1371"/>
                    <a:pt x="4467" y="1272"/>
                  </a:cubicBezTo>
                  <a:cubicBezTo>
                    <a:pt x="4408" y="1245"/>
                    <a:pt x="4346" y="1233"/>
                    <a:pt x="4285" y="1233"/>
                  </a:cubicBezTo>
                  <a:close/>
                  <a:moveTo>
                    <a:pt x="7740" y="3232"/>
                  </a:moveTo>
                  <a:cubicBezTo>
                    <a:pt x="7601" y="3232"/>
                    <a:pt x="7465" y="3296"/>
                    <a:pt x="7377" y="3417"/>
                  </a:cubicBezTo>
                  <a:cubicBezTo>
                    <a:pt x="7233" y="3616"/>
                    <a:pt x="7277" y="3895"/>
                    <a:pt x="7476" y="4040"/>
                  </a:cubicBezTo>
                  <a:cubicBezTo>
                    <a:pt x="7551" y="4094"/>
                    <a:pt x="7642" y="4125"/>
                    <a:pt x="7736" y="4125"/>
                  </a:cubicBezTo>
                  <a:cubicBezTo>
                    <a:pt x="7737" y="4125"/>
                    <a:pt x="7739" y="4125"/>
                    <a:pt x="7741" y="4125"/>
                  </a:cubicBezTo>
                  <a:cubicBezTo>
                    <a:pt x="7883" y="4125"/>
                    <a:pt x="8018" y="4056"/>
                    <a:pt x="8101" y="3940"/>
                  </a:cubicBezTo>
                  <a:cubicBezTo>
                    <a:pt x="8247" y="3742"/>
                    <a:pt x="8203" y="3462"/>
                    <a:pt x="8003" y="3317"/>
                  </a:cubicBezTo>
                  <a:cubicBezTo>
                    <a:pt x="7924" y="3260"/>
                    <a:pt x="7832" y="3232"/>
                    <a:pt x="7740" y="3232"/>
                  </a:cubicBezTo>
                  <a:close/>
                  <a:moveTo>
                    <a:pt x="10705" y="5902"/>
                  </a:moveTo>
                  <a:cubicBezTo>
                    <a:pt x="10598" y="5902"/>
                    <a:pt x="10490" y="5940"/>
                    <a:pt x="10405" y="6017"/>
                  </a:cubicBezTo>
                  <a:cubicBezTo>
                    <a:pt x="10222" y="6184"/>
                    <a:pt x="10208" y="6466"/>
                    <a:pt x="10372" y="6649"/>
                  </a:cubicBezTo>
                  <a:cubicBezTo>
                    <a:pt x="10457" y="6742"/>
                    <a:pt x="10577" y="6796"/>
                    <a:pt x="10702" y="6796"/>
                  </a:cubicBezTo>
                  <a:cubicBezTo>
                    <a:pt x="10703" y="6796"/>
                    <a:pt x="10705" y="6796"/>
                    <a:pt x="10706" y="6796"/>
                  </a:cubicBezTo>
                  <a:cubicBezTo>
                    <a:pt x="10708" y="6796"/>
                    <a:pt x="10709" y="6796"/>
                    <a:pt x="10711" y="6796"/>
                  </a:cubicBezTo>
                  <a:cubicBezTo>
                    <a:pt x="10819" y="6796"/>
                    <a:pt x="10923" y="6755"/>
                    <a:pt x="11004" y="6682"/>
                  </a:cubicBezTo>
                  <a:cubicBezTo>
                    <a:pt x="11190" y="6517"/>
                    <a:pt x="11204" y="6234"/>
                    <a:pt x="11037" y="6050"/>
                  </a:cubicBezTo>
                  <a:cubicBezTo>
                    <a:pt x="10949" y="5952"/>
                    <a:pt x="10827" y="5902"/>
                    <a:pt x="10705" y="5902"/>
                  </a:cubicBezTo>
                  <a:close/>
                  <a:moveTo>
                    <a:pt x="13054" y="9127"/>
                  </a:moveTo>
                  <a:cubicBezTo>
                    <a:pt x="12978" y="9127"/>
                    <a:pt x="12900" y="9147"/>
                    <a:pt x="12830" y="9188"/>
                  </a:cubicBezTo>
                  <a:cubicBezTo>
                    <a:pt x="12616" y="9311"/>
                    <a:pt x="12542" y="9585"/>
                    <a:pt x="12666" y="9799"/>
                  </a:cubicBezTo>
                  <a:cubicBezTo>
                    <a:pt x="12746" y="9936"/>
                    <a:pt x="12893" y="10023"/>
                    <a:pt x="13053" y="10023"/>
                  </a:cubicBezTo>
                  <a:cubicBezTo>
                    <a:pt x="13132" y="10023"/>
                    <a:pt x="13209" y="10002"/>
                    <a:pt x="13277" y="9964"/>
                  </a:cubicBezTo>
                  <a:cubicBezTo>
                    <a:pt x="13490" y="9839"/>
                    <a:pt x="13564" y="9566"/>
                    <a:pt x="13441" y="9352"/>
                  </a:cubicBezTo>
                  <a:cubicBezTo>
                    <a:pt x="13359" y="9208"/>
                    <a:pt x="13208" y="9127"/>
                    <a:pt x="13054" y="9127"/>
                  </a:cubicBezTo>
                  <a:close/>
                  <a:moveTo>
                    <a:pt x="14678" y="12770"/>
                  </a:moveTo>
                  <a:cubicBezTo>
                    <a:pt x="14632" y="12770"/>
                    <a:pt x="14587" y="12776"/>
                    <a:pt x="14541" y="12791"/>
                  </a:cubicBezTo>
                  <a:cubicBezTo>
                    <a:pt x="14307" y="12867"/>
                    <a:pt x="14178" y="13118"/>
                    <a:pt x="14252" y="13354"/>
                  </a:cubicBezTo>
                  <a:lnTo>
                    <a:pt x="14256" y="13354"/>
                  </a:lnTo>
                  <a:cubicBezTo>
                    <a:pt x="14314" y="13538"/>
                    <a:pt x="14485" y="13664"/>
                    <a:pt x="14678" y="13664"/>
                  </a:cubicBezTo>
                  <a:cubicBezTo>
                    <a:pt x="14726" y="13664"/>
                    <a:pt x="14773" y="13657"/>
                    <a:pt x="14819" y="13644"/>
                  </a:cubicBezTo>
                  <a:cubicBezTo>
                    <a:pt x="15052" y="13564"/>
                    <a:pt x="15179" y="13314"/>
                    <a:pt x="15105" y="13080"/>
                  </a:cubicBezTo>
                  <a:cubicBezTo>
                    <a:pt x="15043" y="12890"/>
                    <a:pt x="14867" y="12770"/>
                    <a:pt x="14678" y="12770"/>
                  </a:cubicBezTo>
                  <a:close/>
                  <a:moveTo>
                    <a:pt x="15502" y="16672"/>
                  </a:moveTo>
                  <a:cubicBezTo>
                    <a:pt x="15488" y="16672"/>
                    <a:pt x="15474" y="16672"/>
                    <a:pt x="15460" y="16674"/>
                  </a:cubicBezTo>
                  <a:cubicBezTo>
                    <a:pt x="15215" y="16701"/>
                    <a:pt x="15037" y="16921"/>
                    <a:pt x="15063" y="17165"/>
                  </a:cubicBezTo>
                  <a:cubicBezTo>
                    <a:pt x="15087" y="17392"/>
                    <a:pt x="15277" y="17565"/>
                    <a:pt x="15505" y="17568"/>
                  </a:cubicBezTo>
                  <a:cubicBezTo>
                    <a:pt x="15522" y="17568"/>
                    <a:pt x="15537" y="17565"/>
                    <a:pt x="15553" y="17565"/>
                  </a:cubicBezTo>
                  <a:cubicBezTo>
                    <a:pt x="15799" y="17539"/>
                    <a:pt x="15976" y="17319"/>
                    <a:pt x="15953" y="17073"/>
                  </a:cubicBezTo>
                  <a:cubicBezTo>
                    <a:pt x="15926" y="16843"/>
                    <a:pt x="15730" y="16672"/>
                    <a:pt x="15502" y="16672"/>
                  </a:cubicBezTo>
                  <a:close/>
                  <a:moveTo>
                    <a:pt x="15514" y="20662"/>
                  </a:moveTo>
                  <a:cubicBezTo>
                    <a:pt x="15286" y="20662"/>
                    <a:pt x="15090" y="20833"/>
                    <a:pt x="15063" y="21064"/>
                  </a:cubicBezTo>
                  <a:lnTo>
                    <a:pt x="15067" y="21064"/>
                  </a:lnTo>
                  <a:cubicBezTo>
                    <a:pt x="15040" y="21308"/>
                    <a:pt x="15219" y="21528"/>
                    <a:pt x="15463" y="21553"/>
                  </a:cubicBezTo>
                  <a:cubicBezTo>
                    <a:pt x="15475" y="21555"/>
                    <a:pt x="15486" y="21556"/>
                    <a:pt x="15498" y="21556"/>
                  </a:cubicBezTo>
                  <a:cubicBezTo>
                    <a:pt x="15502" y="21556"/>
                    <a:pt x="15507" y="21556"/>
                    <a:pt x="15511" y="21555"/>
                  </a:cubicBezTo>
                  <a:cubicBezTo>
                    <a:pt x="15512" y="21555"/>
                    <a:pt x="15512" y="21555"/>
                    <a:pt x="15513" y="21555"/>
                  </a:cubicBezTo>
                  <a:cubicBezTo>
                    <a:pt x="15741" y="21555"/>
                    <a:pt x="15931" y="21383"/>
                    <a:pt x="15956" y="21157"/>
                  </a:cubicBezTo>
                  <a:cubicBezTo>
                    <a:pt x="15980" y="20910"/>
                    <a:pt x="15802" y="20691"/>
                    <a:pt x="15556" y="20664"/>
                  </a:cubicBezTo>
                  <a:cubicBezTo>
                    <a:pt x="15542" y="20663"/>
                    <a:pt x="15528" y="20662"/>
                    <a:pt x="15514" y="20662"/>
                  </a:cubicBezTo>
                  <a:close/>
                  <a:moveTo>
                    <a:pt x="14687" y="24567"/>
                  </a:moveTo>
                  <a:cubicBezTo>
                    <a:pt x="14498" y="24567"/>
                    <a:pt x="14323" y="24688"/>
                    <a:pt x="14261" y="24878"/>
                  </a:cubicBezTo>
                  <a:cubicBezTo>
                    <a:pt x="14184" y="25113"/>
                    <a:pt x="14312" y="25366"/>
                    <a:pt x="14548" y="25442"/>
                  </a:cubicBezTo>
                  <a:cubicBezTo>
                    <a:pt x="14589" y="25455"/>
                    <a:pt x="14632" y="25462"/>
                    <a:pt x="14675" y="25462"/>
                  </a:cubicBezTo>
                  <a:cubicBezTo>
                    <a:pt x="14678" y="25462"/>
                    <a:pt x="14682" y="25462"/>
                    <a:pt x="14685" y="25462"/>
                  </a:cubicBezTo>
                  <a:cubicBezTo>
                    <a:pt x="14687" y="25462"/>
                    <a:pt x="14689" y="25462"/>
                    <a:pt x="14690" y="25462"/>
                  </a:cubicBezTo>
                  <a:cubicBezTo>
                    <a:pt x="14883" y="25462"/>
                    <a:pt x="15053" y="25336"/>
                    <a:pt x="15111" y="25152"/>
                  </a:cubicBezTo>
                  <a:cubicBezTo>
                    <a:pt x="15188" y="24917"/>
                    <a:pt x="15060" y="24665"/>
                    <a:pt x="14824" y="24589"/>
                  </a:cubicBezTo>
                  <a:cubicBezTo>
                    <a:pt x="14779" y="24574"/>
                    <a:pt x="14732" y="24567"/>
                    <a:pt x="14687" y="24567"/>
                  </a:cubicBezTo>
                  <a:close/>
                  <a:moveTo>
                    <a:pt x="13064" y="28215"/>
                  </a:moveTo>
                  <a:cubicBezTo>
                    <a:pt x="12910" y="28215"/>
                    <a:pt x="12760" y="28294"/>
                    <a:pt x="12678" y="28436"/>
                  </a:cubicBezTo>
                  <a:cubicBezTo>
                    <a:pt x="12552" y="28650"/>
                    <a:pt x="12626" y="28926"/>
                    <a:pt x="12841" y="29048"/>
                  </a:cubicBezTo>
                  <a:cubicBezTo>
                    <a:pt x="12907" y="29088"/>
                    <a:pt x="12982" y="29108"/>
                    <a:pt x="13059" y="29108"/>
                  </a:cubicBezTo>
                  <a:cubicBezTo>
                    <a:pt x="13061" y="29108"/>
                    <a:pt x="13063" y="29108"/>
                    <a:pt x="13065" y="29108"/>
                  </a:cubicBezTo>
                  <a:cubicBezTo>
                    <a:pt x="13225" y="29108"/>
                    <a:pt x="13372" y="29023"/>
                    <a:pt x="13453" y="28885"/>
                  </a:cubicBezTo>
                  <a:cubicBezTo>
                    <a:pt x="13575" y="28671"/>
                    <a:pt x="13501" y="28399"/>
                    <a:pt x="13289" y="28276"/>
                  </a:cubicBezTo>
                  <a:cubicBezTo>
                    <a:pt x="13218" y="28234"/>
                    <a:pt x="13140" y="28215"/>
                    <a:pt x="13064" y="28215"/>
                  </a:cubicBezTo>
                  <a:close/>
                  <a:moveTo>
                    <a:pt x="10721" y="31442"/>
                  </a:moveTo>
                  <a:cubicBezTo>
                    <a:pt x="10598" y="31442"/>
                    <a:pt x="10475" y="31493"/>
                    <a:pt x="10387" y="31592"/>
                  </a:cubicBezTo>
                  <a:cubicBezTo>
                    <a:pt x="10220" y="31774"/>
                    <a:pt x="10235" y="32058"/>
                    <a:pt x="10419" y="32222"/>
                  </a:cubicBezTo>
                  <a:cubicBezTo>
                    <a:pt x="10501" y="32295"/>
                    <a:pt x="10607" y="32337"/>
                    <a:pt x="10717" y="32337"/>
                  </a:cubicBezTo>
                  <a:cubicBezTo>
                    <a:pt x="10845" y="32337"/>
                    <a:pt x="10967" y="32283"/>
                    <a:pt x="11052" y="32189"/>
                  </a:cubicBezTo>
                  <a:cubicBezTo>
                    <a:pt x="11216" y="32004"/>
                    <a:pt x="11201" y="31722"/>
                    <a:pt x="11019" y="31556"/>
                  </a:cubicBezTo>
                  <a:cubicBezTo>
                    <a:pt x="10933" y="31480"/>
                    <a:pt x="10827" y="31442"/>
                    <a:pt x="10721" y="31442"/>
                  </a:cubicBezTo>
                  <a:close/>
                  <a:moveTo>
                    <a:pt x="7756" y="34116"/>
                  </a:moveTo>
                  <a:cubicBezTo>
                    <a:pt x="7665" y="34116"/>
                    <a:pt x="7574" y="34144"/>
                    <a:pt x="7495" y="34202"/>
                  </a:cubicBezTo>
                  <a:cubicBezTo>
                    <a:pt x="7294" y="34347"/>
                    <a:pt x="7250" y="34628"/>
                    <a:pt x="7395" y="34828"/>
                  </a:cubicBezTo>
                  <a:cubicBezTo>
                    <a:pt x="7479" y="34944"/>
                    <a:pt x="7614" y="35010"/>
                    <a:pt x="7757" y="35010"/>
                  </a:cubicBezTo>
                  <a:cubicBezTo>
                    <a:pt x="7852" y="35010"/>
                    <a:pt x="7946" y="34981"/>
                    <a:pt x="8022" y="34924"/>
                  </a:cubicBezTo>
                  <a:cubicBezTo>
                    <a:pt x="8221" y="34778"/>
                    <a:pt x="8264" y="34498"/>
                    <a:pt x="8118" y="34301"/>
                  </a:cubicBezTo>
                  <a:cubicBezTo>
                    <a:pt x="8030" y="34180"/>
                    <a:pt x="7894" y="34116"/>
                    <a:pt x="7756" y="34116"/>
                  </a:cubicBezTo>
                  <a:close/>
                  <a:moveTo>
                    <a:pt x="4307" y="36116"/>
                  </a:moveTo>
                  <a:cubicBezTo>
                    <a:pt x="4246" y="36116"/>
                    <a:pt x="4184" y="36129"/>
                    <a:pt x="4124" y="36156"/>
                  </a:cubicBezTo>
                  <a:cubicBezTo>
                    <a:pt x="3899" y="36256"/>
                    <a:pt x="3798" y="36520"/>
                    <a:pt x="3898" y="36746"/>
                  </a:cubicBezTo>
                  <a:cubicBezTo>
                    <a:pt x="3969" y="36908"/>
                    <a:pt x="4129" y="37011"/>
                    <a:pt x="4305" y="37012"/>
                  </a:cubicBezTo>
                  <a:cubicBezTo>
                    <a:pt x="4369" y="37012"/>
                    <a:pt x="4431" y="36998"/>
                    <a:pt x="4488" y="36972"/>
                  </a:cubicBezTo>
                  <a:cubicBezTo>
                    <a:pt x="4714" y="36873"/>
                    <a:pt x="4815" y="36607"/>
                    <a:pt x="4714" y="36382"/>
                  </a:cubicBezTo>
                  <a:cubicBezTo>
                    <a:pt x="4641" y="36215"/>
                    <a:pt x="4478" y="36116"/>
                    <a:pt x="4307" y="36116"/>
                  </a:cubicBezTo>
                  <a:close/>
                  <a:moveTo>
                    <a:pt x="512" y="37353"/>
                  </a:moveTo>
                  <a:cubicBezTo>
                    <a:pt x="481" y="37353"/>
                    <a:pt x="450" y="37356"/>
                    <a:pt x="419" y="37363"/>
                  </a:cubicBezTo>
                  <a:cubicBezTo>
                    <a:pt x="177" y="37414"/>
                    <a:pt x="23" y="37653"/>
                    <a:pt x="76" y="37894"/>
                  </a:cubicBezTo>
                  <a:cubicBezTo>
                    <a:pt x="119" y="38100"/>
                    <a:pt x="301" y="38249"/>
                    <a:pt x="512" y="38249"/>
                  </a:cubicBezTo>
                  <a:cubicBezTo>
                    <a:pt x="545" y="38249"/>
                    <a:pt x="577" y="38246"/>
                    <a:pt x="608" y="38240"/>
                  </a:cubicBezTo>
                  <a:cubicBezTo>
                    <a:pt x="847" y="38186"/>
                    <a:pt x="1000" y="37950"/>
                    <a:pt x="950" y="37710"/>
                  </a:cubicBezTo>
                  <a:cubicBezTo>
                    <a:pt x="905" y="37498"/>
                    <a:pt x="719" y="37353"/>
                    <a:pt x="512" y="3735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00457" y="2501993"/>
              <a:ext cx="30903" cy="30662"/>
            </a:xfrm>
            <a:custGeom>
              <a:avLst/>
              <a:gdLst/>
              <a:ahLst/>
              <a:cxnLst/>
              <a:rect l="l" t="t" r="r" b="b"/>
              <a:pathLst>
                <a:path w="896" h="889" extrusionOk="0">
                  <a:moveTo>
                    <a:pt x="449" y="0"/>
                  </a:moveTo>
                  <a:cubicBezTo>
                    <a:pt x="332" y="0"/>
                    <a:pt x="215" y="42"/>
                    <a:pt x="132" y="125"/>
                  </a:cubicBezTo>
                  <a:cubicBezTo>
                    <a:pt x="48" y="209"/>
                    <a:pt x="2" y="322"/>
                    <a:pt x="1" y="441"/>
                  </a:cubicBezTo>
                  <a:cubicBezTo>
                    <a:pt x="2" y="560"/>
                    <a:pt x="48" y="673"/>
                    <a:pt x="132" y="757"/>
                  </a:cubicBezTo>
                  <a:cubicBezTo>
                    <a:pt x="216" y="841"/>
                    <a:pt x="329" y="888"/>
                    <a:pt x="448" y="889"/>
                  </a:cubicBezTo>
                  <a:cubicBezTo>
                    <a:pt x="567" y="889"/>
                    <a:pt x="680" y="842"/>
                    <a:pt x="764" y="758"/>
                  </a:cubicBezTo>
                  <a:cubicBezTo>
                    <a:pt x="848" y="673"/>
                    <a:pt x="895" y="560"/>
                    <a:pt x="896" y="441"/>
                  </a:cubicBezTo>
                  <a:cubicBezTo>
                    <a:pt x="895" y="323"/>
                    <a:pt x="848" y="210"/>
                    <a:pt x="764" y="125"/>
                  </a:cubicBezTo>
                  <a:cubicBezTo>
                    <a:pt x="682" y="4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00457" y="1484358"/>
              <a:ext cx="30903" cy="30938"/>
            </a:xfrm>
            <a:custGeom>
              <a:avLst/>
              <a:gdLst/>
              <a:ahLst/>
              <a:cxnLst/>
              <a:rect l="l" t="t" r="r" b="b"/>
              <a:pathLst>
                <a:path w="896" h="897" extrusionOk="0">
                  <a:moveTo>
                    <a:pt x="450" y="0"/>
                  </a:moveTo>
                  <a:cubicBezTo>
                    <a:pt x="421" y="0"/>
                    <a:pt x="391" y="4"/>
                    <a:pt x="362" y="10"/>
                  </a:cubicBezTo>
                  <a:cubicBezTo>
                    <a:pt x="334" y="15"/>
                    <a:pt x="306" y="23"/>
                    <a:pt x="278" y="34"/>
                  </a:cubicBezTo>
                  <a:cubicBezTo>
                    <a:pt x="251" y="46"/>
                    <a:pt x="225" y="60"/>
                    <a:pt x="200" y="75"/>
                  </a:cubicBezTo>
                  <a:cubicBezTo>
                    <a:pt x="175" y="92"/>
                    <a:pt x="153" y="111"/>
                    <a:pt x="132" y="132"/>
                  </a:cubicBezTo>
                  <a:cubicBezTo>
                    <a:pt x="112" y="152"/>
                    <a:pt x="94" y="174"/>
                    <a:pt x="79" y="198"/>
                  </a:cubicBezTo>
                  <a:cubicBezTo>
                    <a:pt x="62" y="223"/>
                    <a:pt x="48" y="249"/>
                    <a:pt x="37" y="276"/>
                  </a:cubicBezTo>
                  <a:cubicBezTo>
                    <a:pt x="25" y="302"/>
                    <a:pt x="16" y="330"/>
                    <a:pt x="10" y="359"/>
                  </a:cubicBezTo>
                  <a:cubicBezTo>
                    <a:pt x="4" y="388"/>
                    <a:pt x="1" y="419"/>
                    <a:pt x="1" y="448"/>
                  </a:cubicBezTo>
                  <a:cubicBezTo>
                    <a:pt x="1" y="478"/>
                    <a:pt x="4" y="507"/>
                    <a:pt x="10" y="535"/>
                  </a:cubicBezTo>
                  <a:cubicBezTo>
                    <a:pt x="16" y="564"/>
                    <a:pt x="25" y="592"/>
                    <a:pt x="37" y="618"/>
                  </a:cubicBezTo>
                  <a:cubicBezTo>
                    <a:pt x="47" y="645"/>
                    <a:pt x="62" y="671"/>
                    <a:pt x="79" y="696"/>
                  </a:cubicBezTo>
                  <a:cubicBezTo>
                    <a:pt x="94" y="721"/>
                    <a:pt x="112" y="744"/>
                    <a:pt x="132" y="764"/>
                  </a:cubicBezTo>
                  <a:cubicBezTo>
                    <a:pt x="153" y="784"/>
                    <a:pt x="176" y="803"/>
                    <a:pt x="200" y="818"/>
                  </a:cubicBezTo>
                  <a:cubicBezTo>
                    <a:pt x="224" y="837"/>
                    <a:pt x="250" y="850"/>
                    <a:pt x="278" y="860"/>
                  </a:cubicBezTo>
                  <a:cubicBezTo>
                    <a:pt x="304" y="873"/>
                    <a:pt x="333" y="882"/>
                    <a:pt x="362" y="888"/>
                  </a:cubicBezTo>
                  <a:cubicBezTo>
                    <a:pt x="390" y="893"/>
                    <a:pt x="419" y="897"/>
                    <a:pt x="448" y="897"/>
                  </a:cubicBezTo>
                  <a:cubicBezTo>
                    <a:pt x="479" y="897"/>
                    <a:pt x="508" y="893"/>
                    <a:pt x="538" y="888"/>
                  </a:cubicBezTo>
                  <a:cubicBezTo>
                    <a:pt x="566" y="881"/>
                    <a:pt x="594" y="873"/>
                    <a:pt x="622" y="860"/>
                  </a:cubicBezTo>
                  <a:cubicBezTo>
                    <a:pt x="649" y="850"/>
                    <a:pt x="675" y="837"/>
                    <a:pt x="699" y="818"/>
                  </a:cubicBezTo>
                  <a:cubicBezTo>
                    <a:pt x="723" y="803"/>
                    <a:pt x="746" y="784"/>
                    <a:pt x="768" y="764"/>
                  </a:cubicBezTo>
                  <a:cubicBezTo>
                    <a:pt x="787" y="743"/>
                    <a:pt x="805" y="720"/>
                    <a:pt x="821" y="696"/>
                  </a:cubicBezTo>
                  <a:cubicBezTo>
                    <a:pt x="837" y="671"/>
                    <a:pt x="850" y="645"/>
                    <a:pt x="863" y="618"/>
                  </a:cubicBezTo>
                  <a:cubicBezTo>
                    <a:pt x="874" y="592"/>
                    <a:pt x="882" y="564"/>
                    <a:pt x="887" y="535"/>
                  </a:cubicBezTo>
                  <a:cubicBezTo>
                    <a:pt x="892" y="506"/>
                    <a:pt x="896" y="478"/>
                    <a:pt x="896" y="448"/>
                  </a:cubicBezTo>
                  <a:cubicBezTo>
                    <a:pt x="896" y="419"/>
                    <a:pt x="892" y="388"/>
                    <a:pt x="887" y="359"/>
                  </a:cubicBezTo>
                  <a:cubicBezTo>
                    <a:pt x="881" y="330"/>
                    <a:pt x="873" y="302"/>
                    <a:pt x="863" y="276"/>
                  </a:cubicBezTo>
                  <a:cubicBezTo>
                    <a:pt x="851" y="249"/>
                    <a:pt x="836" y="225"/>
                    <a:pt x="821" y="198"/>
                  </a:cubicBezTo>
                  <a:cubicBezTo>
                    <a:pt x="805" y="175"/>
                    <a:pt x="787" y="152"/>
                    <a:pt x="768" y="132"/>
                  </a:cubicBezTo>
                  <a:cubicBezTo>
                    <a:pt x="746" y="111"/>
                    <a:pt x="723" y="92"/>
                    <a:pt x="699" y="75"/>
                  </a:cubicBezTo>
                  <a:cubicBezTo>
                    <a:pt x="674" y="60"/>
                    <a:pt x="648" y="46"/>
                    <a:pt x="622" y="34"/>
                  </a:cubicBezTo>
                  <a:cubicBezTo>
                    <a:pt x="594" y="24"/>
                    <a:pt x="565" y="15"/>
                    <a:pt x="538" y="10"/>
                  </a:cubicBezTo>
                  <a:cubicBezTo>
                    <a:pt x="509" y="4"/>
                    <a:pt x="479" y="0"/>
                    <a:pt x="450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91719" y="1496498"/>
              <a:ext cx="298545" cy="724256"/>
            </a:xfrm>
            <a:custGeom>
              <a:avLst/>
              <a:gdLst/>
              <a:ahLst/>
              <a:cxnLst/>
              <a:rect l="l" t="t" r="r" b="b"/>
              <a:pathLst>
                <a:path w="8656" h="20999" extrusionOk="0">
                  <a:moveTo>
                    <a:pt x="494" y="1"/>
                  </a:moveTo>
                  <a:cubicBezTo>
                    <a:pt x="297" y="1"/>
                    <a:pt x="117" y="133"/>
                    <a:pt x="65" y="333"/>
                  </a:cubicBezTo>
                  <a:cubicBezTo>
                    <a:pt x="1" y="572"/>
                    <a:pt x="142" y="818"/>
                    <a:pt x="381" y="881"/>
                  </a:cubicBezTo>
                  <a:lnTo>
                    <a:pt x="382" y="881"/>
                  </a:lnTo>
                  <a:cubicBezTo>
                    <a:pt x="419" y="890"/>
                    <a:pt x="457" y="896"/>
                    <a:pt x="495" y="897"/>
                  </a:cubicBezTo>
                  <a:cubicBezTo>
                    <a:pt x="697" y="897"/>
                    <a:pt x="875" y="761"/>
                    <a:pt x="927" y="565"/>
                  </a:cubicBezTo>
                  <a:cubicBezTo>
                    <a:pt x="993" y="326"/>
                    <a:pt x="850" y="80"/>
                    <a:pt x="611" y="17"/>
                  </a:cubicBezTo>
                  <a:cubicBezTo>
                    <a:pt x="572" y="6"/>
                    <a:pt x="533" y="1"/>
                    <a:pt x="494" y="1"/>
                  </a:cubicBezTo>
                  <a:close/>
                  <a:moveTo>
                    <a:pt x="3007" y="1039"/>
                  </a:moveTo>
                  <a:cubicBezTo>
                    <a:pt x="2852" y="1039"/>
                    <a:pt x="2701" y="1119"/>
                    <a:pt x="2618" y="1263"/>
                  </a:cubicBezTo>
                  <a:cubicBezTo>
                    <a:pt x="2494" y="1477"/>
                    <a:pt x="2566" y="1750"/>
                    <a:pt x="2779" y="1874"/>
                  </a:cubicBezTo>
                  <a:lnTo>
                    <a:pt x="2780" y="1874"/>
                  </a:lnTo>
                  <a:cubicBezTo>
                    <a:pt x="2848" y="1914"/>
                    <a:pt x="2925" y="1934"/>
                    <a:pt x="3003" y="1934"/>
                  </a:cubicBezTo>
                  <a:cubicBezTo>
                    <a:pt x="3005" y="1934"/>
                    <a:pt x="3006" y="1934"/>
                    <a:pt x="3007" y="1934"/>
                  </a:cubicBezTo>
                  <a:cubicBezTo>
                    <a:pt x="3165" y="1934"/>
                    <a:pt x="3313" y="1850"/>
                    <a:pt x="3391" y="1710"/>
                  </a:cubicBezTo>
                  <a:cubicBezTo>
                    <a:pt x="3517" y="1498"/>
                    <a:pt x="3442" y="1224"/>
                    <a:pt x="3230" y="1099"/>
                  </a:cubicBezTo>
                  <a:cubicBezTo>
                    <a:pt x="3160" y="1058"/>
                    <a:pt x="3083" y="1039"/>
                    <a:pt x="3007" y="1039"/>
                  </a:cubicBezTo>
                  <a:close/>
                  <a:moveTo>
                    <a:pt x="5158" y="2694"/>
                  </a:moveTo>
                  <a:cubicBezTo>
                    <a:pt x="5043" y="2694"/>
                    <a:pt x="4928" y="2738"/>
                    <a:pt x="4841" y="2826"/>
                  </a:cubicBezTo>
                  <a:cubicBezTo>
                    <a:pt x="4667" y="3001"/>
                    <a:pt x="4668" y="3285"/>
                    <a:pt x="4844" y="3458"/>
                  </a:cubicBezTo>
                  <a:cubicBezTo>
                    <a:pt x="4928" y="3543"/>
                    <a:pt x="5041" y="3589"/>
                    <a:pt x="5160" y="3589"/>
                  </a:cubicBezTo>
                  <a:cubicBezTo>
                    <a:pt x="5278" y="3588"/>
                    <a:pt x="5391" y="3542"/>
                    <a:pt x="5476" y="3458"/>
                  </a:cubicBezTo>
                  <a:cubicBezTo>
                    <a:pt x="5648" y="3283"/>
                    <a:pt x="5648" y="3001"/>
                    <a:pt x="5476" y="2826"/>
                  </a:cubicBezTo>
                  <a:cubicBezTo>
                    <a:pt x="5388" y="2738"/>
                    <a:pt x="5273" y="2694"/>
                    <a:pt x="5158" y="2694"/>
                  </a:cubicBezTo>
                  <a:close/>
                  <a:moveTo>
                    <a:pt x="6813" y="4847"/>
                  </a:moveTo>
                  <a:cubicBezTo>
                    <a:pt x="6736" y="4847"/>
                    <a:pt x="6659" y="4866"/>
                    <a:pt x="6588" y="4908"/>
                  </a:cubicBezTo>
                  <a:cubicBezTo>
                    <a:pt x="6374" y="5032"/>
                    <a:pt x="6303" y="5306"/>
                    <a:pt x="6428" y="5519"/>
                  </a:cubicBezTo>
                  <a:cubicBezTo>
                    <a:pt x="6508" y="5658"/>
                    <a:pt x="6655" y="5742"/>
                    <a:pt x="6815" y="5742"/>
                  </a:cubicBezTo>
                  <a:cubicBezTo>
                    <a:pt x="6894" y="5742"/>
                    <a:pt x="6971" y="5721"/>
                    <a:pt x="7039" y="5680"/>
                  </a:cubicBezTo>
                  <a:cubicBezTo>
                    <a:pt x="7252" y="5556"/>
                    <a:pt x="7325" y="5283"/>
                    <a:pt x="7200" y="5069"/>
                  </a:cubicBezTo>
                  <a:cubicBezTo>
                    <a:pt x="7117" y="4926"/>
                    <a:pt x="6967" y="4847"/>
                    <a:pt x="6813" y="4847"/>
                  </a:cubicBezTo>
                  <a:close/>
                  <a:moveTo>
                    <a:pt x="7854" y="7353"/>
                  </a:moveTo>
                  <a:cubicBezTo>
                    <a:pt x="7816" y="7353"/>
                    <a:pt x="7778" y="7358"/>
                    <a:pt x="7739" y="7368"/>
                  </a:cubicBezTo>
                  <a:cubicBezTo>
                    <a:pt x="7500" y="7432"/>
                    <a:pt x="7359" y="7678"/>
                    <a:pt x="7423" y="7917"/>
                  </a:cubicBezTo>
                  <a:lnTo>
                    <a:pt x="7424" y="7917"/>
                  </a:lnTo>
                  <a:cubicBezTo>
                    <a:pt x="7476" y="8112"/>
                    <a:pt x="7653" y="8248"/>
                    <a:pt x="7853" y="8248"/>
                  </a:cubicBezTo>
                  <a:cubicBezTo>
                    <a:pt x="7854" y="8248"/>
                    <a:pt x="7855" y="8248"/>
                    <a:pt x="7856" y="8248"/>
                  </a:cubicBezTo>
                  <a:cubicBezTo>
                    <a:pt x="7894" y="8248"/>
                    <a:pt x="7933" y="8243"/>
                    <a:pt x="7969" y="8233"/>
                  </a:cubicBezTo>
                  <a:cubicBezTo>
                    <a:pt x="8208" y="8170"/>
                    <a:pt x="8350" y="7925"/>
                    <a:pt x="8286" y="7687"/>
                  </a:cubicBezTo>
                  <a:cubicBezTo>
                    <a:pt x="8234" y="7486"/>
                    <a:pt x="8052" y="7353"/>
                    <a:pt x="7854" y="7353"/>
                  </a:cubicBezTo>
                  <a:close/>
                  <a:moveTo>
                    <a:pt x="8208" y="10047"/>
                  </a:moveTo>
                  <a:cubicBezTo>
                    <a:pt x="7960" y="10047"/>
                    <a:pt x="7760" y="10247"/>
                    <a:pt x="7761" y="10494"/>
                  </a:cubicBezTo>
                  <a:cubicBezTo>
                    <a:pt x="7762" y="10741"/>
                    <a:pt x="7961" y="10940"/>
                    <a:pt x="8208" y="10941"/>
                  </a:cubicBezTo>
                  <a:cubicBezTo>
                    <a:pt x="8455" y="10941"/>
                    <a:pt x="8655" y="10741"/>
                    <a:pt x="8655" y="10494"/>
                  </a:cubicBezTo>
                  <a:cubicBezTo>
                    <a:pt x="8655" y="10247"/>
                    <a:pt x="8455" y="10047"/>
                    <a:pt x="8208" y="10047"/>
                  </a:cubicBezTo>
                  <a:close/>
                  <a:moveTo>
                    <a:pt x="7858" y="12739"/>
                  </a:moveTo>
                  <a:cubicBezTo>
                    <a:pt x="7660" y="12739"/>
                    <a:pt x="7480" y="12871"/>
                    <a:pt x="7427" y="13071"/>
                  </a:cubicBezTo>
                  <a:cubicBezTo>
                    <a:pt x="7363" y="13310"/>
                    <a:pt x="7505" y="13555"/>
                    <a:pt x="7743" y="13620"/>
                  </a:cubicBezTo>
                  <a:lnTo>
                    <a:pt x="7743" y="13619"/>
                  </a:lnTo>
                  <a:cubicBezTo>
                    <a:pt x="7781" y="13629"/>
                    <a:pt x="7820" y="13634"/>
                    <a:pt x="7859" y="13635"/>
                  </a:cubicBezTo>
                  <a:cubicBezTo>
                    <a:pt x="8062" y="13634"/>
                    <a:pt x="8239" y="13497"/>
                    <a:pt x="8291" y="13301"/>
                  </a:cubicBezTo>
                  <a:cubicBezTo>
                    <a:pt x="8355" y="13063"/>
                    <a:pt x="8214" y="12818"/>
                    <a:pt x="7975" y="12755"/>
                  </a:cubicBezTo>
                  <a:cubicBezTo>
                    <a:pt x="7936" y="12744"/>
                    <a:pt x="7896" y="12739"/>
                    <a:pt x="7858" y="12739"/>
                  </a:cubicBezTo>
                  <a:close/>
                  <a:moveTo>
                    <a:pt x="6822" y="15248"/>
                  </a:moveTo>
                  <a:cubicBezTo>
                    <a:pt x="6667" y="15248"/>
                    <a:pt x="6516" y="15328"/>
                    <a:pt x="6433" y="15472"/>
                  </a:cubicBezTo>
                  <a:cubicBezTo>
                    <a:pt x="6311" y="15686"/>
                    <a:pt x="6384" y="15959"/>
                    <a:pt x="6597" y="16084"/>
                  </a:cubicBezTo>
                  <a:lnTo>
                    <a:pt x="6597" y="16083"/>
                  </a:lnTo>
                  <a:cubicBezTo>
                    <a:pt x="6667" y="16121"/>
                    <a:pt x="6744" y="16142"/>
                    <a:pt x="6822" y="16143"/>
                  </a:cubicBezTo>
                  <a:cubicBezTo>
                    <a:pt x="6981" y="16143"/>
                    <a:pt x="7130" y="16058"/>
                    <a:pt x="7209" y="15920"/>
                  </a:cubicBezTo>
                  <a:cubicBezTo>
                    <a:pt x="7335" y="15705"/>
                    <a:pt x="7260" y="15430"/>
                    <a:pt x="7046" y="15308"/>
                  </a:cubicBezTo>
                  <a:cubicBezTo>
                    <a:pt x="6975" y="15267"/>
                    <a:pt x="6898" y="15248"/>
                    <a:pt x="6822" y="15248"/>
                  </a:cubicBezTo>
                  <a:close/>
                  <a:moveTo>
                    <a:pt x="5170" y="17403"/>
                  </a:moveTo>
                  <a:cubicBezTo>
                    <a:pt x="5055" y="17403"/>
                    <a:pt x="4940" y="17447"/>
                    <a:pt x="4853" y="17536"/>
                  </a:cubicBezTo>
                  <a:cubicBezTo>
                    <a:pt x="4679" y="17711"/>
                    <a:pt x="4681" y="17995"/>
                    <a:pt x="4855" y="18168"/>
                  </a:cubicBezTo>
                  <a:cubicBezTo>
                    <a:pt x="4939" y="18252"/>
                    <a:pt x="5051" y="18299"/>
                    <a:pt x="5169" y="18299"/>
                  </a:cubicBezTo>
                  <a:cubicBezTo>
                    <a:pt x="5288" y="18299"/>
                    <a:pt x="5402" y="18252"/>
                    <a:pt x="5489" y="18168"/>
                  </a:cubicBezTo>
                  <a:cubicBezTo>
                    <a:pt x="5662" y="17991"/>
                    <a:pt x="5661" y="17708"/>
                    <a:pt x="5485" y="17532"/>
                  </a:cubicBezTo>
                  <a:cubicBezTo>
                    <a:pt x="5398" y="17446"/>
                    <a:pt x="5284" y="17403"/>
                    <a:pt x="5170" y="17403"/>
                  </a:cubicBezTo>
                  <a:close/>
                  <a:moveTo>
                    <a:pt x="3021" y="19060"/>
                  </a:moveTo>
                  <a:cubicBezTo>
                    <a:pt x="2944" y="19060"/>
                    <a:pt x="2866" y="19080"/>
                    <a:pt x="2795" y="19123"/>
                  </a:cubicBezTo>
                  <a:cubicBezTo>
                    <a:pt x="2581" y="19244"/>
                    <a:pt x="2507" y="19519"/>
                    <a:pt x="2634" y="19731"/>
                  </a:cubicBezTo>
                  <a:cubicBezTo>
                    <a:pt x="2712" y="19869"/>
                    <a:pt x="2860" y="19955"/>
                    <a:pt x="3019" y="19955"/>
                  </a:cubicBezTo>
                  <a:cubicBezTo>
                    <a:pt x="3097" y="19955"/>
                    <a:pt x="3176" y="19935"/>
                    <a:pt x="3242" y="19895"/>
                  </a:cubicBezTo>
                  <a:cubicBezTo>
                    <a:pt x="3458" y="19772"/>
                    <a:pt x="3531" y="19498"/>
                    <a:pt x="3407" y="19284"/>
                  </a:cubicBezTo>
                  <a:cubicBezTo>
                    <a:pt x="3324" y="19140"/>
                    <a:pt x="3175" y="19060"/>
                    <a:pt x="3021" y="19060"/>
                  </a:cubicBezTo>
                  <a:close/>
                  <a:moveTo>
                    <a:pt x="513" y="20103"/>
                  </a:moveTo>
                  <a:cubicBezTo>
                    <a:pt x="475" y="20103"/>
                    <a:pt x="436" y="20108"/>
                    <a:pt x="397" y="20118"/>
                  </a:cubicBezTo>
                  <a:cubicBezTo>
                    <a:pt x="158" y="20182"/>
                    <a:pt x="17" y="20429"/>
                    <a:pt x="81" y="20668"/>
                  </a:cubicBezTo>
                  <a:cubicBezTo>
                    <a:pt x="134" y="20863"/>
                    <a:pt x="311" y="20998"/>
                    <a:pt x="514" y="20998"/>
                  </a:cubicBezTo>
                  <a:cubicBezTo>
                    <a:pt x="552" y="20998"/>
                    <a:pt x="592" y="20994"/>
                    <a:pt x="629" y="20983"/>
                  </a:cubicBezTo>
                  <a:cubicBezTo>
                    <a:pt x="867" y="20918"/>
                    <a:pt x="1009" y="20673"/>
                    <a:pt x="945" y="20434"/>
                  </a:cubicBezTo>
                  <a:cubicBezTo>
                    <a:pt x="891" y="20235"/>
                    <a:pt x="711" y="20103"/>
                    <a:pt x="513" y="2010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00457" y="2202445"/>
              <a:ext cx="30903" cy="30662"/>
            </a:xfrm>
            <a:custGeom>
              <a:avLst/>
              <a:gdLst/>
              <a:ahLst/>
              <a:cxnLst/>
              <a:rect l="l" t="t" r="r" b="b"/>
              <a:pathLst>
                <a:path w="896" h="889" extrusionOk="0">
                  <a:moveTo>
                    <a:pt x="449" y="0"/>
                  </a:moveTo>
                  <a:cubicBezTo>
                    <a:pt x="332" y="0"/>
                    <a:pt x="215" y="42"/>
                    <a:pt x="132" y="125"/>
                  </a:cubicBezTo>
                  <a:cubicBezTo>
                    <a:pt x="47" y="209"/>
                    <a:pt x="1" y="322"/>
                    <a:pt x="1" y="441"/>
                  </a:cubicBezTo>
                  <a:cubicBezTo>
                    <a:pt x="1" y="470"/>
                    <a:pt x="4" y="499"/>
                    <a:pt x="10" y="527"/>
                  </a:cubicBezTo>
                  <a:cubicBezTo>
                    <a:pt x="16" y="556"/>
                    <a:pt x="25" y="585"/>
                    <a:pt x="37" y="611"/>
                  </a:cubicBezTo>
                  <a:cubicBezTo>
                    <a:pt x="47" y="638"/>
                    <a:pt x="62" y="664"/>
                    <a:pt x="79" y="689"/>
                  </a:cubicBezTo>
                  <a:cubicBezTo>
                    <a:pt x="94" y="714"/>
                    <a:pt x="112" y="737"/>
                    <a:pt x="132" y="757"/>
                  </a:cubicBezTo>
                  <a:cubicBezTo>
                    <a:pt x="216" y="841"/>
                    <a:pt x="329" y="888"/>
                    <a:pt x="448" y="888"/>
                  </a:cubicBezTo>
                  <a:cubicBezTo>
                    <a:pt x="567" y="888"/>
                    <a:pt x="680" y="841"/>
                    <a:pt x="764" y="757"/>
                  </a:cubicBezTo>
                  <a:cubicBezTo>
                    <a:pt x="786" y="737"/>
                    <a:pt x="805" y="714"/>
                    <a:pt x="821" y="689"/>
                  </a:cubicBezTo>
                  <a:cubicBezTo>
                    <a:pt x="837" y="664"/>
                    <a:pt x="850" y="638"/>
                    <a:pt x="863" y="611"/>
                  </a:cubicBezTo>
                  <a:cubicBezTo>
                    <a:pt x="874" y="584"/>
                    <a:pt x="882" y="556"/>
                    <a:pt x="887" y="527"/>
                  </a:cubicBezTo>
                  <a:cubicBezTo>
                    <a:pt x="892" y="499"/>
                    <a:pt x="896" y="470"/>
                    <a:pt x="896" y="441"/>
                  </a:cubicBezTo>
                  <a:cubicBezTo>
                    <a:pt x="896" y="322"/>
                    <a:pt x="849" y="209"/>
                    <a:pt x="764" y="125"/>
                  </a:cubicBezTo>
                  <a:cubicBezTo>
                    <a:pt x="682" y="4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00457" y="1632321"/>
              <a:ext cx="30903" cy="30869"/>
            </a:xfrm>
            <a:custGeom>
              <a:avLst/>
              <a:gdLst/>
              <a:ahLst/>
              <a:cxnLst/>
              <a:rect l="l" t="t" r="r" b="b"/>
              <a:pathLst>
                <a:path w="896" h="895" extrusionOk="0">
                  <a:moveTo>
                    <a:pt x="449" y="0"/>
                  </a:moveTo>
                  <a:cubicBezTo>
                    <a:pt x="420" y="0"/>
                    <a:pt x="391" y="3"/>
                    <a:pt x="362" y="9"/>
                  </a:cubicBezTo>
                  <a:cubicBezTo>
                    <a:pt x="334" y="16"/>
                    <a:pt x="306" y="24"/>
                    <a:pt x="278" y="33"/>
                  </a:cubicBezTo>
                  <a:cubicBezTo>
                    <a:pt x="251" y="45"/>
                    <a:pt x="225" y="59"/>
                    <a:pt x="200" y="75"/>
                  </a:cubicBezTo>
                  <a:cubicBezTo>
                    <a:pt x="176" y="92"/>
                    <a:pt x="154" y="111"/>
                    <a:pt x="132" y="132"/>
                  </a:cubicBezTo>
                  <a:cubicBezTo>
                    <a:pt x="48" y="215"/>
                    <a:pt x="1" y="330"/>
                    <a:pt x="1" y="448"/>
                  </a:cubicBezTo>
                  <a:cubicBezTo>
                    <a:pt x="2" y="566"/>
                    <a:pt x="48" y="680"/>
                    <a:pt x="132" y="765"/>
                  </a:cubicBezTo>
                  <a:cubicBezTo>
                    <a:pt x="154" y="785"/>
                    <a:pt x="176" y="803"/>
                    <a:pt x="200" y="821"/>
                  </a:cubicBezTo>
                  <a:cubicBezTo>
                    <a:pt x="225" y="837"/>
                    <a:pt x="251" y="850"/>
                    <a:pt x="278" y="860"/>
                  </a:cubicBezTo>
                  <a:cubicBezTo>
                    <a:pt x="306" y="871"/>
                    <a:pt x="333" y="880"/>
                    <a:pt x="362" y="887"/>
                  </a:cubicBezTo>
                  <a:cubicBezTo>
                    <a:pt x="390" y="893"/>
                    <a:pt x="419" y="895"/>
                    <a:pt x="448" y="895"/>
                  </a:cubicBezTo>
                  <a:cubicBezTo>
                    <a:pt x="567" y="895"/>
                    <a:pt x="680" y="848"/>
                    <a:pt x="764" y="765"/>
                  </a:cubicBezTo>
                  <a:cubicBezTo>
                    <a:pt x="848" y="680"/>
                    <a:pt x="895" y="566"/>
                    <a:pt x="896" y="448"/>
                  </a:cubicBezTo>
                  <a:cubicBezTo>
                    <a:pt x="896" y="330"/>
                    <a:pt x="848" y="215"/>
                    <a:pt x="764" y="132"/>
                  </a:cubicBezTo>
                  <a:cubicBezTo>
                    <a:pt x="680" y="47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14" y="1644979"/>
              <a:ext cx="169725" cy="427331"/>
            </a:xfrm>
            <a:custGeom>
              <a:avLst/>
              <a:gdLst/>
              <a:ahLst/>
              <a:cxnLst/>
              <a:rect l="l" t="t" r="r" b="b"/>
              <a:pathLst>
                <a:path w="4921" h="12390" extrusionOk="0">
                  <a:moveTo>
                    <a:pt x="504" y="1"/>
                  </a:moveTo>
                  <a:cubicBezTo>
                    <a:pt x="321" y="1"/>
                    <a:pt x="150" y="114"/>
                    <a:pt x="84" y="296"/>
                  </a:cubicBezTo>
                  <a:cubicBezTo>
                    <a:pt x="0" y="528"/>
                    <a:pt x="120" y="785"/>
                    <a:pt x="353" y="869"/>
                  </a:cubicBezTo>
                  <a:cubicBezTo>
                    <a:pt x="401" y="886"/>
                    <a:pt x="453" y="895"/>
                    <a:pt x="506" y="895"/>
                  </a:cubicBezTo>
                  <a:cubicBezTo>
                    <a:pt x="692" y="894"/>
                    <a:pt x="860" y="778"/>
                    <a:pt x="926" y="603"/>
                  </a:cubicBezTo>
                  <a:cubicBezTo>
                    <a:pt x="1008" y="369"/>
                    <a:pt x="890" y="112"/>
                    <a:pt x="656" y="27"/>
                  </a:cubicBezTo>
                  <a:cubicBezTo>
                    <a:pt x="606" y="9"/>
                    <a:pt x="555" y="1"/>
                    <a:pt x="504" y="1"/>
                  </a:cubicBezTo>
                  <a:close/>
                  <a:moveTo>
                    <a:pt x="2345" y="1064"/>
                  </a:moveTo>
                  <a:cubicBezTo>
                    <a:pt x="2217" y="1064"/>
                    <a:pt x="2090" y="1118"/>
                    <a:pt x="2002" y="1223"/>
                  </a:cubicBezTo>
                  <a:cubicBezTo>
                    <a:pt x="1842" y="1413"/>
                    <a:pt x="1867" y="1696"/>
                    <a:pt x="2056" y="1855"/>
                  </a:cubicBezTo>
                  <a:cubicBezTo>
                    <a:pt x="2137" y="1922"/>
                    <a:pt x="2237" y="1960"/>
                    <a:pt x="2342" y="1960"/>
                  </a:cubicBezTo>
                  <a:cubicBezTo>
                    <a:pt x="2474" y="1960"/>
                    <a:pt x="2600" y="1901"/>
                    <a:pt x="2685" y="1799"/>
                  </a:cubicBezTo>
                  <a:cubicBezTo>
                    <a:pt x="2845" y="1611"/>
                    <a:pt x="2821" y="1328"/>
                    <a:pt x="2632" y="1169"/>
                  </a:cubicBezTo>
                  <a:cubicBezTo>
                    <a:pt x="2548" y="1098"/>
                    <a:pt x="2446" y="1064"/>
                    <a:pt x="2345" y="1064"/>
                  </a:cubicBezTo>
                  <a:close/>
                  <a:moveTo>
                    <a:pt x="3708" y="2690"/>
                  </a:moveTo>
                  <a:cubicBezTo>
                    <a:pt x="3632" y="2690"/>
                    <a:pt x="3555" y="2709"/>
                    <a:pt x="3484" y="2750"/>
                  </a:cubicBezTo>
                  <a:cubicBezTo>
                    <a:pt x="3272" y="2875"/>
                    <a:pt x="3199" y="3148"/>
                    <a:pt x="3324" y="3362"/>
                  </a:cubicBezTo>
                  <a:cubicBezTo>
                    <a:pt x="3402" y="3500"/>
                    <a:pt x="3549" y="3585"/>
                    <a:pt x="3708" y="3586"/>
                  </a:cubicBezTo>
                  <a:cubicBezTo>
                    <a:pt x="3787" y="3586"/>
                    <a:pt x="3864" y="3565"/>
                    <a:pt x="3932" y="3523"/>
                  </a:cubicBezTo>
                  <a:cubicBezTo>
                    <a:pt x="4147" y="3402"/>
                    <a:pt x="4221" y="3127"/>
                    <a:pt x="4096" y="2914"/>
                  </a:cubicBezTo>
                  <a:cubicBezTo>
                    <a:pt x="4013" y="2770"/>
                    <a:pt x="3863" y="2690"/>
                    <a:pt x="3708" y="2690"/>
                  </a:cubicBezTo>
                  <a:close/>
                  <a:moveTo>
                    <a:pt x="4436" y="4685"/>
                  </a:moveTo>
                  <a:cubicBezTo>
                    <a:pt x="4410" y="4685"/>
                    <a:pt x="4384" y="4687"/>
                    <a:pt x="4358" y="4692"/>
                  </a:cubicBezTo>
                  <a:cubicBezTo>
                    <a:pt x="4115" y="4736"/>
                    <a:pt x="3952" y="4967"/>
                    <a:pt x="3994" y="5210"/>
                  </a:cubicBezTo>
                  <a:cubicBezTo>
                    <a:pt x="4034" y="5424"/>
                    <a:pt x="4218" y="5580"/>
                    <a:pt x="4436" y="5581"/>
                  </a:cubicBezTo>
                  <a:cubicBezTo>
                    <a:pt x="4462" y="5581"/>
                    <a:pt x="4488" y="5577"/>
                    <a:pt x="4513" y="5572"/>
                  </a:cubicBezTo>
                  <a:cubicBezTo>
                    <a:pt x="4756" y="5530"/>
                    <a:pt x="4920" y="5299"/>
                    <a:pt x="4878" y="5056"/>
                  </a:cubicBezTo>
                  <a:cubicBezTo>
                    <a:pt x="4839" y="4838"/>
                    <a:pt x="4650" y="4685"/>
                    <a:pt x="4436" y="4685"/>
                  </a:cubicBezTo>
                  <a:close/>
                  <a:moveTo>
                    <a:pt x="4435" y="6809"/>
                  </a:moveTo>
                  <a:cubicBezTo>
                    <a:pt x="4223" y="6809"/>
                    <a:pt x="4034" y="6962"/>
                    <a:pt x="3998" y="7179"/>
                  </a:cubicBezTo>
                  <a:cubicBezTo>
                    <a:pt x="3953" y="7423"/>
                    <a:pt x="4118" y="7655"/>
                    <a:pt x="4361" y="7695"/>
                  </a:cubicBezTo>
                  <a:cubicBezTo>
                    <a:pt x="4382" y="7699"/>
                    <a:pt x="4402" y="7701"/>
                    <a:pt x="4423" y="7701"/>
                  </a:cubicBezTo>
                  <a:cubicBezTo>
                    <a:pt x="4427" y="7701"/>
                    <a:pt x="4432" y="7701"/>
                    <a:pt x="4436" y="7701"/>
                  </a:cubicBezTo>
                  <a:cubicBezTo>
                    <a:pt x="4653" y="7701"/>
                    <a:pt x="4839" y="7546"/>
                    <a:pt x="4878" y="7332"/>
                  </a:cubicBezTo>
                  <a:cubicBezTo>
                    <a:pt x="4921" y="7088"/>
                    <a:pt x="4758" y="6856"/>
                    <a:pt x="4513" y="6815"/>
                  </a:cubicBezTo>
                  <a:cubicBezTo>
                    <a:pt x="4487" y="6811"/>
                    <a:pt x="4461" y="6809"/>
                    <a:pt x="4435" y="6809"/>
                  </a:cubicBezTo>
                  <a:close/>
                  <a:moveTo>
                    <a:pt x="3714" y="8804"/>
                  </a:moveTo>
                  <a:cubicBezTo>
                    <a:pt x="3559" y="8804"/>
                    <a:pt x="3409" y="8884"/>
                    <a:pt x="3326" y="9029"/>
                  </a:cubicBezTo>
                  <a:cubicBezTo>
                    <a:pt x="3201" y="9240"/>
                    <a:pt x="3276" y="9515"/>
                    <a:pt x="3490" y="9640"/>
                  </a:cubicBezTo>
                  <a:cubicBezTo>
                    <a:pt x="3558" y="9679"/>
                    <a:pt x="3634" y="9699"/>
                    <a:pt x="3711" y="9699"/>
                  </a:cubicBezTo>
                  <a:cubicBezTo>
                    <a:pt x="3712" y="9699"/>
                    <a:pt x="3713" y="9699"/>
                    <a:pt x="3714" y="9699"/>
                  </a:cubicBezTo>
                  <a:cubicBezTo>
                    <a:pt x="3873" y="9699"/>
                    <a:pt x="4020" y="9613"/>
                    <a:pt x="4098" y="9476"/>
                  </a:cubicBezTo>
                  <a:cubicBezTo>
                    <a:pt x="4223" y="9262"/>
                    <a:pt x="4152" y="8989"/>
                    <a:pt x="3938" y="8864"/>
                  </a:cubicBezTo>
                  <a:cubicBezTo>
                    <a:pt x="3867" y="8823"/>
                    <a:pt x="3790" y="8804"/>
                    <a:pt x="3714" y="8804"/>
                  </a:cubicBezTo>
                  <a:close/>
                  <a:moveTo>
                    <a:pt x="2350" y="10431"/>
                  </a:moveTo>
                  <a:cubicBezTo>
                    <a:pt x="2248" y="10431"/>
                    <a:pt x="2145" y="10466"/>
                    <a:pt x="2062" y="10537"/>
                  </a:cubicBezTo>
                  <a:cubicBezTo>
                    <a:pt x="1872" y="10696"/>
                    <a:pt x="1847" y="10979"/>
                    <a:pt x="2009" y="11167"/>
                  </a:cubicBezTo>
                  <a:cubicBezTo>
                    <a:pt x="2092" y="11266"/>
                    <a:pt x="2215" y="11325"/>
                    <a:pt x="2345" y="11325"/>
                  </a:cubicBezTo>
                  <a:cubicBezTo>
                    <a:pt x="2346" y="11325"/>
                    <a:pt x="2347" y="11325"/>
                    <a:pt x="2348" y="11325"/>
                  </a:cubicBezTo>
                  <a:cubicBezTo>
                    <a:pt x="2350" y="11325"/>
                    <a:pt x="2352" y="11325"/>
                    <a:pt x="2353" y="11325"/>
                  </a:cubicBezTo>
                  <a:cubicBezTo>
                    <a:pt x="2457" y="11325"/>
                    <a:pt x="2558" y="11287"/>
                    <a:pt x="2637" y="11220"/>
                  </a:cubicBezTo>
                  <a:cubicBezTo>
                    <a:pt x="2825" y="11062"/>
                    <a:pt x="2849" y="10780"/>
                    <a:pt x="2692" y="10592"/>
                  </a:cubicBezTo>
                  <a:cubicBezTo>
                    <a:pt x="2604" y="10485"/>
                    <a:pt x="2477" y="10431"/>
                    <a:pt x="2350" y="10431"/>
                  </a:cubicBezTo>
                  <a:close/>
                  <a:moveTo>
                    <a:pt x="515" y="11497"/>
                  </a:moveTo>
                  <a:cubicBezTo>
                    <a:pt x="463" y="11497"/>
                    <a:pt x="411" y="11506"/>
                    <a:pt x="359" y="11525"/>
                  </a:cubicBezTo>
                  <a:cubicBezTo>
                    <a:pt x="127" y="11609"/>
                    <a:pt x="6" y="11865"/>
                    <a:pt x="90" y="12097"/>
                  </a:cubicBezTo>
                  <a:cubicBezTo>
                    <a:pt x="155" y="12273"/>
                    <a:pt x="322" y="12389"/>
                    <a:pt x="509" y="12389"/>
                  </a:cubicBezTo>
                  <a:cubicBezTo>
                    <a:pt x="509" y="12389"/>
                    <a:pt x="510" y="12389"/>
                    <a:pt x="511" y="12389"/>
                  </a:cubicBezTo>
                  <a:cubicBezTo>
                    <a:pt x="564" y="12389"/>
                    <a:pt x="617" y="12380"/>
                    <a:pt x="666" y="12363"/>
                  </a:cubicBezTo>
                  <a:cubicBezTo>
                    <a:pt x="899" y="12279"/>
                    <a:pt x="1019" y="12022"/>
                    <a:pt x="931" y="11790"/>
                  </a:cubicBezTo>
                  <a:cubicBezTo>
                    <a:pt x="867" y="11609"/>
                    <a:pt x="696" y="11497"/>
                    <a:pt x="515" y="11497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00457" y="2054241"/>
              <a:ext cx="30903" cy="30972"/>
            </a:xfrm>
            <a:custGeom>
              <a:avLst/>
              <a:gdLst/>
              <a:ahLst/>
              <a:cxnLst/>
              <a:rect l="l" t="t" r="r" b="b"/>
              <a:pathLst>
                <a:path w="896" h="898" extrusionOk="0">
                  <a:moveTo>
                    <a:pt x="445" y="0"/>
                  </a:moveTo>
                  <a:cubicBezTo>
                    <a:pt x="417" y="0"/>
                    <a:pt x="390" y="3"/>
                    <a:pt x="362" y="8"/>
                  </a:cubicBezTo>
                  <a:cubicBezTo>
                    <a:pt x="333" y="14"/>
                    <a:pt x="304" y="23"/>
                    <a:pt x="278" y="35"/>
                  </a:cubicBezTo>
                  <a:cubicBezTo>
                    <a:pt x="251" y="45"/>
                    <a:pt x="225" y="60"/>
                    <a:pt x="200" y="76"/>
                  </a:cubicBezTo>
                  <a:cubicBezTo>
                    <a:pt x="176" y="92"/>
                    <a:pt x="153" y="110"/>
                    <a:pt x="132" y="130"/>
                  </a:cubicBezTo>
                  <a:cubicBezTo>
                    <a:pt x="48" y="215"/>
                    <a:pt x="1" y="330"/>
                    <a:pt x="1" y="450"/>
                  </a:cubicBezTo>
                  <a:cubicBezTo>
                    <a:pt x="1" y="567"/>
                    <a:pt x="48" y="680"/>
                    <a:pt x="132" y="762"/>
                  </a:cubicBezTo>
                  <a:cubicBezTo>
                    <a:pt x="215" y="848"/>
                    <a:pt x="329" y="896"/>
                    <a:pt x="448" y="897"/>
                  </a:cubicBezTo>
                  <a:cubicBezTo>
                    <a:pt x="567" y="897"/>
                    <a:pt x="682" y="848"/>
                    <a:pt x="764" y="762"/>
                  </a:cubicBezTo>
                  <a:cubicBezTo>
                    <a:pt x="848" y="680"/>
                    <a:pt x="896" y="567"/>
                    <a:pt x="896" y="450"/>
                  </a:cubicBezTo>
                  <a:cubicBezTo>
                    <a:pt x="896" y="330"/>
                    <a:pt x="848" y="215"/>
                    <a:pt x="764" y="130"/>
                  </a:cubicBezTo>
                  <a:cubicBezTo>
                    <a:pt x="678" y="47"/>
                    <a:pt x="563" y="0"/>
                    <a:pt x="44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8306977" y="3976034"/>
            <a:ext cx="117025" cy="112610"/>
          </a:xfrm>
          <a:custGeom>
            <a:avLst/>
            <a:gdLst/>
            <a:ahLst/>
            <a:cxnLst/>
            <a:rect l="l" t="t" r="r" b="b"/>
            <a:pathLst>
              <a:path w="3393" h="3265" extrusionOk="0">
                <a:moveTo>
                  <a:pt x="1761" y="1"/>
                </a:moveTo>
                <a:cubicBezTo>
                  <a:pt x="1100" y="1"/>
                  <a:pt x="506" y="398"/>
                  <a:pt x="253" y="1008"/>
                </a:cubicBezTo>
                <a:cubicBezTo>
                  <a:pt x="1" y="1618"/>
                  <a:pt x="140" y="2319"/>
                  <a:pt x="607" y="2786"/>
                </a:cubicBezTo>
                <a:cubicBezTo>
                  <a:pt x="919" y="3098"/>
                  <a:pt x="1336" y="3264"/>
                  <a:pt x="1761" y="3264"/>
                </a:cubicBezTo>
                <a:cubicBezTo>
                  <a:pt x="1971" y="3264"/>
                  <a:pt x="2183" y="3223"/>
                  <a:pt x="2385" y="3139"/>
                </a:cubicBezTo>
                <a:cubicBezTo>
                  <a:pt x="2995" y="2887"/>
                  <a:pt x="3393" y="2292"/>
                  <a:pt x="3393" y="1632"/>
                </a:cubicBezTo>
                <a:cubicBezTo>
                  <a:pt x="3392" y="730"/>
                  <a:pt x="2661" y="1"/>
                  <a:pt x="1761" y="1"/>
                </a:cubicBez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8481773" y="4150831"/>
            <a:ext cx="117025" cy="112575"/>
          </a:xfrm>
          <a:custGeom>
            <a:avLst/>
            <a:gdLst/>
            <a:ahLst/>
            <a:cxnLst/>
            <a:rect l="l" t="t" r="r" b="b"/>
            <a:pathLst>
              <a:path w="3393" h="3264" extrusionOk="0">
                <a:moveTo>
                  <a:pt x="1760" y="0"/>
                </a:moveTo>
                <a:cubicBezTo>
                  <a:pt x="1100" y="0"/>
                  <a:pt x="505" y="398"/>
                  <a:pt x="253" y="1007"/>
                </a:cubicBezTo>
                <a:cubicBezTo>
                  <a:pt x="0" y="1616"/>
                  <a:pt x="139" y="2319"/>
                  <a:pt x="606" y="2785"/>
                </a:cubicBezTo>
                <a:cubicBezTo>
                  <a:pt x="918" y="3097"/>
                  <a:pt x="1336" y="3263"/>
                  <a:pt x="1760" y="3263"/>
                </a:cubicBezTo>
                <a:cubicBezTo>
                  <a:pt x="1970" y="3263"/>
                  <a:pt x="2183" y="3222"/>
                  <a:pt x="2384" y="3139"/>
                </a:cubicBezTo>
                <a:cubicBezTo>
                  <a:pt x="2995" y="2886"/>
                  <a:pt x="3392" y="2292"/>
                  <a:pt x="3392" y="1631"/>
                </a:cubicBezTo>
                <a:cubicBezTo>
                  <a:pt x="3392" y="731"/>
                  <a:pt x="2662" y="0"/>
                  <a:pt x="1760" y="0"/>
                </a:cubicBez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8656536" y="4325593"/>
            <a:ext cx="117059" cy="112610"/>
          </a:xfrm>
          <a:custGeom>
            <a:avLst/>
            <a:gdLst/>
            <a:ahLst/>
            <a:cxnLst/>
            <a:rect l="l" t="t" r="r" b="b"/>
            <a:pathLst>
              <a:path w="3394" h="3265" extrusionOk="0">
                <a:moveTo>
                  <a:pt x="1762" y="1"/>
                </a:moveTo>
                <a:cubicBezTo>
                  <a:pt x="1102" y="1"/>
                  <a:pt x="506" y="398"/>
                  <a:pt x="253" y="1008"/>
                </a:cubicBezTo>
                <a:cubicBezTo>
                  <a:pt x="1" y="1618"/>
                  <a:pt x="141" y="2319"/>
                  <a:pt x="608" y="2786"/>
                </a:cubicBezTo>
                <a:cubicBezTo>
                  <a:pt x="920" y="3099"/>
                  <a:pt x="1337" y="3265"/>
                  <a:pt x="1762" y="3265"/>
                </a:cubicBezTo>
                <a:cubicBezTo>
                  <a:pt x="1972" y="3265"/>
                  <a:pt x="2184" y="3224"/>
                  <a:pt x="2386" y="3140"/>
                </a:cubicBezTo>
                <a:cubicBezTo>
                  <a:pt x="2995" y="2888"/>
                  <a:pt x="3393" y="2292"/>
                  <a:pt x="3393" y="1633"/>
                </a:cubicBezTo>
                <a:cubicBezTo>
                  <a:pt x="3393" y="731"/>
                  <a:pt x="2662" y="1"/>
                  <a:pt x="1762" y="1"/>
                </a:cubicBezTo>
                <a:close/>
              </a:path>
            </a:pathLst>
          </a:custGeom>
          <a:solidFill>
            <a:srgbClr val="8BD2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8831367" y="4500390"/>
            <a:ext cx="117025" cy="112610"/>
          </a:xfrm>
          <a:custGeom>
            <a:avLst/>
            <a:gdLst/>
            <a:ahLst/>
            <a:cxnLst/>
            <a:rect l="l" t="t" r="r" b="b"/>
            <a:pathLst>
              <a:path w="3393" h="3265" extrusionOk="0">
                <a:moveTo>
                  <a:pt x="1761" y="0"/>
                </a:moveTo>
                <a:cubicBezTo>
                  <a:pt x="1100" y="0"/>
                  <a:pt x="506" y="398"/>
                  <a:pt x="253" y="1008"/>
                </a:cubicBezTo>
                <a:cubicBezTo>
                  <a:pt x="0" y="1618"/>
                  <a:pt x="140" y="2320"/>
                  <a:pt x="606" y="2787"/>
                </a:cubicBezTo>
                <a:cubicBezTo>
                  <a:pt x="918" y="3099"/>
                  <a:pt x="1336" y="3264"/>
                  <a:pt x="1760" y="3264"/>
                </a:cubicBezTo>
                <a:cubicBezTo>
                  <a:pt x="1971" y="3264"/>
                  <a:pt x="2183" y="3224"/>
                  <a:pt x="2385" y="3140"/>
                </a:cubicBezTo>
                <a:cubicBezTo>
                  <a:pt x="2995" y="2887"/>
                  <a:pt x="3393" y="2293"/>
                  <a:pt x="3393" y="1632"/>
                </a:cubicBezTo>
                <a:cubicBezTo>
                  <a:pt x="3393" y="731"/>
                  <a:pt x="2662" y="0"/>
                  <a:pt x="1761" y="0"/>
                </a:cubicBezTo>
                <a:close/>
              </a:path>
            </a:pathLst>
          </a:custGeom>
          <a:solidFill>
            <a:srgbClr val="FFE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0" y="3712875"/>
            <a:ext cx="1181608" cy="370354"/>
          </a:xfrm>
          <a:custGeom>
            <a:avLst/>
            <a:gdLst/>
            <a:ahLst/>
            <a:cxnLst/>
            <a:rect l="l" t="t" r="r" b="b"/>
            <a:pathLst>
              <a:path w="16061" h="10738" extrusionOk="0">
                <a:moveTo>
                  <a:pt x="0" y="0"/>
                </a:moveTo>
                <a:lnTo>
                  <a:pt x="0" y="10738"/>
                </a:lnTo>
                <a:lnTo>
                  <a:pt x="16060" y="10738"/>
                </a:lnTo>
                <a:lnTo>
                  <a:pt x="16060" y="0"/>
                </a:lnTo>
                <a:close/>
              </a:path>
            </a:pathLst>
          </a:custGeom>
          <a:solidFill>
            <a:srgbClr val="8BD2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 rot="5400000">
            <a:off x="1359437" y="-9963"/>
            <a:ext cx="750985" cy="122105"/>
          </a:xfrm>
          <a:custGeom>
            <a:avLst/>
            <a:gdLst/>
            <a:ahLst/>
            <a:cxnLst/>
            <a:rect l="l" t="t" r="r" b="b"/>
            <a:pathLst>
              <a:path w="21774" h="3580" extrusionOk="0">
                <a:moveTo>
                  <a:pt x="1" y="1"/>
                </a:moveTo>
                <a:lnTo>
                  <a:pt x="1" y="3580"/>
                </a:lnTo>
                <a:lnTo>
                  <a:pt x="21773" y="3580"/>
                </a:lnTo>
                <a:lnTo>
                  <a:pt x="21773" y="1"/>
                </a:lnTo>
                <a:close/>
              </a:path>
            </a:pathLst>
          </a:custGeom>
          <a:solidFill>
            <a:srgbClr val="8BD2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 rot="5400000">
            <a:off x="1054231" y="-9981"/>
            <a:ext cx="750985" cy="122139"/>
          </a:xfrm>
          <a:custGeom>
            <a:avLst/>
            <a:gdLst/>
            <a:ahLst/>
            <a:cxnLst/>
            <a:rect l="l" t="t" r="r" b="b"/>
            <a:pathLst>
              <a:path w="21774" h="3581" extrusionOk="0">
                <a:moveTo>
                  <a:pt x="1" y="1"/>
                </a:moveTo>
                <a:lnTo>
                  <a:pt x="1" y="3580"/>
                </a:lnTo>
                <a:lnTo>
                  <a:pt x="21773" y="3580"/>
                </a:lnTo>
                <a:lnTo>
                  <a:pt x="21773" y="1"/>
                </a:lnTo>
                <a:close/>
              </a:path>
            </a:pathLst>
          </a:custGeom>
          <a:solidFill>
            <a:srgbClr val="8BD2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50;p2"/>
          <p:cNvGrpSpPr/>
          <p:nvPr/>
        </p:nvGrpSpPr>
        <p:grpSpPr>
          <a:xfrm>
            <a:off x="8386399" y="795067"/>
            <a:ext cx="242051" cy="242051"/>
            <a:chOff x="8109724" y="768892"/>
            <a:chExt cx="242051" cy="242051"/>
          </a:xfrm>
        </p:grpSpPr>
        <p:sp>
          <p:nvSpPr>
            <p:cNvPr id="51" name="Google Shape;51;p2"/>
            <p:cNvSpPr/>
            <p:nvPr/>
          </p:nvSpPr>
          <p:spPr>
            <a:xfrm>
              <a:off x="8109724" y="768892"/>
              <a:ext cx="242051" cy="242051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109724" y="768892"/>
              <a:ext cx="242051" cy="242051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2"/>
          <p:cNvSpPr/>
          <p:nvPr/>
        </p:nvSpPr>
        <p:spPr>
          <a:xfrm>
            <a:off x="734471" y="2670948"/>
            <a:ext cx="200283" cy="400567"/>
          </a:xfrm>
          <a:custGeom>
            <a:avLst/>
            <a:gdLst/>
            <a:ahLst/>
            <a:cxnLst/>
            <a:rect l="l" t="t" r="r" b="b"/>
            <a:pathLst>
              <a:path w="5807" h="11614" extrusionOk="0">
                <a:moveTo>
                  <a:pt x="1" y="0"/>
                </a:moveTo>
                <a:lnTo>
                  <a:pt x="1" y="11614"/>
                </a:lnTo>
                <a:cubicBezTo>
                  <a:pt x="3207" y="11614"/>
                  <a:pt x="5807" y="9014"/>
                  <a:pt x="5807" y="5807"/>
                </a:cubicBezTo>
                <a:cubicBezTo>
                  <a:pt x="5807" y="2600"/>
                  <a:pt x="3207" y="0"/>
                  <a:pt x="1" y="0"/>
                </a:cubicBezTo>
                <a:close/>
              </a:path>
            </a:pathLst>
          </a:custGeom>
          <a:solidFill>
            <a:srgbClr val="8BD2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 rot="5400000">
            <a:off x="-400722" y="1457547"/>
            <a:ext cx="1609493" cy="808059"/>
          </a:xfrm>
          <a:custGeom>
            <a:avLst/>
            <a:gdLst/>
            <a:ahLst/>
            <a:cxnLst/>
            <a:rect l="l" t="t" r="r" b="b"/>
            <a:pathLst>
              <a:path w="32068" h="16100" extrusionOk="0">
                <a:moveTo>
                  <a:pt x="16006" y="1"/>
                </a:moveTo>
                <a:cubicBezTo>
                  <a:pt x="11766" y="1"/>
                  <a:pt x="7772" y="1642"/>
                  <a:pt x="4753" y="4626"/>
                </a:cubicBezTo>
                <a:cubicBezTo>
                  <a:pt x="1712" y="7633"/>
                  <a:pt x="24" y="11643"/>
                  <a:pt x="1" y="15919"/>
                </a:cubicBezTo>
                <a:lnTo>
                  <a:pt x="597" y="15923"/>
                </a:lnTo>
                <a:cubicBezTo>
                  <a:pt x="620" y="11806"/>
                  <a:pt x="2245" y="7945"/>
                  <a:pt x="5172" y="5050"/>
                </a:cubicBezTo>
                <a:cubicBezTo>
                  <a:pt x="8079" y="2176"/>
                  <a:pt x="11923" y="598"/>
                  <a:pt x="16006" y="598"/>
                </a:cubicBezTo>
                <a:lnTo>
                  <a:pt x="16096" y="598"/>
                </a:lnTo>
                <a:cubicBezTo>
                  <a:pt x="24594" y="645"/>
                  <a:pt x="31468" y="7597"/>
                  <a:pt x="31421" y="16096"/>
                </a:cubicBezTo>
                <a:lnTo>
                  <a:pt x="32018" y="16099"/>
                </a:lnTo>
                <a:cubicBezTo>
                  <a:pt x="32067" y="7274"/>
                  <a:pt x="24926" y="50"/>
                  <a:pt x="16099" y="1"/>
                </a:cubicBez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 rot="5400000">
            <a:off x="-291458" y="1566012"/>
            <a:ext cx="1175902" cy="590385"/>
          </a:xfrm>
          <a:custGeom>
            <a:avLst/>
            <a:gdLst/>
            <a:ahLst/>
            <a:cxnLst/>
            <a:rect l="l" t="t" r="r" b="b"/>
            <a:pathLst>
              <a:path w="23429" h="11763" extrusionOk="0">
                <a:moveTo>
                  <a:pt x="11695" y="0"/>
                </a:moveTo>
                <a:cubicBezTo>
                  <a:pt x="5266" y="0"/>
                  <a:pt x="37" y="5194"/>
                  <a:pt x="1" y="11630"/>
                </a:cubicBezTo>
                <a:lnTo>
                  <a:pt x="23392" y="11762"/>
                </a:lnTo>
                <a:cubicBezTo>
                  <a:pt x="23429" y="5303"/>
                  <a:pt x="18222" y="37"/>
                  <a:pt x="11762" y="1"/>
                </a:cubicBezTo>
                <a:cubicBezTo>
                  <a:pt x="11740" y="0"/>
                  <a:pt x="11718" y="0"/>
                  <a:pt x="116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3950" y="3504375"/>
            <a:ext cx="1181608" cy="370354"/>
          </a:xfrm>
          <a:custGeom>
            <a:avLst/>
            <a:gdLst/>
            <a:ahLst/>
            <a:cxnLst/>
            <a:rect l="l" t="t" r="r" b="b"/>
            <a:pathLst>
              <a:path w="16061" h="10738" extrusionOk="0">
                <a:moveTo>
                  <a:pt x="0" y="0"/>
                </a:moveTo>
                <a:lnTo>
                  <a:pt x="0" y="10738"/>
                </a:lnTo>
                <a:lnTo>
                  <a:pt x="16060" y="10738"/>
                </a:lnTo>
                <a:lnTo>
                  <a:pt x="16060" y="0"/>
                </a:ln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 txBox="1">
            <a:spLocks noGrp="1"/>
          </p:cNvSpPr>
          <p:nvPr>
            <p:ph type="title" hasCustomPrompt="1"/>
          </p:nvPr>
        </p:nvSpPr>
        <p:spPr>
          <a:xfrm>
            <a:off x="1503600" y="1486175"/>
            <a:ext cx="6136800" cy="16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9pPr>
          </a:lstStyle>
          <a:p>
            <a:r>
              <a:t>xx%</a:t>
            </a:r>
          </a:p>
        </p:txBody>
      </p:sp>
      <p:sp>
        <p:nvSpPr>
          <p:cNvPr id="181" name="Google Shape;181;p11"/>
          <p:cNvSpPr txBox="1">
            <a:spLocks noGrp="1"/>
          </p:cNvSpPr>
          <p:nvPr>
            <p:ph type="body" idx="1"/>
          </p:nvPr>
        </p:nvSpPr>
        <p:spPr>
          <a:xfrm>
            <a:off x="1503600" y="3174025"/>
            <a:ext cx="6136800" cy="4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82" name="Google Shape;182;p11"/>
          <p:cNvGrpSpPr/>
          <p:nvPr/>
        </p:nvGrpSpPr>
        <p:grpSpPr>
          <a:xfrm>
            <a:off x="7942188" y="-30769"/>
            <a:ext cx="1230616" cy="2447415"/>
            <a:chOff x="5601325" y="2619050"/>
            <a:chExt cx="1004175" cy="1997075"/>
          </a:xfrm>
        </p:grpSpPr>
        <p:sp>
          <p:nvSpPr>
            <p:cNvPr id="183" name="Google Shape;183;p11"/>
            <p:cNvSpPr/>
            <p:nvPr/>
          </p:nvSpPr>
          <p:spPr>
            <a:xfrm>
              <a:off x="5914500" y="2921050"/>
              <a:ext cx="691000" cy="1381875"/>
            </a:xfrm>
            <a:custGeom>
              <a:avLst/>
              <a:gdLst/>
              <a:ahLst/>
              <a:cxnLst/>
              <a:rect l="l" t="t" r="r" b="b"/>
              <a:pathLst>
                <a:path w="27640" h="55275" extrusionOk="0">
                  <a:moveTo>
                    <a:pt x="27639" y="0"/>
                  </a:moveTo>
                  <a:cubicBezTo>
                    <a:pt x="12375" y="0"/>
                    <a:pt x="1" y="12375"/>
                    <a:pt x="1" y="27637"/>
                  </a:cubicBezTo>
                  <a:cubicBezTo>
                    <a:pt x="1" y="42900"/>
                    <a:pt x="12374" y="55275"/>
                    <a:pt x="27639" y="55275"/>
                  </a:cubicBezTo>
                  <a:lnTo>
                    <a:pt x="276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831350" y="2837850"/>
              <a:ext cx="774150" cy="774150"/>
            </a:xfrm>
            <a:custGeom>
              <a:avLst/>
              <a:gdLst/>
              <a:ahLst/>
              <a:cxnLst/>
              <a:rect l="l" t="t" r="r" b="b"/>
              <a:pathLst>
                <a:path w="30966" h="30966" extrusionOk="0">
                  <a:moveTo>
                    <a:pt x="30965" y="0"/>
                  </a:moveTo>
                  <a:cubicBezTo>
                    <a:pt x="13890" y="0"/>
                    <a:pt x="0" y="13892"/>
                    <a:pt x="0" y="30965"/>
                  </a:cubicBezTo>
                  <a:lnTo>
                    <a:pt x="299" y="30965"/>
                  </a:lnTo>
                  <a:cubicBezTo>
                    <a:pt x="299" y="14056"/>
                    <a:pt x="14056" y="298"/>
                    <a:pt x="30965" y="298"/>
                  </a:cubicBezTo>
                  <a:lnTo>
                    <a:pt x="30965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5820150" y="3611975"/>
              <a:ext cx="785350" cy="785300"/>
            </a:xfrm>
            <a:custGeom>
              <a:avLst/>
              <a:gdLst/>
              <a:ahLst/>
              <a:cxnLst/>
              <a:rect l="l" t="t" r="r" b="b"/>
              <a:pathLst>
                <a:path w="31414" h="31412" extrusionOk="0">
                  <a:moveTo>
                    <a:pt x="1" y="0"/>
                  </a:moveTo>
                  <a:cubicBezTo>
                    <a:pt x="1" y="17320"/>
                    <a:pt x="14092" y="31412"/>
                    <a:pt x="31413" y="31412"/>
                  </a:cubicBezTo>
                  <a:lnTo>
                    <a:pt x="31413" y="30218"/>
                  </a:lnTo>
                  <a:cubicBezTo>
                    <a:pt x="14751" y="30218"/>
                    <a:pt x="1195" y="16662"/>
                    <a:pt x="119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5831350" y="2837850"/>
              <a:ext cx="774150" cy="774150"/>
            </a:xfrm>
            <a:custGeom>
              <a:avLst/>
              <a:gdLst/>
              <a:ahLst/>
              <a:cxnLst/>
              <a:rect l="l" t="t" r="r" b="b"/>
              <a:pathLst>
                <a:path w="30966" h="30966" extrusionOk="0">
                  <a:moveTo>
                    <a:pt x="30965" y="0"/>
                  </a:moveTo>
                  <a:cubicBezTo>
                    <a:pt x="13890" y="0"/>
                    <a:pt x="0" y="13892"/>
                    <a:pt x="0" y="30965"/>
                  </a:cubicBezTo>
                  <a:lnTo>
                    <a:pt x="299" y="30965"/>
                  </a:lnTo>
                  <a:cubicBezTo>
                    <a:pt x="299" y="14056"/>
                    <a:pt x="14056" y="298"/>
                    <a:pt x="30965" y="298"/>
                  </a:cubicBezTo>
                  <a:lnTo>
                    <a:pt x="30965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5820150" y="3611975"/>
              <a:ext cx="785350" cy="785300"/>
            </a:xfrm>
            <a:custGeom>
              <a:avLst/>
              <a:gdLst/>
              <a:ahLst/>
              <a:cxnLst/>
              <a:rect l="l" t="t" r="r" b="b"/>
              <a:pathLst>
                <a:path w="31414" h="31412" extrusionOk="0">
                  <a:moveTo>
                    <a:pt x="1" y="0"/>
                  </a:moveTo>
                  <a:cubicBezTo>
                    <a:pt x="1" y="17320"/>
                    <a:pt x="14092" y="31412"/>
                    <a:pt x="31413" y="31412"/>
                  </a:cubicBezTo>
                  <a:lnTo>
                    <a:pt x="31413" y="30218"/>
                  </a:lnTo>
                  <a:cubicBezTo>
                    <a:pt x="14751" y="30218"/>
                    <a:pt x="1195" y="16662"/>
                    <a:pt x="119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5760225" y="2766725"/>
              <a:ext cx="845275" cy="845275"/>
            </a:xfrm>
            <a:custGeom>
              <a:avLst/>
              <a:gdLst/>
              <a:ahLst/>
              <a:cxnLst/>
              <a:rect l="l" t="t" r="r" b="b"/>
              <a:pathLst>
                <a:path w="33811" h="33811" extrusionOk="0">
                  <a:moveTo>
                    <a:pt x="33810" y="0"/>
                  </a:moveTo>
                  <a:cubicBezTo>
                    <a:pt x="15166" y="0"/>
                    <a:pt x="0" y="15167"/>
                    <a:pt x="0" y="33810"/>
                  </a:cubicBezTo>
                  <a:lnTo>
                    <a:pt x="298" y="33810"/>
                  </a:lnTo>
                  <a:cubicBezTo>
                    <a:pt x="298" y="15331"/>
                    <a:pt x="15331" y="298"/>
                    <a:pt x="33810" y="298"/>
                  </a:cubicBezTo>
                  <a:lnTo>
                    <a:pt x="33810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5749000" y="3611975"/>
              <a:ext cx="856500" cy="856475"/>
            </a:xfrm>
            <a:custGeom>
              <a:avLst/>
              <a:gdLst/>
              <a:ahLst/>
              <a:cxnLst/>
              <a:rect l="l" t="t" r="r" b="b"/>
              <a:pathLst>
                <a:path w="34260" h="34259" extrusionOk="0">
                  <a:moveTo>
                    <a:pt x="1" y="0"/>
                  </a:moveTo>
                  <a:cubicBezTo>
                    <a:pt x="1" y="18890"/>
                    <a:pt x="15369" y="34258"/>
                    <a:pt x="34259" y="34258"/>
                  </a:cubicBezTo>
                  <a:lnTo>
                    <a:pt x="34259" y="33064"/>
                  </a:lnTo>
                  <a:cubicBezTo>
                    <a:pt x="16027" y="33064"/>
                    <a:pt x="1194" y="18232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760225" y="2766725"/>
              <a:ext cx="845275" cy="845275"/>
            </a:xfrm>
            <a:custGeom>
              <a:avLst/>
              <a:gdLst/>
              <a:ahLst/>
              <a:cxnLst/>
              <a:rect l="l" t="t" r="r" b="b"/>
              <a:pathLst>
                <a:path w="33811" h="33811" extrusionOk="0">
                  <a:moveTo>
                    <a:pt x="33810" y="0"/>
                  </a:moveTo>
                  <a:cubicBezTo>
                    <a:pt x="15166" y="0"/>
                    <a:pt x="0" y="15167"/>
                    <a:pt x="0" y="33810"/>
                  </a:cubicBezTo>
                  <a:lnTo>
                    <a:pt x="298" y="33810"/>
                  </a:lnTo>
                  <a:cubicBezTo>
                    <a:pt x="298" y="15331"/>
                    <a:pt x="15331" y="298"/>
                    <a:pt x="33810" y="298"/>
                  </a:cubicBezTo>
                  <a:lnTo>
                    <a:pt x="33810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5749000" y="3611975"/>
              <a:ext cx="856500" cy="856475"/>
            </a:xfrm>
            <a:custGeom>
              <a:avLst/>
              <a:gdLst/>
              <a:ahLst/>
              <a:cxnLst/>
              <a:rect l="l" t="t" r="r" b="b"/>
              <a:pathLst>
                <a:path w="34260" h="34259" extrusionOk="0">
                  <a:moveTo>
                    <a:pt x="1" y="0"/>
                  </a:moveTo>
                  <a:cubicBezTo>
                    <a:pt x="1" y="18890"/>
                    <a:pt x="15369" y="34258"/>
                    <a:pt x="34259" y="34258"/>
                  </a:cubicBezTo>
                  <a:lnTo>
                    <a:pt x="34259" y="33064"/>
                  </a:lnTo>
                  <a:cubicBezTo>
                    <a:pt x="16027" y="33064"/>
                    <a:pt x="1194" y="18232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5689325" y="2695850"/>
              <a:ext cx="916175" cy="916150"/>
            </a:xfrm>
            <a:custGeom>
              <a:avLst/>
              <a:gdLst/>
              <a:ahLst/>
              <a:cxnLst/>
              <a:rect l="l" t="t" r="r" b="b"/>
              <a:pathLst>
                <a:path w="36647" h="36646" extrusionOk="0">
                  <a:moveTo>
                    <a:pt x="36646" y="0"/>
                  </a:moveTo>
                  <a:cubicBezTo>
                    <a:pt x="16439" y="0"/>
                    <a:pt x="1" y="16439"/>
                    <a:pt x="1" y="36645"/>
                  </a:cubicBezTo>
                  <a:lnTo>
                    <a:pt x="300" y="36645"/>
                  </a:lnTo>
                  <a:cubicBezTo>
                    <a:pt x="300" y="16604"/>
                    <a:pt x="16605" y="299"/>
                    <a:pt x="36646" y="299"/>
                  </a:cubicBezTo>
                  <a:lnTo>
                    <a:pt x="36646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5678150" y="3611975"/>
              <a:ext cx="927350" cy="927325"/>
            </a:xfrm>
            <a:custGeom>
              <a:avLst/>
              <a:gdLst/>
              <a:ahLst/>
              <a:cxnLst/>
              <a:rect l="l" t="t" r="r" b="b"/>
              <a:pathLst>
                <a:path w="37094" h="37093" extrusionOk="0">
                  <a:moveTo>
                    <a:pt x="1" y="0"/>
                  </a:moveTo>
                  <a:cubicBezTo>
                    <a:pt x="1" y="20452"/>
                    <a:pt x="16641" y="37092"/>
                    <a:pt x="37093" y="37092"/>
                  </a:cubicBezTo>
                  <a:lnTo>
                    <a:pt x="37093" y="35898"/>
                  </a:lnTo>
                  <a:cubicBezTo>
                    <a:pt x="17298" y="35898"/>
                    <a:pt x="1194" y="19794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5612525" y="2619050"/>
              <a:ext cx="992975" cy="992950"/>
            </a:xfrm>
            <a:custGeom>
              <a:avLst/>
              <a:gdLst/>
              <a:ahLst/>
              <a:cxnLst/>
              <a:rect l="l" t="t" r="r" b="b"/>
              <a:pathLst>
                <a:path w="39719" h="39718" extrusionOk="0">
                  <a:moveTo>
                    <a:pt x="39718" y="0"/>
                  </a:moveTo>
                  <a:cubicBezTo>
                    <a:pt x="17818" y="0"/>
                    <a:pt x="0" y="17817"/>
                    <a:pt x="0" y="39717"/>
                  </a:cubicBezTo>
                  <a:lnTo>
                    <a:pt x="299" y="39717"/>
                  </a:lnTo>
                  <a:cubicBezTo>
                    <a:pt x="299" y="17982"/>
                    <a:pt x="17982" y="298"/>
                    <a:pt x="39718" y="298"/>
                  </a:cubicBezTo>
                  <a:lnTo>
                    <a:pt x="39718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5601325" y="3611975"/>
              <a:ext cx="1004175" cy="1004150"/>
            </a:xfrm>
            <a:custGeom>
              <a:avLst/>
              <a:gdLst/>
              <a:ahLst/>
              <a:cxnLst/>
              <a:rect l="l" t="t" r="r" b="b"/>
              <a:pathLst>
                <a:path w="40167" h="40166" extrusionOk="0">
                  <a:moveTo>
                    <a:pt x="1" y="0"/>
                  </a:moveTo>
                  <a:cubicBezTo>
                    <a:pt x="1" y="22146"/>
                    <a:pt x="18019" y="40165"/>
                    <a:pt x="40166" y="40165"/>
                  </a:cubicBezTo>
                  <a:lnTo>
                    <a:pt x="40166" y="38971"/>
                  </a:lnTo>
                  <a:cubicBezTo>
                    <a:pt x="18677" y="38971"/>
                    <a:pt x="1194" y="21488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11"/>
          <p:cNvGrpSpPr/>
          <p:nvPr/>
        </p:nvGrpSpPr>
        <p:grpSpPr>
          <a:xfrm>
            <a:off x="8907050" y="2743575"/>
            <a:ext cx="108150" cy="669300"/>
            <a:chOff x="5169950" y="3910650"/>
            <a:chExt cx="108150" cy="669300"/>
          </a:xfrm>
        </p:grpSpPr>
        <p:sp>
          <p:nvSpPr>
            <p:cNvPr id="197" name="Google Shape;197;p11"/>
            <p:cNvSpPr/>
            <p:nvPr/>
          </p:nvSpPr>
          <p:spPr>
            <a:xfrm>
              <a:off x="5169950" y="39106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5169950" y="4097700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5169950" y="42847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5169950" y="4471825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11"/>
          <p:cNvGrpSpPr/>
          <p:nvPr/>
        </p:nvGrpSpPr>
        <p:grpSpPr>
          <a:xfrm>
            <a:off x="-437567" y="4168934"/>
            <a:ext cx="1941156" cy="974573"/>
            <a:chOff x="5008150" y="5073600"/>
            <a:chExt cx="801700" cy="402500"/>
          </a:xfrm>
        </p:grpSpPr>
        <p:sp>
          <p:nvSpPr>
            <p:cNvPr id="202" name="Google Shape;202;p11"/>
            <p:cNvSpPr/>
            <p:nvPr/>
          </p:nvSpPr>
          <p:spPr>
            <a:xfrm>
              <a:off x="5008150" y="5073600"/>
              <a:ext cx="801700" cy="402500"/>
            </a:xfrm>
            <a:custGeom>
              <a:avLst/>
              <a:gdLst/>
              <a:ahLst/>
              <a:cxnLst/>
              <a:rect l="l" t="t" r="r" b="b"/>
              <a:pathLst>
                <a:path w="32068" h="16100" extrusionOk="0">
                  <a:moveTo>
                    <a:pt x="16006" y="1"/>
                  </a:moveTo>
                  <a:cubicBezTo>
                    <a:pt x="11766" y="1"/>
                    <a:pt x="7772" y="1642"/>
                    <a:pt x="4753" y="4626"/>
                  </a:cubicBezTo>
                  <a:cubicBezTo>
                    <a:pt x="1712" y="7633"/>
                    <a:pt x="24" y="11643"/>
                    <a:pt x="1" y="15919"/>
                  </a:cubicBezTo>
                  <a:lnTo>
                    <a:pt x="597" y="15923"/>
                  </a:lnTo>
                  <a:cubicBezTo>
                    <a:pt x="620" y="11806"/>
                    <a:pt x="2245" y="7945"/>
                    <a:pt x="5172" y="5050"/>
                  </a:cubicBezTo>
                  <a:cubicBezTo>
                    <a:pt x="8079" y="2176"/>
                    <a:pt x="11923" y="598"/>
                    <a:pt x="16006" y="598"/>
                  </a:cubicBezTo>
                  <a:lnTo>
                    <a:pt x="16096" y="598"/>
                  </a:lnTo>
                  <a:cubicBezTo>
                    <a:pt x="24594" y="645"/>
                    <a:pt x="31468" y="7597"/>
                    <a:pt x="31421" y="16096"/>
                  </a:cubicBezTo>
                  <a:lnTo>
                    <a:pt x="32018" y="16099"/>
                  </a:lnTo>
                  <a:cubicBezTo>
                    <a:pt x="32067" y="7274"/>
                    <a:pt x="24926" y="50"/>
                    <a:pt x="16099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5115950" y="5181375"/>
              <a:ext cx="585725" cy="294075"/>
            </a:xfrm>
            <a:custGeom>
              <a:avLst/>
              <a:gdLst/>
              <a:ahLst/>
              <a:cxnLst/>
              <a:rect l="l" t="t" r="r" b="b"/>
              <a:pathLst>
                <a:path w="23429" h="11763" extrusionOk="0">
                  <a:moveTo>
                    <a:pt x="11695" y="0"/>
                  </a:moveTo>
                  <a:cubicBezTo>
                    <a:pt x="5266" y="0"/>
                    <a:pt x="37" y="5194"/>
                    <a:pt x="1" y="11630"/>
                  </a:cubicBezTo>
                  <a:lnTo>
                    <a:pt x="23392" y="11762"/>
                  </a:lnTo>
                  <a:cubicBezTo>
                    <a:pt x="23429" y="5303"/>
                    <a:pt x="18222" y="37"/>
                    <a:pt x="11762" y="1"/>
                  </a:cubicBezTo>
                  <a:cubicBezTo>
                    <a:pt x="11740" y="0"/>
                    <a:pt x="11718" y="0"/>
                    <a:pt x="11695" y="0"/>
                  </a:cubicBez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11"/>
          <p:cNvGrpSpPr/>
          <p:nvPr/>
        </p:nvGrpSpPr>
        <p:grpSpPr>
          <a:xfrm rot="5400000">
            <a:off x="-113250" y="3261063"/>
            <a:ext cx="1055125" cy="309200"/>
            <a:chOff x="5550375" y="1747875"/>
            <a:chExt cx="1055125" cy="309200"/>
          </a:xfrm>
        </p:grpSpPr>
        <p:sp>
          <p:nvSpPr>
            <p:cNvPr id="205" name="Google Shape;205;p11"/>
            <p:cNvSpPr/>
            <p:nvPr/>
          </p:nvSpPr>
          <p:spPr>
            <a:xfrm>
              <a:off x="5550375" y="1814025"/>
              <a:ext cx="995450" cy="243050"/>
            </a:xfrm>
            <a:custGeom>
              <a:avLst/>
              <a:gdLst/>
              <a:ahLst/>
              <a:cxnLst/>
              <a:rect l="l" t="t" r="r" b="b"/>
              <a:pathLst>
                <a:path w="39818" h="9722" extrusionOk="0">
                  <a:moveTo>
                    <a:pt x="39222" y="598"/>
                  </a:moveTo>
                  <a:lnTo>
                    <a:pt x="39222" y="9124"/>
                  </a:lnTo>
                  <a:lnTo>
                    <a:pt x="598" y="9124"/>
                  </a:lnTo>
                  <a:lnTo>
                    <a:pt x="598" y="598"/>
                  </a:lnTo>
                  <a:close/>
                  <a:moveTo>
                    <a:pt x="1" y="1"/>
                  </a:moveTo>
                  <a:lnTo>
                    <a:pt x="1" y="9721"/>
                  </a:lnTo>
                  <a:lnTo>
                    <a:pt x="39818" y="9721"/>
                  </a:lnTo>
                  <a:lnTo>
                    <a:pt x="39818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5624950" y="1747875"/>
              <a:ext cx="980550" cy="228125"/>
            </a:xfrm>
            <a:custGeom>
              <a:avLst/>
              <a:gdLst/>
              <a:ahLst/>
              <a:cxnLst/>
              <a:rect l="l" t="t" r="r" b="b"/>
              <a:pathLst>
                <a:path w="39222" h="9125" extrusionOk="0">
                  <a:moveTo>
                    <a:pt x="0" y="1"/>
                  </a:moveTo>
                  <a:lnTo>
                    <a:pt x="0" y="9124"/>
                  </a:lnTo>
                  <a:lnTo>
                    <a:pt x="39221" y="9124"/>
                  </a:lnTo>
                  <a:lnTo>
                    <a:pt x="39221" y="1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11"/>
          <p:cNvGrpSpPr/>
          <p:nvPr/>
        </p:nvGrpSpPr>
        <p:grpSpPr>
          <a:xfrm>
            <a:off x="807125" y="3875225"/>
            <a:ext cx="175450" cy="175450"/>
            <a:chOff x="5826950" y="2305200"/>
            <a:chExt cx="175450" cy="175450"/>
          </a:xfrm>
        </p:grpSpPr>
        <p:sp>
          <p:nvSpPr>
            <p:cNvPr id="208" name="Google Shape;208;p11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"/>
          <p:cNvSpPr txBox="1">
            <a:spLocks noGrp="1"/>
          </p:cNvSpPr>
          <p:nvPr>
            <p:ph type="title"/>
          </p:nvPr>
        </p:nvSpPr>
        <p:spPr>
          <a:xfrm>
            <a:off x="948050" y="1461949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"/>
          </p:nvPr>
        </p:nvSpPr>
        <p:spPr>
          <a:xfrm>
            <a:off x="948050" y="1811349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2" hasCustomPrompt="1"/>
          </p:nvPr>
        </p:nvSpPr>
        <p:spPr>
          <a:xfrm>
            <a:off x="1455050" y="977575"/>
            <a:ext cx="1245000" cy="2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3"/>
          </p:nvPr>
        </p:nvSpPr>
        <p:spPr>
          <a:xfrm>
            <a:off x="3442500" y="1461949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4"/>
          </p:nvPr>
        </p:nvSpPr>
        <p:spPr>
          <a:xfrm>
            <a:off x="3442500" y="1811349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5" hasCustomPrompt="1"/>
          </p:nvPr>
        </p:nvSpPr>
        <p:spPr>
          <a:xfrm>
            <a:off x="3949488" y="977575"/>
            <a:ext cx="1245000" cy="2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6"/>
          </p:nvPr>
        </p:nvSpPr>
        <p:spPr>
          <a:xfrm>
            <a:off x="5936950" y="1461949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7"/>
          </p:nvPr>
        </p:nvSpPr>
        <p:spPr>
          <a:xfrm>
            <a:off x="5936950" y="1811349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 idx="8" hasCustomPrompt="1"/>
          </p:nvPr>
        </p:nvSpPr>
        <p:spPr>
          <a:xfrm>
            <a:off x="6443951" y="977575"/>
            <a:ext cx="1245000" cy="2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9"/>
          </p:nvPr>
        </p:nvSpPr>
        <p:spPr>
          <a:xfrm>
            <a:off x="948050" y="3454848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13"/>
          </p:nvPr>
        </p:nvSpPr>
        <p:spPr>
          <a:xfrm>
            <a:off x="948050" y="3804248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14" hasCustomPrompt="1"/>
          </p:nvPr>
        </p:nvSpPr>
        <p:spPr>
          <a:xfrm>
            <a:off x="1455050" y="2977700"/>
            <a:ext cx="1245000" cy="2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 idx="15"/>
          </p:nvPr>
        </p:nvSpPr>
        <p:spPr>
          <a:xfrm>
            <a:off x="3442500" y="3454848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subTitle" idx="16"/>
          </p:nvPr>
        </p:nvSpPr>
        <p:spPr>
          <a:xfrm>
            <a:off x="3442500" y="3804248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title" idx="17" hasCustomPrompt="1"/>
          </p:nvPr>
        </p:nvSpPr>
        <p:spPr>
          <a:xfrm>
            <a:off x="3949498" y="2977700"/>
            <a:ext cx="1245000" cy="2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18"/>
          </p:nvPr>
        </p:nvSpPr>
        <p:spPr>
          <a:xfrm>
            <a:off x="5936950" y="3454848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19"/>
          </p:nvPr>
        </p:nvSpPr>
        <p:spPr>
          <a:xfrm>
            <a:off x="5936950" y="3804248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20" hasCustomPrompt="1"/>
          </p:nvPr>
        </p:nvSpPr>
        <p:spPr>
          <a:xfrm>
            <a:off x="6443950" y="2977700"/>
            <a:ext cx="1245000" cy="2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8141032" y="352513"/>
            <a:ext cx="885220" cy="231773"/>
          </a:xfrm>
          <a:custGeom>
            <a:avLst/>
            <a:gdLst/>
            <a:ahLst/>
            <a:cxnLst/>
            <a:rect l="l" t="t" r="r" b="b"/>
            <a:pathLst>
              <a:path w="25666" h="6720" extrusionOk="0">
                <a:moveTo>
                  <a:pt x="8704" y="1"/>
                </a:moveTo>
                <a:lnTo>
                  <a:pt x="4580" y="4874"/>
                </a:lnTo>
                <a:lnTo>
                  <a:pt x="911" y="538"/>
                </a:lnTo>
                <a:lnTo>
                  <a:pt x="0" y="1309"/>
                </a:lnTo>
                <a:lnTo>
                  <a:pt x="4580" y="6720"/>
                </a:lnTo>
                <a:lnTo>
                  <a:pt x="8705" y="1846"/>
                </a:lnTo>
                <a:lnTo>
                  <a:pt x="12831" y="6720"/>
                </a:lnTo>
                <a:lnTo>
                  <a:pt x="16955" y="1846"/>
                </a:lnTo>
                <a:lnTo>
                  <a:pt x="21083" y="6720"/>
                </a:lnTo>
                <a:lnTo>
                  <a:pt x="25665" y="1309"/>
                </a:lnTo>
                <a:lnTo>
                  <a:pt x="24756" y="538"/>
                </a:lnTo>
                <a:lnTo>
                  <a:pt x="21083" y="4874"/>
                </a:lnTo>
                <a:lnTo>
                  <a:pt x="16955" y="1"/>
                </a:lnTo>
                <a:lnTo>
                  <a:pt x="12830" y="4874"/>
                </a:lnTo>
                <a:lnTo>
                  <a:pt x="8704" y="1"/>
                </a:ln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8141032" y="126222"/>
            <a:ext cx="885220" cy="231773"/>
          </a:xfrm>
          <a:custGeom>
            <a:avLst/>
            <a:gdLst/>
            <a:ahLst/>
            <a:cxnLst/>
            <a:rect l="l" t="t" r="r" b="b"/>
            <a:pathLst>
              <a:path w="25666" h="6720" extrusionOk="0">
                <a:moveTo>
                  <a:pt x="8704" y="0"/>
                </a:moveTo>
                <a:lnTo>
                  <a:pt x="4580" y="4873"/>
                </a:lnTo>
                <a:lnTo>
                  <a:pt x="911" y="537"/>
                </a:lnTo>
                <a:lnTo>
                  <a:pt x="0" y="1309"/>
                </a:lnTo>
                <a:lnTo>
                  <a:pt x="4580" y="6719"/>
                </a:lnTo>
                <a:lnTo>
                  <a:pt x="8705" y="1847"/>
                </a:lnTo>
                <a:lnTo>
                  <a:pt x="12831" y="6719"/>
                </a:lnTo>
                <a:lnTo>
                  <a:pt x="16955" y="1847"/>
                </a:lnTo>
                <a:lnTo>
                  <a:pt x="21083" y="6719"/>
                </a:lnTo>
                <a:lnTo>
                  <a:pt x="25665" y="1309"/>
                </a:lnTo>
                <a:lnTo>
                  <a:pt x="24756" y="537"/>
                </a:lnTo>
                <a:lnTo>
                  <a:pt x="21083" y="4873"/>
                </a:lnTo>
                <a:lnTo>
                  <a:pt x="16955" y="0"/>
                </a:lnTo>
                <a:lnTo>
                  <a:pt x="12830" y="4873"/>
                </a:lnTo>
                <a:lnTo>
                  <a:pt x="8704" y="0"/>
                </a:ln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0" y="4667514"/>
            <a:ext cx="948010" cy="475996"/>
          </a:xfrm>
          <a:custGeom>
            <a:avLst/>
            <a:gdLst/>
            <a:ahLst/>
            <a:cxnLst/>
            <a:rect l="l" t="t" r="r" b="b"/>
            <a:pathLst>
              <a:path w="32068" h="16100" extrusionOk="0">
                <a:moveTo>
                  <a:pt x="16006" y="1"/>
                </a:moveTo>
                <a:cubicBezTo>
                  <a:pt x="11766" y="1"/>
                  <a:pt x="7772" y="1642"/>
                  <a:pt x="4753" y="4626"/>
                </a:cubicBezTo>
                <a:cubicBezTo>
                  <a:pt x="1712" y="7633"/>
                  <a:pt x="24" y="11643"/>
                  <a:pt x="1" y="15919"/>
                </a:cubicBezTo>
                <a:lnTo>
                  <a:pt x="597" y="15923"/>
                </a:lnTo>
                <a:cubicBezTo>
                  <a:pt x="620" y="11806"/>
                  <a:pt x="2245" y="7945"/>
                  <a:pt x="5172" y="5050"/>
                </a:cubicBezTo>
                <a:cubicBezTo>
                  <a:pt x="8079" y="2176"/>
                  <a:pt x="11923" y="598"/>
                  <a:pt x="16006" y="598"/>
                </a:cubicBezTo>
                <a:lnTo>
                  <a:pt x="16096" y="598"/>
                </a:lnTo>
                <a:cubicBezTo>
                  <a:pt x="24594" y="645"/>
                  <a:pt x="31468" y="7597"/>
                  <a:pt x="31421" y="16096"/>
                </a:cubicBezTo>
                <a:lnTo>
                  <a:pt x="32018" y="16099"/>
                </a:lnTo>
                <a:cubicBezTo>
                  <a:pt x="32067" y="7274"/>
                  <a:pt x="24926" y="50"/>
                  <a:pt x="16099" y="1"/>
                </a:cubicBez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127480" y="4794966"/>
            <a:ext cx="692620" cy="347773"/>
          </a:xfrm>
          <a:custGeom>
            <a:avLst/>
            <a:gdLst/>
            <a:ahLst/>
            <a:cxnLst/>
            <a:rect l="l" t="t" r="r" b="b"/>
            <a:pathLst>
              <a:path w="23429" h="11763" extrusionOk="0">
                <a:moveTo>
                  <a:pt x="11695" y="0"/>
                </a:moveTo>
                <a:cubicBezTo>
                  <a:pt x="5266" y="0"/>
                  <a:pt x="37" y="5194"/>
                  <a:pt x="1" y="11630"/>
                </a:cubicBezTo>
                <a:lnTo>
                  <a:pt x="23392" y="11762"/>
                </a:lnTo>
                <a:cubicBezTo>
                  <a:pt x="23429" y="5303"/>
                  <a:pt x="18222" y="37"/>
                  <a:pt x="11762" y="1"/>
                </a:cubicBezTo>
                <a:cubicBezTo>
                  <a:pt x="11740" y="0"/>
                  <a:pt x="11718" y="0"/>
                  <a:pt x="11695" y="0"/>
                </a:cubicBezTo>
                <a:close/>
              </a:path>
            </a:pathLst>
          </a:custGeom>
          <a:solidFill>
            <a:srgbClr val="8BD2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SECTION_TITLE_AND_DESCRIPTION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"/>
          <p:cNvSpPr/>
          <p:nvPr/>
        </p:nvSpPr>
        <p:spPr>
          <a:xfrm>
            <a:off x="1430438" y="390568"/>
            <a:ext cx="843798" cy="730740"/>
          </a:xfrm>
          <a:custGeom>
            <a:avLst/>
            <a:gdLst/>
            <a:ahLst/>
            <a:cxnLst/>
            <a:rect l="l" t="t" r="r" b="b"/>
            <a:pathLst>
              <a:path w="24465" h="21187" extrusionOk="0">
                <a:moveTo>
                  <a:pt x="1" y="0"/>
                </a:moveTo>
                <a:lnTo>
                  <a:pt x="12232" y="21187"/>
                </a:lnTo>
                <a:lnTo>
                  <a:pt x="24464" y="0"/>
                </a:lnTo>
                <a:close/>
              </a:path>
            </a:pathLst>
          </a:custGeom>
          <a:solidFill>
            <a:srgbClr val="8BD2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4"/>
          <p:cNvSpPr/>
          <p:nvPr/>
        </p:nvSpPr>
        <p:spPr>
          <a:xfrm>
            <a:off x="190007" y="410538"/>
            <a:ext cx="885220" cy="231773"/>
          </a:xfrm>
          <a:custGeom>
            <a:avLst/>
            <a:gdLst/>
            <a:ahLst/>
            <a:cxnLst/>
            <a:rect l="l" t="t" r="r" b="b"/>
            <a:pathLst>
              <a:path w="25666" h="6720" extrusionOk="0">
                <a:moveTo>
                  <a:pt x="8704" y="1"/>
                </a:moveTo>
                <a:lnTo>
                  <a:pt x="4580" y="4874"/>
                </a:lnTo>
                <a:lnTo>
                  <a:pt x="911" y="538"/>
                </a:lnTo>
                <a:lnTo>
                  <a:pt x="0" y="1309"/>
                </a:lnTo>
                <a:lnTo>
                  <a:pt x="4580" y="6720"/>
                </a:lnTo>
                <a:lnTo>
                  <a:pt x="8705" y="1846"/>
                </a:lnTo>
                <a:lnTo>
                  <a:pt x="12831" y="6720"/>
                </a:lnTo>
                <a:lnTo>
                  <a:pt x="16955" y="1846"/>
                </a:lnTo>
                <a:lnTo>
                  <a:pt x="21083" y="6720"/>
                </a:lnTo>
                <a:lnTo>
                  <a:pt x="25665" y="1309"/>
                </a:lnTo>
                <a:lnTo>
                  <a:pt x="24756" y="538"/>
                </a:lnTo>
                <a:lnTo>
                  <a:pt x="21083" y="4874"/>
                </a:lnTo>
                <a:lnTo>
                  <a:pt x="16955" y="1"/>
                </a:lnTo>
                <a:lnTo>
                  <a:pt x="12830" y="4874"/>
                </a:lnTo>
                <a:lnTo>
                  <a:pt x="8704" y="1"/>
                </a:ln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4"/>
          <p:cNvSpPr/>
          <p:nvPr/>
        </p:nvSpPr>
        <p:spPr>
          <a:xfrm>
            <a:off x="190007" y="184247"/>
            <a:ext cx="885220" cy="231773"/>
          </a:xfrm>
          <a:custGeom>
            <a:avLst/>
            <a:gdLst/>
            <a:ahLst/>
            <a:cxnLst/>
            <a:rect l="l" t="t" r="r" b="b"/>
            <a:pathLst>
              <a:path w="25666" h="6720" extrusionOk="0">
                <a:moveTo>
                  <a:pt x="8704" y="0"/>
                </a:moveTo>
                <a:lnTo>
                  <a:pt x="4580" y="4873"/>
                </a:lnTo>
                <a:lnTo>
                  <a:pt x="911" y="537"/>
                </a:lnTo>
                <a:lnTo>
                  <a:pt x="0" y="1309"/>
                </a:lnTo>
                <a:lnTo>
                  <a:pt x="4580" y="6719"/>
                </a:lnTo>
                <a:lnTo>
                  <a:pt x="8705" y="1847"/>
                </a:lnTo>
                <a:lnTo>
                  <a:pt x="12831" y="6719"/>
                </a:lnTo>
                <a:lnTo>
                  <a:pt x="16955" y="1847"/>
                </a:lnTo>
                <a:lnTo>
                  <a:pt x="21083" y="6719"/>
                </a:lnTo>
                <a:lnTo>
                  <a:pt x="25665" y="1309"/>
                </a:lnTo>
                <a:lnTo>
                  <a:pt x="24756" y="537"/>
                </a:lnTo>
                <a:lnTo>
                  <a:pt x="21083" y="4873"/>
                </a:lnTo>
                <a:lnTo>
                  <a:pt x="16955" y="0"/>
                </a:lnTo>
                <a:lnTo>
                  <a:pt x="12830" y="4873"/>
                </a:lnTo>
                <a:lnTo>
                  <a:pt x="8704" y="0"/>
                </a:ln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"/>
          <p:cNvSpPr/>
          <p:nvPr/>
        </p:nvSpPr>
        <p:spPr>
          <a:xfrm>
            <a:off x="1421367" y="72119"/>
            <a:ext cx="843798" cy="730740"/>
          </a:xfrm>
          <a:custGeom>
            <a:avLst/>
            <a:gdLst/>
            <a:ahLst/>
            <a:cxnLst/>
            <a:rect l="l" t="t" r="r" b="b"/>
            <a:pathLst>
              <a:path w="24465" h="21187" extrusionOk="0">
                <a:moveTo>
                  <a:pt x="1" y="0"/>
                </a:moveTo>
                <a:lnTo>
                  <a:pt x="12232" y="21187"/>
                </a:lnTo>
                <a:lnTo>
                  <a:pt x="24464" y="0"/>
                </a:lnTo>
                <a:close/>
              </a:path>
            </a:pathLst>
          </a:custGeom>
          <a:solidFill>
            <a:srgbClr val="FFE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"/>
          <p:cNvSpPr/>
          <p:nvPr/>
        </p:nvSpPr>
        <p:spPr>
          <a:xfrm>
            <a:off x="1185567" y="802852"/>
            <a:ext cx="117025" cy="112610"/>
          </a:xfrm>
          <a:custGeom>
            <a:avLst/>
            <a:gdLst/>
            <a:ahLst/>
            <a:cxnLst/>
            <a:rect l="l" t="t" r="r" b="b"/>
            <a:pathLst>
              <a:path w="3393" h="3265" extrusionOk="0">
                <a:moveTo>
                  <a:pt x="1761" y="0"/>
                </a:moveTo>
                <a:cubicBezTo>
                  <a:pt x="1100" y="0"/>
                  <a:pt x="506" y="398"/>
                  <a:pt x="253" y="1008"/>
                </a:cubicBezTo>
                <a:cubicBezTo>
                  <a:pt x="0" y="1618"/>
                  <a:pt x="140" y="2320"/>
                  <a:pt x="606" y="2787"/>
                </a:cubicBezTo>
                <a:cubicBezTo>
                  <a:pt x="918" y="3099"/>
                  <a:pt x="1336" y="3264"/>
                  <a:pt x="1760" y="3264"/>
                </a:cubicBezTo>
                <a:cubicBezTo>
                  <a:pt x="1971" y="3264"/>
                  <a:pt x="2183" y="3224"/>
                  <a:pt x="2385" y="3140"/>
                </a:cubicBezTo>
                <a:cubicBezTo>
                  <a:pt x="2995" y="2887"/>
                  <a:pt x="3393" y="2293"/>
                  <a:pt x="3393" y="1632"/>
                </a:cubicBezTo>
                <a:cubicBezTo>
                  <a:pt x="3393" y="731"/>
                  <a:pt x="2662" y="0"/>
                  <a:pt x="1761" y="0"/>
                </a:cubicBezTo>
                <a:close/>
              </a:path>
            </a:pathLst>
          </a:custGeom>
          <a:solidFill>
            <a:srgbClr val="FFE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4"/>
          <p:cNvSpPr/>
          <p:nvPr/>
        </p:nvSpPr>
        <p:spPr>
          <a:xfrm rot="10800000" flipH="1">
            <a:off x="7601158" y="4606717"/>
            <a:ext cx="1373323" cy="335312"/>
          </a:xfrm>
          <a:custGeom>
            <a:avLst/>
            <a:gdLst/>
            <a:ahLst/>
            <a:cxnLst/>
            <a:rect l="l" t="t" r="r" b="b"/>
            <a:pathLst>
              <a:path w="39818" h="9722" extrusionOk="0">
                <a:moveTo>
                  <a:pt x="39222" y="598"/>
                </a:moveTo>
                <a:lnTo>
                  <a:pt x="39222" y="9124"/>
                </a:lnTo>
                <a:lnTo>
                  <a:pt x="598" y="9124"/>
                </a:lnTo>
                <a:lnTo>
                  <a:pt x="598" y="598"/>
                </a:lnTo>
                <a:close/>
                <a:moveTo>
                  <a:pt x="1" y="1"/>
                </a:moveTo>
                <a:lnTo>
                  <a:pt x="1" y="9721"/>
                </a:lnTo>
                <a:lnTo>
                  <a:pt x="39818" y="9721"/>
                </a:lnTo>
                <a:lnTo>
                  <a:pt x="39818" y="1"/>
                </a:lnTo>
                <a:close/>
              </a:path>
            </a:pathLst>
          </a:custGeom>
          <a:solidFill>
            <a:srgbClr val="1D26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4"/>
          <p:cNvSpPr/>
          <p:nvPr/>
        </p:nvSpPr>
        <p:spPr>
          <a:xfrm rot="10800000" flipH="1">
            <a:off x="7704042" y="4718568"/>
            <a:ext cx="1352767" cy="314721"/>
          </a:xfrm>
          <a:custGeom>
            <a:avLst/>
            <a:gdLst/>
            <a:ahLst/>
            <a:cxnLst/>
            <a:rect l="l" t="t" r="r" b="b"/>
            <a:pathLst>
              <a:path w="39222" h="9125" extrusionOk="0">
                <a:moveTo>
                  <a:pt x="0" y="1"/>
                </a:moveTo>
                <a:lnTo>
                  <a:pt x="0" y="9124"/>
                </a:lnTo>
                <a:lnTo>
                  <a:pt x="39221" y="9124"/>
                </a:lnTo>
                <a:lnTo>
                  <a:pt x="39221" y="1"/>
                </a:lnTo>
                <a:close/>
              </a:path>
            </a:pathLst>
          </a:custGeom>
          <a:solidFill>
            <a:srgbClr val="FFE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" name="Google Shape;243;p14"/>
          <p:cNvGrpSpPr/>
          <p:nvPr/>
        </p:nvGrpSpPr>
        <p:grpSpPr>
          <a:xfrm>
            <a:off x="8649474" y="4075947"/>
            <a:ext cx="242051" cy="242051"/>
            <a:chOff x="7982724" y="4022347"/>
            <a:chExt cx="242051" cy="242051"/>
          </a:xfrm>
        </p:grpSpPr>
        <p:sp>
          <p:nvSpPr>
            <p:cNvPr id="244" name="Google Shape;244;p14"/>
            <p:cNvSpPr/>
            <p:nvPr/>
          </p:nvSpPr>
          <p:spPr>
            <a:xfrm rot="10800000" flipH="1">
              <a:off x="7982724" y="4022347"/>
              <a:ext cx="242051" cy="242051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 rot="10800000" flipH="1">
              <a:off x="7982724" y="4022347"/>
              <a:ext cx="242051" cy="242051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" name="Google Shape;246;p14"/>
          <p:cNvSpPr/>
          <p:nvPr/>
        </p:nvSpPr>
        <p:spPr>
          <a:xfrm rot="10800000" flipH="1">
            <a:off x="7050783" y="4318000"/>
            <a:ext cx="200283" cy="400567"/>
          </a:xfrm>
          <a:custGeom>
            <a:avLst/>
            <a:gdLst/>
            <a:ahLst/>
            <a:cxnLst/>
            <a:rect l="l" t="t" r="r" b="b"/>
            <a:pathLst>
              <a:path w="5807" h="11614" extrusionOk="0">
                <a:moveTo>
                  <a:pt x="1" y="0"/>
                </a:moveTo>
                <a:lnTo>
                  <a:pt x="1" y="11614"/>
                </a:lnTo>
                <a:cubicBezTo>
                  <a:pt x="3207" y="11614"/>
                  <a:pt x="5807" y="9014"/>
                  <a:pt x="5807" y="5807"/>
                </a:cubicBezTo>
                <a:cubicBezTo>
                  <a:pt x="5807" y="2600"/>
                  <a:pt x="3207" y="0"/>
                  <a:pt x="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"/>
          <p:cNvSpPr txBox="1">
            <a:spLocks noGrp="1"/>
          </p:cNvSpPr>
          <p:nvPr>
            <p:ph type="title"/>
          </p:nvPr>
        </p:nvSpPr>
        <p:spPr>
          <a:xfrm>
            <a:off x="1185576" y="2139350"/>
            <a:ext cx="26103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subTitle" idx="1"/>
          </p:nvPr>
        </p:nvSpPr>
        <p:spPr>
          <a:xfrm>
            <a:off x="1185575" y="2641150"/>
            <a:ext cx="2610300" cy="9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title" idx="2"/>
          </p:nvPr>
        </p:nvSpPr>
        <p:spPr>
          <a:xfrm>
            <a:off x="5348124" y="2139350"/>
            <a:ext cx="26103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3"/>
          </p:nvPr>
        </p:nvSpPr>
        <p:spPr>
          <a:xfrm>
            <a:off x="5348125" y="2641150"/>
            <a:ext cx="2610300" cy="9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ONLY_1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"/>
          <p:cNvSpPr txBox="1">
            <a:spLocks noGrp="1"/>
          </p:cNvSpPr>
          <p:nvPr>
            <p:ph type="title"/>
          </p:nvPr>
        </p:nvSpPr>
        <p:spPr>
          <a:xfrm>
            <a:off x="1634100" y="372175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title" idx="2"/>
          </p:nvPr>
        </p:nvSpPr>
        <p:spPr>
          <a:xfrm>
            <a:off x="763000" y="3266100"/>
            <a:ext cx="21843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254" name="Google Shape;254;p15"/>
          <p:cNvSpPr txBox="1">
            <a:spLocks noGrp="1"/>
          </p:cNvSpPr>
          <p:nvPr>
            <p:ph type="subTitle" idx="1"/>
          </p:nvPr>
        </p:nvSpPr>
        <p:spPr>
          <a:xfrm>
            <a:off x="763000" y="3691700"/>
            <a:ext cx="21843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5" name="Google Shape;255;p15"/>
          <p:cNvSpPr txBox="1">
            <a:spLocks noGrp="1"/>
          </p:cNvSpPr>
          <p:nvPr>
            <p:ph type="title" idx="3"/>
          </p:nvPr>
        </p:nvSpPr>
        <p:spPr>
          <a:xfrm>
            <a:off x="3479840" y="3266100"/>
            <a:ext cx="21843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256" name="Google Shape;256;p15"/>
          <p:cNvSpPr txBox="1">
            <a:spLocks noGrp="1"/>
          </p:cNvSpPr>
          <p:nvPr>
            <p:ph type="subTitle" idx="4"/>
          </p:nvPr>
        </p:nvSpPr>
        <p:spPr>
          <a:xfrm>
            <a:off x="3479840" y="3691700"/>
            <a:ext cx="21843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7" name="Google Shape;257;p15"/>
          <p:cNvSpPr txBox="1">
            <a:spLocks noGrp="1"/>
          </p:cNvSpPr>
          <p:nvPr>
            <p:ph type="title" idx="5"/>
          </p:nvPr>
        </p:nvSpPr>
        <p:spPr>
          <a:xfrm>
            <a:off x="6196681" y="3266100"/>
            <a:ext cx="21843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258" name="Google Shape;258;p15"/>
          <p:cNvSpPr txBox="1">
            <a:spLocks noGrp="1"/>
          </p:cNvSpPr>
          <p:nvPr>
            <p:ph type="subTitle" idx="6"/>
          </p:nvPr>
        </p:nvSpPr>
        <p:spPr>
          <a:xfrm>
            <a:off x="6196681" y="3691700"/>
            <a:ext cx="21843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59" name="Google Shape;259;p15"/>
          <p:cNvGrpSpPr/>
          <p:nvPr/>
        </p:nvGrpSpPr>
        <p:grpSpPr>
          <a:xfrm>
            <a:off x="-127990" y="208124"/>
            <a:ext cx="673089" cy="387303"/>
            <a:chOff x="4383475" y="1747875"/>
            <a:chExt cx="544350" cy="313225"/>
          </a:xfrm>
        </p:grpSpPr>
        <p:sp>
          <p:nvSpPr>
            <p:cNvPr id="260" name="Google Shape;260;p15"/>
            <p:cNvSpPr/>
            <p:nvPr/>
          </p:nvSpPr>
          <p:spPr>
            <a:xfrm>
              <a:off x="4383475" y="1747875"/>
              <a:ext cx="544350" cy="89500"/>
            </a:xfrm>
            <a:custGeom>
              <a:avLst/>
              <a:gdLst/>
              <a:ahLst/>
              <a:cxnLst/>
              <a:rect l="l" t="t" r="r" b="b"/>
              <a:pathLst>
                <a:path w="21774" h="3580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4383475" y="1971575"/>
              <a:ext cx="544350" cy="89525"/>
            </a:xfrm>
            <a:custGeom>
              <a:avLst/>
              <a:gdLst/>
              <a:ahLst/>
              <a:cxnLst/>
              <a:rect l="l" t="t" r="r" b="b"/>
              <a:pathLst>
                <a:path w="21774" h="3581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" name="Google Shape;262;p15"/>
          <p:cNvSpPr/>
          <p:nvPr/>
        </p:nvSpPr>
        <p:spPr>
          <a:xfrm>
            <a:off x="741646" y="222232"/>
            <a:ext cx="179509" cy="359018"/>
          </a:xfrm>
          <a:custGeom>
            <a:avLst/>
            <a:gdLst/>
            <a:ahLst/>
            <a:cxnLst/>
            <a:rect l="l" t="t" r="r" b="b"/>
            <a:pathLst>
              <a:path w="5807" h="11614" extrusionOk="0">
                <a:moveTo>
                  <a:pt x="1" y="0"/>
                </a:moveTo>
                <a:lnTo>
                  <a:pt x="1" y="11614"/>
                </a:lnTo>
                <a:cubicBezTo>
                  <a:pt x="3207" y="11614"/>
                  <a:pt x="5807" y="9014"/>
                  <a:pt x="5807" y="5807"/>
                </a:cubicBezTo>
                <a:cubicBezTo>
                  <a:pt x="5807" y="2600"/>
                  <a:pt x="3207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15"/>
          <p:cNvGrpSpPr/>
          <p:nvPr/>
        </p:nvGrpSpPr>
        <p:grpSpPr>
          <a:xfrm>
            <a:off x="-435405" y="938820"/>
            <a:ext cx="793400" cy="410549"/>
            <a:chOff x="1151000" y="1881425"/>
            <a:chExt cx="641650" cy="332025"/>
          </a:xfrm>
        </p:grpSpPr>
        <p:sp>
          <p:nvSpPr>
            <p:cNvPr id="264" name="Google Shape;264;p15"/>
            <p:cNvSpPr/>
            <p:nvPr/>
          </p:nvSpPr>
          <p:spPr>
            <a:xfrm>
              <a:off x="1151000" y="2045450"/>
              <a:ext cx="641650" cy="168000"/>
            </a:xfrm>
            <a:custGeom>
              <a:avLst/>
              <a:gdLst/>
              <a:ahLst/>
              <a:cxnLst/>
              <a:rect l="l" t="t" r="r" b="b"/>
              <a:pathLst>
                <a:path w="25666" h="6720" extrusionOk="0">
                  <a:moveTo>
                    <a:pt x="8704" y="1"/>
                  </a:moveTo>
                  <a:lnTo>
                    <a:pt x="4580" y="4874"/>
                  </a:lnTo>
                  <a:lnTo>
                    <a:pt x="911" y="538"/>
                  </a:lnTo>
                  <a:lnTo>
                    <a:pt x="0" y="1309"/>
                  </a:lnTo>
                  <a:lnTo>
                    <a:pt x="4580" y="6720"/>
                  </a:lnTo>
                  <a:lnTo>
                    <a:pt x="8705" y="1846"/>
                  </a:lnTo>
                  <a:lnTo>
                    <a:pt x="12831" y="6720"/>
                  </a:lnTo>
                  <a:lnTo>
                    <a:pt x="16955" y="1846"/>
                  </a:lnTo>
                  <a:lnTo>
                    <a:pt x="21083" y="6720"/>
                  </a:lnTo>
                  <a:lnTo>
                    <a:pt x="25665" y="1309"/>
                  </a:lnTo>
                  <a:lnTo>
                    <a:pt x="24756" y="538"/>
                  </a:lnTo>
                  <a:lnTo>
                    <a:pt x="21083" y="4874"/>
                  </a:lnTo>
                  <a:lnTo>
                    <a:pt x="16955" y="1"/>
                  </a:lnTo>
                  <a:lnTo>
                    <a:pt x="12830" y="4874"/>
                  </a:lnTo>
                  <a:lnTo>
                    <a:pt x="8704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1151000" y="1881425"/>
              <a:ext cx="641650" cy="168000"/>
            </a:xfrm>
            <a:custGeom>
              <a:avLst/>
              <a:gdLst/>
              <a:ahLst/>
              <a:cxnLst/>
              <a:rect l="l" t="t" r="r" b="b"/>
              <a:pathLst>
                <a:path w="25666" h="6720" extrusionOk="0">
                  <a:moveTo>
                    <a:pt x="8704" y="0"/>
                  </a:moveTo>
                  <a:lnTo>
                    <a:pt x="4580" y="4873"/>
                  </a:lnTo>
                  <a:lnTo>
                    <a:pt x="911" y="537"/>
                  </a:lnTo>
                  <a:lnTo>
                    <a:pt x="0" y="1309"/>
                  </a:lnTo>
                  <a:lnTo>
                    <a:pt x="4580" y="6719"/>
                  </a:lnTo>
                  <a:lnTo>
                    <a:pt x="8705" y="1847"/>
                  </a:lnTo>
                  <a:lnTo>
                    <a:pt x="12831" y="6719"/>
                  </a:lnTo>
                  <a:lnTo>
                    <a:pt x="16955" y="1847"/>
                  </a:lnTo>
                  <a:lnTo>
                    <a:pt x="21083" y="6719"/>
                  </a:lnTo>
                  <a:lnTo>
                    <a:pt x="25665" y="1309"/>
                  </a:lnTo>
                  <a:lnTo>
                    <a:pt x="24756" y="537"/>
                  </a:lnTo>
                  <a:lnTo>
                    <a:pt x="21083" y="4873"/>
                  </a:lnTo>
                  <a:lnTo>
                    <a:pt x="16955" y="0"/>
                  </a:lnTo>
                  <a:lnTo>
                    <a:pt x="12830" y="4873"/>
                  </a:lnTo>
                  <a:lnTo>
                    <a:pt x="8704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15"/>
          <p:cNvGrpSpPr/>
          <p:nvPr/>
        </p:nvGrpSpPr>
        <p:grpSpPr>
          <a:xfrm>
            <a:off x="1231084" y="116296"/>
            <a:ext cx="216944" cy="216944"/>
            <a:chOff x="5826950" y="2305200"/>
            <a:chExt cx="175450" cy="175450"/>
          </a:xfrm>
        </p:grpSpPr>
        <p:sp>
          <p:nvSpPr>
            <p:cNvPr id="267" name="Google Shape;267;p15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5"/>
          <p:cNvGrpSpPr/>
          <p:nvPr/>
        </p:nvGrpSpPr>
        <p:grpSpPr>
          <a:xfrm rot="-5400000">
            <a:off x="7856267" y="-425915"/>
            <a:ext cx="861683" cy="1713690"/>
            <a:chOff x="5601325" y="2619050"/>
            <a:chExt cx="1004175" cy="1997075"/>
          </a:xfrm>
        </p:grpSpPr>
        <p:sp>
          <p:nvSpPr>
            <p:cNvPr id="270" name="Google Shape;270;p15"/>
            <p:cNvSpPr/>
            <p:nvPr/>
          </p:nvSpPr>
          <p:spPr>
            <a:xfrm>
              <a:off x="5914500" y="2921050"/>
              <a:ext cx="691000" cy="1381875"/>
            </a:xfrm>
            <a:custGeom>
              <a:avLst/>
              <a:gdLst/>
              <a:ahLst/>
              <a:cxnLst/>
              <a:rect l="l" t="t" r="r" b="b"/>
              <a:pathLst>
                <a:path w="27640" h="55275" extrusionOk="0">
                  <a:moveTo>
                    <a:pt x="27639" y="0"/>
                  </a:moveTo>
                  <a:cubicBezTo>
                    <a:pt x="12375" y="0"/>
                    <a:pt x="1" y="12375"/>
                    <a:pt x="1" y="27637"/>
                  </a:cubicBezTo>
                  <a:cubicBezTo>
                    <a:pt x="1" y="42900"/>
                    <a:pt x="12374" y="55275"/>
                    <a:pt x="27639" y="55275"/>
                  </a:cubicBezTo>
                  <a:lnTo>
                    <a:pt x="276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5831350" y="2837850"/>
              <a:ext cx="774150" cy="774150"/>
            </a:xfrm>
            <a:custGeom>
              <a:avLst/>
              <a:gdLst/>
              <a:ahLst/>
              <a:cxnLst/>
              <a:rect l="l" t="t" r="r" b="b"/>
              <a:pathLst>
                <a:path w="30966" h="30966" extrusionOk="0">
                  <a:moveTo>
                    <a:pt x="30965" y="0"/>
                  </a:moveTo>
                  <a:cubicBezTo>
                    <a:pt x="13890" y="0"/>
                    <a:pt x="0" y="13892"/>
                    <a:pt x="0" y="30965"/>
                  </a:cubicBezTo>
                  <a:lnTo>
                    <a:pt x="299" y="30965"/>
                  </a:lnTo>
                  <a:cubicBezTo>
                    <a:pt x="299" y="14056"/>
                    <a:pt x="14056" y="298"/>
                    <a:pt x="30965" y="298"/>
                  </a:cubicBezTo>
                  <a:lnTo>
                    <a:pt x="30965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5820150" y="3611975"/>
              <a:ext cx="785350" cy="785300"/>
            </a:xfrm>
            <a:custGeom>
              <a:avLst/>
              <a:gdLst/>
              <a:ahLst/>
              <a:cxnLst/>
              <a:rect l="l" t="t" r="r" b="b"/>
              <a:pathLst>
                <a:path w="31414" h="31412" extrusionOk="0">
                  <a:moveTo>
                    <a:pt x="1" y="0"/>
                  </a:moveTo>
                  <a:cubicBezTo>
                    <a:pt x="1" y="17320"/>
                    <a:pt x="14092" y="31412"/>
                    <a:pt x="31413" y="31412"/>
                  </a:cubicBezTo>
                  <a:lnTo>
                    <a:pt x="31413" y="30218"/>
                  </a:lnTo>
                  <a:cubicBezTo>
                    <a:pt x="14751" y="30218"/>
                    <a:pt x="1195" y="16662"/>
                    <a:pt x="119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5831350" y="2837850"/>
              <a:ext cx="774150" cy="774150"/>
            </a:xfrm>
            <a:custGeom>
              <a:avLst/>
              <a:gdLst/>
              <a:ahLst/>
              <a:cxnLst/>
              <a:rect l="l" t="t" r="r" b="b"/>
              <a:pathLst>
                <a:path w="30966" h="30966" extrusionOk="0">
                  <a:moveTo>
                    <a:pt x="30965" y="0"/>
                  </a:moveTo>
                  <a:cubicBezTo>
                    <a:pt x="13890" y="0"/>
                    <a:pt x="0" y="13892"/>
                    <a:pt x="0" y="30965"/>
                  </a:cubicBezTo>
                  <a:lnTo>
                    <a:pt x="299" y="30965"/>
                  </a:lnTo>
                  <a:cubicBezTo>
                    <a:pt x="299" y="14056"/>
                    <a:pt x="14056" y="298"/>
                    <a:pt x="30965" y="298"/>
                  </a:cubicBezTo>
                  <a:lnTo>
                    <a:pt x="30965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5820150" y="3611975"/>
              <a:ext cx="785350" cy="785300"/>
            </a:xfrm>
            <a:custGeom>
              <a:avLst/>
              <a:gdLst/>
              <a:ahLst/>
              <a:cxnLst/>
              <a:rect l="l" t="t" r="r" b="b"/>
              <a:pathLst>
                <a:path w="31414" h="31412" extrusionOk="0">
                  <a:moveTo>
                    <a:pt x="1" y="0"/>
                  </a:moveTo>
                  <a:cubicBezTo>
                    <a:pt x="1" y="17320"/>
                    <a:pt x="14092" y="31412"/>
                    <a:pt x="31413" y="31412"/>
                  </a:cubicBezTo>
                  <a:lnTo>
                    <a:pt x="31413" y="30218"/>
                  </a:lnTo>
                  <a:cubicBezTo>
                    <a:pt x="14751" y="30218"/>
                    <a:pt x="1195" y="16662"/>
                    <a:pt x="119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5760225" y="2766725"/>
              <a:ext cx="845275" cy="845275"/>
            </a:xfrm>
            <a:custGeom>
              <a:avLst/>
              <a:gdLst/>
              <a:ahLst/>
              <a:cxnLst/>
              <a:rect l="l" t="t" r="r" b="b"/>
              <a:pathLst>
                <a:path w="33811" h="33811" extrusionOk="0">
                  <a:moveTo>
                    <a:pt x="33810" y="0"/>
                  </a:moveTo>
                  <a:cubicBezTo>
                    <a:pt x="15166" y="0"/>
                    <a:pt x="0" y="15167"/>
                    <a:pt x="0" y="33810"/>
                  </a:cubicBezTo>
                  <a:lnTo>
                    <a:pt x="298" y="33810"/>
                  </a:lnTo>
                  <a:cubicBezTo>
                    <a:pt x="298" y="15331"/>
                    <a:pt x="15331" y="298"/>
                    <a:pt x="33810" y="298"/>
                  </a:cubicBezTo>
                  <a:lnTo>
                    <a:pt x="33810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5749000" y="3611975"/>
              <a:ext cx="856500" cy="856475"/>
            </a:xfrm>
            <a:custGeom>
              <a:avLst/>
              <a:gdLst/>
              <a:ahLst/>
              <a:cxnLst/>
              <a:rect l="l" t="t" r="r" b="b"/>
              <a:pathLst>
                <a:path w="34260" h="34259" extrusionOk="0">
                  <a:moveTo>
                    <a:pt x="1" y="0"/>
                  </a:moveTo>
                  <a:cubicBezTo>
                    <a:pt x="1" y="18890"/>
                    <a:pt x="15369" y="34258"/>
                    <a:pt x="34259" y="34258"/>
                  </a:cubicBezTo>
                  <a:lnTo>
                    <a:pt x="34259" y="33064"/>
                  </a:lnTo>
                  <a:cubicBezTo>
                    <a:pt x="16027" y="33064"/>
                    <a:pt x="1194" y="18232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5760225" y="2766725"/>
              <a:ext cx="845275" cy="845275"/>
            </a:xfrm>
            <a:custGeom>
              <a:avLst/>
              <a:gdLst/>
              <a:ahLst/>
              <a:cxnLst/>
              <a:rect l="l" t="t" r="r" b="b"/>
              <a:pathLst>
                <a:path w="33811" h="33811" extrusionOk="0">
                  <a:moveTo>
                    <a:pt x="33810" y="0"/>
                  </a:moveTo>
                  <a:cubicBezTo>
                    <a:pt x="15166" y="0"/>
                    <a:pt x="0" y="15167"/>
                    <a:pt x="0" y="33810"/>
                  </a:cubicBezTo>
                  <a:lnTo>
                    <a:pt x="298" y="33810"/>
                  </a:lnTo>
                  <a:cubicBezTo>
                    <a:pt x="298" y="15331"/>
                    <a:pt x="15331" y="298"/>
                    <a:pt x="33810" y="298"/>
                  </a:cubicBezTo>
                  <a:lnTo>
                    <a:pt x="33810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5749000" y="3611975"/>
              <a:ext cx="856500" cy="856475"/>
            </a:xfrm>
            <a:custGeom>
              <a:avLst/>
              <a:gdLst/>
              <a:ahLst/>
              <a:cxnLst/>
              <a:rect l="l" t="t" r="r" b="b"/>
              <a:pathLst>
                <a:path w="34260" h="34259" extrusionOk="0">
                  <a:moveTo>
                    <a:pt x="1" y="0"/>
                  </a:moveTo>
                  <a:cubicBezTo>
                    <a:pt x="1" y="18890"/>
                    <a:pt x="15369" y="34258"/>
                    <a:pt x="34259" y="34258"/>
                  </a:cubicBezTo>
                  <a:lnTo>
                    <a:pt x="34259" y="33064"/>
                  </a:lnTo>
                  <a:cubicBezTo>
                    <a:pt x="16027" y="33064"/>
                    <a:pt x="1194" y="18232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5689325" y="2695850"/>
              <a:ext cx="916175" cy="916150"/>
            </a:xfrm>
            <a:custGeom>
              <a:avLst/>
              <a:gdLst/>
              <a:ahLst/>
              <a:cxnLst/>
              <a:rect l="l" t="t" r="r" b="b"/>
              <a:pathLst>
                <a:path w="36647" h="36646" extrusionOk="0">
                  <a:moveTo>
                    <a:pt x="36646" y="0"/>
                  </a:moveTo>
                  <a:cubicBezTo>
                    <a:pt x="16439" y="0"/>
                    <a:pt x="1" y="16439"/>
                    <a:pt x="1" y="36645"/>
                  </a:cubicBezTo>
                  <a:lnTo>
                    <a:pt x="300" y="36645"/>
                  </a:lnTo>
                  <a:cubicBezTo>
                    <a:pt x="300" y="16604"/>
                    <a:pt x="16605" y="299"/>
                    <a:pt x="36646" y="299"/>
                  </a:cubicBezTo>
                  <a:lnTo>
                    <a:pt x="36646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5678150" y="3611975"/>
              <a:ext cx="927350" cy="927325"/>
            </a:xfrm>
            <a:custGeom>
              <a:avLst/>
              <a:gdLst/>
              <a:ahLst/>
              <a:cxnLst/>
              <a:rect l="l" t="t" r="r" b="b"/>
              <a:pathLst>
                <a:path w="37094" h="37093" extrusionOk="0">
                  <a:moveTo>
                    <a:pt x="1" y="0"/>
                  </a:moveTo>
                  <a:cubicBezTo>
                    <a:pt x="1" y="20452"/>
                    <a:pt x="16641" y="37092"/>
                    <a:pt x="37093" y="37092"/>
                  </a:cubicBezTo>
                  <a:lnTo>
                    <a:pt x="37093" y="35898"/>
                  </a:lnTo>
                  <a:cubicBezTo>
                    <a:pt x="17298" y="35898"/>
                    <a:pt x="1194" y="19794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5612525" y="2619050"/>
              <a:ext cx="992975" cy="992950"/>
            </a:xfrm>
            <a:custGeom>
              <a:avLst/>
              <a:gdLst/>
              <a:ahLst/>
              <a:cxnLst/>
              <a:rect l="l" t="t" r="r" b="b"/>
              <a:pathLst>
                <a:path w="39719" h="39718" extrusionOk="0">
                  <a:moveTo>
                    <a:pt x="39718" y="0"/>
                  </a:moveTo>
                  <a:cubicBezTo>
                    <a:pt x="17818" y="0"/>
                    <a:pt x="0" y="17817"/>
                    <a:pt x="0" y="39717"/>
                  </a:cubicBezTo>
                  <a:lnTo>
                    <a:pt x="299" y="39717"/>
                  </a:lnTo>
                  <a:cubicBezTo>
                    <a:pt x="299" y="17982"/>
                    <a:pt x="17982" y="298"/>
                    <a:pt x="39718" y="298"/>
                  </a:cubicBezTo>
                  <a:lnTo>
                    <a:pt x="39718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5601325" y="3611975"/>
              <a:ext cx="1004175" cy="1004150"/>
            </a:xfrm>
            <a:custGeom>
              <a:avLst/>
              <a:gdLst/>
              <a:ahLst/>
              <a:cxnLst/>
              <a:rect l="l" t="t" r="r" b="b"/>
              <a:pathLst>
                <a:path w="40167" h="40166" extrusionOk="0">
                  <a:moveTo>
                    <a:pt x="1" y="0"/>
                  </a:moveTo>
                  <a:cubicBezTo>
                    <a:pt x="1" y="22146"/>
                    <a:pt x="18019" y="40165"/>
                    <a:pt x="40166" y="40165"/>
                  </a:cubicBezTo>
                  <a:lnTo>
                    <a:pt x="40166" y="38971"/>
                  </a:lnTo>
                  <a:cubicBezTo>
                    <a:pt x="18677" y="38971"/>
                    <a:pt x="1194" y="21488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SECTION_TITLE_AND_DESCRIPTION_1_1_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6"/>
          <p:cNvSpPr txBox="1">
            <a:spLocks noGrp="1"/>
          </p:cNvSpPr>
          <p:nvPr>
            <p:ph type="title"/>
          </p:nvPr>
        </p:nvSpPr>
        <p:spPr>
          <a:xfrm>
            <a:off x="1185576" y="2901350"/>
            <a:ext cx="26103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6"/>
          <p:cNvSpPr txBox="1">
            <a:spLocks noGrp="1"/>
          </p:cNvSpPr>
          <p:nvPr>
            <p:ph type="subTitle" idx="1"/>
          </p:nvPr>
        </p:nvSpPr>
        <p:spPr>
          <a:xfrm>
            <a:off x="1185575" y="3403150"/>
            <a:ext cx="2610300" cy="9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6" name="Google Shape;286;p16"/>
          <p:cNvSpPr txBox="1">
            <a:spLocks noGrp="1"/>
          </p:cNvSpPr>
          <p:nvPr>
            <p:ph type="title" idx="2"/>
          </p:nvPr>
        </p:nvSpPr>
        <p:spPr>
          <a:xfrm>
            <a:off x="5348124" y="2901350"/>
            <a:ext cx="26103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16"/>
          <p:cNvSpPr txBox="1">
            <a:spLocks noGrp="1"/>
          </p:cNvSpPr>
          <p:nvPr>
            <p:ph type="subTitle" idx="3"/>
          </p:nvPr>
        </p:nvSpPr>
        <p:spPr>
          <a:xfrm>
            <a:off x="5348125" y="3403150"/>
            <a:ext cx="2610300" cy="9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88" name="Google Shape;288;p16"/>
          <p:cNvGrpSpPr/>
          <p:nvPr/>
        </p:nvGrpSpPr>
        <p:grpSpPr>
          <a:xfrm>
            <a:off x="176453" y="118245"/>
            <a:ext cx="129823" cy="803428"/>
            <a:chOff x="5169950" y="3910650"/>
            <a:chExt cx="108150" cy="669300"/>
          </a:xfrm>
        </p:grpSpPr>
        <p:sp>
          <p:nvSpPr>
            <p:cNvPr id="289" name="Google Shape;289;p16"/>
            <p:cNvSpPr/>
            <p:nvPr/>
          </p:nvSpPr>
          <p:spPr>
            <a:xfrm>
              <a:off x="5169950" y="39106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5169950" y="4097700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5169950" y="42847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5169950" y="4471825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" name="Google Shape;293;p16"/>
          <p:cNvGrpSpPr/>
          <p:nvPr/>
        </p:nvGrpSpPr>
        <p:grpSpPr>
          <a:xfrm>
            <a:off x="543200" y="118250"/>
            <a:ext cx="642375" cy="642350"/>
            <a:chOff x="1154925" y="4692025"/>
            <a:chExt cx="642375" cy="642350"/>
          </a:xfrm>
        </p:grpSpPr>
        <p:sp>
          <p:nvSpPr>
            <p:cNvPr id="294" name="Google Shape;294;p16"/>
            <p:cNvSpPr/>
            <p:nvPr/>
          </p:nvSpPr>
          <p:spPr>
            <a:xfrm>
              <a:off x="1154925" y="4896200"/>
              <a:ext cx="438200" cy="438175"/>
            </a:xfrm>
            <a:custGeom>
              <a:avLst/>
              <a:gdLst/>
              <a:ahLst/>
              <a:cxnLst/>
              <a:rect l="l" t="t" r="r" b="b"/>
              <a:pathLst>
                <a:path w="17528" h="17527" extrusionOk="0">
                  <a:moveTo>
                    <a:pt x="16931" y="596"/>
                  </a:moveTo>
                  <a:lnTo>
                    <a:pt x="16931" y="16930"/>
                  </a:lnTo>
                  <a:lnTo>
                    <a:pt x="598" y="16930"/>
                  </a:lnTo>
                  <a:lnTo>
                    <a:pt x="598" y="596"/>
                  </a:lnTo>
                  <a:close/>
                  <a:moveTo>
                    <a:pt x="1" y="0"/>
                  </a:moveTo>
                  <a:lnTo>
                    <a:pt x="1" y="17526"/>
                  </a:lnTo>
                  <a:lnTo>
                    <a:pt x="17528" y="17526"/>
                  </a:lnTo>
                  <a:lnTo>
                    <a:pt x="17528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6"/>
            <p:cNvSpPr/>
            <p:nvPr/>
          </p:nvSpPr>
          <p:spPr>
            <a:xfrm>
              <a:off x="1374025" y="4692025"/>
              <a:ext cx="423275" cy="423250"/>
            </a:xfrm>
            <a:custGeom>
              <a:avLst/>
              <a:gdLst/>
              <a:ahLst/>
              <a:cxnLst/>
              <a:rect l="l" t="t" r="r" b="b"/>
              <a:pathLst>
                <a:path w="16931" h="16930" extrusionOk="0">
                  <a:moveTo>
                    <a:pt x="0" y="1"/>
                  </a:moveTo>
                  <a:lnTo>
                    <a:pt x="0" y="16930"/>
                  </a:lnTo>
                  <a:lnTo>
                    <a:pt x="16930" y="16930"/>
                  </a:lnTo>
                  <a:lnTo>
                    <a:pt x="16930" y="1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16"/>
          <p:cNvGrpSpPr/>
          <p:nvPr/>
        </p:nvGrpSpPr>
        <p:grpSpPr>
          <a:xfrm>
            <a:off x="8819975" y="4091575"/>
            <a:ext cx="544350" cy="313225"/>
            <a:chOff x="4383475" y="1747875"/>
            <a:chExt cx="544350" cy="313225"/>
          </a:xfrm>
        </p:grpSpPr>
        <p:sp>
          <p:nvSpPr>
            <p:cNvPr id="297" name="Google Shape;297;p16"/>
            <p:cNvSpPr/>
            <p:nvPr/>
          </p:nvSpPr>
          <p:spPr>
            <a:xfrm>
              <a:off x="4383475" y="1747875"/>
              <a:ext cx="544350" cy="89500"/>
            </a:xfrm>
            <a:custGeom>
              <a:avLst/>
              <a:gdLst/>
              <a:ahLst/>
              <a:cxnLst/>
              <a:rect l="l" t="t" r="r" b="b"/>
              <a:pathLst>
                <a:path w="21774" h="3580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4383475" y="1971575"/>
              <a:ext cx="544350" cy="89525"/>
            </a:xfrm>
            <a:custGeom>
              <a:avLst/>
              <a:gdLst/>
              <a:ahLst/>
              <a:cxnLst/>
              <a:rect l="l" t="t" r="r" b="b"/>
              <a:pathLst>
                <a:path w="21774" h="3581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" name="Google Shape;299;p16"/>
          <p:cNvGrpSpPr/>
          <p:nvPr/>
        </p:nvGrpSpPr>
        <p:grpSpPr>
          <a:xfrm>
            <a:off x="8442200" y="4690825"/>
            <a:ext cx="175450" cy="175450"/>
            <a:chOff x="5826950" y="2305200"/>
            <a:chExt cx="175450" cy="175450"/>
          </a:xfrm>
        </p:grpSpPr>
        <p:sp>
          <p:nvSpPr>
            <p:cNvPr id="300" name="Google Shape;300;p16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Google Shape;302;p16"/>
          <p:cNvSpPr/>
          <p:nvPr/>
        </p:nvSpPr>
        <p:spPr>
          <a:xfrm>
            <a:off x="8935525" y="4633375"/>
            <a:ext cx="145175" cy="290350"/>
          </a:xfrm>
          <a:custGeom>
            <a:avLst/>
            <a:gdLst/>
            <a:ahLst/>
            <a:cxnLst/>
            <a:rect l="l" t="t" r="r" b="b"/>
            <a:pathLst>
              <a:path w="5807" h="11614" extrusionOk="0">
                <a:moveTo>
                  <a:pt x="1" y="0"/>
                </a:moveTo>
                <a:lnTo>
                  <a:pt x="1" y="11614"/>
                </a:lnTo>
                <a:cubicBezTo>
                  <a:pt x="3207" y="11614"/>
                  <a:pt x="5807" y="9014"/>
                  <a:pt x="5807" y="5807"/>
                </a:cubicBezTo>
                <a:cubicBezTo>
                  <a:pt x="5807" y="2600"/>
                  <a:pt x="3207" y="0"/>
                  <a:pt x="1" y="0"/>
                </a:cubicBezTo>
                <a:close/>
              </a:path>
            </a:pathLst>
          </a:custGeom>
          <a:solidFill>
            <a:srgbClr val="8BD2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_HEADER_1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"/>
          <p:cNvSpPr txBox="1">
            <a:spLocks noGrp="1"/>
          </p:cNvSpPr>
          <p:nvPr>
            <p:ph type="title"/>
          </p:nvPr>
        </p:nvSpPr>
        <p:spPr>
          <a:xfrm>
            <a:off x="1259350" y="2237725"/>
            <a:ext cx="3348000" cy="111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5" name="Google Shape;305;p17"/>
          <p:cNvSpPr txBox="1">
            <a:spLocks noGrp="1"/>
          </p:cNvSpPr>
          <p:nvPr>
            <p:ph type="title" idx="2" hasCustomPrompt="1"/>
          </p:nvPr>
        </p:nvSpPr>
        <p:spPr>
          <a:xfrm>
            <a:off x="1259358" y="1017500"/>
            <a:ext cx="3478800" cy="13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6" name="Google Shape;306;p17"/>
          <p:cNvSpPr txBox="1">
            <a:spLocks noGrp="1"/>
          </p:cNvSpPr>
          <p:nvPr>
            <p:ph type="subTitle" idx="1"/>
          </p:nvPr>
        </p:nvSpPr>
        <p:spPr>
          <a:xfrm>
            <a:off x="1259358" y="3425200"/>
            <a:ext cx="25404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307" name="Google Shape;307;p17"/>
          <p:cNvGrpSpPr/>
          <p:nvPr/>
        </p:nvGrpSpPr>
        <p:grpSpPr>
          <a:xfrm rot="-5400000">
            <a:off x="7490973" y="-521525"/>
            <a:ext cx="1055388" cy="2098926"/>
            <a:chOff x="5601325" y="2619050"/>
            <a:chExt cx="1004175" cy="1997075"/>
          </a:xfrm>
        </p:grpSpPr>
        <p:sp>
          <p:nvSpPr>
            <p:cNvPr id="308" name="Google Shape;308;p17"/>
            <p:cNvSpPr/>
            <p:nvPr/>
          </p:nvSpPr>
          <p:spPr>
            <a:xfrm>
              <a:off x="5914500" y="2921050"/>
              <a:ext cx="691000" cy="1381875"/>
            </a:xfrm>
            <a:custGeom>
              <a:avLst/>
              <a:gdLst/>
              <a:ahLst/>
              <a:cxnLst/>
              <a:rect l="l" t="t" r="r" b="b"/>
              <a:pathLst>
                <a:path w="27640" h="55275" extrusionOk="0">
                  <a:moveTo>
                    <a:pt x="27639" y="0"/>
                  </a:moveTo>
                  <a:cubicBezTo>
                    <a:pt x="12375" y="0"/>
                    <a:pt x="1" y="12375"/>
                    <a:pt x="1" y="27637"/>
                  </a:cubicBezTo>
                  <a:cubicBezTo>
                    <a:pt x="1" y="42900"/>
                    <a:pt x="12374" y="55275"/>
                    <a:pt x="27639" y="55275"/>
                  </a:cubicBezTo>
                  <a:lnTo>
                    <a:pt x="276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5831350" y="2837850"/>
              <a:ext cx="774150" cy="774150"/>
            </a:xfrm>
            <a:custGeom>
              <a:avLst/>
              <a:gdLst/>
              <a:ahLst/>
              <a:cxnLst/>
              <a:rect l="l" t="t" r="r" b="b"/>
              <a:pathLst>
                <a:path w="30966" h="30966" extrusionOk="0">
                  <a:moveTo>
                    <a:pt x="30965" y="0"/>
                  </a:moveTo>
                  <a:cubicBezTo>
                    <a:pt x="13890" y="0"/>
                    <a:pt x="0" y="13892"/>
                    <a:pt x="0" y="30965"/>
                  </a:cubicBezTo>
                  <a:lnTo>
                    <a:pt x="299" y="30965"/>
                  </a:lnTo>
                  <a:cubicBezTo>
                    <a:pt x="299" y="14056"/>
                    <a:pt x="14056" y="298"/>
                    <a:pt x="30965" y="298"/>
                  </a:cubicBezTo>
                  <a:lnTo>
                    <a:pt x="30965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5820150" y="3611975"/>
              <a:ext cx="785350" cy="785300"/>
            </a:xfrm>
            <a:custGeom>
              <a:avLst/>
              <a:gdLst/>
              <a:ahLst/>
              <a:cxnLst/>
              <a:rect l="l" t="t" r="r" b="b"/>
              <a:pathLst>
                <a:path w="31414" h="31412" extrusionOk="0">
                  <a:moveTo>
                    <a:pt x="1" y="0"/>
                  </a:moveTo>
                  <a:cubicBezTo>
                    <a:pt x="1" y="17320"/>
                    <a:pt x="14092" y="31412"/>
                    <a:pt x="31413" y="31412"/>
                  </a:cubicBezTo>
                  <a:lnTo>
                    <a:pt x="31413" y="30218"/>
                  </a:lnTo>
                  <a:cubicBezTo>
                    <a:pt x="14751" y="30218"/>
                    <a:pt x="1195" y="16662"/>
                    <a:pt x="119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5831350" y="2837850"/>
              <a:ext cx="774150" cy="774150"/>
            </a:xfrm>
            <a:custGeom>
              <a:avLst/>
              <a:gdLst/>
              <a:ahLst/>
              <a:cxnLst/>
              <a:rect l="l" t="t" r="r" b="b"/>
              <a:pathLst>
                <a:path w="30966" h="30966" extrusionOk="0">
                  <a:moveTo>
                    <a:pt x="30965" y="0"/>
                  </a:moveTo>
                  <a:cubicBezTo>
                    <a:pt x="13890" y="0"/>
                    <a:pt x="0" y="13892"/>
                    <a:pt x="0" y="30965"/>
                  </a:cubicBezTo>
                  <a:lnTo>
                    <a:pt x="299" y="30965"/>
                  </a:lnTo>
                  <a:cubicBezTo>
                    <a:pt x="299" y="14056"/>
                    <a:pt x="14056" y="298"/>
                    <a:pt x="30965" y="298"/>
                  </a:cubicBezTo>
                  <a:lnTo>
                    <a:pt x="30965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7"/>
            <p:cNvSpPr/>
            <p:nvPr/>
          </p:nvSpPr>
          <p:spPr>
            <a:xfrm>
              <a:off x="5820150" y="3611975"/>
              <a:ext cx="785350" cy="785300"/>
            </a:xfrm>
            <a:custGeom>
              <a:avLst/>
              <a:gdLst/>
              <a:ahLst/>
              <a:cxnLst/>
              <a:rect l="l" t="t" r="r" b="b"/>
              <a:pathLst>
                <a:path w="31414" h="31412" extrusionOk="0">
                  <a:moveTo>
                    <a:pt x="1" y="0"/>
                  </a:moveTo>
                  <a:cubicBezTo>
                    <a:pt x="1" y="17320"/>
                    <a:pt x="14092" y="31412"/>
                    <a:pt x="31413" y="31412"/>
                  </a:cubicBezTo>
                  <a:lnTo>
                    <a:pt x="31413" y="30218"/>
                  </a:lnTo>
                  <a:cubicBezTo>
                    <a:pt x="14751" y="30218"/>
                    <a:pt x="1195" y="16662"/>
                    <a:pt x="119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7"/>
            <p:cNvSpPr/>
            <p:nvPr/>
          </p:nvSpPr>
          <p:spPr>
            <a:xfrm>
              <a:off x="5760225" y="2766725"/>
              <a:ext cx="845275" cy="845275"/>
            </a:xfrm>
            <a:custGeom>
              <a:avLst/>
              <a:gdLst/>
              <a:ahLst/>
              <a:cxnLst/>
              <a:rect l="l" t="t" r="r" b="b"/>
              <a:pathLst>
                <a:path w="33811" h="33811" extrusionOk="0">
                  <a:moveTo>
                    <a:pt x="33810" y="0"/>
                  </a:moveTo>
                  <a:cubicBezTo>
                    <a:pt x="15166" y="0"/>
                    <a:pt x="0" y="15167"/>
                    <a:pt x="0" y="33810"/>
                  </a:cubicBezTo>
                  <a:lnTo>
                    <a:pt x="298" y="33810"/>
                  </a:lnTo>
                  <a:cubicBezTo>
                    <a:pt x="298" y="15331"/>
                    <a:pt x="15331" y="298"/>
                    <a:pt x="33810" y="298"/>
                  </a:cubicBezTo>
                  <a:lnTo>
                    <a:pt x="33810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7"/>
            <p:cNvSpPr/>
            <p:nvPr/>
          </p:nvSpPr>
          <p:spPr>
            <a:xfrm>
              <a:off x="5749000" y="3611975"/>
              <a:ext cx="856500" cy="856475"/>
            </a:xfrm>
            <a:custGeom>
              <a:avLst/>
              <a:gdLst/>
              <a:ahLst/>
              <a:cxnLst/>
              <a:rect l="l" t="t" r="r" b="b"/>
              <a:pathLst>
                <a:path w="34260" h="34259" extrusionOk="0">
                  <a:moveTo>
                    <a:pt x="1" y="0"/>
                  </a:moveTo>
                  <a:cubicBezTo>
                    <a:pt x="1" y="18890"/>
                    <a:pt x="15369" y="34258"/>
                    <a:pt x="34259" y="34258"/>
                  </a:cubicBezTo>
                  <a:lnTo>
                    <a:pt x="34259" y="33064"/>
                  </a:lnTo>
                  <a:cubicBezTo>
                    <a:pt x="16027" y="33064"/>
                    <a:pt x="1194" y="18232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7"/>
            <p:cNvSpPr/>
            <p:nvPr/>
          </p:nvSpPr>
          <p:spPr>
            <a:xfrm>
              <a:off x="5760225" y="2766725"/>
              <a:ext cx="845275" cy="845275"/>
            </a:xfrm>
            <a:custGeom>
              <a:avLst/>
              <a:gdLst/>
              <a:ahLst/>
              <a:cxnLst/>
              <a:rect l="l" t="t" r="r" b="b"/>
              <a:pathLst>
                <a:path w="33811" h="33811" extrusionOk="0">
                  <a:moveTo>
                    <a:pt x="33810" y="0"/>
                  </a:moveTo>
                  <a:cubicBezTo>
                    <a:pt x="15166" y="0"/>
                    <a:pt x="0" y="15167"/>
                    <a:pt x="0" y="33810"/>
                  </a:cubicBezTo>
                  <a:lnTo>
                    <a:pt x="298" y="33810"/>
                  </a:lnTo>
                  <a:cubicBezTo>
                    <a:pt x="298" y="15331"/>
                    <a:pt x="15331" y="298"/>
                    <a:pt x="33810" y="298"/>
                  </a:cubicBezTo>
                  <a:lnTo>
                    <a:pt x="33810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7"/>
            <p:cNvSpPr/>
            <p:nvPr/>
          </p:nvSpPr>
          <p:spPr>
            <a:xfrm>
              <a:off x="5749000" y="3611975"/>
              <a:ext cx="856500" cy="856475"/>
            </a:xfrm>
            <a:custGeom>
              <a:avLst/>
              <a:gdLst/>
              <a:ahLst/>
              <a:cxnLst/>
              <a:rect l="l" t="t" r="r" b="b"/>
              <a:pathLst>
                <a:path w="34260" h="34259" extrusionOk="0">
                  <a:moveTo>
                    <a:pt x="1" y="0"/>
                  </a:moveTo>
                  <a:cubicBezTo>
                    <a:pt x="1" y="18890"/>
                    <a:pt x="15369" y="34258"/>
                    <a:pt x="34259" y="34258"/>
                  </a:cubicBezTo>
                  <a:lnTo>
                    <a:pt x="34259" y="33064"/>
                  </a:lnTo>
                  <a:cubicBezTo>
                    <a:pt x="16027" y="33064"/>
                    <a:pt x="1194" y="18232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7"/>
            <p:cNvSpPr/>
            <p:nvPr/>
          </p:nvSpPr>
          <p:spPr>
            <a:xfrm>
              <a:off x="5689325" y="2695850"/>
              <a:ext cx="916175" cy="916150"/>
            </a:xfrm>
            <a:custGeom>
              <a:avLst/>
              <a:gdLst/>
              <a:ahLst/>
              <a:cxnLst/>
              <a:rect l="l" t="t" r="r" b="b"/>
              <a:pathLst>
                <a:path w="36647" h="36646" extrusionOk="0">
                  <a:moveTo>
                    <a:pt x="36646" y="0"/>
                  </a:moveTo>
                  <a:cubicBezTo>
                    <a:pt x="16439" y="0"/>
                    <a:pt x="1" y="16439"/>
                    <a:pt x="1" y="36645"/>
                  </a:cubicBezTo>
                  <a:lnTo>
                    <a:pt x="300" y="36645"/>
                  </a:lnTo>
                  <a:cubicBezTo>
                    <a:pt x="300" y="16604"/>
                    <a:pt x="16605" y="299"/>
                    <a:pt x="36646" y="299"/>
                  </a:cubicBezTo>
                  <a:lnTo>
                    <a:pt x="36646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7"/>
            <p:cNvSpPr/>
            <p:nvPr/>
          </p:nvSpPr>
          <p:spPr>
            <a:xfrm>
              <a:off x="5678150" y="3611975"/>
              <a:ext cx="927350" cy="927325"/>
            </a:xfrm>
            <a:custGeom>
              <a:avLst/>
              <a:gdLst/>
              <a:ahLst/>
              <a:cxnLst/>
              <a:rect l="l" t="t" r="r" b="b"/>
              <a:pathLst>
                <a:path w="37094" h="37093" extrusionOk="0">
                  <a:moveTo>
                    <a:pt x="1" y="0"/>
                  </a:moveTo>
                  <a:cubicBezTo>
                    <a:pt x="1" y="20452"/>
                    <a:pt x="16641" y="37092"/>
                    <a:pt x="37093" y="37092"/>
                  </a:cubicBezTo>
                  <a:lnTo>
                    <a:pt x="37093" y="35898"/>
                  </a:lnTo>
                  <a:cubicBezTo>
                    <a:pt x="17298" y="35898"/>
                    <a:pt x="1194" y="19794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7"/>
            <p:cNvSpPr/>
            <p:nvPr/>
          </p:nvSpPr>
          <p:spPr>
            <a:xfrm>
              <a:off x="5612525" y="2619050"/>
              <a:ext cx="992975" cy="992950"/>
            </a:xfrm>
            <a:custGeom>
              <a:avLst/>
              <a:gdLst/>
              <a:ahLst/>
              <a:cxnLst/>
              <a:rect l="l" t="t" r="r" b="b"/>
              <a:pathLst>
                <a:path w="39719" h="39718" extrusionOk="0">
                  <a:moveTo>
                    <a:pt x="39718" y="0"/>
                  </a:moveTo>
                  <a:cubicBezTo>
                    <a:pt x="17818" y="0"/>
                    <a:pt x="0" y="17817"/>
                    <a:pt x="0" y="39717"/>
                  </a:cubicBezTo>
                  <a:lnTo>
                    <a:pt x="299" y="39717"/>
                  </a:lnTo>
                  <a:cubicBezTo>
                    <a:pt x="299" y="17982"/>
                    <a:pt x="17982" y="298"/>
                    <a:pt x="39718" y="298"/>
                  </a:cubicBezTo>
                  <a:lnTo>
                    <a:pt x="39718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7"/>
            <p:cNvSpPr/>
            <p:nvPr/>
          </p:nvSpPr>
          <p:spPr>
            <a:xfrm>
              <a:off x="5601325" y="3611975"/>
              <a:ext cx="1004175" cy="1004150"/>
            </a:xfrm>
            <a:custGeom>
              <a:avLst/>
              <a:gdLst/>
              <a:ahLst/>
              <a:cxnLst/>
              <a:rect l="l" t="t" r="r" b="b"/>
              <a:pathLst>
                <a:path w="40167" h="40166" extrusionOk="0">
                  <a:moveTo>
                    <a:pt x="1" y="0"/>
                  </a:moveTo>
                  <a:cubicBezTo>
                    <a:pt x="1" y="22146"/>
                    <a:pt x="18019" y="40165"/>
                    <a:pt x="40166" y="40165"/>
                  </a:cubicBezTo>
                  <a:lnTo>
                    <a:pt x="40166" y="38971"/>
                  </a:lnTo>
                  <a:cubicBezTo>
                    <a:pt x="18677" y="38971"/>
                    <a:pt x="1194" y="21488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17"/>
          <p:cNvGrpSpPr/>
          <p:nvPr/>
        </p:nvGrpSpPr>
        <p:grpSpPr>
          <a:xfrm>
            <a:off x="-217775" y="4741000"/>
            <a:ext cx="801700" cy="402500"/>
            <a:chOff x="5008150" y="5073600"/>
            <a:chExt cx="801700" cy="402500"/>
          </a:xfrm>
        </p:grpSpPr>
        <p:sp>
          <p:nvSpPr>
            <p:cNvPr id="322" name="Google Shape;322;p17"/>
            <p:cNvSpPr/>
            <p:nvPr/>
          </p:nvSpPr>
          <p:spPr>
            <a:xfrm>
              <a:off x="5008150" y="5073600"/>
              <a:ext cx="801700" cy="402500"/>
            </a:xfrm>
            <a:custGeom>
              <a:avLst/>
              <a:gdLst/>
              <a:ahLst/>
              <a:cxnLst/>
              <a:rect l="l" t="t" r="r" b="b"/>
              <a:pathLst>
                <a:path w="32068" h="16100" extrusionOk="0">
                  <a:moveTo>
                    <a:pt x="16006" y="1"/>
                  </a:moveTo>
                  <a:cubicBezTo>
                    <a:pt x="11766" y="1"/>
                    <a:pt x="7772" y="1642"/>
                    <a:pt x="4753" y="4626"/>
                  </a:cubicBezTo>
                  <a:cubicBezTo>
                    <a:pt x="1712" y="7633"/>
                    <a:pt x="24" y="11643"/>
                    <a:pt x="1" y="15919"/>
                  </a:cubicBezTo>
                  <a:lnTo>
                    <a:pt x="597" y="15923"/>
                  </a:lnTo>
                  <a:cubicBezTo>
                    <a:pt x="620" y="11806"/>
                    <a:pt x="2245" y="7945"/>
                    <a:pt x="5172" y="5050"/>
                  </a:cubicBezTo>
                  <a:cubicBezTo>
                    <a:pt x="8079" y="2176"/>
                    <a:pt x="11923" y="598"/>
                    <a:pt x="16006" y="598"/>
                  </a:cubicBezTo>
                  <a:lnTo>
                    <a:pt x="16096" y="598"/>
                  </a:lnTo>
                  <a:cubicBezTo>
                    <a:pt x="24594" y="645"/>
                    <a:pt x="31468" y="7597"/>
                    <a:pt x="31421" y="16096"/>
                  </a:cubicBezTo>
                  <a:lnTo>
                    <a:pt x="32018" y="16099"/>
                  </a:lnTo>
                  <a:cubicBezTo>
                    <a:pt x="32067" y="7274"/>
                    <a:pt x="24926" y="50"/>
                    <a:pt x="16099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7"/>
            <p:cNvSpPr/>
            <p:nvPr/>
          </p:nvSpPr>
          <p:spPr>
            <a:xfrm>
              <a:off x="5115950" y="5181375"/>
              <a:ext cx="585725" cy="294075"/>
            </a:xfrm>
            <a:custGeom>
              <a:avLst/>
              <a:gdLst/>
              <a:ahLst/>
              <a:cxnLst/>
              <a:rect l="l" t="t" r="r" b="b"/>
              <a:pathLst>
                <a:path w="23429" h="11763" extrusionOk="0">
                  <a:moveTo>
                    <a:pt x="11695" y="0"/>
                  </a:moveTo>
                  <a:cubicBezTo>
                    <a:pt x="5266" y="0"/>
                    <a:pt x="37" y="5194"/>
                    <a:pt x="1" y="11630"/>
                  </a:cubicBezTo>
                  <a:lnTo>
                    <a:pt x="23392" y="11762"/>
                  </a:lnTo>
                  <a:cubicBezTo>
                    <a:pt x="23429" y="5303"/>
                    <a:pt x="18222" y="37"/>
                    <a:pt x="11762" y="1"/>
                  </a:cubicBezTo>
                  <a:cubicBezTo>
                    <a:pt x="11740" y="0"/>
                    <a:pt x="11718" y="0"/>
                    <a:pt x="11695" y="0"/>
                  </a:cubicBez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17"/>
          <p:cNvGrpSpPr/>
          <p:nvPr/>
        </p:nvGrpSpPr>
        <p:grpSpPr>
          <a:xfrm>
            <a:off x="148038" y="136000"/>
            <a:ext cx="500825" cy="850200"/>
            <a:chOff x="3558950" y="3191175"/>
            <a:chExt cx="500825" cy="850200"/>
          </a:xfrm>
        </p:grpSpPr>
        <p:sp>
          <p:nvSpPr>
            <p:cNvPr id="325" name="Google Shape;325;p17"/>
            <p:cNvSpPr/>
            <p:nvPr/>
          </p:nvSpPr>
          <p:spPr>
            <a:xfrm>
              <a:off x="3566425" y="3191175"/>
              <a:ext cx="485900" cy="561075"/>
            </a:xfrm>
            <a:custGeom>
              <a:avLst/>
              <a:gdLst/>
              <a:ahLst/>
              <a:cxnLst/>
              <a:rect l="l" t="t" r="r" b="b"/>
              <a:pathLst>
                <a:path w="19436" h="22443" extrusionOk="0">
                  <a:moveTo>
                    <a:pt x="9718" y="1"/>
                  </a:moveTo>
                  <a:lnTo>
                    <a:pt x="1" y="5611"/>
                  </a:lnTo>
                  <a:lnTo>
                    <a:pt x="1" y="16831"/>
                  </a:lnTo>
                  <a:lnTo>
                    <a:pt x="9718" y="22443"/>
                  </a:lnTo>
                  <a:lnTo>
                    <a:pt x="19435" y="16831"/>
                  </a:lnTo>
                  <a:lnTo>
                    <a:pt x="19435" y="5611"/>
                  </a:lnTo>
                  <a:lnTo>
                    <a:pt x="9718" y="1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3558950" y="3463075"/>
              <a:ext cx="500825" cy="578300"/>
            </a:xfrm>
            <a:custGeom>
              <a:avLst/>
              <a:gdLst/>
              <a:ahLst/>
              <a:cxnLst/>
              <a:rect l="l" t="t" r="r" b="b"/>
              <a:pathLst>
                <a:path w="20033" h="23132" extrusionOk="0">
                  <a:moveTo>
                    <a:pt x="10017" y="690"/>
                  </a:moveTo>
                  <a:lnTo>
                    <a:pt x="19436" y="6129"/>
                  </a:lnTo>
                  <a:lnTo>
                    <a:pt x="19436" y="17005"/>
                  </a:lnTo>
                  <a:lnTo>
                    <a:pt x="10017" y="22443"/>
                  </a:lnTo>
                  <a:lnTo>
                    <a:pt x="598" y="17005"/>
                  </a:lnTo>
                  <a:lnTo>
                    <a:pt x="598" y="6129"/>
                  </a:lnTo>
                  <a:lnTo>
                    <a:pt x="10017" y="690"/>
                  </a:lnTo>
                  <a:close/>
                  <a:moveTo>
                    <a:pt x="10017" y="1"/>
                  </a:moveTo>
                  <a:lnTo>
                    <a:pt x="1" y="5784"/>
                  </a:lnTo>
                  <a:lnTo>
                    <a:pt x="1" y="17349"/>
                  </a:lnTo>
                  <a:lnTo>
                    <a:pt x="10017" y="23131"/>
                  </a:lnTo>
                  <a:lnTo>
                    <a:pt x="20032" y="17349"/>
                  </a:lnTo>
                  <a:lnTo>
                    <a:pt x="20032" y="5784"/>
                  </a:lnTo>
                  <a:lnTo>
                    <a:pt x="10017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" name="Google Shape;327;p17"/>
          <p:cNvGrpSpPr/>
          <p:nvPr/>
        </p:nvGrpSpPr>
        <p:grpSpPr>
          <a:xfrm flipH="1">
            <a:off x="8603200" y="844700"/>
            <a:ext cx="464925" cy="461700"/>
            <a:chOff x="5865550" y="4739350"/>
            <a:chExt cx="464925" cy="461700"/>
          </a:xfrm>
        </p:grpSpPr>
        <p:sp>
          <p:nvSpPr>
            <p:cNvPr id="328" name="Google Shape;328;p17"/>
            <p:cNvSpPr/>
            <p:nvPr/>
          </p:nvSpPr>
          <p:spPr>
            <a:xfrm>
              <a:off x="5865550" y="4739350"/>
              <a:ext cx="84825" cy="81625"/>
            </a:xfrm>
            <a:custGeom>
              <a:avLst/>
              <a:gdLst/>
              <a:ahLst/>
              <a:cxnLst/>
              <a:rect l="l" t="t" r="r" b="b"/>
              <a:pathLst>
                <a:path w="3393" h="3265" extrusionOk="0">
                  <a:moveTo>
                    <a:pt x="1761" y="1"/>
                  </a:moveTo>
                  <a:cubicBezTo>
                    <a:pt x="1100" y="1"/>
                    <a:pt x="506" y="398"/>
                    <a:pt x="253" y="1008"/>
                  </a:cubicBezTo>
                  <a:cubicBezTo>
                    <a:pt x="1" y="1618"/>
                    <a:pt x="140" y="2319"/>
                    <a:pt x="607" y="2786"/>
                  </a:cubicBezTo>
                  <a:cubicBezTo>
                    <a:pt x="919" y="3098"/>
                    <a:pt x="1336" y="3264"/>
                    <a:pt x="1761" y="3264"/>
                  </a:cubicBezTo>
                  <a:cubicBezTo>
                    <a:pt x="1971" y="3264"/>
                    <a:pt x="2183" y="3223"/>
                    <a:pt x="2385" y="3139"/>
                  </a:cubicBezTo>
                  <a:cubicBezTo>
                    <a:pt x="2995" y="2887"/>
                    <a:pt x="3393" y="2292"/>
                    <a:pt x="3393" y="1632"/>
                  </a:cubicBezTo>
                  <a:cubicBezTo>
                    <a:pt x="3392" y="730"/>
                    <a:pt x="2661" y="1"/>
                    <a:pt x="1761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5992250" y="4866050"/>
              <a:ext cx="84825" cy="81600"/>
            </a:xfrm>
            <a:custGeom>
              <a:avLst/>
              <a:gdLst/>
              <a:ahLst/>
              <a:cxnLst/>
              <a:rect l="l" t="t" r="r" b="b"/>
              <a:pathLst>
                <a:path w="3393" h="3264" extrusionOk="0">
                  <a:moveTo>
                    <a:pt x="1760" y="0"/>
                  </a:moveTo>
                  <a:cubicBezTo>
                    <a:pt x="1100" y="0"/>
                    <a:pt x="505" y="398"/>
                    <a:pt x="253" y="1007"/>
                  </a:cubicBezTo>
                  <a:cubicBezTo>
                    <a:pt x="0" y="1616"/>
                    <a:pt x="139" y="2319"/>
                    <a:pt x="606" y="2785"/>
                  </a:cubicBezTo>
                  <a:cubicBezTo>
                    <a:pt x="918" y="3097"/>
                    <a:pt x="1336" y="3263"/>
                    <a:pt x="1760" y="3263"/>
                  </a:cubicBezTo>
                  <a:cubicBezTo>
                    <a:pt x="1970" y="3263"/>
                    <a:pt x="2183" y="3222"/>
                    <a:pt x="2384" y="3139"/>
                  </a:cubicBezTo>
                  <a:cubicBezTo>
                    <a:pt x="2995" y="2886"/>
                    <a:pt x="3392" y="2292"/>
                    <a:pt x="3392" y="1631"/>
                  </a:cubicBezTo>
                  <a:cubicBezTo>
                    <a:pt x="3392" y="731"/>
                    <a:pt x="2662" y="0"/>
                    <a:pt x="1760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7"/>
            <p:cNvSpPr/>
            <p:nvPr/>
          </p:nvSpPr>
          <p:spPr>
            <a:xfrm>
              <a:off x="6118925" y="4992725"/>
              <a:ext cx="84850" cy="81625"/>
            </a:xfrm>
            <a:custGeom>
              <a:avLst/>
              <a:gdLst/>
              <a:ahLst/>
              <a:cxnLst/>
              <a:rect l="l" t="t" r="r" b="b"/>
              <a:pathLst>
                <a:path w="3394" h="3265" extrusionOk="0">
                  <a:moveTo>
                    <a:pt x="1762" y="1"/>
                  </a:moveTo>
                  <a:cubicBezTo>
                    <a:pt x="1102" y="1"/>
                    <a:pt x="506" y="398"/>
                    <a:pt x="253" y="1008"/>
                  </a:cubicBezTo>
                  <a:cubicBezTo>
                    <a:pt x="1" y="1618"/>
                    <a:pt x="141" y="2319"/>
                    <a:pt x="608" y="2786"/>
                  </a:cubicBezTo>
                  <a:cubicBezTo>
                    <a:pt x="920" y="3099"/>
                    <a:pt x="1337" y="3265"/>
                    <a:pt x="1762" y="3265"/>
                  </a:cubicBezTo>
                  <a:cubicBezTo>
                    <a:pt x="1972" y="3265"/>
                    <a:pt x="2184" y="3224"/>
                    <a:pt x="2386" y="3140"/>
                  </a:cubicBezTo>
                  <a:cubicBezTo>
                    <a:pt x="2995" y="2888"/>
                    <a:pt x="3393" y="2292"/>
                    <a:pt x="3393" y="1633"/>
                  </a:cubicBezTo>
                  <a:cubicBezTo>
                    <a:pt x="3393" y="731"/>
                    <a:pt x="2662" y="1"/>
                    <a:pt x="1762" y="1"/>
                  </a:cubicBez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6245650" y="5119425"/>
              <a:ext cx="84825" cy="81625"/>
            </a:xfrm>
            <a:custGeom>
              <a:avLst/>
              <a:gdLst/>
              <a:ahLst/>
              <a:cxnLst/>
              <a:rect l="l" t="t" r="r" b="b"/>
              <a:pathLst>
                <a:path w="3393" h="3265" extrusionOk="0">
                  <a:moveTo>
                    <a:pt x="1761" y="0"/>
                  </a:moveTo>
                  <a:cubicBezTo>
                    <a:pt x="1100" y="0"/>
                    <a:pt x="506" y="398"/>
                    <a:pt x="253" y="1008"/>
                  </a:cubicBezTo>
                  <a:cubicBezTo>
                    <a:pt x="0" y="1618"/>
                    <a:pt x="140" y="2320"/>
                    <a:pt x="606" y="2787"/>
                  </a:cubicBezTo>
                  <a:cubicBezTo>
                    <a:pt x="918" y="3099"/>
                    <a:pt x="1336" y="3264"/>
                    <a:pt x="1760" y="3264"/>
                  </a:cubicBezTo>
                  <a:cubicBezTo>
                    <a:pt x="1971" y="3264"/>
                    <a:pt x="2183" y="3224"/>
                    <a:pt x="2385" y="3140"/>
                  </a:cubicBezTo>
                  <a:cubicBezTo>
                    <a:pt x="2995" y="2887"/>
                    <a:pt x="3393" y="2293"/>
                    <a:pt x="3393" y="1632"/>
                  </a:cubicBezTo>
                  <a:cubicBezTo>
                    <a:pt x="3393" y="731"/>
                    <a:pt x="2662" y="0"/>
                    <a:pt x="1761" y="0"/>
                  </a:cubicBez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CAPTION_ONLY_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8"/>
          <p:cNvSpPr txBox="1">
            <a:spLocks noGrp="1"/>
          </p:cNvSpPr>
          <p:nvPr>
            <p:ph type="title"/>
          </p:nvPr>
        </p:nvSpPr>
        <p:spPr>
          <a:xfrm>
            <a:off x="1634100" y="372175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34" name="Google Shape;334;p18"/>
          <p:cNvSpPr txBox="1">
            <a:spLocks noGrp="1"/>
          </p:cNvSpPr>
          <p:nvPr>
            <p:ph type="title" idx="2" hasCustomPrompt="1"/>
          </p:nvPr>
        </p:nvSpPr>
        <p:spPr>
          <a:xfrm>
            <a:off x="977700" y="1919400"/>
            <a:ext cx="1851000" cy="6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5" name="Google Shape;335;p18"/>
          <p:cNvSpPr txBox="1">
            <a:spLocks noGrp="1"/>
          </p:cNvSpPr>
          <p:nvPr>
            <p:ph type="title" idx="3"/>
          </p:nvPr>
        </p:nvSpPr>
        <p:spPr>
          <a:xfrm>
            <a:off x="773700" y="3436973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336" name="Google Shape;336;p18"/>
          <p:cNvSpPr txBox="1">
            <a:spLocks noGrp="1"/>
          </p:cNvSpPr>
          <p:nvPr>
            <p:ph type="subTitle" idx="1"/>
          </p:nvPr>
        </p:nvSpPr>
        <p:spPr>
          <a:xfrm>
            <a:off x="773700" y="3786373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37" name="Google Shape;337;p18"/>
          <p:cNvSpPr txBox="1">
            <a:spLocks noGrp="1"/>
          </p:cNvSpPr>
          <p:nvPr>
            <p:ph type="title" idx="4" hasCustomPrompt="1"/>
          </p:nvPr>
        </p:nvSpPr>
        <p:spPr>
          <a:xfrm>
            <a:off x="3646500" y="1919400"/>
            <a:ext cx="1851000" cy="6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8" name="Google Shape;338;p18"/>
          <p:cNvSpPr txBox="1">
            <a:spLocks noGrp="1"/>
          </p:cNvSpPr>
          <p:nvPr>
            <p:ph type="title" idx="5"/>
          </p:nvPr>
        </p:nvSpPr>
        <p:spPr>
          <a:xfrm>
            <a:off x="3442500" y="3436973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339" name="Google Shape;339;p18"/>
          <p:cNvSpPr txBox="1">
            <a:spLocks noGrp="1"/>
          </p:cNvSpPr>
          <p:nvPr>
            <p:ph type="subTitle" idx="6"/>
          </p:nvPr>
        </p:nvSpPr>
        <p:spPr>
          <a:xfrm>
            <a:off x="3442500" y="3786373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40" name="Google Shape;340;p18"/>
          <p:cNvSpPr txBox="1">
            <a:spLocks noGrp="1"/>
          </p:cNvSpPr>
          <p:nvPr>
            <p:ph type="title" idx="7" hasCustomPrompt="1"/>
          </p:nvPr>
        </p:nvSpPr>
        <p:spPr>
          <a:xfrm>
            <a:off x="6315300" y="1919400"/>
            <a:ext cx="1851000" cy="6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41" name="Google Shape;341;p18"/>
          <p:cNvSpPr txBox="1">
            <a:spLocks noGrp="1"/>
          </p:cNvSpPr>
          <p:nvPr>
            <p:ph type="title" idx="8"/>
          </p:nvPr>
        </p:nvSpPr>
        <p:spPr>
          <a:xfrm>
            <a:off x="6111300" y="3436973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342" name="Google Shape;342;p18"/>
          <p:cNvSpPr txBox="1">
            <a:spLocks noGrp="1"/>
          </p:cNvSpPr>
          <p:nvPr>
            <p:ph type="subTitle" idx="9"/>
          </p:nvPr>
        </p:nvSpPr>
        <p:spPr>
          <a:xfrm>
            <a:off x="6111300" y="3786373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43" name="Google Shape;343;p18"/>
          <p:cNvGrpSpPr/>
          <p:nvPr/>
        </p:nvGrpSpPr>
        <p:grpSpPr>
          <a:xfrm>
            <a:off x="195200" y="144138"/>
            <a:ext cx="618200" cy="760500"/>
            <a:chOff x="2434775" y="1800150"/>
            <a:chExt cx="618200" cy="760500"/>
          </a:xfrm>
        </p:grpSpPr>
        <p:sp>
          <p:nvSpPr>
            <p:cNvPr id="344" name="Google Shape;344;p18"/>
            <p:cNvSpPr/>
            <p:nvPr/>
          </p:nvSpPr>
          <p:spPr>
            <a:xfrm>
              <a:off x="2441350" y="2030975"/>
              <a:ext cx="611625" cy="529675"/>
            </a:xfrm>
            <a:custGeom>
              <a:avLst/>
              <a:gdLst/>
              <a:ahLst/>
              <a:cxnLst/>
              <a:rect l="l" t="t" r="r" b="b"/>
              <a:pathLst>
                <a:path w="24465" h="21187" extrusionOk="0">
                  <a:moveTo>
                    <a:pt x="1" y="0"/>
                  </a:moveTo>
                  <a:lnTo>
                    <a:pt x="12232" y="21187"/>
                  </a:lnTo>
                  <a:lnTo>
                    <a:pt x="24464" y="0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8"/>
            <p:cNvSpPr/>
            <p:nvPr/>
          </p:nvSpPr>
          <p:spPr>
            <a:xfrm>
              <a:off x="2434775" y="1800150"/>
              <a:ext cx="611625" cy="529675"/>
            </a:xfrm>
            <a:custGeom>
              <a:avLst/>
              <a:gdLst/>
              <a:ahLst/>
              <a:cxnLst/>
              <a:rect l="l" t="t" r="r" b="b"/>
              <a:pathLst>
                <a:path w="24465" h="21187" extrusionOk="0">
                  <a:moveTo>
                    <a:pt x="1" y="0"/>
                  </a:moveTo>
                  <a:lnTo>
                    <a:pt x="12232" y="21187"/>
                  </a:lnTo>
                  <a:lnTo>
                    <a:pt x="24464" y="0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18"/>
          <p:cNvGrpSpPr/>
          <p:nvPr/>
        </p:nvGrpSpPr>
        <p:grpSpPr>
          <a:xfrm>
            <a:off x="1043875" y="144150"/>
            <a:ext cx="641650" cy="332025"/>
            <a:chOff x="1151000" y="1881425"/>
            <a:chExt cx="641650" cy="332025"/>
          </a:xfrm>
        </p:grpSpPr>
        <p:sp>
          <p:nvSpPr>
            <p:cNvPr id="347" name="Google Shape;347;p18"/>
            <p:cNvSpPr/>
            <p:nvPr/>
          </p:nvSpPr>
          <p:spPr>
            <a:xfrm>
              <a:off x="1151000" y="2045450"/>
              <a:ext cx="641650" cy="168000"/>
            </a:xfrm>
            <a:custGeom>
              <a:avLst/>
              <a:gdLst/>
              <a:ahLst/>
              <a:cxnLst/>
              <a:rect l="l" t="t" r="r" b="b"/>
              <a:pathLst>
                <a:path w="25666" h="6720" extrusionOk="0">
                  <a:moveTo>
                    <a:pt x="8704" y="1"/>
                  </a:moveTo>
                  <a:lnTo>
                    <a:pt x="4580" y="4874"/>
                  </a:lnTo>
                  <a:lnTo>
                    <a:pt x="911" y="538"/>
                  </a:lnTo>
                  <a:lnTo>
                    <a:pt x="0" y="1309"/>
                  </a:lnTo>
                  <a:lnTo>
                    <a:pt x="4580" y="6720"/>
                  </a:lnTo>
                  <a:lnTo>
                    <a:pt x="8705" y="1846"/>
                  </a:lnTo>
                  <a:lnTo>
                    <a:pt x="12831" y="6720"/>
                  </a:lnTo>
                  <a:lnTo>
                    <a:pt x="16955" y="1846"/>
                  </a:lnTo>
                  <a:lnTo>
                    <a:pt x="21083" y="6720"/>
                  </a:lnTo>
                  <a:lnTo>
                    <a:pt x="25665" y="1309"/>
                  </a:lnTo>
                  <a:lnTo>
                    <a:pt x="24756" y="538"/>
                  </a:lnTo>
                  <a:lnTo>
                    <a:pt x="21083" y="4874"/>
                  </a:lnTo>
                  <a:lnTo>
                    <a:pt x="16955" y="1"/>
                  </a:lnTo>
                  <a:lnTo>
                    <a:pt x="12830" y="4874"/>
                  </a:lnTo>
                  <a:lnTo>
                    <a:pt x="8704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8"/>
            <p:cNvSpPr/>
            <p:nvPr/>
          </p:nvSpPr>
          <p:spPr>
            <a:xfrm>
              <a:off x="1151000" y="1881425"/>
              <a:ext cx="641650" cy="168000"/>
            </a:xfrm>
            <a:custGeom>
              <a:avLst/>
              <a:gdLst/>
              <a:ahLst/>
              <a:cxnLst/>
              <a:rect l="l" t="t" r="r" b="b"/>
              <a:pathLst>
                <a:path w="25666" h="6720" extrusionOk="0">
                  <a:moveTo>
                    <a:pt x="8704" y="0"/>
                  </a:moveTo>
                  <a:lnTo>
                    <a:pt x="4580" y="4873"/>
                  </a:lnTo>
                  <a:lnTo>
                    <a:pt x="911" y="537"/>
                  </a:lnTo>
                  <a:lnTo>
                    <a:pt x="0" y="1309"/>
                  </a:lnTo>
                  <a:lnTo>
                    <a:pt x="4580" y="6719"/>
                  </a:lnTo>
                  <a:lnTo>
                    <a:pt x="8705" y="1847"/>
                  </a:lnTo>
                  <a:lnTo>
                    <a:pt x="12831" y="6719"/>
                  </a:lnTo>
                  <a:lnTo>
                    <a:pt x="16955" y="1847"/>
                  </a:lnTo>
                  <a:lnTo>
                    <a:pt x="21083" y="6719"/>
                  </a:lnTo>
                  <a:lnTo>
                    <a:pt x="25665" y="1309"/>
                  </a:lnTo>
                  <a:lnTo>
                    <a:pt x="24756" y="537"/>
                  </a:lnTo>
                  <a:lnTo>
                    <a:pt x="21083" y="4873"/>
                  </a:lnTo>
                  <a:lnTo>
                    <a:pt x="16955" y="0"/>
                  </a:lnTo>
                  <a:lnTo>
                    <a:pt x="12830" y="4873"/>
                  </a:lnTo>
                  <a:lnTo>
                    <a:pt x="8704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18"/>
          <p:cNvGrpSpPr/>
          <p:nvPr/>
        </p:nvGrpSpPr>
        <p:grpSpPr>
          <a:xfrm>
            <a:off x="868425" y="622700"/>
            <a:ext cx="175450" cy="175450"/>
            <a:chOff x="5826950" y="2305200"/>
            <a:chExt cx="175450" cy="175450"/>
          </a:xfrm>
        </p:grpSpPr>
        <p:sp>
          <p:nvSpPr>
            <p:cNvPr id="350" name="Google Shape;350;p18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8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18"/>
          <p:cNvGrpSpPr/>
          <p:nvPr/>
        </p:nvGrpSpPr>
        <p:grpSpPr>
          <a:xfrm rot="10800000">
            <a:off x="7972752" y="1"/>
            <a:ext cx="1286568" cy="645932"/>
            <a:chOff x="5008150" y="5073600"/>
            <a:chExt cx="801700" cy="402500"/>
          </a:xfrm>
        </p:grpSpPr>
        <p:sp>
          <p:nvSpPr>
            <p:cNvPr id="353" name="Google Shape;353;p18"/>
            <p:cNvSpPr/>
            <p:nvPr/>
          </p:nvSpPr>
          <p:spPr>
            <a:xfrm>
              <a:off x="5008150" y="5073600"/>
              <a:ext cx="801700" cy="402500"/>
            </a:xfrm>
            <a:custGeom>
              <a:avLst/>
              <a:gdLst/>
              <a:ahLst/>
              <a:cxnLst/>
              <a:rect l="l" t="t" r="r" b="b"/>
              <a:pathLst>
                <a:path w="32068" h="16100" extrusionOk="0">
                  <a:moveTo>
                    <a:pt x="16006" y="1"/>
                  </a:moveTo>
                  <a:cubicBezTo>
                    <a:pt x="11766" y="1"/>
                    <a:pt x="7772" y="1642"/>
                    <a:pt x="4753" y="4626"/>
                  </a:cubicBezTo>
                  <a:cubicBezTo>
                    <a:pt x="1712" y="7633"/>
                    <a:pt x="24" y="11643"/>
                    <a:pt x="1" y="15919"/>
                  </a:cubicBezTo>
                  <a:lnTo>
                    <a:pt x="597" y="15923"/>
                  </a:lnTo>
                  <a:cubicBezTo>
                    <a:pt x="620" y="11806"/>
                    <a:pt x="2245" y="7945"/>
                    <a:pt x="5172" y="5050"/>
                  </a:cubicBezTo>
                  <a:cubicBezTo>
                    <a:pt x="8079" y="2176"/>
                    <a:pt x="11923" y="598"/>
                    <a:pt x="16006" y="598"/>
                  </a:cubicBezTo>
                  <a:lnTo>
                    <a:pt x="16096" y="598"/>
                  </a:lnTo>
                  <a:cubicBezTo>
                    <a:pt x="24594" y="645"/>
                    <a:pt x="31468" y="7597"/>
                    <a:pt x="31421" y="16096"/>
                  </a:cubicBezTo>
                  <a:lnTo>
                    <a:pt x="32018" y="16099"/>
                  </a:lnTo>
                  <a:cubicBezTo>
                    <a:pt x="32067" y="7274"/>
                    <a:pt x="24926" y="50"/>
                    <a:pt x="16099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8"/>
            <p:cNvSpPr/>
            <p:nvPr/>
          </p:nvSpPr>
          <p:spPr>
            <a:xfrm>
              <a:off x="5115950" y="5181375"/>
              <a:ext cx="585725" cy="294075"/>
            </a:xfrm>
            <a:custGeom>
              <a:avLst/>
              <a:gdLst/>
              <a:ahLst/>
              <a:cxnLst/>
              <a:rect l="l" t="t" r="r" b="b"/>
              <a:pathLst>
                <a:path w="23429" h="11763" extrusionOk="0">
                  <a:moveTo>
                    <a:pt x="11695" y="0"/>
                  </a:moveTo>
                  <a:cubicBezTo>
                    <a:pt x="5266" y="0"/>
                    <a:pt x="37" y="5194"/>
                    <a:pt x="1" y="11630"/>
                  </a:cubicBezTo>
                  <a:lnTo>
                    <a:pt x="23392" y="11762"/>
                  </a:lnTo>
                  <a:cubicBezTo>
                    <a:pt x="23429" y="5303"/>
                    <a:pt x="18222" y="37"/>
                    <a:pt x="11762" y="1"/>
                  </a:cubicBezTo>
                  <a:cubicBezTo>
                    <a:pt x="11740" y="0"/>
                    <a:pt x="11718" y="0"/>
                    <a:pt x="11695" y="0"/>
                  </a:cubicBez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18"/>
          <p:cNvGrpSpPr/>
          <p:nvPr/>
        </p:nvGrpSpPr>
        <p:grpSpPr>
          <a:xfrm>
            <a:off x="7797300" y="436675"/>
            <a:ext cx="175450" cy="175450"/>
            <a:chOff x="5826950" y="2305200"/>
            <a:chExt cx="175450" cy="175450"/>
          </a:xfrm>
        </p:grpSpPr>
        <p:sp>
          <p:nvSpPr>
            <p:cNvPr id="356" name="Google Shape;356;p18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8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APTION_ONLY_2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9"/>
          <p:cNvSpPr txBox="1">
            <a:spLocks noGrp="1"/>
          </p:cNvSpPr>
          <p:nvPr>
            <p:ph type="title"/>
          </p:nvPr>
        </p:nvSpPr>
        <p:spPr>
          <a:xfrm>
            <a:off x="1634100" y="372175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grpSp>
        <p:nvGrpSpPr>
          <p:cNvPr id="360" name="Google Shape;360;p19"/>
          <p:cNvGrpSpPr/>
          <p:nvPr/>
        </p:nvGrpSpPr>
        <p:grpSpPr>
          <a:xfrm>
            <a:off x="0" y="131275"/>
            <a:ext cx="641650" cy="332025"/>
            <a:chOff x="1151000" y="1881425"/>
            <a:chExt cx="641650" cy="332025"/>
          </a:xfrm>
        </p:grpSpPr>
        <p:sp>
          <p:nvSpPr>
            <p:cNvPr id="361" name="Google Shape;361;p19"/>
            <p:cNvSpPr/>
            <p:nvPr/>
          </p:nvSpPr>
          <p:spPr>
            <a:xfrm>
              <a:off x="1151000" y="2045450"/>
              <a:ext cx="641650" cy="168000"/>
            </a:xfrm>
            <a:custGeom>
              <a:avLst/>
              <a:gdLst/>
              <a:ahLst/>
              <a:cxnLst/>
              <a:rect l="l" t="t" r="r" b="b"/>
              <a:pathLst>
                <a:path w="25666" h="6720" extrusionOk="0">
                  <a:moveTo>
                    <a:pt x="8704" y="1"/>
                  </a:moveTo>
                  <a:lnTo>
                    <a:pt x="4580" y="4874"/>
                  </a:lnTo>
                  <a:lnTo>
                    <a:pt x="911" y="538"/>
                  </a:lnTo>
                  <a:lnTo>
                    <a:pt x="0" y="1309"/>
                  </a:lnTo>
                  <a:lnTo>
                    <a:pt x="4580" y="6720"/>
                  </a:lnTo>
                  <a:lnTo>
                    <a:pt x="8705" y="1846"/>
                  </a:lnTo>
                  <a:lnTo>
                    <a:pt x="12831" y="6720"/>
                  </a:lnTo>
                  <a:lnTo>
                    <a:pt x="16955" y="1846"/>
                  </a:lnTo>
                  <a:lnTo>
                    <a:pt x="21083" y="6720"/>
                  </a:lnTo>
                  <a:lnTo>
                    <a:pt x="25665" y="1309"/>
                  </a:lnTo>
                  <a:lnTo>
                    <a:pt x="24756" y="538"/>
                  </a:lnTo>
                  <a:lnTo>
                    <a:pt x="21083" y="4874"/>
                  </a:lnTo>
                  <a:lnTo>
                    <a:pt x="16955" y="1"/>
                  </a:lnTo>
                  <a:lnTo>
                    <a:pt x="12830" y="4874"/>
                  </a:lnTo>
                  <a:lnTo>
                    <a:pt x="8704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9"/>
            <p:cNvSpPr/>
            <p:nvPr/>
          </p:nvSpPr>
          <p:spPr>
            <a:xfrm>
              <a:off x="1151000" y="1881425"/>
              <a:ext cx="641650" cy="168000"/>
            </a:xfrm>
            <a:custGeom>
              <a:avLst/>
              <a:gdLst/>
              <a:ahLst/>
              <a:cxnLst/>
              <a:rect l="l" t="t" r="r" b="b"/>
              <a:pathLst>
                <a:path w="25666" h="6720" extrusionOk="0">
                  <a:moveTo>
                    <a:pt x="8704" y="0"/>
                  </a:moveTo>
                  <a:lnTo>
                    <a:pt x="4580" y="4873"/>
                  </a:lnTo>
                  <a:lnTo>
                    <a:pt x="911" y="537"/>
                  </a:lnTo>
                  <a:lnTo>
                    <a:pt x="0" y="1309"/>
                  </a:lnTo>
                  <a:lnTo>
                    <a:pt x="4580" y="6719"/>
                  </a:lnTo>
                  <a:lnTo>
                    <a:pt x="8705" y="1847"/>
                  </a:lnTo>
                  <a:lnTo>
                    <a:pt x="12831" y="6719"/>
                  </a:lnTo>
                  <a:lnTo>
                    <a:pt x="16955" y="1847"/>
                  </a:lnTo>
                  <a:lnTo>
                    <a:pt x="21083" y="6719"/>
                  </a:lnTo>
                  <a:lnTo>
                    <a:pt x="25665" y="1309"/>
                  </a:lnTo>
                  <a:lnTo>
                    <a:pt x="24756" y="537"/>
                  </a:lnTo>
                  <a:lnTo>
                    <a:pt x="21083" y="4873"/>
                  </a:lnTo>
                  <a:lnTo>
                    <a:pt x="16955" y="0"/>
                  </a:lnTo>
                  <a:lnTo>
                    <a:pt x="12830" y="4873"/>
                  </a:lnTo>
                  <a:lnTo>
                    <a:pt x="8704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3" name="Google Shape;363;p19"/>
          <p:cNvSpPr/>
          <p:nvPr/>
        </p:nvSpPr>
        <p:spPr>
          <a:xfrm>
            <a:off x="847725" y="152113"/>
            <a:ext cx="145175" cy="290350"/>
          </a:xfrm>
          <a:custGeom>
            <a:avLst/>
            <a:gdLst/>
            <a:ahLst/>
            <a:cxnLst/>
            <a:rect l="l" t="t" r="r" b="b"/>
            <a:pathLst>
              <a:path w="5807" h="11614" extrusionOk="0">
                <a:moveTo>
                  <a:pt x="1" y="0"/>
                </a:moveTo>
                <a:lnTo>
                  <a:pt x="1" y="11614"/>
                </a:lnTo>
                <a:cubicBezTo>
                  <a:pt x="3207" y="11614"/>
                  <a:pt x="5807" y="9014"/>
                  <a:pt x="5807" y="5807"/>
                </a:cubicBezTo>
                <a:cubicBezTo>
                  <a:pt x="5807" y="2600"/>
                  <a:pt x="3207" y="0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4" name="Google Shape;364;p19"/>
          <p:cNvGrpSpPr/>
          <p:nvPr/>
        </p:nvGrpSpPr>
        <p:grpSpPr>
          <a:xfrm rot="5400000">
            <a:off x="-199600" y="900475"/>
            <a:ext cx="801700" cy="402500"/>
            <a:chOff x="5008150" y="5073600"/>
            <a:chExt cx="801700" cy="402500"/>
          </a:xfrm>
        </p:grpSpPr>
        <p:sp>
          <p:nvSpPr>
            <p:cNvPr id="365" name="Google Shape;365;p19"/>
            <p:cNvSpPr/>
            <p:nvPr/>
          </p:nvSpPr>
          <p:spPr>
            <a:xfrm>
              <a:off x="5008150" y="5073600"/>
              <a:ext cx="801700" cy="402500"/>
            </a:xfrm>
            <a:custGeom>
              <a:avLst/>
              <a:gdLst/>
              <a:ahLst/>
              <a:cxnLst/>
              <a:rect l="l" t="t" r="r" b="b"/>
              <a:pathLst>
                <a:path w="32068" h="16100" extrusionOk="0">
                  <a:moveTo>
                    <a:pt x="16006" y="1"/>
                  </a:moveTo>
                  <a:cubicBezTo>
                    <a:pt x="11766" y="1"/>
                    <a:pt x="7772" y="1642"/>
                    <a:pt x="4753" y="4626"/>
                  </a:cubicBezTo>
                  <a:cubicBezTo>
                    <a:pt x="1712" y="7633"/>
                    <a:pt x="24" y="11643"/>
                    <a:pt x="1" y="15919"/>
                  </a:cubicBezTo>
                  <a:lnTo>
                    <a:pt x="597" y="15923"/>
                  </a:lnTo>
                  <a:cubicBezTo>
                    <a:pt x="620" y="11806"/>
                    <a:pt x="2245" y="7945"/>
                    <a:pt x="5172" y="5050"/>
                  </a:cubicBezTo>
                  <a:cubicBezTo>
                    <a:pt x="8079" y="2176"/>
                    <a:pt x="11923" y="598"/>
                    <a:pt x="16006" y="598"/>
                  </a:cubicBezTo>
                  <a:lnTo>
                    <a:pt x="16096" y="598"/>
                  </a:lnTo>
                  <a:cubicBezTo>
                    <a:pt x="24594" y="645"/>
                    <a:pt x="31468" y="7597"/>
                    <a:pt x="31421" y="16096"/>
                  </a:cubicBezTo>
                  <a:lnTo>
                    <a:pt x="32018" y="16099"/>
                  </a:lnTo>
                  <a:cubicBezTo>
                    <a:pt x="32067" y="7274"/>
                    <a:pt x="24926" y="50"/>
                    <a:pt x="16099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9"/>
            <p:cNvSpPr/>
            <p:nvPr/>
          </p:nvSpPr>
          <p:spPr>
            <a:xfrm>
              <a:off x="5115950" y="5181375"/>
              <a:ext cx="585725" cy="294075"/>
            </a:xfrm>
            <a:custGeom>
              <a:avLst/>
              <a:gdLst/>
              <a:ahLst/>
              <a:cxnLst/>
              <a:rect l="l" t="t" r="r" b="b"/>
              <a:pathLst>
                <a:path w="23429" h="11763" extrusionOk="0">
                  <a:moveTo>
                    <a:pt x="11695" y="0"/>
                  </a:moveTo>
                  <a:cubicBezTo>
                    <a:pt x="5266" y="0"/>
                    <a:pt x="37" y="5194"/>
                    <a:pt x="1" y="11630"/>
                  </a:cubicBezTo>
                  <a:lnTo>
                    <a:pt x="23392" y="11762"/>
                  </a:lnTo>
                  <a:cubicBezTo>
                    <a:pt x="23429" y="5303"/>
                    <a:pt x="18222" y="37"/>
                    <a:pt x="11762" y="1"/>
                  </a:cubicBezTo>
                  <a:cubicBezTo>
                    <a:pt x="11740" y="0"/>
                    <a:pt x="11718" y="0"/>
                    <a:pt x="11695" y="0"/>
                  </a:cubicBez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19"/>
          <p:cNvGrpSpPr/>
          <p:nvPr/>
        </p:nvGrpSpPr>
        <p:grpSpPr>
          <a:xfrm>
            <a:off x="7710950" y="140675"/>
            <a:ext cx="544350" cy="313225"/>
            <a:chOff x="4383475" y="1747875"/>
            <a:chExt cx="544350" cy="313225"/>
          </a:xfrm>
        </p:grpSpPr>
        <p:sp>
          <p:nvSpPr>
            <p:cNvPr id="368" name="Google Shape;368;p19"/>
            <p:cNvSpPr/>
            <p:nvPr/>
          </p:nvSpPr>
          <p:spPr>
            <a:xfrm>
              <a:off x="4383475" y="1747875"/>
              <a:ext cx="544350" cy="89500"/>
            </a:xfrm>
            <a:custGeom>
              <a:avLst/>
              <a:gdLst/>
              <a:ahLst/>
              <a:cxnLst/>
              <a:rect l="l" t="t" r="r" b="b"/>
              <a:pathLst>
                <a:path w="21774" h="3580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9"/>
            <p:cNvSpPr/>
            <p:nvPr/>
          </p:nvSpPr>
          <p:spPr>
            <a:xfrm>
              <a:off x="4383475" y="1971575"/>
              <a:ext cx="544350" cy="89525"/>
            </a:xfrm>
            <a:custGeom>
              <a:avLst/>
              <a:gdLst/>
              <a:ahLst/>
              <a:cxnLst/>
              <a:rect l="l" t="t" r="r" b="b"/>
              <a:pathLst>
                <a:path w="21774" h="3581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19"/>
          <p:cNvGrpSpPr/>
          <p:nvPr/>
        </p:nvGrpSpPr>
        <p:grpSpPr>
          <a:xfrm>
            <a:off x="8456338" y="152125"/>
            <a:ext cx="500825" cy="850200"/>
            <a:chOff x="3558950" y="3191175"/>
            <a:chExt cx="500825" cy="850200"/>
          </a:xfrm>
        </p:grpSpPr>
        <p:sp>
          <p:nvSpPr>
            <p:cNvPr id="371" name="Google Shape;371;p19"/>
            <p:cNvSpPr/>
            <p:nvPr/>
          </p:nvSpPr>
          <p:spPr>
            <a:xfrm>
              <a:off x="3566425" y="3191175"/>
              <a:ext cx="485900" cy="561075"/>
            </a:xfrm>
            <a:custGeom>
              <a:avLst/>
              <a:gdLst/>
              <a:ahLst/>
              <a:cxnLst/>
              <a:rect l="l" t="t" r="r" b="b"/>
              <a:pathLst>
                <a:path w="19436" h="22443" extrusionOk="0">
                  <a:moveTo>
                    <a:pt x="9718" y="1"/>
                  </a:moveTo>
                  <a:lnTo>
                    <a:pt x="1" y="5611"/>
                  </a:lnTo>
                  <a:lnTo>
                    <a:pt x="1" y="16831"/>
                  </a:lnTo>
                  <a:lnTo>
                    <a:pt x="9718" y="22443"/>
                  </a:lnTo>
                  <a:lnTo>
                    <a:pt x="19435" y="16831"/>
                  </a:lnTo>
                  <a:lnTo>
                    <a:pt x="19435" y="5611"/>
                  </a:lnTo>
                  <a:lnTo>
                    <a:pt x="97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9"/>
            <p:cNvSpPr/>
            <p:nvPr/>
          </p:nvSpPr>
          <p:spPr>
            <a:xfrm>
              <a:off x="3558950" y="3463075"/>
              <a:ext cx="500825" cy="578300"/>
            </a:xfrm>
            <a:custGeom>
              <a:avLst/>
              <a:gdLst/>
              <a:ahLst/>
              <a:cxnLst/>
              <a:rect l="l" t="t" r="r" b="b"/>
              <a:pathLst>
                <a:path w="20033" h="23132" extrusionOk="0">
                  <a:moveTo>
                    <a:pt x="10017" y="690"/>
                  </a:moveTo>
                  <a:lnTo>
                    <a:pt x="19436" y="6129"/>
                  </a:lnTo>
                  <a:lnTo>
                    <a:pt x="19436" y="17005"/>
                  </a:lnTo>
                  <a:lnTo>
                    <a:pt x="10017" y="22443"/>
                  </a:lnTo>
                  <a:lnTo>
                    <a:pt x="598" y="17005"/>
                  </a:lnTo>
                  <a:lnTo>
                    <a:pt x="598" y="6129"/>
                  </a:lnTo>
                  <a:lnTo>
                    <a:pt x="10017" y="690"/>
                  </a:lnTo>
                  <a:close/>
                  <a:moveTo>
                    <a:pt x="10017" y="1"/>
                  </a:moveTo>
                  <a:lnTo>
                    <a:pt x="1" y="5784"/>
                  </a:lnTo>
                  <a:lnTo>
                    <a:pt x="1" y="17349"/>
                  </a:lnTo>
                  <a:lnTo>
                    <a:pt x="10017" y="23131"/>
                  </a:lnTo>
                  <a:lnTo>
                    <a:pt x="20032" y="17349"/>
                  </a:lnTo>
                  <a:lnTo>
                    <a:pt x="20032" y="5784"/>
                  </a:lnTo>
                  <a:lnTo>
                    <a:pt x="10017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" name="Google Shape;373;p19"/>
          <p:cNvGrpSpPr/>
          <p:nvPr/>
        </p:nvGrpSpPr>
        <p:grpSpPr>
          <a:xfrm>
            <a:off x="8849025" y="1187150"/>
            <a:ext cx="108150" cy="669300"/>
            <a:chOff x="5169950" y="3910650"/>
            <a:chExt cx="108150" cy="669300"/>
          </a:xfrm>
        </p:grpSpPr>
        <p:sp>
          <p:nvSpPr>
            <p:cNvPr id="374" name="Google Shape;374;p19"/>
            <p:cNvSpPr/>
            <p:nvPr/>
          </p:nvSpPr>
          <p:spPr>
            <a:xfrm>
              <a:off x="5169950" y="39106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9"/>
            <p:cNvSpPr/>
            <p:nvPr/>
          </p:nvSpPr>
          <p:spPr>
            <a:xfrm>
              <a:off x="5169950" y="4097700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5169950" y="42847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5169950" y="4471825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CAPTION_ONLY_2_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0"/>
          <p:cNvSpPr txBox="1">
            <a:spLocks noGrp="1"/>
          </p:cNvSpPr>
          <p:nvPr>
            <p:ph type="title"/>
          </p:nvPr>
        </p:nvSpPr>
        <p:spPr>
          <a:xfrm>
            <a:off x="1634100" y="372175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80" name="Google Shape;380;p20"/>
          <p:cNvSpPr txBox="1">
            <a:spLocks noGrp="1"/>
          </p:cNvSpPr>
          <p:nvPr>
            <p:ph type="title" idx="2"/>
          </p:nvPr>
        </p:nvSpPr>
        <p:spPr>
          <a:xfrm>
            <a:off x="948050" y="1842949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381" name="Google Shape;381;p20"/>
          <p:cNvSpPr txBox="1">
            <a:spLocks noGrp="1"/>
          </p:cNvSpPr>
          <p:nvPr>
            <p:ph type="subTitle" idx="1"/>
          </p:nvPr>
        </p:nvSpPr>
        <p:spPr>
          <a:xfrm>
            <a:off x="948050" y="2192349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2" name="Google Shape;382;p20"/>
          <p:cNvSpPr txBox="1">
            <a:spLocks noGrp="1"/>
          </p:cNvSpPr>
          <p:nvPr>
            <p:ph type="title" idx="3"/>
          </p:nvPr>
        </p:nvSpPr>
        <p:spPr>
          <a:xfrm>
            <a:off x="3442500" y="1842949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383" name="Google Shape;383;p20"/>
          <p:cNvSpPr txBox="1">
            <a:spLocks noGrp="1"/>
          </p:cNvSpPr>
          <p:nvPr>
            <p:ph type="subTitle" idx="4"/>
          </p:nvPr>
        </p:nvSpPr>
        <p:spPr>
          <a:xfrm>
            <a:off x="3442500" y="2192349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4" name="Google Shape;384;p20"/>
          <p:cNvSpPr txBox="1">
            <a:spLocks noGrp="1"/>
          </p:cNvSpPr>
          <p:nvPr>
            <p:ph type="title" idx="5"/>
          </p:nvPr>
        </p:nvSpPr>
        <p:spPr>
          <a:xfrm>
            <a:off x="5936950" y="1842949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385" name="Google Shape;385;p20"/>
          <p:cNvSpPr txBox="1">
            <a:spLocks noGrp="1"/>
          </p:cNvSpPr>
          <p:nvPr>
            <p:ph type="subTitle" idx="6"/>
          </p:nvPr>
        </p:nvSpPr>
        <p:spPr>
          <a:xfrm>
            <a:off x="5936950" y="2192349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6" name="Google Shape;386;p20"/>
          <p:cNvSpPr txBox="1">
            <a:spLocks noGrp="1"/>
          </p:cNvSpPr>
          <p:nvPr>
            <p:ph type="title" idx="7"/>
          </p:nvPr>
        </p:nvSpPr>
        <p:spPr>
          <a:xfrm>
            <a:off x="948050" y="3378648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387" name="Google Shape;387;p20"/>
          <p:cNvSpPr txBox="1">
            <a:spLocks noGrp="1"/>
          </p:cNvSpPr>
          <p:nvPr>
            <p:ph type="subTitle" idx="8"/>
          </p:nvPr>
        </p:nvSpPr>
        <p:spPr>
          <a:xfrm>
            <a:off x="948050" y="3728048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8" name="Google Shape;388;p20"/>
          <p:cNvSpPr txBox="1">
            <a:spLocks noGrp="1"/>
          </p:cNvSpPr>
          <p:nvPr>
            <p:ph type="title" idx="9"/>
          </p:nvPr>
        </p:nvSpPr>
        <p:spPr>
          <a:xfrm>
            <a:off x="3442500" y="3378648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389" name="Google Shape;389;p20"/>
          <p:cNvSpPr txBox="1">
            <a:spLocks noGrp="1"/>
          </p:cNvSpPr>
          <p:nvPr>
            <p:ph type="subTitle" idx="13"/>
          </p:nvPr>
        </p:nvSpPr>
        <p:spPr>
          <a:xfrm>
            <a:off x="3442500" y="3728048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0" name="Google Shape;390;p20"/>
          <p:cNvSpPr txBox="1">
            <a:spLocks noGrp="1"/>
          </p:cNvSpPr>
          <p:nvPr>
            <p:ph type="title" idx="14"/>
          </p:nvPr>
        </p:nvSpPr>
        <p:spPr>
          <a:xfrm>
            <a:off x="5936950" y="3378648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391" name="Google Shape;391;p20"/>
          <p:cNvSpPr txBox="1">
            <a:spLocks noGrp="1"/>
          </p:cNvSpPr>
          <p:nvPr>
            <p:ph type="subTitle" idx="15"/>
          </p:nvPr>
        </p:nvSpPr>
        <p:spPr>
          <a:xfrm>
            <a:off x="5936950" y="3728048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92" name="Google Shape;392;p20"/>
          <p:cNvGrpSpPr/>
          <p:nvPr/>
        </p:nvGrpSpPr>
        <p:grpSpPr>
          <a:xfrm rot="-5400000">
            <a:off x="496450" y="-496450"/>
            <a:ext cx="1004175" cy="1997075"/>
            <a:chOff x="5601325" y="2619050"/>
            <a:chExt cx="1004175" cy="1997075"/>
          </a:xfrm>
        </p:grpSpPr>
        <p:sp>
          <p:nvSpPr>
            <p:cNvPr id="393" name="Google Shape;393;p20"/>
            <p:cNvSpPr/>
            <p:nvPr/>
          </p:nvSpPr>
          <p:spPr>
            <a:xfrm>
              <a:off x="5914500" y="2921050"/>
              <a:ext cx="691000" cy="1381875"/>
            </a:xfrm>
            <a:custGeom>
              <a:avLst/>
              <a:gdLst/>
              <a:ahLst/>
              <a:cxnLst/>
              <a:rect l="l" t="t" r="r" b="b"/>
              <a:pathLst>
                <a:path w="27640" h="55275" extrusionOk="0">
                  <a:moveTo>
                    <a:pt x="27639" y="0"/>
                  </a:moveTo>
                  <a:cubicBezTo>
                    <a:pt x="12375" y="0"/>
                    <a:pt x="1" y="12375"/>
                    <a:pt x="1" y="27637"/>
                  </a:cubicBezTo>
                  <a:cubicBezTo>
                    <a:pt x="1" y="42900"/>
                    <a:pt x="12374" y="55275"/>
                    <a:pt x="27639" y="55275"/>
                  </a:cubicBezTo>
                  <a:lnTo>
                    <a:pt x="276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0"/>
            <p:cNvSpPr/>
            <p:nvPr/>
          </p:nvSpPr>
          <p:spPr>
            <a:xfrm>
              <a:off x="5831350" y="2837850"/>
              <a:ext cx="774150" cy="774150"/>
            </a:xfrm>
            <a:custGeom>
              <a:avLst/>
              <a:gdLst/>
              <a:ahLst/>
              <a:cxnLst/>
              <a:rect l="l" t="t" r="r" b="b"/>
              <a:pathLst>
                <a:path w="30966" h="30966" extrusionOk="0">
                  <a:moveTo>
                    <a:pt x="30965" y="0"/>
                  </a:moveTo>
                  <a:cubicBezTo>
                    <a:pt x="13890" y="0"/>
                    <a:pt x="0" y="13892"/>
                    <a:pt x="0" y="30965"/>
                  </a:cubicBezTo>
                  <a:lnTo>
                    <a:pt x="299" y="30965"/>
                  </a:lnTo>
                  <a:cubicBezTo>
                    <a:pt x="299" y="14056"/>
                    <a:pt x="14056" y="298"/>
                    <a:pt x="30965" y="298"/>
                  </a:cubicBezTo>
                  <a:lnTo>
                    <a:pt x="30965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0"/>
            <p:cNvSpPr/>
            <p:nvPr/>
          </p:nvSpPr>
          <p:spPr>
            <a:xfrm>
              <a:off x="5820150" y="3611975"/>
              <a:ext cx="785350" cy="785300"/>
            </a:xfrm>
            <a:custGeom>
              <a:avLst/>
              <a:gdLst/>
              <a:ahLst/>
              <a:cxnLst/>
              <a:rect l="l" t="t" r="r" b="b"/>
              <a:pathLst>
                <a:path w="31414" h="31412" extrusionOk="0">
                  <a:moveTo>
                    <a:pt x="1" y="0"/>
                  </a:moveTo>
                  <a:cubicBezTo>
                    <a:pt x="1" y="17320"/>
                    <a:pt x="14092" y="31412"/>
                    <a:pt x="31413" y="31412"/>
                  </a:cubicBezTo>
                  <a:lnTo>
                    <a:pt x="31413" y="30218"/>
                  </a:lnTo>
                  <a:cubicBezTo>
                    <a:pt x="14751" y="30218"/>
                    <a:pt x="1195" y="16662"/>
                    <a:pt x="119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0"/>
            <p:cNvSpPr/>
            <p:nvPr/>
          </p:nvSpPr>
          <p:spPr>
            <a:xfrm>
              <a:off x="5831350" y="2837850"/>
              <a:ext cx="774150" cy="774150"/>
            </a:xfrm>
            <a:custGeom>
              <a:avLst/>
              <a:gdLst/>
              <a:ahLst/>
              <a:cxnLst/>
              <a:rect l="l" t="t" r="r" b="b"/>
              <a:pathLst>
                <a:path w="30966" h="30966" extrusionOk="0">
                  <a:moveTo>
                    <a:pt x="30965" y="0"/>
                  </a:moveTo>
                  <a:cubicBezTo>
                    <a:pt x="13890" y="0"/>
                    <a:pt x="0" y="13892"/>
                    <a:pt x="0" y="30965"/>
                  </a:cubicBezTo>
                  <a:lnTo>
                    <a:pt x="299" y="30965"/>
                  </a:lnTo>
                  <a:cubicBezTo>
                    <a:pt x="299" y="14056"/>
                    <a:pt x="14056" y="298"/>
                    <a:pt x="30965" y="298"/>
                  </a:cubicBezTo>
                  <a:lnTo>
                    <a:pt x="30965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0"/>
            <p:cNvSpPr/>
            <p:nvPr/>
          </p:nvSpPr>
          <p:spPr>
            <a:xfrm>
              <a:off x="5820150" y="3611975"/>
              <a:ext cx="785350" cy="785300"/>
            </a:xfrm>
            <a:custGeom>
              <a:avLst/>
              <a:gdLst/>
              <a:ahLst/>
              <a:cxnLst/>
              <a:rect l="l" t="t" r="r" b="b"/>
              <a:pathLst>
                <a:path w="31414" h="31412" extrusionOk="0">
                  <a:moveTo>
                    <a:pt x="1" y="0"/>
                  </a:moveTo>
                  <a:cubicBezTo>
                    <a:pt x="1" y="17320"/>
                    <a:pt x="14092" y="31412"/>
                    <a:pt x="31413" y="31412"/>
                  </a:cubicBezTo>
                  <a:lnTo>
                    <a:pt x="31413" y="30218"/>
                  </a:lnTo>
                  <a:cubicBezTo>
                    <a:pt x="14751" y="30218"/>
                    <a:pt x="1195" y="16662"/>
                    <a:pt x="119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0"/>
            <p:cNvSpPr/>
            <p:nvPr/>
          </p:nvSpPr>
          <p:spPr>
            <a:xfrm>
              <a:off x="5760225" y="2766725"/>
              <a:ext cx="845275" cy="845275"/>
            </a:xfrm>
            <a:custGeom>
              <a:avLst/>
              <a:gdLst/>
              <a:ahLst/>
              <a:cxnLst/>
              <a:rect l="l" t="t" r="r" b="b"/>
              <a:pathLst>
                <a:path w="33811" h="33811" extrusionOk="0">
                  <a:moveTo>
                    <a:pt x="33810" y="0"/>
                  </a:moveTo>
                  <a:cubicBezTo>
                    <a:pt x="15166" y="0"/>
                    <a:pt x="0" y="15167"/>
                    <a:pt x="0" y="33810"/>
                  </a:cubicBezTo>
                  <a:lnTo>
                    <a:pt x="298" y="33810"/>
                  </a:lnTo>
                  <a:cubicBezTo>
                    <a:pt x="298" y="15331"/>
                    <a:pt x="15331" y="298"/>
                    <a:pt x="33810" y="298"/>
                  </a:cubicBezTo>
                  <a:lnTo>
                    <a:pt x="33810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0"/>
            <p:cNvSpPr/>
            <p:nvPr/>
          </p:nvSpPr>
          <p:spPr>
            <a:xfrm>
              <a:off x="5749000" y="3611975"/>
              <a:ext cx="856500" cy="856475"/>
            </a:xfrm>
            <a:custGeom>
              <a:avLst/>
              <a:gdLst/>
              <a:ahLst/>
              <a:cxnLst/>
              <a:rect l="l" t="t" r="r" b="b"/>
              <a:pathLst>
                <a:path w="34260" h="34259" extrusionOk="0">
                  <a:moveTo>
                    <a:pt x="1" y="0"/>
                  </a:moveTo>
                  <a:cubicBezTo>
                    <a:pt x="1" y="18890"/>
                    <a:pt x="15369" y="34258"/>
                    <a:pt x="34259" y="34258"/>
                  </a:cubicBezTo>
                  <a:lnTo>
                    <a:pt x="34259" y="33064"/>
                  </a:lnTo>
                  <a:cubicBezTo>
                    <a:pt x="16027" y="33064"/>
                    <a:pt x="1194" y="18232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0"/>
            <p:cNvSpPr/>
            <p:nvPr/>
          </p:nvSpPr>
          <p:spPr>
            <a:xfrm>
              <a:off x="5760225" y="2766725"/>
              <a:ext cx="845275" cy="845275"/>
            </a:xfrm>
            <a:custGeom>
              <a:avLst/>
              <a:gdLst/>
              <a:ahLst/>
              <a:cxnLst/>
              <a:rect l="l" t="t" r="r" b="b"/>
              <a:pathLst>
                <a:path w="33811" h="33811" extrusionOk="0">
                  <a:moveTo>
                    <a:pt x="33810" y="0"/>
                  </a:moveTo>
                  <a:cubicBezTo>
                    <a:pt x="15166" y="0"/>
                    <a:pt x="0" y="15167"/>
                    <a:pt x="0" y="33810"/>
                  </a:cubicBezTo>
                  <a:lnTo>
                    <a:pt x="298" y="33810"/>
                  </a:lnTo>
                  <a:cubicBezTo>
                    <a:pt x="298" y="15331"/>
                    <a:pt x="15331" y="298"/>
                    <a:pt x="33810" y="298"/>
                  </a:cubicBezTo>
                  <a:lnTo>
                    <a:pt x="33810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0"/>
            <p:cNvSpPr/>
            <p:nvPr/>
          </p:nvSpPr>
          <p:spPr>
            <a:xfrm>
              <a:off x="5749000" y="3611975"/>
              <a:ext cx="856500" cy="856475"/>
            </a:xfrm>
            <a:custGeom>
              <a:avLst/>
              <a:gdLst/>
              <a:ahLst/>
              <a:cxnLst/>
              <a:rect l="l" t="t" r="r" b="b"/>
              <a:pathLst>
                <a:path w="34260" h="34259" extrusionOk="0">
                  <a:moveTo>
                    <a:pt x="1" y="0"/>
                  </a:moveTo>
                  <a:cubicBezTo>
                    <a:pt x="1" y="18890"/>
                    <a:pt x="15369" y="34258"/>
                    <a:pt x="34259" y="34258"/>
                  </a:cubicBezTo>
                  <a:lnTo>
                    <a:pt x="34259" y="33064"/>
                  </a:lnTo>
                  <a:cubicBezTo>
                    <a:pt x="16027" y="33064"/>
                    <a:pt x="1194" y="18232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5689325" y="2695850"/>
              <a:ext cx="916175" cy="916150"/>
            </a:xfrm>
            <a:custGeom>
              <a:avLst/>
              <a:gdLst/>
              <a:ahLst/>
              <a:cxnLst/>
              <a:rect l="l" t="t" r="r" b="b"/>
              <a:pathLst>
                <a:path w="36647" h="36646" extrusionOk="0">
                  <a:moveTo>
                    <a:pt x="36646" y="0"/>
                  </a:moveTo>
                  <a:cubicBezTo>
                    <a:pt x="16439" y="0"/>
                    <a:pt x="1" y="16439"/>
                    <a:pt x="1" y="36645"/>
                  </a:cubicBezTo>
                  <a:lnTo>
                    <a:pt x="300" y="36645"/>
                  </a:lnTo>
                  <a:cubicBezTo>
                    <a:pt x="300" y="16604"/>
                    <a:pt x="16605" y="299"/>
                    <a:pt x="36646" y="299"/>
                  </a:cubicBezTo>
                  <a:lnTo>
                    <a:pt x="36646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5678150" y="3611975"/>
              <a:ext cx="927350" cy="927325"/>
            </a:xfrm>
            <a:custGeom>
              <a:avLst/>
              <a:gdLst/>
              <a:ahLst/>
              <a:cxnLst/>
              <a:rect l="l" t="t" r="r" b="b"/>
              <a:pathLst>
                <a:path w="37094" h="37093" extrusionOk="0">
                  <a:moveTo>
                    <a:pt x="1" y="0"/>
                  </a:moveTo>
                  <a:cubicBezTo>
                    <a:pt x="1" y="20452"/>
                    <a:pt x="16641" y="37092"/>
                    <a:pt x="37093" y="37092"/>
                  </a:cubicBezTo>
                  <a:lnTo>
                    <a:pt x="37093" y="35898"/>
                  </a:lnTo>
                  <a:cubicBezTo>
                    <a:pt x="17298" y="35898"/>
                    <a:pt x="1194" y="19794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5612525" y="2619050"/>
              <a:ext cx="992975" cy="992950"/>
            </a:xfrm>
            <a:custGeom>
              <a:avLst/>
              <a:gdLst/>
              <a:ahLst/>
              <a:cxnLst/>
              <a:rect l="l" t="t" r="r" b="b"/>
              <a:pathLst>
                <a:path w="39719" h="39718" extrusionOk="0">
                  <a:moveTo>
                    <a:pt x="39718" y="0"/>
                  </a:moveTo>
                  <a:cubicBezTo>
                    <a:pt x="17818" y="0"/>
                    <a:pt x="0" y="17817"/>
                    <a:pt x="0" y="39717"/>
                  </a:cubicBezTo>
                  <a:lnTo>
                    <a:pt x="299" y="39717"/>
                  </a:lnTo>
                  <a:cubicBezTo>
                    <a:pt x="299" y="17982"/>
                    <a:pt x="17982" y="298"/>
                    <a:pt x="39718" y="298"/>
                  </a:cubicBezTo>
                  <a:lnTo>
                    <a:pt x="39718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5601325" y="3611975"/>
              <a:ext cx="1004175" cy="1004150"/>
            </a:xfrm>
            <a:custGeom>
              <a:avLst/>
              <a:gdLst/>
              <a:ahLst/>
              <a:cxnLst/>
              <a:rect l="l" t="t" r="r" b="b"/>
              <a:pathLst>
                <a:path w="40167" h="40166" extrusionOk="0">
                  <a:moveTo>
                    <a:pt x="1" y="0"/>
                  </a:moveTo>
                  <a:cubicBezTo>
                    <a:pt x="1" y="22146"/>
                    <a:pt x="18019" y="40165"/>
                    <a:pt x="40166" y="40165"/>
                  </a:cubicBezTo>
                  <a:lnTo>
                    <a:pt x="40166" y="38971"/>
                  </a:lnTo>
                  <a:cubicBezTo>
                    <a:pt x="18677" y="38971"/>
                    <a:pt x="1194" y="21488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" name="Google Shape;406;p20"/>
          <p:cNvGrpSpPr/>
          <p:nvPr/>
        </p:nvGrpSpPr>
        <p:grpSpPr>
          <a:xfrm>
            <a:off x="136375" y="906625"/>
            <a:ext cx="108150" cy="669300"/>
            <a:chOff x="5169950" y="3910650"/>
            <a:chExt cx="108150" cy="669300"/>
          </a:xfrm>
        </p:grpSpPr>
        <p:sp>
          <p:nvSpPr>
            <p:cNvPr id="407" name="Google Shape;407;p20"/>
            <p:cNvSpPr/>
            <p:nvPr/>
          </p:nvSpPr>
          <p:spPr>
            <a:xfrm>
              <a:off x="5169950" y="39106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5169950" y="4097700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5169950" y="42847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5169950" y="4471825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20"/>
          <p:cNvGrpSpPr/>
          <p:nvPr/>
        </p:nvGrpSpPr>
        <p:grpSpPr>
          <a:xfrm>
            <a:off x="8371325" y="121825"/>
            <a:ext cx="618200" cy="760500"/>
            <a:chOff x="2434775" y="1800150"/>
            <a:chExt cx="618200" cy="760500"/>
          </a:xfrm>
        </p:grpSpPr>
        <p:sp>
          <p:nvSpPr>
            <p:cNvPr id="412" name="Google Shape;412;p20"/>
            <p:cNvSpPr/>
            <p:nvPr/>
          </p:nvSpPr>
          <p:spPr>
            <a:xfrm>
              <a:off x="2441350" y="2030975"/>
              <a:ext cx="611625" cy="529675"/>
            </a:xfrm>
            <a:custGeom>
              <a:avLst/>
              <a:gdLst/>
              <a:ahLst/>
              <a:cxnLst/>
              <a:rect l="l" t="t" r="r" b="b"/>
              <a:pathLst>
                <a:path w="24465" h="21187" extrusionOk="0">
                  <a:moveTo>
                    <a:pt x="1" y="0"/>
                  </a:moveTo>
                  <a:lnTo>
                    <a:pt x="12232" y="21187"/>
                  </a:lnTo>
                  <a:lnTo>
                    <a:pt x="24464" y="0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434775" y="1800150"/>
              <a:ext cx="611625" cy="529675"/>
            </a:xfrm>
            <a:custGeom>
              <a:avLst/>
              <a:gdLst/>
              <a:ahLst/>
              <a:cxnLst/>
              <a:rect l="l" t="t" r="r" b="b"/>
              <a:pathLst>
                <a:path w="24465" h="21187" extrusionOk="0">
                  <a:moveTo>
                    <a:pt x="1" y="0"/>
                  </a:moveTo>
                  <a:lnTo>
                    <a:pt x="12232" y="21187"/>
                  </a:lnTo>
                  <a:lnTo>
                    <a:pt x="24464" y="0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" name="Google Shape;414;p20"/>
          <p:cNvGrpSpPr/>
          <p:nvPr/>
        </p:nvGrpSpPr>
        <p:grpSpPr>
          <a:xfrm rot="5400000">
            <a:off x="7668425" y="115550"/>
            <a:ext cx="544350" cy="313225"/>
            <a:chOff x="4383475" y="1747875"/>
            <a:chExt cx="544350" cy="313225"/>
          </a:xfrm>
        </p:grpSpPr>
        <p:sp>
          <p:nvSpPr>
            <p:cNvPr id="415" name="Google Shape;415;p20"/>
            <p:cNvSpPr/>
            <p:nvPr/>
          </p:nvSpPr>
          <p:spPr>
            <a:xfrm>
              <a:off x="4383475" y="1747875"/>
              <a:ext cx="544350" cy="89500"/>
            </a:xfrm>
            <a:custGeom>
              <a:avLst/>
              <a:gdLst/>
              <a:ahLst/>
              <a:cxnLst/>
              <a:rect l="l" t="t" r="r" b="b"/>
              <a:pathLst>
                <a:path w="21774" h="3580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4383475" y="1971575"/>
              <a:ext cx="544350" cy="89525"/>
            </a:xfrm>
            <a:custGeom>
              <a:avLst/>
              <a:gdLst/>
              <a:ahLst/>
              <a:cxnLst/>
              <a:rect l="l" t="t" r="r" b="b"/>
              <a:pathLst>
                <a:path w="21774" h="3581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20"/>
          <p:cNvGrpSpPr/>
          <p:nvPr/>
        </p:nvGrpSpPr>
        <p:grpSpPr>
          <a:xfrm>
            <a:off x="8592700" y="1153550"/>
            <a:ext cx="175450" cy="175450"/>
            <a:chOff x="5826950" y="2305200"/>
            <a:chExt cx="175450" cy="175450"/>
          </a:xfrm>
        </p:grpSpPr>
        <p:sp>
          <p:nvSpPr>
            <p:cNvPr id="418" name="Google Shape;418;p20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 txBox="1">
            <a:spLocks noGrp="1"/>
          </p:cNvSpPr>
          <p:nvPr>
            <p:ph type="title"/>
          </p:nvPr>
        </p:nvSpPr>
        <p:spPr>
          <a:xfrm>
            <a:off x="5862700" y="2237725"/>
            <a:ext cx="3478800" cy="111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 hasCustomPrompt="1"/>
          </p:nvPr>
        </p:nvSpPr>
        <p:spPr>
          <a:xfrm>
            <a:off x="5862700" y="1017500"/>
            <a:ext cx="3478800" cy="13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5862700" y="3425200"/>
            <a:ext cx="25404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>
            <a:off x="-25790" y="-57950"/>
            <a:ext cx="848813" cy="1665822"/>
            <a:chOff x="1158575" y="2606800"/>
            <a:chExt cx="497750" cy="976850"/>
          </a:xfrm>
        </p:grpSpPr>
        <p:sp>
          <p:nvSpPr>
            <p:cNvPr id="62" name="Google Shape;62;p3"/>
            <p:cNvSpPr/>
            <p:nvPr/>
          </p:nvSpPr>
          <p:spPr>
            <a:xfrm>
              <a:off x="1158575" y="2716225"/>
              <a:ext cx="22400" cy="22250"/>
            </a:xfrm>
            <a:custGeom>
              <a:avLst/>
              <a:gdLst/>
              <a:ahLst/>
              <a:cxnLst/>
              <a:rect l="l" t="t" r="r" b="b"/>
              <a:pathLst>
                <a:path w="896" h="890" extrusionOk="0">
                  <a:moveTo>
                    <a:pt x="448" y="1"/>
                  </a:moveTo>
                  <a:cubicBezTo>
                    <a:pt x="332" y="1"/>
                    <a:pt x="215" y="43"/>
                    <a:pt x="132" y="126"/>
                  </a:cubicBezTo>
                  <a:cubicBezTo>
                    <a:pt x="47" y="210"/>
                    <a:pt x="1" y="323"/>
                    <a:pt x="1" y="442"/>
                  </a:cubicBezTo>
                  <a:cubicBezTo>
                    <a:pt x="2" y="561"/>
                    <a:pt x="48" y="675"/>
                    <a:pt x="132" y="758"/>
                  </a:cubicBezTo>
                  <a:cubicBezTo>
                    <a:pt x="216" y="842"/>
                    <a:pt x="329" y="889"/>
                    <a:pt x="448" y="890"/>
                  </a:cubicBezTo>
                  <a:cubicBezTo>
                    <a:pt x="567" y="890"/>
                    <a:pt x="680" y="842"/>
                    <a:pt x="764" y="758"/>
                  </a:cubicBezTo>
                  <a:cubicBezTo>
                    <a:pt x="848" y="675"/>
                    <a:pt x="895" y="560"/>
                    <a:pt x="896" y="442"/>
                  </a:cubicBezTo>
                  <a:cubicBezTo>
                    <a:pt x="896" y="323"/>
                    <a:pt x="849" y="210"/>
                    <a:pt x="764" y="126"/>
                  </a:cubicBezTo>
                  <a:cubicBezTo>
                    <a:pt x="681" y="43"/>
                    <a:pt x="565" y="1"/>
                    <a:pt x="448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239375" y="2725200"/>
              <a:ext cx="309550" cy="739750"/>
            </a:xfrm>
            <a:custGeom>
              <a:avLst/>
              <a:gdLst/>
              <a:ahLst/>
              <a:cxnLst/>
              <a:rect l="l" t="t" r="r" b="b"/>
              <a:pathLst>
                <a:path w="12382" h="29590" extrusionOk="0">
                  <a:moveTo>
                    <a:pt x="490" y="1"/>
                  </a:moveTo>
                  <a:cubicBezTo>
                    <a:pt x="287" y="1"/>
                    <a:pt x="103" y="141"/>
                    <a:pt x="55" y="348"/>
                  </a:cubicBezTo>
                  <a:cubicBezTo>
                    <a:pt x="0" y="590"/>
                    <a:pt x="151" y="829"/>
                    <a:pt x="392" y="883"/>
                  </a:cubicBezTo>
                  <a:cubicBezTo>
                    <a:pt x="422" y="890"/>
                    <a:pt x="452" y="895"/>
                    <a:pt x="483" y="895"/>
                  </a:cubicBezTo>
                  <a:cubicBezTo>
                    <a:pt x="487" y="895"/>
                    <a:pt x="491" y="895"/>
                    <a:pt x="494" y="894"/>
                  </a:cubicBezTo>
                  <a:cubicBezTo>
                    <a:pt x="703" y="894"/>
                    <a:pt x="883" y="749"/>
                    <a:pt x="926" y="546"/>
                  </a:cubicBezTo>
                  <a:cubicBezTo>
                    <a:pt x="981" y="305"/>
                    <a:pt x="831" y="65"/>
                    <a:pt x="589" y="12"/>
                  </a:cubicBezTo>
                  <a:cubicBezTo>
                    <a:pt x="556" y="5"/>
                    <a:pt x="523" y="1"/>
                    <a:pt x="490" y="1"/>
                  </a:cubicBezTo>
                  <a:close/>
                  <a:moveTo>
                    <a:pt x="3601" y="1088"/>
                  </a:moveTo>
                  <a:cubicBezTo>
                    <a:pt x="3435" y="1088"/>
                    <a:pt x="3275" y="1182"/>
                    <a:pt x="3199" y="1342"/>
                  </a:cubicBezTo>
                  <a:cubicBezTo>
                    <a:pt x="3091" y="1564"/>
                    <a:pt x="3185" y="1832"/>
                    <a:pt x="3407" y="1939"/>
                  </a:cubicBezTo>
                  <a:cubicBezTo>
                    <a:pt x="3469" y="1968"/>
                    <a:pt x="3534" y="1983"/>
                    <a:pt x="3602" y="1983"/>
                  </a:cubicBezTo>
                  <a:cubicBezTo>
                    <a:pt x="3603" y="1983"/>
                    <a:pt x="3604" y="1983"/>
                    <a:pt x="3605" y="1983"/>
                  </a:cubicBezTo>
                  <a:cubicBezTo>
                    <a:pt x="3775" y="1983"/>
                    <a:pt x="3931" y="1883"/>
                    <a:pt x="4004" y="1729"/>
                  </a:cubicBezTo>
                  <a:cubicBezTo>
                    <a:pt x="4112" y="1507"/>
                    <a:pt x="4019" y="1240"/>
                    <a:pt x="3796" y="1133"/>
                  </a:cubicBezTo>
                  <a:cubicBezTo>
                    <a:pt x="3733" y="1103"/>
                    <a:pt x="3666" y="1088"/>
                    <a:pt x="3601" y="1088"/>
                  </a:cubicBezTo>
                  <a:close/>
                  <a:moveTo>
                    <a:pt x="6390" y="2843"/>
                  </a:moveTo>
                  <a:cubicBezTo>
                    <a:pt x="6259" y="2843"/>
                    <a:pt x="6129" y="2901"/>
                    <a:pt x="6041" y="3013"/>
                  </a:cubicBezTo>
                  <a:cubicBezTo>
                    <a:pt x="5888" y="3204"/>
                    <a:pt x="5919" y="3485"/>
                    <a:pt x="6110" y="3639"/>
                  </a:cubicBezTo>
                  <a:cubicBezTo>
                    <a:pt x="6190" y="3702"/>
                    <a:pt x="6289" y="3736"/>
                    <a:pt x="6391" y="3737"/>
                  </a:cubicBezTo>
                  <a:cubicBezTo>
                    <a:pt x="6527" y="3737"/>
                    <a:pt x="6655" y="3676"/>
                    <a:pt x="6740" y="3570"/>
                  </a:cubicBezTo>
                  <a:cubicBezTo>
                    <a:pt x="6894" y="3377"/>
                    <a:pt x="6863" y="3095"/>
                    <a:pt x="6671" y="2941"/>
                  </a:cubicBezTo>
                  <a:lnTo>
                    <a:pt x="6667" y="2941"/>
                  </a:lnTo>
                  <a:cubicBezTo>
                    <a:pt x="6586" y="2875"/>
                    <a:pt x="6487" y="2843"/>
                    <a:pt x="6390" y="2843"/>
                  </a:cubicBezTo>
                  <a:close/>
                  <a:moveTo>
                    <a:pt x="8719" y="5171"/>
                  </a:moveTo>
                  <a:cubicBezTo>
                    <a:pt x="8621" y="5171"/>
                    <a:pt x="8522" y="5203"/>
                    <a:pt x="8440" y="5270"/>
                  </a:cubicBezTo>
                  <a:cubicBezTo>
                    <a:pt x="8247" y="5424"/>
                    <a:pt x="8217" y="5705"/>
                    <a:pt x="8371" y="5896"/>
                  </a:cubicBezTo>
                  <a:cubicBezTo>
                    <a:pt x="8454" y="6003"/>
                    <a:pt x="8581" y="6066"/>
                    <a:pt x="8716" y="6066"/>
                  </a:cubicBezTo>
                  <a:cubicBezTo>
                    <a:pt x="8717" y="6066"/>
                    <a:pt x="8718" y="6066"/>
                    <a:pt x="8720" y="6066"/>
                  </a:cubicBezTo>
                  <a:cubicBezTo>
                    <a:pt x="8822" y="6066"/>
                    <a:pt x="8920" y="6031"/>
                    <a:pt x="9001" y="5968"/>
                  </a:cubicBezTo>
                  <a:cubicBezTo>
                    <a:pt x="9192" y="5812"/>
                    <a:pt x="9223" y="5532"/>
                    <a:pt x="9068" y="5339"/>
                  </a:cubicBezTo>
                  <a:cubicBezTo>
                    <a:pt x="8981" y="5228"/>
                    <a:pt x="8850" y="5171"/>
                    <a:pt x="8719" y="5171"/>
                  </a:cubicBezTo>
                  <a:close/>
                  <a:moveTo>
                    <a:pt x="10475" y="7958"/>
                  </a:moveTo>
                  <a:cubicBezTo>
                    <a:pt x="10409" y="7958"/>
                    <a:pt x="10342" y="7972"/>
                    <a:pt x="10279" y="8003"/>
                  </a:cubicBezTo>
                  <a:cubicBezTo>
                    <a:pt x="10057" y="8110"/>
                    <a:pt x="9966" y="8378"/>
                    <a:pt x="10073" y="8599"/>
                  </a:cubicBezTo>
                  <a:cubicBezTo>
                    <a:pt x="10146" y="8754"/>
                    <a:pt x="10302" y="8853"/>
                    <a:pt x="10473" y="8853"/>
                  </a:cubicBezTo>
                  <a:cubicBezTo>
                    <a:pt x="10474" y="8853"/>
                    <a:pt x="10475" y="8853"/>
                    <a:pt x="10476" y="8853"/>
                  </a:cubicBezTo>
                  <a:cubicBezTo>
                    <a:pt x="10543" y="8853"/>
                    <a:pt x="10610" y="8837"/>
                    <a:pt x="10670" y="8808"/>
                  </a:cubicBezTo>
                  <a:cubicBezTo>
                    <a:pt x="10892" y="8700"/>
                    <a:pt x="10985" y="8433"/>
                    <a:pt x="10880" y="8211"/>
                  </a:cubicBezTo>
                  <a:cubicBezTo>
                    <a:pt x="10802" y="8051"/>
                    <a:pt x="10641" y="7958"/>
                    <a:pt x="10475" y="7958"/>
                  </a:cubicBezTo>
                  <a:close/>
                  <a:moveTo>
                    <a:pt x="11566" y="11066"/>
                  </a:moveTo>
                  <a:cubicBezTo>
                    <a:pt x="11533" y="11066"/>
                    <a:pt x="11500" y="11070"/>
                    <a:pt x="11466" y="11077"/>
                  </a:cubicBezTo>
                  <a:cubicBezTo>
                    <a:pt x="11225" y="11130"/>
                    <a:pt x="11074" y="11370"/>
                    <a:pt x="11130" y="11611"/>
                  </a:cubicBezTo>
                  <a:cubicBezTo>
                    <a:pt x="11175" y="11814"/>
                    <a:pt x="11355" y="11959"/>
                    <a:pt x="11565" y="11959"/>
                  </a:cubicBezTo>
                  <a:cubicBezTo>
                    <a:pt x="11568" y="11960"/>
                    <a:pt x="11572" y="11960"/>
                    <a:pt x="11575" y="11960"/>
                  </a:cubicBezTo>
                  <a:cubicBezTo>
                    <a:pt x="11604" y="11960"/>
                    <a:pt x="11634" y="11955"/>
                    <a:pt x="11663" y="11948"/>
                  </a:cubicBezTo>
                  <a:cubicBezTo>
                    <a:pt x="11905" y="11895"/>
                    <a:pt x="12056" y="11655"/>
                    <a:pt x="12001" y="11414"/>
                  </a:cubicBezTo>
                  <a:cubicBezTo>
                    <a:pt x="11954" y="11207"/>
                    <a:pt x="11770" y="11066"/>
                    <a:pt x="11566" y="11066"/>
                  </a:cubicBezTo>
                  <a:close/>
                  <a:moveTo>
                    <a:pt x="11934" y="14340"/>
                  </a:moveTo>
                  <a:cubicBezTo>
                    <a:pt x="11933" y="14340"/>
                    <a:pt x="11933" y="14340"/>
                    <a:pt x="11932" y="14340"/>
                  </a:cubicBezTo>
                  <a:cubicBezTo>
                    <a:pt x="11931" y="14340"/>
                    <a:pt x="11930" y="14340"/>
                    <a:pt x="11930" y="14340"/>
                  </a:cubicBezTo>
                  <a:cubicBezTo>
                    <a:pt x="11684" y="14340"/>
                    <a:pt x="11484" y="14540"/>
                    <a:pt x="11484" y="14788"/>
                  </a:cubicBezTo>
                  <a:cubicBezTo>
                    <a:pt x="11486" y="15034"/>
                    <a:pt x="11686" y="15234"/>
                    <a:pt x="11933" y="15234"/>
                  </a:cubicBezTo>
                  <a:cubicBezTo>
                    <a:pt x="11934" y="15234"/>
                    <a:pt x="11935" y="15234"/>
                    <a:pt x="11935" y="15234"/>
                  </a:cubicBezTo>
                  <a:cubicBezTo>
                    <a:pt x="12182" y="15233"/>
                    <a:pt x="12382" y="15031"/>
                    <a:pt x="12379" y="14784"/>
                  </a:cubicBezTo>
                  <a:cubicBezTo>
                    <a:pt x="12378" y="14538"/>
                    <a:pt x="12179" y="14340"/>
                    <a:pt x="11934" y="14340"/>
                  </a:cubicBezTo>
                  <a:close/>
                  <a:moveTo>
                    <a:pt x="11570" y="17613"/>
                  </a:moveTo>
                  <a:cubicBezTo>
                    <a:pt x="11365" y="17613"/>
                    <a:pt x="11181" y="17753"/>
                    <a:pt x="11132" y="17960"/>
                  </a:cubicBezTo>
                  <a:lnTo>
                    <a:pt x="11136" y="17960"/>
                  </a:lnTo>
                  <a:cubicBezTo>
                    <a:pt x="11079" y="18202"/>
                    <a:pt x="11231" y="18442"/>
                    <a:pt x="11473" y="18494"/>
                  </a:cubicBezTo>
                  <a:cubicBezTo>
                    <a:pt x="11505" y="18503"/>
                    <a:pt x="11538" y="18506"/>
                    <a:pt x="11571" y="18506"/>
                  </a:cubicBezTo>
                  <a:cubicBezTo>
                    <a:pt x="11780" y="18505"/>
                    <a:pt x="11960" y="18361"/>
                    <a:pt x="12007" y="18157"/>
                  </a:cubicBezTo>
                  <a:cubicBezTo>
                    <a:pt x="12061" y="17916"/>
                    <a:pt x="11910" y="17677"/>
                    <a:pt x="11669" y="17624"/>
                  </a:cubicBezTo>
                  <a:cubicBezTo>
                    <a:pt x="11636" y="17616"/>
                    <a:pt x="11603" y="17613"/>
                    <a:pt x="11570" y="17613"/>
                  </a:cubicBezTo>
                  <a:close/>
                  <a:moveTo>
                    <a:pt x="10486" y="20723"/>
                  </a:moveTo>
                  <a:cubicBezTo>
                    <a:pt x="10320" y="20723"/>
                    <a:pt x="10160" y="20816"/>
                    <a:pt x="10083" y="20976"/>
                  </a:cubicBezTo>
                  <a:cubicBezTo>
                    <a:pt x="9975" y="21199"/>
                    <a:pt x="10069" y="21466"/>
                    <a:pt x="10292" y="21572"/>
                  </a:cubicBezTo>
                  <a:cubicBezTo>
                    <a:pt x="10352" y="21602"/>
                    <a:pt x="10419" y="21617"/>
                    <a:pt x="10485" y="21617"/>
                  </a:cubicBezTo>
                  <a:cubicBezTo>
                    <a:pt x="10486" y="21617"/>
                    <a:pt x="10487" y="21617"/>
                    <a:pt x="10488" y="21617"/>
                  </a:cubicBezTo>
                  <a:cubicBezTo>
                    <a:pt x="10659" y="21617"/>
                    <a:pt x="10814" y="21518"/>
                    <a:pt x="10888" y="21364"/>
                  </a:cubicBezTo>
                  <a:cubicBezTo>
                    <a:pt x="10995" y="21141"/>
                    <a:pt x="10902" y="20874"/>
                    <a:pt x="10679" y="20767"/>
                  </a:cubicBezTo>
                  <a:cubicBezTo>
                    <a:pt x="10617" y="20737"/>
                    <a:pt x="10551" y="20723"/>
                    <a:pt x="10486" y="20723"/>
                  </a:cubicBezTo>
                  <a:close/>
                  <a:moveTo>
                    <a:pt x="8734" y="23512"/>
                  </a:moveTo>
                  <a:cubicBezTo>
                    <a:pt x="8602" y="23512"/>
                    <a:pt x="8472" y="23570"/>
                    <a:pt x="8383" y="23682"/>
                  </a:cubicBezTo>
                  <a:cubicBezTo>
                    <a:pt x="8229" y="23875"/>
                    <a:pt x="8262" y="24156"/>
                    <a:pt x="8455" y="24310"/>
                  </a:cubicBezTo>
                  <a:cubicBezTo>
                    <a:pt x="8534" y="24374"/>
                    <a:pt x="8632" y="24409"/>
                    <a:pt x="8734" y="24409"/>
                  </a:cubicBezTo>
                  <a:cubicBezTo>
                    <a:pt x="8870" y="24408"/>
                    <a:pt x="8999" y="24345"/>
                    <a:pt x="9083" y="24239"/>
                  </a:cubicBezTo>
                  <a:cubicBezTo>
                    <a:pt x="9238" y="24045"/>
                    <a:pt x="9207" y="23763"/>
                    <a:pt x="9012" y="23609"/>
                  </a:cubicBezTo>
                  <a:cubicBezTo>
                    <a:pt x="8929" y="23544"/>
                    <a:pt x="8831" y="23512"/>
                    <a:pt x="8734" y="23512"/>
                  </a:cubicBezTo>
                  <a:close/>
                  <a:moveTo>
                    <a:pt x="6406" y="25846"/>
                  </a:moveTo>
                  <a:cubicBezTo>
                    <a:pt x="6309" y="25846"/>
                    <a:pt x="6211" y="25877"/>
                    <a:pt x="6128" y="25942"/>
                  </a:cubicBezTo>
                  <a:cubicBezTo>
                    <a:pt x="5934" y="26096"/>
                    <a:pt x="5904" y="26378"/>
                    <a:pt x="6059" y="26571"/>
                  </a:cubicBezTo>
                  <a:cubicBezTo>
                    <a:pt x="6143" y="26676"/>
                    <a:pt x="6270" y="26739"/>
                    <a:pt x="6404" y="26739"/>
                  </a:cubicBezTo>
                  <a:cubicBezTo>
                    <a:pt x="6405" y="26739"/>
                    <a:pt x="6407" y="26739"/>
                    <a:pt x="6408" y="26739"/>
                  </a:cubicBezTo>
                  <a:cubicBezTo>
                    <a:pt x="6409" y="26739"/>
                    <a:pt x="6411" y="26739"/>
                    <a:pt x="6413" y="26739"/>
                  </a:cubicBezTo>
                  <a:cubicBezTo>
                    <a:pt x="6512" y="26739"/>
                    <a:pt x="6607" y="26705"/>
                    <a:pt x="6685" y="26643"/>
                  </a:cubicBezTo>
                  <a:cubicBezTo>
                    <a:pt x="6879" y="26488"/>
                    <a:pt x="6913" y="26205"/>
                    <a:pt x="6757" y="26014"/>
                  </a:cubicBezTo>
                  <a:cubicBezTo>
                    <a:pt x="6668" y="25903"/>
                    <a:pt x="6538" y="25846"/>
                    <a:pt x="6406" y="25846"/>
                  </a:cubicBezTo>
                  <a:close/>
                  <a:moveTo>
                    <a:pt x="3625" y="27603"/>
                  </a:moveTo>
                  <a:cubicBezTo>
                    <a:pt x="3559" y="27603"/>
                    <a:pt x="3493" y="27618"/>
                    <a:pt x="3430" y="27648"/>
                  </a:cubicBezTo>
                  <a:cubicBezTo>
                    <a:pt x="3207" y="27755"/>
                    <a:pt x="3113" y="28022"/>
                    <a:pt x="3221" y="28244"/>
                  </a:cubicBezTo>
                  <a:cubicBezTo>
                    <a:pt x="3294" y="28399"/>
                    <a:pt x="3452" y="28498"/>
                    <a:pt x="3624" y="28498"/>
                  </a:cubicBezTo>
                  <a:cubicBezTo>
                    <a:pt x="3692" y="28498"/>
                    <a:pt x="3759" y="28482"/>
                    <a:pt x="3821" y="28453"/>
                  </a:cubicBezTo>
                  <a:cubicBezTo>
                    <a:pt x="4042" y="28344"/>
                    <a:pt x="4133" y="28076"/>
                    <a:pt x="4026" y="27853"/>
                  </a:cubicBezTo>
                  <a:cubicBezTo>
                    <a:pt x="3948" y="27695"/>
                    <a:pt x="3789" y="27603"/>
                    <a:pt x="3625" y="27603"/>
                  </a:cubicBezTo>
                  <a:close/>
                  <a:moveTo>
                    <a:pt x="515" y="28695"/>
                  </a:moveTo>
                  <a:cubicBezTo>
                    <a:pt x="482" y="28695"/>
                    <a:pt x="449" y="28699"/>
                    <a:pt x="416" y="28706"/>
                  </a:cubicBezTo>
                  <a:cubicBezTo>
                    <a:pt x="175" y="28762"/>
                    <a:pt x="24" y="29002"/>
                    <a:pt x="80" y="29243"/>
                  </a:cubicBezTo>
                  <a:cubicBezTo>
                    <a:pt x="127" y="29446"/>
                    <a:pt x="307" y="29590"/>
                    <a:pt x="515" y="29590"/>
                  </a:cubicBezTo>
                  <a:cubicBezTo>
                    <a:pt x="549" y="29590"/>
                    <a:pt x="583" y="29586"/>
                    <a:pt x="617" y="29580"/>
                  </a:cubicBezTo>
                  <a:lnTo>
                    <a:pt x="617" y="29578"/>
                  </a:lnTo>
                  <a:cubicBezTo>
                    <a:pt x="857" y="29524"/>
                    <a:pt x="1008" y="29285"/>
                    <a:pt x="953" y="29044"/>
                  </a:cubicBezTo>
                  <a:cubicBezTo>
                    <a:pt x="905" y="28836"/>
                    <a:pt x="720" y="28695"/>
                    <a:pt x="515" y="28695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158575" y="3451875"/>
              <a:ext cx="22400" cy="22400"/>
            </a:xfrm>
            <a:custGeom>
              <a:avLst/>
              <a:gdLst/>
              <a:ahLst/>
              <a:cxnLst/>
              <a:rect l="l" t="t" r="r" b="b"/>
              <a:pathLst>
                <a:path w="896" h="896" extrusionOk="0">
                  <a:moveTo>
                    <a:pt x="450" y="1"/>
                  </a:moveTo>
                  <a:cubicBezTo>
                    <a:pt x="421" y="1"/>
                    <a:pt x="391" y="4"/>
                    <a:pt x="362" y="9"/>
                  </a:cubicBezTo>
                  <a:cubicBezTo>
                    <a:pt x="333" y="14"/>
                    <a:pt x="306" y="22"/>
                    <a:pt x="278" y="33"/>
                  </a:cubicBezTo>
                  <a:cubicBezTo>
                    <a:pt x="251" y="46"/>
                    <a:pt x="225" y="59"/>
                    <a:pt x="200" y="75"/>
                  </a:cubicBezTo>
                  <a:cubicBezTo>
                    <a:pt x="176" y="92"/>
                    <a:pt x="154" y="111"/>
                    <a:pt x="132" y="132"/>
                  </a:cubicBezTo>
                  <a:cubicBezTo>
                    <a:pt x="111" y="152"/>
                    <a:pt x="93" y="175"/>
                    <a:pt x="79" y="200"/>
                  </a:cubicBezTo>
                  <a:cubicBezTo>
                    <a:pt x="62" y="223"/>
                    <a:pt x="47" y="248"/>
                    <a:pt x="37" y="274"/>
                  </a:cubicBezTo>
                  <a:cubicBezTo>
                    <a:pt x="25" y="302"/>
                    <a:pt x="16" y="330"/>
                    <a:pt x="10" y="358"/>
                  </a:cubicBezTo>
                  <a:cubicBezTo>
                    <a:pt x="4" y="388"/>
                    <a:pt x="1" y="418"/>
                    <a:pt x="1" y="448"/>
                  </a:cubicBezTo>
                  <a:cubicBezTo>
                    <a:pt x="2" y="567"/>
                    <a:pt x="48" y="680"/>
                    <a:pt x="132" y="764"/>
                  </a:cubicBezTo>
                  <a:cubicBezTo>
                    <a:pt x="153" y="784"/>
                    <a:pt x="176" y="802"/>
                    <a:pt x="200" y="818"/>
                  </a:cubicBezTo>
                  <a:cubicBezTo>
                    <a:pt x="224" y="835"/>
                    <a:pt x="250" y="850"/>
                    <a:pt x="278" y="859"/>
                  </a:cubicBezTo>
                  <a:cubicBezTo>
                    <a:pt x="304" y="871"/>
                    <a:pt x="333" y="880"/>
                    <a:pt x="362" y="886"/>
                  </a:cubicBezTo>
                  <a:cubicBezTo>
                    <a:pt x="390" y="892"/>
                    <a:pt x="419" y="895"/>
                    <a:pt x="448" y="895"/>
                  </a:cubicBezTo>
                  <a:cubicBezTo>
                    <a:pt x="479" y="895"/>
                    <a:pt x="508" y="892"/>
                    <a:pt x="538" y="886"/>
                  </a:cubicBezTo>
                  <a:cubicBezTo>
                    <a:pt x="566" y="880"/>
                    <a:pt x="594" y="871"/>
                    <a:pt x="622" y="859"/>
                  </a:cubicBezTo>
                  <a:cubicBezTo>
                    <a:pt x="649" y="849"/>
                    <a:pt x="675" y="835"/>
                    <a:pt x="699" y="818"/>
                  </a:cubicBezTo>
                  <a:cubicBezTo>
                    <a:pt x="722" y="802"/>
                    <a:pt x="745" y="784"/>
                    <a:pt x="764" y="764"/>
                  </a:cubicBezTo>
                  <a:cubicBezTo>
                    <a:pt x="848" y="680"/>
                    <a:pt x="895" y="567"/>
                    <a:pt x="896" y="448"/>
                  </a:cubicBezTo>
                  <a:cubicBezTo>
                    <a:pt x="896" y="418"/>
                    <a:pt x="892" y="388"/>
                    <a:pt x="887" y="358"/>
                  </a:cubicBezTo>
                  <a:cubicBezTo>
                    <a:pt x="881" y="330"/>
                    <a:pt x="873" y="302"/>
                    <a:pt x="863" y="274"/>
                  </a:cubicBezTo>
                  <a:cubicBezTo>
                    <a:pt x="850" y="248"/>
                    <a:pt x="837" y="223"/>
                    <a:pt x="821" y="200"/>
                  </a:cubicBezTo>
                  <a:cubicBezTo>
                    <a:pt x="805" y="175"/>
                    <a:pt x="787" y="152"/>
                    <a:pt x="764" y="132"/>
                  </a:cubicBezTo>
                  <a:cubicBezTo>
                    <a:pt x="745" y="110"/>
                    <a:pt x="722" y="91"/>
                    <a:pt x="699" y="75"/>
                  </a:cubicBezTo>
                  <a:cubicBezTo>
                    <a:pt x="671" y="60"/>
                    <a:pt x="648" y="46"/>
                    <a:pt x="622" y="33"/>
                  </a:cubicBezTo>
                  <a:cubicBezTo>
                    <a:pt x="594" y="22"/>
                    <a:pt x="566" y="14"/>
                    <a:pt x="538" y="9"/>
                  </a:cubicBezTo>
                  <a:cubicBezTo>
                    <a:pt x="509" y="4"/>
                    <a:pt x="479" y="1"/>
                    <a:pt x="450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158575" y="2606800"/>
              <a:ext cx="22400" cy="22250"/>
            </a:xfrm>
            <a:custGeom>
              <a:avLst/>
              <a:gdLst/>
              <a:ahLst/>
              <a:cxnLst/>
              <a:rect l="l" t="t" r="r" b="b"/>
              <a:pathLst>
                <a:path w="896" h="890" extrusionOk="0">
                  <a:moveTo>
                    <a:pt x="450" y="1"/>
                  </a:moveTo>
                  <a:cubicBezTo>
                    <a:pt x="333" y="1"/>
                    <a:pt x="216" y="43"/>
                    <a:pt x="132" y="124"/>
                  </a:cubicBezTo>
                  <a:cubicBezTo>
                    <a:pt x="48" y="209"/>
                    <a:pt x="2" y="323"/>
                    <a:pt x="1" y="442"/>
                  </a:cubicBezTo>
                  <a:cubicBezTo>
                    <a:pt x="1" y="559"/>
                    <a:pt x="48" y="674"/>
                    <a:pt x="132" y="758"/>
                  </a:cubicBezTo>
                  <a:cubicBezTo>
                    <a:pt x="216" y="840"/>
                    <a:pt x="329" y="888"/>
                    <a:pt x="448" y="889"/>
                  </a:cubicBezTo>
                  <a:cubicBezTo>
                    <a:pt x="567" y="888"/>
                    <a:pt x="680" y="841"/>
                    <a:pt x="764" y="758"/>
                  </a:cubicBezTo>
                  <a:cubicBezTo>
                    <a:pt x="848" y="674"/>
                    <a:pt x="896" y="559"/>
                    <a:pt x="896" y="442"/>
                  </a:cubicBezTo>
                  <a:cubicBezTo>
                    <a:pt x="895" y="323"/>
                    <a:pt x="848" y="209"/>
                    <a:pt x="764" y="124"/>
                  </a:cubicBezTo>
                  <a:cubicBezTo>
                    <a:pt x="681" y="42"/>
                    <a:pt x="566" y="1"/>
                    <a:pt x="450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256825" y="2616975"/>
              <a:ext cx="399500" cy="956225"/>
            </a:xfrm>
            <a:custGeom>
              <a:avLst/>
              <a:gdLst/>
              <a:ahLst/>
              <a:cxnLst/>
              <a:rect l="l" t="t" r="r" b="b"/>
              <a:pathLst>
                <a:path w="15980" h="38249" extrusionOk="0">
                  <a:moveTo>
                    <a:pt x="491" y="0"/>
                  </a:moveTo>
                  <a:cubicBezTo>
                    <a:pt x="283" y="0"/>
                    <a:pt x="97" y="145"/>
                    <a:pt x="52" y="356"/>
                  </a:cubicBezTo>
                  <a:cubicBezTo>
                    <a:pt x="0" y="599"/>
                    <a:pt x="156" y="837"/>
                    <a:pt x="399" y="888"/>
                  </a:cubicBezTo>
                  <a:lnTo>
                    <a:pt x="395" y="888"/>
                  </a:lnTo>
                  <a:cubicBezTo>
                    <a:pt x="427" y="893"/>
                    <a:pt x="459" y="895"/>
                    <a:pt x="491" y="897"/>
                  </a:cubicBezTo>
                  <a:cubicBezTo>
                    <a:pt x="701" y="894"/>
                    <a:pt x="882" y="747"/>
                    <a:pt x="927" y="541"/>
                  </a:cubicBezTo>
                  <a:cubicBezTo>
                    <a:pt x="976" y="300"/>
                    <a:pt x="824" y="63"/>
                    <a:pt x="583" y="10"/>
                  </a:cubicBezTo>
                  <a:cubicBezTo>
                    <a:pt x="552" y="3"/>
                    <a:pt x="521" y="0"/>
                    <a:pt x="491" y="0"/>
                  </a:cubicBezTo>
                  <a:close/>
                  <a:moveTo>
                    <a:pt x="4285" y="1233"/>
                  </a:moveTo>
                  <a:cubicBezTo>
                    <a:pt x="4114" y="1233"/>
                    <a:pt x="3950" y="1332"/>
                    <a:pt x="3876" y="1498"/>
                  </a:cubicBezTo>
                  <a:cubicBezTo>
                    <a:pt x="3776" y="1723"/>
                    <a:pt x="3877" y="1988"/>
                    <a:pt x="4103" y="2089"/>
                  </a:cubicBezTo>
                  <a:cubicBezTo>
                    <a:pt x="4160" y="2114"/>
                    <a:pt x="4222" y="2128"/>
                    <a:pt x="4285" y="2128"/>
                  </a:cubicBezTo>
                  <a:cubicBezTo>
                    <a:pt x="4462" y="2128"/>
                    <a:pt x="4621" y="2024"/>
                    <a:pt x="4694" y="1863"/>
                  </a:cubicBezTo>
                  <a:cubicBezTo>
                    <a:pt x="4795" y="1636"/>
                    <a:pt x="4693" y="1371"/>
                    <a:pt x="4467" y="1272"/>
                  </a:cubicBezTo>
                  <a:cubicBezTo>
                    <a:pt x="4408" y="1245"/>
                    <a:pt x="4346" y="1233"/>
                    <a:pt x="4285" y="1233"/>
                  </a:cubicBezTo>
                  <a:close/>
                  <a:moveTo>
                    <a:pt x="7740" y="3232"/>
                  </a:moveTo>
                  <a:cubicBezTo>
                    <a:pt x="7601" y="3232"/>
                    <a:pt x="7465" y="3296"/>
                    <a:pt x="7377" y="3417"/>
                  </a:cubicBezTo>
                  <a:cubicBezTo>
                    <a:pt x="7233" y="3616"/>
                    <a:pt x="7277" y="3895"/>
                    <a:pt x="7476" y="4040"/>
                  </a:cubicBezTo>
                  <a:cubicBezTo>
                    <a:pt x="7551" y="4094"/>
                    <a:pt x="7642" y="4125"/>
                    <a:pt x="7736" y="4125"/>
                  </a:cubicBezTo>
                  <a:cubicBezTo>
                    <a:pt x="7737" y="4125"/>
                    <a:pt x="7739" y="4125"/>
                    <a:pt x="7741" y="4125"/>
                  </a:cubicBezTo>
                  <a:cubicBezTo>
                    <a:pt x="7883" y="4125"/>
                    <a:pt x="8018" y="4056"/>
                    <a:pt x="8101" y="3940"/>
                  </a:cubicBezTo>
                  <a:cubicBezTo>
                    <a:pt x="8247" y="3742"/>
                    <a:pt x="8203" y="3462"/>
                    <a:pt x="8003" y="3317"/>
                  </a:cubicBezTo>
                  <a:cubicBezTo>
                    <a:pt x="7924" y="3260"/>
                    <a:pt x="7832" y="3232"/>
                    <a:pt x="7740" y="3232"/>
                  </a:cubicBezTo>
                  <a:close/>
                  <a:moveTo>
                    <a:pt x="10705" y="5902"/>
                  </a:moveTo>
                  <a:cubicBezTo>
                    <a:pt x="10598" y="5902"/>
                    <a:pt x="10490" y="5940"/>
                    <a:pt x="10405" y="6017"/>
                  </a:cubicBezTo>
                  <a:cubicBezTo>
                    <a:pt x="10222" y="6184"/>
                    <a:pt x="10208" y="6466"/>
                    <a:pt x="10372" y="6649"/>
                  </a:cubicBezTo>
                  <a:cubicBezTo>
                    <a:pt x="10457" y="6742"/>
                    <a:pt x="10577" y="6796"/>
                    <a:pt x="10702" y="6796"/>
                  </a:cubicBezTo>
                  <a:cubicBezTo>
                    <a:pt x="10703" y="6796"/>
                    <a:pt x="10705" y="6796"/>
                    <a:pt x="10706" y="6796"/>
                  </a:cubicBezTo>
                  <a:cubicBezTo>
                    <a:pt x="10708" y="6796"/>
                    <a:pt x="10709" y="6796"/>
                    <a:pt x="10711" y="6796"/>
                  </a:cubicBezTo>
                  <a:cubicBezTo>
                    <a:pt x="10819" y="6796"/>
                    <a:pt x="10923" y="6755"/>
                    <a:pt x="11004" y="6682"/>
                  </a:cubicBezTo>
                  <a:cubicBezTo>
                    <a:pt x="11190" y="6517"/>
                    <a:pt x="11204" y="6234"/>
                    <a:pt x="11037" y="6050"/>
                  </a:cubicBezTo>
                  <a:cubicBezTo>
                    <a:pt x="10949" y="5952"/>
                    <a:pt x="10827" y="5902"/>
                    <a:pt x="10705" y="5902"/>
                  </a:cubicBezTo>
                  <a:close/>
                  <a:moveTo>
                    <a:pt x="13054" y="9127"/>
                  </a:moveTo>
                  <a:cubicBezTo>
                    <a:pt x="12978" y="9127"/>
                    <a:pt x="12900" y="9147"/>
                    <a:pt x="12830" y="9188"/>
                  </a:cubicBezTo>
                  <a:cubicBezTo>
                    <a:pt x="12616" y="9311"/>
                    <a:pt x="12542" y="9585"/>
                    <a:pt x="12666" y="9799"/>
                  </a:cubicBezTo>
                  <a:cubicBezTo>
                    <a:pt x="12746" y="9936"/>
                    <a:pt x="12893" y="10023"/>
                    <a:pt x="13053" y="10023"/>
                  </a:cubicBezTo>
                  <a:cubicBezTo>
                    <a:pt x="13132" y="10023"/>
                    <a:pt x="13209" y="10002"/>
                    <a:pt x="13277" y="9964"/>
                  </a:cubicBezTo>
                  <a:cubicBezTo>
                    <a:pt x="13490" y="9839"/>
                    <a:pt x="13564" y="9566"/>
                    <a:pt x="13441" y="9352"/>
                  </a:cubicBezTo>
                  <a:cubicBezTo>
                    <a:pt x="13359" y="9208"/>
                    <a:pt x="13208" y="9127"/>
                    <a:pt x="13054" y="9127"/>
                  </a:cubicBezTo>
                  <a:close/>
                  <a:moveTo>
                    <a:pt x="14678" y="12770"/>
                  </a:moveTo>
                  <a:cubicBezTo>
                    <a:pt x="14632" y="12770"/>
                    <a:pt x="14587" y="12776"/>
                    <a:pt x="14541" y="12791"/>
                  </a:cubicBezTo>
                  <a:cubicBezTo>
                    <a:pt x="14307" y="12867"/>
                    <a:pt x="14178" y="13118"/>
                    <a:pt x="14252" y="13354"/>
                  </a:cubicBezTo>
                  <a:lnTo>
                    <a:pt x="14256" y="13354"/>
                  </a:lnTo>
                  <a:cubicBezTo>
                    <a:pt x="14314" y="13538"/>
                    <a:pt x="14485" y="13664"/>
                    <a:pt x="14678" y="13664"/>
                  </a:cubicBezTo>
                  <a:cubicBezTo>
                    <a:pt x="14726" y="13664"/>
                    <a:pt x="14773" y="13657"/>
                    <a:pt x="14819" y="13644"/>
                  </a:cubicBezTo>
                  <a:cubicBezTo>
                    <a:pt x="15052" y="13564"/>
                    <a:pt x="15179" y="13314"/>
                    <a:pt x="15105" y="13080"/>
                  </a:cubicBezTo>
                  <a:cubicBezTo>
                    <a:pt x="15043" y="12890"/>
                    <a:pt x="14867" y="12770"/>
                    <a:pt x="14678" y="12770"/>
                  </a:cubicBezTo>
                  <a:close/>
                  <a:moveTo>
                    <a:pt x="15502" y="16672"/>
                  </a:moveTo>
                  <a:cubicBezTo>
                    <a:pt x="15488" y="16672"/>
                    <a:pt x="15474" y="16672"/>
                    <a:pt x="15460" y="16674"/>
                  </a:cubicBezTo>
                  <a:cubicBezTo>
                    <a:pt x="15215" y="16701"/>
                    <a:pt x="15037" y="16921"/>
                    <a:pt x="15063" y="17165"/>
                  </a:cubicBezTo>
                  <a:cubicBezTo>
                    <a:pt x="15087" y="17392"/>
                    <a:pt x="15277" y="17565"/>
                    <a:pt x="15505" y="17568"/>
                  </a:cubicBezTo>
                  <a:cubicBezTo>
                    <a:pt x="15522" y="17568"/>
                    <a:pt x="15537" y="17565"/>
                    <a:pt x="15553" y="17565"/>
                  </a:cubicBezTo>
                  <a:cubicBezTo>
                    <a:pt x="15799" y="17539"/>
                    <a:pt x="15976" y="17319"/>
                    <a:pt x="15953" y="17073"/>
                  </a:cubicBezTo>
                  <a:cubicBezTo>
                    <a:pt x="15926" y="16843"/>
                    <a:pt x="15730" y="16672"/>
                    <a:pt x="15502" y="16672"/>
                  </a:cubicBezTo>
                  <a:close/>
                  <a:moveTo>
                    <a:pt x="15514" y="20662"/>
                  </a:moveTo>
                  <a:cubicBezTo>
                    <a:pt x="15286" y="20662"/>
                    <a:pt x="15090" y="20833"/>
                    <a:pt x="15063" y="21064"/>
                  </a:cubicBezTo>
                  <a:lnTo>
                    <a:pt x="15067" y="21064"/>
                  </a:lnTo>
                  <a:cubicBezTo>
                    <a:pt x="15040" y="21308"/>
                    <a:pt x="15219" y="21528"/>
                    <a:pt x="15463" y="21553"/>
                  </a:cubicBezTo>
                  <a:cubicBezTo>
                    <a:pt x="15475" y="21555"/>
                    <a:pt x="15486" y="21556"/>
                    <a:pt x="15498" y="21556"/>
                  </a:cubicBezTo>
                  <a:cubicBezTo>
                    <a:pt x="15502" y="21556"/>
                    <a:pt x="15507" y="21556"/>
                    <a:pt x="15511" y="21555"/>
                  </a:cubicBezTo>
                  <a:cubicBezTo>
                    <a:pt x="15512" y="21555"/>
                    <a:pt x="15512" y="21555"/>
                    <a:pt x="15513" y="21555"/>
                  </a:cubicBezTo>
                  <a:cubicBezTo>
                    <a:pt x="15741" y="21555"/>
                    <a:pt x="15931" y="21383"/>
                    <a:pt x="15956" y="21157"/>
                  </a:cubicBezTo>
                  <a:cubicBezTo>
                    <a:pt x="15980" y="20910"/>
                    <a:pt x="15802" y="20691"/>
                    <a:pt x="15556" y="20664"/>
                  </a:cubicBezTo>
                  <a:cubicBezTo>
                    <a:pt x="15542" y="20663"/>
                    <a:pt x="15528" y="20662"/>
                    <a:pt x="15514" y="20662"/>
                  </a:cubicBezTo>
                  <a:close/>
                  <a:moveTo>
                    <a:pt x="14687" y="24567"/>
                  </a:moveTo>
                  <a:cubicBezTo>
                    <a:pt x="14498" y="24567"/>
                    <a:pt x="14323" y="24688"/>
                    <a:pt x="14261" y="24878"/>
                  </a:cubicBezTo>
                  <a:cubicBezTo>
                    <a:pt x="14184" y="25113"/>
                    <a:pt x="14312" y="25366"/>
                    <a:pt x="14548" y="25442"/>
                  </a:cubicBezTo>
                  <a:cubicBezTo>
                    <a:pt x="14589" y="25455"/>
                    <a:pt x="14632" y="25462"/>
                    <a:pt x="14675" y="25462"/>
                  </a:cubicBezTo>
                  <a:cubicBezTo>
                    <a:pt x="14678" y="25462"/>
                    <a:pt x="14682" y="25462"/>
                    <a:pt x="14685" y="25462"/>
                  </a:cubicBezTo>
                  <a:cubicBezTo>
                    <a:pt x="14687" y="25462"/>
                    <a:pt x="14689" y="25462"/>
                    <a:pt x="14690" y="25462"/>
                  </a:cubicBezTo>
                  <a:cubicBezTo>
                    <a:pt x="14883" y="25462"/>
                    <a:pt x="15053" y="25336"/>
                    <a:pt x="15111" y="25152"/>
                  </a:cubicBezTo>
                  <a:cubicBezTo>
                    <a:pt x="15188" y="24917"/>
                    <a:pt x="15060" y="24665"/>
                    <a:pt x="14824" y="24589"/>
                  </a:cubicBezTo>
                  <a:cubicBezTo>
                    <a:pt x="14779" y="24574"/>
                    <a:pt x="14732" y="24567"/>
                    <a:pt x="14687" y="24567"/>
                  </a:cubicBezTo>
                  <a:close/>
                  <a:moveTo>
                    <a:pt x="13064" y="28215"/>
                  </a:moveTo>
                  <a:cubicBezTo>
                    <a:pt x="12910" y="28215"/>
                    <a:pt x="12760" y="28294"/>
                    <a:pt x="12678" y="28436"/>
                  </a:cubicBezTo>
                  <a:cubicBezTo>
                    <a:pt x="12552" y="28650"/>
                    <a:pt x="12626" y="28926"/>
                    <a:pt x="12841" y="29048"/>
                  </a:cubicBezTo>
                  <a:cubicBezTo>
                    <a:pt x="12907" y="29088"/>
                    <a:pt x="12982" y="29108"/>
                    <a:pt x="13059" y="29108"/>
                  </a:cubicBezTo>
                  <a:cubicBezTo>
                    <a:pt x="13061" y="29108"/>
                    <a:pt x="13063" y="29108"/>
                    <a:pt x="13065" y="29108"/>
                  </a:cubicBezTo>
                  <a:cubicBezTo>
                    <a:pt x="13225" y="29108"/>
                    <a:pt x="13372" y="29023"/>
                    <a:pt x="13453" y="28885"/>
                  </a:cubicBezTo>
                  <a:cubicBezTo>
                    <a:pt x="13575" y="28671"/>
                    <a:pt x="13501" y="28399"/>
                    <a:pt x="13289" y="28276"/>
                  </a:cubicBezTo>
                  <a:cubicBezTo>
                    <a:pt x="13218" y="28234"/>
                    <a:pt x="13140" y="28215"/>
                    <a:pt x="13064" y="28215"/>
                  </a:cubicBezTo>
                  <a:close/>
                  <a:moveTo>
                    <a:pt x="10721" y="31442"/>
                  </a:moveTo>
                  <a:cubicBezTo>
                    <a:pt x="10598" y="31442"/>
                    <a:pt x="10475" y="31493"/>
                    <a:pt x="10387" y="31592"/>
                  </a:cubicBezTo>
                  <a:cubicBezTo>
                    <a:pt x="10220" y="31774"/>
                    <a:pt x="10235" y="32058"/>
                    <a:pt x="10419" y="32222"/>
                  </a:cubicBezTo>
                  <a:cubicBezTo>
                    <a:pt x="10501" y="32295"/>
                    <a:pt x="10607" y="32337"/>
                    <a:pt x="10717" y="32337"/>
                  </a:cubicBezTo>
                  <a:cubicBezTo>
                    <a:pt x="10845" y="32337"/>
                    <a:pt x="10967" y="32283"/>
                    <a:pt x="11052" y="32189"/>
                  </a:cubicBezTo>
                  <a:cubicBezTo>
                    <a:pt x="11216" y="32004"/>
                    <a:pt x="11201" y="31722"/>
                    <a:pt x="11019" y="31556"/>
                  </a:cubicBezTo>
                  <a:cubicBezTo>
                    <a:pt x="10933" y="31480"/>
                    <a:pt x="10827" y="31442"/>
                    <a:pt x="10721" y="31442"/>
                  </a:cubicBezTo>
                  <a:close/>
                  <a:moveTo>
                    <a:pt x="7756" y="34116"/>
                  </a:moveTo>
                  <a:cubicBezTo>
                    <a:pt x="7665" y="34116"/>
                    <a:pt x="7574" y="34144"/>
                    <a:pt x="7495" y="34202"/>
                  </a:cubicBezTo>
                  <a:cubicBezTo>
                    <a:pt x="7294" y="34347"/>
                    <a:pt x="7250" y="34628"/>
                    <a:pt x="7395" y="34828"/>
                  </a:cubicBezTo>
                  <a:cubicBezTo>
                    <a:pt x="7479" y="34944"/>
                    <a:pt x="7614" y="35010"/>
                    <a:pt x="7757" y="35010"/>
                  </a:cubicBezTo>
                  <a:cubicBezTo>
                    <a:pt x="7852" y="35010"/>
                    <a:pt x="7946" y="34981"/>
                    <a:pt x="8022" y="34924"/>
                  </a:cubicBezTo>
                  <a:cubicBezTo>
                    <a:pt x="8221" y="34778"/>
                    <a:pt x="8264" y="34498"/>
                    <a:pt x="8118" y="34301"/>
                  </a:cubicBezTo>
                  <a:cubicBezTo>
                    <a:pt x="8030" y="34180"/>
                    <a:pt x="7894" y="34116"/>
                    <a:pt x="7756" y="34116"/>
                  </a:cubicBezTo>
                  <a:close/>
                  <a:moveTo>
                    <a:pt x="4307" y="36116"/>
                  </a:moveTo>
                  <a:cubicBezTo>
                    <a:pt x="4246" y="36116"/>
                    <a:pt x="4184" y="36129"/>
                    <a:pt x="4124" y="36156"/>
                  </a:cubicBezTo>
                  <a:cubicBezTo>
                    <a:pt x="3899" y="36256"/>
                    <a:pt x="3798" y="36520"/>
                    <a:pt x="3898" y="36746"/>
                  </a:cubicBezTo>
                  <a:cubicBezTo>
                    <a:pt x="3969" y="36908"/>
                    <a:pt x="4129" y="37011"/>
                    <a:pt x="4305" y="37012"/>
                  </a:cubicBezTo>
                  <a:cubicBezTo>
                    <a:pt x="4369" y="37012"/>
                    <a:pt x="4431" y="36998"/>
                    <a:pt x="4488" y="36972"/>
                  </a:cubicBezTo>
                  <a:cubicBezTo>
                    <a:pt x="4714" y="36873"/>
                    <a:pt x="4815" y="36607"/>
                    <a:pt x="4714" y="36382"/>
                  </a:cubicBezTo>
                  <a:cubicBezTo>
                    <a:pt x="4641" y="36215"/>
                    <a:pt x="4478" y="36116"/>
                    <a:pt x="4307" y="36116"/>
                  </a:cubicBezTo>
                  <a:close/>
                  <a:moveTo>
                    <a:pt x="512" y="37353"/>
                  </a:moveTo>
                  <a:cubicBezTo>
                    <a:pt x="481" y="37353"/>
                    <a:pt x="450" y="37356"/>
                    <a:pt x="419" y="37363"/>
                  </a:cubicBezTo>
                  <a:cubicBezTo>
                    <a:pt x="177" y="37414"/>
                    <a:pt x="23" y="37653"/>
                    <a:pt x="76" y="37894"/>
                  </a:cubicBezTo>
                  <a:cubicBezTo>
                    <a:pt x="119" y="38100"/>
                    <a:pt x="301" y="38249"/>
                    <a:pt x="512" y="38249"/>
                  </a:cubicBezTo>
                  <a:cubicBezTo>
                    <a:pt x="545" y="38249"/>
                    <a:pt x="577" y="38246"/>
                    <a:pt x="608" y="38240"/>
                  </a:cubicBezTo>
                  <a:cubicBezTo>
                    <a:pt x="847" y="38186"/>
                    <a:pt x="1000" y="37950"/>
                    <a:pt x="950" y="37710"/>
                  </a:cubicBezTo>
                  <a:cubicBezTo>
                    <a:pt x="905" y="37498"/>
                    <a:pt x="719" y="37353"/>
                    <a:pt x="512" y="3735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158575" y="3561425"/>
              <a:ext cx="22400" cy="22225"/>
            </a:xfrm>
            <a:custGeom>
              <a:avLst/>
              <a:gdLst/>
              <a:ahLst/>
              <a:cxnLst/>
              <a:rect l="l" t="t" r="r" b="b"/>
              <a:pathLst>
                <a:path w="896" h="889" extrusionOk="0">
                  <a:moveTo>
                    <a:pt x="449" y="0"/>
                  </a:moveTo>
                  <a:cubicBezTo>
                    <a:pt x="332" y="0"/>
                    <a:pt x="215" y="42"/>
                    <a:pt x="132" y="125"/>
                  </a:cubicBezTo>
                  <a:cubicBezTo>
                    <a:pt x="48" y="209"/>
                    <a:pt x="2" y="322"/>
                    <a:pt x="1" y="441"/>
                  </a:cubicBezTo>
                  <a:cubicBezTo>
                    <a:pt x="2" y="560"/>
                    <a:pt x="48" y="673"/>
                    <a:pt x="132" y="757"/>
                  </a:cubicBezTo>
                  <a:cubicBezTo>
                    <a:pt x="216" y="841"/>
                    <a:pt x="329" y="888"/>
                    <a:pt x="448" y="889"/>
                  </a:cubicBezTo>
                  <a:cubicBezTo>
                    <a:pt x="567" y="889"/>
                    <a:pt x="680" y="842"/>
                    <a:pt x="764" y="758"/>
                  </a:cubicBezTo>
                  <a:cubicBezTo>
                    <a:pt x="848" y="673"/>
                    <a:pt x="895" y="560"/>
                    <a:pt x="896" y="441"/>
                  </a:cubicBezTo>
                  <a:cubicBezTo>
                    <a:pt x="895" y="323"/>
                    <a:pt x="848" y="210"/>
                    <a:pt x="764" y="125"/>
                  </a:cubicBezTo>
                  <a:cubicBezTo>
                    <a:pt x="682" y="4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158575" y="2823800"/>
              <a:ext cx="22400" cy="22425"/>
            </a:xfrm>
            <a:custGeom>
              <a:avLst/>
              <a:gdLst/>
              <a:ahLst/>
              <a:cxnLst/>
              <a:rect l="l" t="t" r="r" b="b"/>
              <a:pathLst>
                <a:path w="896" h="897" extrusionOk="0">
                  <a:moveTo>
                    <a:pt x="450" y="0"/>
                  </a:moveTo>
                  <a:cubicBezTo>
                    <a:pt x="421" y="0"/>
                    <a:pt x="391" y="4"/>
                    <a:pt x="362" y="10"/>
                  </a:cubicBezTo>
                  <a:cubicBezTo>
                    <a:pt x="334" y="15"/>
                    <a:pt x="306" y="23"/>
                    <a:pt x="278" y="34"/>
                  </a:cubicBezTo>
                  <a:cubicBezTo>
                    <a:pt x="251" y="46"/>
                    <a:pt x="225" y="60"/>
                    <a:pt x="200" y="75"/>
                  </a:cubicBezTo>
                  <a:cubicBezTo>
                    <a:pt x="175" y="92"/>
                    <a:pt x="153" y="111"/>
                    <a:pt x="132" y="132"/>
                  </a:cubicBezTo>
                  <a:cubicBezTo>
                    <a:pt x="112" y="152"/>
                    <a:pt x="94" y="174"/>
                    <a:pt x="79" y="198"/>
                  </a:cubicBezTo>
                  <a:cubicBezTo>
                    <a:pt x="62" y="223"/>
                    <a:pt x="48" y="249"/>
                    <a:pt x="37" y="276"/>
                  </a:cubicBezTo>
                  <a:cubicBezTo>
                    <a:pt x="25" y="302"/>
                    <a:pt x="16" y="330"/>
                    <a:pt x="10" y="359"/>
                  </a:cubicBezTo>
                  <a:cubicBezTo>
                    <a:pt x="4" y="388"/>
                    <a:pt x="1" y="419"/>
                    <a:pt x="1" y="448"/>
                  </a:cubicBezTo>
                  <a:cubicBezTo>
                    <a:pt x="1" y="478"/>
                    <a:pt x="4" y="507"/>
                    <a:pt x="10" y="535"/>
                  </a:cubicBezTo>
                  <a:cubicBezTo>
                    <a:pt x="16" y="564"/>
                    <a:pt x="25" y="592"/>
                    <a:pt x="37" y="618"/>
                  </a:cubicBezTo>
                  <a:cubicBezTo>
                    <a:pt x="47" y="645"/>
                    <a:pt x="62" y="671"/>
                    <a:pt x="79" y="696"/>
                  </a:cubicBezTo>
                  <a:cubicBezTo>
                    <a:pt x="94" y="721"/>
                    <a:pt x="112" y="744"/>
                    <a:pt x="132" y="764"/>
                  </a:cubicBezTo>
                  <a:cubicBezTo>
                    <a:pt x="153" y="784"/>
                    <a:pt x="176" y="803"/>
                    <a:pt x="200" y="818"/>
                  </a:cubicBezTo>
                  <a:cubicBezTo>
                    <a:pt x="224" y="837"/>
                    <a:pt x="250" y="850"/>
                    <a:pt x="278" y="860"/>
                  </a:cubicBezTo>
                  <a:cubicBezTo>
                    <a:pt x="304" y="873"/>
                    <a:pt x="333" y="882"/>
                    <a:pt x="362" y="888"/>
                  </a:cubicBezTo>
                  <a:cubicBezTo>
                    <a:pt x="390" y="893"/>
                    <a:pt x="419" y="897"/>
                    <a:pt x="448" y="897"/>
                  </a:cubicBezTo>
                  <a:cubicBezTo>
                    <a:pt x="479" y="897"/>
                    <a:pt x="508" y="893"/>
                    <a:pt x="538" y="888"/>
                  </a:cubicBezTo>
                  <a:cubicBezTo>
                    <a:pt x="566" y="881"/>
                    <a:pt x="594" y="873"/>
                    <a:pt x="622" y="860"/>
                  </a:cubicBezTo>
                  <a:cubicBezTo>
                    <a:pt x="649" y="850"/>
                    <a:pt x="675" y="837"/>
                    <a:pt x="699" y="818"/>
                  </a:cubicBezTo>
                  <a:cubicBezTo>
                    <a:pt x="723" y="803"/>
                    <a:pt x="746" y="784"/>
                    <a:pt x="768" y="764"/>
                  </a:cubicBezTo>
                  <a:cubicBezTo>
                    <a:pt x="787" y="743"/>
                    <a:pt x="805" y="720"/>
                    <a:pt x="821" y="696"/>
                  </a:cubicBezTo>
                  <a:cubicBezTo>
                    <a:pt x="837" y="671"/>
                    <a:pt x="850" y="645"/>
                    <a:pt x="863" y="618"/>
                  </a:cubicBezTo>
                  <a:cubicBezTo>
                    <a:pt x="874" y="592"/>
                    <a:pt x="882" y="564"/>
                    <a:pt x="887" y="535"/>
                  </a:cubicBezTo>
                  <a:cubicBezTo>
                    <a:pt x="892" y="506"/>
                    <a:pt x="896" y="478"/>
                    <a:pt x="896" y="448"/>
                  </a:cubicBezTo>
                  <a:cubicBezTo>
                    <a:pt x="896" y="419"/>
                    <a:pt x="892" y="388"/>
                    <a:pt x="887" y="359"/>
                  </a:cubicBezTo>
                  <a:cubicBezTo>
                    <a:pt x="881" y="330"/>
                    <a:pt x="873" y="302"/>
                    <a:pt x="863" y="276"/>
                  </a:cubicBezTo>
                  <a:cubicBezTo>
                    <a:pt x="851" y="249"/>
                    <a:pt x="836" y="225"/>
                    <a:pt x="821" y="198"/>
                  </a:cubicBezTo>
                  <a:cubicBezTo>
                    <a:pt x="805" y="175"/>
                    <a:pt x="787" y="152"/>
                    <a:pt x="768" y="132"/>
                  </a:cubicBezTo>
                  <a:cubicBezTo>
                    <a:pt x="746" y="111"/>
                    <a:pt x="723" y="92"/>
                    <a:pt x="699" y="75"/>
                  </a:cubicBezTo>
                  <a:cubicBezTo>
                    <a:pt x="674" y="60"/>
                    <a:pt x="648" y="46"/>
                    <a:pt x="622" y="34"/>
                  </a:cubicBezTo>
                  <a:cubicBezTo>
                    <a:pt x="594" y="24"/>
                    <a:pt x="565" y="15"/>
                    <a:pt x="538" y="10"/>
                  </a:cubicBezTo>
                  <a:cubicBezTo>
                    <a:pt x="509" y="4"/>
                    <a:pt x="479" y="0"/>
                    <a:pt x="450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224725" y="2832600"/>
              <a:ext cx="216400" cy="524975"/>
            </a:xfrm>
            <a:custGeom>
              <a:avLst/>
              <a:gdLst/>
              <a:ahLst/>
              <a:cxnLst/>
              <a:rect l="l" t="t" r="r" b="b"/>
              <a:pathLst>
                <a:path w="8656" h="20999" extrusionOk="0">
                  <a:moveTo>
                    <a:pt x="494" y="1"/>
                  </a:moveTo>
                  <a:cubicBezTo>
                    <a:pt x="297" y="1"/>
                    <a:pt x="117" y="133"/>
                    <a:pt x="65" y="333"/>
                  </a:cubicBezTo>
                  <a:cubicBezTo>
                    <a:pt x="1" y="572"/>
                    <a:pt x="142" y="818"/>
                    <a:pt x="381" y="881"/>
                  </a:cubicBezTo>
                  <a:lnTo>
                    <a:pt x="382" y="881"/>
                  </a:lnTo>
                  <a:cubicBezTo>
                    <a:pt x="419" y="890"/>
                    <a:pt x="457" y="896"/>
                    <a:pt x="495" y="897"/>
                  </a:cubicBezTo>
                  <a:cubicBezTo>
                    <a:pt x="697" y="897"/>
                    <a:pt x="875" y="761"/>
                    <a:pt x="927" y="565"/>
                  </a:cubicBezTo>
                  <a:cubicBezTo>
                    <a:pt x="993" y="326"/>
                    <a:pt x="850" y="80"/>
                    <a:pt x="611" y="17"/>
                  </a:cubicBezTo>
                  <a:cubicBezTo>
                    <a:pt x="572" y="6"/>
                    <a:pt x="533" y="1"/>
                    <a:pt x="494" y="1"/>
                  </a:cubicBezTo>
                  <a:close/>
                  <a:moveTo>
                    <a:pt x="3007" y="1039"/>
                  </a:moveTo>
                  <a:cubicBezTo>
                    <a:pt x="2852" y="1039"/>
                    <a:pt x="2701" y="1119"/>
                    <a:pt x="2618" y="1263"/>
                  </a:cubicBezTo>
                  <a:cubicBezTo>
                    <a:pt x="2494" y="1477"/>
                    <a:pt x="2566" y="1750"/>
                    <a:pt x="2779" y="1874"/>
                  </a:cubicBezTo>
                  <a:lnTo>
                    <a:pt x="2780" y="1874"/>
                  </a:lnTo>
                  <a:cubicBezTo>
                    <a:pt x="2848" y="1914"/>
                    <a:pt x="2925" y="1934"/>
                    <a:pt x="3003" y="1934"/>
                  </a:cubicBezTo>
                  <a:cubicBezTo>
                    <a:pt x="3005" y="1934"/>
                    <a:pt x="3006" y="1934"/>
                    <a:pt x="3007" y="1934"/>
                  </a:cubicBezTo>
                  <a:cubicBezTo>
                    <a:pt x="3165" y="1934"/>
                    <a:pt x="3313" y="1850"/>
                    <a:pt x="3391" y="1710"/>
                  </a:cubicBezTo>
                  <a:cubicBezTo>
                    <a:pt x="3517" y="1498"/>
                    <a:pt x="3442" y="1224"/>
                    <a:pt x="3230" y="1099"/>
                  </a:cubicBezTo>
                  <a:cubicBezTo>
                    <a:pt x="3160" y="1058"/>
                    <a:pt x="3083" y="1039"/>
                    <a:pt x="3007" y="1039"/>
                  </a:cubicBezTo>
                  <a:close/>
                  <a:moveTo>
                    <a:pt x="5158" y="2694"/>
                  </a:moveTo>
                  <a:cubicBezTo>
                    <a:pt x="5043" y="2694"/>
                    <a:pt x="4928" y="2738"/>
                    <a:pt x="4841" y="2826"/>
                  </a:cubicBezTo>
                  <a:cubicBezTo>
                    <a:pt x="4667" y="3001"/>
                    <a:pt x="4668" y="3285"/>
                    <a:pt x="4844" y="3458"/>
                  </a:cubicBezTo>
                  <a:cubicBezTo>
                    <a:pt x="4928" y="3543"/>
                    <a:pt x="5041" y="3589"/>
                    <a:pt x="5160" y="3589"/>
                  </a:cubicBezTo>
                  <a:cubicBezTo>
                    <a:pt x="5278" y="3588"/>
                    <a:pt x="5391" y="3542"/>
                    <a:pt x="5476" y="3458"/>
                  </a:cubicBezTo>
                  <a:cubicBezTo>
                    <a:pt x="5648" y="3283"/>
                    <a:pt x="5648" y="3001"/>
                    <a:pt x="5476" y="2826"/>
                  </a:cubicBezTo>
                  <a:cubicBezTo>
                    <a:pt x="5388" y="2738"/>
                    <a:pt x="5273" y="2694"/>
                    <a:pt x="5158" y="2694"/>
                  </a:cubicBezTo>
                  <a:close/>
                  <a:moveTo>
                    <a:pt x="6813" y="4847"/>
                  </a:moveTo>
                  <a:cubicBezTo>
                    <a:pt x="6736" y="4847"/>
                    <a:pt x="6659" y="4866"/>
                    <a:pt x="6588" y="4908"/>
                  </a:cubicBezTo>
                  <a:cubicBezTo>
                    <a:pt x="6374" y="5032"/>
                    <a:pt x="6303" y="5306"/>
                    <a:pt x="6428" y="5519"/>
                  </a:cubicBezTo>
                  <a:cubicBezTo>
                    <a:pt x="6508" y="5658"/>
                    <a:pt x="6655" y="5742"/>
                    <a:pt x="6815" y="5742"/>
                  </a:cubicBezTo>
                  <a:cubicBezTo>
                    <a:pt x="6894" y="5742"/>
                    <a:pt x="6971" y="5721"/>
                    <a:pt x="7039" y="5680"/>
                  </a:cubicBezTo>
                  <a:cubicBezTo>
                    <a:pt x="7252" y="5556"/>
                    <a:pt x="7325" y="5283"/>
                    <a:pt x="7200" y="5069"/>
                  </a:cubicBezTo>
                  <a:cubicBezTo>
                    <a:pt x="7117" y="4926"/>
                    <a:pt x="6967" y="4847"/>
                    <a:pt x="6813" y="4847"/>
                  </a:cubicBezTo>
                  <a:close/>
                  <a:moveTo>
                    <a:pt x="7854" y="7353"/>
                  </a:moveTo>
                  <a:cubicBezTo>
                    <a:pt x="7816" y="7353"/>
                    <a:pt x="7778" y="7358"/>
                    <a:pt x="7739" y="7368"/>
                  </a:cubicBezTo>
                  <a:cubicBezTo>
                    <a:pt x="7500" y="7432"/>
                    <a:pt x="7359" y="7678"/>
                    <a:pt x="7423" y="7917"/>
                  </a:cubicBezTo>
                  <a:lnTo>
                    <a:pt x="7424" y="7917"/>
                  </a:lnTo>
                  <a:cubicBezTo>
                    <a:pt x="7476" y="8112"/>
                    <a:pt x="7653" y="8248"/>
                    <a:pt x="7853" y="8248"/>
                  </a:cubicBezTo>
                  <a:cubicBezTo>
                    <a:pt x="7854" y="8248"/>
                    <a:pt x="7855" y="8248"/>
                    <a:pt x="7856" y="8248"/>
                  </a:cubicBezTo>
                  <a:cubicBezTo>
                    <a:pt x="7894" y="8248"/>
                    <a:pt x="7933" y="8243"/>
                    <a:pt x="7969" y="8233"/>
                  </a:cubicBezTo>
                  <a:cubicBezTo>
                    <a:pt x="8208" y="8170"/>
                    <a:pt x="8350" y="7925"/>
                    <a:pt x="8286" y="7687"/>
                  </a:cubicBezTo>
                  <a:cubicBezTo>
                    <a:pt x="8234" y="7486"/>
                    <a:pt x="8052" y="7353"/>
                    <a:pt x="7854" y="7353"/>
                  </a:cubicBezTo>
                  <a:close/>
                  <a:moveTo>
                    <a:pt x="8208" y="10047"/>
                  </a:moveTo>
                  <a:cubicBezTo>
                    <a:pt x="7960" y="10047"/>
                    <a:pt x="7760" y="10247"/>
                    <a:pt x="7761" y="10494"/>
                  </a:cubicBezTo>
                  <a:cubicBezTo>
                    <a:pt x="7762" y="10741"/>
                    <a:pt x="7961" y="10940"/>
                    <a:pt x="8208" y="10941"/>
                  </a:cubicBezTo>
                  <a:cubicBezTo>
                    <a:pt x="8455" y="10941"/>
                    <a:pt x="8655" y="10741"/>
                    <a:pt x="8655" y="10494"/>
                  </a:cubicBezTo>
                  <a:cubicBezTo>
                    <a:pt x="8655" y="10247"/>
                    <a:pt x="8455" y="10047"/>
                    <a:pt x="8208" y="10047"/>
                  </a:cubicBezTo>
                  <a:close/>
                  <a:moveTo>
                    <a:pt x="7858" y="12739"/>
                  </a:moveTo>
                  <a:cubicBezTo>
                    <a:pt x="7660" y="12739"/>
                    <a:pt x="7480" y="12871"/>
                    <a:pt x="7427" y="13071"/>
                  </a:cubicBezTo>
                  <a:cubicBezTo>
                    <a:pt x="7363" y="13310"/>
                    <a:pt x="7505" y="13555"/>
                    <a:pt x="7743" y="13620"/>
                  </a:cubicBezTo>
                  <a:lnTo>
                    <a:pt x="7743" y="13619"/>
                  </a:lnTo>
                  <a:cubicBezTo>
                    <a:pt x="7781" y="13629"/>
                    <a:pt x="7820" y="13634"/>
                    <a:pt x="7859" y="13635"/>
                  </a:cubicBezTo>
                  <a:cubicBezTo>
                    <a:pt x="8062" y="13634"/>
                    <a:pt x="8239" y="13497"/>
                    <a:pt x="8291" y="13301"/>
                  </a:cubicBezTo>
                  <a:cubicBezTo>
                    <a:pt x="8355" y="13063"/>
                    <a:pt x="8214" y="12818"/>
                    <a:pt x="7975" y="12755"/>
                  </a:cubicBezTo>
                  <a:cubicBezTo>
                    <a:pt x="7936" y="12744"/>
                    <a:pt x="7896" y="12739"/>
                    <a:pt x="7858" y="12739"/>
                  </a:cubicBezTo>
                  <a:close/>
                  <a:moveTo>
                    <a:pt x="6822" y="15248"/>
                  </a:moveTo>
                  <a:cubicBezTo>
                    <a:pt x="6667" y="15248"/>
                    <a:pt x="6516" y="15328"/>
                    <a:pt x="6433" y="15472"/>
                  </a:cubicBezTo>
                  <a:cubicBezTo>
                    <a:pt x="6311" y="15686"/>
                    <a:pt x="6384" y="15959"/>
                    <a:pt x="6597" y="16084"/>
                  </a:cubicBezTo>
                  <a:lnTo>
                    <a:pt x="6597" y="16083"/>
                  </a:lnTo>
                  <a:cubicBezTo>
                    <a:pt x="6667" y="16121"/>
                    <a:pt x="6744" y="16142"/>
                    <a:pt x="6822" y="16143"/>
                  </a:cubicBezTo>
                  <a:cubicBezTo>
                    <a:pt x="6981" y="16143"/>
                    <a:pt x="7130" y="16058"/>
                    <a:pt x="7209" y="15920"/>
                  </a:cubicBezTo>
                  <a:cubicBezTo>
                    <a:pt x="7335" y="15705"/>
                    <a:pt x="7260" y="15430"/>
                    <a:pt x="7046" y="15308"/>
                  </a:cubicBezTo>
                  <a:cubicBezTo>
                    <a:pt x="6975" y="15267"/>
                    <a:pt x="6898" y="15248"/>
                    <a:pt x="6822" y="15248"/>
                  </a:cubicBezTo>
                  <a:close/>
                  <a:moveTo>
                    <a:pt x="5170" y="17403"/>
                  </a:moveTo>
                  <a:cubicBezTo>
                    <a:pt x="5055" y="17403"/>
                    <a:pt x="4940" y="17447"/>
                    <a:pt x="4853" y="17536"/>
                  </a:cubicBezTo>
                  <a:cubicBezTo>
                    <a:pt x="4679" y="17711"/>
                    <a:pt x="4681" y="17995"/>
                    <a:pt x="4855" y="18168"/>
                  </a:cubicBezTo>
                  <a:cubicBezTo>
                    <a:pt x="4939" y="18252"/>
                    <a:pt x="5051" y="18299"/>
                    <a:pt x="5169" y="18299"/>
                  </a:cubicBezTo>
                  <a:cubicBezTo>
                    <a:pt x="5288" y="18299"/>
                    <a:pt x="5402" y="18252"/>
                    <a:pt x="5489" y="18168"/>
                  </a:cubicBezTo>
                  <a:cubicBezTo>
                    <a:pt x="5662" y="17991"/>
                    <a:pt x="5661" y="17708"/>
                    <a:pt x="5485" y="17532"/>
                  </a:cubicBezTo>
                  <a:cubicBezTo>
                    <a:pt x="5398" y="17446"/>
                    <a:pt x="5284" y="17403"/>
                    <a:pt x="5170" y="17403"/>
                  </a:cubicBezTo>
                  <a:close/>
                  <a:moveTo>
                    <a:pt x="3021" y="19060"/>
                  </a:moveTo>
                  <a:cubicBezTo>
                    <a:pt x="2944" y="19060"/>
                    <a:pt x="2866" y="19080"/>
                    <a:pt x="2795" y="19123"/>
                  </a:cubicBezTo>
                  <a:cubicBezTo>
                    <a:pt x="2581" y="19244"/>
                    <a:pt x="2507" y="19519"/>
                    <a:pt x="2634" y="19731"/>
                  </a:cubicBezTo>
                  <a:cubicBezTo>
                    <a:pt x="2712" y="19869"/>
                    <a:pt x="2860" y="19955"/>
                    <a:pt x="3019" y="19955"/>
                  </a:cubicBezTo>
                  <a:cubicBezTo>
                    <a:pt x="3097" y="19955"/>
                    <a:pt x="3176" y="19935"/>
                    <a:pt x="3242" y="19895"/>
                  </a:cubicBezTo>
                  <a:cubicBezTo>
                    <a:pt x="3458" y="19772"/>
                    <a:pt x="3531" y="19498"/>
                    <a:pt x="3407" y="19284"/>
                  </a:cubicBezTo>
                  <a:cubicBezTo>
                    <a:pt x="3324" y="19140"/>
                    <a:pt x="3175" y="19060"/>
                    <a:pt x="3021" y="19060"/>
                  </a:cubicBezTo>
                  <a:close/>
                  <a:moveTo>
                    <a:pt x="513" y="20103"/>
                  </a:moveTo>
                  <a:cubicBezTo>
                    <a:pt x="475" y="20103"/>
                    <a:pt x="436" y="20108"/>
                    <a:pt x="397" y="20118"/>
                  </a:cubicBezTo>
                  <a:cubicBezTo>
                    <a:pt x="158" y="20182"/>
                    <a:pt x="17" y="20429"/>
                    <a:pt x="81" y="20668"/>
                  </a:cubicBezTo>
                  <a:cubicBezTo>
                    <a:pt x="134" y="20863"/>
                    <a:pt x="311" y="20998"/>
                    <a:pt x="514" y="20998"/>
                  </a:cubicBezTo>
                  <a:cubicBezTo>
                    <a:pt x="552" y="20998"/>
                    <a:pt x="592" y="20994"/>
                    <a:pt x="629" y="20983"/>
                  </a:cubicBezTo>
                  <a:cubicBezTo>
                    <a:pt x="867" y="20918"/>
                    <a:pt x="1009" y="20673"/>
                    <a:pt x="945" y="20434"/>
                  </a:cubicBezTo>
                  <a:cubicBezTo>
                    <a:pt x="891" y="20235"/>
                    <a:pt x="711" y="20103"/>
                    <a:pt x="513" y="2010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158575" y="3344300"/>
              <a:ext cx="22400" cy="22225"/>
            </a:xfrm>
            <a:custGeom>
              <a:avLst/>
              <a:gdLst/>
              <a:ahLst/>
              <a:cxnLst/>
              <a:rect l="l" t="t" r="r" b="b"/>
              <a:pathLst>
                <a:path w="896" h="889" extrusionOk="0">
                  <a:moveTo>
                    <a:pt x="449" y="0"/>
                  </a:moveTo>
                  <a:cubicBezTo>
                    <a:pt x="332" y="0"/>
                    <a:pt x="215" y="42"/>
                    <a:pt x="132" y="125"/>
                  </a:cubicBezTo>
                  <a:cubicBezTo>
                    <a:pt x="47" y="209"/>
                    <a:pt x="1" y="322"/>
                    <a:pt x="1" y="441"/>
                  </a:cubicBezTo>
                  <a:cubicBezTo>
                    <a:pt x="1" y="470"/>
                    <a:pt x="4" y="499"/>
                    <a:pt x="10" y="527"/>
                  </a:cubicBezTo>
                  <a:cubicBezTo>
                    <a:pt x="16" y="556"/>
                    <a:pt x="25" y="585"/>
                    <a:pt x="37" y="611"/>
                  </a:cubicBezTo>
                  <a:cubicBezTo>
                    <a:pt x="47" y="638"/>
                    <a:pt x="62" y="664"/>
                    <a:pt x="79" y="689"/>
                  </a:cubicBezTo>
                  <a:cubicBezTo>
                    <a:pt x="94" y="714"/>
                    <a:pt x="112" y="737"/>
                    <a:pt x="132" y="757"/>
                  </a:cubicBezTo>
                  <a:cubicBezTo>
                    <a:pt x="216" y="841"/>
                    <a:pt x="329" y="888"/>
                    <a:pt x="448" y="888"/>
                  </a:cubicBezTo>
                  <a:cubicBezTo>
                    <a:pt x="567" y="888"/>
                    <a:pt x="680" y="841"/>
                    <a:pt x="764" y="757"/>
                  </a:cubicBezTo>
                  <a:cubicBezTo>
                    <a:pt x="786" y="737"/>
                    <a:pt x="805" y="714"/>
                    <a:pt x="821" y="689"/>
                  </a:cubicBezTo>
                  <a:cubicBezTo>
                    <a:pt x="837" y="664"/>
                    <a:pt x="850" y="638"/>
                    <a:pt x="863" y="611"/>
                  </a:cubicBezTo>
                  <a:cubicBezTo>
                    <a:pt x="874" y="584"/>
                    <a:pt x="882" y="556"/>
                    <a:pt x="887" y="527"/>
                  </a:cubicBezTo>
                  <a:cubicBezTo>
                    <a:pt x="892" y="499"/>
                    <a:pt x="896" y="470"/>
                    <a:pt x="896" y="441"/>
                  </a:cubicBezTo>
                  <a:cubicBezTo>
                    <a:pt x="896" y="322"/>
                    <a:pt x="849" y="209"/>
                    <a:pt x="764" y="125"/>
                  </a:cubicBezTo>
                  <a:cubicBezTo>
                    <a:pt x="682" y="4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158575" y="2931050"/>
              <a:ext cx="22400" cy="22375"/>
            </a:xfrm>
            <a:custGeom>
              <a:avLst/>
              <a:gdLst/>
              <a:ahLst/>
              <a:cxnLst/>
              <a:rect l="l" t="t" r="r" b="b"/>
              <a:pathLst>
                <a:path w="896" h="895" extrusionOk="0">
                  <a:moveTo>
                    <a:pt x="449" y="0"/>
                  </a:moveTo>
                  <a:cubicBezTo>
                    <a:pt x="420" y="0"/>
                    <a:pt x="391" y="3"/>
                    <a:pt x="362" y="9"/>
                  </a:cubicBezTo>
                  <a:cubicBezTo>
                    <a:pt x="334" y="16"/>
                    <a:pt x="306" y="24"/>
                    <a:pt x="278" y="33"/>
                  </a:cubicBezTo>
                  <a:cubicBezTo>
                    <a:pt x="251" y="45"/>
                    <a:pt x="225" y="59"/>
                    <a:pt x="200" y="75"/>
                  </a:cubicBezTo>
                  <a:cubicBezTo>
                    <a:pt x="176" y="92"/>
                    <a:pt x="154" y="111"/>
                    <a:pt x="132" y="132"/>
                  </a:cubicBezTo>
                  <a:cubicBezTo>
                    <a:pt x="48" y="215"/>
                    <a:pt x="1" y="330"/>
                    <a:pt x="1" y="448"/>
                  </a:cubicBezTo>
                  <a:cubicBezTo>
                    <a:pt x="2" y="566"/>
                    <a:pt x="48" y="680"/>
                    <a:pt x="132" y="765"/>
                  </a:cubicBezTo>
                  <a:cubicBezTo>
                    <a:pt x="154" y="785"/>
                    <a:pt x="176" y="803"/>
                    <a:pt x="200" y="821"/>
                  </a:cubicBezTo>
                  <a:cubicBezTo>
                    <a:pt x="225" y="837"/>
                    <a:pt x="251" y="850"/>
                    <a:pt x="278" y="860"/>
                  </a:cubicBezTo>
                  <a:cubicBezTo>
                    <a:pt x="306" y="871"/>
                    <a:pt x="333" y="880"/>
                    <a:pt x="362" y="887"/>
                  </a:cubicBezTo>
                  <a:cubicBezTo>
                    <a:pt x="390" y="893"/>
                    <a:pt x="419" y="895"/>
                    <a:pt x="448" y="895"/>
                  </a:cubicBezTo>
                  <a:cubicBezTo>
                    <a:pt x="567" y="895"/>
                    <a:pt x="680" y="848"/>
                    <a:pt x="764" y="765"/>
                  </a:cubicBezTo>
                  <a:cubicBezTo>
                    <a:pt x="848" y="680"/>
                    <a:pt x="895" y="566"/>
                    <a:pt x="896" y="448"/>
                  </a:cubicBezTo>
                  <a:cubicBezTo>
                    <a:pt x="896" y="330"/>
                    <a:pt x="848" y="215"/>
                    <a:pt x="764" y="132"/>
                  </a:cubicBezTo>
                  <a:cubicBezTo>
                    <a:pt x="680" y="47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209500" y="2940225"/>
              <a:ext cx="123025" cy="309750"/>
            </a:xfrm>
            <a:custGeom>
              <a:avLst/>
              <a:gdLst/>
              <a:ahLst/>
              <a:cxnLst/>
              <a:rect l="l" t="t" r="r" b="b"/>
              <a:pathLst>
                <a:path w="4921" h="12390" extrusionOk="0">
                  <a:moveTo>
                    <a:pt x="504" y="1"/>
                  </a:moveTo>
                  <a:cubicBezTo>
                    <a:pt x="321" y="1"/>
                    <a:pt x="150" y="114"/>
                    <a:pt x="84" y="296"/>
                  </a:cubicBezTo>
                  <a:cubicBezTo>
                    <a:pt x="0" y="528"/>
                    <a:pt x="120" y="785"/>
                    <a:pt x="353" y="869"/>
                  </a:cubicBezTo>
                  <a:cubicBezTo>
                    <a:pt x="401" y="886"/>
                    <a:pt x="453" y="895"/>
                    <a:pt x="506" y="895"/>
                  </a:cubicBezTo>
                  <a:cubicBezTo>
                    <a:pt x="692" y="894"/>
                    <a:pt x="860" y="778"/>
                    <a:pt x="926" y="603"/>
                  </a:cubicBezTo>
                  <a:cubicBezTo>
                    <a:pt x="1008" y="369"/>
                    <a:pt x="890" y="112"/>
                    <a:pt x="656" y="27"/>
                  </a:cubicBezTo>
                  <a:cubicBezTo>
                    <a:pt x="606" y="9"/>
                    <a:pt x="555" y="1"/>
                    <a:pt x="504" y="1"/>
                  </a:cubicBezTo>
                  <a:close/>
                  <a:moveTo>
                    <a:pt x="2345" y="1064"/>
                  </a:moveTo>
                  <a:cubicBezTo>
                    <a:pt x="2217" y="1064"/>
                    <a:pt x="2090" y="1118"/>
                    <a:pt x="2002" y="1223"/>
                  </a:cubicBezTo>
                  <a:cubicBezTo>
                    <a:pt x="1842" y="1413"/>
                    <a:pt x="1867" y="1696"/>
                    <a:pt x="2056" y="1855"/>
                  </a:cubicBezTo>
                  <a:cubicBezTo>
                    <a:pt x="2137" y="1922"/>
                    <a:pt x="2237" y="1960"/>
                    <a:pt x="2342" y="1960"/>
                  </a:cubicBezTo>
                  <a:cubicBezTo>
                    <a:pt x="2474" y="1960"/>
                    <a:pt x="2600" y="1901"/>
                    <a:pt x="2685" y="1799"/>
                  </a:cubicBezTo>
                  <a:cubicBezTo>
                    <a:pt x="2845" y="1611"/>
                    <a:pt x="2821" y="1328"/>
                    <a:pt x="2632" y="1169"/>
                  </a:cubicBezTo>
                  <a:cubicBezTo>
                    <a:pt x="2548" y="1098"/>
                    <a:pt x="2446" y="1064"/>
                    <a:pt x="2345" y="1064"/>
                  </a:cubicBezTo>
                  <a:close/>
                  <a:moveTo>
                    <a:pt x="3708" y="2690"/>
                  </a:moveTo>
                  <a:cubicBezTo>
                    <a:pt x="3632" y="2690"/>
                    <a:pt x="3555" y="2709"/>
                    <a:pt x="3484" y="2750"/>
                  </a:cubicBezTo>
                  <a:cubicBezTo>
                    <a:pt x="3272" y="2875"/>
                    <a:pt x="3199" y="3148"/>
                    <a:pt x="3324" y="3362"/>
                  </a:cubicBezTo>
                  <a:cubicBezTo>
                    <a:pt x="3402" y="3500"/>
                    <a:pt x="3549" y="3585"/>
                    <a:pt x="3708" y="3586"/>
                  </a:cubicBezTo>
                  <a:cubicBezTo>
                    <a:pt x="3787" y="3586"/>
                    <a:pt x="3864" y="3565"/>
                    <a:pt x="3932" y="3523"/>
                  </a:cubicBezTo>
                  <a:cubicBezTo>
                    <a:pt x="4147" y="3402"/>
                    <a:pt x="4221" y="3127"/>
                    <a:pt x="4096" y="2914"/>
                  </a:cubicBezTo>
                  <a:cubicBezTo>
                    <a:pt x="4013" y="2770"/>
                    <a:pt x="3863" y="2690"/>
                    <a:pt x="3708" y="2690"/>
                  </a:cubicBezTo>
                  <a:close/>
                  <a:moveTo>
                    <a:pt x="4436" y="4685"/>
                  </a:moveTo>
                  <a:cubicBezTo>
                    <a:pt x="4410" y="4685"/>
                    <a:pt x="4384" y="4687"/>
                    <a:pt x="4358" y="4692"/>
                  </a:cubicBezTo>
                  <a:cubicBezTo>
                    <a:pt x="4115" y="4736"/>
                    <a:pt x="3952" y="4967"/>
                    <a:pt x="3994" y="5210"/>
                  </a:cubicBezTo>
                  <a:cubicBezTo>
                    <a:pt x="4034" y="5424"/>
                    <a:pt x="4218" y="5580"/>
                    <a:pt x="4436" y="5581"/>
                  </a:cubicBezTo>
                  <a:cubicBezTo>
                    <a:pt x="4462" y="5581"/>
                    <a:pt x="4488" y="5577"/>
                    <a:pt x="4513" y="5572"/>
                  </a:cubicBezTo>
                  <a:cubicBezTo>
                    <a:pt x="4756" y="5530"/>
                    <a:pt x="4920" y="5299"/>
                    <a:pt x="4878" y="5056"/>
                  </a:cubicBezTo>
                  <a:cubicBezTo>
                    <a:pt x="4839" y="4838"/>
                    <a:pt x="4650" y="4685"/>
                    <a:pt x="4436" y="4685"/>
                  </a:cubicBezTo>
                  <a:close/>
                  <a:moveTo>
                    <a:pt x="4435" y="6809"/>
                  </a:moveTo>
                  <a:cubicBezTo>
                    <a:pt x="4223" y="6809"/>
                    <a:pt x="4034" y="6962"/>
                    <a:pt x="3998" y="7179"/>
                  </a:cubicBezTo>
                  <a:cubicBezTo>
                    <a:pt x="3953" y="7423"/>
                    <a:pt x="4118" y="7655"/>
                    <a:pt x="4361" y="7695"/>
                  </a:cubicBezTo>
                  <a:cubicBezTo>
                    <a:pt x="4382" y="7699"/>
                    <a:pt x="4402" y="7701"/>
                    <a:pt x="4423" y="7701"/>
                  </a:cubicBezTo>
                  <a:cubicBezTo>
                    <a:pt x="4427" y="7701"/>
                    <a:pt x="4432" y="7701"/>
                    <a:pt x="4436" y="7701"/>
                  </a:cubicBezTo>
                  <a:cubicBezTo>
                    <a:pt x="4653" y="7701"/>
                    <a:pt x="4839" y="7546"/>
                    <a:pt x="4878" y="7332"/>
                  </a:cubicBezTo>
                  <a:cubicBezTo>
                    <a:pt x="4921" y="7088"/>
                    <a:pt x="4758" y="6856"/>
                    <a:pt x="4513" y="6815"/>
                  </a:cubicBezTo>
                  <a:cubicBezTo>
                    <a:pt x="4487" y="6811"/>
                    <a:pt x="4461" y="6809"/>
                    <a:pt x="4435" y="6809"/>
                  </a:cubicBezTo>
                  <a:close/>
                  <a:moveTo>
                    <a:pt x="3714" y="8804"/>
                  </a:moveTo>
                  <a:cubicBezTo>
                    <a:pt x="3559" y="8804"/>
                    <a:pt x="3409" y="8884"/>
                    <a:pt x="3326" y="9029"/>
                  </a:cubicBezTo>
                  <a:cubicBezTo>
                    <a:pt x="3201" y="9240"/>
                    <a:pt x="3276" y="9515"/>
                    <a:pt x="3490" y="9640"/>
                  </a:cubicBezTo>
                  <a:cubicBezTo>
                    <a:pt x="3558" y="9679"/>
                    <a:pt x="3634" y="9699"/>
                    <a:pt x="3711" y="9699"/>
                  </a:cubicBezTo>
                  <a:cubicBezTo>
                    <a:pt x="3712" y="9699"/>
                    <a:pt x="3713" y="9699"/>
                    <a:pt x="3714" y="9699"/>
                  </a:cubicBezTo>
                  <a:cubicBezTo>
                    <a:pt x="3873" y="9699"/>
                    <a:pt x="4020" y="9613"/>
                    <a:pt x="4098" y="9476"/>
                  </a:cubicBezTo>
                  <a:cubicBezTo>
                    <a:pt x="4223" y="9262"/>
                    <a:pt x="4152" y="8989"/>
                    <a:pt x="3938" y="8864"/>
                  </a:cubicBezTo>
                  <a:cubicBezTo>
                    <a:pt x="3867" y="8823"/>
                    <a:pt x="3790" y="8804"/>
                    <a:pt x="3714" y="8804"/>
                  </a:cubicBezTo>
                  <a:close/>
                  <a:moveTo>
                    <a:pt x="2350" y="10431"/>
                  </a:moveTo>
                  <a:cubicBezTo>
                    <a:pt x="2248" y="10431"/>
                    <a:pt x="2145" y="10466"/>
                    <a:pt x="2062" y="10537"/>
                  </a:cubicBezTo>
                  <a:cubicBezTo>
                    <a:pt x="1872" y="10696"/>
                    <a:pt x="1847" y="10979"/>
                    <a:pt x="2009" y="11167"/>
                  </a:cubicBezTo>
                  <a:cubicBezTo>
                    <a:pt x="2092" y="11266"/>
                    <a:pt x="2215" y="11325"/>
                    <a:pt x="2345" y="11325"/>
                  </a:cubicBezTo>
                  <a:cubicBezTo>
                    <a:pt x="2346" y="11325"/>
                    <a:pt x="2347" y="11325"/>
                    <a:pt x="2348" y="11325"/>
                  </a:cubicBezTo>
                  <a:cubicBezTo>
                    <a:pt x="2350" y="11325"/>
                    <a:pt x="2352" y="11325"/>
                    <a:pt x="2353" y="11325"/>
                  </a:cubicBezTo>
                  <a:cubicBezTo>
                    <a:pt x="2457" y="11325"/>
                    <a:pt x="2558" y="11287"/>
                    <a:pt x="2637" y="11220"/>
                  </a:cubicBezTo>
                  <a:cubicBezTo>
                    <a:pt x="2825" y="11062"/>
                    <a:pt x="2849" y="10780"/>
                    <a:pt x="2692" y="10592"/>
                  </a:cubicBezTo>
                  <a:cubicBezTo>
                    <a:pt x="2604" y="10485"/>
                    <a:pt x="2477" y="10431"/>
                    <a:pt x="2350" y="10431"/>
                  </a:cubicBezTo>
                  <a:close/>
                  <a:moveTo>
                    <a:pt x="515" y="11497"/>
                  </a:moveTo>
                  <a:cubicBezTo>
                    <a:pt x="463" y="11497"/>
                    <a:pt x="411" y="11506"/>
                    <a:pt x="359" y="11525"/>
                  </a:cubicBezTo>
                  <a:cubicBezTo>
                    <a:pt x="127" y="11609"/>
                    <a:pt x="6" y="11865"/>
                    <a:pt x="90" y="12097"/>
                  </a:cubicBezTo>
                  <a:cubicBezTo>
                    <a:pt x="155" y="12273"/>
                    <a:pt x="322" y="12389"/>
                    <a:pt x="509" y="12389"/>
                  </a:cubicBezTo>
                  <a:cubicBezTo>
                    <a:pt x="509" y="12389"/>
                    <a:pt x="510" y="12389"/>
                    <a:pt x="511" y="12389"/>
                  </a:cubicBezTo>
                  <a:cubicBezTo>
                    <a:pt x="564" y="12389"/>
                    <a:pt x="617" y="12380"/>
                    <a:pt x="666" y="12363"/>
                  </a:cubicBezTo>
                  <a:cubicBezTo>
                    <a:pt x="899" y="12279"/>
                    <a:pt x="1019" y="12022"/>
                    <a:pt x="931" y="11790"/>
                  </a:cubicBezTo>
                  <a:cubicBezTo>
                    <a:pt x="867" y="11609"/>
                    <a:pt x="696" y="11497"/>
                    <a:pt x="515" y="11497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158575" y="3236875"/>
              <a:ext cx="22400" cy="22450"/>
            </a:xfrm>
            <a:custGeom>
              <a:avLst/>
              <a:gdLst/>
              <a:ahLst/>
              <a:cxnLst/>
              <a:rect l="l" t="t" r="r" b="b"/>
              <a:pathLst>
                <a:path w="896" h="898" extrusionOk="0">
                  <a:moveTo>
                    <a:pt x="445" y="0"/>
                  </a:moveTo>
                  <a:cubicBezTo>
                    <a:pt x="417" y="0"/>
                    <a:pt x="390" y="3"/>
                    <a:pt x="362" y="8"/>
                  </a:cubicBezTo>
                  <a:cubicBezTo>
                    <a:pt x="333" y="14"/>
                    <a:pt x="304" y="23"/>
                    <a:pt x="278" y="35"/>
                  </a:cubicBezTo>
                  <a:cubicBezTo>
                    <a:pt x="251" y="45"/>
                    <a:pt x="225" y="60"/>
                    <a:pt x="200" y="76"/>
                  </a:cubicBezTo>
                  <a:cubicBezTo>
                    <a:pt x="176" y="92"/>
                    <a:pt x="153" y="110"/>
                    <a:pt x="132" y="130"/>
                  </a:cubicBezTo>
                  <a:cubicBezTo>
                    <a:pt x="48" y="215"/>
                    <a:pt x="1" y="330"/>
                    <a:pt x="1" y="450"/>
                  </a:cubicBezTo>
                  <a:cubicBezTo>
                    <a:pt x="1" y="567"/>
                    <a:pt x="48" y="680"/>
                    <a:pt x="132" y="762"/>
                  </a:cubicBezTo>
                  <a:cubicBezTo>
                    <a:pt x="215" y="848"/>
                    <a:pt x="329" y="896"/>
                    <a:pt x="448" y="897"/>
                  </a:cubicBezTo>
                  <a:cubicBezTo>
                    <a:pt x="567" y="897"/>
                    <a:pt x="682" y="848"/>
                    <a:pt x="764" y="762"/>
                  </a:cubicBezTo>
                  <a:cubicBezTo>
                    <a:pt x="848" y="680"/>
                    <a:pt x="896" y="567"/>
                    <a:pt x="896" y="450"/>
                  </a:cubicBezTo>
                  <a:cubicBezTo>
                    <a:pt x="896" y="330"/>
                    <a:pt x="848" y="215"/>
                    <a:pt x="764" y="130"/>
                  </a:cubicBezTo>
                  <a:cubicBezTo>
                    <a:pt x="678" y="47"/>
                    <a:pt x="563" y="0"/>
                    <a:pt x="44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8497863" y="4097150"/>
            <a:ext cx="500825" cy="850200"/>
            <a:chOff x="3558950" y="3191175"/>
            <a:chExt cx="500825" cy="850200"/>
          </a:xfrm>
        </p:grpSpPr>
        <p:sp>
          <p:nvSpPr>
            <p:cNvPr id="75" name="Google Shape;75;p3"/>
            <p:cNvSpPr/>
            <p:nvPr/>
          </p:nvSpPr>
          <p:spPr>
            <a:xfrm>
              <a:off x="3566425" y="3191175"/>
              <a:ext cx="485900" cy="561075"/>
            </a:xfrm>
            <a:custGeom>
              <a:avLst/>
              <a:gdLst/>
              <a:ahLst/>
              <a:cxnLst/>
              <a:rect l="l" t="t" r="r" b="b"/>
              <a:pathLst>
                <a:path w="19436" h="22443" extrusionOk="0">
                  <a:moveTo>
                    <a:pt x="9718" y="1"/>
                  </a:moveTo>
                  <a:lnTo>
                    <a:pt x="1" y="5611"/>
                  </a:lnTo>
                  <a:lnTo>
                    <a:pt x="1" y="16831"/>
                  </a:lnTo>
                  <a:lnTo>
                    <a:pt x="9718" y="22443"/>
                  </a:lnTo>
                  <a:lnTo>
                    <a:pt x="19435" y="16831"/>
                  </a:lnTo>
                  <a:lnTo>
                    <a:pt x="19435" y="5611"/>
                  </a:lnTo>
                  <a:lnTo>
                    <a:pt x="9718" y="1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558950" y="3463075"/>
              <a:ext cx="500825" cy="578300"/>
            </a:xfrm>
            <a:custGeom>
              <a:avLst/>
              <a:gdLst/>
              <a:ahLst/>
              <a:cxnLst/>
              <a:rect l="l" t="t" r="r" b="b"/>
              <a:pathLst>
                <a:path w="20033" h="23132" extrusionOk="0">
                  <a:moveTo>
                    <a:pt x="10017" y="690"/>
                  </a:moveTo>
                  <a:lnTo>
                    <a:pt x="19436" y="6129"/>
                  </a:lnTo>
                  <a:lnTo>
                    <a:pt x="19436" y="17005"/>
                  </a:lnTo>
                  <a:lnTo>
                    <a:pt x="10017" y="22443"/>
                  </a:lnTo>
                  <a:lnTo>
                    <a:pt x="598" y="17005"/>
                  </a:lnTo>
                  <a:lnTo>
                    <a:pt x="598" y="6129"/>
                  </a:lnTo>
                  <a:lnTo>
                    <a:pt x="10017" y="690"/>
                  </a:lnTo>
                  <a:close/>
                  <a:moveTo>
                    <a:pt x="10017" y="1"/>
                  </a:moveTo>
                  <a:lnTo>
                    <a:pt x="1" y="5784"/>
                  </a:lnTo>
                  <a:lnTo>
                    <a:pt x="1" y="17349"/>
                  </a:lnTo>
                  <a:lnTo>
                    <a:pt x="10017" y="23131"/>
                  </a:lnTo>
                  <a:lnTo>
                    <a:pt x="20032" y="17349"/>
                  </a:lnTo>
                  <a:lnTo>
                    <a:pt x="20032" y="5784"/>
                  </a:lnTo>
                  <a:lnTo>
                    <a:pt x="10017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3"/>
          <p:cNvGrpSpPr/>
          <p:nvPr/>
        </p:nvGrpSpPr>
        <p:grpSpPr>
          <a:xfrm>
            <a:off x="8612150" y="231475"/>
            <a:ext cx="641650" cy="332025"/>
            <a:chOff x="1151000" y="1881425"/>
            <a:chExt cx="641650" cy="332025"/>
          </a:xfrm>
        </p:grpSpPr>
        <p:sp>
          <p:nvSpPr>
            <p:cNvPr id="78" name="Google Shape;78;p3"/>
            <p:cNvSpPr/>
            <p:nvPr/>
          </p:nvSpPr>
          <p:spPr>
            <a:xfrm>
              <a:off x="1151000" y="2045450"/>
              <a:ext cx="641650" cy="168000"/>
            </a:xfrm>
            <a:custGeom>
              <a:avLst/>
              <a:gdLst/>
              <a:ahLst/>
              <a:cxnLst/>
              <a:rect l="l" t="t" r="r" b="b"/>
              <a:pathLst>
                <a:path w="25666" h="6720" extrusionOk="0">
                  <a:moveTo>
                    <a:pt x="8704" y="1"/>
                  </a:moveTo>
                  <a:lnTo>
                    <a:pt x="4580" y="4874"/>
                  </a:lnTo>
                  <a:lnTo>
                    <a:pt x="911" y="538"/>
                  </a:lnTo>
                  <a:lnTo>
                    <a:pt x="0" y="1309"/>
                  </a:lnTo>
                  <a:lnTo>
                    <a:pt x="4580" y="6720"/>
                  </a:lnTo>
                  <a:lnTo>
                    <a:pt x="8705" y="1846"/>
                  </a:lnTo>
                  <a:lnTo>
                    <a:pt x="12831" y="6720"/>
                  </a:lnTo>
                  <a:lnTo>
                    <a:pt x="16955" y="1846"/>
                  </a:lnTo>
                  <a:lnTo>
                    <a:pt x="21083" y="6720"/>
                  </a:lnTo>
                  <a:lnTo>
                    <a:pt x="25665" y="1309"/>
                  </a:lnTo>
                  <a:lnTo>
                    <a:pt x="24756" y="538"/>
                  </a:lnTo>
                  <a:lnTo>
                    <a:pt x="21083" y="4874"/>
                  </a:lnTo>
                  <a:lnTo>
                    <a:pt x="16955" y="1"/>
                  </a:lnTo>
                  <a:lnTo>
                    <a:pt x="12830" y="4874"/>
                  </a:lnTo>
                  <a:lnTo>
                    <a:pt x="8704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151000" y="1881425"/>
              <a:ext cx="641650" cy="168000"/>
            </a:xfrm>
            <a:custGeom>
              <a:avLst/>
              <a:gdLst/>
              <a:ahLst/>
              <a:cxnLst/>
              <a:rect l="l" t="t" r="r" b="b"/>
              <a:pathLst>
                <a:path w="25666" h="6720" extrusionOk="0">
                  <a:moveTo>
                    <a:pt x="8704" y="0"/>
                  </a:moveTo>
                  <a:lnTo>
                    <a:pt x="4580" y="4873"/>
                  </a:lnTo>
                  <a:lnTo>
                    <a:pt x="911" y="537"/>
                  </a:lnTo>
                  <a:lnTo>
                    <a:pt x="0" y="1309"/>
                  </a:lnTo>
                  <a:lnTo>
                    <a:pt x="4580" y="6719"/>
                  </a:lnTo>
                  <a:lnTo>
                    <a:pt x="8705" y="1847"/>
                  </a:lnTo>
                  <a:lnTo>
                    <a:pt x="12831" y="6719"/>
                  </a:lnTo>
                  <a:lnTo>
                    <a:pt x="16955" y="1847"/>
                  </a:lnTo>
                  <a:lnTo>
                    <a:pt x="21083" y="6719"/>
                  </a:lnTo>
                  <a:lnTo>
                    <a:pt x="25665" y="1309"/>
                  </a:lnTo>
                  <a:lnTo>
                    <a:pt x="24756" y="537"/>
                  </a:lnTo>
                  <a:lnTo>
                    <a:pt x="21083" y="4873"/>
                  </a:lnTo>
                  <a:lnTo>
                    <a:pt x="16955" y="0"/>
                  </a:lnTo>
                  <a:lnTo>
                    <a:pt x="12830" y="4873"/>
                  </a:lnTo>
                  <a:lnTo>
                    <a:pt x="8704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CAPTION_ONLY_2_2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1"/>
          <p:cNvSpPr txBox="1">
            <a:spLocks noGrp="1"/>
          </p:cNvSpPr>
          <p:nvPr>
            <p:ph type="title"/>
          </p:nvPr>
        </p:nvSpPr>
        <p:spPr>
          <a:xfrm>
            <a:off x="1634100" y="372175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grpSp>
        <p:nvGrpSpPr>
          <p:cNvPr id="422" name="Google Shape;422;p21"/>
          <p:cNvGrpSpPr/>
          <p:nvPr/>
        </p:nvGrpSpPr>
        <p:grpSpPr>
          <a:xfrm>
            <a:off x="-11" y="-23335"/>
            <a:ext cx="747770" cy="1467522"/>
            <a:chOff x="1158575" y="2606800"/>
            <a:chExt cx="497750" cy="976850"/>
          </a:xfrm>
        </p:grpSpPr>
        <p:sp>
          <p:nvSpPr>
            <p:cNvPr id="423" name="Google Shape;423;p21"/>
            <p:cNvSpPr/>
            <p:nvPr/>
          </p:nvSpPr>
          <p:spPr>
            <a:xfrm>
              <a:off x="1158575" y="2716225"/>
              <a:ext cx="22400" cy="22250"/>
            </a:xfrm>
            <a:custGeom>
              <a:avLst/>
              <a:gdLst/>
              <a:ahLst/>
              <a:cxnLst/>
              <a:rect l="l" t="t" r="r" b="b"/>
              <a:pathLst>
                <a:path w="896" h="890" extrusionOk="0">
                  <a:moveTo>
                    <a:pt x="448" y="1"/>
                  </a:moveTo>
                  <a:cubicBezTo>
                    <a:pt x="332" y="1"/>
                    <a:pt x="215" y="43"/>
                    <a:pt x="132" y="126"/>
                  </a:cubicBezTo>
                  <a:cubicBezTo>
                    <a:pt x="47" y="210"/>
                    <a:pt x="1" y="323"/>
                    <a:pt x="1" y="442"/>
                  </a:cubicBezTo>
                  <a:cubicBezTo>
                    <a:pt x="2" y="561"/>
                    <a:pt x="48" y="675"/>
                    <a:pt x="132" y="758"/>
                  </a:cubicBezTo>
                  <a:cubicBezTo>
                    <a:pt x="216" y="842"/>
                    <a:pt x="329" y="889"/>
                    <a:pt x="448" y="890"/>
                  </a:cubicBezTo>
                  <a:cubicBezTo>
                    <a:pt x="567" y="890"/>
                    <a:pt x="680" y="842"/>
                    <a:pt x="764" y="758"/>
                  </a:cubicBezTo>
                  <a:cubicBezTo>
                    <a:pt x="848" y="675"/>
                    <a:pt x="895" y="560"/>
                    <a:pt x="896" y="442"/>
                  </a:cubicBezTo>
                  <a:cubicBezTo>
                    <a:pt x="896" y="323"/>
                    <a:pt x="849" y="210"/>
                    <a:pt x="764" y="126"/>
                  </a:cubicBezTo>
                  <a:cubicBezTo>
                    <a:pt x="681" y="43"/>
                    <a:pt x="565" y="1"/>
                    <a:pt x="448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1"/>
            <p:cNvSpPr/>
            <p:nvPr/>
          </p:nvSpPr>
          <p:spPr>
            <a:xfrm>
              <a:off x="1239375" y="2725200"/>
              <a:ext cx="309550" cy="739750"/>
            </a:xfrm>
            <a:custGeom>
              <a:avLst/>
              <a:gdLst/>
              <a:ahLst/>
              <a:cxnLst/>
              <a:rect l="l" t="t" r="r" b="b"/>
              <a:pathLst>
                <a:path w="12382" h="29590" extrusionOk="0">
                  <a:moveTo>
                    <a:pt x="490" y="1"/>
                  </a:moveTo>
                  <a:cubicBezTo>
                    <a:pt x="287" y="1"/>
                    <a:pt x="103" y="141"/>
                    <a:pt x="55" y="348"/>
                  </a:cubicBezTo>
                  <a:cubicBezTo>
                    <a:pt x="0" y="590"/>
                    <a:pt x="151" y="829"/>
                    <a:pt x="392" y="883"/>
                  </a:cubicBezTo>
                  <a:cubicBezTo>
                    <a:pt x="422" y="890"/>
                    <a:pt x="452" y="895"/>
                    <a:pt x="483" y="895"/>
                  </a:cubicBezTo>
                  <a:cubicBezTo>
                    <a:pt x="487" y="895"/>
                    <a:pt x="491" y="895"/>
                    <a:pt x="494" y="894"/>
                  </a:cubicBezTo>
                  <a:cubicBezTo>
                    <a:pt x="703" y="894"/>
                    <a:pt x="883" y="749"/>
                    <a:pt x="926" y="546"/>
                  </a:cubicBezTo>
                  <a:cubicBezTo>
                    <a:pt x="981" y="305"/>
                    <a:pt x="831" y="65"/>
                    <a:pt x="589" y="12"/>
                  </a:cubicBezTo>
                  <a:cubicBezTo>
                    <a:pt x="556" y="5"/>
                    <a:pt x="523" y="1"/>
                    <a:pt x="490" y="1"/>
                  </a:cubicBezTo>
                  <a:close/>
                  <a:moveTo>
                    <a:pt x="3601" y="1088"/>
                  </a:moveTo>
                  <a:cubicBezTo>
                    <a:pt x="3435" y="1088"/>
                    <a:pt x="3275" y="1182"/>
                    <a:pt x="3199" y="1342"/>
                  </a:cubicBezTo>
                  <a:cubicBezTo>
                    <a:pt x="3091" y="1564"/>
                    <a:pt x="3185" y="1832"/>
                    <a:pt x="3407" y="1939"/>
                  </a:cubicBezTo>
                  <a:cubicBezTo>
                    <a:pt x="3469" y="1968"/>
                    <a:pt x="3534" y="1983"/>
                    <a:pt x="3602" y="1983"/>
                  </a:cubicBezTo>
                  <a:cubicBezTo>
                    <a:pt x="3603" y="1983"/>
                    <a:pt x="3604" y="1983"/>
                    <a:pt x="3605" y="1983"/>
                  </a:cubicBezTo>
                  <a:cubicBezTo>
                    <a:pt x="3775" y="1983"/>
                    <a:pt x="3931" y="1883"/>
                    <a:pt x="4004" y="1729"/>
                  </a:cubicBezTo>
                  <a:cubicBezTo>
                    <a:pt x="4112" y="1507"/>
                    <a:pt x="4019" y="1240"/>
                    <a:pt x="3796" y="1133"/>
                  </a:cubicBezTo>
                  <a:cubicBezTo>
                    <a:pt x="3733" y="1103"/>
                    <a:pt x="3666" y="1088"/>
                    <a:pt x="3601" y="1088"/>
                  </a:cubicBezTo>
                  <a:close/>
                  <a:moveTo>
                    <a:pt x="6390" y="2843"/>
                  </a:moveTo>
                  <a:cubicBezTo>
                    <a:pt x="6259" y="2843"/>
                    <a:pt x="6129" y="2901"/>
                    <a:pt x="6041" y="3013"/>
                  </a:cubicBezTo>
                  <a:cubicBezTo>
                    <a:pt x="5888" y="3204"/>
                    <a:pt x="5919" y="3485"/>
                    <a:pt x="6110" y="3639"/>
                  </a:cubicBezTo>
                  <a:cubicBezTo>
                    <a:pt x="6190" y="3702"/>
                    <a:pt x="6289" y="3736"/>
                    <a:pt x="6391" y="3737"/>
                  </a:cubicBezTo>
                  <a:cubicBezTo>
                    <a:pt x="6527" y="3737"/>
                    <a:pt x="6655" y="3676"/>
                    <a:pt x="6740" y="3570"/>
                  </a:cubicBezTo>
                  <a:cubicBezTo>
                    <a:pt x="6894" y="3377"/>
                    <a:pt x="6863" y="3095"/>
                    <a:pt x="6671" y="2941"/>
                  </a:cubicBezTo>
                  <a:lnTo>
                    <a:pt x="6667" y="2941"/>
                  </a:lnTo>
                  <a:cubicBezTo>
                    <a:pt x="6586" y="2875"/>
                    <a:pt x="6487" y="2843"/>
                    <a:pt x="6390" y="2843"/>
                  </a:cubicBezTo>
                  <a:close/>
                  <a:moveTo>
                    <a:pt x="8719" y="5171"/>
                  </a:moveTo>
                  <a:cubicBezTo>
                    <a:pt x="8621" y="5171"/>
                    <a:pt x="8522" y="5203"/>
                    <a:pt x="8440" y="5270"/>
                  </a:cubicBezTo>
                  <a:cubicBezTo>
                    <a:pt x="8247" y="5424"/>
                    <a:pt x="8217" y="5705"/>
                    <a:pt x="8371" y="5896"/>
                  </a:cubicBezTo>
                  <a:cubicBezTo>
                    <a:pt x="8454" y="6003"/>
                    <a:pt x="8581" y="6066"/>
                    <a:pt x="8716" y="6066"/>
                  </a:cubicBezTo>
                  <a:cubicBezTo>
                    <a:pt x="8717" y="6066"/>
                    <a:pt x="8718" y="6066"/>
                    <a:pt x="8720" y="6066"/>
                  </a:cubicBezTo>
                  <a:cubicBezTo>
                    <a:pt x="8822" y="6066"/>
                    <a:pt x="8920" y="6031"/>
                    <a:pt x="9001" y="5968"/>
                  </a:cubicBezTo>
                  <a:cubicBezTo>
                    <a:pt x="9192" y="5812"/>
                    <a:pt x="9223" y="5532"/>
                    <a:pt x="9068" y="5339"/>
                  </a:cubicBezTo>
                  <a:cubicBezTo>
                    <a:pt x="8981" y="5228"/>
                    <a:pt x="8850" y="5171"/>
                    <a:pt x="8719" y="5171"/>
                  </a:cubicBezTo>
                  <a:close/>
                  <a:moveTo>
                    <a:pt x="10475" y="7958"/>
                  </a:moveTo>
                  <a:cubicBezTo>
                    <a:pt x="10409" y="7958"/>
                    <a:pt x="10342" y="7972"/>
                    <a:pt x="10279" y="8003"/>
                  </a:cubicBezTo>
                  <a:cubicBezTo>
                    <a:pt x="10057" y="8110"/>
                    <a:pt x="9966" y="8378"/>
                    <a:pt x="10073" y="8599"/>
                  </a:cubicBezTo>
                  <a:cubicBezTo>
                    <a:pt x="10146" y="8754"/>
                    <a:pt x="10302" y="8853"/>
                    <a:pt x="10473" y="8853"/>
                  </a:cubicBezTo>
                  <a:cubicBezTo>
                    <a:pt x="10474" y="8853"/>
                    <a:pt x="10475" y="8853"/>
                    <a:pt x="10476" y="8853"/>
                  </a:cubicBezTo>
                  <a:cubicBezTo>
                    <a:pt x="10543" y="8853"/>
                    <a:pt x="10610" y="8837"/>
                    <a:pt x="10670" y="8808"/>
                  </a:cubicBezTo>
                  <a:cubicBezTo>
                    <a:pt x="10892" y="8700"/>
                    <a:pt x="10985" y="8433"/>
                    <a:pt x="10880" y="8211"/>
                  </a:cubicBezTo>
                  <a:cubicBezTo>
                    <a:pt x="10802" y="8051"/>
                    <a:pt x="10641" y="7958"/>
                    <a:pt x="10475" y="7958"/>
                  </a:cubicBezTo>
                  <a:close/>
                  <a:moveTo>
                    <a:pt x="11566" y="11066"/>
                  </a:moveTo>
                  <a:cubicBezTo>
                    <a:pt x="11533" y="11066"/>
                    <a:pt x="11500" y="11070"/>
                    <a:pt x="11466" y="11077"/>
                  </a:cubicBezTo>
                  <a:cubicBezTo>
                    <a:pt x="11225" y="11130"/>
                    <a:pt x="11074" y="11370"/>
                    <a:pt x="11130" y="11611"/>
                  </a:cubicBezTo>
                  <a:cubicBezTo>
                    <a:pt x="11175" y="11814"/>
                    <a:pt x="11355" y="11959"/>
                    <a:pt x="11565" y="11959"/>
                  </a:cubicBezTo>
                  <a:cubicBezTo>
                    <a:pt x="11568" y="11960"/>
                    <a:pt x="11572" y="11960"/>
                    <a:pt x="11575" y="11960"/>
                  </a:cubicBezTo>
                  <a:cubicBezTo>
                    <a:pt x="11604" y="11960"/>
                    <a:pt x="11634" y="11955"/>
                    <a:pt x="11663" y="11948"/>
                  </a:cubicBezTo>
                  <a:cubicBezTo>
                    <a:pt x="11905" y="11895"/>
                    <a:pt x="12056" y="11655"/>
                    <a:pt x="12001" y="11414"/>
                  </a:cubicBezTo>
                  <a:cubicBezTo>
                    <a:pt x="11954" y="11207"/>
                    <a:pt x="11770" y="11066"/>
                    <a:pt x="11566" y="11066"/>
                  </a:cubicBezTo>
                  <a:close/>
                  <a:moveTo>
                    <a:pt x="11934" y="14340"/>
                  </a:moveTo>
                  <a:cubicBezTo>
                    <a:pt x="11933" y="14340"/>
                    <a:pt x="11933" y="14340"/>
                    <a:pt x="11932" y="14340"/>
                  </a:cubicBezTo>
                  <a:cubicBezTo>
                    <a:pt x="11931" y="14340"/>
                    <a:pt x="11930" y="14340"/>
                    <a:pt x="11930" y="14340"/>
                  </a:cubicBezTo>
                  <a:cubicBezTo>
                    <a:pt x="11684" y="14340"/>
                    <a:pt x="11484" y="14540"/>
                    <a:pt x="11484" y="14788"/>
                  </a:cubicBezTo>
                  <a:cubicBezTo>
                    <a:pt x="11486" y="15034"/>
                    <a:pt x="11686" y="15234"/>
                    <a:pt x="11933" y="15234"/>
                  </a:cubicBezTo>
                  <a:cubicBezTo>
                    <a:pt x="11934" y="15234"/>
                    <a:pt x="11935" y="15234"/>
                    <a:pt x="11935" y="15234"/>
                  </a:cubicBezTo>
                  <a:cubicBezTo>
                    <a:pt x="12182" y="15233"/>
                    <a:pt x="12382" y="15031"/>
                    <a:pt x="12379" y="14784"/>
                  </a:cubicBezTo>
                  <a:cubicBezTo>
                    <a:pt x="12378" y="14538"/>
                    <a:pt x="12179" y="14340"/>
                    <a:pt x="11934" y="14340"/>
                  </a:cubicBezTo>
                  <a:close/>
                  <a:moveTo>
                    <a:pt x="11570" y="17613"/>
                  </a:moveTo>
                  <a:cubicBezTo>
                    <a:pt x="11365" y="17613"/>
                    <a:pt x="11181" y="17753"/>
                    <a:pt x="11132" y="17960"/>
                  </a:cubicBezTo>
                  <a:lnTo>
                    <a:pt x="11136" y="17960"/>
                  </a:lnTo>
                  <a:cubicBezTo>
                    <a:pt x="11079" y="18202"/>
                    <a:pt x="11231" y="18442"/>
                    <a:pt x="11473" y="18494"/>
                  </a:cubicBezTo>
                  <a:cubicBezTo>
                    <a:pt x="11505" y="18503"/>
                    <a:pt x="11538" y="18506"/>
                    <a:pt x="11571" y="18506"/>
                  </a:cubicBezTo>
                  <a:cubicBezTo>
                    <a:pt x="11780" y="18505"/>
                    <a:pt x="11960" y="18361"/>
                    <a:pt x="12007" y="18157"/>
                  </a:cubicBezTo>
                  <a:cubicBezTo>
                    <a:pt x="12061" y="17916"/>
                    <a:pt x="11910" y="17677"/>
                    <a:pt x="11669" y="17624"/>
                  </a:cubicBezTo>
                  <a:cubicBezTo>
                    <a:pt x="11636" y="17616"/>
                    <a:pt x="11603" y="17613"/>
                    <a:pt x="11570" y="17613"/>
                  </a:cubicBezTo>
                  <a:close/>
                  <a:moveTo>
                    <a:pt x="10486" y="20723"/>
                  </a:moveTo>
                  <a:cubicBezTo>
                    <a:pt x="10320" y="20723"/>
                    <a:pt x="10160" y="20816"/>
                    <a:pt x="10083" y="20976"/>
                  </a:cubicBezTo>
                  <a:cubicBezTo>
                    <a:pt x="9975" y="21199"/>
                    <a:pt x="10069" y="21466"/>
                    <a:pt x="10292" y="21572"/>
                  </a:cubicBezTo>
                  <a:cubicBezTo>
                    <a:pt x="10352" y="21602"/>
                    <a:pt x="10419" y="21617"/>
                    <a:pt x="10485" y="21617"/>
                  </a:cubicBezTo>
                  <a:cubicBezTo>
                    <a:pt x="10486" y="21617"/>
                    <a:pt x="10487" y="21617"/>
                    <a:pt x="10488" y="21617"/>
                  </a:cubicBezTo>
                  <a:cubicBezTo>
                    <a:pt x="10659" y="21617"/>
                    <a:pt x="10814" y="21518"/>
                    <a:pt x="10888" y="21364"/>
                  </a:cubicBezTo>
                  <a:cubicBezTo>
                    <a:pt x="10995" y="21141"/>
                    <a:pt x="10902" y="20874"/>
                    <a:pt x="10679" y="20767"/>
                  </a:cubicBezTo>
                  <a:cubicBezTo>
                    <a:pt x="10617" y="20737"/>
                    <a:pt x="10551" y="20723"/>
                    <a:pt x="10486" y="20723"/>
                  </a:cubicBezTo>
                  <a:close/>
                  <a:moveTo>
                    <a:pt x="8734" y="23512"/>
                  </a:moveTo>
                  <a:cubicBezTo>
                    <a:pt x="8602" y="23512"/>
                    <a:pt x="8472" y="23570"/>
                    <a:pt x="8383" y="23682"/>
                  </a:cubicBezTo>
                  <a:cubicBezTo>
                    <a:pt x="8229" y="23875"/>
                    <a:pt x="8262" y="24156"/>
                    <a:pt x="8455" y="24310"/>
                  </a:cubicBezTo>
                  <a:cubicBezTo>
                    <a:pt x="8534" y="24374"/>
                    <a:pt x="8632" y="24409"/>
                    <a:pt x="8734" y="24409"/>
                  </a:cubicBezTo>
                  <a:cubicBezTo>
                    <a:pt x="8870" y="24408"/>
                    <a:pt x="8999" y="24345"/>
                    <a:pt x="9083" y="24239"/>
                  </a:cubicBezTo>
                  <a:cubicBezTo>
                    <a:pt x="9238" y="24045"/>
                    <a:pt x="9207" y="23763"/>
                    <a:pt x="9012" y="23609"/>
                  </a:cubicBezTo>
                  <a:cubicBezTo>
                    <a:pt x="8929" y="23544"/>
                    <a:pt x="8831" y="23512"/>
                    <a:pt x="8734" y="23512"/>
                  </a:cubicBezTo>
                  <a:close/>
                  <a:moveTo>
                    <a:pt x="6406" y="25846"/>
                  </a:moveTo>
                  <a:cubicBezTo>
                    <a:pt x="6309" y="25846"/>
                    <a:pt x="6211" y="25877"/>
                    <a:pt x="6128" y="25942"/>
                  </a:cubicBezTo>
                  <a:cubicBezTo>
                    <a:pt x="5934" y="26096"/>
                    <a:pt x="5904" y="26378"/>
                    <a:pt x="6059" y="26571"/>
                  </a:cubicBezTo>
                  <a:cubicBezTo>
                    <a:pt x="6143" y="26676"/>
                    <a:pt x="6270" y="26739"/>
                    <a:pt x="6404" y="26739"/>
                  </a:cubicBezTo>
                  <a:cubicBezTo>
                    <a:pt x="6405" y="26739"/>
                    <a:pt x="6407" y="26739"/>
                    <a:pt x="6408" y="26739"/>
                  </a:cubicBezTo>
                  <a:cubicBezTo>
                    <a:pt x="6409" y="26739"/>
                    <a:pt x="6411" y="26739"/>
                    <a:pt x="6413" y="26739"/>
                  </a:cubicBezTo>
                  <a:cubicBezTo>
                    <a:pt x="6512" y="26739"/>
                    <a:pt x="6607" y="26705"/>
                    <a:pt x="6685" y="26643"/>
                  </a:cubicBezTo>
                  <a:cubicBezTo>
                    <a:pt x="6879" y="26488"/>
                    <a:pt x="6913" y="26205"/>
                    <a:pt x="6757" y="26014"/>
                  </a:cubicBezTo>
                  <a:cubicBezTo>
                    <a:pt x="6668" y="25903"/>
                    <a:pt x="6538" y="25846"/>
                    <a:pt x="6406" y="25846"/>
                  </a:cubicBezTo>
                  <a:close/>
                  <a:moveTo>
                    <a:pt x="3625" y="27603"/>
                  </a:moveTo>
                  <a:cubicBezTo>
                    <a:pt x="3559" y="27603"/>
                    <a:pt x="3493" y="27618"/>
                    <a:pt x="3430" y="27648"/>
                  </a:cubicBezTo>
                  <a:cubicBezTo>
                    <a:pt x="3207" y="27755"/>
                    <a:pt x="3113" y="28022"/>
                    <a:pt x="3221" y="28244"/>
                  </a:cubicBezTo>
                  <a:cubicBezTo>
                    <a:pt x="3294" y="28399"/>
                    <a:pt x="3452" y="28498"/>
                    <a:pt x="3624" y="28498"/>
                  </a:cubicBezTo>
                  <a:cubicBezTo>
                    <a:pt x="3692" y="28498"/>
                    <a:pt x="3759" y="28482"/>
                    <a:pt x="3821" y="28453"/>
                  </a:cubicBezTo>
                  <a:cubicBezTo>
                    <a:pt x="4042" y="28344"/>
                    <a:pt x="4133" y="28076"/>
                    <a:pt x="4026" y="27853"/>
                  </a:cubicBezTo>
                  <a:cubicBezTo>
                    <a:pt x="3948" y="27695"/>
                    <a:pt x="3789" y="27603"/>
                    <a:pt x="3625" y="27603"/>
                  </a:cubicBezTo>
                  <a:close/>
                  <a:moveTo>
                    <a:pt x="515" y="28695"/>
                  </a:moveTo>
                  <a:cubicBezTo>
                    <a:pt x="482" y="28695"/>
                    <a:pt x="449" y="28699"/>
                    <a:pt x="416" y="28706"/>
                  </a:cubicBezTo>
                  <a:cubicBezTo>
                    <a:pt x="175" y="28762"/>
                    <a:pt x="24" y="29002"/>
                    <a:pt x="80" y="29243"/>
                  </a:cubicBezTo>
                  <a:cubicBezTo>
                    <a:pt x="127" y="29446"/>
                    <a:pt x="307" y="29590"/>
                    <a:pt x="515" y="29590"/>
                  </a:cubicBezTo>
                  <a:cubicBezTo>
                    <a:pt x="549" y="29590"/>
                    <a:pt x="583" y="29586"/>
                    <a:pt x="617" y="29580"/>
                  </a:cubicBezTo>
                  <a:lnTo>
                    <a:pt x="617" y="29578"/>
                  </a:lnTo>
                  <a:cubicBezTo>
                    <a:pt x="857" y="29524"/>
                    <a:pt x="1008" y="29285"/>
                    <a:pt x="953" y="29044"/>
                  </a:cubicBezTo>
                  <a:cubicBezTo>
                    <a:pt x="905" y="28836"/>
                    <a:pt x="720" y="28695"/>
                    <a:pt x="515" y="28695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1"/>
            <p:cNvSpPr/>
            <p:nvPr/>
          </p:nvSpPr>
          <p:spPr>
            <a:xfrm>
              <a:off x="1158575" y="3451875"/>
              <a:ext cx="22400" cy="22400"/>
            </a:xfrm>
            <a:custGeom>
              <a:avLst/>
              <a:gdLst/>
              <a:ahLst/>
              <a:cxnLst/>
              <a:rect l="l" t="t" r="r" b="b"/>
              <a:pathLst>
                <a:path w="896" h="896" extrusionOk="0">
                  <a:moveTo>
                    <a:pt x="450" y="1"/>
                  </a:moveTo>
                  <a:cubicBezTo>
                    <a:pt x="421" y="1"/>
                    <a:pt x="391" y="4"/>
                    <a:pt x="362" y="9"/>
                  </a:cubicBezTo>
                  <a:cubicBezTo>
                    <a:pt x="333" y="14"/>
                    <a:pt x="306" y="22"/>
                    <a:pt x="278" y="33"/>
                  </a:cubicBezTo>
                  <a:cubicBezTo>
                    <a:pt x="251" y="46"/>
                    <a:pt x="225" y="59"/>
                    <a:pt x="200" y="75"/>
                  </a:cubicBezTo>
                  <a:cubicBezTo>
                    <a:pt x="176" y="92"/>
                    <a:pt x="154" y="111"/>
                    <a:pt x="132" y="132"/>
                  </a:cubicBezTo>
                  <a:cubicBezTo>
                    <a:pt x="111" y="152"/>
                    <a:pt x="93" y="175"/>
                    <a:pt x="79" y="200"/>
                  </a:cubicBezTo>
                  <a:cubicBezTo>
                    <a:pt x="62" y="223"/>
                    <a:pt x="47" y="248"/>
                    <a:pt x="37" y="274"/>
                  </a:cubicBezTo>
                  <a:cubicBezTo>
                    <a:pt x="25" y="302"/>
                    <a:pt x="16" y="330"/>
                    <a:pt x="10" y="358"/>
                  </a:cubicBezTo>
                  <a:cubicBezTo>
                    <a:pt x="4" y="388"/>
                    <a:pt x="1" y="418"/>
                    <a:pt x="1" y="448"/>
                  </a:cubicBezTo>
                  <a:cubicBezTo>
                    <a:pt x="2" y="567"/>
                    <a:pt x="48" y="680"/>
                    <a:pt x="132" y="764"/>
                  </a:cubicBezTo>
                  <a:cubicBezTo>
                    <a:pt x="153" y="784"/>
                    <a:pt x="176" y="802"/>
                    <a:pt x="200" y="818"/>
                  </a:cubicBezTo>
                  <a:cubicBezTo>
                    <a:pt x="224" y="835"/>
                    <a:pt x="250" y="850"/>
                    <a:pt x="278" y="859"/>
                  </a:cubicBezTo>
                  <a:cubicBezTo>
                    <a:pt x="304" y="871"/>
                    <a:pt x="333" y="880"/>
                    <a:pt x="362" y="886"/>
                  </a:cubicBezTo>
                  <a:cubicBezTo>
                    <a:pt x="390" y="892"/>
                    <a:pt x="419" y="895"/>
                    <a:pt x="448" y="895"/>
                  </a:cubicBezTo>
                  <a:cubicBezTo>
                    <a:pt x="479" y="895"/>
                    <a:pt x="508" y="892"/>
                    <a:pt x="538" y="886"/>
                  </a:cubicBezTo>
                  <a:cubicBezTo>
                    <a:pt x="566" y="880"/>
                    <a:pt x="594" y="871"/>
                    <a:pt x="622" y="859"/>
                  </a:cubicBezTo>
                  <a:cubicBezTo>
                    <a:pt x="649" y="849"/>
                    <a:pt x="675" y="835"/>
                    <a:pt x="699" y="818"/>
                  </a:cubicBezTo>
                  <a:cubicBezTo>
                    <a:pt x="722" y="802"/>
                    <a:pt x="745" y="784"/>
                    <a:pt x="764" y="764"/>
                  </a:cubicBezTo>
                  <a:cubicBezTo>
                    <a:pt x="848" y="680"/>
                    <a:pt x="895" y="567"/>
                    <a:pt x="896" y="448"/>
                  </a:cubicBezTo>
                  <a:cubicBezTo>
                    <a:pt x="896" y="418"/>
                    <a:pt x="892" y="388"/>
                    <a:pt x="887" y="358"/>
                  </a:cubicBezTo>
                  <a:cubicBezTo>
                    <a:pt x="881" y="330"/>
                    <a:pt x="873" y="302"/>
                    <a:pt x="863" y="274"/>
                  </a:cubicBezTo>
                  <a:cubicBezTo>
                    <a:pt x="850" y="248"/>
                    <a:pt x="837" y="223"/>
                    <a:pt x="821" y="200"/>
                  </a:cubicBezTo>
                  <a:cubicBezTo>
                    <a:pt x="805" y="175"/>
                    <a:pt x="787" y="152"/>
                    <a:pt x="764" y="132"/>
                  </a:cubicBezTo>
                  <a:cubicBezTo>
                    <a:pt x="745" y="110"/>
                    <a:pt x="722" y="91"/>
                    <a:pt x="699" y="75"/>
                  </a:cubicBezTo>
                  <a:cubicBezTo>
                    <a:pt x="671" y="60"/>
                    <a:pt x="648" y="46"/>
                    <a:pt x="622" y="33"/>
                  </a:cubicBezTo>
                  <a:cubicBezTo>
                    <a:pt x="594" y="22"/>
                    <a:pt x="566" y="14"/>
                    <a:pt x="538" y="9"/>
                  </a:cubicBezTo>
                  <a:cubicBezTo>
                    <a:pt x="509" y="4"/>
                    <a:pt x="479" y="1"/>
                    <a:pt x="450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1"/>
            <p:cNvSpPr/>
            <p:nvPr/>
          </p:nvSpPr>
          <p:spPr>
            <a:xfrm>
              <a:off x="1158575" y="2606800"/>
              <a:ext cx="22400" cy="22250"/>
            </a:xfrm>
            <a:custGeom>
              <a:avLst/>
              <a:gdLst/>
              <a:ahLst/>
              <a:cxnLst/>
              <a:rect l="l" t="t" r="r" b="b"/>
              <a:pathLst>
                <a:path w="896" h="890" extrusionOk="0">
                  <a:moveTo>
                    <a:pt x="450" y="1"/>
                  </a:moveTo>
                  <a:cubicBezTo>
                    <a:pt x="333" y="1"/>
                    <a:pt x="216" y="43"/>
                    <a:pt x="132" y="124"/>
                  </a:cubicBezTo>
                  <a:cubicBezTo>
                    <a:pt x="48" y="209"/>
                    <a:pt x="2" y="323"/>
                    <a:pt x="1" y="442"/>
                  </a:cubicBezTo>
                  <a:cubicBezTo>
                    <a:pt x="1" y="559"/>
                    <a:pt x="48" y="674"/>
                    <a:pt x="132" y="758"/>
                  </a:cubicBezTo>
                  <a:cubicBezTo>
                    <a:pt x="216" y="840"/>
                    <a:pt x="329" y="888"/>
                    <a:pt x="448" y="889"/>
                  </a:cubicBezTo>
                  <a:cubicBezTo>
                    <a:pt x="567" y="888"/>
                    <a:pt x="680" y="841"/>
                    <a:pt x="764" y="758"/>
                  </a:cubicBezTo>
                  <a:cubicBezTo>
                    <a:pt x="848" y="674"/>
                    <a:pt x="896" y="559"/>
                    <a:pt x="896" y="442"/>
                  </a:cubicBezTo>
                  <a:cubicBezTo>
                    <a:pt x="895" y="323"/>
                    <a:pt x="848" y="209"/>
                    <a:pt x="764" y="124"/>
                  </a:cubicBezTo>
                  <a:cubicBezTo>
                    <a:pt x="681" y="42"/>
                    <a:pt x="566" y="1"/>
                    <a:pt x="450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1"/>
            <p:cNvSpPr/>
            <p:nvPr/>
          </p:nvSpPr>
          <p:spPr>
            <a:xfrm>
              <a:off x="1256825" y="2616975"/>
              <a:ext cx="399500" cy="956225"/>
            </a:xfrm>
            <a:custGeom>
              <a:avLst/>
              <a:gdLst/>
              <a:ahLst/>
              <a:cxnLst/>
              <a:rect l="l" t="t" r="r" b="b"/>
              <a:pathLst>
                <a:path w="15980" h="38249" extrusionOk="0">
                  <a:moveTo>
                    <a:pt x="491" y="0"/>
                  </a:moveTo>
                  <a:cubicBezTo>
                    <a:pt x="283" y="0"/>
                    <a:pt x="97" y="145"/>
                    <a:pt x="52" y="356"/>
                  </a:cubicBezTo>
                  <a:cubicBezTo>
                    <a:pt x="0" y="599"/>
                    <a:pt x="156" y="837"/>
                    <a:pt x="399" y="888"/>
                  </a:cubicBezTo>
                  <a:lnTo>
                    <a:pt x="395" y="888"/>
                  </a:lnTo>
                  <a:cubicBezTo>
                    <a:pt x="427" y="893"/>
                    <a:pt x="459" y="895"/>
                    <a:pt x="491" y="897"/>
                  </a:cubicBezTo>
                  <a:cubicBezTo>
                    <a:pt x="701" y="894"/>
                    <a:pt x="882" y="747"/>
                    <a:pt x="927" y="541"/>
                  </a:cubicBezTo>
                  <a:cubicBezTo>
                    <a:pt x="976" y="300"/>
                    <a:pt x="824" y="63"/>
                    <a:pt x="583" y="10"/>
                  </a:cubicBezTo>
                  <a:cubicBezTo>
                    <a:pt x="552" y="3"/>
                    <a:pt x="521" y="0"/>
                    <a:pt x="491" y="0"/>
                  </a:cubicBezTo>
                  <a:close/>
                  <a:moveTo>
                    <a:pt x="4285" y="1233"/>
                  </a:moveTo>
                  <a:cubicBezTo>
                    <a:pt x="4114" y="1233"/>
                    <a:pt x="3950" y="1332"/>
                    <a:pt x="3876" y="1498"/>
                  </a:cubicBezTo>
                  <a:cubicBezTo>
                    <a:pt x="3776" y="1723"/>
                    <a:pt x="3877" y="1988"/>
                    <a:pt x="4103" y="2089"/>
                  </a:cubicBezTo>
                  <a:cubicBezTo>
                    <a:pt x="4160" y="2114"/>
                    <a:pt x="4222" y="2128"/>
                    <a:pt x="4285" y="2128"/>
                  </a:cubicBezTo>
                  <a:cubicBezTo>
                    <a:pt x="4462" y="2128"/>
                    <a:pt x="4621" y="2024"/>
                    <a:pt x="4694" y="1863"/>
                  </a:cubicBezTo>
                  <a:cubicBezTo>
                    <a:pt x="4795" y="1636"/>
                    <a:pt x="4693" y="1371"/>
                    <a:pt x="4467" y="1272"/>
                  </a:cubicBezTo>
                  <a:cubicBezTo>
                    <a:pt x="4408" y="1245"/>
                    <a:pt x="4346" y="1233"/>
                    <a:pt x="4285" y="1233"/>
                  </a:cubicBezTo>
                  <a:close/>
                  <a:moveTo>
                    <a:pt x="7740" y="3232"/>
                  </a:moveTo>
                  <a:cubicBezTo>
                    <a:pt x="7601" y="3232"/>
                    <a:pt x="7465" y="3296"/>
                    <a:pt x="7377" y="3417"/>
                  </a:cubicBezTo>
                  <a:cubicBezTo>
                    <a:pt x="7233" y="3616"/>
                    <a:pt x="7277" y="3895"/>
                    <a:pt x="7476" y="4040"/>
                  </a:cubicBezTo>
                  <a:cubicBezTo>
                    <a:pt x="7551" y="4094"/>
                    <a:pt x="7642" y="4125"/>
                    <a:pt x="7736" y="4125"/>
                  </a:cubicBezTo>
                  <a:cubicBezTo>
                    <a:pt x="7737" y="4125"/>
                    <a:pt x="7739" y="4125"/>
                    <a:pt x="7741" y="4125"/>
                  </a:cubicBezTo>
                  <a:cubicBezTo>
                    <a:pt x="7883" y="4125"/>
                    <a:pt x="8018" y="4056"/>
                    <a:pt x="8101" y="3940"/>
                  </a:cubicBezTo>
                  <a:cubicBezTo>
                    <a:pt x="8247" y="3742"/>
                    <a:pt x="8203" y="3462"/>
                    <a:pt x="8003" y="3317"/>
                  </a:cubicBezTo>
                  <a:cubicBezTo>
                    <a:pt x="7924" y="3260"/>
                    <a:pt x="7832" y="3232"/>
                    <a:pt x="7740" y="3232"/>
                  </a:cubicBezTo>
                  <a:close/>
                  <a:moveTo>
                    <a:pt x="10705" y="5902"/>
                  </a:moveTo>
                  <a:cubicBezTo>
                    <a:pt x="10598" y="5902"/>
                    <a:pt x="10490" y="5940"/>
                    <a:pt x="10405" y="6017"/>
                  </a:cubicBezTo>
                  <a:cubicBezTo>
                    <a:pt x="10222" y="6184"/>
                    <a:pt x="10208" y="6466"/>
                    <a:pt x="10372" y="6649"/>
                  </a:cubicBezTo>
                  <a:cubicBezTo>
                    <a:pt x="10457" y="6742"/>
                    <a:pt x="10577" y="6796"/>
                    <a:pt x="10702" y="6796"/>
                  </a:cubicBezTo>
                  <a:cubicBezTo>
                    <a:pt x="10703" y="6796"/>
                    <a:pt x="10705" y="6796"/>
                    <a:pt x="10706" y="6796"/>
                  </a:cubicBezTo>
                  <a:cubicBezTo>
                    <a:pt x="10708" y="6796"/>
                    <a:pt x="10709" y="6796"/>
                    <a:pt x="10711" y="6796"/>
                  </a:cubicBezTo>
                  <a:cubicBezTo>
                    <a:pt x="10819" y="6796"/>
                    <a:pt x="10923" y="6755"/>
                    <a:pt x="11004" y="6682"/>
                  </a:cubicBezTo>
                  <a:cubicBezTo>
                    <a:pt x="11190" y="6517"/>
                    <a:pt x="11204" y="6234"/>
                    <a:pt x="11037" y="6050"/>
                  </a:cubicBezTo>
                  <a:cubicBezTo>
                    <a:pt x="10949" y="5952"/>
                    <a:pt x="10827" y="5902"/>
                    <a:pt x="10705" y="5902"/>
                  </a:cubicBezTo>
                  <a:close/>
                  <a:moveTo>
                    <a:pt x="13054" y="9127"/>
                  </a:moveTo>
                  <a:cubicBezTo>
                    <a:pt x="12978" y="9127"/>
                    <a:pt x="12900" y="9147"/>
                    <a:pt x="12830" y="9188"/>
                  </a:cubicBezTo>
                  <a:cubicBezTo>
                    <a:pt x="12616" y="9311"/>
                    <a:pt x="12542" y="9585"/>
                    <a:pt x="12666" y="9799"/>
                  </a:cubicBezTo>
                  <a:cubicBezTo>
                    <a:pt x="12746" y="9936"/>
                    <a:pt x="12893" y="10023"/>
                    <a:pt x="13053" y="10023"/>
                  </a:cubicBezTo>
                  <a:cubicBezTo>
                    <a:pt x="13132" y="10023"/>
                    <a:pt x="13209" y="10002"/>
                    <a:pt x="13277" y="9964"/>
                  </a:cubicBezTo>
                  <a:cubicBezTo>
                    <a:pt x="13490" y="9839"/>
                    <a:pt x="13564" y="9566"/>
                    <a:pt x="13441" y="9352"/>
                  </a:cubicBezTo>
                  <a:cubicBezTo>
                    <a:pt x="13359" y="9208"/>
                    <a:pt x="13208" y="9127"/>
                    <a:pt x="13054" y="9127"/>
                  </a:cubicBezTo>
                  <a:close/>
                  <a:moveTo>
                    <a:pt x="14678" y="12770"/>
                  </a:moveTo>
                  <a:cubicBezTo>
                    <a:pt x="14632" y="12770"/>
                    <a:pt x="14587" y="12776"/>
                    <a:pt x="14541" y="12791"/>
                  </a:cubicBezTo>
                  <a:cubicBezTo>
                    <a:pt x="14307" y="12867"/>
                    <a:pt x="14178" y="13118"/>
                    <a:pt x="14252" y="13354"/>
                  </a:cubicBezTo>
                  <a:lnTo>
                    <a:pt x="14256" y="13354"/>
                  </a:lnTo>
                  <a:cubicBezTo>
                    <a:pt x="14314" y="13538"/>
                    <a:pt x="14485" y="13664"/>
                    <a:pt x="14678" y="13664"/>
                  </a:cubicBezTo>
                  <a:cubicBezTo>
                    <a:pt x="14726" y="13664"/>
                    <a:pt x="14773" y="13657"/>
                    <a:pt x="14819" y="13644"/>
                  </a:cubicBezTo>
                  <a:cubicBezTo>
                    <a:pt x="15052" y="13564"/>
                    <a:pt x="15179" y="13314"/>
                    <a:pt x="15105" y="13080"/>
                  </a:cubicBezTo>
                  <a:cubicBezTo>
                    <a:pt x="15043" y="12890"/>
                    <a:pt x="14867" y="12770"/>
                    <a:pt x="14678" y="12770"/>
                  </a:cubicBezTo>
                  <a:close/>
                  <a:moveTo>
                    <a:pt x="15502" y="16672"/>
                  </a:moveTo>
                  <a:cubicBezTo>
                    <a:pt x="15488" y="16672"/>
                    <a:pt x="15474" y="16672"/>
                    <a:pt x="15460" y="16674"/>
                  </a:cubicBezTo>
                  <a:cubicBezTo>
                    <a:pt x="15215" y="16701"/>
                    <a:pt x="15037" y="16921"/>
                    <a:pt x="15063" y="17165"/>
                  </a:cubicBezTo>
                  <a:cubicBezTo>
                    <a:pt x="15087" y="17392"/>
                    <a:pt x="15277" y="17565"/>
                    <a:pt x="15505" y="17568"/>
                  </a:cubicBezTo>
                  <a:cubicBezTo>
                    <a:pt x="15522" y="17568"/>
                    <a:pt x="15537" y="17565"/>
                    <a:pt x="15553" y="17565"/>
                  </a:cubicBezTo>
                  <a:cubicBezTo>
                    <a:pt x="15799" y="17539"/>
                    <a:pt x="15976" y="17319"/>
                    <a:pt x="15953" y="17073"/>
                  </a:cubicBezTo>
                  <a:cubicBezTo>
                    <a:pt x="15926" y="16843"/>
                    <a:pt x="15730" y="16672"/>
                    <a:pt x="15502" y="16672"/>
                  </a:cubicBezTo>
                  <a:close/>
                  <a:moveTo>
                    <a:pt x="15514" y="20662"/>
                  </a:moveTo>
                  <a:cubicBezTo>
                    <a:pt x="15286" y="20662"/>
                    <a:pt x="15090" y="20833"/>
                    <a:pt x="15063" y="21064"/>
                  </a:cubicBezTo>
                  <a:lnTo>
                    <a:pt x="15067" y="21064"/>
                  </a:lnTo>
                  <a:cubicBezTo>
                    <a:pt x="15040" y="21308"/>
                    <a:pt x="15219" y="21528"/>
                    <a:pt x="15463" y="21553"/>
                  </a:cubicBezTo>
                  <a:cubicBezTo>
                    <a:pt x="15475" y="21555"/>
                    <a:pt x="15486" y="21556"/>
                    <a:pt x="15498" y="21556"/>
                  </a:cubicBezTo>
                  <a:cubicBezTo>
                    <a:pt x="15502" y="21556"/>
                    <a:pt x="15507" y="21556"/>
                    <a:pt x="15511" y="21555"/>
                  </a:cubicBezTo>
                  <a:cubicBezTo>
                    <a:pt x="15512" y="21555"/>
                    <a:pt x="15512" y="21555"/>
                    <a:pt x="15513" y="21555"/>
                  </a:cubicBezTo>
                  <a:cubicBezTo>
                    <a:pt x="15741" y="21555"/>
                    <a:pt x="15931" y="21383"/>
                    <a:pt x="15956" y="21157"/>
                  </a:cubicBezTo>
                  <a:cubicBezTo>
                    <a:pt x="15980" y="20910"/>
                    <a:pt x="15802" y="20691"/>
                    <a:pt x="15556" y="20664"/>
                  </a:cubicBezTo>
                  <a:cubicBezTo>
                    <a:pt x="15542" y="20663"/>
                    <a:pt x="15528" y="20662"/>
                    <a:pt x="15514" y="20662"/>
                  </a:cubicBezTo>
                  <a:close/>
                  <a:moveTo>
                    <a:pt x="14687" y="24567"/>
                  </a:moveTo>
                  <a:cubicBezTo>
                    <a:pt x="14498" y="24567"/>
                    <a:pt x="14323" y="24688"/>
                    <a:pt x="14261" y="24878"/>
                  </a:cubicBezTo>
                  <a:cubicBezTo>
                    <a:pt x="14184" y="25113"/>
                    <a:pt x="14312" y="25366"/>
                    <a:pt x="14548" y="25442"/>
                  </a:cubicBezTo>
                  <a:cubicBezTo>
                    <a:pt x="14589" y="25455"/>
                    <a:pt x="14632" y="25462"/>
                    <a:pt x="14675" y="25462"/>
                  </a:cubicBezTo>
                  <a:cubicBezTo>
                    <a:pt x="14678" y="25462"/>
                    <a:pt x="14682" y="25462"/>
                    <a:pt x="14685" y="25462"/>
                  </a:cubicBezTo>
                  <a:cubicBezTo>
                    <a:pt x="14687" y="25462"/>
                    <a:pt x="14689" y="25462"/>
                    <a:pt x="14690" y="25462"/>
                  </a:cubicBezTo>
                  <a:cubicBezTo>
                    <a:pt x="14883" y="25462"/>
                    <a:pt x="15053" y="25336"/>
                    <a:pt x="15111" y="25152"/>
                  </a:cubicBezTo>
                  <a:cubicBezTo>
                    <a:pt x="15188" y="24917"/>
                    <a:pt x="15060" y="24665"/>
                    <a:pt x="14824" y="24589"/>
                  </a:cubicBezTo>
                  <a:cubicBezTo>
                    <a:pt x="14779" y="24574"/>
                    <a:pt x="14732" y="24567"/>
                    <a:pt x="14687" y="24567"/>
                  </a:cubicBezTo>
                  <a:close/>
                  <a:moveTo>
                    <a:pt x="13064" y="28215"/>
                  </a:moveTo>
                  <a:cubicBezTo>
                    <a:pt x="12910" y="28215"/>
                    <a:pt x="12760" y="28294"/>
                    <a:pt x="12678" y="28436"/>
                  </a:cubicBezTo>
                  <a:cubicBezTo>
                    <a:pt x="12552" y="28650"/>
                    <a:pt x="12626" y="28926"/>
                    <a:pt x="12841" y="29048"/>
                  </a:cubicBezTo>
                  <a:cubicBezTo>
                    <a:pt x="12907" y="29088"/>
                    <a:pt x="12982" y="29108"/>
                    <a:pt x="13059" y="29108"/>
                  </a:cubicBezTo>
                  <a:cubicBezTo>
                    <a:pt x="13061" y="29108"/>
                    <a:pt x="13063" y="29108"/>
                    <a:pt x="13065" y="29108"/>
                  </a:cubicBezTo>
                  <a:cubicBezTo>
                    <a:pt x="13225" y="29108"/>
                    <a:pt x="13372" y="29023"/>
                    <a:pt x="13453" y="28885"/>
                  </a:cubicBezTo>
                  <a:cubicBezTo>
                    <a:pt x="13575" y="28671"/>
                    <a:pt x="13501" y="28399"/>
                    <a:pt x="13289" y="28276"/>
                  </a:cubicBezTo>
                  <a:cubicBezTo>
                    <a:pt x="13218" y="28234"/>
                    <a:pt x="13140" y="28215"/>
                    <a:pt x="13064" y="28215"/>
                  </a:cubicBezTo>
                  <a:close/>
                  <a:moveTo>
                    <a:pt x="10721" y="31442"/>
                  </a:moveTo>
                  <a:cubicBezTo>
                    <a:pt x="10598" y="31442"/>
                    <a:pt x="10475" y="31493"/>
                    <a:pt x="10387" y="31592"/>
                  </a:cubicBezTo>
                  <a:cubicBezTo>
                    <a:pt x="10220" y="31774"/>
                    <a:pt x="10235" y="32058"/>
                    <a:pt x="10419" y="32222"/>
                  </a:cubicBezTo>
                  <a:cubicBezTo>
                    <a:pt x="10501" y="32295"/>
                    <a:pt x="10607" y="32337"/>
                    <a:pt x="10717" y="32337"/>
                  </a:cubicBezTo>
                  <a:cubicBezTo>
                    <a:pt x="10845" y="32337"/>
                    <a:pt x="10967" y="32283"/>
                    <a:pt x="11052" y="32189"/>
                  </a:cubicBezTo>
                  <a:cubicBezTo>
                    <a:pt x="11216" y="32004"/>
                    <a:pt x="11201" y="31722"/>
                    <a:pt x="11019" y="31556"/>
                  </a:cubicBezTo>
                  <a:cubicBezTo>
                    <a:pt x="10933" y="31480"/>
                    <a:pt x="10827" y="31442"/>
                    <a:pt x="10721" y="31442"/>
                  </a:cubicBezTo>
                  <a:close/>
                  <a:moveTo>
                    <a:pt x="7756" y="34116"/>
                  </a:moveTo>
                  <a:cubicBezTo>
                    <a:pt x="7665" y="34116"/>
                    <a:pt x="7574" y="34144"/>
                    <a:pt x="7495" y="34202"/>
                  </a:cubicBezTo>
                  <a:cubicBezTo>
                    <a:pt x="7294" y="34347"/>
                    <a:pt x="7250" y="34628"/>
                    <a:pt x="7395" y="34828"/>
                  </a:cubicBezTo>
                  <a:cubicBezTo>
                    <a:pt x="7479" y="34944"/>
                    <a:pt x="7614" y="35010"/>
                    <a:pt x="7757" y="35010"/>
                  </a:cubicBezTo>
                  <a:cubicBezTo>
                    <a:pt x="7852" y="35010"/>
                    <a:pt x="7946" y="34981"/>
                    <a:pt x="8022" y="34924"/>
                  </a:cubicBezTo>
                  <a:cubicBezTo>
                    <a:pt x="8221" y="34778"/>
                    <a:pt x="8264" y="34498"/>
                    <a:pt x="8118" y="34301"/>
                  </a:cubicBezTo>
                  <a:cubicBezTo>
                    <a:pt x="8030" y="34180"/>
                    <a:pt x="7894" y="34116"/>
                    <a:pt x="7756" y="34116"/>
                  </a:cubicBezTo>
                  <a:close/>
                  <a:moveTo>
                    <a:pt x="4307" y="36116"/>
                  </a:moveTo>
                  <a:cubicBezTo>
                    <a:pt x="4246" y="36116"/>
                    <a:pt x="4184" y="36129"/>
                    <a:pt x="4124" y="36156"/>
                  </a:cubicBezTo>
                  <a:cubicBezTo>
                    <a:pt x="3899" y="36256"/>
                    <a:pt x="3798" y="36520"/>
                    <a:pt x="3898" y="36746"/>
                  </a:cubicBezTo>
                  <a:cubicBezTo>
                    <a:pt x="3969" y="36908"/>
                    <a:pt x="4129" y="37011"/>
                    <a:pt x="4305" y="37012"/>
                  </a:cubicBezTo>
                  <a:cubicBezTo>
                    <a:pt x="4369" y="37012"/>
                    <a:pt x="4431" y="36998"/>
                    <a:pt x="4488" y="36972"/>
                  </a:cubicBezTo>
                  <a:cubicBezTo>
                    <a:pt x="4714" y="36873"/>
                    <a:pt x="4815" y="36607"/>
                    <a:pt x="4714" y="36382"/>
                  </a:cubicBezTo>
                  <a:cubicBezTo>
                    <a:pt x="4641" y="36215"/>
                    <a:pt x="4478" y="36116"/>
                    <a:pt x="4307" y="36116"/>
                  </a:cubicBezTo>
                  <a:close/>
                  <a:moveTo>
                    <a:pt x="512" y="37353"/>
                  </a:moveTo>
                  <a:cubicBezTo>
                    <a:pt x="481" y="37353"/>
                    <a:pt x="450" y="37356"/>
                    <a:pt x="419" y="37363"/>
                  </a:cubicBezTo>
                  <a:cubicBezTo>
                    <a:pt x="177" y="37414"/>
                    <a:pt x="23" y="37653"/>
                    <a:pt x="76" y="37894"/>
                  </a:cubicBezTo>
                  <a:cubicBezTo>
                    <a:pt x="119" y="38100"/>
                    <a:pt x="301" y="38249"/>
                    <a:pt x="512" y="38249"/>
                  </a:cubicBezTo>
                  <a:cubicBezTo>
                    <a:pt x="545" y="38249"/>
                    <a:pt x="577" y="38246"/>
                    <a:pt x="608" y="38240"/>
                  </a:cubicBezTo>
                  <a:cubicBezTo>
                    <a:pt x="847" y="38186"/>
                    <a:pt x="1000" y="37950"/>
                    <a:pt x="950" y="37710"/>
                  </a:cubicBezTo>
                  <a:cubicBezTo>
                    <a:pt x="905" y="37498"/>
                    <a:pt x="719" y="37353"/>
                    <a:pt x="512" y="3735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1"/>
            <p:cNvSpPr/>
            <p:nvPr/>
          </p:nvSpPr>
          <p:spPr>
            <a:xfrm>
              <a:off x="1158575" y="3561425"/>
              <a:ext cx="22400" cy="22225"/>
            </a:xfrm>
            <a:custGeom>
              <a:avLst/>
              <a:gdLst/>
              <a:ahLst/>
              <a:cxnLst/>
              <a:rect l="l" t="t" r="r" b="b"/>
              <a:pathLst>
                <a:path w="896" h="889" extrusionOk="0">
                  <a:moveTo>
                    <a:pt x="449" y="0"/>
                  </a:moveTo>
                  <a:cubicBezTo>
                    <a:pt x="332" y="0"/>
                    <a:pt x="215" y="42"/>
                    <a:pt x="132" y="125"/>
                  </a:cubicBezTo>
                  <a:cubicBezTo>
                    <a:pt x="48" y="209"/>
                    <a:pt x="2" y="322"/>
                    <a:pt x="1" y="441"/>
                  </a:cubicBezTo>
                  <a:cubicBezTo>
                    <a:pt x="2" y="560"/>
                    <a:pt x="48" y="673"/>
                    <a:pt x="132" y="757"/>
                  </a:cubicBezTo>
                  <a:cubicBezTo>
                    <a:pt x="216" y="841"/>
                    <a:pt x="329" y="888"/>
                    <a:pt x="448" y="889"/>
                  </a:cubicBezTo>
                  <a:cubicBezTo>
                    <a:pt x="567" y="889"/>
                    <a:pt x="680" y="842"/>
                    <a:pt x="764" y="758"/>
                  </a:cubicBezTo>
                  <a:cubicBezTo>
                    <a:pt x="848" y="673"/>
                    <a:pt x="895" y="560"/>
                    <a:pt x="896" y="441"/>
                  </a:cubicBezTo>
                  <a:cubicBezTo>
                    <a:pt x="895" y="323"/>
                    <a:pt x="848" y="210"/>
                    <a:pt x="764" y="125"/>
                  </a:cubicBezTo>
                  <a:cubicBezTo>
                    <a:pt x="682" y="4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1"/>
            <p:cNvSpPr/>
            <p:nvPr/>
          </p:nvSpPr>
          <p:spPr>
            <a:xfrm>
              <a:off x="1158575" y="2823800"/>
              <a:ext cx="22400" cy="22425"/>
            </a:xfrm>
            <a:custGeom>
              <a:avLst/>
              <a:gdLst/>
              <a:ahLst/>
              <a:cxnLst/>
              <a:rect l="l" t="t" r="r" b="b"/>
              <a:pathLst>
                <a:path w="896" h="897" extrusionOk="0">
                  <a:moveTo>
                    <a:pt x="450" y="0"/>
                  </a:moveTo>
                  <a:cubicBezTo>
                    <a:pt x="421" y="0"/>
                    <a:pt x="391" y="4"/>
                    <a:pt x="362" y="10"/>
                  </a:cubicBezTo>
                  <a:cubicBezTo>
                    <a:pt x="334" y="15"/>
                    <a:pt x="306" y="23"/>
                    <a:pt x="278" y="34"/>
                  </a:cubicBezTo>
                  <a:cubicBezTo>
                    <a:pt x="251" y="46"/>
                    <a:pt x="225" y="60"/>
                    <a:pt x="200" y="75"/>
                  </a:cubicBezTo>
                  <a:cubicBezTo>
                    <a:pt x="175" y="92"/>
                    <a:pt x="153" y="111"/>
                    <a:pt x="132" y="132"/>
                  </a:cubicBezTo>
                  <a:cubicBezTo>
                    <a:pt x="112" y="152"/>
                    <a:pt x="94" y="174"/>
                    <a:pt x="79" y="198"/>
                  </a:cubicBezTo>
                  <a:cubicBezTo>
                    <a:pt x="62" y="223"/>
                    <a:pt x="48" y="249"/>
                    <a:pt x="37" y="276"/>
                  </a:cubicBezTo>
                  <a:cubicBezTo>
                    <a:pt x="25" y="302"/>
                    <a:pt x="16" y="330"/>
                    <a:pt x="10" y="359"/>
                  </a:cubicBezTo>
                  <a:cubicBezTo>
                    <a:pt x="4" y="388"/>
                    <a:pt x="1" y="419"/>
                    <a:pt x="1" y="448"/>
                  </a:cubicBezTo>
                  <a:cubicBezTo>
                    <a:pt x="1" y="478"/>
                    <a:pt x="4" y="507"/>
                    <a:pt x="10" y="535"/>
                  </a:cubicBezTo>
                  <a:cubicBezTo>
                    <a:pt x="16" y="564"/>
                    <a:pt x="25" y="592"/>
                    <a:pt x="37" y="618"/>
                  </a:cubicBezTo>
                  <a:cubicBezTo>
                    <a:pt x="47" y="645"/>
                    <a:pt x="62" y="671"/>
                    <a:pt x="79" y="696"/>
                  </a:cubicBezTo>
                  <a:cubicBezTo>
                    <a:pt x="94" y="721"/>
                    <a:pt x="112" y="744"/>
                    <a:pt x="132" y="764"/>
                  </a:cubicBezTo>
                  <a:cubicBezTo>
                    <a:pt x="153" y="784"/>
                    <a:pt x="176" y="803"/>
                    <a:pt x="200" y="818"/>
                  </a:cubicBezTo>
                  <a:cubicBezTo>
                    <a:pt x="224" y="837"/>
                    <a:pt x="250" y="850"/>
                    <a:pt x="278" y="860"/>
                  </a:cubicBezTo>
                  <a:cubicBezTo>
                    <a:pt x="304" y="873"/>
                    <a:pt x="333" y="882"/>
                    <a:pt x="362" y="888"/>
                  </a:cubicBezTo>
                  <a:cubicBezTo>
                    <a:pt x="390" y="893"/>
                    <a:pt x="419" y="897"/>
                    <a:pt x="448" y="897"/>
                  </a:cubicBezTo>
                  <a:cubicBezTo>
                    <a:pt x="479" y="897"/>
                    <a:pt x="508" y="893"/>
                    <a:pt x="538" y="888"/>
                  </a:cubicBezTo>
                  <a:cubicBezTo>
                    <a:pt x="566" y="881"/>
                    <a:pt x="594" y="873"/>
                    <a:pt x="622" y="860"/>
                  </a:cubicBezTo>
                  <a:cubicBezTo>
                    <a:pt x="649" y="850"/>
                    <a:pt x="675" y="837"/>
                    <a:pt x="699" y="818"/>
                  </a:cubicBezTo>
                  <a:cubicBezTo>
                    <a:pt x="723" y="803"/>
                    <a:pt x="746" y="784"/>
                    <a:pt x="768" y="764"/>
                  </a:cubicBezTo>
                  <a:cubicBezTo>
                    <a:pt x="787" y="743"/>
                    <a:pt x="805" y="720"/>
                    <a:pt x="821" y="696"/>
                  </a:cubicBezTo>
                  <a:cubicBezTo>
                    <a:pt x="837" y="671"/>
                    <a:pt x="850" y="645"/>
                    <a:pt x="863" y="618"/>
                  </a:cubicBezTo>
                  <a:cubicBezTo>
                    <a:pt x="874" y="592"/>
                    <a:pt x="882" y="564"/>
                    <a:pt x="887" y="535"/>
                  </a:cubicBezTo>
                  <a:cubicBezTo>
                    <a:pt x="892" y="506"/>
                    <a:pt x="896" y="478"/>
                    <a:pt x="896" y="448"/>
                  </a:cubicBezTo>
                  <a:cubicBezTo>
                    <a:pt x="896" y="419"/>
                    <a:pt x="892" y="388"/>
                    <a:pt x="887" y="359"/>
                  </a:cubicBezTo>
                  <a:cubicBezTo>
                    <a:pt x="881" y="330"/>
                    <a:pt x="873" y="302"/>
                    <a:pt x="863" y="276"/>
                  </a:cubicBezTo>
                  <a:cubicBezTo>
                    <a:pt x="851" y="249"/>
                    <a:pt x="836" y="225"/>
                    <a:pt x="821" y="198"/>
                  </a:cubicBezTo>
                  <a:cubicBezTo>
                    <a:pt x="805" y="175"/>
                    <a:pt x="787" y="152"/>
                    <a:pt x="768" y="132"/>
                  </a:cubicBezTo>
                  <a:cubicBezTo>
                    <a:pt x="746" y="111"/>
                    <a:pt x="723" y="92"/>
                    <a:pt x="699" y="75"/>
                  </a:cubicBezTo>
                  <a:cubicBezTo>
                    <a:pt x="674" y="60"/>
                    <a:pt x="648" y="46"/>
                    <a:pt x="622" y="34"/>
                  </a:cubicBezTo>
                  <a:cubicBezTo>
                    <a:pt x="594" y="24"/>
                    <a:pt x="565" y="15"/>
                    <a:pt x="538" y="10"/>
                  </a:cubicBezTo>
                  <a:cubicBezTo>
                    <a:pt x="509" y="4"/>
                    <a:pt x="479" y="0"/>
                    <a:pt x="450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1224725" y="2832600"/>
              <a:ext cx="216400" cy="524975"/>
            </a:xfrm>
            <a:custGeom>
              <a:avLst/>
              <a:gdLst/>
              <a:ahLst/>
              <a:cxnLst/>
              <a:rect l="l" t="t" r="r" b="b"/>
              <a:pathLst>
                <a:path w="8656" h="20999" extrusionOk="0">
                  <a:moveTo>
                    <a:pt x="494" y="1"/>
                  </a:moveTo>
                  <a:cubicBezTo>
                    <a:pt x="297" y="1"/>
                    <a:pt x="117" y="133"/>
                    <a:pt x="65" y="333"/>
                  </a:cubicBezTo>
                  <a:cubicBezTo>
                    <a:pt x="1" y="572"/>
                    <a:pt x="142" y="818"/>
                    <a:pt x="381" y="881"/>
                  </a:cubicBezTo>
                  <a:lnTo>
                    <a:pt x="382" y="881"/>
                  </a:lnTo>
                  <a:cubicBezTo>
                    <a:pt x="419" y="890"/>
                    <a:pt x="457" y="896"/>
                    <a:pt x="495" y="897"/>
                  </a:cubicBezTo>
                  <a:cubicBezTo>
                    <a:pt x="697" y="897"/>
                    <a:pt x="875" y="761"/>
                    <a:pt x="927" y="565"/>
                  </a:cubicBezTo>
                  <a:cubicBezTo>
                    <a:pt x="993" y="326"/>
                    <a:pt x="850" y="80"/>
                    <a:pt x="611" y="17"/>
                  </a:cubicBezTo>
                  <a:cubicBezTo>
                    <a:pt x="572" y="6"/>
                    <a:pt x="533" y="1"/>
                    <a:pt x="494" y="1"/>
                  </a:cubicBezTo>
                  <a:close/>
                  <a:moveTo>
                    <a:pt x="3007" y="1039"/>
                  </a:moveTo>
                  <a:cubicBezTo>
                    <a:pt x="2852" y="1039"/>
                    <a:pt x="2701" y="1119"/>
                    <a:pt x="2618" y="1263"/>
                  </a:cubicBezTo>
                  <a:cubicBezTo>
                    <a:pt x="2494" y="1477"/>
                    <a:pt x="2566" y="1750"/>
                    <a:pt x="2779" y="1874"/>
                  </a:cubicBezTo>
                  <a:lnTo>
                    <a:pt x="2780" y="1874"/>
                  </a:lnTo>
                  <a:cubicBezTo>
                    <a:pt x="2848" y="1914"/>
                    <a:pt x="2925" y="1934"/>
                    <a:pt x="3003" y="1934"/>
                  </a:cubicBezTo>
                  <a:cubicBezTo>
                    <a:pt x="3005" y="1934"/>
                    <a:pt x="3006" y="1934"/>
                    <a:pt x="3007" y="1934"/>
                  </a:cubicBezTo>
                  <a:cubicBezTo>
                    <a:pt x="3165" y="1934"/>
                    <a:pt x="3313" y="1850"/>
                    <a:pt x="3391" y="1710"/>
                  </a:cubicBezTo>
                  <a:cubicBezTo>
                    <a:pt x="3517" y="1498"/>
                    <a:pt x="3442" y="1224"/>
                    <a:pt x="3230" y="1099"/>
                  </a:cubicBezTo>
                  <a:cubicBezTo>
                    <a:pt x="3160" y="1058"/>
                    <a:pt x="3083" y="1039"/>
                    <a:pt x="3007" y="1039"/>
                  </a:cubicBezTo>
                  <a:close/>
                  <a:moveTo>
                    <a:pt x="5158" y="2694"/>
                  </a:moveTo>
                  <a:cubicBezTo>
                    <a:pt x="5043" y="2694"/>
                    <a:pt x="4928" y="2738"/>
                    <a:pt x="4841" y="2826"/>
                  </a:cubicBezTo>
                  <a:cubicBezTo>
                    <a:pt x="4667" y="3001"/>
                    <a:pt x="4668" y="3285"/>
                    <a:pt x="4844" y="3458"/>
                  </a:cubicBezTo>
                  <a:cubicBezTo>
                    <a:pt x="4928" y="3543"/>
                    <a:pt x="5041" y="3589"/>
                    <a:pt x="5160" y="3589"/>
                  </a:cubicBezTo>
                  <a:cubicBezTo>
                    <a:pt x="5278" y="3588"/>
                    <a:pt x="5391" y="3542"/>
                    <a:pt x="5476" y="3458"/>
                  </a:cubicBezTo>
                  <a:cubicBezTo>
                    <a:pt x="5648" y="3283"/>
                    <a:pt x="5648" y="3001"/>
                    <a:pt x="5476" y="2826"/>
                  </a:cubicBezTo>
                  <a:cubicBezTo>
                    <a:pt x="5388" y="2738"/>
                    <a:pt x="5273" y="2694"/>
                    <a:pt x="5158" y="2694"/>
                  </a:cubicBezTo>
                  <a:close/>
                  <a:moveTo>
                    <a:pt x="6813" y="4847"/>
                  </a:moveTo>
                  <a:cubicBezTo>
                    <a:pt x="6736" y="4847"/>
                    <a:pt x="6659" y="4866"/>
                    <a:pt x="6588" y="4908"/>
                  </a:cubicBezTo>
                  <a:cubicBezTo>
                    <a:pt x="6374" y="5032"/>
                    <a:pt x="6303" y="5306"/>
                    <a:pt x="6428" y="5519"/>
                  </a:cubicBezTo>
                  <a:cubicBezTo>
                    <a:pt x="6508" y="5658"/>
                    <a:pt x="6655" y="5742"/>
                    <a:pt x="6815" y="5742"/>
                  </a:cubicBezTo>
                  <a:cubicBezTo>
                    <a:pt x="6894" y="5742"/>
                    <a:pt x="6971" y="5721"/>
                    <a:pt x="7039" y="5680"/>
                  </a:cubicBezTo>
                  <a:cubicBezTo>
                    <a:pt x="7252" y="5556"/>
                    <a:pt x="7325" y="5283"/>
                    <a:pt x="7200" y="5069"/>
                  </a:cubicBezTo>
                  <a:cubicBezTo>
                    <a:pt x="7117" y="4926"/>
                    <a:pt x="6967" y="4847"/>
                    <a:pt x="6813" y="4847"/>
                  </a:cubicBezTo>
                  <a:close/>
                  <a:moveTo>
                    <a:pt x="7854" y="7353"/>
                  </a:moveTo>
                  <a:cubicBezTo>
                    <a:pt x="7816" y="7353"/>
                    <a:pt x="7778" y="7358"/>
                    <a:pt x="7739" y="7368"/>
                  </a:cubicBezTo>
                  <a:cubicBezTo>
                    <a:pt x="7500" y="7432"/>
                    <a:pt x="7359" y="7678"/>
                    <a:pt x="7423" y="7917"/>
                  </a:cubicBezTo>
                  <a:lnTo>
                    <a:pt x="7424" y="7917"/>
                  </a:lnTo>
                  <a:cubicBezTo>
                    <a:pt x="7476" y="8112"/>
                    <a:pt x="7653" y="8248"/>
                    <a:pt x="7853" y="8248"/>
                  </a:cubicBezTo>
                  <a:cubicBezTo>
                    <a:pt x="7854" y="8248"/>
                    <a:pt x="7855" y="8248"/>
                    <a:pt x="7856" y="8248"/>
                  </a:cubicBezTo>
                  <a:cubicBezTo>
                    <a:pt x="7894" y="8248"/>
                    <a:pt x="7933" y="8243"/>
                    <a:pt x="7969" y="8233"/>
                  </a:cubicBezTo>
                  <a:cubicBezTo>
                    <a:pt x="8208" y="8170"/>
                    <a:pt x="8350" y="7925"/>
                    <a:pt x="8286" y="7687"/>
                  </a:cubicBezTo>
                  <a:cubicBezTo>
                    <a:pt x="8234" y="7486"/>
                    <a:pt x="8052" y="7353"/>
                    <a:pt x="7854" y="7353"/>
                  </a:cubicBezTo>
                  <a:close/>
                  <a:moveTo>
                    <a:pt x="8208" y="10047"/>
                  </a:moveTo>
                  <a:cubicBezTo>
                    <a:pt x="7960" y="10047"/>
                    <a:pt x="7760" y="10247"/>
                    <a:pt x="7761" y="10494"/>
                  </a:cubicBezTo>
                  <a:cubicBezTo>
                    <a:pt x="7762" y="10741"/>
                    <a:pt x="7961" y="10940"/>
                    <a:pt x="8208" y="10941"/>
                  </a:cubicBezTo>
                  <a:cubicBezTo>
                    <a:pt x="8455" y="10941"/>
                    <a:pt x="8655" y="10741"/>
                    <a:pt x="8655" y="10494"/>
                  </a:cubicBezTo>
                  <a:cubicBezTo>
                    <a:pt x="8655" y="10247"/>
                    <a:pt x="8455" y="10047"/>
                    <a:pt x="8208" y="10047"/>
                  </a:cubicBezTo>
                  <a:close/>
                  <a:moveTo>
                    <a:pt x="7858" y="12739"/>
                  </a:moveTo>
                  <a:cubicBezTo>
                    <a:pt x="7660" y="12739"/>
                    <a:pt x="7480" y="12871"/>
                    <a:pt x="7427" y="13071"/>
                  </a:cubicBezTo>
                  <a:cubicBezTo>
                    <a:pt x="7363" y="13310"/>
                    <a:pt x="7505" y="13555"/>
                    <a:pt x="7743" y="13620"/>
                  </a:cubicBezTo>
                  <a:lnTo>
                    <a:pt x="7743" y="13619"/>
                  </a:lnTo>
                  <a:cubicBezTo>
                    <a:pt x="7781" y="13629"/>
                    <a:pt x="7820" y="13634"/>
                    <a:pt x="7859" y="13635"/>
                  </a:cubicBezTo>
                  <a:cubicBezTo>
                    <a:pt x="8062" y="13634"/>
                    <a:pt x="8239" y="13497"/>
                    <a:pt x="8291" y="13301"/>
                  </a:cubicBezTo>
                  <a:cubicBezTo>
                    <a:pt x="8355" y="13063"/>
                    <a:pt x="8214" y="12818"/>
                    <a:pt x="7975" y="12755"/>
                  </a:cubicBezTo>
                  <a:cubicBezTo>
                    <a:pt x="7936" y="12744"/>
                    <a:pt x="7896" y="12739"/>
                    <a:pt x="7858" y="12739"/>
                  </a:cubicBezTo>
                  <a:close/>
                  <a:moveTo>
                    <a:pt x="6822" y="15248"/>
                  </a:moveTo>
                  <a:cubicBezTo>
                    <a:pt x="6667" y="15248"/>
                    <a:pt x="6516" y="15328"/>
                    <a:pt x="6433" y="15472"/>
                  </a:cubicBezTo>
                  <a:cubicBezTo>
                    <a:pt x="6311" y="15686"/>
                    <a:pt x="6384" y="15959"/>
                    <a:pt x="6597" y="16084"/>
                  </a:cubicBezTo>
                  <a:lnTo>
                    <a:pt x="6597" y="16083"/>
                  </a:lnTo>
                  <a:cubicBezTo>
                    <a:pt x="6667" y="16121"/>
                    <a:pt x="6744" y="16142"/>
                    <a:pt x="6822" y="16143"/>
                  </a:cubicBezTo>
                  <a:cubicBezTo>
                    <a:pt x="6981" y="16143"/>
                    <a:pt x="7130" y="16058"/>
                    <a:pt x="7209" y="15920"/>
                  </a:cubicBezTo>
                  <a:cubicBezTo>
                    <a:pt x="7335" y="15705"/>
                    <a:pt x="7260" y="15430"/>
                    <a:pt x="7046" y="15308"/>
                  </a:cubicBezTo>
                  <a:cubicBezTo>
                    <a:pt x="6975" y="15267"/>
                    <a:pt x="6898" y="15248"/>
                    <a:pt x="6822" y="15248"/>
                  </a:cubicBezTo>
                  <a:close/>
                  <a:moveTo>
                    <a:pt x="5170" y="17403"/>
                  </a:moveTo>
                  <a:cubicBezTo>
                    <a:pt x="5055" y="17403"/>
                    <a:pt x="4940" y="17447"/>
                    <a:pt x="4853" y="17536"/>
                  </a:cubicBezTo>
                  <a:cubicBezTo>
                    <a:pt x="4679" y="17711"/>
                    <a:pt x="4681" y="17995"/>
                    <a:pt x="4855" y="18168"/>
                  </a:cubicBezTo>
                  <a:cubicBezTo>
                    <a:pt x="4939" y="18252"/>
                    <a:pt x="5051" y="18299"/>
                    <a:pt x="5169" y="18299"/>
                  </a:cubicBezTo>
                  <a:cubicBezTo>
                    <a:pt x="5288" y="18299"/>
                    <a:pt x="5402" y="18252"/>
                    <a:pt x="5489" y="18168"/>
                  </a:cubicBezTo>
                  <a:cubicBezTo>
                    <a:pt x="5662" y="17991"/>
                    <a:pt x="5661" y="17708"/>
                    <a:pt x="5485" y="17532"/>
                  </a:cubicBezTo>
                  <a:cubicBezTo>
                    <a:pt x="5398" y="17446"/>
                    <a:pt x="5284" y="17403"/>
                    <a:pt x="5170" y="17403"/>
                  </a:cubicBezTo>
                  <a:close/>
                  <a:moveTo>
                    <a:pt x="3021" y="19060"/>
                  </a:moveTo>
                  <a:cubicBezTo>
                    <a:pt x="2944" y="19060"/>
                    <a:pt x="2866" y="19080"/>
                    <a:pt x="2795" y="19123"/>
                  </a:cubicBezTo>
                  <a:cubicBezTo>
                    <a:pt x="2581" y="19244"/>
                    <a:pt x="2507" y="19519"/>
                    <a:pt x="2634" y="19731"/>
                  </a:cubicBezTo>
                  <a:cubicBezTo>
                    <a:pt x="2712" y="19869"/>
                    <a:pt x="2860" y="19955"/>
                    <a:pt x="3019" y="19955"/>
                  </a:cubicBezTo>
                  <a:cubicBezTo>
                    <a:pt x="3097" y="19955"/>
                    <a:pt x="3176" y="19935"/>
                    <a:pt x="3242" y="19895"/>
                  </a:cubicBezTo>
                  <a:cubicBezTo>
                    <a:pt x="3458" y="19772"/>
                    <a:pt x="3531" y="19498"/>
                    <a:pt x="3407" y="19284"/>
                  </a:cubicBezTo>
                  <a:cubicBezTo>
                    <a:pt x="3324" y="19140"/>
                    <a:pt x="3175" y="19060"/>
                    <a:pt x="3021" y="19060"/>
                  </a:cubicBezTo>
                  <a:close/>
                  <a:moveTo>
                    <a:pt x="513" y="20103"/>
                  </a:moveTo>
                  <a:cubicBezTo>
                    <a:pt x="475" y="20103"/>
                    <a:pt x="436" y="20108"/>
                    <a:pt x="397" y="20118"/>
                  </a:cubicBezTo>
                  <a:cubicBezTo>
                    <a:pt x="158" y="20182"/>
                    <a:pt x="17" y="20429"/>
                    <a:pt x="81" y="20668"/>
                  </a:cubicBezTo>
                  <a:cubicBezTo>
                    <a:pt x="134" y="20863"/>
                    <a:pt x="311" y="20998"/>
                    <a:pt x="514" y="20998"/>
                  </a:cubicBezTo>
                  <a:cubicBezTo>
                    <a:pt x="552" y="20998"/>
                    <a:pt x="592" y="20994"/>
                    <a:pt x="629" y="20983"/>
                  </a:cubicBezTo>
                  <a:cubicBezTo>
                    <a:pt x="867" y="20918"/>
                    <a:pt x="1009" y="20673"/>
                    <a:pt x="945" y="20434"/>
                  </a:cubicBezTo>
                  <a:cubicBezTo>
                    <a:pt x="891" y="20235"/>
                    <a:pt x="711" y="20103"/>
                    <a:pt x="513" y="2010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1158575" y="3344300"/>
              <a:ext cx="22400" cy="22225"/>
            </a:xfrm>
            <a:custGeom>
              <a:avLst/>
              <a:gdLst/>
              <a:ahLst/>
              <a:cxnLst/>
              <a:rect l="l" t="t" r="r" b="b"/>
              <a:pathLst>
                <a:path w="896" h="889" extrusionOk="0">
                  <a:moveTo>
                    <a:pt x="449" y="0"/>
                  </a:moveTo>
                  <a:cubicBezTo>
                    <a:pt x="332" y="0"/>
                    <a:pt x="215" y="42"/>
                    <a:pt x="132" y="125"/>
                  </a:cubicBezTo>
                  <a:cubicBezTo>
                    <a:pt x="47" y="209"/>
                    <a:pt x="1" y="322"/>
                    <a:pt x="1" y="441"/>
                  </a:cubicBezTo>
                  <a:cubicBezTo>
                    <a:pt x="1" y="470"/>
                    <a:pt x="4" y="499"/>
                    <a:pt x="10" y="527"/>
                  </a:cubicBezTo>
                  <a:cubicBezTo>
                    <a:pt x="16" y="556"/>
                    <a:pt x="25" y="585"/>
                    <a:pt x="37" y="611"/>
                  </a:cubicBezTo>
                  <a:cubicBezTo>
                    <a:pt x="47" y="638"/>
                    <a:pt x="62" y="664"/>
                    <a:pt x="79" y="689"/>
                  </a:cubicBezTo>
                  <a:cubicBezTo>
                    <a:pt x="94" y="714"/>
                    <a:pt x="112" y="737"/>
                    <a:pt x="132" y="757"/>
                  </a:cubicBezTo>
                  <a:cubicBezTo>
                    <a:pt x="216" y="841"/>
                    <a:pt x="329" y="888"/>
                    <a:pt x="448" y="888"/>
                  </a:cubicBezTo>
                  <a:cubicBezTo>
                    <a:pt x="567" y="888"/>
                    <a:pt x="680" y="841"/>
                    <a:pt x="764" y="757"/>
                  </a:cubicBezTo>
                  <a:cubicBezTo>
                    <a:pt x="786" y="737"/>
                    <a:pt x="805" y="714"/>
                    <a:pt x="821" y="689"/>
                  </a:cubicBezTo>
                  <a:cubicBezTo>
                    <a:pt x="837" y="664"/>
                    <a:pt x="850" y="638"/>
                    <a:pt x="863" y="611"/>
                  </a:cubicBezTo>
                  <a:cubicBezTo>
                    <a:pt x="874" y="584"/>
                    <a:pt x="882" y="556"/>
                    <a:pt x="887" y="527"/>
                  </a:cubicBezTo>
                  <a:cubicBezTo>
                    <a:pt x="892" y="499"/>
                    <a:pt x="896" y="470"/>
                    <a:pt x="896" y="441"/>
                  </a:cubicBezTo>
                  <a:cubicBezTo>
                    <a:pt x="896" y="322"/>
                    <a:pt x="849" y="209"/>
                    <a:pt x="764" y="125"/>
                  </a:cubicBezTo>
                  <a:cubicBezTo>
                    <a:pt x="682" y="4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1158575" y="2931050"/>
              <a:ext cx="22400" cy="22375"/>
            </a:xfrm>
            <a:custGeom>
              <a:avLst/>
              <a:gdLst/>
              <a:ahLst/>
              <a:cxnLst/>
              <a:rect l="l" t="t" r="r" b="b"/>
              <a:pathLst>
                <a:path w="896" h="895" extrusionOk="0">
                  <a:moveTo>
                    <a:pt x="449" y="0"/>
                  </a:moveTo>
                  <a:cubicBezTo>
                    <a:pt x="420" y="0"/>
                    <a:pt x="391" y="3"/>
                    <a:pt x="362" y="9"/>
                  </a:cubicBezTo>
                  <a:cubicBezTo>
                    <a:pt x="334" y="16"/>
                    <a:pt x="306" y="24"/>
                    <a:pt x="278" y="33"/>
                  </a:cubicBezTo>
                  <a:cubicBezTo>
                    <a:pt x="251" y="45"/>
                    <a:pt x="225" y="59"/>
                    <a:pt x="200" y="75"/>
                  </a:cubicBezTo>
                  <a:cubicBezTo>
                    <a:pt x="176" y="92"/>
                    <a:pt x="154" y="111"/>
                    <a:pt x="132" y="132"/>
                  </a:cubicBezTo>
                  <a:cubicBezTo>
                    <a:pt x="48" y="215"/>
                    <a:pt x="1" y="330"/>
                    <a:pt x="1" y="448"/>
                  </a:cubicBezTo>
                  <a:cubicBezTo>
                    <a:pt x="2" y="566"/>
                    <a:pt x="48" y="680"/>
                    <a:pt x="132" y="765"/>
                  </a:cubicBezTo>
                  <a:cubicBezTo>
                    <a:pt x="154" y="785"/>
                    <a:pt x="176" y="803"/>
                    <a:pt x="200" y="821"/>
                  </a:cubicBezTo>
                  <a:cubicBezTo>
                    <a:pt x="225" y="837"/>
                    <a:pt x="251" y="850"/>
                    <a:pt x="278" y="860"/>
                  </a:cubicBezTo>
                  <a:cubicBezTo>
                    <a:pt x="306" y="871"/>
                    <a:pt x="333" y="880"/>
                    <a:pt x="362" y="887"/>
                  </a:cubicBezTo>
                  <a:cubicBezTo>
                    <a:pt x="390" y="893"/>
                    <a:pt x="419" y="895"/>
                    <a:pt x="448" y="895"/>
                  </a:cubicBezTo>
                  <a:cubicBezTo>
                    <a:pt x="567" y="895"/>
                    <a:pt x="680" y="848"/>
                    <a:pt x="764" y="765"/>
                  </a:cubicBezTo>
                  <a:cubicBezTo>
                    <a:pt x="848" y="680"/>
                    <a:pt x="895" y="566"/>
                    <a:pt x="896" y="448"/>
                  </a:cubicBezTo>
                  <a:cubicBezTo>
                    <a:pt x="896" y="330"/>
                    <a:pt x="848" y="215"/>
                    <a:pt x="764" y="132"/>
                  </a:cubicBezTo>
                  <a:cubicBezTo>
                    <a:pt x="680" y="47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1209500" y="2940225"/>
              <a:ext cx="123025" cy="309750"/>
            </a:xfrm>
            <a:custGeom>
              <a:avLst/>
              <a:gdLst/>
              <a:ahLst/>
              <a:cxnLst/>
              <a:rect l="l" t="t" r="r" b="b"/>
              <a:pathLst>
                <a:path w="4921" h="12390" extrusionOk="0">
                  <a:moveTo>
                    <a:pt x="504" y="1"/>
                  </a:moveTo>
                  <a:cubicBezTo>
                    <a:pt x="321" y="1"/>
                    <a:pt x="150" y="114"/>
                    <a:pt x="84" y="296"/>
                  </a:cubicBezTo>
                  <a:cubicBezTo>
                    <a:pt x="0" y="528"/>
                    <a:pt x="120" y="785"/>
                    <a:pt x="353" y="869"/>
                  </a:cubicBezTo>
                  <a:cubicBezTo>
                    <a:pt x="401" y="886"/>
                    <a:pt x="453" y="895"/>
                    <a:pt x="506" y="895"/>
                  </a:cubicBezTo>
                  <a:cubicBezTo>
                    <a:pt x="692" y="894"/>
                    <a:pt x="860" y="778"/>
                    <a:pt x="926" y="603"/>
                  </a:cubicBezTo>
                  <a:cubicBezTo>
                    <a:pt x="1008" y="369"/>
                    <a:pt x="890" y="112"/>
                    <a:pt x="656" y="27"/>
                  </a:cubicBezTo>
                  <a:cubicBezTo>
                    <a:pt x="606" y="9"/>
                    <a:pt x="555" y="1"/>
                    <a:pt x="504" y="1"/>
                  </a:cubicBezTo>
                  <a:close/>
                  <a:moveTo>
                    <a:pt x="2345" y="1064"/>
                  </a:moveTo>
                  <a:cubicBezTo>
                    <a:pt x="2217" y="1064"/>
                    <a:pt x="2090" y="1118"/>
                    <a:pt x="2002" y="1223"/>
                  </a:cubicBezTo>
                  <a:cubicBezTo>
                    <a:pt x="1842" y="1413"/>
                    <a:pt x="1867" y="1696"/>
                    <a:pt x="2056" y="1855"/>
                  </a:cubicBezTo>
                  <a:cubicBezTo>
                    <a:pt x="2137" y="1922"/>
                    <a:pt x="2237" y="1960"/>
                    <a:pt x="2342" y="1960"/>
                  </a:cubicBezTo>
                  <a:cubicBezTo>
                    <a:pt x="2474" y="1960"/>
                    <a:pt x="2600" y="1901"/>
                    <a:pt x="2685" y="1799"/>
                  </a:cubicBezTo>
                  <a:cubicBezTo>
                    <a:pt x="2845" y="1611"/>
                    <a:pt x="2821" y="1328"/>
                    <a:pt x="2632" y="1169"/>
                  </a:cubicBezTo>
                  <a:cubicBezTo>
                    <a:pt x="2548" y="1098"/>
                    <a:pt x="2446" y="1064"/>
                    <a:pt x="2345" y="1064"/>
                  </a:cubicBezTo>
                  <a:close/>
                  <a:moveTo>
                    <a:pt x="3708" y="2690"/>
                  </a:moveTo>
                  <a:cubicBezTo>
                    <a:pt x="3632" y="2690"/>
                    <a:pt x="3555" y="2709"/>
                    <a:pt x="3484" y="2750"/>
                  </a:cubicBezTo>
                  <a:cubicBezTo>
                    <a:pt x="3272" y="2875"/>
                    <a:pt x="3199" y="3148"/>
                    <a:pt x="3324" y="3362"/>
                  </a:cubicBezTo>
                  <a:cubicBezTo>
                    <a:pt x="3402" y="3500"/>
                    <a:pt x="3549" y="3585"/>
                    <a:pt x="3708" y="3586"/>
                  </a:cubicBezTo>
                  <a:cubicBezTo>
                    <a:pt x="3787" y="3586"/>
                    <a:pt x="3864" y="3565"/>
                    <a:pt x="3932" y="3523"/>
                  </a:cubicBezTo>
                  <a:cubicBezTo>
                    <a:pt x="4147" y="3402"/>
                    <a:pt x="4221" y="3127"/>
                    <a:pt x="4096" y="2914"/>
                  </a:cubicBezTo>
                  <a:cubicBezTo>
                    <a:pt x="4013" y="2770"/>
                    <a:pt x="3863" y="2690"/>
                    <a:pt x="3708" y="2690"/>
                  </a:cubicBezTo>
                  <a:close/>
                  <a:moveTo>
                    <a:pt x="4436" y="4685"/>
                  </a:moveTo>
                  <a:cubicBezTo>
                    <a:pt x="4410" y="4685"/>
                    <a:pt x="4384" y="4687"/>
                    <a:pt x="4358" y="4692"/>
                  </a:cubicBezTo>
                  <a:cubicBezTo>
                    <a:pt x="4115" y="4736"/>
                    <a:pt x="3952" y="4967"/>
                    <a:pt x="3994" y="5210"/>
                  </a:cubicBezTo>
                  <a:cubicBezTo>
                    <a:pt x="4034" y="5424"/>
                    <a:pt x="4218" y="5580"/>
                    <a:pt x="4436" y="5581"/>
                  </a:cubicBezTo>
                  <a:cubicBezTo>
                    <a:pt x="4462" y="5581"/>
                    <a:pt x="4488" y="5577"/>
                    <a:pt x="4513" y="5572"/>
                  </a:cubicBezTo>
                  <a:cubicBezTo>
                    <a:pt x="4756" y="5530"/>
                    <a:pt x="4920" y="5299"/>
                    <a:pt x="4878" y="5056"/>
                  </a:cubicBezTo>
                  <a:cubicBezTo>
                    <a:pt x="4839" y="4838"/>
                    <a:pt x="4650" y="4685"/>
                    <a:pt x="4436" y="4685"/>
                  </a:cubicBezTo>
                  <a:close/>
                  <a:moveTo>
                    <a:pt x="4435" y="6809"/>
                  </a:moveTo>
                  <a:cubicBezTo>
                    <a:pt x="4223" y="6809"/>
                    <a:pt x="4034" y="6962"/>
                    <a:pt x="3998" y="7179"/>
                  </a:cubicBezTo>
                  <a:cubicBezTo>
                    <a:pt x="3953" y="7423"/>
                    <a:pt x="4118" y="7655"/>
                    <a:pt x="4361" y="7695"/>
                  </a:cubicBezTo>
                  <a:cubicBezTo>
                    <a:pt x="4382" y="7699"/>
                    <a:pt x="4402" y="7701"/>
                    <a:pt x="4423" y="7701"/>
                  </a:cubicBezTo>
                  <a:cubicBezTo>
                    <a:pt x="4427" y="7701"/>
                    <a:pt x="4432" y="7701"/>
                    <a:pt x="4436" y="7701"/>
                  </a:cubicBezTo>
                  <a:cubicBezTo>
                    <a:pt x="4653" y="7701"/>
                    <a:pt x="4839" y="7546"/>
                    <a:pt x="4878" y="7332"/>
                  </a:cubicBezTo>
                  <a:cubicBezTo>
                    <a:pt x="4921" y="7088"/>
                    <a:pt x="4758" y="6856"/>
                    <a:pt x="4513" y="6815"/>
                  </a:cubicBezTo>
                  <a:cubicBezTo>
                    <a:pt x="4487" y="6811"/>
                    <a:pt x="4461" y="6809"/>
                    <a:pt x="4435" y="6809"/>
                  </a:cubicBezTo>
                  <a:close/>
                  <a:moveTo>
                    <a:pt x="3714" y="8804"/>
                  </a:moveTo>
                  <a:cubicBezTo>
                    <a:pt x="3559" y="8804"/>
                    <a:pt x="3409" y="8884"/>
                    <a:pt x="3326" y="9029"/>
                  </a:cubicBezTo>
                  <a:cubicBezTo>
                    <a:pt x="3201" y="9240"/>
                    <a:pt x="3276" y="9515"/>
                    <a:pt x="3490" y="9640"/>
                  </a:cubicBezTo>
                  <a:cubicBezTo>
                    <a:pt x="3558" y="9679"/>
                    <a:pt x="3634" y="9699"/>
                    <a:pt x="3711" y="9699"/>
                  </a:cubicBezTo>
                  <a:cubicBezTo>
                    <a:pt x="3712" y="9699"/>
                    <a:pt x="3713" y="9699"/>
                    <a:pt x="3714" y="9699"/>
                  </a:cubicBezTo>
                  <a:cubicBezTo>
                    <a:pt x="3873" y="9699"/>
                    <a:pt x="4020" y="9613"/>
                    <a:pt x="4098" y="9476"/>
                  </a:cubicBezTo>
                  <a:cubicBezTo>
                    <a:pt x="4223" y="9262"/>
                    <a:pt x="4152" y="8989"/>
                    <a:pt x="3938" y="8864"/>
                  </a:cubicBezTo>
                  <a:cubicBezTo>
                    <a:pt x="3867" y="8823"/>
                    <a:pt x="3790" y="8804"/>
                    <a:pt x="3714" y="8804"/>
                  </a:cubicBezTo>
                  <a:close/>
                  <a:moveTo>
                    <a:pt x="2350" y="10431"/>
                  </a:moveTo>
                  <a:cubicBezTo>
                    <a:pt x="2248" y="10431"/>
                    <a:pt x="2145" y="10466"/>
                    <a:pt x="2062" y="10537"/>
                  </a:cubicBezTo>
                  <a:cubicBezTo>
                    <a:pt x="1872" y="10696"/>
                    <a:pt x="1847" y="10979"/>
                    <a:pt x="2009" y="11167"/>
                  </a:cubicBezTo>
                  <a:cubicBezTo>
                    <a:pt x="2092" y="11266"/>
                    <a:pt x="2215" y="11325"/>
                    <a:pt x="2345" y="11325"/>
                  </a:cubicBezTo>
                  <a:cubicBezTo>
                    <a:pt x="2346" y="11325"/>
                    <a:pt x="2347" y="11325"/>
                    <a:pt x="2348" y="11325"/>
                  </a:cubicBezTo>
                  <a:cubicBezTo>
                    <a:pt x="2350" y="11325"/>
                    <a:pt x="2352" y="11325"/>
                    <a:pt x="2353" y="11325"/>
                  </a:cubicBezTo>
                  <a:cubicBezTo>
                    <a:pt x="2457" y="11325"/>
                    <a:pt x="2558" y="11287"/>
                    <a:pt x="2637" y="11220"/>
                  </a:cubicBezTo>
                  <a:cubicBezTo>
                    <a:pt x="2825" y="11062"/>
                    <a:pt x="2849" y="10780"/>
                    <a:pt x="2692" y="10592"/>
                  </a:cubicBezTo>
                  <a:cubicBezTo>
                    <a:pt x="2604" y="10485"/>
                    <a:pt x="2477" y="10431"/>
                    <a:pt x="2350" y="10431"/>
                  </a:cubicBezTo>
                  <a:close/>
                  <a:moveTo>
                    <a:pt x="515" y="11497"/>
                  </a:moveTo>
                  <a:cubicBezTo>
                    <a:pt x="463" y="11497"/>
                    <a:pt x="411" y="11506"/>
                    <a:pt x="359" y="11525"/>
                  </a:cubicBezTo>
                  <a:cubicBezTo>
                    <a:pt x="127" y="11609"/>
                    <a:pt x="6" y="11865"/>
                    <a:pt x="90" y="12097"/>
                  </a:cubicBezTo>
                  <a:cubicBezTo>
                    <a:pt x="155" y="12273"/>
                    <a:pt x="322" y="12389"/>
                    <a:pt x="509" y="12389"/>
                  </a:cubicBezTo>
                  <a:cubicBezTo>
                    <a:pt x="509" y="12389"/>
                    <a:pt x="510" y="12389"/>
                    <a:pt x="511" y="12389"/>
                  </a:cubicBezTo>
                  <a:cubicBezTo>
                    <a:pt x="564" y="12389"/>
                    <a:pt x="617" y="12380"/>
                    <a:pt x="666" y="12363"/>
                  </a:cubicBezTo>
                  <a:cubicBezTo>
                    <a:pt x="899" y="12279"/>
                    <a:pt x="1019" y="12022"/>
                    <a:pt x="931" y="11790"/>
                  </a:cubicBezTo>
                  <a:cubicBezTo>
                    <a:pt x="867" y="11609"/>
                    <a:pt x="696" y="11497"/>
                    <a:pt x="515" y="11497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1"/>
            <p:cNvSpPr/>
            <p:nvPr/>
          </p:nvSpPr>
          <p:spPr>
            <a:xfrm>
              <a:off x="1158575" y="3236875"/>
              <a:ext cx="22400" cy="22450"/>
            </a:xfrm>
            <a:custGeom>
              <a:avLst/>
              <a:gdLst/>
              <a:ahLst/>
              <a:cxnLst/>
              <a:rect l="l" t="t" r="r" b="b"/>
              <a:pathLst>
                <a:path w="896" h="898" extrusionOk="0">
                  <a:moveTo>
                    <a:pt x="445" y="0"/>
                  </a:moveTo>
                  <a:cubicBezTo>
                    <a:pt x="417" y="0"/>
                    <a:pt x="390" y="3"/>
                    <a:pt x="362" y="8"/>
                  </a:cubicBezTo>
                  <a:cubicBezTo>
                    <a:pt x="333" y="14"/>
                    <a:pt x="304" y="23"/>
                    <a:pt x="278" y="35"/>
                  </a:cubicBezTo>
                  <a:cubicBezTo>
                    <a:pt x="251" y="45"/>
                    <a:pt x="225" y="60"/>
                    <a:pt x="200" y="76"/>
                  </a:cubicBezTo>
                  <a:cubicBezTo>
                    <a:pt x="176" y="92"/>
                    <a:pt x="153" y="110"/>
                    <a:pt x="132" y="130"/>
                  </a:cubicBezTo>
                  <a:cubicBezTo>
                    <a:pt x="48" y="215"/>
                    <a:pt x="1" y="330"/>
                    <a:pt x="1" y="450"/>
                  </a:cubicBezTo>
                  <a:cubicBezTo>
                    <a:pt x="1" y="567"/>
                    <a:pt x="48" y="680"/>
                    <a:pt x="132" y="762"/>
                  </a:cubicBezTo>
                  <a:cubicBezTo>
                    <a:pt x="215" y="848"/>
                    <a:pt x="329" y="896"/>
                    <a:pt x="448" y="897"/>
                  </a:cubicBezTo>
                  <a:cubicBezTo>
                    <a:pt x="567" y="897"/>
                    <a:pt x="682" y="848"/>
                    <a:pt x="764" y="762"/>
                  </a:cubicBezTo>
                  <a:cubicBezTo>
                    <a:pt x="848" y="680"/>
                    <a:pt x="896" y="567"/>
                    <a:pt x="896" y="450"/>
                  </a:cubicBezTo>
                  <a:cubicBezTo>
                    <a:pt x="896" y="330"/>
                    <a:pt x="848" y="215"/>
                    <a:pt x="764" y="130"/>
                  </a:cubicBezTo>
                  <a:cubicBezTo>
                    <a:pt x="678" y="47"/>
                    <a:pt x="563" y="0"/>
                    <a:pt x="44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435;p21"/>
          <p:cNvGrpSpPr/>
          <p:nvPr/>
        </p:nvGrpSpPr>
        <p:grpSpPr>
          <a:xfrm>
            <a:off x="998075" y="375775"/>
            <a:ext cx="108150" cy="669300"/>
            <a:chOff x="5169950" y="3910650"/>
            <a:chExt cx="108150" cy="669300"/>
          </a:xfrm>
        </p:grpSpPr>
        <p:sp>
          <p:nvSpPr>
            <p:cNvPr id="436" name="Google Shape;436;p21"/>
            <p:cNvSpPr/>
            <p:nvPr/>
          </p:nvSpPr>
          <p:spPr>
            <a:xfrm>
              <a:off x="5169950" y="39106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5169950" y="4097700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1"/>
            <p:cNvSpPr/>
            <p:nvPr/>
          </p:nvSpPr>
          <p:spPr>
            <a:xfrm>
              <a:off x="5169950" y="42847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5169950" y="4471825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" name="Google Shape;440;p21"/>
          <p:cNvGrpSpPr/>
          <p:nvPr/>
        </p:nvGrpSpPr>
        <p:grpSpPr>
          <a:xfrm>
            <a:off x="549610" y="1444170"/>
            <a:ext cx="398506" cy="676504"/>
            <a:chOff x="3558950" y="3191175"/>
            <a:chExt cx="500825" cy="850200"/>
          </a:xfrm>
        </p:grpSpPr>
        <p:sp>
          <p:nvSpPr>
            <p:cNvPr id="441" name="Google Shape;441;p21"/>
            <p:cNvSpPr/>
            <p:nvPr/>
          </p:nvSpPr>
          <p:spPr>
            <a:xfrm>
              <a:off x="3566425" y="3191175"/>
              <a:ext cx="485900" cy="561075"/>
            </a:xfrm>
            <a:custGeom>
              <a:avLst/>
              <a:gdLst/>
              <a:ahLst/>
              <a:cxnLst/>
              <a:rect l="l" t="t" r="r" b="b"/>
              <a:pathLst>
                <a:path w="19436" h="22443" extrusionOk="0">
                  <a:moveTo>
                    <a:pt x="9718" y="1"/>
                  </a:moveTo>
                  <a:lnTo>
                    <a:pt x="1" y="5611"/>
                  </a:lnTo>
                  <a:lnTo>
                    <a:pt x="1" y="16831"/>
                  </a:lnTo>
                  <a:lnTo>
                    <a:pt x="9718" y="22443"/>
                  </a:lnTo>
                  <a:lnTo>
                    <a:pt x="19435" y="16831"/>
                  </a:lnTo>
                  <a:lnTo>
                    <a:pt x="19435" y="5611"/>
                  </a:lnTo>
                  <a:lnTo>
                    <a:pt x="9718" y="1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3558950" y="3463075"/>
              <a:ext cx="500825" cy="578300"/>
            </a:xfrm>
            <a:custGeom>
              <a:avLst/>
              <a:gdLst/>
              <a:ahLst/>
              <a:cxnLst/>
              <a:rect l="l" t="t" r="r" b="b"/>
              <a:pathLst>
                <a:path w="20033" h="23132" extrusionOk="0">
                  <a:moveTo>
                    <a:pt x="10017" y="690"/>
                  </a:moveTo>
                  <a:lnTo>
                    <a:pt x="19436" y="6129"/>
                  </a:lnTo>
                  <a:lnTo>
                    <a:pt x="19436" y="17005"/>
                  </a:lnTo>
                  <a:lnTo>
                    <a:pt x="10017" y="22443"/>
                  </a:lnTo>
                  <a:lnTo>
                    <a:pt x="598" y="17005"/>
                  </a:lnTo>
                  <a:lnTo>
                    <a:pt x="598" y="6129"/>
                  </a:lnTo>
                  <a:lnTo>
                    <a:pt x="10017" y="690"/>
                  </a:lnTo>
                  <a:close/>
                  <a:moveTo>
                    <a:pt x="10017" y="1"/>
                  </a:moveTo>
                  <a:lnTo>
                    <a:pt x="1" y="5784"/>
                  </a:lnTo>
                  <a:lnTo>
                    <a:pt x="1" y="17349"/>
                  </a:lnTo>
                  <a:lnTo>
                    <a:pt x="10017" y="23131"/>
                  </a:lnTo>
                  <a:lnTo>
                    <a:pt x="20032" y="17349"/>
                  </a:lnTo>
                  <a:lnTo>
                    <a:pt x="20032" y="5784"/>
                  </a:lnTo>
                  <a:lnTo>
                    <a:pt x="10017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" name="Google Shape;443;p21"/>
          <p:cNvGrpSpPr/>
          <p:nvPr/>
        </p:nvGrpSpPr>
        <p:grpSpPr>
          <a:xfrm>
            <a:off x="99050" y="2220400"/>
            <a:ext cx="175450" cy="175450"/>
            <a:chOff x="5826950" y="2305200"/>
            <a:chExt cx="175450" cy="175450"/>
          </a:xfrm>
        </p:grpSpPr>
        <p:sp>
          <p:nvSpPr>
            <p:cNvPr id="444" name="Google Shape;444;p21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21"/>
          <p:cNvGrpSpPr/>
          <p:nvPr/>
        </p:nvGrpSpPr>
        <p:grpSpPr>
          <a:xfrm>
            <a:off x="8489472" y="356"/>
            <a:ext cx="714069" cy="1420120"/>
            <a:chOff x="5601325" y="2619050"/>
            <a:chExt cx="1004175" cy="1997075"/>
          </a:xfrm>
        </p:grpSpPr>
        <p:sp>
          <p:nvSpPr>
            <p:cNvPr id="447" name="Google Shape;447;p21"/>
            <p:cNvSpPr/>
            <p:nvPr/>
          </p:nvSpPr>
          <p:spPr>
            <a:xfrm>
              <a:off x="5914500" y="2921050"/>
              <a:ext cx="691000" cy="1381875"/>
            </a:xfrm>
            <a:custGeom>
              <a:avLst/>
              <a:gdLst/>
              <a:ahLst/>
              <a:cxnLst/>
              <a:rect l="l" t="t" r="r" b="b"/>
              <a:pathLst>
                <a:path w="27640" h="55275" extrusionOk="0">
                  <a:moveTo>
                    <a:pt x="27639" y="0"/>
                  </a:moveTo>
                  <a:cubicBezTo>
                    <a:pt x="12375" y="0"/>
                    <a:pt x="1" y="12375"/>
                    <a:pt x="1" y="27637"/>
                  </a:cubicBezTo>
                  <a:cubicBezTo>
                    <a:pt x="1" y="42900"/>
                    <a:pt x="12374" y="55275"/>
                    <a:pt x="27639" y="55275"/>
                  </a:cubicBezTo>
                  <a:lnTo>
                    <a:pt x="276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831350" y="2837850"/>
              <a:ext cx="774150" cy="774150"/>
            </a:xfrm>
            <a:custGeom>
              <a:avLst/>
              <a:gdLst/>
              <a:ahLst/>
              <a:cxnLst/>
              <a:rect l="l" t="t" r="r" b="b"/>
              <a:pathLst>
                <a:path w="30966" h="30966" extrusionOk="0">
                  <a:moveTo>
                    <a:pt x="30965" y="0"/>
                  </a:moveTo>
                  <a:cubicBezTo>
                    <a:pt x="13890" y="0"/>
                    <a:pt x="0" y="13892"/>
                    <a:pt x="0" y="30965"/>
                  </a:cubicBezTo>
                  <a:lnTo>
                    <a:pt x="299" y="30965"/>
                  </a:lnTo>
                  <a:cubicBezTo>
                    <a:pt x="299" y="14056"/>
                    <a:pt x="14056" y="298"/>
                    <a:pt x="30965" y="298"/>
                  </a:cubicBezTo>
                  <a:lnTo>
                    <a:pt x="30965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5820150" y="3611975"/>
              <a:ext cx="785350" cy="785300"/>
            </a:xfrm>
            <a:custGeom>
              <a:avLst/>
              <a:gdLst/>
              <a:ahLst/>
              <a:cxnLst/>
              <a:rect l="l" t="t" r="r" b="b"/>
              <a:pathLst>
                <a:path w="31414" h="31412" extrusionOk="0">
                  <a:moveTo>
                    <a:pt x="1" y="0"/>
                  </a:moveTo>
                  <a:cubicBezTo>
                    <a:pt x="1" y="17320"/>
                    <a:pt x="14092" y="31412"/>
                    <a:pt x="31413" y="31412"/>
                  </a:cubicBezTo>
                  <a:lnTo>
                    <a:pt x="31413" y="30218"/>
                  </a:lnTo>
                  <a:cubicBezTo>
                    <a:pt x="14751" y="30218"/>
                    <a:pt x="1195" y="16662"/>
                    <a:pt x="119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5831350" y="2837850"/>
              <a:ext cx="774150" cy="774150"/>
            </a:xfrm>
            <a:custGeom>
              <a:avLst/>
              <a:gdLst/>
              <a:ahLst/>
              <a:cxnLst/>
              <a:rect l="l" t="t" r="r" b="b"/>
              <a:pathLst>
                <a:path w="30966" h="30966" extrusionOk="0">
                  <a:moveTo>
                    <a:pt x="30965" y="0"/>
                  </a:moveTo>
                  <a:cubicBezTo>
                    <a:pt x="13890" y="0"/>
                    <a:pt x="0" y="13892"/>
                    <a:pt x="0" y="30965"/>
                  </a:cubicBezTo>
                  <a:lnTo>
                    <a:pt x="299" y="30965"/>
                  </a:lnTo>
                  <a:cubicBezTo>
                    <a:pt x="299" y="14056"/>
                    <a:pt x="14056" y="298"/>
                    <a:pt x="30965" y="298"/>
                  </a:cubicBezTo>
                  <a:lnTo>
                    <a:pt x="30965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5820150" y="3611975"/>
              <a:ext cx="785350" cy="785300"/>
            </a:xfrm>
            <a:custGeom>
              <a:avLst/>
              <a:gdLst/>
              <a:ahLst/>
              <a:cxnLst/>
              <a:rect l="l" t="t" r="r" b="b"/>
              <a:pathLst>
                <a:path w="31414" h="31412" extrusionOk="0">
                  <a:moveTo>
                    <a:pt x="1" y="0"/>
                  </a:moveTo>
                  <a:cubicBezTo>
                    <a:pt x="1" y="17320"/>
                    <a:pt x="14092" y="31412"/>
                    <a:pt x="31413" y="31412"/>
                  </a:cubicBezTo>
                  <a:lnTo>
                    <a:pt x="31413" y="30218"/>
                  </a:lnTo>
                  <a:cubicBezTo>
                    <a:pt x="14751" y="30218"/>
                    <a:pt x="1195" y="16662"/>
                    <a:pt x="119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5760225" y="2766725"/>
              <a:ext cx="845275" cy="845275"/>
            </a:xfrm>
            <a:custGeom>
              <a:avLst/>
              <a:gdLst/>
              <a:ahLst/>
              <a:cxnLst/>
              <a:rect l="l" t="t" r="r" b="b"/>
              <a:pathLst>
                <a:path w="33811" h="33811" extrusionOk="0">
                  <a:moveTo>
                    <a:pt x="33810" y="0"/>
                  </a:moveTo>
                  <a:cubicBezTo>
                    <a:pt x="15166" y="0"/>
                    <a:pt x="0" y="15167"/>
                    <a:pt x="0" y="33810"/>
                  </a:cubicBezTo>
                  <a:lnTo>
                    <a:pt x="298" y="33810"/>
                  </a:lnTo>
                  <a:cubicBezTo>
                    <a:pt x="298" y="15331"/>
                    <a:pt x="15331" y="298"/>
                    <a:pt x="33810" y="298"/>
                  </a:cubicBezTo>
                  <a:lnTo>
                    <a:pt x="33810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5749000" y="3611975"/>
              <a:ext cx="856500" cy="856475"/>
            </a:xfrm>
            <a:custGeom>
              <a:avLst/>
              <a:gdLst/>
              <a:ahLst/>
              <a:cxnLst/>
              <a:rect l="l" t="t" r="r" b="b"/>
              <a:pathLst>
                <a:path w="34260" h="34259" extrusionOk="0">
                  <a:moveTo>
                    <a:pt x="1" y="0"/>
                  </a:moveTo>
                  <a:cubicBezTo>
                    <a:pt x="1" y="18890"/>
                    <a:pt x="15369" y="34258"/>
                    <a:pt x="34259" y="34258"/>
                  </a:cubicBezTo>
                  <a:lnTo>
                    <a:pt x="34259" y="33064"/>
                  </a:lnTo>
                  <a:cubicBezTo>
                    <a:pt x="16027" y="33064"/>
                    <a:pt x="1194" y="18232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5760225" y="2766725"/>
              <a:ext cx="845275" cy="845275"/>
            </a:xfrm>
            <a:custGeom>
              <a:avLst/>
              <a:gdLst/>
              <a:ahLst/>
              <a:cxnLst/>
              <a:rect l="l" t="t" r="r" b="b"/>
              <a:pathLst>
                <a:path w="33811" h="33811" extrusionOk="0">
                  <a:moveTo>
                    <a:pt x="33810" y="0"/>
                  </a:moveTo>
                  <a:cubicBezTo>
                    <a:pt x="15166" y="0"/>
                    <a:pt x="0" y="15167"/>
                    <a:pt x="0" y="33810"/>
                  </a:cubicBezTo>
                  <a:lnTo>
                    <a:pt x="298" y="33810"/>
                  </a:lnTo>
                  <a:cubicBezTo>
                    <a:pt x="298" y="15331"/>
                    <a:pt x="15331" y="298"/>
                    <a:pt x="33810" y="298"/>
                  </a:cubicBezTo>
                  <a:lnTo>
                    <a:pt x="33810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1"/>
            <p:cNvSpPr/>
            <p:nvPr/>
          </p:nvSpPr>
          <p:spPr>
            <a:xfrm>
              <a:off x="5749000" y="3611975"/>
              <a:ext cx="856500" cy="856475"/>
            </a:xfrm>
            <a:custGeom>
              <a:avLst/>
              <a:gdLst/>
              <a:ahLst/>
              <a:cxnLst/>
              <a:rect l="l" t="t" r="r" b="b"/>
              <a:pathLst>
                <a:path w="34260" h="34259" extrusionOk="0">
                  <a:moveTo>
                    <a:pt x="1" y="0"/>
                  </a:moveTo>
                  <a:cubicBezTo>
                    <a:pt x="1" y="18890"/>
                    <a:pt x="15369" y="34258"/>
                    <a:pt x="34259" y="34258"/>
                  </a:cubicBezTo>
                  <a:lnTo>
                    <a:pt x="34259" y="33064"/>
                  </a:lnTo>
                  <a:cubicBezTo>
                    <a:pt x="16027" y="33064"/>
                    <a:pt x="1194" y="18232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1"/>
            <p:cNvSpPr/>
            <p:nvPr/>
          </p:nvSpPr>
          <p:spPr>
            <a:xfrm>
              <a:off x="5689325" y="2695850"/>
              <a:ext cx="916175" cy="916150"/>
            </a:xfrm>
            <a:custGeom>
              <a:avLst/>
              <a:gdLst/>
              <a:ahLst/>
              <a:cxnLst/>
              <a:rect l="l" t="t" r="r" b="b"/>
              <a:pathLst>
                <a:path w="36647" h="36646" extrusionOk="0">
                  <a:moveTo>
                    <a:pt x="36646" y="0"/>
                  </a:moveTo>
                  <a:cubicBezTo>
                    <a:pt x="16439" y="0"/>
                    <a:pt x="1" y="16439"/>
                    <a:pt x="1" y="36645"/>
                  </a:cubicBezTo>
                  <a:lnTo>
                    <a:pt x="300" y="36645"/>
                  </a:lnTo>
                  <a:cubicBezTo>
                    <a:pt x="300" y="16604"/>
                    <a:pt x="16605" y="299"/>
                    <a:pt x="36646" y="299"/>
                  </a:cubicBezTo>
                  <a:lnTo>
                    <a:pt x="36646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1"/>
            <p:cNvSpPr/>
            <p:nvPr/>
          </p:nvSpPr>
          <p:spPr>
            <a:xfrm>
              <a:off x="5678150" y="3611975"/>
              <a:ext cx="927350" cy="927325"/>
            </a:xfrm>
            <a:custGeom>
              <a:avLst/>
              <a:gdLst/>
              <a:ahLst/>
              <a:cxnLst/>
              <a:rect l="l" t="t" r="r" b="b"/>
              <a:pathLst>
                <a:path w="37094" h="37093" extrusionOk="0">
                  <a:moveTo>
                    <a:pt x="1" y="0"/>
                  </a:moveTo>
                  <a:cubicBezTo>
                    <a:pt x="1" y="20452"/>
                    <a:pt x="16641" y="37092"/>
                    <a:pt x="37093" y="37092"/>
                  </a:cubicBezTo>
                  <a:lnTo>
                    <a:pt x="37093" y="35898"/>
                  </a:lnTo>
                  <a:cubicBezTo>
                    <a:pt x="17298" y="35898"/>
                    <a:pt x="1194" y="19794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1"/>
            <p:cNvSpPr/>
            <p:nvPr/>
          </p:nvSpPr>
          <p:spPr>
            <a:xfrm>
              <a:off x="5612525" y="2619050"/>
              <a:ext cx="992975" cy="992950"/>
            </a:xfrm>
            <a:custGeom>
              <a:avLst/>
              <a:gdLst/>
              <a:ahLst/>
              <a:cxnLst/>
              <a:rect l="l" t="t" r="r" b="b"/>
              <a:pathLst>
                <a:path w="39719" h="39718" extrusionOk="0">
                  <a:moveTo>
                    <a:pt x="39718" y="0"/>
                  </a:moveTo>
                  <a:cubicBezTo>
                    <a:pt x="17818" y="0"/>
                    <a:pt x="0" y="17817"/>
                    <a:pt x="0" y="39717"/>
                  </a:cubicBezTo>
                  <a:lnTo>
                    <a:pt x="299" y="39717"/>
                  </a:lnTo>
                  <a:cubicBezTo>
                    <a:pt x="299" y="17982"/>
                    <a:pt x="17982" y="298"/>
                    <a:pt x="39718" y="298"/>
                  </a:cubicBezTo>
                  <a:lnTo>
                    <a:pt x="39718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1"/>
            <p:cNvSpPr/>
            <p:nvPr/>
          </p:nvSpPr>
          <p:spPr>
            <a:xfrm>
              <a:off x="5601325" y="3611975"/>
              <a:ext cx="1004175" cy="1004150"/>
            </a:xfrm>
            <a:custGeom>
              <a:avLst/>
              <a:gdLst/>
              <a:ahLst/>
              <a:cxnLst/>
              <a:rect l="l" t="t" r="r" b="b"/>
              <a:pathLst>
                <a:path w="40167" h="40166" extrusionOk="0">
                  <a:moveTo>
                    <a:pt x="1" y="0"/>
                  </a:moveTo>
                  <a:cubicBezTo>
                    <a:pt x="1" y="22146"/>
                    <a:pt x="18019" y="40165"/>
                    <a:pt x="40166" y="40165"/>
                  </a:cubicBezTo>
                  <a:lnTo>
                    <a:pt x="40166" y="38971"/>
                  </a:lnTo>
                  <a:cubicBezTo>
                    <a:pt x="18677" y="38971"/>
                    <a:pt x="1194" y="21488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" name="Google Shape;460;p21"/>
          <p:cNvGrpSpPr/>
          <p:nvPr/>
        </p:nvGrpSpPr>
        <p:grpSpPr>
          <a:xfrm>
            <a:off x="8746500" y="1734000"/>
            <a:ext cx="544350" cy="313225"/>
            <a:chOff x="4383475" y="1747875"/>
            <a:chExt cx="544350" cy="313225"/>
          </a:xfrm>
        </p:grpSpPr>
        <p:sp>
          <p:nvSpPr>
            <p:cNvPr id="461" name="Google Shape;461;p21"/>
            <p:cNvSpPr/>
            <p:nvPr/>
          </p:nvSpPr>
          <p:spPr>
            <a:xfrm>
              <a:off x="4383475" y="1747875"/>
              <a:ext cx="544350" cy="89500"/>
            </a:xfrm>
            <a:custGeom>
              <a:avLst/>
              <a:gdLst/>
              <a:ahLst/>
              <a:cxnLst/>
              <a:rect l="l" t="t" r="r" b="b"/>
              <a:pathLst>
                <a:path w="21774" h="3580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1"/>
            <p:cNvSpPr/>
            <p:nvPr/>
          </p:nvSpPr>
          <p:spPr>
            <a:xfrm>
              <a:off x="4383475" y="1971575"/>
              <a:ext cx="544350" cy="89525"/>
            </a:xfrm>
            <a:custGeom>
              <a:avLst/>
              <a:gdLst/>
              <a:ahLst/>
              <a:cxnLst/>
              <a:rect l="l" t="t" r="r" b="b"/>
              <a:pathLst>
                <a:path w="21774" h="3581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21"/>
          <p:cNvGrpSpPr/>
          <p:nvPr/>
        </p:nvGrpSpPr>
        <p:grpSpPr>
          <a:xfrm flipH="1">
            <a:off x="7854050" y="125025"/>
            <a:ext cx="464925" cy="461700"/>
            <a:chOff x="5865550" y="4739350"/>
            <a:chExt cx="464925" cy="461700"/>
          </a:xfrm>
        </p:grpSpPr>
        <p:sp>
          <p:nvSpPr>
            <p:cNvPr id="464" name="Google Shape;464;p21"/>
            <p:cNvSpPr/>
            <p:nvPr/>
          </p:nvSpPr>
          <p:spPr>
            <a:xfrm>
              <a:off x="5865550" y="4739350"/>
              <a:ext cx="84825" cy="81625"/>
            </a:xfrm>
            <a:custGeom>
              <a:avLst/>
              <a:gdLst/>
              <a:ahLst/>
              <a:cxnLst/>
              <a:rect l="l" t="t" r="r" b="b"/>
              <a:pathLst>
                <a:path w="3393" h="3265" extrusionOk="0">
                  <a:moveTo>
                    <a:pt x="1761" y="1"/>
                  </a:moveTo>
                  <a:cubicBezTo>
                    <a:pt x="1100" y="1"/>
                    <a:pt x="506" y="398"/>
                    <a:pt x="253" y="1008"/>
                  </a:cubicBezTo>
                  <a:cubicBezTo>
                    <a:pt x="1" y="1618"/>
                    <a:pt x="140" y="2319"/>
                    <a:pt x="607" y="2786"/>
                  </a:cubicBezTo>
                  <a:cubicBezTo>
                    <a:pt x="919" y="3098"/>
                    <a:pt x="1336" y="3264"/>
                    <a:pt x="1761" y="3264"/>
                  </a:cubicBezTo>
                  <a:cubicBezTo>
                    <a:pt x="1971" y="3264"/>
                    <a:pt x="2183" y="3223"/>
                    <a:pt x="2385" y="3139"/>
                  </a:cubicBezTo>
                  <a:cubicBezTo>
                    <a:pt x="2995" y="2887"/>
                    <a:pt x="3393" y="2292"/>
                    <a:pt x="3393" y="1632"/>
                  </a:cubicBezTo>
                  <a:cubicBezTo>
                    <a:pt x="3392" y="730"/>
                    <a:pt x="2661" y="1"/>
                    <a:pt x="1761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1"/>
            <p:cNvSpPr/>
            <p:nvPr/>
          </p:nvSpPr>
          <p:spPr>
            <a:xfrm>
              <a:off x="5992250" y="4866050"/>
              <a:ext cx="84825" cy="81600"/>
            </a:xfrm>
            <a:custGeom>
              <a:avLst/>
              <a:gdLst/>
              <a:ahLst/>
              <a:cxnLst/>
              <a:rect l="l" t="t" r="r" b="b"/>
              <a:pathLst>
                <a:path w="3393" h="3264" extrusionOk="0">
                  <a:moveTo>
                    <a:pt x="1760" y="0"/>
                  </a:moveTo>
                  <a:cubicBezTo>
                    <a:pt x="1100" y="0"/>
                    <a:pt x="505" y="398"/>
                    <a:pt x="253" y="1007"/>
                  </a:cubicBezTo>
                  <a:cubicBezTo>
                    <a:pt x="0" y="1616"/>
                    <a:pt x="139" y="2319"/>
                    <a:pt x="606" y="2785"/>
                  </a:cubicBezTo>
                  <a:cubicBezTo>
                    <a:pt x="918" y="3097"/>
                    <a:pt x="1336" y="3263"/>
                    <a:pt x="1760" y="3263"/>
                  </a:cubicBezTo>
                  <a:cubicBezTo>
                    <a:pt x="1970" y="3263"/>
                    <a:pt x="2183" y="3222"/>
                    <a:pt x="2384" y="3139"/>
                  </a:cubicBezTo>
                  <a:cubicBezTo>
                    <a:pt x="2995" y="2886"/>
                    <a:pt x="3392" y="2292"/>
                    <a:pt x="3392" y="1631"/>
                  </a:cubicBezTo>
                  <a:cubicBezTo>
                    <a:pt x="3392" y="731"/>
                    <a:pt x="2662" y="0"/>
                    <a:pt x="1760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1"/>
            <p:cNvSpPr/>
            <p:nvPr/>
          </p:nvSpPr>
          <p:spPr>
            <a:xfrm>
              <a:off x="6118925" y="4992725"/>
              <a:ext cx="84850" cy="81625"/>
            </a:xfrm>
            <a:custGeom>
              <a:avLst/>
              <a:gdLst/>
              <a:ahLst/>
              <a:cxnLst/>
              <a:rect l="l" t="t" r="r" b="b"/>
              <a:pathLst>
                <a:path w="3394" h="3265" extrusionOk="0">
                  <a:moveTo>
                    <a:pt x="1762" y="1"/>
                  </a:moveTo>
                  <a:cubicBezTo>
                    <a:pt x="1102" y="1"/>
                    <a:pt x="506" y="398"/>
                    <a:pt x="253" y="1008"/>
                  </a:cubicBezTo>
                  <a:cubicBezTo>
                    <a:pt x="1" y="1618"/>
                    <a:pt x="141" y="2319"/>
                    <a:pt x="608" y="2786"/>
                  </a:cubicBezTo>
                  <a:cubicBezTo>
                    <a:pt x="920" y="3099"/>
                    <a:pt x="1337" y="3265"/>
                    <a:pt x="1762" y="3265"/>
                  </a:cubicBezTo>
                  <a:cubicBezTo>
                    <a:pt x="1972" y="3265"/>
                    <a:pt x="2184" y="3224"/>
                    <a:pt x="2386" y="3140"/>
                  </a:cubicBezTo>
                  <a:cubicBezTo>
                    <a:pt x="2995" y="2888"/>
                    <a:pt x="3393" y="2292"/>
                    <a:pt x="3393" y="1633"/>
                  </a:cubicBezTo>
                  <a:cubicBezTo>
                    <a:pt x="3393" y="731"/>
                    <a:pt x="2662" y="1"/>
                    <a:pt x="1762" y="1"/>
                  </a:cubicBez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1"/>
            <p:cNvSpPr/>
            <p:nvPr/>
          </p:nvSpPr>
          <p:spPr>
            <a:xfrm>
              <a:off x="6245650" y="5119425"/>
              <a:ext cx="84825" cy="81625"/>
            </a:xfrm>
            <a:custGeom>
              <a:avLst/>
              <a:gdLst/>
              <a:ahLst/>
              <a:cxnLst/>
              <a:rect l="l" t="t" r="r" b="b"/>
              <a:pathLst>
                <a:path w="3393" h="3265" extrusionOk="0">
                  <a:moveTo>
                    <a:pt x="1761" y="0"/>
                  </a:moveTo>
                  <a:cubicBezTo>
                    <a:pt x="1100" y="0"/>
                    <a:pt x="506" y="398"/>
                    <a:pt x="253" y="1008"/>
                  </a:cubicBezTo>
                  <a:cubicBezTo>
                    <a:pt x="0" y="1618"/>
                    <a:pt x="140" y="2320"/>
                    <a:pt x="606" y="2787"/>
                  </a:cubicBezTo>
                  <a:cubicBezTo>
                    <a:pt x="918" y="3099"/>
                    <a:pt x="1336" y="3264"/>
                    <a:pt x="1760" y="3264"/>
                  </a:cubicBezTo>
                  <a:cubicBezTo>
                    <a:pt x="1971" y="3264"/>
                    <a:pt x="2183" y="3224"/>
                    <a:pt x="2385" y="3140"/>
                  </a:cubicBezTo>
                  <a:cubicBezTo>
                    <a:pt x="2995" y="2887"/>
                    <a:pt x="3393" y="2293"/>
                    <a:pt x="3393" y="1632"/>
                  </a:cubicBezTo>
                  <a:cubicBezTo>
                    <a:pt x="3393" y="731"/>
                    <a:pt x="2662" y="0"/>
                    <a:pt x="1761" y="0"/>
                  </a:cubicBez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" name="Google Shape;468;p21"/>
          <p:cNvGrpSpPr/>
          <p:nvPr/>
        </p:nvGrpSpPr>
        <p:grpSpPr>
          <a:xfrm>
            <a:off x="8101525" y="1218675"/>
            <a:ext cx="175450" cy="175450"/>
            <a:chOff x="5826950" y="2305200"/>
            <a:chExt cx="175450" cy="175450"/>
          </a:xfrm>
        </p:grpSpPr>
        <p:sp>
          <p:nvSpPr>
            <p:cNvPr id="469" name="Google Shape;469;p21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1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CAPTION_ONLY_2_2_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2"/>
          <p:cNvSpPr txBox="1">
            <a:spLocks noGrp="1"/>
          </p:cNvSpPr>
          <p:nvPr>
            <p:ph type="title"/>
          </p:nvPr>
        </p:nvSpPr>
        <p:spPr>
          <a:xfrm>
            <a:off x="1634100" y="372175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grpSp>
        <p:nvGrpSpPr>
          <p:cNvPr id="473" name="Google Shape;473;p22"/>
          <p:cNvGrpSpPr/>
          <p:nvPr/>
        </p:nvGrpSpPr>
        <p:grpSpPr>
          <a:xfrm>
            <a:off x="-11" y="-23335"/>
            <a:ext cx="747770" cy="1467522"/>
            <a:chOff x="1158575" y="2606800"/>
            <a:chExt cx="497750" cy="976850"/>
          </a:xfrm>
        </p:grpSpPr>
        <p:sp>
          <p:nvSpPr>
            <p:cNvPr id="474" name="Google Shape;474;p22"/>
            <p:cNvSpPr/>
            <p:nvPr/>
          </p:nvSpPr>
          <p:spPr>
            <a:xfrm>
              <a:off x="1158575" y="2716225"/>
              <a:ext cx="22400" cy="22250"/>
            </a:xfrm>
            <a:custGeom>
              <a:avLst/>
              <a:gdLst/>
              <a:ahLst/>
              <a:cxnLst/>
              <a:rect l="l" t="t" r="r" b="b"/>
              <a:pathLst>
                <a:path w="896" h="890" extrusionOk="0">
                  <a:moveTo>
                    <a:pt x="448" y="1"/>
                  </a:moveTo>
                  <a:cubicBezTo>
                    <a:pt x="332" y="1"/>
                    <a:pt x="215" y="43"/>
                    <a:pt x="132" y="126"/>
                  </a:cubicBezTo>
                  <a:cubicBezTo>
                    <a:pt x="47" y="210"/>
                    <a:pt x="1" y="323"/>
                    <a:pt x="1" y="442"/>
                  </a:cubicBezTo>
                  <a:cubicBezTo>
                    <a:pt x="2" y="561"/>
                    <a:pt x="48" y="675"/>
                    <a:pt x="132" y="758"/>
                  </a:cubicBezTo>
                  <a:cubicBezTo>
                    <a:pt x="216" y="842"/>
                    <a:pt x="329" y="889"/>
                    <a:pt x="448" y="890"/>
                  </a:cubicBezTo>
                  <a:cubicBezTo>
                    <a:pt x="567" y="890"/>
                    <a:pt x="680" y="842"/>
                    <a:pt x="764" y="758"/>
                  </a:cubicBezTo>
                  <a:cubicBezTo>
                    <a:pt x="848" y="675"/>
                    <a:pt x="895" y="560"/>
                    <a:pt x="896" y="442"/>
                  </a:cubicBezTo>
                  <a:cubicBezTo>
                    <a:pt x="896" y="323"/>
                    <a:pt x="849" y="210"/>
                    <a:pt x="764" y="126"/>
                  </a:cubicBezTo>
                  <a:cubicBezTo>
                    <a:pt x="681" y="43"/>
                    <a:pt x="565" y="1"/>
                    <a:pt x="448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2"/>
            <p:cNvSpPr/>
            <p:nvPr/>
          </p:nvSpPr>
          <p:spPr>
            <a:xfrm>
              <a:off x="1239375" y="2725200"/>
              <a:ext cx="309550" cy="739750"/>
            </a:xfrm>
            <a:custGeom>
              <a:avLst/>
              <a:gdLst/>
              <a:ahLst/>
              <a:cxnLst/>
              <a:rect l="l" t="t" r="r" b="b"/>
              <a:pathLst>
                <a:path w="12382" h="29590" extrusionOk="0">
                  <a:moveTo>
                    <a:pt x="490" y="1"/>
                  </a:moveTo>
                  <a:cubicBezTo>
                    <a:pt x="287" y="1"/>
                    <a:pt x="103" y="141"/>
                    <a:pt x="55" y="348"/>
                  </a:cubicBezTo>
                  <a:cubicBezTo>
                    <a:pt x="0" y="590"/>
                    <a:pt x="151" y="829"/>
                    <a:pt x="392" y="883"/>
                  </a:cubicBezTo>
                  <a:cubicBezTo>
                    <a:pt x="422" y="890"/>
                    <a:pt x="452" y="895"/>
                    <a:pt x="483" y="895"/>
                  </a:cubicBezTo>
                  <a:cubicBezTo>
                    <a:pt x="487" y="895"/>
                    <a:pt x="491" y="895"/>
                    <a:pt x="494" y="894"/>
                  </a:cubicBezTo>
                  <a:cubicBezTo>
                    <a:pt x="703" y="894"/>
                    <a:pt x="883" y="749"/>
                    <a:pt x="926" y="546"/>
                  </a:cubicBezTo>
                  <a:cubicBezTo>
                    <a:pt x="981" y="305"/>
                    <a:pt x="831" y="65"/>
                    <a:pt x="589" y="12"/>
                  </a:cubicBezTo>
                  <a:cubicBezTo>
                    <a:pt x="556" y="5"/>
                    <a:pt x="523" y="1"/>
                    <a:pt x="490" y="1"/>
                  </a:cubicBezTo>
                  <a:close/>
                  <a:moveTo>
                    <a:pt x="3601" y="1088"/>
                  </a:moveTo>
                  <a:cubicBezTo>
                    <a:pt x="3435" y="1088"/>
                    <a:pt x="3275" y="1182"/>
                    <a:pt x="3199" y="1342"/>
                  </a:cubicBezTo>
                  <a:cubicBezTo>
                    <a:pt x="3091" y="1564"/>
                    <a:pt x="3185" y="1832"/>
                    <a:pt x="3407" y="1939"/>
                  </a:cubicBezTo>
                  <a:cubicBezTo>
                    <a:pt x="3469" y="1968"/>
                    <a:pt x="3534" y="1983"/>
                    <a:pt x="3602" y="1983"/>
                  </a:cubicBezTo>
                  <a:cubicBezTo>
                    <a:pt x="3603" y="1983"/>
                    <a:pt x="3604" y="1983"/>
                    <a:pt x="3605" y="1983"/>
                  </a:cubicBezTo>
                  <a:cubicBezTo>
                    <a:pt x="3775" y="1983"/>
                    <a:pt x="3931" y="1883"/>
                    <a:pt x="4004" y="1729"/>
                  </a:cubicBezTo>
                  <a:cubicBezTo>
                    <a:pt x="4112" y="1507"/>
                    <a:pt x="4019" y="1240"/>
                    <a:pt x="3796" y="1133"/>
                  </a:cubicBezTo>
                  <a:cubicBezTo>
                    <a:pt x="3733" y="1103"/>
                    <a:pt x="3666" y="1088"/>
                    <a:pt x="3601" y="1088"/>
                  </a:cubicBezTo>
                  <a:close/>
                  <a:moveTo>
                    <a:pt x="6390" y="2843"/>
                  </a:moveTo>
                  <a:cubicBezTo>
                    <a:pt x="6259" y="2843"/>
                    <a:pt x="6129" y="2901"/>
                    <a:pt x="6041" y="3013"/>
                  </a:cubicBezTo>
                  <a:cubicBezTo>
                    <a:pt x="5888" y="3204"/>
                    <a:pt x="5919" y="3485"/>
                    <a:pt x="6110" y="3639"/>
                  </a:cubicBezTo>
                  <a:cubicBezTo>
                    <a:pt x="6190" y="3702"/>
                    <a:pt x="6289" y="3736"/>
                    <a:pt x="6391" y="3737"/>
                  </a:cubicBezTo>
                  <a:cubicBezTo>
                    <a:pt x="6527" y="3737"/>
                    <a:pt x="6655" y="3676"/>
                    <a:pt x="6740" y="3570"/>
                  </a:cubicBezTo>
                  <a:cubicBezTo>
                    <a:pt x="6894" y="3377"/>
                    <a:pt x="6863" y="3095"/>
                    <a:pt x="6671" y="2941"/>
                  </a:cubicBezTo>
                  <a:lnTo>
                    <a:pt x="6667" y="2941"/>
                  </a:lnTo>
                  <a:cubicBezTo>
                    <a:pt x="6586" y="2875"/>
                    <a:pt x="6487" y="2843"/>
                    <a:pt x="6390" y="2843"/>
                  </a:cubicBezTo>
                  <a:close/>
                  <a:moveTo>
                    <a:pt x="8719" y="5171"/>
                  </a:moveTo>
                  <a:cubicBezTo>
                    <a:pt x="8621" y="5171"/>
                    <a:pt x="8522" y="5203"/>
                    <a:pt x="8440" y="5270"/>
                  </a:cubicBezTo>
                  <a:cubicBezTo>
                    <a:pt x="8247" y="5424"/>
                    <a:pt x="8217" y="5705"/>
                    <a:pt x="8371" y="5896"/>
                  </a:cubicBezTo>
                  <a:cubicBezTo>
                    <a:pt x="8454" y="6003"/>
                    <a:pt x="8581" y="6066"/>
                    <a:pt x="8716" y="6066"/>
                  </a:cubicBezTo>
                  <a:cubicBezTo>
                    <a:pt x="8717" y="6066"/>
                    <a:pt x="8718" y="6066"/>
                    <a:pt x="8720" y="6066"/>
                  </a:cubicBezTo>
                  <a:cubicBezTo>
                    <a:pt x="8822" y="6066"/>
                    <a:pt x="8920" y="6031"/>
                    <a:pt x="9001" y="5968"/>
                  </a:cubicBezTo>
                  <a:cubicBezTo>
                    <a:pt x="9192" y="5812"/>
                    <a:pt x="9223" y="5532"/>
                    <a:pt x="9068" y="5339"/>
                  </a:cubicBezTo>
                  <a:cubicBezTo>
                    <a:pt x="8981" y="5228"/>
                    <a:pt x="8850" y="5171"/>
                    <a:pt x="8719" y="5171"/>
                  </a:cubicBezTo>
                  <a:close/>
                  <a:moveTo>
                    <a:pt x="10475" y="7958"/>
                  </a:moveTo>
                  <a:cubicBezTo>
                    <a:pt x="10409" y="7958"/>
                    <a:pt x="10342" y="7972"/>
                    <a:pt x="10279" y="8003"/>
                  </a:cubicBezTo>
                  <a:cubicBezTo>
                    <a:pt x="10057" y="8110"/>
                    <a:pt x="9966" y="8378"/>
                    <a:pt x="10073" y="8599"/>
                  </a:cubicBezTo>
                  <a:cubicBezTo>
                    <a:pt x="10146" y="8754"/>
                    <a:pt x="10302" y="8853"/>
                    <a:pt x="10473" y="8853"/>
                  </a:cubicBezTo>
                  <a:cubicBezTo>
                    <a:pt x="10474" y="8853"/>
                    <a:pt x="10475" y="8853"/>
                    <a:pt x="10476" y="8853"/>
                  </a:cubicBezTo>
                  <a:cubicBezTo>
                    <a:pt x="10543" y="8853"/>
                    <a:pt x="10610" y="8837"/>
                    <a:pt x="10670" y="8808"/>
                  </a:cubicBezTo>
                  <a:cubicBezTo>
                    <a:pt x="10892" y="8700"/>
                    <a:pt x="10985" y="8433"/>
                    <a:pt x="10880" y="8211"/>
                  </a:cubicBezTo>
                  <a:cubicBezTo>
                    <a:pt x="10802" y="8051"/>
                    <a:pt x="10641" y="7958"/>
                    <a:pt x="10475" y="7958"/>
                  </a:cubicBezTo>
                  <a:close/>
                  <a:moveTo>
                    <a:pt x="11566" y="11066"/>
                  </a:moveTo>
                  <a:cubicBezTo>
                    <a:pt x="11533" y="11066"/>
                    <a:pt x="11500" y="11070"/>
                    <a:pt x="11466" y="11077"/>
                  </a:cubicBezTo>
                  <a:cubicBezTo>
                    <a:pt x="11225" y="11130"/>
                    <a:pt x="11074" y="11370"/>
                    <a:pt x="11130" y="11611"/>
                  </a:cubicBezTo>
                  <a:cubicBezTo>
                    <a:pt x="11175" y="11814"/>
                    <a:pt x="11355" y="11959"/>
                    <a:pt x="11565" y="11959"/>
                  </a:cubicBezTo>
                  <a:cubicBezTo>
                    <a:pt x="11568" y="11960"/>
                    <a:pt x="11572" y="11960"/>
                    <a:pt x="11575" y="11960"/>
                  </a:cubicBezTo>
                  <a:cubicBezTo>
                    <a:pt x="11604" y="11960"/>
                    <a:pt x="11634" y="11955"/>
                    <a:pt x="11663" y="11948"/>
                  </a:cubicBezTo>
                  <a:cubicBezTo>
                    <a:pt x="11905" y="11895"/>
                    <a:pt x="12056" y="11655"/>
                    <a:pt x="12001" y="11414"/>
                  </a:cubicBezTo>
                  <a:cubicBezTo>
                    <a:pt x="11954" y="11207"/>
                    <a:pt x="11770" y="11066"/>
                    <a:pt x="11566" y="11066"/>
                  </a:cubicBezTo>
                  <a:close/>
                  <a:moveTo>
                    <a:pt x="11934" y="14340"/>
                  </a:moveTo>
                  <a:cubicBezTo>
                    <a:pt x="11933" y="14340"/>
                    <a:pt x="11933" y="14340"/>
                    <a:pt x="11932" y="14340"/>
                  </a:cubicBezTo>
                  <a:cubicBezTo>
                    <a:pt x="11931" y="14340"/>
                    <a:pt x="11930" y="14340"/>
                    <a:pt x="11930" y="14340"/>
                  </a:cubicBezTo>
                  <a:cubicBezTo>
                    <a:pt x="11684" y="14340"/>
                    <a:pt x="11484" y="14540"/>
                    <a:pt x="11484" y="14788"/>
                  </a:cubicBezTo>
                  <a:cubicBezTo>
                    <a:pt x="11486" y="15034"/>
                    <a:pt x="11686" y="15234"/>
                    <a:pt x="11933" y="15234"/>
                  </a:cubicBezTo>
                  <a:cubicBezTo>
                    <a:pt x="11934" y="15234"/>
                    <a:pt x="11935" y="15234"/>
                    <a:pt x="11935" y="15234"/>
                  </a:cubicBezTo>
                  <a:cubicBezTo>
                    <a:pt x="12182" y="15233"/>
                    <a:pt x="12382" y="15031"/>
                    <a:pt x="12379" y="14784"/>
                  </a:cubicBezTo>
                  <a:cubicBezTo>
                    <a:pt x="12378" y="14538"/>
                    <a:pt x="12179" y="14340"/>
                    <a:pt x="11934" y="14340"/>
                  </a:cubicBezTo>
                  <a:close/>
                  <a:moveTo>
                    <a:pt x="11570" y="17613"/>
                  </a:moveTo>
                  <a:cubicBezTo>
                    <a:pt x="11365" y="17613"/>
                    <a:pt x="11181" y="17753"/>
                    <a:pt x="11132" y="17960"/>
                  </a:cubicBezTo>
                  <a:lnTo>
                    <a:pt x="11136" y="17960"/>
                  </a:lnTo>
                  <a:cubicBezTo>
                    <a:pt x="11079" y="18202"/>
                    <a:pt x="11231" y="18442"/>
                    <a:pt x="11473" y="18494"/>
                  </a:cubicBezTo>
                  <a:cubicBezTo>
                    <a:pt x="11505" y="18503"/>
                    <a:pt x="11538" y="18506"/>
                    <a:pt x="11571" y="18506"/>
                  </a:cubicBezTo>
                  <a:cubicBezTo>
                    <a:pt x="11780" y="18505"/>
                    <a:pt x="11960" y="18361"/>
                    <a:pt x="12007" y="18157"/>
                  </a:cubicBezTo>
                  <a:cubicBezTo>
                    <a:pt x="12061" y="17916"/>
                    <a:pt x="11910" y="17677"/>
                    <a:pt x="11669" y="17624"/>
                  </a:cubicBezTo>
                  <a:cubicBezTo>
                    <a:pt x="11636" y="17616"/>
                    <a:pt x="11603" y="17613"/>
                    <a:pt x="11570" y="17613"/>
                  </a:cubicBezTo>
                  <a:close/>
                  <a:moveTo>
                    <a:pt x="10486" y="20723"/>
                  </a:moveTo>
                  <a:cubicBezTo>
                    <a:pt x="10320" y="20723"/>
                    <a:pt x="10160" y="20816"/>
                    <a:pt x="10083" y="20976"/>
                  </a:cubicBezTo>
                  <a:cubicBezTo>
                    <a:pt x="9975" y="21199"/>
                    <a:pt x="10069" y="21466"/>
                    <a:pt x="10292" y="21572"/>
                  </a:cubicBezTo>
                  <a:cubicBezTo>
                    <a:pt x="10352" y="21602"/>
                    <a:pt x="10419" y="21617"/>
                    <a:pt x="10485" y="21617"/>
                  </a:cubicBezTo>
                  <a:cubicBezTo>
                    <a:pt x="10486" y="21617"/>
                    <a:pt x="10487" y="21617"/>
                    <a:pt x="10488" y="21617"/>
                  </a:cubicBezTo>
                  <a:cubicBezTo>
                    <a:pt x="10659" y="21617"/>
                    <a:pt x="10814" y="21518"/>
                    <a:pt x="10888" y="21364"/>
                  </a:cubicBezTo>
                  <a:cubicBezTo>
                    <a:pt x="10995" y="21141"/>
                    <a:pt x="10902" y="20874"/>
                    <a:pt x="10679" y="20767"/>
                  </a:cubicBezTo>
                  <a:cubicBezTo>
                    <a:pt x="10617" y="20737"/>
                    <a:pt x="10551" y="20723"/>
                    <a:pt x="10486" y="20723"/>
                  </a:cubicBezTo>
                  <a:close/>
                  <a:moveTo>
                    <a:pt x="8734" y="23512"/>
                  </a:moveTo>
                  <a:cubicBezTo>
                    <a:pt x="8602" y="23512"/>
                    <a:pt x="8472" y="23570"/>
                    <a:pt x="8383" y="23682"/>
                  </a:cubicBezTo>
                  <a:cubicBezTo>
                    <a:pt x="8229" y="23875"/>
                    <a:pt x="8262" y="24156"/>
                    <a:pt x="8455" y="24310"/>
                  </a:cubicBezTo>
                  <a:cubicBezTo>
                    <a:pt x="8534" y="24374"/>
                    <a:pt x="8632" y="24409"/>
                    <a:pt x="8734" y="24409"/>
                  </a:cubicBezTo>
                  <a:cubicBezTo>
                    <a:pt x="8870" y="24408"/>
                    <a:pt x="8999" y="24345"/>
                    <a:pt x="9083" y="24239"/>
                  </a:cubicBezTo>
                  <a:cubicBezTo>
                    <a:pt x="9238" y="24045"/>
                    <a:pt x="9207" y="23763"/>
                    <a:pt x="9012" y="23609"/>
                  </a:cubicBezTo>
                  <a:cubicBezTo>
                    <a:pt x="8929" y="23544"/>
                    <a:pt x="8831" y="23512"/>
                    <a:pt x="8734" y="23512"/>
                  </a:cubicBezTo>
                  <a:close/>
                  <a:moveTo>
                    <a:pt x="6406" y="25846"/>
                  </a:moveTo>
                  <a:cubicBezTo>
                    <a:pt x="6309" y="25846"/>
                    <a:pt x="6211" y="25877"/>
                    <a:pt x="6128" y="25942"/>
                  </a:cubicBezTo>
                  <a:cubicBezTo>
                    <a:pt x="5934" y="26096"/>
                    <a:pt x="5904" y="26378"/>
                    <a:pt x="6059" y="26571"/>
                  </a:cubicBezTo>
                  <a:cubicBezTo>
                    <a:pt x="6143" y="26676"/>
                    <a:pt x="6270" y="26739"/>
                    <a:pt x="6404" y="26739"/>
                  </a:cubicBezTo>
                  <a:cubicBezTo>
                    <a:pt x="6405" y="26739"/>
                    <a:pt x="6407" y="26739"/>
                    <a:pt x="6408" y="26739"/>
                  </a:cubicBezTo>
                  <a:cubicBezTo>
                    <a:pt x="6409" y="26739"/>
                    <a:pt x="6411" y="26739"/>
                    <a:pt x="6413" y="26739"/>
                  </a:cubicBezTo>
                  <a:cubicBezTo>
                    <a:pt x="6512" y="26739"/>
                    <a:pt x="6607" y="26705"/>
                    <a:pt x="6685" y="26643"/>
                  </a:cubicBezTo>
                  <a:cubicBezTo>
                    <a:pt x="6879" y="26488"/>
                    <a:pt x="6913" y="26205"/>
                    <a:pt x="6757" y="26014"/>
                  </a:cubicBezTo>
                  <a:cubicBezTo>
                    <a:pt x="6668" y="25903"/>
                    <a:pt x="6538" y="25846"/>
                    <a:pt x="6406" y="25846"/>
                  </a:cubicBezTo>
                  <a:close/>
                  <a:moveTo>
                    <a:pt x="3625" y="27603"/>
                  </a:moveTo>
                  <a:cubicBezTo>
                    <a:pt x="3559" y="27603"/>
                    <a:pt x="3493" y="27618"/>
                    <a:pt x="3430" y="27648"/>
                  </a:cubicBezTo>
                  <a:cubicBezTo>
                    <a:pt x="3207" y="27755"/>
                    <a:pt x="3113" y="28022"/>
                    <a:pt x="3221" y="28244"/>
                  </a:cubicBezTo>
                  <a:cubicBezTo>
                    <a:pt x="3294" y="28399"/>
                    <a:pt x="3452" y="28498"/>
                    <a:pt x="3624" y="28498"/>
                  </a:cubicBezTo>
                  <a:cubicBezTo>
                    <a:pt x="3692" y="28498"/>
                    <a:pt x="3759" y="28482"/>
                    <a:pt x="3821" y="28453"/>
                  </a:cubicBezTo>
                  <a:cubicBezTo>
                    <a:pt x="4042" y="28344"/>
                    <a:pt x="4133" y="28076"/>
                    <a:pt x="4026" y="27853"/>
                  </a:cubicBezTo>
                  <a:cubicBezTo>
                    <a:pt x="3948" y="27695"/>
                    <a:pt x="3789" y="27603"/>
                    <a:pt x="3625" y="27603"/>
                  </a:cubicBezTo>
                  <a:close/>
                  <a:moveTo>
                    <a:pt x="515" y="28695"/>
                  </a:moveTo>
                  <a:cubicBezTo>
                    <a:pt x="482" y="28695"/>
                    <a:pt x="449" y="28699"/>
                    <a:pt x="416" y="28706"/>
                  </a:cubicBezTo>
                  <a:cubicBezTo>
                    <a:pt x="175" y="28762"/>
                    <a:pt x="24" y="29002"/>
                    <a:pt x="80" y="29243"/>
                  </a:cubicBezTo>
                  <a:cubicBezTo>
                    <a:pt x="127" y="29446"/>
                    <a:pt x="307" y="29590"/>
                    <a:pt x="515" y="29590"/>
                  </a:cubicBezTo>
                  <a:cubicBezTo>
                    <a:pt x="549" y="29590"/>
                    <a:pt x="583" y="29586"/>
                    <a:pt x="617" y="29580"/>
                  </a:cubicBezTo>
                  <a:lnTo>
                    <a:pt x="617" y="29578"/>
                  </a:lnTo>
                  <a:cubicBezTo>
                    <a:pt x="857" y="29524"/>
                    <a:pt x="1008" y="29285"/>
                    <a:pt x="953" y="29044"/>
                  </a:cubicBezTo>
                  <a:cubicBezTo>
                    <a:pt x="905" y="28836"/>
                    <a:pt x="720" y="28695"/>
                    <a:pt x="515" y="28695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2"/>
            <p:cNvSpPr/>
            <p:nvPr/>
          </p:nvSpPr>
          <p:spPr>
            <a:xfrm>
              <a:off x="1158575" y="3451875"/>
              <a:ext cx="22400" cy="22400"/>
            </a:xfrm>
            <a:custGeom>
              <a:avLst/>
              <a:gdLst/>
              <a:ahLst/>
              <a:cxnLst/>
              <a:rect l="l" t="t" r="r" b="b"/>
              <a:pathLst>
                <a:path w="896" h="896" extrusionOk="0">
                  <a:moveTo>
                    <a:pt x="450" y="1"/>
                  </a:moveTo>
                  <a:cubicBezTo>
                    <a:pt x="421" y="1"/>
                    <a:pt x="391" y="4"/>
                    <a:pt x="362" y="9"/>
                  </a:cubicBezTo>
                  <a:cubicBezTo>
                    <a:pt x="333" y="14"/>
                    <a:pt x="306" y="22"/>
                    <a:pt x="278" y="33"/>
                  </a:cubicBezTo>
                  <a:cubicBezTo>
                    <a:pt x="251" y="46"/>
                    <a:pt x="225" y="59"/>
                    <a:pt x="200" y="75"/>
                  </a:cubicBezTo>
                  <a:cubicBezTo>
                    <a:pt x="176" y="92"/>
                    <a:pt x="154" y="111"/>
                    <a:pt x="132" y="132"/>
                  </a:cubicBezTo>
                  <a:cubicBezTo>
                    <a:pt x="111" y="152"/>
                    <a:pt x="93" y="175"/>
                    <a:pt x="79" y="200"/>
                  </a:cubicBezTo>
                  <a:cubicBezTo>
                    <a:pt x="62" y="223"/>
                    <a:pt x="47" y="248"/>
                    <a:pt x="37" y="274"/>
                  </a:cubicBezTo>
                  <a:cubicBezTo>
                    <a:pt x="25" y="302"/>
                    <a:pt x="16" y="330"/>
                    <a:pt x="10" y="358"/>
                  </a:cubicBezTo>
                  <a:cubicBezTo>
                    <a:pt x="4" y="388"/>
                    <a:pt x="1" y="418"/>
                    <a:pt x="1" y="448"/>
                  </a:cubicBezTo>
                  <a:cubicBezTo>
                    <a:pt x="2" y="567"/>
                    <a:pt x="48" y="680"/>
                    <a:pt x="132" y="764"/>
                  </a:cubicBezTo>
                  <a:cubicBezTo>
                    <a:pt x="153" y="784"/>
                    <a:pt x="176" y="802"/>
                    <a:pt x="200" y="818"/>
                  </a:cubicBezTo>
                  <a:cubicBezTo>
                    <a:pt x="224" y="835"/>
                    <a:pt x="250" y="850"/>
                    <a:pt x="278" y="859"/>
                  </a:cubicBezTo>
                  <a:cubicBezTo>
                    <a:pt x="304" y="871"/>
                    <a:pt x="333" y="880"/>
                    <a:pt x="362" y="886"/>
                  </a:cubicBezTo>
                  <a:cubicBezTo>
                    <a:pt x="390" y="892"/>
                    <a:pt x="419" y="895"/>
                    <a:pt x="448" y="895"/>
                  </a:cubicBezTo>
                  <a:cubicBezTo>
                    <a:pt x="479" y="895"/>
                    <a:pt x="508" y="892"/>
                    <a:pt x="538" y="886"/>
                  </a:cubicBezTo>
                  <a:cubicBezTo>
                    <a:pt x="566" y="880"/>
                    <a:pt x="594" y="871"/>
                    <a:pt x="622" y="859"/>
                  </a:cubicBezTo>
                  <a:cubicBezTo>
                    <a:pt x="649" y="849"/>
                    <a:pt x="675" y="835"/>
                    <a:pt x="699" y="818"/>
                  </a:cubicBezTo>
                  <a:cubicBezTo>
                    <a:pt x="722" y="802"/>
                    <a:pt x="745" y="784"/>
                    <a:pt x="764" y="764"/>
                  </a:cubicBezTo>
                  <a:cubicBezTo>
                    <a:pt x="848" y="680"/>
                    <a:pt x="895" y="567"/>
                    <a:pt x="896" y="448"/>
                  </a:cubicBezTo>
                  <a:cubicBezTo>
                    <a:pt x="896" y="418"/>
                    <a:pt x="892" y="388"/>
                    <a:pt x="887" y="358"/>
                  </a:cubicBezTo>
                  <a:cubicBezTo>
                    <a:pt x="881" y="330"/>
                    <a:pt x="873" y="302"/>
                    <a:pt x="863" y="274"/>
                  </a:cubicBezTo>
                  <a:cubicBezTo>
                    <a:pt x="850" y="248"/>
                    <a:pt x="837" y="223"/>
                    <a:pt x="821" y="200"/>
                  </a:cubicBezTo>
                  <a:cubicBezTo>
                    <a:pt x="805" y="175"/>
                    <a:pt x="787" y="152"/>
                    <a:pt x="764" y="132"/>
                  </a:cubicBezTo>
                  <a:cubicBezTo>
                    <a:pt x="745" y="110"/>
                    <a:pt x="722" y="91"/>
                    <a:pt x="699" y="75"/>
                  </a:cubicBezTo>
                  <a:cubicBezTo>
                    <a:pt x="671" y="60"/>
                    <a:pt x="648" y="46"/>
                    <a:pt x="622" y="33"/>
                  </a:cubicBezTo>
                  <a:cubicBezTo>
                    <a:pt x="594" y="22"/>
                    <a:pt x="566" y="14"/>
                    <a:pt x="538" y="9"/>
                  </a:cubicBezTo>
                  <a:cubicBezTo>
                    <a:pt x="509" y="4"/>
                    <a:pt x="479" y="1"/>
                    <a:pt x="450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2"/>
            <p:cNvSpPr/>
            <p:nvPr/>
          </p:nvSpPr>
          <p:spPr>
            <a:xfrm>
              <a:off x="1158575" y="2606800"/>
              <a:ext cx="22400" cy="22250"/>
            </a:xfrm>
            <a:custGeom>
              <a:avLst/>
              <a:gdLst/>
              <a:ahLst/>
              <a:cxnLst/>
              <a:rect l="l" t="t" r="r" b="b"/>
              <a:pathLst>
                <a:path w="896" h="890" extrusionOk="0">
                  <a:moveTo>
                    <a:pt x="450" y="1"/>
                  </a:moveTo>
                  <a:cubicBezTo>
                    <a:pt x="333" y="1"/>
                    <a:pt x="216" y="43"/>
                    <a:pt x="132" y="124"/>
                  </a:cubicBezTo>
                  <a:cubicBezTo>
                    <a:pt x="48" y="209"/>
                    <a:pt x="2" y="323"/>
                    <a:pt x="1" y="442"/>
                  </a:cubicBezTo>
                  <a:cubicBezTo>
                    <a:pt x="1" y="559"/>
                    <a:pt x="48" y="674"/>
                    <a:pt x="132" y="758"/>
                  </a:cubicBezTo>
                  <a:cubicBezTo>
                    <a:pt x="216" y="840"/>
                    <a:pt x="329" y="888"/>
                    <a:pt x="448" y="889"/>
                  </a:cubicBezTo>
                  <a:cubicBezTo>
                    <a:pt x="567" y="888"/>
                    <a:pt x="680" y="841"/>
                    <a:pt x="764" y="758"/>
                  </a:cubicBezTo>
                  <a:cubicBezTo>
                    <a:pt x="848" y="674"/>
                    <a:pt x="896" y="559"/>
                    <a:pt x="896" y="442"/>
                  </a:cubicBezTo>
                  <a:cubicBezTo>
                    <a:pt x="895" y="323"/>
                    <a:pt x="848" y="209"/>
                    <a:pt x="764" y="124"/>
                  </a:cubicBezTo>
                  <a:cubicBezTo>
                    <a:pt x="681" y="42"/>
                    <a:pt x="566" y="1"/>
                    <a:pt x="450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2"/>
            <p:cNvSpPr/>
            <p:nvPr/>
          </p:nvSpPr>
          <p:spPr>
            <a:xfrm>
              <a:off x="1256825" y="2616975"/>
              <a:ext cx="399500" cy="956225"/>
            </a:xfrm>
            <a:custGeom>
              <a:avLst/>
              <a:gdLst/>
              <a:ahLst/>
              <a:cxnLst/>
              <a:rect l="l" t="t" r="r" b="b"/>
              <a:pathLst>
                <a:path w="15980" h="38249" extrusionOk="0">
                  <a:moveTo>
                    <a:pt x="491" y="0"/>
                  </a:moveTo>
                  <a:cubicBezTo>
                    <a:pt x="283" y="0"/>
                    <a:pt x="97" y="145"/>
                    <a:pt x="52" y="356"/>
                  </a:cubicBezTo>
                  <a:cubicBezTo>
                    <a:pt x="0" y="599"/>
                    <a:pt x="156" y="837"/>
                    <a:pt x="399" y="888"/>
                  </a:cubicBezTo>
                  <a:lnTo>
                    <a:pt x="395" y="888"/>
                  </a:lnTo>
                  <a:cubicBezTo>
                    <a:pt x="427" y="893"/>
                    <a:pt x="459" y="895"/>
                    <a:pt x="491" y="897"/>
                  </a:cubicBezTo>
                  <a:cubicBezTo>
                    <a:pt x="701" y="894"/>
                    <a:pt x="882" y="747"/>
                    <a:pt x="927" y="541"/>
                  </a:cubicBezTo>
                  <a:cubicBezTo>
                    <a:pt x="976" y="300"/>
                    <a:pt x="824" y="63"/>
                    <a:pt x="583" y="10"/>
                  </a:cubicBezTo>
                  <a:cubicBezTo>
                    <a:pt x="552" y="3"/>
                    <a:pt x="521" y="0"/>
                    <a:pt x="491" y="0"/>
                  </a:cubicBezTo>
                  <a:close/>
                  <a:moveTo>
                    <a:pt x="4285" y="1233"/>
                  </a:moveTo>
                  <a:cubicBezTo>
                    <a:pt x="4114" y="1233"/>
                    <a:pt x="3950" y="1332"/>
                    <a:pt x="3876" y="1498"/>
                  </a:cubicBezTo>
                  <a:cubicBezTo>
                    <a:pt x="3776" y="1723"/>
                    <a:pt x="3877" y="1988"/>
                    <a:pt x="4103" y="2089"/>
                  </a:cubicBezTo>
                  <a:cubicBezTo>
                    <a:pt x="4160" y="2114"/>
                    <a:pt x="4222" y="2128"/>
                    <a:pt x="4285" y="2128"/>
                  </a:cubicBezTo>
                  <a:cubicBezTo>
                    <a:pt x="4462" y="2128"/>
                    <a:pt x="4621" y="2024"/>
                    <a:pt x="4694" y="1863"/>
                  </a:cubicBezTo>
                  <a:cubicBezTo>
                    <a:pt x="4795" y="1636"/>
                    <a:pt x="4693" y="1371"/>
                    <a:pt x="4467" y="1272"/>
                  </a:cubicBezTo>
                  <a:cubicBezTo>
                    <a:pt x="4408" y="1245"/>
                    <a:pt x="4346" y="1233"/>
                    <a:pt x="4285" y="1233"/>
                  </a:cubicBezTo>
                  <a:close/>
                  <a:moveTo>
                    <a:pt x="7740" y="3232"/>
                  </a:moveTo>
                  <a:cubicBezTo>
                    <a:pt x="7601" y="3232"/>
                    <a:pt x="7465" y="3296"/>
                    <a:pt x="7377" y="3417"/>
                  </a:cubicBezTo>
                  <a:cubicBezTo>
                    <a:pt x="7233" y="3616"/>
                    <a:pt x="7277" y="3895"/>
                    <a:pt x="7476" y="4040"/>
                  </a:cubicBezTo>
                  <a:cubicBezTo>
                    <a:pt x="7551" y="4094"/>
                    <a:pt x="7642" y="4125"/>
                    <a:pt x="7736" y="4125"/>
                  </a:cubicBezTo>
                  <a:cubicBezTo>
                    <a:pt x="7737" y="4125"/>
                    <a:pt x="7739" y="4125"/>
                    <a:pt x="7741" y="4125"/>
                  </a:cubicBezTo>
                  <a:cubicBezTo>
                    <a:pt x="7883" y="4125"/>
                    <a:pt x="8018" y="4056"/>
                    <a:pt x="8101" y="3940"/>
                  </a:cubicBezTo>
                  <a:cubicBezTo>
                    <a:pt x="8247" y="3742"/>
                    <a:pt x="8203" y="3462"/>
                    <a:pt x="8003" y="3317"/>
                  </a:cubicBezTo>
                  <a:cubicBezTo>
                    <a:pt x="7924" y="3260"/>
                    <a:pt x="7832" y="3232"/>
                    <a:pt x="7740" y="3232"/>
                  </a:cubicBezTo>
                  <a:close/>
                  <a:moveTo>
                    <a:pt x="10705" y="5902"/>
                  </a:moveTo>
                  <a:cubicBezTo>
                    <a:pt x="10598" y="5902"/>
                    <a:pt x="10490" y="5940"/>
                    <a:pt x="10405" y="6017"/>
                  </a:cubicBezTo>
                  <a:cubicBezTo>
                    <a:pt x="10222" y="6184"/>
                    <a:pt x="10208" y="6466"/>
                    <a:pt x="10372" y="6649"/>
                  </a:cubicBezTo>
                  <a:cubicBezTo>
                    <a:pt x="10457" y="6742"/>
                    <a:pt x="10577" y="6796"/>
                    <a:pt x="10702" y="6796"/>
                  </a:cubicBezTo>
                  <a:cubicBezTo>
                    <a:pt x="10703" y="6796"/>
                    <a:pt x="10705" y="6796"/>
                    <a:pt x="10706" y="6796"/>
                  </a:cubicBezTo>
                  <a:cubicBezTo>
                    <a:pt x="10708" y="6796"/>
                    <a:pt x="10709" y="6796"/>
                    <a:pt x="10711" y="6796"/>
                  </a:cubicBezTo>
                  <a:cubicBezTo>
                    <a:pt x="10819" y="6796"/>
                    <a:pt x="10923" y="6755"/>
                    <a:pt x="11004" y="6682"/>
                  </a:cubicBezTo>
                  <a:cubicBezTo>
                    <a:pt x="11190" y="6517"/>
                    <a:pt x="11204" y="6234"/>
                    <a:pt x="11037" y="6050"/>
                  </a:cubicBezTo>
                  <a:cubicBezTo>
                    <a:pt x="10949" y="5952"/>
                    <a:pt x="10827" y="5902"/>
                    <a:pt x="10705" y="5902"/>
                  </a:cubicBezTo>
                  <a:close/>
                  <a:moveTo>
                    <a:pt x="13054" y="9127"/>
                  </a:moveTo>
                  <a:cubicBezTo>
                    <a:pt x="12978" y="9127"/>
                    <a:pt x="12900" y="9147"/>
                    <a:pt x="12830" y="9188"/>
                  </a:cubicBezTo>
                  <a:cubicBezTo>
                    <a:pt x="12616" y="9311"/>
                    <a:pt x="12542" y="9585"/>
                    <a:pt x="12666" y="9799"/>
                  </a:cubicBezTo>
                  <a:cubicBezTo>
                    <a:pt x="12746" y="9936"/>
                    <a:pt x="12893" y="10023"/>
                    <a:pt x="13053" y="10023"/>
                  </a:cubicBezTo>
                  <a:cubicBezTo>
                    <a:pt x="13132" y="10023"/>
                    <a:pt x="13209" y="10002"/>
                    <a:pt x="13277" y="9964"/>
                  </a:cubicBezTo>
                  <a:cubicBezTo>
                    <a:pt x="13490" y="9839"/>
                    <a:pt x="13564" y="9566"/>
                    <a:pt x="13441" y="9352"/>
                  </a:cubicBezTo>
                  <a:cubicBezTo>
                    <a:pt x="13359" y="9208"/>
                    <a:pt x="13208" y="9127"/>
                    <a:pt x="13054" y="9127"/>
                  </a:cubicBezTo>
                  <a:close/>
                  <a:moveTo>
                    <a:pt x="14678" y="12770"/>
                  </a:moveTo>
                  <a:cubicBezTo>
                    <a:pt x="14632" y="12770"/>
                    <a:pt x="14587" y="12776"/>
                    <a:pt x="14541" y="12791"/>
                  </a:cubicBezTo>
                  <a:cubicBezTo>
                    <a:pt x="14307" y="12867"/>
                    <a:pt x="14178" y="13118"/>
                    <a:pt x="14252" y="13354"/>
                  </a:cubicBezTo>
                  <a:lnTo>
                    <a:pt x="14256" y="13354"/>
                  </a:lnTo>
                  <a:cubicBezTo>
                    <a:pt x="14314" y="13538"/>
                    <a:pt x="14485" y="13664"/>
                    <a:pt x="14678" y="13664"/>
                  </a:cubicBezTo>
                  <a:cubicBezTo>
                    <a:pt x="14726" y="13664"/>
                    <a:pt x="14773" y="13657"/>
                    <a:pt x="14819" y="13644"/>
                  </a:cubicBezTo>
                  <a:cubicBezTo>
                    <a:pt x="15052" y="13564"/>
                    <a:pt x="15179" y="13314"/>
                    <a:pt x="15105" y="13080"/>
                  </a:cubicBezTo>
                  <a:cubicBezTo>
                    <a:pt x="15043" y="12890"/>
                    <a:pt x="14867" y="12770"/>
                    <a:pt x="14678" y="12770"/>
                  </a:cubicBezTo>
                  <a:close/>
                  <a:moveTo>
                    <a:pt x="15502" y="16672"/>
                  </a:moveTo>
                  <a:cubicBezTo>
                    <a:pt x="15488" y="16672"/>
                    <a:pt x="15474" y="16672"/>
                    <a:pt x="15460" y="16674"/>
                  </a:cubicBezTo>
                  <a:cubicBezTo>
                    <a:pt x="15215" y="16701"/>
                    <a:pt x="15037" y="16921"/>
                    <a:pt x="15063" y="17165"/>
                  </a:cubicBezTo>
                  <a:cubicBezTo>
                    <a:pt x="15087" y="17392"/>
                    <a:pt x="15277" y="17565"/>
                    <a:pt x="15505" y="17568"/>
                  </a:cubicBezTo>
                  <a:cubicBezTo>
                    <a:pt x="15522" y="17568"/>
                    <a:pt x="15537" y="17565"/>
                    <a:pt x="15553" y="17565"/>
                  </a:cubicBezTo>
                  <a:cubicBezTo>
                    <a:pt x="15799" y="17539"/>
                    <a:pt x="15976" y="17319"/>
                    <a:pt x="15953" y="17073"/>
                  </a:cubicBezTo>
                  <a:cubicBezTo>
                    <a:pt x="15926" y="16843"/>
                    <a:pt x="15730" y="16672"/>
                    <a:pt x="15502" y="16672"/>
                  </a:cubicBezTo>
                  <a:close/>
                  <a:moveTo>
                    <a:pt x="15514" y="20662"/>
                  </a:moveTo>
                  <a:cubicBezTo>
                    <a:pt x="15286" y="20662"/>
                    <a:pt x="15090" y="20833"/>
                    <a:pt x="15063" y="21064"/>
                  </a:cubicBezTo>
                  <a:lnTo>
                    <a:pt x="15067" y="21064"/>
                  </a:lnTo>
                  <a:cubicBezTo>
                    <a:pt x="15040" y="21308"/>
                    <a:pt x="15219" y="21528"/>
                    <a:pt x="15463" y="21553"/>
                  </a:cubicBezTo>
                  <a:cubicBezTo>
                    <a:pt x="15475" y="21555"/>
                    <a:pt x="15486" y="21556"/>
                    <a:pt x="15498" y="21556"/>
                  </a:cubicBezTo>
                  <a:cubicBezTo>
                    <a:pt x="15502" y="21556"/>
                    <a:pt x="15507" y="21556"/>
                    <a:pt x="15511" y="21555"/>
                  </a:cubicBezTo>
                  <a:cubicBezTo>
                    <a:pt x="15512" y="21555"/>
                    <a:pt x="15512" y="21555"/>
                    <a:pt x="15513" y="21555"/>
                  </a:cubicBezTo>
                  <a:cubicBezTo>
                    <a:pt x="15741" y="21555"/>
                    <a:pt x="15931" y="21383"/>
                    <a:pt x="15956" y="21157"/>
                  </a:cubicBezTo>
                  <a:cubicBezTo>
                    <a:pt x="15980" y="20910"/>
                    <a:pt x="15802" y="20691"/>
                    <a:pt x="15556" y="20664"/>
                  </a:cubicBezTo>
                  <a:cubicBezTo>
                    <a:pt x="15542" y="20663"/>
                    <a:pt x="15528" y="20662"/>
                    <a:pt x="15514" y="20662"/>
                  </a:cubicBezTo>
                  <a:close/>
                  <a:moveTo>
                    <a:pt x="14687" y="24567"/>
                  </a:moveTo>
                  <a:cubicBezTo>
                    <a:pt x="14498" y="24567"/>
                    <a:pt x="14323" y="24688"/>
                    <a:pt x="14261" y="24878"/>
                  </a:cubicBezTo>
                  <a:cubicBezTo>
                    <a:pt x="14184" y="25113"/>
                    <a:pt x="14312" y="25366"/>
                    <a:pt x="14548" y="25442"/>
                  </a:cubicBezTo>
                  <a:cubicBezTo>
                    <a:pt x="14589" y="25455"/>
                    <a:pt x="14632" y="25462"/>
                    <a:pt x="14675" y="25462"/>
                  </a:cubicBezTo>
                  <a:cubicBezTo>
                    <a:pt x="14678" y="25462"/>
                    <a:pt x="14682" y="25462"/>
                    <a:pt x="14685" y="25462"/>
                  </a:cubicBezTo>
                  <a:cubicBezTo>
                    <a:pt x="14687" y="25462"/>
                    <a:pt x="14689" y="25462"/>
                    <a:pt x="14690" y="25462"/>
                  </a:cubicBezTo>
                  <a:cubicBezTo>
                    <a:pt x="14883" y="25462"/>
                    <a:pt x="15053" y="25336"/>
                    <a:pt x="15111" y="25152"/>
                  </a:cubicBezTo>
                  <a:cubicBezTo>
                    <a:pt x="15188" y="24917"/>
                    <a:pt x="15060" y="24665"/>
                    <a:pt x="14824" y="24589"/>
                  </a:cubicBezTo>
                  <a:cubicBezTo>
                    <a:pt x="14779" y="24574"/>
                    <a:pt x="14732" y="24567"/>
                    <a:pt x="14687" y="24567"/>
                  </a:cubicBezTo>
                  <a:close/>
                  <a:moveTo>
                    <a:pt x="13064" y="28215"/>
                  </a:moveTo>
                  <a:cubicBezTo>
                    <a:pt x="12910" y="28215"/>
                    <a:pt x="12760" y="28294"/>
                    <a:pt x="12678" y="28436"/>
                  </a:cubicBezTo>
                  <a:cubicBezTo>
                    <a:pt x="12552" y="28650"/>
                    <a:pt x="12626" y="28926"/>
                    <a:pt x="12841" y="29048"/>
                  </a:cubicBezTo>
                  <a:cubicBezTo>
                    <a:pt x="12907" y="29088"/>
                    <a:pt x="12982" y="29108"/>
                    <a:pt x="13059" y="29108"/>
                  </a:cubicBezTo>
                  <a:cubicBezTo>
                    <a:pt x="13061" y="29108"/>
                    <a:pt x="13063" y="29108"/>
                    <a:pt x="13065" y="29108"/>
                  </a:cubicBezTo>
                  <a:cubicBezTo>
                    <a:pt x="13225" y="29108"/>
                    <a:pt x="13372" y="29023"/>
                    <a:pt x="13453" y="28885"/>
                  </a:cubicBezTo>
                  <a:cubicBezTo>
                    <a:pt x="13575" y="28671"/>
                    <a:pt x="13501" y="28399"/>
                    <a:pt x="13289" y="28276"/>
                  </a:cubicBezTo>
                  <a:cubicBezTo>
                    <a:pt x="13218" y="28234"/>
                    <a:pt x="13140" y="28215"/>
                    <a:pt x="13064" y="28215"/>
                  </a:cubicBezTo>
                  <a:close/>
                  <a:moveTo>
                    <a:pt x="10721" y="31442"/>
                  </a:moveTo>
                  <a:cubicBezTo>
                    <a:pt x="10598" y="31442"/>
                    <a:pt x="10475" y="31493"/>
                    <a:pt x="10387" y="31592"/>
                  </a:cubicBezTo>
                  <a:cubicBezTo>
                    <a:pt x="10220" y="31774"/>
                    <a:pt x="10235" y="32058"/>
                    <a:pt x="10419" y="32222"/>
                  </a:cubicBezTo>
                  <a:cubicBezTo>
                    <a:pt x="10501" y="32295"/>
                    <a:pt x="10607" y="32337"/>
                    <a:pt x="10717" y="32337"/>
                  </a:cubicBezTo>
                  <a:cubicBezTo>
                    <a:pt x="10845" y="32337"/>
                    <a:pt x="10967" y="32283"/>
                    <a:pt x="11052" y="32189"/>
                  </a:cubicBezTo>
                  <a:cubicBezTo>
                    <a:pt x="11216" y="32004"/>
                    <a:pt x="11201" y="31722"/>
                    <a:pt x="11019" y="31556"/>
                  </a:cubicBezTo>
                  <a:cubicBezTo>
                    <a:pt x="10933" y="31480"/>
                    <a:pt x="10827" y="31442"/>
                    <a:pt x="10721" y="31442"/>
                  </a:cubicBezTo>
                  <a:close/>
                  <a:moveTo>
                    <a:pt x="7756" y="34116"/>
                  </a:moveTo>
                  <a:cubicBezTo>
                    <a:pt x="7665" y="34116"/>
                    <a:pt x="7574" y="34144"/>
                    <a:pt x="7495" y="34202"/>
                  </a:cubicBezTo>
                  <a:cubicBezTo>
                    <a:pt x="7294" y="34347"/>
                    <a:pt x="7250" y="34628"/>
                    <a:pt x="7395" y="34828"/>
                  </a:cubicBezTo>
                  <a:cubicBezTo>
                    <a:pt x="7479" y="34944"/>
                    <a:pt x="7614" y="35010"/>
                    <a:pt x="7757" y="35010"/>
                  </a:cubicBezTo>
                  <a:cubicBezTo>
                    <a:pt x="7852" y="35010"/>
                    <a:pt x="7946" y="34981"/>
                    <a:pt x="8022" y="34924"/>
                  </a:cubicBezTo>
                  <a:cubicBezTo>
                    <a:pt x="8221" y="34778"/>
                    <a:pt x="8264" y="34498"/>
                    <a:pt x="8118" y="34301"/>
                  </a:cubicBezTo>
                  <a:cubicBezTo>
                    <a:pt x="8030" y="34180"/>
                    <a:pt x="7894" y="34116"/>
                    <a:pt x="7756" y="34116"/>
                  </a:cubicBezTo>
                  <a:close/>
                  <a:moveTo>
                    <a:pt x="4307" y="36116"/>
                  </a:moveTo>
                  <a:cubicBezTo>
                    <a:pt x="4246" y="36116"/>
                    <a:pt x="4184" y="36129"/>
                    <a:pt x="4124" y="36156"/>
                  </a:cubicBezTo>
                  <a:cubicBezTo>
                    <a:pt x="3899" y="36256"/>
                    <a:pt x="3798" y="36520"/>
                    <a:pt x="3898" y="36746"/>
                  </a:cubicBezTo>
                  <a:cubicBezTo>
                    <a:pt x="3969" y="36908"/>
                    <a:pt x="4129" y="37011"/>
                    <a:pt x="4305" y="37012"/>
                  </a:cubicBezTo>
                  <a:cubicBezTo>
                    <a:pt x="4369" y="37012"/>
                    <a:pt x="4431" y="36998"/>
                    <a:pt x="4488" y="36972"/>
                  </a:cubicBezTo>
                  <a:cubicBezTo>
                    <a:pt x="4714" y="36873"/>
                    <a:pt x="4815" y="36607"/>
                    <a:pt x="4714" y="36382"/>
                  </a:cubicBezTo>
                  <a:cubicBezTo>
                    <a:pt x="4641" y="36215"/>
                    <a:pt x="4478" y="36116"/>
                    <a:pt x="4307" y="36116"/>
                  </a:cubicBezTo>
                  <a:close/>
                  <a:moveTo>
                    <a:pt x="512" y="37353"/>
                  </a:moveTo>
                  <a:cubicBezTo>
                    <a:pt x="481" y="37353"/>
                    <a:pt x="450" y="37356"/>
                    <a:pt x="419" y="37363"/>
                  </a:cubicBezTo>
                  <a:cubicBezTo>
                    <a:pt x="177" y="37414"/>
                    <a:pt x="23" y="37653"/>
                    <a:pt x="76" y="37894"/>
                  </a:cubicBezTo>
                  <a:cubicBezTo>
                    <a:pt x="119" y="38100"/>
                    <a:pt x="301" y="38249"/>
                    <a:pt x="512" y="38249"/>
                  </a:cubicBezTo>
                  <a:cubicBezTo>
                    <a:pt x="545" y="38249"/>
                    <a:pt x="577" y="38246"/>
                    <a:pt x="608" y="38240"/>
                  </a:cubicBezTo>
                  <a:cubicBezTo>
                    <a:pt x="847" y="38186"/>
                    <a:pt x="1000" y="37950"/>
                    <a:pt x="950" y="37710"/>
                  </a:cubicBezTo>
                  <a:cubicBezTo>
                    <a:pt x="905" y="37498"/>
                    <a:pt x="719" y="37353"/>
                    <a:pt x="512" y="3735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1158575" y="3561425"/>
              <a:ext cx="22400" cy="22225"/>
            </a:xfrm>
            <a:custGeom>
              <a:avLst/>
              <a:gdLst/>
              <a:ahLst/>
              <a:cxnLst/>
              <a:rect l="l" t="t" r="r" b="b"/>
              <a:pathLst>
                <a:path w="896" h="889" extrusionOk="0">
                  <a:moveTo>
                    <a:pt x="449" y="0"/>
                  </a:moveTo>
                  <a:cubicBezTo>
                    <a:pt x="332" y="0"/>
                    <a:pt x="215" y="42"/>
                    <a:pt x="132" y="125"/>
                  </a:cubicBezTo>
                  <a:cubicBezTo>
                    <a:pt x="48" y="209"/>
                    <a:pt x="2" y="322"/>
                    <a:pt x="1" y="441"/>
                  </a:cubicBezTo>
                  <a:cubicBezTo>
                    <a:pt x="2" y="560"/>
                    <a:pt x="48" y="673"/>
                    <a:pt x="132" y="757"/>
                  </a:cubicBezTo>
                  <a:cubicBezTo>
                    <a:pt x="216" y="841"/>
                    <a:pt x="329" y="888"/>
                    <a:pt x="448" y="889"/>
                  </a:cubicBezTo>
                  <a:cubicBezTo>
                    <a:pt x="567" y="889"/>
                    <a:pt x="680" y="842"/>
                    <a:pt x="764" y="758"/>
                  </a:cubicBezTo>
                  <a:cubicBezTo>
                    <a:pt x="848" y="673"/>
                    <a:pt x="895" y="560"/>
                    <a:pt x="896" y="441"/>
                  </a:cubicBezTo>
                  <a:cubicBezTo>
                    <a:pt x="895" y="323"/>
                    <a:pt x="848" y="210"/>
                    <a:pt x="764" y="125"/>
                  </a:cubicBezTo>
                  <a:cubicBezTo>
                    <a:pt x="682" y="4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2"/>
            <p:cNvSpPr/>
            <p:nvPr/>
          </p:nvSpPr>
          <p:spPr>
            <a:xfrm>
              <a:off x="1158575" y="2823800"/>
              <a:ext cx="22400" cy="22425"/>
            </a:xfrm>
            <a:custGeom>
              <a:avLst/>
              <a:gdLst/>
              <a:ahLst/>
              <a:cxnLst/>
              <a:rect l="l" t="t" r="r" b="b"/>
              <a:pathLst>
                <a:path w="896" h="897" extrusionOk="0">
                  <a:moveTo>
                    <a:pt x="450" y="0"/>
                  </a:moveTo>
                  <a:cubicBezTo>
                    <a:pt x="421" y="0"/>
                    <a:pt x="391" y="4"/>
                    <a:pt x="362" y="10"/>
                  </a:cubicBezTo>
                  <a:cubicBezTo>
                    <a:pt x="334" y="15"/>
                    <a:pt x="306" y="23"/>
                    <a:pt x="278" y="34"/>
                  </a:cubicBezTo>
                  <a:cubicBezTo>
                    <a:pt x="251" y="46"/>
                    <a:pt x="225" y="60"/>
                    <a:pt x="200" y="75"/>
                  </a:cubicBezTo>
                  <a:cubicBezTo>
                    <a:pt x="175" y="92"/>
                    <a:pt x="153" y="111"/>
                    <a:pt x="132" y="132"/>
                  </a:cubicBezTo>
                  <a:cubicBezTo>
                    <a:pt x="112" y="152"/>
                    <a:pt x="94" y="174"/>
                    <a:pt x="79" y="198"/>
                  </a:cubicBezTo>
                  <a:cubicBezTo>
                    <a:pt x="62" y="223"/>
                    <a:pt x="48" y="249"/>
                    <a:pt x="37" y="276"/>
                  </a:cubicBezTo>
                  <a:cubicBezTo>
                    <a:pt x="25" y="302"/>
                    <a:pt x="16" y="330"/>
                    <a:pt x="10" y="359"/>
                  </a:cubicBezTo>
                  <a:cubicBezTo>
                    <a:pt x="4" y="388"/>
                    <a:pt x="1" y="419"/>
                    <a:pt x="1" y="448"/>
                  </a:cubicBezTo>
                  <a:cubicBezTo>
                    <a:pt x="1" y="478"/>
                    <a:pt x="4" y="507"/>
                    <a:pt x="10" y="535"/>
                  </a:cubicBezTo>
                  <a:cubicBezTo>
                    <a:pt x="16" y="564"/>
                    <a:pt x="25" y="592"/>
                    <a:pt x="37" y="618"/>
                  </a:cubicBezTo>
                  <a:cubicBezTo>
                    <a:pt x="47" y="645"/>
                    <a:pt x="62" y="671"/>
                    <a:pt x="79" y="696"/>
                  </a:cubicBezTo>
                  <a:cubicBezTo>
                    <a:pt x="94" y="721"/>
                    <a:pt x="112" y="744"/>
                    <a:pt x="132" y="764"/>
                  </a:cubicBezTo>
                  <a:cubicBezTo>
                    <a:pt x="153" y="784"/>
                    <a:pt x="176" y="803"/>
                    <a:pt x="200" y="818"/>
                  </a:cubicBezTo>
                  <a:cubicBezTo>
                    <a:pt x="224" y="837"/>
                    <a:pt x="250" y="850"/>
                    <a:pt x="278" y="860"/>
                  </a:cubicBezTo>
                  <a:cubicBezTo>
                    <a:pt x="304" y="873"/>
                    <a:pt x="333" y="882"/>
                    <a:pt x="362" y="888"/>
                  </a:cubicBezTo>
                  <a:cubicBezTo>
                    <a:pt x="390" y="893"/>
                    <a:pt x="419" y="897"/>
                    <a:pt x="448" y="897"/>
                  </a:cubicBezTo>
                  <a:cubicBezTo>
                    <a:pt x="479" y="897"/>
                    <a:pt x="508" y="893"/>
                    <a:pt x="538" y="888"/>
                  </a:cubicBezTo>
                  <a:cubicBezTo>
                    <a:pt x="566" y="881"/>
                    <a:pt x="594" y="873"/>
                    <a:pt x="622" y="860"/>
                  </a:cubicBezTo>
                  <a:cubicBezTo>
                    <a:pt x="649" y="850"/>
                    <a:pt x="675" y="837"/>
                    <a:pt x="699" y="818"/>
                  </a:cubicBezTo>
                  <a:cubicBezTo>
                    <a:pt x="723" y="803"/>
                    <a:pt x="746" y="784"/>
                    <a:pt x="768" y="764"/>
                  </a:cubicBezTo>
                  <a:cubicBezTo>
                    <a:pt x="787" y="743"/>
                    <a:pt x="805" y="720"/>
                    <a:pt x="821" y="696"/>
                  </a:cubicBezTo>
                  <a:cubicBezTo>
                    <a:pt x="837" y="671"/>
                    <a:pt x="850" y="645"/>
                    <a:pt x="863" y="618"/>
                  </a:cubicBezTo>
                  <a:cubicBezTo>
                    <a:pt x="874" y="592"/>
                    <a:pt x="882" y="564"/>
                    <a:pt x="887" y="535"/>
                  </a:cubicBezTo>
                  <a:cubicBezTo>
                    <a:pt x="892" y="506"/>
                    <a:pt x="896" y="478"/>
                    <a:pt x="896" y="448"/>
                  </a:cubicBezTo>
                  <a:cubicBezTo>
                    <a:pt x="896" y="419"/>
                    <a:pt x="892" y="388"/>
                    <a:pt x="887" y="359"/>
                  </a:cubicBezTo>
                  <a:cubicBezTo>
                    <a:pt x="881" y="330"/>
                    <a:pt x="873" y="302"/>
                    <a:pt x="863" y="276"/>
                  </a:cubicBezTo>
                  <a:cubicBezTo>
                    <a:pt x="851" y="249"/>
                    <a:pt x="836" y="225"/>
                    <a:pt x="821" y="198"/>
                  </a:cubicBezTo>
                  <a:cubicBezTo>
                    <a:pt x="805" y="175"/>
                    <a:pt x="787" y="152"/>
                    <a:pt x="768" y="132"/>
                  </a:cubicBezTo>
                  <a:cubicBezTo>
                    <a:pt x="746" y="111"/>
                    <a:pt x="723" y="92"/>
                    <a:pt x="699" y="75"/>
                  </a:cubicBezTo>
                  <a:cubicBezTo>
                    <a:pt x="674" y="60"/>
                    <a:pt x="648" y="46"/>
                    <a:pt x="622" y="34"/>
                  </a:cubicBezTo>
                  <a:cubicBezTo>
                    <a:pt x="594" y="24"/>
                    <a:pt x="565" y="15"/>
                    <a:pt x="538" y="10"/>
                  </a:cubicBezTo>
                  <a:cubicBezTo>
                    <a:pt x="509" y="4"/>
                    <a:pt x="479" y="0"/>
                    <a:pt x="450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2"/>
            <p:cNvSpPr/>
            <p:nvPr/>
          </p:nvSpPr>
          <p:spPr>
            <a:xfrm>
              <a:off x="1224725" y="2832600"/>
              <a:ext cx="216400" cy="524975"/>
            </a:xfrm>
            <a:custGeom>
              <a:avLst/>
              <a:gdLst/>
              <a:ahLst/>
              <a:cxnLst/>
              <a:rect l="l" t="t" r="r" b="b"/>
              <a:pathLst>
                <a:path w="8656" h="20999" extrusionOk="0">
                  <a:moveTo>
                    <a:pt x="494" y="1"/>
                  </a:moveTo>
                  <a:cubicBezTo>
                    <a:pt x="297" y="1"/>
                    <a:pt x="117" y="133"/>
                    <a:pt x="65" y="333"/>
                  </a:cubicBezTo>
                  <a:cubicBezTo>
                    <a:pt x="1" y="572"/>
                    <a:pt x="142" y="818"/>
                    <a:pt x="381" y="881"/>
                  </a:cubicBezTo>
                  <a:lnTo>
                    <a:pt x="382" y="881"/>
                  </a:lnTo>
                  <a:cubicBezTo>
                    <a:pt x="419" y="890"/>
                    <a:pt x="457" y="896"/>
                    <a:pt x="495" y="897"/>
                  </a:cubicBezTo>
                  <a:cubicBezTo>
                    <a:pt x="697" y="897"/>
                    <a:pt x="875" y="761"/>
                    <a:pt x="927" y="565"/>
                  </a:cubicBezTo>
                  <a:cubicBezTo>
                    <a:pt x="993" y="326"/>
                    <a:pt x="850" y="80"/>
                    <a:pt x="611" y="17"/>
                  </a:cubicBezTo>
                  <a:cubicBezTo>
                    <a:pt x="572" y="6"/>
                    <a:pt x="533" y="1"/>
                    <a:pt x="494" y="1"/>
                  </a:cubicBezTo>
                  <a:close/>
                  <a:moveTo>
                    <a:pt x="3007" y="1039"/>
                  </a:moveTo>
                  <a:cubicBezTo>
                    <a:pt x="2852" y="1039"/>
                    <a:pt x="2701" y="1119"/>
                    <a:pt x="2618" y="1263"/>
                  </a:cubicBezTo>
                  <a:cubicBezTo>
                    <a:pt x="2494" y="1477"/>
                    <a:pt x="2566" y="1750"/>
                    <a:pt x="2779" y="1874"/>
                  </a:cubicBezTo>
                  <a:lnTo>
                    <a:pt x="2780" y="1874"/>
                  </a:lnTo>
                  <a:cubicBezTo>
                    <a:pt x="2848" y="1914"/>
                    <a:pt x="2925" y="1934"/>
                    <a:pt x="3003" y="1934"/>
                  </a:cubicBezTo>
                  <a:cubicBezTo>
                    <a:pt x="3005" y="1934"/>
                    <a:pt x="3006" y="1934"/>
                    <a:pt x="3007" y="1934"/>
                  </a:cubicBezTo>
                  <a:cubicBezTo>
                    <a:pt x="3165" y="1934"/>
                    <a:pt x="3313" y="1850"/>
                    <a:pt x="3391" y="1710"/>
                  </a:cubicBezTo>
                  <a:cubicBezTo>
                    <a:pt x="3517" y="1498"/>
                    <a:pt x="3442" y="1224"/>
                    <a:pt x="3230" y="1099"/>
                  </a:cubicBezTo>
                  <a:cubicBezTo>
                    <a:pt x="3160" y="1058"/>
                    <a:pt x="3083" y="1039"/>
                    <a:pt x="3007" y="1039"/>
                  </a:cubicBezTo>
                  <a:close/>
                  <a:moveTo>
                    <a:pt x="5158" y="2694"/>
                  </a:moveTo>
                  <a:cubicBezTo>
                    <a:pt x="5043" y="2694"/>
                    <a:pt x="4928" y="2738"/>
                    <a:pt x="4841" y="2826"/>
                  </a:cubicBezTo>
                  <a:cubicBezTo>
                    <a:pt x="4667" y="3001"/>
                    <a:pt x="4668" y="3285"/>
                    <a:pt x="4844" y="3458"/>
                  </a:cubicBezTo>
                  <a:cubicBezTo>
                    <a:pt x="4928" y="3543"/>
                    <a:pt x="5041" y="3589"/>
                    <a:pt x="5160" y="3589"/>
                  </a:cubicBezTo>
                  <a:cubicBezTo>
                    <a:pt x="5278" y="3588"/>
                    <a:pt x="5391" y="3542"/>
                    <a:pt x="5476" y="3458"/>
                  </a:cubicBezTo>
                  <a:cubicBezTo>
                    <a:pt x="5648" y="3283"/>
                    <a:pt x="5648" y="3001"/>
                    <a:pt x="5476" y="2826"/>
                  </a:cubicBezTo>
                  <a:cubicBezTo>
                    <a:pt x="5388" y="2738"/>
                    <a:pt x="5273" y="2694"/>
                    <a:pt x="5158" y="2694"/>
                  </a:cubicBezTo>
                  <a:close/>
                  <a:moveTo>
                    <a:pt x="6813" y="4847"/>
                  </a:moveTo>
                  <a:cubicBezTo>
                    <a:pt x="6736" y="4847"/>
                    <a:pt x="6659" y="4866"/>
                    <a:pt x="6588" y="4908"/>
                  </a:cubicBezTo>
                  <a:cubicBezTo>
                    <a:pt x="6374" y="5032"/>
                    <a:pt x="6303" y="5306"/>
                    <a:pt x="6428" y="5519"/>
                  </a:cubicBezTo>
                  <a:cubicBezTo>
                    <a:pt x="6508" y="5658"/>
                    <a:pt x="6655" y="5742"/>
                    <a:pt x="6815" y="5742"/>
                  </a:cubicBezTo>
                  <a:cubicBezTo>
                    <a:pt x="6894" y="5742"/>
                    <a:pt x="6971" y="5721"/>
                    <a:pt x="7039" y="5680"/>
                  </a:cubicBezTo>
                  <a:cubicBezTo>
                    <a:pt x="7252" y="5556"/>
                    <a:pt x="7325" y="5283"/>
                    <a:pt x="7200" y="5069"/>
                  </a:cubicBezTo>
                  <a:cubicBezTo>
                    <a:pt x="7117" y="4926"/>
                    <a:pt x="6967" y="4847"/>
                    <a:pt x="6813" y="4847"/>
                  </a:cubicBezTo>
                  <a:close/>
                  <a:moveTo>
                    <a:pt x="7854" y="7353"/>
                  </a:moveTo>
                  <a:cubicBezTo>
                    <a:pt x="7816" y="7353"/>
                    <a:pt x="7778" y="7358"/>
                    <a:pt x="7739" y="7368"/>
                  </a:cubicBezTo>
                  <a:cubicBezTo>
                    <a:pt x="7500" y="7432"/>
                    <a:pt x="7359" y="7678"/>
                    <a:pt x="7423" y="7917"/>
                  </a:cubicBezTo>
                  <a:lnTo>
                    <a:pt x="7424" y="7917"/>
                  </a:lnTo>
                  <a:cubicBezTo>
                    <a:pt x="7476" y="8112"/>
                    <a:pt x="7653" y="8248"/>
                    <a:pt x="7853" y="8248"/>
                  </a:cubicBezTo>
                  <a:cubicBezTo>
                    <a:pt x="7854" y="8248"/>
                    <a:pt x="7855" y="8248"/>
                    <a:pt x="7856" y="8248"/>
                  </a:cubicBezTo>
                  <a:cubicBezTo>
                    <a:pt x="7894" y="8248"/>
                    <a:pt x="7933" y="8243"/>
                    <a:pt x="7969" y="8233"/>
                  </a:cubicBezTo>
                  <a:cubicBezTo>
                    <a:pt x="8208" y="8170"/>
                    <a:pt x="8350" y="7925"/>
                    <a:pt x="8286" y="7687"/>
                  </a:cubicBezTo>
                  <a:cubicBezTo>
                    <a:pt x="8234" y="7486"/>
                    <a:pt x="8052" y="7353"/>
                    <a:pt x="7854" y="7353"/>
                  </a:cubicBezTo>
                  <a:close/>
                  <a:moveTo>
                    <a:pt x="8208" y="10047"/>
                  </a:moveTo>
                  <a:cubicBezTo>
                    <a:pt x="7960" y="10047"/>
                    <a:pt x="7760" y="10247"/>
                    <a:pt x="7761" y="10494"/>
                  </a:cubicBezTo>
                  <a:cubicBezTo>
                    <a:pt x="7762" y="10741"/>
                    <a:pt x="7961" y="10940"/>
                    <a:pt x="8208" y="10941"/>
                  </a:cubicBezTo>
                  <a:cubicBezTo>
                    <a:pt x="8455" y="10941"/>
                    <a:pt x="8655" y="10741"/>
                    <a:pt x="8655" y="10494"/>
                  </a:cubicBezTo>
                  <a:cubicBezTo>
                    <a:pt x="8655" y="10247"/>
                    <a:pt x="8455" y="10047"/>
                    <a:pt x="8208" y="10047"/>
                  </a:cubicBezTo>
                  <a:close/>
                  <a:moveTo>
                    <a:pt x="7858" y="12739"/>
                  </a:moveTo>
                  <a:cubicBezTo>
                    <a:pt x="7660" y="12739"/>
                    <a:pt x="7480" y="12871"/>
                    <a:pt x="7427" y="13071"/>
                  </a:cubicBezTo>
                  <a:cubicBezTo>
                    <a:pt x="7363" y="13310"/>
                    <a:pt x="7505" y="13555"/>
                    <a:pt x="7743" y="13620"/>
                  </a:cubicBezTo>
                  <a:lnTo>
                    <a:pt x="7743" y="13619"/>
                  </a:lnTo>
                  <a:cubicBezTo>
                    <a:pt x="7781" y="13629"/>
                    <a:pt x="7820" y="13634"/>
                    <a:pt x="7859" y="13635"/>
                  </a:cubicBezTo>
                  <a:cubicBezTo>
                    <a:pt x="8062" y="13634"/>
                    <a:pt x="8239" y="13497"/>
                    <a:pt x="8291" y="13301"/>
                  </a:cubicBezTo>
                  <a:cubicBezTo>
                    <a:pt x="8355" y="13063"/>
                    <a:pt x="8214" y="12818"/>
                    <a:pt x="7975" y="12755"/>
                  </a:cubicBezTo>
                  <a:cubicBezTo>
                    <a:pt x="7936" y="12744"/>
                    <a:pt x="7896" y="12739"/>
                    <a:pt x="7858" y="12739"/>
                  </a:cubicBezTo>
                  <a:close/>
                  <a:moveTo>
                    <a:pt x="6822" y="15248"/>
                  </a:moveTo>
                  <a:cubicBezTo>
                    <a:pt x="6667" y="15248"/>
                    <a:pt x="6516" y="15328"/>
                    <a:pt x="6433" y="15472"/>
                  </a:cubicBezTo>
                  <a:cubicBezTo>
                    <a:pt x="6311" y="15686"/>
                    <a:pt x="6384" y="15959"/>
                    <a:pt x="6597" y="16084"/>
                  </a:cubicBezTo>
                  <a:lnTo>
                    <a:pt x="6597" y="16083"/>
                  </a:lnTo>
                  <a:cubicBezTo>
                    <a:pt x="6667" y="16121"/>
                    <a:pt x="6744" y="16142"/>
                    <a:pt x="6822" y="16143"/>
                  </a:cubicBezTo>
                  <a:cubicBezTo>
                    <a:pt x="6981" y="16143"/>
                    <a:pt x="7130" y="16058"/>
                    <a:pt x="7209" y="15920"/>
                  </a:cubicBezTo>
                  <a:cubicBezTo>
                    <a:pt x="7335" y="15705"/>
                    <a:pt x="7260" y="15430"/>
                    <a:pt x="7046" y="15308"/>
                  </a:cubicBezTo>
                  <a:cubicBezTo>
                    <a:pt x="6975" y="15267"/>
                    <a:pt x="6898" y="15248"/>
                    <a:pt x="6822" y="15248"/>
                  </a:cubicBezTo>
                  <a:close/>
                  <a:moveTo>
                    <a:pt x="5170" y="17403"/>
                  </a:moveTo>
                  <a:cubicBezTo>
                    <a:pt x="5055" y="17403"/>
                    <a:pt x="4940" y="17447"/>
                    <a:pt x="4853" y="17536"/>
                  </a:cubicBezTo>
                  <a:cubicBezTo>
                    <a:pt x="4679" y="17711"/>
                    <a:pt x="4681" y="17995"/>
                    <a:pt x="4855" y="18168"/>
                  </a:cubicBezTo>
                  <a:cubicBezTo>
                    <a:pt x="4939" y="18252"/>
                    <a:pt x="5051" y="18299"/>
                    <a:pt x="5169" y="18299"/>
                  </a:cubicBezTo>
                  <a:cubicBezTo>
                    <a:pt x="5288" y="18299"/>
                    <a:pt x="5402" y="18252"/>
                    <a:pt x="5489" y="18168"/>
                  </a:cubicBezTo>
                  <a:cubicBezTo>
                    <a:pt x="5662" y="17991"/>
                    <a:pt x="5661" y="17708"/>
                    <a:pt x="5485" y="17532"/>
                  </a:cubicBezTo>
                  <a:cubicBezTo>
                    <a:pt x="5398" y="17446"/>
                    <a:pt x="5284" y="17403"/>
                    <a:pt x="5170" y="17403"/>
                  </a:cubicBezTo>
                  <a:close/>
                  <a:moveTo>
                    <a:pt x="3021" y="19060"/>
                  </a:moveTo>
                  <a:cubicBezTo>
                    <a:pt x="2944" y="19060"/>
                    <a:pt x="2866" y="19080"/>
                    <a:pt x="2795" y="19123"/>
                  </a:cubicBezTo>
                  <a:cubicBezTo>
                    <a:pt x="2581" y="19244"/>
                    <a:pt x="2507" y="19519"/>
                    <a:pt x="2634" y="19731"/>
                  </a:cubicBezTo>
                  <a:cubicBezTo>
                    <a:pt x="2712" y="19869"/>
                    <a:pt x="2860" y="19955"/>
                    <a:pt x="3019" y="19955"/>
                  </a:cubicBezTo>
                  <a:cubicBezTo>
                    <a:pt x="3097" y="19955"/>
                    <a:pt x="3176" y="19935"/>
                    <a:pt x="3242" y="19895"/>
                  </a:cubicBezTo>
                  <a:cubicBezTo>
                    <a:pt x="3458" y="19772"/>
                    <a:pt x="3531" y="19498"/>
                    <a:pt x="3407" y="19284"/>
                  </a:cubicBezTo>
                  <a:cubicBezTo>
                    <a:pt x="3324" y="19140"/>
                    <a:pt x="3175" y="19060"/>
                    <a:pt x="3021" y="19060"/>
                  </a:cubicBezTo>
                  <a:close/>
                  <a:moveTo>
                    <a:pt x="513" y="20103"/>
                  </a:moveTo>
                  <a:cubicBezTo>
                    <a:pt x="475" y="20103"/>
                    <a:pt x="436" y="20108"/>
                    <a:pt x="397" y="20118"/>
                  </a:cubicBezTo>
                  <a:cubicBezTo>
                    <a:pt x="158" y="20182"/>
                    <a:pt x="17" y="20429"/>
                    <a:pt x="81" y="20668"/>
                  </a:cubicBezTo>
                  <a:cubicBezTo>
                    <a:pt x="134" y="20863"/>
                    <a:pt x="311" y="20998"/>
                    <a:pt x="514" y="20998"/>
                  </a:cubicBezTo>
                  <a:cubicBezTo>
                    <a:pt x="552" y="20998"/>
                    <a:pt x="592" y="20994"/>
                    <a:pt x="629" y="20983"/>
                  </a:cubicBezTo>
                  <a:cubicBezTo>
                    <a:pt x="867" y="20918"/>
                    <a:pt x="1009" y="20673"/>
                    <a:pt x="945" y="20434"/>
                  </a:cubicBezTo>
                  <a:cubicBezTo>
                    <a:pt x="891" y="20235"/>
                    <a:pt x="711" y="20103"/>
                    <a:pt x="513" y="2010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2"/>
            <p:cNvSpPr/>
            <p:nvPr/>
          </p:nvSpPr>
          <p:spPr>
            <a:xfrm>
              <a:off x="1158575" y="3344300"/>
              <a:ext cx="22400" cy="22225"/>
            </a:xfrm>
            <a:custGeom>
              <a:avLst/>
              <a:gdLst/>
              <a:ahLst/>
              <a:cxnLst/>
              <a:rect l="l" t="t" r="r" b="b"/>
              <a:pathLst>
                <a:path w="896" h="889" extrusionOk="0">
                  <a:moveTo>
                    <a:pt x="449" y="0"/>
                  </a:moveTo>
                  <a:cubicBezTo>
                    <a:pt x="332" y="0"/>
                    <a:pt x="215" y="42"/>
                    <a:pt x="132" y="125"/>
                  </a:cubicBezTo>
                  <a:cubicBezTo>
                    <a:pt x="47" y="209"/>
                    <a:pt x="1" y="322"/>
                    <a:pt x="1" y="441"/>
                  </a:cubicBezTo>
                  <a:cubicBezTo>
                    <a:pt x="1" y="470"/>
                    <a:pt x="4" y="499"/>
                    <a:pt x="10" y="527"/>
                  </a:cubicBezTo>
                  <a:cubicBezTo>
                    <a:pt x="16" y="556"/>
                    <a:pt x="25" y="585"/>
                    <a:pt x="37" y="611"/>
                  </a:cubicBezTo>
                  <a:cubicBezTo>
                    <a:pt x="47" y="638"/>
                    <a:pt x="62" y="664"/>
                    <a:pt x="79" y="689"/>
                  </a:cubicBezTo>
                  <a:cubicBezTo>
                    <a:pt x="94" y="714"/>
                    <a:pt x="112" y="737"/>
                    <a:pt x="132" y="757"/>
                  </a:cubicBezTo>
                  <a:cubicBezTo>
                    <a:pt x="216" y="841"/>
                    <a:pt x="329" y="888"/>
                    <a:pt x="448" y="888"/>
                  </a:cubicBezTo>
                  <a:cubicBezTo>
                    <a:pt x="567" y="888"/>
                    <a:pt x="680" y="841"/>
                    <a:pt x="764" y="757"/>
                  </a:cubicBezTo>
                  <a:cubicBezTo>
                    <a:pt x="786" y="737"/>
                    <a:pt x="805" y="714"/>
                    <a:pt x="821" y="689"/>
                  </a:cubicBezTo>
                  <a:cubicBezTo>
                    <a:pt x="837" y="664"/>
                    <a:pt x="850" y="638"/>
                    <a:pt x="863" y="611"/>
                  </a:cubicBezTo>
                  <a:cubicBezTo>
                    <a:pt x="874" y="584"/>
                    <a:pt x="882" y="556"/>
                    <a:pt x="887" y="527"/>
                  </a:cubicBezTo>
                  <a:cubicBezTo>
                    <a:pt x="892" y="499"/>
                    <a:pt x="896" y="470"/>
                    <a:pt x="896" y="441"/>
                  </a:cubicBezTo>
                  <a:cubicBezTo>
                    <a:pt x="896" y="322"/>
                    <a:pt x="849" y="209"/>
                    <a:pt x="764" y="125"/>
                  </a:cubicBezTo>
                  <a:cubicBezTo>
                    <a:pt x="682" y="4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2"/>
            <p:cNvSpPr/>
            <p:nvPr/>
          </p:nvSpPr>
          <p:spPr>
            <a:xfrm>
              <a:off x="1158575" y="2931050"/>
              <a:ext cx="22400" cy="22375"/>
            </a:xfrm>
            <a:custGeom>
              <a:avLst/>
              <a:gdLst/>
              <a:ahLst/>
              <a:cxnLst/>
              <a:rect l="l" t="t" r="r" b="b"/>
              <a:pathLst>
                <a:path w="896" h="895" extrusionOk="0">
                  <a:moveTo>
                    <a:pt x="449" y="0"/>
                  </a:moveTo>
                  <a:cubicBezTo>
                    <a:pt x="420" y="0"/>
                    <a:pt x="391" y="3"/>
                    <a:pt x="362" y="9"/>
                  </a:cubicBezTo>
                  <a:cubicBezTo>
                    <a:pt x="334" y="16"/>
                    <a:pt x="306" y="24"/>
                    <a:pt x="278" y="33"/>
                  </a:cubicBezTo>
                  <a:cubicBezTo>
                    <a:pt x="251" y="45"/>
                    <a:pt x="225" y="59"/>
                    <a:pt x="200" y="75"/>
                  </a:cubicBezTo>
                  <a:cubicBezTo>
                    <a:pt x="176" y="92"/>
                    <a:pt x="154" y="111"/>
                    <a:pt x="132" y="132"/>
                  </a:cubicBezTo>
                  <a:cubicBezTo>
                    <a:pt x="48" y="215"/>
                    <a:pt x="1" y="330"/>
                    <a:pt x="1" y="448"/>
                  </a:cubicBezTo>
                  <a:cubicBezTo>
                    <a:pt x="2" y="566"/>
                    <a:pt x="48" y="680"/>
                    <a:pt x="132" y="765"/>
                  </a:cubicBezTo>
                  <a:cubicBezTo>
                    <a:pt x="154" y="785"/>
                    <a:pt x="176" y="803"/>
                    <a:pt x="200" y="821"/>
                  </a:cubicBezTo>
                  <a:cubicBezTo>
                    <a:pt x="225" y="837"/>
                    <a:pt x="251" y="850"/>
                    <a:pt x="278" y="860"/>
                  </a:cubicBezTo>
                  <a:cubicBezTo>
                    <a:pt x="306" y="871"/>
                    <a:pt x="333" y="880"/>
                    <a:pt x="362" y="887"/>
                  </a:cubicBezTo>
                  <a:cubicBezTo>
                    <a:pt x="390" y="893"/>
                    <a:pt x="419" y="895"/>
                    <a:pt x="448" y="895"/>
                  </a:cubicBezTo>
                  <a:cubicBezTo>
                    <a:pt x="567" y="895"/>
                    <a:pt x="680" y="848"/>
                    <a:pt x="764" y="765"/>
                  </a:cubicBezTo>
                  <a:cubicBezTo>
                    <a:pt x="848" y="680"/>
                    <a:pt x="895" y="566"/>
                    <a:pt x="896" y="448"/>
                  </a:cubicBezTo>
                  <a:cubicBezTo>
                    <a:pt x="896" y="330"/>
                    <a:pt x="848" y="215"/>
                    <a:pt x="764" y="132"/>
                  </a:cubicBezTo>
                  <a:cubicBezTo>
                    <a:pt x="680" y="47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1209500" y="2940225"/>
              <a:ext cx="123025" cy="309750"/>
            </a:xfrm>
            <a:custGeom>
              <a:avLst/>
              <a:gdLst/>
              <a:ahLst/>
              <a:cxnLst/>
              <a:rect l="l" t="t" r="r" b="b"/>
              <a:pathLst>
                <a:path w="4921" h="12390" extrusionOk="0">
                  <a:moveTo>
                    <a:pt x="504" y="1"/>
                  </a:moveTo>
                  <a:cubicBezTo>
                    <a:pt x="321" y="1"/>
                    <a:pt x="150" y="114"/>
                    <a:pt x="84" y="296"/>
                  </a:cubicBezTo>
                  <a:cubicBezTo>
                    <a:pt x="0" y="528"/>
                    <a:pt x="120" y="785"/>
                    <a:pt x="353" y="869"/>
                  </a:cubicBezTo>
                  <a:cubicBezTo>
                    <a:pt x="401" y="886"/>
                    <a:pt x="453" y="895"/>
                    <a:pt x="506" y="895"/>
                  </a:cubicBezTo>
                  <a:cubicBezTo>
                    <a:pt x="692" y="894"/>
                    <a:pt x="860" y="778"/>
                    <a:pt x="926" y="603"/>
                  </a:cubicBezTo>
                  <a:cubicBezTo>
                    <a:pt x="1008" y="369"/>
                    <a:pt x="890" y="112"/>
                    <a:pt x="656" y="27"/>
                  </a:cubicBezTo>
                  <a:cubicBezTo>
                    <a:pt x="606" y="9"/>
                    <a:pt x="555" y="1"/>
                    <a:pt x="504" y="1"/>
                  </a:cubicBezTo>
                  <a:close/>
                  <a:moveTo>
                    <a:pt x="2345" y="1064"/>
                  </a:moveTo>
                  <a:cubicBezTo>
                    <a:pt x="2217" y="1064"/>
                    <a:pt x="2090" y="1118"/>
                    <a:pt x="2002" y="1223"/>
                  </a:cubicBezTo>
                  <a:cubicBezTo>
                    <a:pt x="1842" y="1413"/>
                    <a:pt x="1867" y="1696"/>
                    <a:pt x="2056" y="1855"/>
                  </a:cubicBezTo>
                  <a:cubicBezTo>
                    <a:pt x="2137" y="1922"/>
                    <a:pt x="2237" y="1960"/>
                    <a:pt x="2342" y="1960"/>
                  </a:cubicBezTo>
                  <a:cubicBezTo>
                    <a:pt x="2474" y="1960"/>
                    <a:pt x="2600" y="1901"/>
                    <a:pt x="2685" y="1799"/>
                  </a:cubicBezTo>
                  <a:cubicBezTo>
                    <a:pt x="2845" y="1611"/>
                    <a:pt x="2821" y="1328"/>
                    <a:pt x="2632" y="1169"/>
                  </a:cubicBezTo>
                  <a:cubicBezTo>
                    <a:pt x="2548" y="1098"/>
                    <a:pt x="2446" y="1064"/>
                    <a:pt x="2345" y="1064"/>
                  </a:cubicBezTo>
                  <a:close/>
                  <a:moveTo>
                    <a:pt x="3708" y="2690"/>
                  </a:moveTo>
                  <a:cubicBezTo>
                    <a:pt x="3632" y="2690"/>
                    <a:pt x="3555" y="2709"/>
                    <a:pt x="3484" y="2750"/>
                  </a:cubicBezTo>
                  <a:cubicBezTo>
                    <a:pt x="3272" y="2875"/>
                    <a:pt x="3199" y="3148"/>
                    <a:pt x="3324" y="3362"/>
                  </a:cubicBezTo>
                  <a:cubicBezTo>
                    <a:pt x="3402" y="3500"/>
                    <a:pt x="3549" y="3585"/>
                    <a:pt x="3708" y="3586"/>
                  </a:cubicBezTo>
                  <a:cubicBezTo>
                    <a:pt x="3787" y="3586"/>
                    <a:pt x="3864" y="3565"/>
                    <a:pt x="3932" y="3523"/>
                  </a:cubicBezTo>
                  <a:cubicBezTo>
                    <a:pt x="4147" y="3402"/>
                    <a:pt x="4221" y="3127"/>
                    <a:pt x="4096" y="2914"/>
                  </a:cubicBezTo>
                  <a:cubicBezTo>
                    <a:pt x="4013" y="2770"/>
                    <a:pt x="3863" y="2690"/>
                    <a:pt x="3708" y="2690"/>
                  </a:cubicBezTo>
                  <a:close/>
                  <a:moveTo>
                    <a:pt x="4436" y="4685"/>
                  </a:moveTo>
                  <a:cubicBezTo>
                    <a:pt x="4410" y="4685"/>
                    <a:pt x="4384" y="4687"/>
                    <a:pt x="4358" y="4692"/>
                  </a:cubicBezTo>
                  <a:cubicBezTo>
                    <a:pt x="4115" y="4736"/>
                    <a:pt x="3952" y="4967"/>
                    <a:pt x="3994" y="5210"/>
                  </a:cubicBezTo>
                  <a:cubicBezTo>
                    <a:pt x="4034" y="5424"/>
                    <a:pt x="4218" y="5580"/>
                    <a:pt x="4436" y="5581"/>
                  </a:cubicBezTo>
                  <a:cubicBezTo>
                    <a:pt x="4462" y="5581"/>
                    <a:pt x="4488" y="5577"/>
                    <a:pt x="4513" y="5572"/>
                  </a:cubicBezTo>
                  <a:cubicBezTo>
                    <a:pt x="4756" y="5530"/>
                    <a:pt x="4920" y="5299"/>
                    <a:pt x="4878" y="5056"/>
                  </a:cubicBezTo>
                  <a:cubicBezTo>
                    <a:pt x="4839" y="4838"/>
                    <a:pt x="4650" y="4685"/>
                    <a:pt x="4436" y="4685"/>
                  </a:cubicBezTo>
                  <a:close/>
                  <a:moveTo>
                    <a:pt x="4435" y="6809"/>
                  </a:moveTo>
                  <a:cubicBezTo>
                    <a:pt x="4223" y="6809"/>
                    <a:pt x="4034" y="6962"/>
                    <a:pt x="3998" y="7179"/>
                  </a:cubicBezTo>
                  <a:cubicBezTo>
                    <a:pt x="3953" y="7423"/>
                    <a:pt x="4118" y="7655"/>
                    <a:pt x="4361" y="7695"/>
                  </a:cubicBezTo>
                  <a:cubicBezTo>
                    <a:pt x="4382" y="7699"/>
                    <a:pt x="4402" y="7701"/>
                    <a:pt x="4423" y="7701"/>
                  </a:cubicBezTo>
                  <a:cubicBezTo>
                    <a:pt x="4427" y="7701"/>
                    <a:pt x="4432" y="7701"/>
                    <a:pt x="4436" y="7701"/>
                  </a:cubicBezTo>
                  <a:cubicBezTo>
                    <a:pt x="4653" y="7701"/>
                    <a:pt x="4839" y="7546"/>
                    <a:pt x="4878" y="7332"/>
                  </a:cubicBezTo>
                  <a:cubicBezTo>
                    <a:pt x="4921" y="7088"/>
                    <a:pt x="4758" y="6856"/>
                    <a:pt x="4513" y="6815"/>
                  </a:cubicBezTo>
                  <a:cubicBezTo>
                    <a:pt x="4487" y="6811"/>
                    <a:pt x="4461" y="6809"/>
                    <a:pt x="4435" y="6809"/>
                  </a:cubicBezTo>
                  <a:close/>
                  <a:moveTo>
                    <a:pt x="3714" y="8804"/>
                  </a:moveTo>
                  <a:cubicBezTo>
                    <a:pt x="3559" y="8804"/>
                    <a:pt x="3409" y="8884"/>
                    <a:pt x="3326" y="9029"/>
                  </a:cubicBezTo>
                  <a:cubicBezTo>
                    <a:pt x="3201" y="9240"/>
                    <a:pt x="3276" y="9515"/>
                    <a:pt x="3490" y="9640"/>
                  </a:cubicBezTo>
                  <a:cubicBezTo>
                    <a:pt x="3558" y="9679"/>
                    <a:pt x="3634" y="9699"/>
                    <a:pt x="3711" y="9699"/>
                  </a:cubicBezTo>
                  <a:cubicBezTo>
                    <a:pt x="3712" y="9699"/>
                    <a:pt x="3713" y="9699"/>
                    <a:pt x="3714" y="9699"/>
                  </a:cubicBezTo>
                  <a:cubicBezTo>
                    <a:pt x="3873" y="9699"/>
                    <a:pt x="4020" y="9613"/>
                    <a:pt x="4098" y="9476"/>
                  </a:cubicBezTo>
                  <a:cubicBezTo>
                    <a:pt x="4223" y="9262"/>
                    <a:pt x="4152" y="8989"/>
                    <a:pt x="3938" y="8864"/>
                  </a:cubicBezTo>
                  <a:cubicBezTo>
                    <a:pt x="3867" y="8823"/>
                    <a:pt x="3790" y="8804"/>
                    <a:pt x="3714" y="8804"/>
                  </a:cubicBezTo>
                  <a:close/>
                  <a:moveTo>
                    <a:pt x="2350" y="10431"/>
                  </a:moveTo>
                  <a:cubicBezTo>
                    <a:pt x="2248" y="10431"/>
                    <a:pt x="2145" y="10466"/>
                    <a:pt x="2062" y="10537"/>
                  </a:cubicBezTo>
                  <a:cubicBezTo>
                    <a:pt x="1872" y="10696"/>
                    <a:pt x="1847" y="10979"/>
                    <a:pt x="2009" y="11167"/>
                  </a:cubicBezTo>
                  <a:cubicBezTo>
                    <a:pt x="2092" y="11266"/>
                    <a:pt x="2215" y="11325"/>
                    <a:pt x="2345" y="11325"/>
                  </a:cubicBezTo>
                  <a:cubicBezTo>
                    <a:pt x="2346" y="11325"/>
                    <a:pt x="2347" y="11325"/>
                    <a:pt x="2348" y="11325"/>
                  </a:cubicBezTo>
                  <a:cubicBezTo>
                    <a:pt x="2350" y="11325"/>
                    <a:pt x="2352" y="11325"/>
                    <a:pt x="2353" y="11325"/>
                  </a:cubicBezTo>
                  <a:cubicBezTo>
                    <a:pt x="2457" y="11325"/>
                    <a:pt x="2558" y="11287"/>
                    <a:pt x="2637" y="11220"/>
                  </a:cubicBezTo>
                  <a:cubicBezTo>
                    <a:pt x="2825" y="11062"/>
                    <a:pt x="2849" y="10780"/>
                    <a:pt x="2692" y="10592"/>
                  </a:cubicBezTo>
                  <a:cubicBezTo>
                    <a:pt x="2604" y="10485"/>
                    <a:pt x="2477" y="10431"/>
                    <a:pt x="2350" y="10431"/>
                  </a:cubicBezTo>
                  <a:close/>
                  <a:moveTo>
                    <a:pt x="515" y="11497"/>
                  </a:moveTo>
                  <a:cubicBezTo>
                    <a:pt x="463" y="11497"/>
                    <a:pt x="411" y="11506"/>
                    <a:pt x="359" y="11525"/>
                  </a:cubicBezTo>
                  <a:cubicBezTo>
                    <a:pt x="127" y="11609"/>
                    <a:pt x="6" y="11865"/>
                    <a:pt x="90" y="12097"/>
                  </a:cubicBezTo>
                  <a:cubicBezTo>
                    <a:pt x="155" y="12273"/>
                    <a:pt x="322" y="12389"/>
                    <a:pt x="509" y="12389"/>
                  </a:cubicBezTo>
                  <a:cubicBezTo>
                    <a:pt x="509" y="12389"/>
                    <a:pt x="510" y="12389"/>
                    <a:pt x="511" y="12389"/>
                  </a:cubicBezTo>
                  <a:cubicBezTo>
                    <a:pt x="564" y="12389"/>
                    <a:pt x="617" y="12380"/>
                    <a:pt x="666" y="12363"/>
                  </a:cubicBezTo>
                  <a:cubicBezTo>
                    <a:pt x="899" y="12279"/>
                    <a:pt x="1019" y="12022"/>
                    <a:pt x="931" y="11790"/>
                  </a:cubicBezTo>
                  <a:cubicBezTo>
                    <a:pt x="867" y="11609"/>
                    <a:pt x="696" y="11497"/>
                    <a:pt x="515" y="11497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1158575" y="3236875"/>
              <a:ext cx="22400" cy="22450"/>
            </a:xfrm>
            <a:custGeom>
              <a:avLst/>
              <a:gdLst/>
              <a:ahLst/>
              <a:cxnLst/>
              <a:rect l="l" t="t" r="r" b="b"/>
              <a:pathLst>
                <a:path w="896" h="898" extrusionOk="0">
                  <a:moveTo>
                    <a:pt x="445" y="0"/>
                  </a:moveTo>
                  <a:cubicBezTo>
                    <a:pt x="417" y="0"/>
                    <a:pt x="390" y="3"/>
                    <a:pt x="362" y="8"/>
                  </a:cubicBezTo>
                  <a:cubicBezTo>
                    <a:pt x="333" y="14"/>
                    <a:pt x="304" y="23"/>
                    <a:pt x="278" y="35"/>
                  </a:cubicBezTo>
                  <a:cubicBezTo>
                    <a:pt x="251" y="45"/>
                    <a:pt x="225" y="60"/>
                    <a:pt x="200" y="76"/>
                  </a:cubicBezTo>
                  <a:cubicBezTo>
                    <a:pt x="176" y="92"/>
                    <a:pt x="153" y="110"/>
                    <a:pt x="132" y="130"/>
                  </a:cubicBezTo>
                  <a:cubicBezTo>
                    <a:pt x="48" y="215"/>
                    <a:pt x="1" y="330"/>
                    <a:pt x="1" y="450"/>
                  </a:cubicBezTo>
                  <a:cubicBezTo>
                    <a:pt x="1" y="567"/>
                    <a:pt x="48" y="680"/>
                    <a:pt x="132" y="762"/>
                  </a:cubicBezTo>
                  <a:cubicBezTo>
                    <a:pt x="215" y="848"/>
                    <a:pt x="329" y="896"/>
                    <a:pt x="448" y="897"/>
                  </a:cubicBezTo>
                  <a:cubicBezTo>
                    <a:pt x="567" y="897"/>
                    <a:pt x="682" y="848"/>
                    <a:pt x="764" y="762"/>
                  </a:cubicBezTo>
                  <a:cubicBezTo>
                    <a:pt x="848" y="680"/>
                    <a:pt x="896" y="567"/>
                    <a:pt x="896" y="450"/>
                  </a:cubicBezTo>
                  <a:cubicBezTo>
                    <a:pt x="896" y="330"/>
                    <a:pt x="848" y="215"/>
                    <a:pt x="764" y="130"/>
                  </a:cubicBezTo>
                  <a:cubicBezTo>
                    <a:pt x="678" y="47"/>
                    <a:pt x="563" y="0"/>
                    <a:pt x="44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" name="Google Shape;486;p22"/>
          <p:cNvGrpSpPr/>
          <p:nvPr/>
        </p:nvGrpSpPr>
        <p:grpSpPr>
          <a:xfrm>
            <a:off x="998075" y="375775"/>
            <a:ext cx="108150" cy="669300"/>
            <a:chOff x="5169950" y="3910650"/>
            <a:chExt cx="108150" cy="669300"/>
          </a:xfrm>
        </p:grpSpPr>
        <p:sp>
          <p:nvSpPr>
            <p:cNvPr id="487" name="Google Shape;487;p22"/>
            <p:cNvSpPr/>
            <p:nvPr/>
          </p:nvSpPr>
          <p:spPr>
            <a:xfrm>
              <a:off x="5169950" y="39106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2"/>
            <p:cNvSpPr/>
            <p:nvPr/>
          </p:nvSpPr>
          <p:spPr>
            <a:xfrm>
              <a:off x="5169950" y="4097700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2"/>
            <p:cNvSpPr/>
            <p:nvPr/>
          </p:nvSpPr>
          <p:spPr>
            <a:xfrm>
              <a:off x="5169950" y="42847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5169950" y="4471825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491;p22"/>
          <p:cNvGrpSpPr/>
          <p:nvPr/>
        </p:nvGrpSpPr>
        <p:grpSpPr>
          <a:xfrm>
            <a:off x="549610" y="1444170"/>
            <a:ext cx="398506" cy="676504"/>
            <a:chOff x="3558950" y="3191175"/>
            <a:chExt cx="500825" cy="850200"/>
          </a:xfrm>
        </p:grpSpPr>
        <p:sp>
          <p:nvSpPr>
            <p:cNvPr id="492" name="Google Shape;492;p22"/>
            <p:cNvSpPr/>
            <p:nvPr/>
          </p:nvSpPr>
          <p:spPr>
            <a:xfrm>
              <a:off x="3566425" y="3191175"/>
              <a:ext cx="485900" cy="561075"/>
            </a:xfrm>
            <a:custGeom>
              <a:avLst/>
              <a:gdLst/>
              <a:ahLst/>
              <a:cxnLst/>
              <a:rect l="l" t="t" r="r" b="b"/>
              <a:pathLst>
                <a:path w="19436" h="22443" extrusionOk="0">
                  <a:moveTo>
                    <a:pt x="9718" y="1"/>
                  </a:moveTo>
                  <a:lnTo>
                    <a:pt x="1" y="5611"/>
                  </a:lnTo>
                  <a:lnTo>
                    <a:pt x="1" y="16831"/>
                  </a:lnTo>
                  <a:lnTo>
                    <a:pt x="9718" y="22443"/>
                  </a:lnTo>
                  <a:lnTo>
                    <a:pt x="19435" y="16831"/>
                  </a:lnTo>
                  <a:lnTo>
                    <a:pt x="19435" y="5611"/>
                  </a:lnTo>
                  <a:lnTo>
                    <a:pt x="9718" y="1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2"/>
            <p:cNvSpPr/>
            <p:nvPr/>
          </p:nvSpPr>
          <p:spPr>
            <a:xfrm>
              <a:off x="3558950" y="3463075"/>
              <a:ext cx="500825" cy="578300"/>
            </a:xfrm>
            <a:custGeom>
              <a:avLst/>
              <a:gdLst/>
              <a:ahLst/>
              <a:cxnLst/>
              <a:rect l="l" t="t" r="r" b="b"/>
              <a:pathLst>
                <a:path w="20033" h="23132" extrusionOk="0">
                  <a:moveTo>
                    <a:pt x="10017" y="690"/>
                  </a:moveTo>
                  <a:lnTo>
                    <a:pt x="19436" y="6129"/>
                  </a:lnTo>
                  <a:lnTo>
                    <a:pt x="19436" y="17005"/>
                  </a:lnTo>
                  <a:lnTo>
                    <a:pt x="10017" y="22443"/>
                  </a:lnTo>
                  <a:lnTo>
                    <a:pt x="598" y="17005"/>
                  </a:lnTo>
                  <a:lnTo>
                    <a:pt x="598" y="6129"/>
                  </a:lnTo>
                  <a:lnTo>
                    <a:pt x="10017" y="690"/>
                  </a:lnTo>
                  <a:close/>
                  <a:moveTo>
                    <a:pt x="10017" y="1"/>
                  </a:moveTo>
                  <a:lnTo>
                    <a:pt x="1" y="5784"/>
                  </a:lnTo>
                  <a:lnTo>
                    <a:pt x="1" y="17349"/>
                  </a:lnTo>
                  <a:lnTo>
                    <a:pt x="10017" y="23131"/>
                  </a:lnTo>
                  <a:lnTo>
                    <a:pt x="20032" y="17349"/>
                  </a:lnTo>
                  <a:lnTo>
                    <a:pt x="20032" y="5784"/>
                  </a:lnTo>
                  <a:lnTo>
                    <a:pt x="10017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22"/>
          <p:cNvGrpSpPr/>
          <p:nvPr/>
        </p:nvGrpSpPr>
        <p:grpSpPr>
          <a:xfrm>
            <a:off x="99050" y="2220400"/>
            <a:ext cx="175450" cy="175450"/>
            <a:chOff x="5826950" y="2305200"/>
            <a:chExt cx="175450" cy="175450"/>
          </a:xfrm>
        </p:grpSpPr>
        <p:sp>
          <p:nvSpPr>
            <p:cNvPr id="495" name="Google Shape;495;p22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2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" name="Google Shape;497;p22"/>
          <p:cNvGrpSpPr/>
          <p:nvPr/>
        </p:nvGrpSpPr>
        <p:grpSpPr>
          <a:xfrm>
            <a:off x="8789425" y="4717075"/>
            <a:ext cx="544350" cy="313225"/>
            <a:chOff x="4383475" y="1747875"/>
            <a:chExt cx="544350" cy="313225"/>
          </a:xfrm>
        </p:grpSpPr>
        <p:sp>
          <p:nvSpPr>
            <p:cNvPr id="498" name="Google Shape;498;p22"/>
            <p:cNvSpPr/>
            <p:nvPr/>
          </p:nvSpPr>
          <p:spPr>
            <a:xfrm>
              <a:off x="4383475" y="1747875"/>
              <a:ext cx="544350" cy="89500"/>
            </a:xfrm>
            <a:custGeom>
              <a:avLst/>
              <a:gdLst/>
              <a:ahLst/>
              <a:cxnLst/>
              <a:rect l="l" t="t" r="r" b="b"/>
              <a:pathLst>
                <a:path w="21774" h="3580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2"/>
            <p:cNvSpPr/>
            <p:nvPr/>
          </p:nvSpPr>
          <p:spPr>
            <a:xfrm>
              <a:off x="4383475" y="1971575"/>
              <a:ext cx="544350" cy="89525"/>
            </a:xfrm>
            <a:custGeom>
              <a:avLst/>
              <a:gdLst/>
              <a:ahLst/>
              <a:cxnLst/>
              <a:rect l="l" t="t" r="r" b="b"/>
              <a:pathLst>
                <a:path w="21774" h="3581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" name="Google Shape;500;p22"/>
          <p:cNvGrpSpPr/>
          <p:nvPr/>
        </p:nvGrpSpPr>
        <p:grpSpPr>
          <a:xfrm flipH="1">
            <a:off x="8276975" y="4288475"/>
            <a:ext cx="464925" cy="461700"/>
            <a:chOff x="5865550" y="4739350"/>
            <a:chExt cx="464925" cy="461700"/>
          </a:xfrm>
        </p:grpSpPr>
        <p:sp>
          <p:nvSpPr>
            <p:cNvPr id="501" name="Google Shape;501;p22"/>
            <p:cNvSpPr/>
            <p:nvPr/>
          </p:nvSpPr>
          <p:spPr>
            <a:xfrm>
              <a:off x="5865550" y="4739350"/>
              <a:ext cx="84825" cy="81625"/>
            </a:xfrm>
            <a:custGeom>
              <a:avLst/>
              <a:gdLst/>
              <a:ahLst/>
              <a:cxnLst/>
              <a:rect l="l" t="t" r="r" b="b"/>
              <a:pathLst>
                <a:path w="3393" h="3265" extrusionOk="0">
                  <a:moveTo>
                    <a:pt x="1761" y="1"/>
                  </a:moveTo>
                  <a:cubicBezTo>
                    <a:pt x="1100" y="1"/>
                    <a:pt x="506" y="398"/>
                    <a:pt x="253" y="1008"/>
                  </a:cubicBezTo>
                  <a:cubicBezTo>
                    <a:pt x="1" y="1618"/>
                    <a:pt x="140" y="2319"/>
                    <a:pt x="607" y="2786"/>
                  </a:cubicBezTo>
                  <a:cubicBezTo>
                    <a:pt x="919" y="3098"/>
                    <a:pt x="1336" y="3264"/>
                    <a:pt x="1761" y="3264"/>
                  </a:cubicBezTo>
                  <a:cubicBezTo>
                    <a:pt x="1971" y="3264"/>
                    <a:pt x="2183" y="3223"/>
                    <a:pt x="2385" y="3139"/>
                  </a:cubicBezTo>
                  <a:cubicBezTo>
                    <a:pt x="2995" y="2887"/>
                    <a:pt x="3393" y="2292"/>
                    <a:pt x="3393" y="1632"/>
                  </a:cubicBezTo>
                  <a:cubicBezTo>
                    <a:pt x="3392" y="730"/>
                    <a:pt x="2661" y="1"/>
                    <a:pt x="1761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5992250" y="4866050"/>
              <a:ext cx="84825" cy="81600"/>
            </a:xfrm>
            <a:custGeom>
              <a:avLst/>
              <a:gdLst/>
              <a:ahLst/>
              <a:cxnLst/>
              <a:rect l="l" t="t" r="r" b="b"/>
              <a:pathLst>
                <a:path w="3393" h="3264" extrusionOk="0">
                  <a:moveTo>
                    <a:pt x="1760" y="0"/>
                  </a:moveTo>
                  <a:cubicBezTo>
                    <a:pt x="1100" y="0"/>
                    <a:pt x="505" y="398"/>
                    <a:pt x="253" y="1007"/>
                  </a:cubicBezTo>
                  <a:cubicBezTo>
                    <a:pt x="0" y="1616"/>
                    <a:pt x="139" y="2319"/>
                    <a:pt x="606" y="2785"/>
                  </a:cubicBezTo>
                  <a:cubicBezTo>
                    <a:pt x="918" y="3097"/>
                    <a:pt x="1336" y="3263"/>
                    <a:pt x="1760" y="3263"/>
                  </a:cubicBezTo>
                  <a:cubicBezTo>
                    <a:pt x="1970" y="3263"/>
                    <a:pt x="2183" y="3222"/>
                    <a:pt x="2384" y="3139"/>
                  </a:cubicBezTo>
                  <a:cubicBezTo>
                    <a:pt x="2995" y="2886"/>
                    <a:pt x="3392" y="2292"/>
                    <a:pt x="3392" y="1631"/>
                  </a:cubicBezTo>
                  <a:cubicBezTo>
                    <a:pt x="3392" y="731"/>
                    <a:pt x="2662" y="0"/>
                    <a:pt x="1760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6118925" y="4992725"/>
              <a:ext cx="84850" cy="81625"/>
            </a:xfrm>
            <a:custGeom>
              <a:avLst/>
              <a:gdLst/>
              <a:ahLst/>
              <a:cxnLst/>
              <a:rect l="l" t="t" r="r" b="b"/>
              <a:pathLst>
                <a:path w="3394" h="3265" extrusionOk="0">
                  <a:moveTo>
                    <a:pt x="1762" y="1"/>
                  </a:moveTo>
                  <a:cubicBezTo>
                    <a:pt x="1102" y="1"/>
                    <a:pt x="506" y="398"/>
                    <a:pt x="253" y="1008"/>
                  </a:cubicBezTo>
                  <a:cubicBezTo>
                    <a:pt x="1" y="1618"/>
                    <a:pt x="141" y="2319"/>
                    <a:pt x="608" y="2786"/>
                  </a:cubicBezTo>
                  <a:cubicBezTo>
                    <a:pt x="920" y="3099"/>
                    <a:pt x="1337" y="3265"/>
                    <a:pt x="1762" y="3265"/>
                  </a:cubicBezTo>
                  <a:cubicBezTo>
                    <a:pt x="1972" y="3265"/>
                    <a:pt x="2184" y="3224"/>
                    <a:pt x="2386" y="3140"/>
                  </a:cubicBezTo>
                  <a:cubicBezTo>
                    <a:pt x="2995" y="2888"/>
                    <a:pt x="3393" y="2292"/>
                    <a:pt x="3393" y="1633"/>
                  </a:cubicBezTo>
                  <a:cubicBezTo>
                    <a:pt x="3393" y="731"/>
                    <a:pt x="2662" y="1"/>
                    <a:pt x="1762" y="1"/>
                  </a:cubicBez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2"/>
            <p:cNvSpPr/>
            <p:nvPr/>
          </p:nvSpPr>
          <p:spPr>
            <a:xfrm>
              <a:off x="6245650" y="5119425"/>
              <a:ext cx="84825" cy="81625"/>
            </a:xfrm>
            <a:custGeom>
              <a:avLst/>
              <a:gdLst/>
              <a:ahLst/>
              <a:cxnLst/>
              <a:rect l="l" t="t" r="r" b="b"/>
              <a:pathLst>
                <a:path w="3393" h="3265" extrusionOk="0">
                  <a:moveTo>
                    <a:pt x="1761" y="0"/>
                  </a:moveTo>
                  <a:cubicBezTo>
                    <a:pt x="1100" y="0"/>
                    <a:pt x="506" y="398"/>
                    <a:pt x="253" y="1008"/>
                  </a:cubicBezTo>
                  <a:cubicBezTo>
                    <a:pt x="0" y="1618"/>
                    <a:pt x="140" y="2320"/>
                    <a:pt x="606" y="2787"/>
                  </a:cubicBezTo>
                  <a:cubicBezTo>
                    <a:pt x="918" y="3099"/>
                    <a:pt x="1336" y="3264"/>
                    <a:pt x="1760" y="3264"/>
                  </a:cubicBezTo>
                  <a:cubicBezTo>
                    <a:pt x="1971" y="3264"/>
                    <a:pt x="2183" y="3224"/>
                    <a:pt x="2385" y="3140"/>
                  </a:cubicBezTo>
                  <a:cubicBezTo>
                    <a:pt x="2995" y="2887"/>
                    <a:pt x="3393" y="2293"/>
                    <a:pt x="3393" y="1632"/>
                  </a:cubicBezTo>
                  <a:cubicBezTo>
                    <a:pt x="3393" y="731"/>
                    <a:pt x="2662" y="0"/>
                    <a:pt x="1761" y="0"/>
                  </a:cubicBez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" name="Google Shape;505;p22"/>
          <p:cNvGrpSpPr/>
          <p:nvPr/>
        </p:nvGrpSpPr>
        <p:grpSpPr>
          <a:xfrm>
            <a:off x="8789425" y="3879850"/>
            <a:ext cx="175450" cy="175450"/>
            <a:chOff x="5826950" y="2305200"/>
            <a:chExt cx="175450" cy="175450"/>
          </a:xfrm>
        </p:grpSpPr>
        <p:sp>
          <p:nvSpPr>
            <p:cNvPr id="506" name="Google Shape;506;p22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1">
  <p:cSld name="CAPTION_ONLY_2_1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3"/>
          <p:cNvSpPr txBox="1">
            <a:spLocks noGrp="1"/>
          </p:cNvSpPr>
          <p:nvPr>
            <p:ph type="title"/>
          </p:nvPr>
        </p:nvSpPr>
        <p:spPr>
          <a:xfrm>
            <a:off x="1634100" y="372175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10" name="Google Shape;510;p23"/>
          <p:cNvSpPr txBox="1">
            <a:spLocks noGrp="1"/>
          </p:cNvSpPr>
          <p:nvPr>
            <p:ph type="title" idx="2"/>
          </p:nvPr>
        </p:nvSpPr>
        <p:spPr>
          <a:xfrm>
            <a:off x="5340900" y="1349275"/>
            <a:ext cx="27972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511" name="Google Shape;511;p23"/>
          <p:cNvSpPr txBox="1">
            <a:spLocks noGrp="1"/>
          </p:cNvSpPr>
          <p:nvPr>
            <p:ph type="subTitle" idx="1"/>
          </p:nvPr>
        </p:nvSpPr>
        <p:spPr>
          <a:xfrm>
            <a:off x="5340900" y="1622475"/>
            <a:ext cx="27972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2" name="Google Shape;512;p23"/>
          <p:cNvSpPr txBox="1">
            <a:spLocks noGrp="1"/>
          </p:cNvSpPr>
          <p:nvPr>
            <p:ph type="title" idx="3"/>
          </p:nvPr>
        </p:nvSpPr>
        <p:spPr>
          <a:xfrm>
            <a:off x="5340900" y="2446250"/>
            <a:ext cx="27972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513" name="Google Shape;513;p23"/>
          <p:cNvSpPr txBox="1">
            <a:spLocks noGrp="1"/>
          </p:cNvSpPr>
          <p:nvPr>
            <p:ph type="subTitle" idx="4"/>
          </p:nvPr>
        </p:nvSpPr>
        <p:spPr>
          <a:xfrm>
            <a:off x="5340900" y="2719450"/>
            <a:ext cx="27972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4" name="Google Shape;514;p23"/>
          <p:cNvSpPr txBox="1">
            <a:spLocks noGrp="1"/>
          </p:cNvSpPr>
          <p:nvPr>
            <p:ph type="title" idx="5"/>
          </p:nvPr>
        </p:nvSpPr>
        <p:spPr>
          <a:xfrm>
            <a:off x="5340900" y="3543225"/>
            <a:ext cx="27972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515" name="Google Shape;515;p23"/>
          <p:cNvSpPr txBox="1">
            <a:spLocks noGrp="1"/>
          </p:cNvSpPr>
          <p:nvPr>
            <p:ph type="subTitle" idx="6"/>
          </p:nvPr>
        </p:nvSpPr>
        <p:spPr>
          <a:xfrm>
            <a:off x="5340900" y="3816425"/>
            <a:ext cx="27972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16" name="Google Shape;516;p23"/>
          <p:cNvGrpSpPr/>
          <p:nvPr/>
        </p:nvGrpSpPr>
        <p:grpSpPr>
          <a:xfrm>
            <a:off x="8357975" y="196813"/>
            <a:ext cx="618200" cy="760500"/>
            <a:chOff x="2434775" y="1800150"/>
            <a:chExt cx="618200" cy="760500"/>
          </a:xfrm>
        </p:grpSpPr>
        <p:sp>
          <p:nvSpPr>
            <p:cNvPr id="517" name="Google Shape;517;p23"/>
            <p:cNvSpPr/>
            <p:nvPr/>
          </p:nvSpPr>
          <p:spPr>
            <a:xfrm>
              <a:off x="2441350" y="2030975"/>
              <a:ext cx="611625" cy="529675"/>
            </a:xfrm>
            <a:custGeom>
              <a:avLst/>
              <a:gdLst/>
              <a:ahLst/>
              <a:cxnLst/>
              <a:rect l="l" t="t" r="r" b="b"/>
              <a:pathLst>
                <a:path w="24465" h="21187" extrusionOk="0">
                  <a:moveTo>
                    <a:pt x="1" y="0"/>
                  </a:moveTo>
                  <a:lnTo>
                    <a:pt x="12232" y="21187"/>
                  </a:lnTo>
                  <a:lnTo>
                    <a:pt x="24464" y="0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3"/>
            <p:cNvSpPr/>
            <p:nvPr/>
          </p:nvSpPr>
          <p:spPr>
            <a:xfrm>
              <a:off x="2434775" y="1800150"/>
              <a:ext cx="611625" cy="529675"/>
            </a:xfrm>
            <a:custGeom>
              <a:avLst/>
              <a:gdLst/>
              <a:ahLst/>
              <a:cxnLst/>
              <a:rect l="l" t="t" r="r" b="b"/>
              <a:pathLst>
                <a:path w="24465" h="21187" extrusionOk="0">
                  <a:moveTo>
                    <a:pt x="1" y="0"/>
                  </a:moveTo>
                  <a:lnTo>
                    <a:pt x="12232" y="21187"/>
                  </a:lnTo>
                  <a:lnTo>
                    <a:pt x="24464" y="0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23"/>
          <p:cNvGrpSpPr/>
          <p:nvPr/>
        </p:nvGrpSpPr>
        <p:grpSpPr>
          <a:xfrm>
            <a:off x="8502350" y="1153300"/>
            <a:ext cx="641650" cy="332025"/>
            <a:chOff x="1151000" y="1881425"/>
            <a:chExt cx="641650" cy="332025"/>
          </a:xfrm>
        </p:grpSpPr>
        <p:sp>
          <p:nvSpPr>
            <p:cNvPr id="520" name="Google Shape;520;p23"/>
            <p:cNvSpPr/>
            <p:nvPr/>
          </p:nvSpPr>
          <p:spPr>
            <a:xfrm>
              <a:off x="1151000" y="2045450"/>
              <a:ext cx="641650" cy="168000"/>
            </a:xfrm>
            <a:custGeom>
              <a:avLst/>
              <a:gdLst/>
              <a:ahLst/>
              <a:cxnLst/>
              <a:rect l="l" t="t" r="r" b="b"/>
              <a:pathLst>
                <a:path w="25666" h="6720" extrusionOk="0">
                  <a:moveTo>
                    <a:pt x="8704" y="1"/>
                  </a:moveTo>
                  <a:lnTo>
                    <a:pt x="4580" y="4874"/>
                  </a:lnTo>
                  <a:lnTo>
                    <a:pt x="911" y="538"/>
                  </a:lnTo>
                  <a:lnTo>
                    <a:pt x="0" y="1309"/>
                  </a:lnTo>
                  <a:lnTo>
                    <a:pt x="4580" y="6720"/>
                  </a:lnTo>
                  <a:lnTo>
                    <a:pt x="8705" y="1846"/>
                  </a:lnTo>
                  <a:lnTo>
                    <a:pt x="12831" y="6720"/>
                  </a:lnTo>
                  <a:lnTo>
                    <a:pt x="16955" y="1846"/>
                  </a:lnTo>
                  <a:lnTo>
                    <a:pt x="21083" y="6720"/>
                  </a:lnTo>
                  <a:lnTo>
                    <a:pt x="25665" y="1309"/>
                  </a:lnTo>
                  <a:lnTo>
                    <a:pt x="24756" y="538"/>
                  </a:lnTo>
                  <a:lnTo>
                    <a:pt x="21083" y="4874"/>
                  </a:lnTo>
                  <a:lnTo>
                    <a:pt x="16955" y="1"/>
                  </a:lnTo>
                  <a:lnTo>
                    <a:pt x="12830" y="4874"/>
                  </a:lnTo>
                  <a:lnTo>
                    <a:pt x="8704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3"/>
            <p:cNvSpPr/>
            <p:nvPr/>
          </p:nvSpPr>
          <p:spPr>
            <a:xfrm>
              <a:off x="1151000" y="1881425"/>
              <a:ext cx="641650" cy="168000"/>
            </a:xfrm>
            <a:custGeom>
              <a:avLst/>
              <a:gdLst/>
              <a:ahLst/>
              <a:cxnLst/>
              <a:rect l="l" t="t" r="r" b="b"/>
              <a:pathLst>
                <a:path w="25666" h="6720" extrusionOk="0">
                  <a:moveTo>
                    <a:pt x="8704" y="0"/>
                  </a:moveTo>
                  <a:lnTo>
                    <a:pt x="4580" y="4873"/>
                  </a:lnTo>
                  <a:lnTo>
                    <a:pt x="911" y="537"/>
                  </a:lnTo>
                  <a:lnTo>
                    <a:pt x="0" y="1309"/>
                  </a:lnTo>
                  <a:lnTo>
                    <a:pt x="4580" y="6719"/>
                  </a:lnTo>
                  <a:lnTo>
                    <a:pt x="8705" y="1847"/>
                  </a:lnTo>
                  <a:lnTo>
                    <a:pt x="12831" y="6719"/>
                  </a:lnTo>
                  <a:lnTo>
                    <a:pt x="16955" y="1847"/>
                  </a:lnTo>
                  <a:lnTo>
                    <a:pt x="21083" y="6719"/>
                  </a:lnTo>
                  <a:lnTo>
                    <a:pt x="25665" y="1309"/>
                  </a:lnTo>
                  <a:lnTo>
                    <a:pt x="24756" y="537"/>
                  </a:lnTo>
                  <a:lnTo>
                    <a:pt x="21083" y="4873"/>
                  </a:lnTo>
                  <a:lnTo>
                    <a:pt x="16955" y="0"/>
                  </a:lnTo>
                  <a:lnTo>
                    <a:pt x="12830" y="4873"/>
                  </a:lnTo>
                  <a:lnTo>
                    <a:pt x="8704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" name="Google Shape;522;p23"/>
          <p:cNvGrpSpPr/>
          <p:nvPr/>
        </p:nvGrpSpPr>
        <p:grpSpPr>
          <a:xfrm>
            <a:off x="194050" y="196825"/>
            <a:ext cx="1055125" cy="309200"/>
            <a:chOff x="5550375" y="1747875"/>
            <a:chExt cx="1055125" cy="309200"/>
          </a:xfrm>
        </p:grpSpPr>
        <p:sp>
          <p:nvSpPr>
            <p:cNvPr id="523" name="Google Shape;523;p23"/>
            <p:cNvSpPr/>
            <p:nvPr/>
          </p:nvSpPr>
          <p:spPr>
            <a:xfrm>
              <a:off x="5550375" y="1814025"/>
              <a:ext cx="995450" cy="243050"/>
            </a:xfrm>
            <a:custGeom>
              <a:avLst/>
              <a:gdLst/>
              <a:ahLst/>
              <a:cxnLst/>
              <a:rect l="l" t="t" r="r" b="b"/>
              <a:pathLst>
                <a:path w="39818" h="9722" extrusionOk="0">
                  <a:moveTo>
                    <a:pt x="39222" y="598"/>
                  </a:moveTo>
                  <a:lnTo>
                    <a:pt x="39222" y="9124"/>
                  </a:lnTo>
                  <a:lnTo>
                    <a:pt x="598" y="9124"/>
                  </a:lnTo>
                  <a:lnTo>
                    <a:pt x="598" y="598"/>
                  </a:lnTo>
                  <a:close/>
                  <a:moveTo>
                    <a:pt x="1" y="1"/>
                  </a:moveTo>
                  <a:lnTo>
                    <a:pt x="1" y="9721"/>
                  </a:lnTo>
                  <a:lnTo>
                    <a:pt x="39818" y="9721"/>
                  </a:lnTo>
                  <a:lnTo>
                    <a:pt x="39818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3"/>
            <p:cNvSpPr/>
            <p:nvPr/>
          </p:nvSpPr>
          <p:spPr>
            <a:xfrm>
              <a:off x="5624950" y="1747875"/>
              <a:ext cx="980550" cy="228125"/>
            </a:xfrm>
            <a:custGeom>
              <a:avLst/>
              <a:gdLst/>
              <a:ahLst/>
              <a:cxnLst/>
              <a:rect l="l" t="t" r="r" b="b"/>
              <a:pathLst>
                <a:path w="39222" h="9125" extrusionOk="0">
                  <a:moveTo>
                    <a:pt x="0" y="1"/>
                  </a:moveTo>
                  <a:lnTo>
                    <a:pt x="0" y="9124"/>
                  </a:lnTo>
                  <a:lnTo>
                    <a:pt x="39221" y="9124"/>
                  </a:lnTo>
                  <a:lnTo>
                    <a:pt x="39221" y="1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23"/>
          <p:cNvGrpSpPr/>
          <p:nvPr/>
        </p:nvGrpSpPr>
        <p:grpSpPr>
          <a:xfrm>
            <a:off x="194050" y="816025"/>
            <a:ext cx="108150" cy="669300"/>
            <a:chOff x="5169950" y="3910650"/>
            <a:chExt cx="108150" cy="669300"/>
          </a:xfrm>
        </p:grpSpPr>
        <p:sp>
          <p:nvSpPr>
            <p:cNvPr id="526" name="Google Shape;526;p23"/>
            <p:cNvSpPr/>
            <p:nvPr/>
          </p:nvSpPr>
          <p:spPr>
            <a:xfrm>
              <a:off x="5169950" y="39106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3"/>
            <p:cNvSpPr/>
            <p:nvPr/>
          </p:nvSpPr>
          <p:spPr>
            <a:xfrm>
              <a:off x="5169950" y="4097700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3"/>
            <p:cNvSpPr/>
            <p:nvPr/>
          </p:nvSpPr>
          <p:spPr>
            <a:xfrm>
              <a:off x="5169950" y="42847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3"/>
            <p:cNvSpPr/>
            <p:nvPr/>
          </p:nvSpPr>
          <p:spPr>
            <a:xfrm>
              <a:off x="5169950" y="4471825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oogle Shape;530;p23"/>
          <p:cNvGrpSpPr/>
          <p:nvPr/>
        </p:nvGrpSpPr>
        <p:grpSpPr>
          <a:xfrm>
            <a:off x="610575" y="816025"/>
            <a:ext cx="175450" cy="175450"/>
            <a:chOff x="5826950" y="2305200"/>
            <a:chExt cx="175450" cy="175450"/>
          </a:xfrm>
        </p:grpSpPr>
        <p:sp>
          <p:nvSpPr>
            <p:cNvPr id="531" name="Google Shape;531;p23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3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CAPTION_ONLY_1_1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4"/>
          <p:cNvSpPr txBox="1">
            <a:spLocks noGrp="1"/>
          </p:cNvSpPr>
          <p:nvPr>
            <p:ph type="title"/>
          </p:nvPr>
        </p:nvSpPr>
        <p:spPr>
          <a:xfrm>
            <a:off x="1634100" y="372175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5" name="Google Shape;535;p24"/>
          <p:cNvSpPr txBox="1">
            <a:spLocks noGrp="1"/>
          </p:cNvSpPr>
          <p:nvPr>
            <p:ph type="title" idx="2"/>
          </p:nvPr>
        </p:nvSpPr>
        <p:spPr>
          <a:xfrm>
            <a:off x="1498500" y="3243223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536" name="Google Shape;536;p24"/>
          <p:cNvSpPr txBox="1">
            <a:spLocks noGrp="1"/>
          </p:cNvSpPr>
          <p:nvPr>
            <p:ph type="subTitle" idx="1"/>
          </p:nvPr>
        </p:nvSpPr>
        <p:spPr>
          <a:xfrm>
            <a:off x="1498500" y="3668823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7" name="Google Shape;537;p24"/>
          <p:cNvSpPr txBox="1">
            <a:spLocks noGrp="1"/>
          </p:cNvSpPr>
          <p:nvPr>
            <p:ph type="title" idx="3"/>
          </p:nvPr>
        </p:nvSpPr>
        <p:spPr>
          <a:xfrm>
            <a:off x="5386500" y="3243223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538" name="Google Shape;538;p24"/>
          <p:cNvSpPr txBox="1">
            <a:spLocks noGrp="1"/>
          </p:cNvSpPr>
          <p:nvPr>
            <p:ph type="subTitle" idx="4"/>
          </p:nvPr>
        </p:nvSpPr>
        <p:spPr>
          <a:xfrm>
            <a:off x="5386500" y="3668823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39" name="Google Shape;539;p24"/>
          <p:cNvGrpSpPr/>
          <p:nvPr/>
        </p:nvGrpSpPr>
        <p:grpSpPr>
          <a:xfrm>
            <a:off x="188064" y="213985"/>
            <a:ext cx="646866" cy="1098118"/>
            <a:chOff x="3558950" y="3191175"/>
            <a:chExt cx="500825" cy="850200"/>
          </a:xfrm>
        </p:grpSpPr>
        <p:sp>
          <p:nvSpPr>
            <p:cNvPr id="540" name="Google Shape;540;p24"/>
            <p:cNvSpPr/>
            <p:nvPr/>
          </p:nvSpPr>
          <p:spPr>
            <a:xfrm>
              <a:off x="3566425" y="3191175"/>
              <a:ext cx="485900" cy="561075"/>
            </a:xfrm>
            <a:custGeom>
              <a:avLst/>
              <a:gdLst/>
              <a:ahLst/>
              <a:cxnLst/>
              <a:rect l="l" t="t" r="r" b="b"/>
              <a:pathLst>
                <a:path w="19436" h="22443" extrusionOk="0">
                  <a:moveTo>
                    <a:pt x="9718" y="1"/>
                  </a:moveTo>
                  <a:lnTo>
                    <a:pt x="1" y="5611"/>
                  </a:lnTo>
                  <a:lnTo>
                    <a:pt x="1" y="16831"/>
                  </a:lnTo>
                  <a:lnTo>
                    <a:pt x="9718" y="22443"/>
                  </a:lnTo>
                  <a:lnTo>
                    <a:pt x="19435" y="16831"/>
                  </a:lnTo>
                  <a:lnTo>
                    <a:pt x="19435" y="5611"/>
                  </a:lnTo>
                  <a:lnTo>
                    <a:pt x="9718" y="1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3558950" y="3463075"/>
              <a:ext cx="500825" cy="578300"/>
            </a:xfrm>
            <a:custGeom>
              <a:avLst/>
              <a:gdLst/>
              <a:ahLst/>
              <a:cxnLst/>
              <a:rect l="l" t="t" r="r" b="b"/>
              <a:pathLst>
                <a:path w="20033" h="23132" extrusionOk="0">
                  <a:moveTo>
                    <a:pt x="10017" y="690"/>
                  </a:moveTo>
                  <a:lnTo>
                    <a:pt x="19436" y="6129"/>
                  </a:lnTo>
                  <a:lnTo>
                    <a:pt x="19436" y="17005"/>
                  </a:lnTo>
                  <a:lnTo>
                    <a:pt x="10017" y="22443"/>
                  </a:lnTo>
                  <a:lnTo>
                    <a:pt x="598" y="17005"/>
                  </a:lnTo>
                  <a:lnTo>
                    <a:pt x="598" y="6129"/>
                  </a:lnTo>
                  <a:lnTo>
                    <a:pt x="10017" y="690"/>
                  </a:lnTo>
                  <a:close/>
                  <a:moveTo>
                    <a:pt x="10017" y="1"/>
                  </a:moveTo>
                  <a:lnTo>
                    <a:pt x="1" y="5784"/>
                  </a:lnTo>
                  <a:lnTo>
                    <a:pt x="1" y="17349"/>
                  </a:lnTo>
                  <a:lnTo>
                    <a:pt x="10017" y="23131"/>
                  </a:lnTo>
                  <a:lnTo>
                    <a:pt x="20032" y="17349"/>
                  </a:lnTo>
                  <a:lnTo>
                    <a:pt x="20032" y="5784"/>
                  </a:lnTo>
                  <a:lnTo>
                    <a:pt x="10017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2" name="Google Shape;542;p24"/>
          <p:cNvGrpSpPr/>
          <p:nvPr/>
        </p:nvGrpSpPr>
        <p:grpSpPr>
          <a:xfrm>
            <a:off x="8309075" y="213975"/>
            <a:ext cx="641650" cy="332025"/>
            <a:chOff x="1151000" y="1881425"/>
            <a:chExt cx="641650" cy="332025"/>
          </a:xfrm>
        </p:grpSpPr>
        <p:sp>
          <p:nvSpPr>
            <p:cNvPr id="543" name="Google Shape;543;p24"/>
            <p:cNvSpPr/>
            <p:nvPr/>
          </p:nvSpPr>
          <p:spPr>
            <a:xfrm>
              <a:off x="1151000" y="2045450"/>
              <a:ext cx="641650" cy="168000"/>
            </a:xfrm>
            <a:custGeom>
              <a:avLst/>
              <a:gdLst/>
              <a:ahLst/>
              <a:cxnLst/>
              <a:rect l="l" t="t" r="r" b="b"/>
              <a:pathLst>
                <a:path w="25666" h="6720" extrusionOk="0">
                  <a:moveTo>
                    <a:pt x="8704" y="1"/>
                  </a:moveTo>
                  <a:lnTo>
                    <a:pt x="4580" y="4874"/>
                  </a:lnTo>
                  <a:lnTo>
                    <a:pt x="911" y="538"/>
                  </a:lnTo>
                  <a:lnTo>
                    <a:pt x="0" y="1309"/>
                  </a:lnTo>
                  <a:lnTo>
                    <a:pt x="4580" y="6720"/>
                  </a:lnTo>
                  <a:lnTo>
                    <a:pt x="8705" y="1846"/>
                  </a:lnTo>
                  <a:lnTo>
                    <a:pt x="12831" y="6720"/>
                  </a:lnTo>
                  <a:lnTo>
                    <a:pt x="16955" y="1846"/>
                  </a:lnTo>
                  <a:lnTo>
                    <a:pt x="21083" y="6720"/>
                  </a:lnTo>
                  <a:lnTo>
                    <a:pt x="25665" y="1309"/>
                  </a:lnTo>
                  <a:lnTo>
                    <a:pt x="24756" y="538"/>
                  </a:lnTo>
                  <a:lnTo>
                    <a:pt x="21083" y="4874"/>
                  </a:lnTo>
                  <a:lnTo>
                    <a:pt x="16955" y="1"/>
                  </a:lnTo>
                  <a:lnTo>
                    <a:pt x="12830" y="4874"/>
                  </a:lnTo>
                  <a:lnTo>
                    <a:pt x="8704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151000" y="1881425"/>
              <a:ext cx="641650" cy="168000"/>
            </a:xfrm>
            <a:custGeom>
              <a:avLst/>
              <a:gdLst/>
              <a:ahLst/>
              <a:cxnLst/>
              <a:rect l="l" t="t" r="r" b="b"/>
              <a:pathLst>
                <a:path w="25666" h="6720" extrusionOk="0">
                  <a:moveTo>
                    <a:pt x="8704" y="0"/>
                  </a:moveTo>
                  <a:lnTo>
                    <a:pt x="4580" y="4873"/>
                  </a:lnTo>
                  <a:lnTo>
                    <a:pt x="911" y="537"/>
                  </a:lnTo>
                  <a:lnTo>
                    <a:pt x="0" y="1309"/>
                  </a:lnTo>
                  <a:lnTo>
                    <a:pt x="4580" y="6719"/>
                  </a:lnTo>
                  <a:lnTo>
                    <a:pt x="8705" y="1847"/>
                  </a:lnTo>
                  <a:lnTo>
                    <a:pt x="12831" y="6719"/>
                  </a:lnTo>
                  <a:lnTo>
                    <a:pt x="16955" y="1847"/>
                  </a:lnTo>
                  <a:lnTo>
                    <a:pt x="21083" y="6719"/>
                  </a:lnTo>
                  <a:lnTo>
                    <a:pt x="25665" y="1309"/>
                  </a:lnTo>
                  <a:lnTo>
                    <a:pt x="24756" y="537"/>
                  </a:lnTo>
                  <a:lnTo>
                    <a:pt x="21083" y="4873"/>
                  </a:lnTo>
                  <a:lnTo>
                    <a:pt x="16955" y="0"/>
                  </a:lnTo>
                  <a:lnTo>
                    <a:pt x="12830" y="4873"/>
                  </a:lnTo>
                  <a:lnTo>
                    <a:pt x="8704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" name="Google Shape;545;p24"/>
          <p:cNvGrpSpPr/>
          <p:nvPr/>
        </p:nvGrpSpPr>
        <p:grpSpPr>
          <a:xfrm>
            <a:off x="8357725" y="735450"/>
            <a:ext cx="544350" cy="313225"/>
            <a:chOff x="4383475" y="1747875"/>
            <a:chExt cx="544350" cy="313225"/>
          </a:xfrm>
        </p:grpSpPr>
        <p:sp>
          <p:nvSpPr>
            <p:cNvPr id="546" name="Google Shape;546;p24"/>
            <p:cNvSpPr/>
            <p:nvPr/>
          </p:nvSpPr>
          <p:spPr>
            <a:xfrm>
              <a:off x="4383475" y="1747875"/>
              <a:ext cx="544350" cy="89500"/>
            </a:xfrm>
            <a:custGeom>
              <a:avLst/>
              <a:gdLst/>
              <a:ahLst/>
              <a:cxnLst/>
              <a:rect l="l" t="t" r="r" b="b"/>
              <a:pathLst>
                <a:path w="21774" h="3580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383475" y="1971575"/>
              <a:ext cx="544350" cy="89525"/>
            </a:xfrm>
            <a:custGeom>
              <a:avLst/>
              <a:gdLst/>
              <a:ahLst/>
              <a:cxnLst/>
              <a:rect l="l" t="t" r="r" b="b"/>
              <a:pathLst>
                <a:path w="21774" h="3581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8" name="Google Shape;548;p24"/>
          <p:cNvGrpSpPr/>
          <p:nvPr/>
        </p:nvGrpSpPr>
        <p:grpSpPr>
          <a:xfrm>
            <a:off x="1047600" y="213975"/>
            <a:ext cx="175450" cy="175450"/>
            <a:chOff x="5826950" y="2305200"/>
            <a:chExt cx="175450" cy="175450"/>
          </a:xfrm>
        </p:grpSpPr>
        <p:sp>
          <p:nvSpPr>
            <p:cNvPr id="549" name="Google Shape;549;p24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24"/>
          <p:cNvGrpSpPr/>
          <p:nvPr/>
        </p:nvGrpSpPr>
        <p:grpSpPr>
          <a:xfrm>
            <a:off x="457425" y="1594625"/>
            <a:ext cx="108150" cy="669300"/>
            <a:chOff x="5169950" y="3910650"/>
            <a:chExt cx="108150" cy="669300"/>
          </a:xfrm>
        </p:grpSpPr>
        <p:sp>
          <p:nvSpPr>
            <p:cNvPr id="552" name="Google Shape;552;p24"/>
            <p:cNvSpPr/>
            <p:nvPr/>
          </p:nvSpPr>
          <p:spPr>
            <a:xfrm>
              <a:off x="5169950" y="39106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5169950" y="4097700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5169950" y="42847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5169950" y="4471825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24"/>
          <p:cNvGrpSpPr/>
          <p:nvPr/>
        </p:nvGrpSpPr>
        <p:grpSpPr>
          <a:xfrm rot="10800000">
            <a:off x="8535240" y="1378191"/>
            <a:ext cx="608748" cy="1194688"/>
            <a:chOff x="1158575" y="2606800"/>
            <a:chExt cx="497750" cy="976850"/>
          </a:xfrm>
        </p:grpSpPr>
        <p:sp>
          <p:nvSpPr>
            <p:cNvPr id="557" name="Google Shape;557;p24"/>
            <p:cNvSpPr/>
            <p:nvPr/>
          </p:nvSpPr>
          <p:spPr>
            <a:xfrm>
              <a:off x="1158575" y="2716225"/>
              <a:ext cx="22400" cy="22250"/>
            </a:xfrm>
            <a:custGeom>
              <a:avLst/>
              <a:gdLst/>
              <a:ahLst/>
              <a:cxnLst/>
              <a:rect l="l" t="t" r="r" b="b"/>
              <a:pathLst>
                <a:path w="896" h="890" extrusionOk="0">
                  <a:moveTo>
                    <a:pt x="448" y="1"/>
                  </a:moveTo>
                  <a:cubicBezTo>
                    <a:pt x="332" y="1"/>
                    <a:pt x="215" y="43"/>
                    <a:pt x="132" y="126"/>
                  </a:cubicBezTo>
                  <a:cubicBezTo>
                    <a:pt x="47" y="210"/>
                    <a:pt x="1" y="323"/>
                    <a:pt x="1" y="442"/>
                  </a:cubicBezTo>
                  <a:cubicBezTo>
                    <a:pt x="2" y="561"/>
                    <a:pt x="48" y="675"/>
                    <a:pt x="132" y="758"/>
                  </a:cubicBezTo>
                  <a:cubicBezTo>
                    <a:pt x="216" y="842"/>
                    <a:pt x="329" y="889"/>
                    <a:pt x="448" y="890"/>
                  </a:cubicBezTo>
                  <a:cubicBezTo>
                    <a:pt x="567" y="890"/>
                    <a:pt x="680" y="842"/>
                    <a:pt x="764" y="758"/>
                  </a:cubicBezTo>
                  <a:cubicBezTo>
                    <a:pt x="848" y="675"/>
                    <a:pt x="895" y="560"/>
                    <a:pt x="896" y="442"/>
                  </a:cubicBezTo>
                  <a:cubicBezTo>
                    <a:pt x="896" y="323"/>
                    <a:pt x="849" y="210"/>
                    <a:pt x="764" y="126"/>
                  </a:cubicBezTo>
                  <a:cubicBezTo>
                    <a:pt x="681" y="43"/>
                    <a:pt x="565" y="1"/>
                    <a:pt x="448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39375" y="2725200"/>
              <a:ext cx="309550" cy="739750"/>
            </a:xfrm>
            <a:custGeom>
              <a:avLst/>
              <a:gdLst/>
              <a:ahLst/>
              <a:cxnLst/>
              <a:rect l="l" t="t" r="r" b="b"/>
              <a:pathLst>
                <a:path w="12382" h="29590" extrusionOk="0">
                  <a:moveTo>
                    <a:pt x="490" y="1"/>
                  </a:moveTo>
                  <a:cubicBezTo>
                    <a:pt x="287" y="1"/>
                    <a:pt x="103" y="141"/>
                    <a:pt x="55" y="348"/>
                  </a:cubicBezTo>
                  <a:cubicBezTo>
                    <a:pt x="0" y="590"/>
                    <a:pt x="151" y="829"/>
                    <a:pt x="392" y="883"/>
                  </a:cubicBezTo>
                  <a:cubicBezTo>
                    <a:pt x="422" y="890"/>
                    <a:pt x="452" y="895"/>
                    <a:pt x="483" y="895"/>
                  </a:cubicBezTo>
                  <a:cubicBezTo>
                    <a:pt x="487" y="895"/>
                    <a:pt x="491" y="895"/>
                    <a:pt x="494" y="894"/>
                  </a:cubicBezTo>
                  <a:cubicBezTo>
                    <a:pt x="703" y="894"/>
                    <a:pt x="883" y="749"/>
                    <a:pt x="926" y="546"/>
                  </a:cubicBezTo>
                  <a:cubicBezTo>
                    <a:pt x="981" y="305"/>
                    <a:pt x="831" y="65"/>
                    <a:pt x="589" y="12"/>
                  </a:cubicBezTo>
                  <a:cubicBezTo>
                    <a:pt x="556" y="5"/>
                    <a:pt x="523" y="1"/>
                    <a:pt x="490" y="1"/>
                  </a:cubicBezTo>
                  <a:close/>
                  <a:moveTo>
                    <a:pt x="3601" y="1088"/>
                  </a:moveTo>
                  <a:cubicBezTo>
                    <a:pt x="3435" y="1088"/>
                    <a:pt x="3275" y="1182"/>
                    <a:pt x="3199" y="1342"/>
                  </a:cubicBezTo>
                  <a:cubicBezTo>
                    <a:pt x="3091" y="1564"/>
                    <a:pt x="3185" y="1832"/>
                    <a:pt x="3407" y="1939"/>
                  </a:cubicBezTo>
                  <a:cubicBezTo>
                    <a:pt x="3469" y="1968"/>
                    <a:pt x="3534" y="1983"/>
                    <a:pt x="3602" y="1983"/>
                  </a:cubicBezTo>
                  <a:cubicBezTo>
                    <a:pt x="3603" y="1983"/>
                    <a:pt x="3604" y="1983"/>
                    <a:pt x="3605" y="1983"/>
                  </a:cubicBezTo>
                  <a:cubicBezTo>
                    <a:pt x="3775" y="1983"/>
                    <a:pt x="3931" y="1883"/>
                    <a:pt x="4004" y="1729"/>
                  </a:cubicBezTo>
                  <a:cubicBezTo>
                    <a:pt x="4112" y="1507"/>
                    <a:pt x="4019" y="1240"/>
                    <a:pt x="3796" y="1133"/>
                  </a:cubicBezTo>
                  <a:cubicBezTo>
                    <a:pt x="3733" y="1103"/>
                    <a:pt x="3666" y="1088"/>
                    <a:pt x="3601" y="1088"/>
                  </a:cubicBezTo>
                  <a:close/>
                  <a:moveTo>
                    <a:pt x="6390" y="2843"/>
                  </a:moveTo>
                  <a:cubicBezTo>
                    <a:pt x="6259" y="2843"/>
                    <a:pt x="6129" y="2901"/>
                    <a:pt x="6041" y="3013"/>
                  </a:cubicBezTo>
                  <a:cubicBezTo>
                    <a:pt x="5888" y="3204"/>
                    <a:pt x="5919" y="3485"/>
                    <a:pt x="6110" y="3639"/>
                  </a:cubicBezTo>
                  <a:cubicBezTo>
                    <a:pt x="6190" y="3702"/>
                    <a:pt x="6289" y="3736"/>
                    <a:pt x="6391" y="3737"/>
                  </a:cubicBezTo>
                  <a:cubicBezTo>
                    <a:pt x="6527" y="3737"/>
                    <a:pt x="6655" y="3676"/>
                    <a:pt x="6740" y="3570"/>
                  </a:cubicBezTo>
                  <a:cubicBezTo>
                    <a:pt x="6894" y="3377"/>
                    <a:pt x="6863" y="3095"/>
                    <a:pt x="6671" y="2941"/>
                  </a:cubicBezTo>
                  <a:lnTo>
                    <a:pt x="6667" y="2941"/>
                  </a:lnTo>
                  <a:cubicBezTo>
                    <a:pt x="6586" y="2875"/>
                    <a:pt x="6487" y="2843"/>
                    <a:pt x="6390" y="2843"/>
                  </a:cubicBezTo>
                  <a:close/>
                  <a:moveTo>
                    <a:pt x="8719" y="5171"/>
                  </a:moveTo>
                  <a:cubicBezTo>
                    <a:pt x="8621" y="5171"/>
                    <a:pt x="8522" y="5203"/>
                    <a:pt x="8440" y="5270"/>
                  </a:cubicBezTo>
                  <a:cubicBezTo>
                    <a:pt x="8247" y="5424"/>
                    <a:pt x="8217" y="5705"/>
                    <a:pt x="8371" y="5896"/>
                  </a:cubicBezTo>
                  <a:cubicBezTo>
                    <a:pt x="8454" y="6003"/>
                    <a:pt x="8581" y="6066"/>
                    <a:pt x="8716" y="6066"/>
                  </a:cubicBezTo>
                  <a:cubicBezTo>
                    <a:pt x="8717" y="6066"/>
                    <a:pt x="8718" y="6066"/>
                    <a:pt x="8720" y="6066"/>
                  </a:cubicBezTo>
                  <a:cubicBezTo>
                    <a:pt x="8822" y="6066"/>
                    <a:pt x="8920" y="6031"/>
                    <a:pt x="9001" y="5968"/>
                  </a:cubicBezTo>
                  <a:cubicBezTo>
                    <a:pt x="9192" y="5812"/>
                    <a:pt x="9223" y="5532"/>
                    <a:pt x="9068" y="5339"/>
                  </a:cubicBezTo>
                  <a:cubicBezTo>
                    <a:pt x="8981" y="5228"/>
                    <a:pt x="8850" y="5171"/>
                    <a:pt x="8719" y="5171"/>
                  </a:cubicBezTo>
                  <a:close/>
                  <a:moveTo>
                    <a:pt x="10475" y="7958"/>
                  </a:moveTo>
                  <a:cubicBezTo>
                    <a:pt x="10409" y="7958"/>
                    <a:pt x="10342" y="7972"/>
                    <a:pt x="10279" y="8003"/>
                  </a:cubicBezTo>
                  <a:cubicBezTo>
                    <a:pt x="10057" y="8110"/>
                    <a:pt x="9966" y="8378"/>
                    <a:pt x="10073" y="8599"/>
                  </a:cubicBezTo>
                  <a:cubicBezTo>
                    <a:pt x="10146" y="8754"/>
                    <a:pt x="10302" y="8853"/>
                    <a:pt x="10473" y="8853"/>
                  </a:cubicBezTo>
                  <a:cubicBezTo>
                    <a:pt x="10474" y="8853"/>
                    <a:pt x="10475" y="8853"/>
                    <a:pt x="10476" y="8853"/>
                  </a:cubicBezTo>
                  <a:cubicBezTo>
                    <a:pt x="10543" y="8853"/>
                    <a:pt x="10610" y="8837"/>
                    <a:pt x="10670" y="8808"/>
                  </a:cubicBezTo>
                  <a:cubicBezTo>
                    <a:pt x="10892" y="8700"/>
                    <a:pt x="10985" y="8433"/>
                    <a:pt x="10880" y="8211"/>
                  </a:cubicBezTo>
                  <a:cubicBezTo>
                    <a:pt x="10802" y="8051"/>
                    <a:pt x="10641" y="7958"/>
                    <a:pt x="10475" y="7958"/>
                  </a:cubicBezTo>
                  <a:close/>
                  <a:moveTo>
                    <a:pt x="11566" y="11066"/>
                  </a:moveTo>
                  <a:cubicBezTo>
                    <a:pt x="11533" y="11066"/>
                    <a:pt x="11500" y="11070"/>
                    <a:pt x="11466" y="11077"/>
                  </a:cubicBezTo>
                  <a:cubicBezTo>
                    <a:pt x="11225" y="11130"/>
                    <a:pt x="11074" y="11370"/>
                    <a:pt x="11130" y="11611"/>
                  </a:cubicBezTo>
                  <a:cubicBezTo>
                    <a:pt x="11175" y="11814"/>
                    <a:pt x="11355" y="11959"/>
                    <a:pt x="11565" y="11959"/>
                  </a:cubicBezTo>
                  <a:cubicBezTo>
                    <a:pt x="11568" y="11960"/>
                    <a:pt x="11572" y="11960"/>
                    <a:pt x="11575" y="11960"/>
                  </a:cubicBezTo>
                  <a:cubicBezTo>
                    <a:pt x="11604" y="11960"/>
                    <a:pt x="11634" y="11955"/>
                    <a:pt x="11663" y="11948"/>
                  </a:cubicBezTo>
                  <a:cubicBezTo>
                    <a:pt x="11905" y="11895"/>
                    <a:pt x="12056" y="11655"/>
                    <a:pt x="12001" y="11414"/>
                  </a:cubicBezTo>
                  <a:cubicBezTo>
                    <a:pt x="11954" y="11207"/>
                    <a:pt x="11770" y="11066"/>
                    <a:pt x="11566" y="11066"/>
                  </a:cubicBezTo>
                  <a:close/>
                  <a:moveTo>
                    <a:pt x="11934" y="14340"/>
                  </a:moveTo>
                  <a:cubicBezTo>
                    <a:pt x="11933" y="14340"/>
                    <a:pt x="11933" y="14340"/>
                    <a:pt x="11932" y="14340"/>
                  </a:cubicBezTo>
                  <a:cubicBezTo>
                    <a:pt x="11931" y="14340"/>
                    <a:pt x="11930" y="14340"/>
                    <a:pt x="11930" y="14340"/>
                  </a:cubicBezTo>
                  <a:cubicBezTo>
                    <a:pt x="11684" y="14340"/>
                    <a:pt x="11484" y="14540"/>
                    <a:pt x="11484" y="14788"/>
                  </a:cubicBezTo>
                  <a:cubicBezTo>
                    <a:pt x="11486" y="15034"/>
                    <a:pt x="11686" y="15234"/>
                    <a:pt x="11933" y="15234"/>
                  </a:cubicBezTo>
                  <a:cubicBezTo>
                    <a:pt x="11934" y="15234"/>
                    <a:pt x="11935" y="15234"/>
                    <a:pt x="11935" y="15234"/>
                  </a:cubicBezTo>
                  <a:cubicBezTo>
                    <a:pt x="12182" y="15233"/>
                    <a:pt x="12382" y="15031"/>
                    <a:pt x="12379" y="14784"/>
                  </a:cubicBezTo>
                  <a:cubicBezTo>
                    <a:pt x="12378" y="14538"/>
                    <a:pt x="12179" y="14340"/>
                    <a:pt x="11934" y="14340"/>
                  </a:cubicBezTo>
                  <a:close/>
                  <a:moveTo>
                    <a:pt x="11570" y="17613"/>
                  </a:moveTo>
                  <a:cubicBezTo>
                    <a:pt x="11365" y="17613"/>
                    <a:pt x="11181" y="17753"/>
                    <a:pt x="11132" y="17960"/>
                  </a:cubicBezTo>
                  <a:lnTo>
                    <a:pt x="11136" y="17960"/>
                  </a:lnTo>
                  <a:cubicBezTo>
                    <a:pt x="11079" y="18202"/>
                    <a:pt x="11231" y="18442"/>
                    <a:pt x="11473" y="18494"/>
                  </a:cubicBezTo>
                  <a:cubicBezTo>
                    <a:pt x="11505" y="18503"/>
                    <a:pt x="11538" y="18506"/>
                    <a:pt x="11571" y="18506"/>
                  </a:cubicBezTo>
                  <a:cubicBezTo>
                    <a:pt x="11780" y="18505"/>
                    <a:pt x="11960" y="18361"/>
                    <a:pt x="12007" y="18157"/>
                  </a:cubicBezTo>
                  <a:cubicBezTo>
                    <a:pt x="12061" y="17916"/>
                    <a:pt x="11910" y="17677"/>
                    <a:pt x="11669" y="17624"/>
                  </a:cubicBezTo>
                  <a:cubicBezTo>
                    <a:pt x="11636" y="17616"/>
                    <a:pt x="11603" y="17613"/>
                    <a:pt x="11570" y="17613"/>
                  </a:cubicBezTo>
                  <a:close/>
                  <a:moveTo>
                    <a:pt x="10486" y="20723"/>
                  </a:moveTo>
                  <a:cubicBezTo>
                    <a:pt x="10320" y="20723"/>
                    <a:pt x="10160" y="20816"/>
                    <a:pt x="10083" y="20976"/>
                  </a:cubicBezTo>
                  <a:cubicBezTo>
                    <a:pt x="9975" y="21199"/>
                    <a:pt x="10069" y="21466"/>
                    <a:pt x="10292" y="21572"/>
                  </a:cubicBezTo>
                  <a:cubicBezTo>
                    <a:pt x="10352" y="21602"/>
                    <a:pt x="10419" y="21617"/>
                    <a:pt x="10485" y="21617"/>
                  </a:cubicBezTo>
                  <a:cubicBezTo>
                    <a:pt x="10486" y="21617"/>
                    <a:pt x="10487" y="21617"/>
                    <a:pt x="10488" y="21617"/>
                  </a:cubicBezTo>
                  <a:cubicBezTo>
                    <a:pt x="10659" y="21617"/>
                    <a:pt x="10814" y="21518"/>
                    <a:pt x="10888" y="21364"/>
                  </a:cubicBezTo>
                  <a:cubicBezTo>
                    <a:pt x="10995" y="21141"/>
                    <a:pt x="10902" y="20874"/>
                    <a:pt x="10679" y="20767"/>
                  </a:cubicBezTo>
                  <a:cubicBezTo>
                    <a:pt x="10617" y="20737"/>
                    <a:pt x="10551" y="20723"/>
                    <a:pt x="10486" y="20723"/>
                  </a:cubicBezTo>
                  <a:close/>
                  <a:moveTo>
                    <a:pt x="8734" y="23512"/>
                  </a:moveTo>
                  <a:cubicBezTo>
                    <a:pt x="8602" y="23512"/>
                    <a:pt x="8472" y="23570"/>
                    <a:pt x="8383" y="23682"/>
                  </a:cubicBezTo>
                  <a:cubicBezTo>
                    <a:pt x="8229" y="23875"/>
                    <a:pt x="8262" y="24156"/>
                    <a:pt x="8455" y="24310"/>
                  </a:cubicBezTo>
                  <a:cubicBezTo>
                    <a:pt x="8534" y="24374"/>
                    <a:pt x="8632" y="24409"/>
                    <a:pt x="8734" y="24409"/>
                  </a:cubicBezTo>
                  <a:cubicBezTo>
                    <a:pt x="8870" y="24408"/>
                    <a:pt x="8999" y="24345"/>
                    <a:pt x="9083" y="24239"/>
                  </a:cubicBezTo>
                  <a:cubicBezTo>
                    <a:pt x="9238" y="24045"/>
                    <a:pt x="9207" y="23763"/>
                    <a:pt x="9012" y="23609"/>
                  </a:cubicBezTo>
                  <a:cubicBezTo>
                    <a:pt x="8929" y="23544"/>
                    <a:pt x="8831" y="23512"/>
                    <a:pt x="8734" y="23512"/>
                  </a:cubicBezTo>
                  <a:close/>
                  <a:moveTo>
                    <a:pt x="6406" y="25846"/>
                  </a:moveTo>
                  <a:cubicBezTo>
                    <a:pt x="6309" y="25846"/>
                    <a:pt x="6211" y="25877"/>
                    <a:pt x="6128" y="25942"/>
                  </a:cubicBezTo>
                  <a:cubicBezTo>
                    <a:pt x="5934" y="26096"/>
                    <a:pt x="5904" y="26378"/>
                    <a:pt x="6059" y="26571"/>
                  </a:cubicBezTo>
                  <a:cubicBezTo>
                    <a:pt x="6143" y="26676"/>
                    <a:pt x="6270" y="26739"/>
                    <a:pt x="6404" y="26739"/>
                  </a:cubicBezTo>
                  <a:cubicBezTo>
                    <a:pt x="6405" y="26739"/>
                    <a:pt x="6407" y="26739"/>
                    <a:pt x="6408" y="26739"/>
                  </a:cubicBezTo>
                  <a:cubicBezTo>
                    <a:pt x="6409" y="26739"/>
                    <a:pt x="6411" y="26739"/>
                    <a:pt x="6413" y="26739"/>
                  </a:cubicBezTo>
                  <a:cubicBezTo>
                    <a:pt x="6512" y="26739"/>
                    <a:pt x="6607" y="26705"/>
                    <a:pt x="6685" y="26643"/>
                  </a:cubicBezTo>
                  <a:cubicBezTo>
                    <a:pt x="6879" y="26488"/>
                    <a:pt x="6913" y="26205"/>
                    <a:pt x="6757" y="26014"/>
                  </a:cubicBezTo>
                  <a:cubicBezTo>
                    <a:pt x="6668" y="25903"/>
                    <a:pt x="6538" y="25846"/>
                    <a:pt x="6406" y="25846"/>
                  </a:cubicBezTo>
                  <a:close/>
                  <a:moveTo>
                    <a:pt x="3625" y="27603"/>
                  </a:moveTo>
                  <a:cubicBezTo>
                    <a:pt x="3559" y="27603"/>
                    <a:pt x="3493" y="27618"/>
                    <a:pt x="3430" y="27648"/>
                  </a:cubicBezTo>
                  <a:cubicBezTo>
                    <a:pt x="3207" y="27755"/>
                    <a:pt x="3113" y="28022"/>
                    <a:pt x="3221" y="28244"/>
                  </a:cubicBezTo>
                  <a:cubicBezTo>
                    <a:pt x="3294" y="28399"/>
                    <a:pt x="3452" y="28498"/>
                    <a:pt x="3624" y="28498"/>
                  </a:cubicBezTo>
                  <a:cubicBezTo>
                    <a:pt x="3692" y="28498"/>
                    <a:pt x="3759" y="28482"/>
                    <a:pt x="3821" y="28453"/>
                  </a:cubicBezTo>
                  <a:cubicBezTo>
                    <a:pt x="4042" y="28344"/>
                    <a:pt x="4133" y="28076"/>
                    <a:pt x="4026" y="27853"/>
                  </a:cubicBezTo>
                  <a:cubicBezTo>
                    <a:pt x="3948" y="27695"/>
                    <a:pt x="3789" y="27603"/>
                    <a:pt x="3625" y="27603"/>
                  </a:cubicBezTo>
                  <a:close/>
                  <a:moveTo>
                    <a:pt x="515" y="28695"/>
                  </a:moveTo>
                  <a:cubicBezTo>
                    <a:pt x="482" y="28695"/>
                    <a:pt x="449" y="28699"/>
                    <a:pt x="416" y="28706"/>
                  </a:cubicBezTo>
                  <a:cubicBezTo>
                    <a:pt x="175" y="28762"/>
                    <a:pt x="24" y="29002"/>
                    <a:pt x="80" y="29243"/>
                  </a:cubicBezTo>
                  <a:cubicBezTo>
                    <a:pt x="127" y="29446"/>
                    <a:pt x="307" y="29590"/>
                    <a:pt x="515" y="29590"/>
                  </a:cubicBezTo>
                  <a:cubicBezTo>
                    <a:pt x="549" y="29590"/>
                    <a:pt x="583" y="29586"/>
                    <a:pt x="617" y="29580"/>
                  </a:cubicBezTo>
                  <a:lnTo>
                    <a:pt x="617" y="29578"/>
                  </a:lnTo>
                  <a:cubicBezTo>
                    <a:pt x="857" y="29524"/>
                    <a:pt x="1008" y="29285"/>
                    <a:pt x="953" y="29044"/>
                  </a:cubicBezTo>
                  <a:cubicBezTo>
                    <a:pt x="905" y="28836"/>
                    <a:pt x="720" y="28695"/>
                    <a:pt x="515" y="28695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158575" y="3451875"/>
              <a:ext cx="22400" cy="22400"/>
            </a:xfrm>
            <a:custGeom>
              <a:avLst/>
              <a:gdLst/>
              <a:ahLst/>
              <a:cxnLst/>
              <a:rect l="l" t="t" r="r" b="b"/>
              <a:pathLst>
                <a:path w="896" h="896" extrusionOk="0">
                  <a:moveTo>
                    <a:pt x="450" y="1"/>
                  </a:moveTo>
                  <a:cubicBezTo>
                    <a:pt x="421" y="1"/>
                    <a:pt x="391" y="4"/>
                    <a:pt x="362" y="9"/>
                  </a:cubicBezTo>
                  <a:cubicBezTo>
                    <a:pt x="333" y="14"/>
                    <a:pt x="306" y="22"/>
                    <a:pt x="278" y="33"/>
                  </a:cubicBezTo>
                  <a:cubicBezTo>
                    <a:pt x="251" y="46"/>
                    <a:pt x="225" y="59"/>
                    <a:pt x="200" y="75"/>
                  </a:cubicBezTo>
                  <a:cubicBezTo>
                    <a:pt x="176" y="92"/>
                    <a:pt x="154" y="111"/>
                    <a:pt x="132" y="132"/>
                  </a:cubicBezTo>
                  <a:cubicBezTo>
                    <a:pt x="111" y="152"/>
                    <a:pt x="93" y="175"/>
                    <a:pt x="79" y="200"/>
                  </a:cubicBezTo>
                  <a:cubicBezTo>
                    <a:pt x="62" y="223"/>
                    <a:pt x="47" y="248"/>
                    <a:pt x="37" y="274"/>
                  </a:cubicBezTo>
                  <a:cubicBezTo>
                    <a:pt x="25" y="302"/>
                    <a:pt x="16" y="330"/>
                    <a:pt x="10" y="358"/>
                  </a:cubicBezTo>
                  <a:cubicBezTo>
                    <a:pt x="4" y="388"/>
                    <a:pt x="1" y="418"/>
                    <a:pt x="1" y="448"/>
                  </a:cubicBezTo>
                  <a:cubicBezTo>
                    <a:pt x="2" y="567"/>
                    <a:pt x="48" y="680"/>
                    <a:pt x="132" y="764"/>
                  </a:cubicBezTo>
                  <a:cubicBezTo>
                    <a:pt x="153" y="784"/>
                    <a:pt x="176" y="802"/>
                    <a:pt x="200" y="818"/>
                  </a:cubicBezTo>
                  <a:cubicBezTo>
                    <a:pt x="224" y="835"/>
                    <a:pt x="250" y="850"/>
                    <a:pt x="278" y="859"/>
                  </a:cubicBezTo>
                  <a:cubicBezTo>
                    <a:pt x="304" y="871"/>
                    <a:pt x="333" y="880"/>
                    <a:pt x="362" y="886"/>
                  </a:cubicBezTo>
                  <a:cubicBezTo>
                    <a:pt x="390" y="892"/>
                    <a:pt x="419" y="895"/>
                    <a:pt x="448" y="895"/>
                  </a:cubicBezTo>
                  <a:cubicBezTo>
                    <a:pt x="479" y="895"/>
                    <a:pt x="508" y="892"/>
                    <a:pt x="538" y="886"/>
                  </a:cubicBezTo>
                  <a:cubicBezTo>
                    <a:pt x="566" y="880"/>
                    <a:pt x="594" y="871"/>
                    <a:pt x="622" y="859"/>
                  </a:cubicBezTo>
                  <a:cubicBezTo>
                    <a:pt x="649" y="849"/>
                    <a:pt x="675" y="835"/>
                    <a:pt x="699" y="818"/>
                  </a:cubicBezTo>
                  <a:cubicBezTo>
                    <a:pt x="722" y="802"/>
                    <a:pt x="745" y="784"/>
                    <a:pt x="764" y="764"/>
                  </a:cubicBezTo>
                  <a:cubicBezTo>
                    <a:pt x="848" y="680"/>
                    <a:pt x="895" y="567"/>
                    <a:pt x="896" y="448"/>
                  </a:cubicBezTo>
                  <a:cubicBezTo>
                    <a:pt x="896" y="418"/>
                    <a:pt x="892" y="388"/>
                    <a:pt x="887" y="358"/>
                  </a:cubicBezTo>
                  <a:cubicBezTo>
                    <a:pt x="881" y="330"/>
                    <a:pt x="873" y="302"/>
                    <a:pt x="863" y="274"/>
                  </a:cubicBezTo>
                  <a:cubicBezTo>
                    <a:pt x="850" y="248"/>
                    <a:pt x="837" y="223"/>
                    <a:pt x="821" y="200"/>
                  </a:cubicBezTo>
                  <a:cubicBezTo>
                    <a:pt x="805" y="175"/>
                    <a:pt x="787" y="152"/>
                    <a:pt x="764" y="132"/>
                  </a:cubicBezTo>
                  <a:cubicBezTo>
                    <a:pt x="745" y="110"/>
                    <a:pt x="722" y="91"/>
                    <a:pt x="699" y="75"/>
                  </a:cubicBezTo>
                  <a:cubicBezTo>
                    <a:pt x="671" y="60"/>
                    <a:pt x="648" y="46"/>
                    <a:pt x="622" y="33"/>
                  </a:cubicBezTo>
                  <a:cubicBezTo>
                    <a:pt x="594" y="22"/>
                    <a:pt x="566" y="14"/>
                    <a:pt x="538" y="9"/>
                  </a:cubicBezTo>
                  <a:cubicBezTo>
                    <a:pt x="509" y="4"/>
                    <a:pt x="479" y="1"/>
                    <a:pt x="450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58575" y="2606800"/>
              <a:ext cx="22400" cy="22250"/>
            </a:xfrm>
            <a:custGeom>
              <a:avLst/>
              <a:gdLst/>
              <a:ahLst/>
              <a:cxnLst/>
              <a:rect l="l" t="t" r="r" b="b"/>
              <a:pathLst>
                <a:path w="896" h="890" extrusionOk="0">
                  <a:moveTo>
                    <a:pt x="450" y="1"/>
                  </a:moveTo>
                  <a:cubicBezTo>
                    <a:pt x="333" y="1"/>
                    <a:pt x="216" y="43"/>
                    <a:pt x="132" y="124"/>
                  </a:cubicBezTo>
                  <a:cubicBezTo>
                    <a:pt x="48" y="209"/>
                    <a:pt x="2" y="323"/>
                    <a:pt x="1" y="442"/>
                  </a:cubicBezTo>
                  <a:cubicBezTo>
                    <a:pt x="1" y="559"/>
                    <a:pt x="48" y="674"/>
                    <a:pt x="132" y="758"/>
                  </a:cubicBezTo>
                  <a:cubicBezTo>
                    <a:pt x="216" y="840"/>
                    <a:pt x="329" y="888"/>
                    <a:pt x="448" y="889"/>
                  </a:cubicBezTo>
                  <a:cubicBezTo>
                    <a:pt x="567" y="888"/>
                    <a:pt x="680" y="841"/>
                    <a:pt x="764" y="758"/>
                  </a:cubicBezTo>
                  <a:cubicBezTo>
                    <a:pt x="848" y="674"/>
                    <a:pt x="896" y="559"/>
                    <a:pt x="896" y="442"/>
                  </a:cubicBezTo>
                  <a:cubicBezTo>
                    <a:pt x="895" y="323"/>
                    <a:pt x="848" y="209"/>
                    <a:pt x="764" y="124"/>
                  </a:cubicBezTo>
                  <a:cubicBezTo>
                    <a:pt x="681" y="42"/>
                    <a:pt x="566" y="1"/>
                    <a:pt x="450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256825" y="2616975"/>
              <a:ext cx="399500" cy="956225"/>
            </a:xfrm>
            <a:custGeom>
              <a:avLst/>
              <a:gdLst/>
              <a:ahLst/>
              <a:cxnLst/>
              <a:rect l="l" t="t" r="r" b="b"/>
              <a:pathLst>
                <a:path w="15980" h="38249" extrusionOk="0">
                  <a:moveTo>
                    <a:pt x="491" y="0"/>
                  </a:moveTo>
                  <a:cubicBezTo>
                    <a:pt x="283" y="0"/>
                    <a:pt x="97" y="145"/>
                    <a:pt x="52" y="356"/>
                  </a:cubicBezTo>
                  <a:cubicBezTo>
                    <a:pt x="0" y="599"/>
                    <a:pt x="156" y="837"/>
                    <a:pt x="399" y="888"/>
                  </a:cubicBezTo>
                  <a:lnTo>
                    <a:pt x="395" y="888"/>
                  </a:lnTo>
                  <a:cubicBezTo>
                    <a:pt x="427" y="893"/>
                    <a:pt x="459" y="895"/>
                    <a:pt x="491" y="897"/>
                  </a:cubicBezTo>
                  <a:cubicBezTo>
                    <a:pt x="701" y="894"/>
                    <a:pt x="882" y="747"/>
                    <a:pt x="927" y="541"/>
                  </a:cubicBezTo>
                  <a:cubicBezTo>
                    <a:pt x="976" y="300"/>
                    <a:pt x="824" y="63"/>
                    <a:pt x="583" y="10"/>
                  </a:cubicBezTo>
                  <a:cubicBezTo>
                    <a:pt x="552" y="3"/>
                    <a:pt x="521" y="0"/>
                    <a:pt x="491" y="0"/>
                  </a:cubicBezTo>
                  <a:close/>
                  <a:moveTo>
                    <a:pt x="4285" y="1233"/>
                  </a:moveTo>
                  <a:cubicBezTo>
                    <a:pt x="4114" y="1233"/>
                    <a:pt x="3950" y="1332"/>
                    <a:pt x="3876" y="1498"/>
                  </a:cubicBezTo>
                  <a:cubicBezTo>
                    <a:pt x="3776" y="1723"/>
                    <a:pt x="3877" y="1988"/>
                    <a:pt x="4103" y="2089"/>
                  </a:cubicBezTo>
                  <a:cubicBezTo>
                    <a:pt x="4160" y="2114"/>
                    <a:pt x="4222" y="2128"/>
                    <a:pt x="4285" y="2128"/>
                  </a:cubicBezTo>
                  <a:cubicBezTo>
                    <a:pt x="4462" y="2128"/>
                    <a:pt x="4621" y="2024"/>
                    <a:pt x="4694" y="1863"/>
                  </a:cubicBezTo>
                  <a:cubicBezTo>
                    <a:pt x="4795" y="1636"/>
                    <a:pt x="4693" y="1371"/>
                    <a:pt x="4467" y="1272"/>
                  </a:cubicBezTo>
                  <a:cubicBezTo>
                    <a:pt x="4408" y="1245"/>
                    <a:pt x="4346" y="1233"/>
                    <a:pt x="4285" y="1233"/>
                  </a:cubicBezTo>
                  <a:close/>
                  <a:moveTo>
                    <a:pt x="7740" y="3232"/>
                  </a:moveTo>
                  <a:cubicBezTo>
                    <a:pt x="7601" y="3232"/>
                    <a:pt x="7465" y="3296"/>
                    <a:pt x="7377" y="3417"/>
                  </a:cubicBezTo>
                  <a:cubicBezTo>
                    <a:pt x="7233" y="3616"/>
                    <a:pt x="7277" y="3895"/>
                    <a:pt x="7476" y="4040"/>
                  </a:cubicBezTo>
                  <a:cubicBezTo>
                    <a:pt x="7551" y="4094"/>
                    <a:pt x="7642" y="4125"/>
                    <a:pt x="7736" y="4125"/>
                  </a:cubicBezTo>
                  <a:cubicBezTo>
                    <a:pt x="7737" y="4125"/>
                    <a:pt x="7739" y="4125"/>
                    <a:pt x="7741" y="4125"/>
                  </a:cubicBezTo>
                  <a:cubicBezTo>
                    <a:pt x="7883" y="4125"/>
                    <a:pt x="8018" y="4056"/>
                    <a:pt x="8101" y="3940"/>
                  </a:cubicBezTo>
                  <a:cubicBezTo>
                    <a:pt x="8247" y="3742"/>
                    <a:pt x="8203" y="3462"/>
                    <a:pt x="8003" y="3317"/>
                  </a:cubicBezTo>
                  <a:cubicBezTo>
                    <a:pt x="7924" y="3260"/>
                    <a:pt x="7832" y="3232"/>
                    <a:pt x="7740" y="3232"/>
                  </a:cubicBezTo>
                  <a:close/>
                  <a:moveTo>
                    <a:pt x="10705" y="5902"/>
                  </a:moveTo>
                  <a:cubicBezTo>
                    <a:pt x="10598" y="5902"/>
                    <a:pt x="10490" y="5940"/>
                    <a:pt x="10405" y="6017"/>
                  </a:cubicBezTo>
                  <a:cubicBezTo>
                    <a:pt x="10222" y="6184"/>
                    <a:pt x="10208" y="6466"/>
                    <a:pt x="10372" y="6649"/>
                  </a:cubicBezTo>
                  <a:cubicBezTo>
                    <a:pt x="10457" y="6742"/>
                    <a:pt x="10577" y="6796"/>
                    <a:pt x="10702" y="6796"/>
                  </a:cubicBezTo>
                  <a:cubicBezTo>
                    <a:pt x="10703" y="6796"/>
                    <a:pt x="10705" y="6796"/>
                    <a:pt x="10706" y="6796"/>
                  </a:cubicBezTo>
                  <a:cubicBezTo>
                    <a:pt x="10708" y="6796"/>
                    <a:pt x="10709" y="6796"/>
                    <a:pt x="10711" y="6796"/>
                  </a:cubicBezTo>
                  <a:cubicBezTo>
                    <a:pt x="10819" y="6796"/>
                    <a:pt x="10923" y="6755"/>
                    <a:pt x="11004" y="6682"/>
                  </a:cubicBezTo>
                  <a:cubicBezTo>
                    <a:pt x="11190" y="6517"/>
                    <a:pt x="11204" y="6234"/>
                    <a:pt x="11037" y="6050"/>
                  </a:cubicBezTo>
                  <a:cubicBezTo>
                    <a:pt x="10949" y="5952"/>
                    <a:pt x="10827" y="5902"/>
                    <a:pt x="10705" y="5902"/>
                  </a:cubicBezTo>
                  <a:close/>
                  <a:moveTo>
                    <a:pt x="13054" y="9127"/>
                  </a:moveTo>
                  <a:cubicBezTo>
                    <a:pt x="12978" y="9127"/>
                    <a:pt x="12900" y="9147"/>
                    <a:pt x="12830" y="9188"/>
                  </a:cubicBezTo>
                  <a:cubicBezTo>
                    <a:pt x="12616" y="9311"/>
                    <a:pt x="12542" y="9585"/>
                    <a:pt x="12666" y="9799"/>
                  </a:cubicBezTo>
                  <a:cubicBezTo>
                    <a:pt x="12746" y="9936"/>
                    <a:pt x="12893" y="10023"/>
                    <a:pt x="13053" y="10023"/>
                  </a:cubicBezTo>
                  <a:cubicBezTo>
                    <a:pt x="13132" y="10023"/>
                    <a:pt x="13209" y="10002"/>
                    <a:pt x="13277" y="9964"/>
                  </a:cubicBezTo>
                  <a:cubicBezTo>
                    <a:pt x="13490" y="9839"/>
                    <a:pt x="13564" y="9566"/>
                    <a:pt x="13441" y="9352"/>
                  </a:cubicBezTo>
                  <a:cubicBezTo>
                    <a:pt x="13359" y="9208"/>
                    <a:pt x="13208" y="9127"/>
                    <a:pt x="13054" y="9127"/>
                  </a:cubicBezTo>
                  <a:close/>
                  <a:moveTo>
                    <a:pt x="14678" y="12770"/>
                  </a:moveTo>
                  <a:cubicBezTo>
                    <a:pt x="14632" y="12770"/>
                    <a:pt x="14587" y="12776"/>
                    <a:pt x="14541" y="12791"/>
                  </a:cubicBezTo>
                  <a:cubicBezTo>
                    <a:pt x="14307" y="12867"/>
                    <a:pt x="14178" y="13118"/>
                    <a:pt x="14252" y="13354"/>
                  </a:cubicBezTo>
                  <a:lnTo>
                    <a:pt x="14256" y="13354"/>
                  </a:lnTo>
                  <a:cubicBezTo>
                    <a:pt x="14314" y="13538"/>
                    <a:pt x="14485" y="13664"/>
                    <a:pt x="14678" y="13664"/>
                  </a:cubicBezTo>
                  <a:cubicBezTo>
                    <a:pt x="14726" y="13664"/>
                    <a:pt x="14773" y="13657"/>
                    <a:pt x="14819" y="13644"/>
                  </a:cubicBezTo>
                  <a:cubicBezTo>
                    <a:pt x="15052" y="13564"/>
                    <a:pt x="15179" y="13314"/>
                    <a:pt x="15105" y="13080"/>
                  </a:cubicBezTo>
                  <a:cubicBezTo>
                    <a:pt x="15043" y="12890"/>
                    <a:pt x="14867" y="12770"/>
                    <a:pt x="14678" y="12770"/>
                  </a:cubicBezTo>
                  <a:close/>
                  <a:moveTo>
                    <a:pt x="15502" y="16672"/>
                  </a:moveTo>
                  <a:cubicBezTo>
                    <a:pt x="15488" y="16672"/>
                    <a:pt x="15474" y="16672"/>
                    <a:pt x="15460" y="16674"/>
                  </a:cubicBezTo>
                  <a:cubicBezTo>
                    <a:pt x="15215" y="16701"/>
                    <a:pt x="15037" y="16921"/>
                    <a:pt x="15063" y="17165"/>
                  </a:cubicBezTo>
                  <a:cubicBezTo>
                    <a:pt x="15087" y="17392"/>
                    <a:pt x="15277" y="17565"/>
                    <a:pt x="15505" y="17568"/>
                  </a:cubicBezTo>
                  <a:cubicBezTo>
                    <a:pt x="15522" y="17568"/>
                    <a:pt x="15537" y="17565"/>
                    <a:pt x="15553" y="17565"/>
                  </a:cubicBezTo>
                  <a:cubicBezTo>
                    <a:pt x="15799" y="17539"/>
                    <a:pt x="15976" y="17319"/>
                    <a:pt x="15953" y="17073"/>
                  </a:cubicBezTo>
                  <a:cubicBezTo>
                    <a:pt x="15926" y="16843"/>
                    <a:pt x="15730" y="16672"/>
                    <a:pt x="15502" y="16672"/>
                  </a:cubicBezTo>
                  <a:close/>
                  <a:moveTo>
                    <a:pt x="15514" y="20662"/>
                  </a:moveTo>
                  <a:cubicBezTo>
                    <a:pt x="15286" y="20662"/>
                    <a:pt x="15090" y="20833"/>
                    <a:pt x="15063" y="21064"/>
                  </a:cubicBezTo>
                  <a:lnTo>
                    <a:pt x="15067" y="21064"/>
                  </a:lnTo>
                  <a:cubicBezTo>
                    <a:pt x="15040" y="21308"/>
                    <a:pt x="15219" y="21528"/>
                    <a:pt x="15463" y="21553"/>
                  </a:cubicBezTo>
                  <a:cubicBezTo>
                    <a:pt x="15475" y="21555"/>
                    <a:pt x="15486" y="21556"/>
                    <a:pt x="15498" y="21556"/>
                  </a:cubicBezTo>
                  <a:cubicBezTo>
                    <a:pt x="15502" y="21556"/>
                    <a:pt x="15507" y="21556"/>
                    <a:pt x="15511" y="21555"/>
                  </a:cubicBezTo>
                  <a:cubicBezTo>
                    <a:pt x="15512" y="21555"/>
                    <a:pt x="15512" y="21555"/>
                    <a:pt x="15513" y="21555"/>
                  </a:cubicBezTo>
                  <a:cubicBezTo>
                    <a:pt x="15741" y="21555"/>
                    <a:pt x="15931" y="21383"/>
                    <a:pt x="15956" y="21157"/>
                  </a:cubicBezTo>
                  <a:cubicBezTo>
                    <a:pt x="15980" y="20910"/>
                    <a:pt x="15802" y="20691"/>
                    <a:pt x="15556" y="20664"/>
                  </a:cubicBezTo>
                  <a:cubicBezTo>
                    <a:pt x="15542" y="20663"/>
                    <a:pt x="15528" y="20662"/>
                    <a:pt x="15514" y="20662"/>
                  </a:cubicBezTo>
                  <a:close/>
                  <a:moveTo>
                    <a:pt x="14687" y="24567"/>
                  </a:moveTo>
                  <a:cubicBezTo>
                    <a:pt x="14498" y="24567"/>
                    <a:pt x="14323" y="24688"/>
                    <a:pt x="14261" y="24878"/>
                  </a:cubicBezTo>
                  <a:cubicBezTo>
                    <a:pt x="14184" y="25113"/>
                    <a:pt x="14312" y="25366"/>
                    <a:pt x="14548" y="25442"/>
                  </a:cubicBezTo>
                  <a:cubicBezTo>
                    <a:pt x="14589" y="25455"/>
                    <a:pt x="14632" y="25462"/>
                    <a:pt x="14675" y="25462"/>
                  </a:cubicBezTo>
                  <a:cubicBezTo>
                    <a:pt x="14678" y="25462"/>
                    <a:pt x="14682" y="25462"/>
                    <a:pt x="14685" y="25462"/>
                  </a:cubicBezTo>
                  <a:cubicBezTo>
                    <a:pt x="14687" y="25462"/>
                    <a:pt x="14689" y="25462"/>
                    <a:pt x="14690" y="25462"/>
                  </a:cubicBezTo>
                  <a:cubicBezTo>
                    <a:pt x="14883" y="25462"/>
                    <a:pt x="15053" y="25336"/>
                    <a:pt x="15111" y="25152"/>
                  </a:cubicBezTo>
                  <a:cubicBezTo>
                    <a:pt x="15188" y="24917"/>
                    <a:pt x="15060" y="24665"/>
                    <a:pt x="14824" y="24589"/>
                  </a:cubicBezTo>
                  <a:cubicBezTo>
                    <a:pt x="14779" y="24574"/>
                    <a:pt x="14732" y="24567"/>
                    <a:pt x="14687" y="24567"/>
                  </a:cubicBezTo>
                  <a:close/>
                  <a:moveTo>
                    <a:pt x="13064" y="28215"/>
                  </a:moveTo>
                  <a:cubicBezTo>
                    <a:pt x="12910" y="28215"/>
                    <a:pt x="12760" y="28294"/>
                    <a:pt x="12678" y="28436"/>
                  </a:cubicBezTo>
                  <a:cubicBezTo>
                    <a:pt x="12552" y="28650"/>
                    <a:pt x="12626" y="28926"/>
                    <a:pt x="12841" y="29048"/>
                  </a:cubicBezTo>
                  <a:cubicBezTo>
                    <a:pt x="12907" y="29088"/>
                    <a:pt x="12982" y="29108"/>
                    <a:pt x="13059" y="29108"/>
                  </a:cubicBezTo>
                  <a:cubicBezTo>
                    <a:pt x="13061" y="29108"/>
                    <a:pt x="13063" y="29108"/>
                    <a:pt x="13065" y="29108"/>
                  </a:cubicBezTo>
                  <a:cubicBezTo>
                    <a:pt x="13225" y="29108"/>
                    <a:pt x="13372" y="29023"/>
                    <a:pt x="13453" y="28885"/>
                  </a:cubicBezTo>
                  <a:cubicBezTo>
                    <a:pt x="13575" y="28671"/>
                    <a:pt x="13501" y="28399"/>
                    <a:pt x="13289" y="28276"/>
                  </a:cubicBezTo>
                  <a:cubicBezTo>
                    <a:pt x="13218" y="28234"/>
                    <a:pt x="13140" y="28215"/>
                    <a:pt x="13064" y="28215"/>
                  </a:cubicBezTo>
                  <a:close/>
                  <a:moveTo>
                    <a:pt x="10721" y="31442"/>
                  </a:moveTo>
                  <a:cubicBezTo>
                    <a:pt x="10598" y="31442"/>
                    <a:pt x="10475" y="31493"/>
                    <a:pt x="10387" y="31592"/>
                  </a:cubicBezTo>
                  <a:cubicBezTo>
                    <a:pt x="10220" y="31774"/>
                    <a:pt x="10235" y="32058"/>
                    <a:pt x="10419" y="32222"/>
                  </a:cubicBezTo>
                  <a:cubicBezTo>
                    <a:pt x="10501" y="32295"/>
                    <a:pt x="10607" y="32337"/>
                    <a:pt x="10717" y="32337"/>
                  </a:cubicBezTo>
                  <a:cubicBezTo>
                    <a:pt x="10845" y="32337"/>
                    <a:pt x="10967" y="32283"/>
                    <a:pt x="11052" y="32189"/>
                  </a:cubicBezTo>
                  <a:cubicBezTo>
                    <a:pt x="11216" y="32004"/>
                    <a:pt x="11201" y="31722"/>
                    <a:pt x="11019" y="31556"/>
                  </a:cubicBezTo>
                  <a:cubicBezTo>
                    <a:pt x="10933" y="31480"/>
                    <a:pt x="10827" y="31442"/>
                    <a:pt x="10721" y="31442"/>
                  </a:cubicBezTo>
                  <a:close/>
                  <a:moveTo>
                    <a:pt x="7756" y="34116"/>
                  </a:moveTo>
                  <a:cubicBezTo>
                    <a:pt x="7665" y="34116"/>
                    <a:pt x="7574" y="34144"/>
                    <a:pt x="7495" y="34202"/>
                  </a:cubicBezTo>
                  <a:cubicBezTo>
                    <a:pt x="7294" y="34347"/>
                    <a:pt x="7250" y="34628"/>
                    <a:pt x="7395" y="34828"/>
                  </a:cubicBezTo>
                  <a:cubicBezTo>
                    <a:pt x="7479" y="34944"/>
                    <a:pt x="7614" y="35010"/>
                    <a:pt x="7757" y="35010"/>
                  </a:cubicBezTo>
                  <a:cubicBezTo>
                    <a:pt x="7852" y="35010"/>
                    <a:pt x="7946" y="34981"/>
                    <a:pt x="8022" y="34924"/>
                  </a:cubicBezTo>
                  <a:cubicBezTo>
                    <a:pt x="8221" y="34778"/>
                    <a:pt x="8264" y="34498"/>
                    <a:pt x="8118" y="34301"/>
                  </a:cubicBezTo>
                  <a:cubicBezTo>
                    <a:pt x="8030" y="34180"/>
                    <a:pt x="7894" y="34116"/>
                    <a:pt x="7756" y="34116"/>
                  </a:cubicBezTo>
                  <a:close/>
                  <a:moveTo>
                    <a:pt x="4307" y="36116"/>
                  </a:moveTo>
                  <a:cubicBezTo>
                    <a:pt x="4246" y="36116"/>
                    <a:pt x="4184" y="36129"/>
                    <a:pt x="4124" y="36156"/>
                  </a:cubicBezTo>
                  <a:cubicBezTo>
                    <a:pt x="3899" y="36256"/>
                    <a:pt x="3798" y="36520"/>
                    <a:pt x="3898" y="36746"/>
                  </a:cubicBezTo>
                  <a:cubicBezTo>
                    <a:pt x="3969" y="36908"/>
                    <a:pt x="4129" y="37011"/>
                    <a:pt x="4305" y="37012"/>
                  </a:cubicBezTo>
                  <a:cubicBezTo>
                    <a:pt x="4369" y="37012"/>
                    <a:pt x="4431" y="36998"/>
                    <a:pt x="4488" y="36972"/>
                  </a:cubicBezTo>
                  <a:cubicBezTo>
                    <a:pt x="4714" y="36873"/>
                    <a:pt x="4815" y="36607"/>
                    <a:pt x="4714" y="36382"/>
                  </a:cubicBezTo>
                  <a:cubicBezTo>
                    <a:pt x="4641" y="36215"/>
                    <a:pt x="4478" y="36116"/>
                    <a:pt x="4307" y="36116"/>
                  </a:cubicBezTo>
                  <a:close/>
                  <a:moveTo>
                    <a:pt x="512" y="37353"/>
                  </a:moveTo>
                  <a:cubicBezTo>
                    <a:pt x="481" y="37353"/>
                    <a:pt x="450" y="37356"/>
                    <a:pt x="419" y="37363"/>
                  </a:cubicBezTo>
                  <a:cubicBezTo>
                    <a:pt x="177" y="37414"/>
                    <a:pt x="23" y="37653"/>
                    <a:pt x="76" y="37894"/>
                  </a:cubicBezTo>
                  <a:cubicBezTo>
                    <a:pt x="119" y="38100"/>
                    <a:pt x="301" y="38249"/>
                    <a:pt x="512" y="38249"/>
                  </a:cubicBezTo>
                  <a:cubicBezTo>
                    <a:pt x="545" y="38249"/>
                    <a:pt x="577" y="38246"/>
                    <a:pt x="608" y="38240"/>
                  </a:cubicBezTo>
                  <a:cubicBezTo>
                    <a:pt x="847" y="38186"/>
                    <a:pt x="1000" y="37950"/>
                    <a:pt x="950" y="37710"/>
                  </a:cubicBezTo>
                  <a:cubicBezTo>
                    <a:pt x="905" y="37498"/>
                    <a:pt x="719" y="37353"/>
                    <a:pt x="512" y="3735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158575" y="3561425"/>
              <a:ext cx="22400" cy="22225"/>
            </a:xfrm>
            <a:custGeom>
              <a:avLst/>
              <a:gdLst/>
              <a:ahLst/>
              <a:cxnLst/>
              <a:rect l="l" t="t" r="r" b="b"/>
              <a:pathLst>
                <a:path w="896" h="889" extrusionOk="0">
                  <a:moveTo>
                    <a:pt x="449" y="0"/>
                  </a:moveTo>
                  <a:cubicBezTo>
                    <a:pt x="332" y="0"/>
                    <a:pt x="215" y="42"/>
                    <a:pt x="132" y="125"/>
                  </a:cubicBezTo>
                  <a:cubicBezTo>
                    <a:pt x="48" y="209"/>
                    <a:pt x="2" y="322"/>
                    <a:pt x="1" y="441"/>
                  </a:cubicBezTo>
                  <a:cubicBezTo>
                    <a:pt x="2" y="560"/>
                    <a:pt x="48" y="673"/>
                    <a:pt x="132" y="757"/>
                  </a:cubicBezTo>
                  <a:cubicBezTo>
                    <a:pt x="216" y="841"/>
                    <a:pt x="329" y="888"/>
                    <a:pt x="448" y="889"/>
                  </a:cubicBezTo>
                  <a:cubicBezTo>
                    <a:pt x="567" y="889"/>
                    <a:pt x="680" y="842"/>
                    <a:pt x="764" y="758"/>
                  </a:cubicBezTo>
                  <a:cubicBezTo>
                    <a:pt x="848" y="673"/>
                    <a:pt x="895" y="560"/>
                    <a:pt x="896" y="441"/>
                  </a:cubicBezTo>
                  <a:cubicBezTo>
                    <a:pt x="895" y="323"/>
                    <a:pt x="848" y="210"/>
                    <a:pt x="764" y="125"/>
                  </a:cubicBezTo>
                  <a:cubicBezTo>
                    <a:pt x="682" y="4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158575" y="2823800"/>
              <a:ext cx="22400" cy="22425"/>
            </a:xfrm>
            <a:custGeom>
              <a:avLst/>
              <a:gdLst/>
              <a:ahLst/>
              <a:cxnLst/>
              <a:rect l="l" t="t" r="r" b="b"/>
              <a:pathLst>
                <a:path w="896" h="897" extrusionOk="0">
                  <a:moveTo>
                    <a:pt x="450" y="0"/>
                  </a:moveTo>
                  <a:cubicBezTo>
                    <a:pt x="421" y="0"/>
                    <a:pt x="391" y="4"/>
                    <a:pt x="362" y="10"/>
                  </a:cubicBezTo>
                  <a:cubicBezTo>
                    <a:pt x="334" y="15"/>
                    <a:pt x="306" y="23"/>
                    <a:pt x="278" y="34"/>
                  </a:cubicBezTo>
                  <a:cubicBezTo>
                    <a:pt x="251" y="46"/>
                    <a:pt x="225" y="60"/>
                    <a:pt x="200" y="75"/>
                  </a:cubicBezTo>
                  <a:cubicBezTo>
                    <a:pt x="175" y="92"/>
                    <a:pt x="153" y="111"/>
                    <a:pt x="132" y="132"/>
                  </a:cubicBezTo>
                  <a:cubicBezTo>
                    <a:pt x="112" y="152"/>
                    <a:pt x="94" y="174"/>
                    <a:pt x="79" y="198"/>
                  </a:cubicBezTo>
                  <a:cubicBezTo>
                    <a:pt x="62" y="223"/>
                    <a:pt x="48" y="249"/>
                    <a:pt x="37" y="276"/>
                  </a:cubicBezTo>
                  <a:cubicBezTo>
                    <a:pt x="25" y="302"/>
                    <a:pt x="16" y="330"/>
                    <a:pt x="10" y="359"/>
                  </a:cubicBezTo>
                  <a:cubicBezTo>
                    <a:pt x="4" y="388"/>
                    <a:pt x="1" y="419"/>
                    <a:pt x="1" y="448"/>
                  </a:cubicBezTo>
                  <a:cubicBezTo>
                    <a:pt x="1" y="478"/>
                    <a:pt x="4" y="507"/>
                    <a:pt x="10" y="535"/>
                  </a:cubicBezTo>
                  <a:cubicBezTo>
                    <a:pt x="16" y="564"/>
                    <a:pt x="25" y="592"/>
                    <a:pt x="37" y="618"/>
                  </a:cubicBezTo>
                  <a:cubicBezTo>
                    <a:pt x="47" y="645"/>
                    <a:pt x="62" y="671"/>
                    <a:pt x="79" y="696"/>
                  </a:cubicBezTo>
                  <a:cubicBezTo>
                    <a:pt x="94" y="721"/>
                    <a:pt x="112" y="744"/>
                    <a:pt x="132" y="764"/>
                  </a:cubicBezTo>
                  <a:cubicBezTo>
                    <a:pt x="153" y="784"/>
                    <a:pt x="176" y="803"/>
                    <a:pt x="200" y="818"/>
                  </a:cubicBezTo>
                  <a:cubicBezTo>
                    <a:pt x="224" y="837"/>
                    <a:pt x="250" y="850"/>
                    <a:pt x="278" y="860"/>
                  </a:cubicBezTo>
                  <a:cubicBezTo>
                    <a:pt x="304" y="873"/>
                    <a:pt x="333" y="882"/>
                    <a:pt x="362" y="888"/>
                  </a:cubicBezTo>
                  <a:cubicBezTo>
                    <a:pt x="390" y="893"/>
                    <a:pt x="419" y="897"/>
                    <a:pt x="448" y="897"/>
                  </a:cubicBezTo>
                  <a:cubicBezTo>
                    <a:pt x="479" y="897"/>
                    <a:pt x="508" y="893"/>
                    <a:pt x="538" y="888"/>
                  </a:cubicBezTo>
                  <a:cubicBezTo>
                    <a:pt x="566" y="881"/>
                    <a:pt x="594" y="873"/>
                    <a:pt x="622" y="860"/>
                  </a:cubicBezTo>
                  <a:cubicBezTo>
                    <a:pt x="649" y="850"/>
                    <a:pt x="675" y="837"/>
                    <a:pt x="699" y="818"/>
                  </a:cubicBezTo>
                  <a:cubicBezTo>
                    <a:pt x="723" y="803"/>
                    <a:pt x="746" y="784"/>
                    <a:pt x="768" y="764"/>
                  </a:cubicBezTo>
                  <a:cubicBezTo>
                    <a:pt x="787" y="743"/>
                    <a:pt x="805" y="720"/>
                    <a:pt x="821" y="696"/>
                  </a:cubicBezTo>
                  <a:cubicBezTo>
                    <a:pt x="837" y="671"/>
                    <a:pt x="850" y="645"/>
                    <a:pt x="863" y="618"/>
                  </a:cubicBezTo>
                  <a:cubicBezTo>
                    <a:pt x="874" y="592"/>
                    <a:pt x="882" y="564"/>
                    <a:pt x="887" y="535"/>
                  </a:cubicBezTo>
                  <a:cubicBezTo>
                    <a:pt x="892" y="506"/>
                    <a:pt x="896" y="478"/>
                    <a:pt x="896" y="448"/>
                  </a:cubicBezTo>
                  <a:cubicBezTo>
                    <a:pt x="896" y="419"/>
                    <a:pt x="892" y="388"/>
                    <a:pt x="887" y="359"/>
                  </a:cubicBezTo>
                  <a:cubicBezTo>
                    <a:pt x="881" y="330"/>
                    <a:pt x="873" y="302"/>
                    <a:pt x="863" y="276"/>
                  </a:cubicBezTo>
                  <a:cubicBezTo>
                    <a:pt x="851" y="249"/>
                    <a:pt x="836" y="225"/>
                    <a:pt x="821" y="198"/>
                  </a:cubicBezTo>
                  <a:cubicBezTo>
                    <a:pt x="805" y="175"/>
                    <a:pt x="787" y="152"/>
                    <a:pt x="768" y="132"/>
                  </a:cubicBezTo>
                  <a:cubicBezTo>
                    <a:pt x="746" y="111"/>
                    <a:pt x="723" y="92"/>
                    <a:pt x="699" y="75"/>
                  </a:cubicBezTo>
                  <a:cubicBezTo>
                    <a:pt x="674" y="60"/>
                    <a:pt x="648" y="46"/>
                    <a:pt x="622" y="34"/>
                  </a:cubicBezTo>
                  <a:cubicBezTo>
                    <a:pt x="594" y="24"/>
                    <a:pt x="565" y="15"/>
                    <a:pt x="538" y="10"/>
                  </a:cubicBezTo>
                  <a:cubicBezTo>
                    <a:pt x="509" y="4"/>
                    <a:pt x="479" y="0"/>
                    <a:pt x="450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24725" y="2832600"/>
              <a:ext cx="216400" cy="524975"/>
            </a:xfrm>
            <a:custGeom>
              <a:avLst/>
              <a:gdLst/>
              <a:ahLst/>
              <a:cxnLst/>
              <a:rect l="l" t="t" r="r" b="b"/>
              <a:pathLst>
                <a:path w="8656" h="20999" extrusionOk="0">
                  <a:moveTo>
                    <a:pt x="494" y="1"/>
                  </a:moveTo>
                  <a:cubicBezTo>
                    <a:pt x="297" y="1"/>
                    <a:pt x="117" y="133"/>
                    <a:pt x="65" y="333"/>
                  </a:cubicBezTo>
                  <a:cubicBezTo>
                    <a:pt x="1" y="572"/>
                    <a:pt x="142" y="818"/>
                    <a:pt x="381" y="881"/>
                  </a:cubicBezTo>
                  <a:lnTo>
                    <a:pt x="382" y="881"/>
                  </a:lnTo>
                  <a:cubicBezTo>
                    <a:pt x="419" y="890"/>
                    <a:pt x="457" y="896"/>
                    <a:pt x="495" y="897"/>
                  </a:cubicBezTo>
                  <a:cubicBezTo>
                    <a:pt x="697" y="897"/>
                    <a:pt x="875" y="761"/>
                    <a:pt x="927" y="565"/>
                  </a:cubicBezTo>
                  <a:cubicBezTo>
                    <a:pt x="993" y="326"/>
                    <a:pt x="850" y="80"/>
                    <a:pt x="611" y="17"/>
                  </a:cubicBezTo>
                  <a:cubicBezTo>
                    <a:pt x="572" y="6"/>
                    <a:pt x="533" y="1"/>
                    <a:pt x="494" y="1"/>
                  </a:cubicBezTo>
                  <a:close/>
                  <a:moveTo>
                    <a:pt x="3007" y="1039"/>
                  </a:moveTo>
                  <a:cubicBezTo>
                    <a:pt x="2852" y="1039"/>
                    <a:pt x="2701" y="1119"/>
                    <a:pt x="2618" y="1263"/>
                  </a:cubicBezTo>
                  <a:cubicBezTo>
                    <a:pt x="2494" y="1477"/>
                    <a:pt x="2566" y="1750"/>
                    <a:pt x="2779" y="1874"/>
                  </a:cubicBezTo>
                  <a:lnTo>
                    <a:pt x="2780" y="1874"/>
                  </a:lnTo>
                  <a:cubicBezTo>
                    <a:pt x="2848" y="1914"/>
                    <a:pt x="2925" y="1934"/>
                    <a:pt x="3003" y="1934"/>
                  </a:cubicBezTo>
                  <a:cubicBezTo>
                    <a:pt x="3005" y="1934"/>
                    <a:pt x="3006" y="1934"/>
                    <a:pt x="3007" y="1934"/>
                  </a:cubicBezTo>
                  <a:cubicBezTo>
                    <a:pt x="3165" y="1934"/>
                    <a:pt x="3313" y="1850"/>
                    <a:pt x="3391" y="1710"/>
                  </a:cubicBezTo>
                  <a:cubicBezTo>
                    <a:pt x="3517" y="1498"/>
                    <a:pt x="3442" y="1224"/>
                    <a:pt x="3230" y="1099"/>
                  </a:cubicBezTo>
                  <a:cubicBezTo>
                    <a:pt x="3160" y="1058"/>
                    <a:pt x="3083" y="1039"/>
                    <a:pt x="3007" y="1039"/>
                  </a:cubicBezTo>
                  <a:close/>
                  <a:moveTo>
                    <a:pt x="5158" y="2694"/>
                  </a:moveTo>
                  <a:cubicBezTo>
                    <a:pt x="5043" y="2694"/>
                    <a:pt x="4928" y="2738"/>
                    <a:pt x="4841" y="2826"/>
                  </a:cubicBezTo>
                  <a:cubicBezTo>
                    <a:pt x="4667" y="3001"/>
                    <a:pt x="4668" y="3285"/>
                    <a:pt x="4844" y="3458"/>
                  </a:cubicBezTo>
                  <a:cubicBezTo>
                    <a:pt x="4928" y="3543"/>
                    <a:pt x="5041" y="3589"/>
                    <a:pt x="5160" y="3589"/>
                  </a:cubicBezTo>
                  <a:cubicBezTo>
                    <a:pt x="5278" y="3588"/>
                    <a:pt x="5391" y="3542"/>
                    <a:pt x="5476" y="3458"/>
                  </a:cubicBezTo>
                  <a:cubicBezTo>
                    <a:pt x="5648" y="3283"/>
                    <a:pt x="5648" y="3001"/>
                    <a:pt x="5476" y="2826"/>
                  </a:cubicBezTo>
                  <a:cubicBezTo>
                    <a:pt x="5388" y="2738"/>
                    <a:pt x="5273" y="2694"/>
                    <a:pt x="5158" y="2694"/>
                  </a:cubicBezTo>
                  <a:close/>
                  <a:moveTo>
                    <a:pt x="6813" y="4847"/>
                  </a:moveTo>
                  <a:cubicBezTo>
                    <a:pt x="6736" y="4847"/>
                    <a:pt x="6659" y="4866"/>
                    <a:pt x="6588" y="4908"/>
                  </a:cubicBezTo>
                  <a:cubicBezTo>
                    <a:pt x="6374" y="5032"/>
                    <a:pt x="6303" y="5306"/>
                    <a:pt x="6428" y="5519"/>
                  </a:cubicBezTo>
                  <a:cubicBezTo>
                    <a:pt x="6508" y="5658"/>
                    <a:pt x="6655" y="5742"/>
                    <a:pt x="6815" y="5742"/>
                  </a:cubicBezTo>
                  <a:cubicBezTo>
                    <a:pt x="6894" y="5742"/>
                    <a:pt x="6971" y="5721"/>
                    <a:pt x="7039" y="5680"/>
                  </a:cubicBezTo>
                  <a:cubicBezTo>
                    <a:pt x="7252" y="5556"/>
                    <a:pt x="7325" y="5283"/>
                    <a:pt x="7200" y="5069"/>
                  </a:cubicBezTo>
                  <a:cubicBezTo>
                    <a:pt x="7117" y="4926"/>
                    <a:pt x="6967" y="4847"/>
                    <a:pt x="6813" y="4847"/>
                  </a:cubicBezTo>
                  <a:close/>
                  <a:moveTo>
                    <a:pt x="7854" y="7353"/>
                  </a:moveTo>
                  <a:cubicBezTo>
                    <a:pt x="7816" y="7353"/>
                    <a:pt x="7778" y="7358"/>
                    <a:pt x="7739" y="7368"/>
                  </a:cubicBezTo>
                  <a:cubicBezTo>
                    <a:pt x="7500" y="7432"/>
                    <a:pt x="7359" y="7678"/>
                    <a:pt x="7423" y="7917"/>
                  </a:cubicBezTo>
                  <a:lnTo>
                    <a:pt x="7424" y="7917"/>
                  </a:lnTo>
                  <a:cubicBezTo>
                    <a:pt x="7476" y="8112"/>
                    <a:pt x="7653" y="8248"/>
                    <a:pt x="7853" y="8248"/>
                  </a:cubicBezTo>
                  <a:cubicBezTo>
                    <a:pt x="7854" y="8248"/>
                    <a:pt x="7855" y="8248"/>
                    <a:pt x="7856" y="8248"/>
                  </a:cubicBezTo>
                  <a:cubicBezTo>
                    <a:pt x="7894" y="8248"/>
                    <a:pt x="7933" y="8243"/>
                    <a:pt x="7969" y="8233"/>
                  </a:cubicBezTo>
                  <a:cubicBezTo>
                    <a:pt x="8208" y="8170"/>
                    <a:pt x="8350" y="7925"/>
                    <a:pt x="8286" y="7687"/>
                  </a:cubicBezTo>
                  <a:cubicBezTo>
                    <a:pt x="8234" y="7486"/>
                    <a:pt x="8052" y="7353"/>
                    <a:pt x="7854" y="7353"/>
                  </a:cubicBezTo>
                  <a:close/>
                  <a:moveTo>
                    <a:pt x="8208" y="10047"/>
                  </a:moveTo>
                  <a:cubicBezTo>
                    <a:pt x="7960" y="10047"/>
                    <a:pt x="7760" y="10247"/>
                    <a:pt x="7761" y="10494"/>
                  </a:cubicBezTo>
                  <a:cubicBezTo>
                    <a:pt x="7762" y="10741"/>
                    <a:pt x="7961" y="10940"/>
                    <a:pt x="8208" y="10941"/>
                  </a:cubicBezTo>
                  <a:cubicBezTo>
                    <a:pt x="8455" y="10941"/>
                    <a:pt x="8655" y="10741"/>
                    <a:pt x="8655" y="10494"/>
                  </a:cubicBezTo>
                  <a:cubicBezTo>
                    <a:pt x="8655" y="10247"/>
                    <a:pt x="8455" y="10047"/>
                    <a:pt x="8208" y="10047"/>
                  </a:cubicBezTo>
                  <a:close/>
                  <a:moveTo>
                    <a:pt x="7858" y="12739"/>
                  </a:moveTo>
                  <a:cubicBezTo>
                    <a:pt x="7660" y="12739"/>
                    <a:pt x="7480" y="12871"/>
                    <a:pt x="7427" y="13071"/>
                  </a:cubicBezTo>
                  <a:cubicBezTo>
                    <a:pt x="7363" y="13310"/>
                    <a:pt x="7505" y="13555"/>
                    <a:pt x="7743" y="13620"/>
                  </a:cubicBezTo>
                  <a:lnTo>
                    <a:pt x="7743" y="13619"/>
                  </a:lnTo>
                  <a:cubicBezTo>
                    <a:pt x="7781" y="13629"/>
                    <a:pt x="7820" y="13634"/>
                    <a:pt x="7859" y="13635"/>
                  </a:cubicBezTo>
                  <a:cubicBezTo>
                    <a:pt x="8062" y="13634"/>
                    <a:pt x="8239" y="13497"/>
                    <a:pt x="8291" y="13301"/>
                  </a:cubicBezTo>
                  <a:cubicBezTo>
                    <a:pt x="8355" y="13063"/>
                    <a:pt x="8214" y="12818"/>
                    <a:pt x="7975" y="12755"/>
                  </a:cubicBezTo>
                  <a:cubicBezTo>
                    <a:pt x="7936" y="12744"/>
                    <a:pt x="7896" y="12739"/>
                    <a:pt x="7858" y="12739"/>
                  </a:cubicBezTo>
                  <a:close/>
                  <a:moveTo>
                    <a:pt x="6822" y="15248"/>
                  </a:moveTo>
                  <a:cubicBezTo>
                    <a:pt x="6667" y="15248"/>
                    <a:pt x="6516" y="15328"/>
                    <a:pt x="6433" y="15472"/>
                  </a:cubicBezTo>
                  <a:cubicBezTo>
                    <a:pt x="6311" y="15686"/>
                    <a:pt x="6384" y="15959"/>
                    <a:pt x="6597" y="16084"/>
                  </a:cubicBezTo>
                  <a:lnTo>
                    <a:pt x="6597" y="16083"/>
                  </a:lnTo>
                  <a:cubicBezTo>
                    <a:pt x="6667" y="16121"/>
                    <a:pt x="6744" y="16142"/>
                    <a:pt x="6822" y="16143"/>
                  </a:cubicBezTo>
                  <a:cubicBezTo>
                    <a:pt x="6981" y="16143"/>
                    <a:pt x="7130" y="16058"/>
                    <a:pt x="7209" y="15920"/>
                  </a:cubicBezTo>
                  <a:cubicBezTo>
                    <a:pt x="7335" y="15705"/>
                    <a:pt x="7260" y="15430"/>
                    <a:pt x="7046" y="15308"/>
                  </a:cubicBezTo>
                  <a:cubicBezTo>
                    <a:pt x="6975" y="15267"/>
                    <a:pt x="6898" y="15248"/>
                    <a:pt x="6822" y="15248"/>
                  </a:cubicBezTo>
                  <a:close/>
                  <a:moveTo>
                    <a:pt x="5170" y="17403"/>
                  </a:moveTo>
                  <a:cubicBezTo>
                    <a:pt x="5055" y="17403"/>
                    <a:pt x="4940" y="17447"/>
                    <a:pt x="4853" y="17536"/>
                  </a:cubicBezTo>
                  <a:cubicBezTo>
                    <a:pt x="4679" y="17711"/>
                    <a:pt x="4681" y="17995"/>
                    <a:pt x="4855" y="18168"/>
                  </a:cubicBezTo>
                  <a:cubicBezTo>
                    <a:pt x="4939" y="18252"/>
                    <a:pt x="5051" y="18299"/>
                    <a:pt x="5169" y="18299"/>
                  </a:cubicBezTo>
                  <a:cubicBezTo>
                    <a:pt x="5288" y="18299"/>
                    <a:pt x="5402" y="18252"/>
                    <a:pt x="5489" y="18168"/>
                  </a:cubicBezTo>
                  <a:cubicBezTo>
                    <a:pt x="5662" y="17991"/>
                    <a:pt x="5661" y="17708"/>
                    <a:pt x="5485" y="17532"/>
                  </a:cubicBezTo>
                  <a:cubicBezTo>
                    <a:pt x="5398" y="17446"/>
                    <a:pt x="5284" y="17403"/>
                    <a:pt x="5170" y="17403"/>
                  </a:cubicBezTo>
                  <a:close/>
                  <a:moveTo>
                    <a:pt x="3021" y="19060"/>
                  </a:moveTo>
                  <a:cubicBezTo>
                    <a:pt x="2944" y="19060"/>
                    <a:pt x="2866" y="19080"/>
                    <a:pt x="2795" y="19123"/>
                  </a:cubicBezTo>
                  <a:cubicBezTo>
                    <a:pt x="2581" y="19244"/>
                    <a:pt x="2507" y="19519"/>
                    <a:pt x="2634" y="19731"/>
                  </a:cubicBezTo>
                  <a:cubicBezTo>
                    <a:pt x="2712" y="19869"/>
                    <a:pt x="2860" y="19955"/>
                    <a:pt x="3019" y="19955"/>
                  </a:cubicBezTo>
                  <a:cubicBezTo>
                    <a:pt x="3097" y="19955"/>
                    <a:pt x="3176" y="19935"/>
                    <a:pt x="3242" y="19895"/>
                  </a:cubicBezTo>
                  <a:cubicBezTo>
                    <a:pt x="3458" y="19772"/>
                    <a:pt x="3531" y="19498"/>
                    <a:pt x="3407" y="19284"/>
                  </a:cubicBezTo>
                  <a:cubicBezTo>
                    <a:pt x="3324" y="19140"/>
                    <a:pt x="3175" y="19060"/>
                    <a:pt x="3021" y="19060"/>
                  </a:cubicBezTo>
                  <a:close/>
                  <a:moveTo>
                    <a:pt x="513" y="20103"/>
                  </a:moveTo>
                  <a:cubicBezTo>
                    <a:pt x="475" y="20103"/>
                    <a:pt x="436" y="20108"/>
                    <a:pt x="397" y="20118"/>
                  </a:cubicBezTo>
                  <a:cubicBezTo>
                    <a:pt x="158" y="20182"/>
                    <a:pt x="17" y="20429"/>
                    <a:pt x="81" y="20668"/>
                  </a:cubicBezTo>
                  <a:cubicBezTo>
                    <a:pt x="134" y="20863"/>
                    <a:pt x="311" y="20998"/>
                    <a:pt x="514" y="20998"/>
                  </a:cubicBezTo>
                  <a:cubicBezTo>
                    <a:pt x="552" y="20998"/>
                    <a:pt x="592" y="20994"/>
                    <a:pt x="629" y="20983"/>
                  </a:cubicBezTo>
                  <a:cubicBezTo>
                    <a:pt x="867" y="20918"/>
                    <a:pt x="1009" y="20673"/>
                    <a:pt x="945" y="20434"/>
                  </a:cubicBezTo>
                  <a:cubicBezTo>
                    <a:pt x="891" y="20235"/>
                    <a:pt x="711" y="20103"/>
                    <a:pt x="513" y="2010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158575" y="3344300"/>
              <a:ext cx="22400" cy="22225"/>
            </a:xfrm>
            <a:custGeom>
              <a:avLst/>
              <a:gdLst/>
              <a:ahLst/>
              <a:cxnLst/>
              <a:rect l="l" t="t" r="r" b="b"/>
              <a:pathLst>
                <a:path w="896" h="889" extrusionOk="0">
                  <a:moveTo>
                    <a:pt x="449" y="0"/>
                  </a:moveTo>
                  <a:cubicBezTo>
                    <a:pt x="332" y="0"/>
                    <a:pt x="215" y="42"/>
                    <a:pt x="132" y="125"/>
                  </a:cubicBezTo>
                  <a:cubicBezTo>
                    <a:pt x="47" y="209"/>
                    <a:pt x="1" y="322"/>
                    <a:pt x="1" y="441"/>
                  </a:cubicBezTo>
                  <a:cubicBezTo>
                    <a:pt x="1" y="470"/>
                    <a:pt x="4" y="499"/>
                    <a:pt x="10" y="527"/>
                  </a:cubicBezTo>
                  <a:cubicBezTo>
                    <a:pt x="16" y="556"/>
                    <a:pt x="25" y="585"/>
                    <a:pt x="37" y="611"/>
                  </a:cubicBezTo>
                  <a:cubicBezTo>
                    <a:pt x="47" y="638"/>
                    <a:pt x="62" y="664"/>
                    <a:pt x="79" y="689"/>
                  </a:cubicBezTo>
                  <a:cubicBezTo>
                    <a:pt x="94" y="714"/>
                    <a:pt x="112" y="737"/>
                    <a:pt x="132" y="757"/>
                  </a:cubicBezTo>
                  <a:cubicBezTo>
                    <a:pt x="216" y="841"/>
                    <a:pt x="329" y="888"/>
                    <a:pt x="448" y="888"/>
                  </a:cubicBezTo>
                  <a:cubicBezTo>
                    <a:pt x="567" y="888"/>
                    <a:pt x="680" y="841"/>
                    <a:pt x="764" y="757"/>
                  </a:cubicBezTo>
                  <a:cubicBezTo>
                    <a:pt x="786" y="737"/>
                    <a:pt x="805" y="714"/>
                    <a:pt x="821" y="689"/>
                  </a:cubicBezTo>
                  <a:cubicBezTo>
                    <a:pt x="837" y="664"/>
                    <a:pt x="850" y="638"/>
                    <a:pt x="863" y="611"/>
                  </a:cubicBezTo>
                  <a:cubicBezTo>
                    <a:pt x="874" y="584"/>
                    <a:pt x="882" y="556"/>
                    <a:pt x="887" y="527"/>
                  </a:cubicBezTo>
                  <a:cubicBezTo>
                    <a:pt x="892" y="499"/>
                    <a:pt x="896" y="470"/>
                    <a:pt x="896" y="441"/>
                  </a:cubicBezTo>
                  <a:cubicBezTo>
                    <a:pt x="896" y="322"/>
                    <a:pt x="849" y="209"/>
                    <a:pt x="764" y="125"/>
                  </a:cubicBezTo>
                  <a:cubicBezTo>
                    <a:pt x="682" y="4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158575" y="2931050"/>
              <a:ext cx="22400" cy="22375"/>
            </a:xfrm>
            <a:custGeom>
              <a:avLst/>
              <a:gdLst/>
              <a:ahLst/>
              <a:cxnLst/>
              <a:rect l="l" t="t" r="r" b="b"/>
              <a:pathLst>
                <a:path w="896" h="895" extrusionOk="0">
                  <a:moveTo>
                    <a:pt x="449" y="0"/>
                  </a:moveTo>
                  <a:cubicBezTo>
                    <a:pt x="420" y="0"/>
                    <a:pt x="391" y="3"/>
                    <a:pt x="362" y="9"/>
                  </a:cubicBezTo>
                  <a:cubicBezTo>
                    <a:pt x="334" y="16"/>
                    <a:pt x="306" y="24"/>
                    <a:pt x="278" y="33"/>
                  </a:cubicBezTo>
                  <a:cubicBezTo>
                    <a:pt x="251" y="45"/>
                    <a:pt x="225" y="59"/>
                    <a:pt x="200" y="75"/>
                  </a:cubicBezTo>
                  <a:cubicBezTo>
                    <a:pt x="176" y="92"/>
                    <a:pt x="154" y="111"/>
                    <a:pt x="132" y="132"/>
                  </a:cubicBezTo>
                  <a:cubicBezTo>
                    <a:pt x="48" y="215"/>
                    <a:pt x="1" y="330"/>
                    <a:pt x="1" y="448"/>
                  </a:cubicBezTo>
                  <a:cubicBezTo>
                    <a:pt x="2" y="566"/>
                    <a:pt x="48" y="680"/>
                    <a:pt x="132" y="765"/>
                  </a:cubicBezTo>
                  <a:cubicBezTo>
                    <a:pt x="154" y="785"/>
                    <a:pt x="176" y="803"/>
                    <a:pt x="200" y="821"/>
                  </a:cubicBezTo>
                  <a:cubicBezTo>
                    <a:pt x="225" y="837"/>
                    <a:pt x="251" y="850"/>
                    <a:pt x="278" y="860"/>
                  </a:cubicBezTo>
                  <a:cubicBezTo>
                    <a:pt x="306" y="871"/>
                    <a:pt x="333" y="880"/>
                    <a:pt x="362" y="887"/>
                  </a:cubicBezTo>
                  <a:cubicBezTo>
                    <a:pt x="390" y="893"/>
                    <a:pt x="419" y="895"/>
                    <a:pt x="448" y="895"/>
                  </a:cubicBezTo>
                  <a:cubicBezTo>
                    <a:pt x="567" y="895"/>
                    <a:pt x="680" y="848"/>
                    <a:pt x="764" y="765"/>
                  </a:cubicBezTo>
                  <a:cubicBezTo>
                    <a:pt x="848" y="680"/>
                    <a:pt x="895" y="566"/>
                    <a:pt x="896" y="448"/>
                  </a:cubicBezTo>
                  <a:cubicBezTo>
                    <a:pt x="896" y="330"/>
                    <a:pt x="848" y="215"/>
                    <a:pt x="764" y="132"/>
                  </a:cubicBezTo>
                  <a:cubicBezTo>
                    <a:pt x="680" y="47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1209500" y="2940225"/>
              <a:ext cx="123025" cy="309750"/>
            </a:xfrm>
            <a:custGeom>
              <a:avLst/>
              <a:gdLst/>
              <a:ahLst/>
              <a:cxnLst/>
              <a:rect l="l" t="t" r="r" b="b"/>
              <a:pathLst>
                <a:path w="4921" h="12390" extrusionOk="0">
                  <a:moveTo>
                    <a:pt x="504" y="1"/>
                  </a:moveTo>
                  <a:cubicBezTo>
                    <a:pt x="321" y="1"/>
                    <a:pt x="150" y="114"/>
                    <a:pt x="84" y="296"/>
                  </a:cubicBezTo>
                  <a:cubicBezTo>
                    <a:pt x="0" y="528"/>
                    <a:pt x="120" y="785"/>
                    <a:pt x="353" y="869"/>
                  </a:cubicBezTo>
                  <a:cubicBezTo>
                    <a:pt x="401" y="886"/>
                    <a:pt x="453" y="895"/>
                    <a:pt x="506" y="895"/>
                  </a:cubicBezTo>
                  <a:cubicBezTo>
                    <a:pt x="692" y="894"/>
                    <a:pt x="860" y="778"/>
                    <a:pt x="926" y="603"/>
                  </a:cubicBezTo>
                  <a:cubicBezTo>
                    <a:pt x="1008" y="369"/>
                    <a:pt x="890" y="112"/>
                    <a:pt x="656" y="27"/>
                  </a:cubicBezTo>
                  <a:cubicBezTo>
                    <a:pt x="606" y="9"/>
                    <a:pt x="555" y="1"/>
                    <a:pt x="504" y="1"/>
                  </a:cubicBezTo>
                  <a:close/>
                  <a:moveTo>
                    <a:pt x="2345" y="1064"/>
                  </a:moveTo>
                  <a:cubicBezTo>
                    <a:pt x="2217" y="1064"/>
                    <a:pt x="2090" y="1118"/>
                    <a:pt x="2002" y="1223"/>
                  </a:cubicBezTo>
                  <a:cubicBezTo>
                    <a:pt x="1842" y="1413"/>
                    <a:pt x="1867" y="1696"/>
                    <a:pt x="2056" y="1855"/>
                  </a:cubicBezTo>
                  <a:cubicBezTo>
                    <a:pt x="2137" y="1922"/>
                    <a:pt x="2237" y="1960"/>
                    <a:pt x="2342" y="1960"/>
                  </a:cubicBezTo>
                  <a:cubicBezTo>
                    <a:pt x="2474" y="1960"/>
                    <a:pt x="2600" y="1901"/>
                    <a:pt x="2685" y="1799"/>
                  </a:cubicBezTo>
                  <a:cubicBezTo>
                    <a:pt x="2845" y="1611"/>
                    <a:pt x="2821" y="1328"/>
                    <a:pt x="2632" y="1169"/>
                  </a:cubicBezTo>
                  <a:cubicBezTo>
                    <a:pt x="2548" y="1098"/>
                    <a:pt x="2446" y="1064"/>
                    <a:pt x="2345" y="1064"/>
                  </a:cubicBezTo>
                  <a:close/>
                  <a:moveTo>
                    <a:pt x="3708" y="2690"/>
                  </a:moveTo>
                  <a:cubicBezTo>
                    <a:pt x="3632" y="2690"/>
                    <a:pt x="3555" y="2709"/>
                    <a:pt x="3484" y="2750"/>
                  </a:cubicBezTo>
                  <a:cubicBezTo>
                    <a:pt x="3272" y="2875"/>
                    <a:pt x="3199" y="3148"/>
                    <a:pt x="3324" y="3362"/>
                  </a:cubicBezTo>
                  <a:cubicBezTo>
                    <a:pt x="3402" y="3500"/>
                    <a:pt x="3549" y="3585"/>
                    <a:pt x="3708" y="3586"/>
                  </a:cubicBezTo>
                  <a:cubicBezTo>
                    <a:pt x="3787" y="3586"/>
                    <a:pt x="3864" y="3565"/>
                    <a:pt x="3932" y="3523"/>
                  </a:cubicBezTo>
                  <a:cubicBezTo>
                    <a:pt x="4147" y="3402"/>
                    <a:pt x="4221" y="3127"/>
                    <a:pt x="4096" y="2914"/>
                  </a:cubicBezTo>
                  <a:cubicBezTo>
                    <a:pt x="4013" y="2770"/>
                    <a:pt x="3863" y="2690"/>
                    <a:pt x="3708" y="2690"/>
                  </a:cubicBezTo>
                  <a:close/>
                  <a:moveTo>
                    <a:pt x="4436" y="4685"/>
                  </a:moveTo>
                  <a:cubicBezTo>
                    <a:pt x="4410" y="4685"/>
                    <a:pt x="4384" y="4687"/>
                    <a:pt x="4358" y="4692"/>
                  </a:cubicBezTo>
                  <a:cubicBezTo>
                    <a:pt x="4115" y="4736"/>
                    <a:pt x="3952" y="4967"/>
                    <a:pt x="3994" y="5210"/>
                  </a:cubicBezTo>
                  <a:cubicBezTo>
                    <a:pt x="4034" y="5424"/>
                    <a:pt x="4218" y="5580"/>
                    <a:pt x="4436" y="5581"/>
                  </a:cubicBezTo>
                  <a:cubicBezTo>
                    <a:pt x="4462" y="5581"/>
                    <a:pt x="4488" y="5577"/>
                    <a:pt x="4513" y="5572"/>
                  </a:cubicBezTo>
                  <a:cubicBezTo>
                    <a:pt x="4756" y="5530"/>
                    <a:pt x="4920" y="5299"/>
                    <a:pt x="4878" y="5056"/>
                  </a:cubicBezTo>
                  <a:cubicBezTo>
                    <a:pt x="4839" y="4838"/>
                    <a:pt x="4650" y="4685"/>
                    <a:pt x="4436" y="4685"/>
                  </a:cubicBezTo>
                  <a:close/>
                  <a:moveTo>
                    <a:pt x="4435" y="6809"/>
                  </a:moveTo>
                  <a:cubicBezTo>
                    <a:pt x="4223" y="6809"/>
                    <a:pt x="4034" y="6962"/>
                    <a:pt x="3998" y="7179"/>
                  </a:cubicBezTo>
                  <a:cubicBezTo>
                    <a:pt x="3953" y="7423"/>
                    <a:pt x="4118" y="7655"/>
                    <a:pt x="4361" y="7695"/>
                  </a:cubicBezTo>
                  <a:cubicBezTo>
                    <a:pt x="4382" y="7699"/>
                    <a:pt x="4402" y="7701"/>
                    <a:pt x="4423" y="7701"/>
                  </a:cubicBezTo>
                  <a:cubicBezTo>
                    <a:pt x="4427" y="7701"/>
                    <a:pt x="4432" y="7701"/>
                    <a:pt x="4436" y="7701"/>
                  </a:cubicBezTo>
                  <a:cubicBezTo>
                    <a:pt x="4653" y="7701"/>
                    <a:pt x="4839" y="7546"/>
                    <a:pt x="4878" y="7332"/>
                  </a:cubicBezTo>
                  <a:cubicBezTo>
                    <a:pt x="4921" y="7088"/>
                    <a:pt x="4758" y="6856"/>
                    <a:pt x="4513" y="6815"/>
                  </a:cubicBezTo>
                  <a:cubicBezTo>
                    <a:pt x="4487" y="6811"/>
                    <a:pt x="4461" y="6809"/>
                    <a:pt x="4435" y="6809"/>
                  </a:cubicBezTo>
                  <a:close/>
                  <a:moveTo>
                    <a:pt x="3714" y="8804"/>
                  </a:moveTo>
                  <a:cubicBezTo>
                    <a:pt x="3559" y="8804"/>
                    <a:pt x="3409" y="8884"/>
                    <a:pt x="3326" y="9029"/>
                  </a:cubicBezTo>
                  <a:cubicBezTo>
                    <a:pt x="3201" y="9240"/>
                    <a:pt x="3276" y="9515"/>
                    <a:pt x="3490" y="9640"/>
                  </a:cubicBezTo>
                  <a:cubicBezTo>
                    <a:pt x="3558" y="9679"/>
                    <a:pt x="3634" y="9699"/>
                    <a:pt x="3711" y="9699"/>
                  </a:cubicBezTo>
                  <a:cubicBezTo>
                    <a:pt x="3712" y="9699"/>
                    <a:pt x="3713" y="9699"/>
                    <a:pt x="3714" y="9699"/>
                  </a:cubicBezTo>
                  <a:cubicBezTo>
                    <a:pt x="3873" y="9699"/>
                    <a:pt x="4020" y="9613"/>
                    <a:pt x="4098" y="9476"/>
                  </a:cubicBezTo>
                  <a:cubicBezTo>
                    <a:pt x="4223" y="9262"/>
                    <a:pt x="4152" y="8989"/>
                    <a:pt x="3938" y="8864"/>
                  </a:cubicBezTo>
                  <a:cubicBezTo>
                    <a:pt x="3867" y="8823"/>
                    <a:pt x="3790" y="8804"/>
                    <a:pt x="3714" y="8804"/>
                  </a:cubicBezTo>
                  <a:close/>
                  <a:moveTo>
                    <a:pt x="2350" y="10431"/>
                  </a:moveTo>
                  <a:cubicBezTo>
                    <a:pt x="2248" y="10431"/>
                    <a:pt x="2145" y="10466"/>
                    <a:pt x="2062" y="10537"/>
                  </a:cubicBezTo>
                  <a:cubicBezTo>
                    <a:pt x="1872" y="10696"/>
                    <a:pt x="1847" y="10979"/>
                    <a:pt x="2009" y="11167"/>
                  </a:cubicBezTo>
                  <a:cubicBezTo>
                    <a:pt x="2092" y="11266"/>
                    <a:pt x="2215" y="11325"/>
                    <a:pt x="2345" y="11325"/>
                  </a:cubicBezTo>
                  <a:cubicBezTo>
                    <a:pt x="2346" y="11325"/>
                    <a:pt x="2347" y="11325"/>
                    <a:pt x="2348" y="11325"/>
                  </a:cubicBezTo>
                  <a:cubicBezTo>
                    <a:pt x="2350" y="11325"/>
                    <a:pt x="2352" y="11325"/>
                    <a:pt x="2353" y="11325"/>
                  </a:cubicBezTo>
                  <a:cubicBezTo>
                    <a:pt x="2457" y="11325"/>
                    <a:pt x="2558" y="11287"/>
                    <a:pt x="2637" y="11220"/>
                  </a:cubicBezTo>
                  <a:cubicBezTo>
                    <a:pt x="2825" y="11062"/>
                    <a:pt x="2849" y="10780"/>
                    <a:pt x="2692" y="10592"/>
                  </a:cubicBezTo>
                  <a:cubicBezTo>
                    <a:pt x="2604" y="10485"/>
                    <a:pt x="2477" y="10431"/>
                    <a:pt x="2350" y="10431"/>
                  </a:cubicBezTo>
                  <a:close/>
                  <a:moveTo>
                    <a:pt x="515" y="11497"/>
                  </a:moveTo>
                  <a:cubicBezTo>
                    <a:pt x="463" y="11497"/>
                    <a:pt x="411" y="11506"/>
                    <a:pt x="359" y="11525"/>
                  </a:cubicBezTo>
                  <a:cubicBezTo>
                    <a:pt x="127" y="11609"/>
                    <a:pt x="6" y="11865"/>
                    <a:pt x="90" y="12097"/>
                  </a:cubicBezTo>
                  <a:cubicBezTo>
                    <a:pt x="155" y="12273"/>
                    <a:pt x="322" y="12389"/>
                    <a:pt x="509" y="12389"/>
                  </a:cubicBezTo>
                  <a:cubicBezTo>
                    <a:pt x="509" y="12389"/>
                    <a:pt x="510" y="12389"/>
                    <a:pt x="511" y="12389"/>
                  </a:cubicBezTo>
                  <a:cubicBezTo>
                    <a:pt x="564" y="12389"/>
                    <a:pt x="617" y="12380"/>
                    <a:pt x="666" y="12363"/>
                  </a:cubicBezTo>
                  <a:cubicBezTo>
                    <a:pt x="899" y="12279"/>
                    <a:pt x="1019" y="12022"/>
                    <a:pt x="931" y="11790"/>
                  </a:cubicBezTo>
                  <a:cubicBezTo>
                    <a:pt x="867" y="11609"/>
                    <a:pt x="696" y="11497"/>
                    <a:pt x="515" y="11497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1158575" y="3236875"/>
              <a:ext cx="22400" cy="22450"/>
            </a:xfrm>
            <a:custGeom>
              <a:avLst/>
              <a:gdLst/>
              <a:ahLst/>
              <a:cxnLst/>
              <a:rect l="l" t="t" r="r" b="b"/>
              <a:pathLst>
                <a:path w="896" h="898" extrusionOk="0">
                  <a:moveTo>
                    <a:pt x="445" y="0"/>
                  </a:moveTo>
                  <a:cubicBezTo>
                    <a:pt x="417" y="0"/>
                    <a:pt x="390" y="3"/>
                    <a:pt x="362" y="8"/>
                  </a:cubicBezTo>
                  <a:cubicBezTo>
                    <a:pt x="333" y="14"/>
                    <a:pt x="304" y="23"/>
                    <a:pt x="278" y="35"/>
                  </a:cubicBezTo>
                  <a:cubicBezTo>
                    <a:pt x="251" y="45"/>
                    <a:pt x="225" y="60"/>
                    <a:pt x="200" y="76"/>
                  </a:cubicBezTo>
                  <a:cubicBezTo>
                    <a:pt x="176" y="92"/>
                    <a:pt x="153" y="110"/>
                    <a:pt x="132" y="130"/>
                  </a:cubicBezTo>
                  <a:cubicBezTo>
                    <a:pt x="48" y="215"/>
                    <a:pt x="1" y="330"/>
                    <a:pt x="1" y="450"/>
                  </a:cubicBezTo>
                  <a:cubicBezTo>
                    <a:pt x="1" y="567"/>
                    <a:pt x="48" y="680"/>
                    <a:pt x="132" y="762"/>
                  </a:cubicBezTo>
                  <a:cubicBezTo>
                    <a:pt x="215" y="848"/>
                    <a:pt x="329" y="896"/>
                    <a:pt x="448" y="897"/>
                  </a:cubicBezTo>
                  <a:cubicBezTo>
                    <a:pt x="567" y="897"/>
                    <a:pt x="682" y="848"/>
                    <a:pt x="764" y="762"/>
                  </a:cubicBezTo>
                  <a:cubicBezTo>
                    <a:pt x="848" y="680"/>
                    <a:pt x="896" y="567"/>
                    <a:pt x="896" y="450"/>
                  </a:cubicBezTo>
                  <a:cubicBezTo>
                    <a:pt x="896" y="330"/>
                    <a:pt x="848" y="215"/>
                    <a:pt x="764" y="130"/>
                  </a:cubicBezTo>
                  <a:cubicBezTo>
                    <a:pt x="678" y="47"/>
                    <a:pt x="563" y="0"/>
                    <a:pt x="44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1 ">
  <p:cSld name="CAPTION_ONLY_2_1_1_1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5"/>
          <p:cNvSpPr txBox="1">
            <a:spLocks noGrp="1"/>
          </p:cNvSpPr>
          <p:nvPr>
            <p:ph type="title"/>
          </p:nvPr>
        </p:nvSpPr>
        <p:spPr>
          <a:xfrm>
            <a:off x="1634100" y="372175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71" name="Google Shape;571;p25"/>
          <p:cNvSpPr txBox="1">
            <a:spLocks noGrp="1"/>
          </p:cNvSpPr>
          <p:nvPr>
            <p:ph type="title" idx="2"/>
          </p:nvPr>
        </p:nvSpPr>
        <p:spPr>
          <a:xfrm>
            <a:off x="5785063" y="1934750"/>
            <a:ext cx="24396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572" name="Google Shape;572;p25"/>
          <p:cNvSpPr txBox="1">
            <a:spLocks noGrp="1"/>
          </p:cNvSpPr>
          <p:nvPr>
            <p:ph type="subTitle" idx="1"/>
          </p:nvPr>
        </p:nvSpPr>
        <p:spPr>
          <a:xfrm>
            <a:off x="5785063" y="2207950"/>
            <a:ext cx="24396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3" name="Google Shape;573;p25"/>
          <p:cNvSpPr txBox="1">
            <a:spLocks noGrp="1"/>
          </p:cNvSpPr>
          <p:nvPr>
            <p:ph type="title" idx="3"/>
          </p:nvPr>
        </p:nvSpPr>
        <p:spPr>
          <a:xfrm>
            <a:off x="5785063" y="3488925"/>
            <a:ext cx="24396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574" name="Google Shape;574;p25"/>
          <p:cNvSpPr txBox="1">
            <a:spLocks noGrp="1"/>
          </p:cNvSpPr>
          <p:nvPr>
            <p:ph type="subTitle" idx="4"/>
          </p:nvPr>
        </p:nvSpPr>
        <p:spPr>
          <a:xfrm>
            <a:off x="5785063" y="3762125"/>
            <a:ext cx="24396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5" name="Google Shape;575;p25"/>
          <p:cNvSpPr txBox="1">
            <a:spLocks noGrp="1"/>
          </p:cNvSpPr>
          <p:nvPr>
            <p:ph type="title" idx="5"/>
          </p:nvPr>
        </p:nvSpPr>
        <p:spPr>
          <a:xfrm>
            <a:off x="919338" y="1934750"/>
            <a:ext cx="24396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576" name="Google Shape;576;p25"/>
          <p:cNvSpPr txBox="1">
            <a:spLocks noGrp="1"/>
          </p:cNvSpPr>
          <p:nvPr>
            <p:ph type="subTitle" idx="6"/>
          </p:nvPr>
        </p:nvSpPr>
        <p:spPr>
          <a:xfrm>
            <a:off x="919338" y="2207950"/>
            <a:ext cx="24396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7" name="Google Shape;577;p25"/>
          <p:cNvSpPr txBox="1">
            <a:spLocks noGrp="1"/>
          </p:cNvSpPr>
          <p:nvPr>
            <p:ph type="title" idx="7"/>
          </p:nvPr>
        </p:nvSpPr>
        <p:spPr>
          <a:xfrm>
            <a:off x="919338" y="3488925"/>
            <a:ext cx="24396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578" name="Google Shape;578;p25"/>
          <p:cNvSpPr txBox="1">
            <a:spLocks noGrp="1"/>
          </p:cNvSpPr>
          <p:nvPr>
            <p:ph type="subTitle" idx="8"/>
          </p:nvPr>
        </p:nvSpPr>
        <p:spPr>
          <a:xfrm>
            <a:off x="919338" y="3762125"/>
            <a:ext cx="24396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79" name="Google Shape;579;p25"/>
          <p:cNvGrpSpPr/>
          <p:nvPr/>
        </p:nvGrpSpPr>
        <p:grpSpPr>
          <a:xfrm rot="-5400000">
            <a:off x="87864" y="234010"/>
            <a:ext cx="646866" cy="1098118"/>
            <a:chOff x="3558950" y="3191175"/>
            <a:chExt cx="500825" cy="850200"/>
          </a:xfrm>
        </p:grpSpPr>
        <p:sp>
          <p:nvSpPr>
            <p:cNvPr id="580" name="Google Shape;580;p25"/>
            <p:cNvSpPr/>
            <p:nvPr/>
          </p:nvSpPr>
          <p:spPr>
            <a:xfrm>
              <a:off x="3566425" y="3191175"/>
              <a:ext cx="485900" cy="561075"/>
            </a:xfrm>
            <a:custGeom>
              <a:avLst/>
              <a:gdLst/>
              <a:ahLst/>
              <a:cxnLst/>
              <a:rect l="l" t="t" r="r" b="b"/>
              <a:pathLst>
                <a:path w="19436" h="22443" extrusionOk="0">
                  <a:moveTo>
                    <a:pt x="9718" y="1"/>
                  </a:moveTo>
                  <a:lnTo>
                    <a:pt x="1" y="5611"/>
                  </a:lnTo>
                  <a:lnTo>
                    <a:pt x="1" y="16831"/>
                  </a:lnTo>
                  <a:lnTo>
                    <a:pt x="9718" y="22443"/>
                  </a:lnTo>
                  <a:lnTo>
                    <a:pt x="19435" y="16831"/>
                  </a:lnTo>
                  <a:lnTo>
                    <a:pt x="19435" y="5611"/>
                  </a:lnTo>
                  <a:lnTo>
                    <a:pt x="9718" y="1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5"/>
            <p:cNvSpPr/>
            <p:nvPr/>
          </p:nvSpPr>
          <p:spPr>
            <a:xfrm>
              <a:off x="3558950" y="3463075"/>
              <a:ext cx="500825" cy="578300"/>
            </a:xfrm>
            <a:custGeom>
              <a:avLst/>
              <a:gdLst/>
              <a:ahLst/>
              <a:cxnLst/>
              <a:rect l="l" t="t" r="r" b="b"/>
              <a:pathLst>
                <a:path w="20033" h="23132" extrusionOk="0">
                  <a:moveTo>
                    <a:pt x="10017" y="690"/>
                  </a:moveTo>
                  <a:lnTo>
                    <a:pt x="19436" y="6129"/>
                  </a:lnTo>
                  <a:lnTo>
                    <a:pt x="19436" y="17005"/>
                  </a:lnTo>
                  <a:lnTo>
                    <a:pt x="10017" y="22443"/>
                  </a:lnTo>
                  <a:lnTo>
                    <a:pt x="598" y="17005"/>
                  </a:lnTo>
                  <a:lnTo>
                    <a:pt x="598" y="6129"/>
                  </a:lnTo>
                  <a:lnTo>
                    <a:pt x="10017" y="690"/>
                  </a:lnTo>
                  <a:close/>
                  <a:moveTo>
                    <a:pt x="10017" y="1"/>
                  </a:moveTo>
                  <a:lnTo>
                    <a:pt x="1" y="5784"/>
                  </a:lnTo>
                  <a:lnTo>
                    <a:pt x="1" y="17349"/>
                  </a:lnTo>
                  <a:lnTo>
                    <a:pt x="10017" y="23131"/>
                  </a:lnTo>
                  <a:lnTo>
                    <a:pt x="20032" y="17349"/>
                  </a:lnTo>
                  <a:lnTo>
                    <a:pt x="20032" y="5784"/>
                  </a:lnTo>
                  <a:lnTo>
                    <a:pt x="10017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25"/>
          <p:cNvGrpSpPr/>
          <p:nvPr/>
        </p:nvGrpSpPr>
        <p:grpSpPr>
          <a:xfrm>
            <a:off x="1121050" y="407700"/>
            <a:ext cx="175450" cy="175450"/>
            <a:chOff x="5826950" y="2305200"/>
            <a:chExt cx="175450" cy="175450"/>
          </a:xfrm>
        </p:grpSpPr>
        <p:sp>
          <p:nvSpPr>
            <p:cNvPr id="583" name="Google Shape;583;p25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5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" name="Google Shape;585;p25"/>
          <p:cNvGrpSpPr/>
          <p:nvPr/>
        </p:nvGrpSpPr>
        <p:grpSpPr>
          <a:xfrm rot="5400000">
            <a:off x="691225" y="-133150"/>
            <a:ext cx="108150" cy="669300"/>
            <a:chOff x="5169950" y="3910650"/>
            <a:chExt cx="108150" cy="669300"/>
          </a:xfrm>
        </p:grpSpPr>
        <p:sp>
          <p:nvSpPr>
            <p:cNvPr id="586" name="Google Shape;586;p25"/>
            <p:cNvSpPr/>
            <p:nvPr/>
          </p:nvSpPr>
          <p:spPr>
            <a:xfrm>
              <a:off x="5169950" y="39106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5"/>
            <p:cNvSpPr/>
            <p:nvPr/>
          </p:nvSpPr>
          <p:spPr>
            <a:xfrm>
              <a:off x="5169950" y="4097700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5"/>
            <p:cNvSpPr/>
            <p:nvPr/>
          </p:nvSpPr>
          <p:spPr>
            <a:xfrm>
              <a:off x="5169950" y="42847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5"/>
            <p:cNvSpPr/>
            <p:nvPr/>
          </p:nvSpPr>
          <p:spPr>
            <a:xfrm>
              <a:off x="5169950" y="4471825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25"/>
          <p:cNvGrpSpPr/>
          <p:nvPr/>
        </p:nvGrpSpPr>
        <p:grpSpPr>
          <a:xfrm rot="5400000">
            <a:off x="7823350" y="121375"/>
            <a:ext cx="544350" cy="313225"/>
            <a:chOff x="4383475" y="1747875"/>
            <a:chExt cx="544350" cy="313225"/>
          </a:xfrm>
        </p:grpSpPr>
        <p:sp>
          <p:nvSpPr>
            <p:cNvPr id="591" name="Google Shape;591;p25"/>
            <p:cNvSpPr/>
            <p:nvPr/>
          </p:nvSpPr>
          <p:spPr>
            <a:xfrm>
              <a:off x="4383475" y="1747875"/>
              <a:ext cx="544350" cy="89500"/>
            </a:xfrm>
            <a:custGeom>
              <a:avLst/>
              <a:gdLst/>
              <a:ahLst/>
              <a:cxnLst/>
              <a:rect l="l" t="t" r="r" b="b"/>
              <a:pathLst>
                <a:path w="21774" h="3580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5"/>
            <p:cNvSpPr/>
            <p:nvPr/>
          </p:nvSpPr>
          <p:spPr>
            <a:xfrm>
              <a:off x="4383475" y="1971575"/>
              <a:ext cx="544350" cy="89525"/>
            </a:xfrm>
            <a:custGeom>
              <a:avLst/>
              <a:gdLst/>
              <a:ahLst/>
              <a:cxnLst/>
              <a:rect l="l" t="t" r="r" b="b"/>
              <a:pathLst>
                <a:path w="21774" h="3581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25"/>
          <p:cNvGrpSpPr/>
          <p:nvPr/>
        </p:nvGrpSpPr>
        <p:grpSpPr>
          <a:xfrm rot="10800000">
            <a:off x="8535240" y="-9"/>
            <a:ext cx="608748" cy="1194688"/>
            <a:chOff x="1158575" y="2606800"/>
            <a:chExt cx="497750" cy="976850"/>
          </a:xfrm>
        </p:grpSpPr>
        <p:sp>
          <p:nvSpPr>
            <p:cNvPr id="594" name="Google Shape;594;p25"/>
            <p:cNvSpPr/>
            <p:nvPr/>
          </p:nvSpPr>
          <p:spPr>
            <a:xfrm>
              <a:off x="1158575" y="2716225"/>
              <a:ext cx="22400" cy="22250"/>
            </a:xfrm>
            <a:custGeom>
              <a:avLst/>
              <a:gdLst/>
              <a:ahLst/>
              <a:cxnLst/>
              <a:rect l="l" t="t" r="r" b="b"/>
              <a:pathLst>
                <a:path w="896" h="890" extrusionOk="0">
                  <a:moveTo>
                    <a:pt x="448" y="1"/>
                  </a:moveTo>
                  <a:cubicBezTo>
                    <a:pt x="332" y="1"/>
                    <a:pt x="215" y="43"/>
                    <a:pt x="132" y="126"/>
                  </a:cubicBezTo>
                  <a:cubicBezTo>
                    <a:pt x="47" y="210"/>
                    <a:pt x="1" y="323"/>
                    <a:pt x="1" y="442"/>
                  </a:cubicBezTo>
                  <a:cubicBezTo>
                    <a:pt x="2" y="561"/>
                    <a:pt x="48" y="675"/>
                    <a:pt x="132" y="758"/>
                  </a:cubicBezTo>
                  <a:cubicBezTo>
                    <a:pt x="216" y="842"/>
                    <a:pt x="329" y="889"/>
                    <a:pt x="448" y="890"/>
                  </a:cubicBezTo>
                  <a:cubicBezTo>
                    <a:pt x="567" y="890"/>
                    <a:pt x="680" y="842"/>
                    <a:pt x="764" y="758"/>
                  </a:cubicBezTo>
                  <a:cubicBezTo>
                    <a:pt x="848" y="675"/>
                    <a:pt x="895" y="560"/>
                    <a:pt x="896" y="442"/>
                  </a:cubicBezTo>
                  <a:cubicBezTo>
                    <a:pt x="896" y="323"/>
                    <a:pt x="849" y="210"/>
                    <a:pt x="764" y="126"/>
                  </a:cubicBezTo>
                  <a:cubicBezTo>
                    <a:pt x="681" y="43"/>
                    <a:pt x="565" y="1"/>
                    <a:pt x="448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5"/>
            <p:cNvSpPr/>
            <p:nvPr/>
          </p:nvSpPr>
          <p:spPr>
            <a:xfrm>
              <a:off x="1239375" y="2725200"/>
              <a:ext cx="309550" cy="739750"/>
            </a:xfrm>
            <a:custGeom>
              <a:avLst/>
              <a:gdLst/>
              <a:ahLst/>
              <a:cxnLst/>
              <a:rect l="l" t="t" r="r" b="b"/>
              <a:pathLst>
                <a:path w="12382" h="29590" extrusionOk="0">
                  <a:moveTo>
                    <a:pt x="490" y="1"/>
                  </a:moveTo>
                  <a:cubicBezTo>
                    <a:pt x="287" y="1"/>
                    <a:pt x="103" y="141"/>
                    <a:pt x="55" y="348"/>
                  </a:cubicBezTo>
                  <a:cubicBezTo>
                    <a:pt x="0" y="590"/>
                    <a:pt x="151" y="829"/>
                    <a:pt x="392" y="883"/>
                  </a:cubicBezTo>
                  <a:cubicBezTo>
                    <a:pt x="422" y="890"/>
                    <a:pt x="452" y="895"/>
                    <a:pt x="483" y="895"/>
                  </a:cubicBezTo>
                  <a:cubicBezTo>
                    <a:pt x="487" y="895"/>
                    <a:pt x="491" y="895"/>
                    <a:pt x="494" y="894"/>
                  </a:cubicBezTo>
                  <a:cubicBezTo>
                    <a:pt x="703" y="894"/>
                    <a:pt x="883" y="749"/>
                    <a:pt x="926" y="546"/>
                  </a:cubicBezTo>
                  <a:cubicBezTo>
                    <a:pt x="981" y="305"/>
                    <a:pt x="831" y="65"/>
                    <a:pt x="589" y="12"/>
                  </a:cubicBezTo>
                  <a:cubicBezTo>
                    <a:pt x="556" y="5"/>
                    <a:pt x="523" y="1"/>
                    <a:pt x="490" y="1"/>
                  </a:cubicBezTo>
                  <a:close/>
                  <a:moveTo>
                    <a:pt x="3601" y="1088"/>
                  </a:moveTo>
                  <a:cubicBezTo>
                    <a:pt x="3435" y="1088"/>
                    <a:pt x="3275" y="1182"/>
                    <a:pt x="3199" y="1342"/>
                  </a:cubicBezTo>
                  <a:cubicBezTo>
                    <a:pt x="3091" y="1564"/>
                    <a:pt x="3185" y="1832"/>
                    <a:pt x="3407" y="1939"/>
                  </a:cubicBezTo>
                  <a:cubicBezTo>
                    <a:pt x="3469" y="1968"/>
                    <a:pt x="3534" y="1983"/>
                    <a:pt x="3602" y="1983"/>
                  </a:cubicBezTo>
                  <a:cubicBezTo>
                    <a:pt x="3603" y="1983"/>
                    <a:pt x="3604" y="1983"/>
                    <a:pt x="3605" y="1983"/>
                  </a:cubicBezTo>
                  <a:cubicBezTo>
                    <a:pt x="3775" y="1983"/>
                    <a:pt x="3931" y="1883"/>
                    <a:pt x="4004" y="1729"/>
                  </a:cubicBezTo>
                  <a:cubicBezTo>
                    <a:pt x="4112" y="1507"/>
                    <a:pt x="4019" y="1240"/>
                    <a:pt x="3796" y="1133"/>
                  </a:cubicBezTo>
                  <a:cubicBezTo>
                    <a:pt x="3733" y="1103"/>
                    <a:pt x="3666" y="1088"/>
                    <a:pt x="3601" y="1088"/>
                  </a:cubicBezTo>
                  <a:close/>
                  <a:moveTo>
                    <a:pt x="6390" y="2843"/>
                  </a:moveTo>
                  <a:cubicBezTo>
                    <a:pt x="6259" y="2843"/>
                    <a:pt x="6129" y="2901"/>
                    <a:pt x="6041" y="3013"/>
                  </a:cubicBezTo>
                  <a:cubicBezTo>
                    <a:pt x="5888" y="3204"/>
                    <a:pt x="5919" y="3485"/>
                    <a:pt x="6110" y="3639"/>
                  </a:cubicBezTo>
                  <a:cubicBezTo>
                    <a:pt x="6190" y="3702"/>
                    <a:pt x="6289" y="3736"/>
                    <a:pt x="6391" y="3737"/>
                  </a:cubicBezTo>
                  <a:cubicBezTo>
                    <a:pt x="6527" y="3737"/>
                    <a:pt x="6655" y="3676"/>
                    <a:pt x="6740" y="3570"/>
                  </a:cubicBezTo>
                  <a:cubicBezTo>
                    <a:pt x="6894" y="3377"/>
                    <a:pt x="6863" y="3095"/>
                    <a:pt x="6671" y="2941"/>
                  </a:cubicBezTo>
                  <a:lnTo>
                    <a:pt x="6667" y="2941"/>
                  </a:lnTo>
                  <a:cubicBezTo>
                    <a:pt x="6586" y="2875"/>
                    <a:pt x="6487" y="2843"/>
                    <a:pt x="6390" y="2843"/>
                  </a:cubicBezTo>
                  <a:close/>
                  <a:moveTo>
                    <a:pt x="8719" y="5171"/>
                  </a:moveTo>
                  <a:cubicBezTo>
                    <a:pt x="8621" y="5171"/>
                    <a:pt x="8522" y="5203"/>
                    <a:pt x="8440" y="5270"/>
                  </a:cubicBezTo>
                  <a:cubicBezTo>
                    <a:pt x="8247" y="5424"/>
                    <a:pt x="8217" y="5705"/>
                    <a:pt x="8371" y="5896"/>
                  </a:cubicBezTo>
                  <a:cubicBezTo>
                    <a:pt x="8454" y="6003"/>
                    <a:pt x="8581" y="6066"/>
                    <a:pt x="8716" y="6066"/>
                  </a:cubicBezTo>
                  <a:cubicBezTo>
                    <a:pt x="8717" y="6066"/>
                    <a:pt x="8718" y="6066"/>
                    <a:pt x="8720" y="6066"/>
                  </a:cubicBezTo>
                  <a:cubicBezTo>
                    <a:pt x="8822" y="6066"/>
                    <a:pt x="8920" y="6031"/>
                    <a:pt x="9001" y="5968"/>
                  </a:cubicBezTo>
                  <a:cubicBezTo>
                    <a:pt x="9192" y="5812"/>
                    <a:pt x="9223" y="5532"/>
                    <a:pt x="9068" y="5339"/>
                  </a:cubicBezTo>
                  <a:cubicBezTo>
                    <a:pt x="8981" y="5228"/>
                    <a:pt x="8850" y="5171"/>
                    <a:pt x="8719" y="5171"/>
                  </a:cubicBezTo>
                  <a:close/>
                  <a:moveTo>
                    <a:pt x="10475" y="7958"/>
                  </a:moveTo>
                  <a:cubicBezTo>
                    <a:pt x="10409" y="7958"/>
                    <a:pt x="10342" y="7972"/>
                    <a:pt x="10279" y="8003"/>
                  </a:cubicBezTo>
                  <a:cubicBezTo>
                    <a:pt x="10057" y="8110"/>
                    <a:pt x="9966" y="8378"/>
                    <a:pt x="10073" y="8599"/>
                  </a:cubicBezTo>
                  <a:cubicBezTo>
                    <a:pt x="10146" y="8754"/>
                    <a:pt x="10302" y="8853"/>
                    <a:pt x="10473" y="8853"/>
                  </a:cubicBezTo>
                  <a:cubicBezTo>
                    <a:pt x="10474" y="8853"/>
                    <a:pt x="10475" y="8853"/>
                    <a:pt x="10476" y="8853"/>
                  </a:cubicBezTo>
                  <a:cubicBezTo>
                    <a:pt x="10543" y="8853"/>
                    <a:pt x="10610" y="8837"/>
                    <a:pt x="10670" y="8808"/>
                  </a:cubicBezTo>
                  <a:cubicBezTo>
                    <a:pt x="10892" y="8700"/>
                    <a:pt x="10985" y="8433"/>
                    <a:pt x="10880" y="8211"/>
                  </a:cubicBezTo>
                  <a:cubicBezTo>
                    <a:pt x="10802" y="8051"/>
                    <a:pt x="10641" y="7958"/>
                    <a:pt x="10475" y="7958"/>
                  </a:cubicBezTo>
                  <a:close/>
                  <a:moveTo>
                    <a:pt x="11566" y="11066"/>
                  </a:moveTo>
                  <a:cubicBezTo>
                    <a:pt x="11533" y="11066"/>
                    <a:pt x="11500" y="11070"/>
                    <a:pt x="11466" y="11077"/>
                  </a:cubicBezTo>
                  <a:cubicBezTo>
                    <a:pt x="11225" y="11130"/>
                    <a:pt x="11074" y="11370"/>
                    <a:pt x="11130" y="11611"/>
                  </a:cubicBezTo>
                  <a:cubicBezTo>
                    <a:pt x="11175" y="11814"/>
                    <a:pt x="11355" y="11959"/>
                    <a:pt x="11565" y="11959"/>
                  </a:cubicBezTo>
                  <a:cubicBezTo>
                    <a:pt x="11568" y="11960"/>
                    <a:pt x="11572" y="11960"/>
                    <a:pt x="11575" y="11960"/>
                  </a:cubicBezTo>
                  <a:cubicBezTo>
                    <a:pt x="11604" y="11960"/>
                    <a:pt x="11634" y="11955"/>
                    <a:pt x="11663" y="11948"/>
                  </a:cubicBezTo>
                  <a:cubicBezTo>
                    <a:pt x="11905" y="11895"/>
                    <a:pt x="12056" y="11655"/>
                    <a:pt x="12001" y="11414"/>
                  </a:cubicBezTo>
                  <a:cubicBezTo>
                    <a:pt x="11954" y="11207"/>
                    <a:pt x="11770" y="11066"/>
                    <a:pt x="11566" y="11066"/>
                  </a:cubicBezTo>
                  <a:close/>
                  <a:moveTo>
                    <a:pt x="11934" y="14340"/>
                  </a:moveTo>
                  <a:cubicBezTo>
                    <a:pt x="11933" y="14340"/>
                    <a:pt x="11933" y="14340"/>
                    <a:pt x="11932" y="14340"/>
                  </a:cubicBezTo>
                  <a:cubicBezTo>
                    <a:pt x="11931" y="14340"/>
                    <a:pt x="11930" y="14340"/>
                    <a:pt x="11930" y="14340"/>
                  </a:cubicBezTo>
                  <a:cubicBezTo>
                    <a:pt x="11684" y="14340"/>
                    <a:pt x="11484" y="14540"/>
                    <a:pt x="11484" y="14788"/>
                  </a:cubicBezTo>
                  <a:cubicBezTo>
                    <a:pt x="11486" y="15034"/>
                    <a:pt x="11686" y="15234"/>
                    <a:pt x="11933" y="15234"/>
                  </a:cubicBezTo>
                  <a:cubicBezTo>
                    <a:pt x="11934" y="15234"/>
                    <a:pt x="11935" y="15234"/>
                    <a:pt x="11935" y="15234"/>
                  </a:cubicBezTo>
                  <a:cubicBezTo>
                    <a:pt x="12182" y="15233"/>
                    <a:pt x="12382" y="15031"/>
                    <a:pt x="12379" y="14784"/>
                  </a:cubicBezTo>
                  <a:cubicBezTo>
                    <a:pt x="12378" y="14538"/>
                    <a:pt x="12179" y="14340"/>
                    <a:pt x="11934" y="14340"/>
                  </a:cubicBezTo>
                  <a:close/>
                  <a:moveTo>
                    <a:pt x="11570" y="17613"/>
                  </a:moveTo>
                  <a:cubicBezTo>
                    <a:pt x="11365" y="17613"/>
                    <a:pt x="11181" y="17753"/>
                    <a:pt x="11132" y="17960"/>
                  </a:cubicBezTo>
                  <a:lnTo>
                    <a:pt x="11136" y="17960"/>
                  </a:lnTo>
                  <a:cubicBezTo>
                    <a:pt x="11079" y="18202"/>
                    <a:pt x="11231" y="18442"/>
                    <a:pt x="11473" y="18494"/>
                  </a:cubicBezTo>
                  <a:cubicBezTo>
                    <a:pt x="11505" y="18503"/>
                    <a:pt x="11538" y="18506"/>
                    <a:pt x="11571" y="18506"/>
                  </a:cubicBezTo>
                  <a:cubicBezTo>
                    <a:pt x="11780" y="18505"/>
                    <a:pt x="11960" y="18361"/>
                    <a:pt x="12007" y="18157"/>
                  </a:cubicBezTo>
                  <a:cubicBezTo>
                    <a:pt x="12061" y="17916"/>
                    <a:pt x="11910" y="17677"/>
                    <a:pt x="11669" y="17624"/>
                  </a:cubicBezTo>
                  <a:cubicBezTo>
                    <a:pt x="11636" y="17616"/>
                    <a:pt x="11603" y="17613"/>
                    <a:pt x="11570" y="17613"/>
                  </a:cubicBezTo>
                  <a:close/>
                  <a:moveTo>
                    <a:pt x="10486" y="20723"/>
                  </a:moveTo>
                  <a:cubicBezTo>
                    <a:pt x="10320" y="20723"/>
                    <a:pt x="10160" y="20816"/>
                    <a:pt x="10083" y="20976"/>
                  </a:cubicBezTo>
                  <a:cubicBezTo>
                    <a:pt x="9975" y="21199"/>
                    <a:pt x="10069" y="21466"/>
                    <a:pt x="10292" y="21572"/>
                  </a:cubicBezTo>
                  <a:cubicBezTo>
                    <a:pt x="10352" y="21602"/>
                    <a:pt x="10419" y="21617"/>
                    <a:pt x="10485" y="21617"/>
                  </a:cubicBezTo>
                  <a:cubicBezTo>
                    <a:pt x="10486" y="21617"/>
                    <a:pt x="10487" y="21617"/>
                    <a:pt x="10488" y="21617"/>
                  </a:cubicBezTo>
                  <a:cubicBezTo>
                    <a:pt x="10659" y="21617"/>
                    <a:pt x="10814" y="21518"/>
                    <a:pt x="10888" y="21364"/>
                  </a:cubicBezTo>
                  <a:cubicBezTo>
                    <a:pt x="10995" y="21141"/>
                    <a:pt x="10902" y="20874"/>
                    <a:pt x="10679" y="20767"/>
                  </a:cubicBezTo>
                  <a:cubicBezTo>
                    <a:pt x="10617" y="20737"/>
                    <a:pt x="10551" y="20723"/>
                    <a:pt x="10486" y="20723"/>
                  </a:cubicBezTo>
                  <a:close/>
                  <a:moveTo>
                    <a:pt x="8734" y="23512"/>
                  </a:moveTo>
                  <a:cubicBezTo>
                    <a:pt x="8602" y="23512"/>
                    <a:pt x="8472" y="23570"/>
                    <a:pt x="8383" y="23682"/>
                  </a:cubicBezTo>
                  <a:cubicBezTo>
                    <a:pt x="8229" y="23875"/>
                    <a:pt x="8262" y="24156"/>
                    <a:pt x="8455" y="24310"/>
                  </a:cubicBezTo>
                  <a:cubicBezTo>
                    <a:pt x="8534" y="24374"/>
                    <a:pt x="8632" y="24409"/>
                    <a:pt x="8734" y="24409"/>
                  </a:cubicBezTo>
                  <a:cubicBezTo>
                    <a:pt x="8870" y="24408"/>
                    <a:pt x="8999" y="24345"/>
                    <a:pt x="9083" y="24239"/>
                  </a:cubicBezTo>
                  <a:cubicBezTo>
                    <a:pt x="9238" y="24045"/>
                    <a:pt x="9207" y="23763"/>
                    <a:pt x="9012" y="23609"/>
                  </a:cubicBezTo>
                  <a:cubicBezTo>
                    <a:pt x="8929" y="23544"/>
                    <a:pt x="8831" y="23512"/>
                    <a:pt x="8734" y="23512"/>
                  </a:cubicBezTo>
                  <a:close/>
                  <a:moveTo>
                    <a:pt x="6406" y="25846"/>
                  </a:moveTo>
                  <a:cubicBezTo>
                    <a:pt x="6309" y="25846"/>
                    <a:pt x="6211" y="25877"/>
                    <a:pt x="6128" y="25942"/>
                  </a:cubicBezTo>
                  <a:cubicBezTo>
                    <a:pt x="5934" y="26096"/>
                    <a:pt x="5904" y="26378"/>
                    <a:pt x="6059" y="26571"/>
                  </a:cubicBezTo>
                  <a:cubicBezTo>
                    <a:pt x="6143" y="26676"/>
                    <a:pt x="6270" y="26739"/>
                    <a:pt x="6404" y="26739"/>
                  </a:cubicBezTo>
                  <a:cubicBezTo>
                    <a:pt x="6405" y="26739"/>
                    <a:pt x="6407" y="26739"/>
                    <a:pt x="6408" y="26739"/>
                  </a:cubicBezTo>
                  <a:cubicBezTo>
                    <a:pt x="6409" y="26739"/>
                    <a:pt x="6411" y="26739"/>
                    <a:pt x="6413" y="26739"/>
                  </a:cubicBezTo>
                  <a:cubicBezTo>
                    <a:pt x="6512" y="26739"/>
                    <a:pt x="6607" y="26705"/>
                    <a:pt x="6685" y="26643"/>
                  </a:cubicBezTo>
                  <a:cubicBezTo>
                    <a:pt x="6879" y="26488"/>
                    <a:pt x="6913" y="26205"/>
                    <a:pt x="6757" y="26014"/>
                  </a:cubicBezTo>
                  <a:cubicBezTo>
                    <a:pt x="6668" y="25903"/>
                    <a:pt x="6538" y="25846"/>
                    <a:pt x="6406" y="25846"/>
                  </a:cubicBezTo>
                  <a:close/>
                  <a:moveTo>
                    <a:pt x="3625" y="27603"/>
                  </a:moveTo>
                  <a:cubicBezTo>
                    <a:pt x="3559" y="27603"/>
                    <a:pt x="3493" y="27618"/>
                    <a:pt x="3430" y="27648"/>
                  </a:cubicBezTo>
                  <a:cubicBezTo>
                    <a:pt x="3207" y="27755"/>
                    <a:pt x="3113" y="28022"/>
                    <a:pt x="3221" y="28244"/>
                  </a:cubicBezTo>
                  <a:cubicBezTo>
                    <a:pt x="3294" y="28399"/>
                    <a:pt x="3452" y="28498"/>
                    <a:pt x="3624" y="28498"/>
                  </a:cubicBezTo>
                  <a:cubicBezTo>
                    <a:pt x="3692" y="28498"/>
                    <a:pt x="3759" y="28482"/>
                    <a:pt x="3821" y="28453"/>
                  </a:cubicBezTo>
                  <a:cubicBezTo>
                    <a:pt x="4042" y="28344"/>
                    <a:pt x="4133" y="28076"/>
                    <a:pt x="4026" y="27853"/>
                  </a:cubicBezTo>
                  <a:cubicBezTo>
                    <a:pt x="3948" y="27695"/>
                    <a:pt x="3789" y="27603"/>
                    <a:pt x="3625" y="27603"/>
                  </a:cubicBezTo>
                  <a:close/>
                  <a:moveTo>
                    <a:pt x="515" y="28695"/>
                  </a:moveTo>
                  <a:cubicBezTo>
                    <a:pt x="482" y="28695"/>
                    <a:pt x="449" y="28699"/>
                    <a:pt x="416" y="28706"/>
                  </a:cubicBezTo>
                  <a:cubicBezTo>
                    <a:pt x="175" y="28762"/>
                    <a:pt x="24" y="29002"/>
                    <a:pt x="80" y="29243"/>
                  </a:cubicBezTo>
                  <a:cubicBezTo>
                    <a:pt x="127" y="29446"/>
                    <a:pt x="307" y="29590"/>
                    <a:pt x="515" y="29590"/>
                  </a:cubicBezTo>
                  <a:cubicBezTo>
                    <a:pt x="549" y="29590"/>
                    <a:pt x="583" y="29586"/>
                    <a:pt x="617" y="29580"/>
                  </a:cubicBezTo>
                  <a:lnTo>
                    <a:pt x="617" y="29578"/>
                  </a:lnTo>
                  <a:cubicBezTo>
                    <a:pt x="857" y="29524"/>
                    <a:pt x="1008" y="29285"/>
                    <a:pt x="953" y="29044"/>
                  </a:cubicBezTo>
                  <a:cubicBezTo>
                    <a:pt x="905" y="28836"/>
                    <a:pt x="720" y="28695"/>
                    <a:pt x="515" y="28695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5"/>
            <p:cNvSpPr/>
            <p:nvPr/>
          </p:nvSpPr>
          <p:spPr>
            <a:xfrm>
              <a:off x="1158575" y="3451875"/>
              <a:ext cx="22400" cy="22400"/>
            </a:xfrm>
            <a:custGeom>
              <a:avLst/>
              <a:gdLst/>
              <a:ahLst/>
              <a:cxnLst/>
              <a:rect l="l" t="t" r="r" b="b"/>
              <a:pathLst>
                <a:path w="896" h="896" extrusionOk="0">
                  <a:moveTo>
                    <a:pt x="450" y="1"/>
                  </a:moveTo>
                  <a:cubicBezTo>
                    <a:pt x="421" y="1"/>
                    <a:pt x="391" y="4"/>
                    <a:pt x="362" y="9"/>
                  </a:cubicBezTo>
                  <a:cubicBezTo>
                    <a:pt x="333" y="14"/>
                    <a:pt x="306" y="22"/>
                    <a:pt x="278" y="33"/>
                  </a:cubicBezTo>
                  <a:cubicBezTo>
                    <a:pt x="251" y="46"/>
                    <a:pt x="225" y="59"/>
                    <a:pt x="200" y="75"/>
                  </a:cubicBezTo>
                  <a:cubicBezTo>
                    <a:pt x="176" y="92"/>
                    <a:pt x="154" y="111"/>
                    <a:pt x="132" y="132"/>
                  </a:cubicBezTo>
                  <a:cubicBezTo>
                    <a:pt x="111" y="152"/>
                    <a:pt x="93" y="175"/>
                    <a:pt x="79" y="200"/>
                  </a:cubicBezTo>
                  <a:cubicBezTo>
                    <a:pt x="62" y="223"/>
                    <a:pt x="47" y="248"/>
                    <a:pt x="37" y="274"/>
                  </a:cubicBezTo>
                  <a:cubicBezTo>
                    <a:pt x="25" y="302"/>
                    <a:pt x="16" y="330"/>
                    <a:pt x="10" y="358"/>
                  </a:cubicBezTo>
                  <a:cubicBezTo>
                    <a:pt x="4" y="388"/>
                    <a:pt x="1" y="418"/>
                    <a:pt x="1" y="448"/>
                  </a:cubicBezTo>
                  <a:cubicBezTo>
                    <a:pt x="2" y="567"/>
                    <a:pt x="48" y="680"/>
                    <a:pt x="132" y="764"/>
                  </a:cubicBezTo>
                  <a:cubicBezTo>
                    <a:pt x="153" y="784"/>
                    <a:pt x="176" y="802"/>
                    <a:pt x="200" y="818"/>
                  </a:cubicBezTo>
                  <a:cubicBezTo>
                    <a:pt x="224" y="835"/>
                    <a:pt x="250" y="850"/>
                    <a:pt x="278" y="859"/>
                  </a:cubicBezTo>
                  <a:cubicBezTo>
                    <a:pt x="304" y="871"/>
                    <a:pt x="333" y="880"/>
                    <a:pt x="362" y="886"/>
                  </a:cubicBezTo>
                  <a:cubicBezTo>
                    <a:pt x="390" y="892"/>
                    <a:pt x="419" y="895"/>
                    <a:pt x="448" y="895"/>
                  </a:cubicBezTo>
                  <a:cubicBezTo>
                    <a:pt x="479" y="895"/>
                    <a:pt x="508" y="892"/>
                    <a:pt x="538" y="886"/>
                  </a:cubicBezTo>
                  <a:cubicBezTo>
                    <a:pt x="566" y="880"/>
                    <a:pt x="594" y="871"/>
                    <a:pt x="622" y="859"/>
                  </a:cubicBezTo>
                  <a:cubicBezTo>
                    <a:pt x="649" y="849"/>
                    <a:pt x="675" y="835"/>
                    <a:pt x="699" y="818"/>
                  </a:cubicBezTo>
                  <a:cubicBezTo>
                    <a:pt x="722" y="802"/>
                    <a:pt x="745" y="784"/>
                    <a:pt x="764" y="764"/>
                  </a:cubicBezTo>
                  <a:cubicBezTo>
                    <a:pt x="848" y="680"/>
                    <a:pt x="895" y="567"/>
                    <a:pt x="896" y="448"/>
                  </a:cubicBezTo>
                  <a:cubicBezTo>
                    <a:pt x="896" y="418"/>
                    <a:pt x="892" y="388"/>
                    <a:pt x="887" y="358"/>
                  </a:cubicBezTo>
                  <a:cubicBezTo>
                    <a:pt x="881" y="330"/>
                    <a:pt x="873" y="302"/>
                    <a:pt x="863" y="274"/>
                  </a:cubicBezTo>
                  <a:cubicBezTo>
                    <a:pt x="850" y="248"/>
                    <a:pt x="837" y="223"/>
                    <a:pt x="821" y="200"/>
                  </a:cubicBezTo>
                  <a:cubicBezTo>
                    <a:pt x="805" y="175"/>
                    <a:pt x="787" y="152"/>
                    <a:pt x="764" y="132"/>
                  </a:cubicBezTo>
                  <a:cubicBezTo>
                    <a:pt x="745" y="110"/>
                    <a:pt x="722" y="91"/>
                    <a:pt x="699" y="75"/>
                  </a:cubicBezTo>
                  <a:cubicBezTo>
                    <a:pt x="671" y="60"/>
                    <a:pt x="648" y="46"/>
                    <a:pt x="622" y="33"/>
                  </a:cubicBezTo>
                  <a:cubicBezTo>
                    <a:pt x="594" y="22"/>
                    <a:pt x="566" y="14"/>
                    <a:pt x="538" y="9"/>
                  </a:cubicBezTo>
                  <a:cubicBezTo>
                    <a:pt x="509" y="4"/>
                    <a:pt x="479" y="1"/>
                    <a:pt x="450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5"/>
            <p:cNvSpPr/>
            <p:nvPr/>
          </p:nvSpPr>
          <p:spPr>
            <a:xfrm>
              <a:off x="1158575" y="2606800"/>
              <a:ext cx="22400" cy="22250"/>
            </a:xfrm>
            <a:custGeom>
              <a:avLst/>
              <a:gdLst/>
              <a:ahLst/>
              <a:cxnLst/>
              <a:rect l="l" t="t" r="r" b="b"/>
              <a:pathLst>
                <a:path w="896" h="890" extrusionOk="0">
                  <a:moveTo>
                    <a:pt x="450" y="1"/>
                  </a:moveTo>
                  <a:cubicBezTo>
                    <a:pt x="333" y="1"/>
                    <a:pt x="216" y="43"/>
                    <a:pt x="132" y="124"/>
                  </a:cubicBezTo>
                  <a:cubicBezTo>
                    <a:pt x="48" y="209"/>
                    <a:pt x="2" y="323"/>
                    <a:pt x="1" y="442"/>
                  </a:cubicBezTo>
                  <a:cubicBezTo>
                    <a:pt x="1" y="559"/>
                    <a:pt x="48" y="674"/>
                    <a:pt x="132" y="758"/>
                  </a:cubicBezTo>
                  <a:cubicBezTo>
                    <a:pt x="216" y="840"/>
                    <a:pt x="329" y="888"/>
                    <a:pt x="448" y="889"/>
                  </a:cubicBezTo>
                  <a:cubicBezTo>
                    <a:pt x="567" y="888"/>
                    <a:pt x="680" y="841"/>
                    <a:pt x="764" y="758"/>
                  </a:cubicBezTo>
                  <a:cubicBezTo>
                    <a:pt x="848" y="674"/>
                    <a:pt x="896" y="559"/>
                    <a:pt x="896" y="442"/>
                  </a:cubicBezTo>
                  <a:cubicBezTo>
                    <a:pt x="895" y="323"/>
                    <a:pt x="848" y="209"/>
                    <a:pt x="764" y="124"/>
                  </a:cubicBezTo>
                  <a:cubicBezTo>
                    <a:pt x="681" y="42"/>
                    <a:pt x="566" y="1"/>
                    <a:pt x="450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5"/>
            <p:cNvSpPr/>
            <p:nvPr/>
          </p:nvSpPr>
          <p:spPr>
            <a:xfrm>
              <a:off x="1256825" y="2616975"/>
              <a:ext cx="399500" cy="956225"/>
            </a:xfrm>
            <a:custGeom>
              <a:avLst/>
              <a:gdLst/>
              <a:ahLst/>
              <a:cxnLst/>
              <a:rect l="l" t="t" r="r" b="b"/>
              <a:pathLst>
                <a:path w="15980" h="38249" extrusionOk="0">
                  <a:moveTo>
                    <a:pt x="491" y="0"/>
                  </a:moveTo>
                  <a:cubicBezTo>
                    <a:pt x="283" y="0"/>
                    <a:pt x="97" y="145"/>
                    <a:pt x="52" y="356"/>
                  </a:cubicBezTo>
                  <a:cubicBezTo>
                    <a:pt x="0" y="599"/>
                    <a:pt x="156" y="837"/>
                    <a:pt x="399" y="888"/>
                  </a:cubicBezTo>
                  <a:lnTo>
                    <a:pt x="395" y="888"/>
                  </a:lnTo>
                  <a:cubicBezTo>
                    <a:pt x="427" y="893"/>
                    <a:pt x="459" y="895"/>
                    <a:pt x="491" y="897"/>
                  </a:cubicBezTo>
                  <a:cubicBezTo>
                    <a:pt x="701" y="894"/>
                    <a:pt x="882" y="747"/>
                    <a:pt x="927" y="541"/>
                  </a:cubicBezTo>
                  <a:cubicBezTo>
                    <a:pt x="976" y="300"/>
                    <a:pt x="824" y="63"/>
                    <a:pt x="583" y="10"/>
                  </a:cubicBezTo>
                  <a:cubicBezTo>
                    <a:pt x="552" y="3"/>
                    <a:pt x="521" y="0"/>
                    <a:pt x="491" y="0"/>
                  </a:cubicBezTo>
                  <a:close/>
                  <a:moveTo>
                    <a:pt x="4285" y="1233"/>
                  </a:moveTo>
                  <a:cubicBezTo>
                    <a:pt x="4114" y="1233"/>
                    <a:pt x="3950" y="1332"/>
                    <a:pt x="3876" y="1498"/>
                  </a:cubicBezTo>
                  <a:cubicBezTo>
                    <a:pt x="3776" y="1723"/>
                    <a:pt x="3877" y="1988"/>
                    <a:pt x="4103" y="2089"/>
                  </a:cubicBezTo>
                  <a:cubicBezTo>
                    <a:pt x="4160" y="2114"/>
                    <a:pt x="4222" y="2128"/>
                    <a:pt x="4285" y="2128"/>
                  </a:cubicBezTo>
                  <a:cubicBezTo>
                    <a:pt x="4462" y="2128"/>
                    <a:pt x="4621" y="2024"/>
                    <a:pt x="4694" y="1863"/>
                  </a:cubicBezTo>
                  <a:cubicBezTo>
                    <a:pt x="4795" y="1636"/>
                    <a:pt x="4693" y="1371"/>
                    <a:pt x="4467" y="1272"/>
                  </a:cubicBezTo>
                  <a:cubicBezTo>
                    <a:pt x="4408" y="1245"/>
                    <a:pt x="4346" y="1233"/>
                    <a:pt x="4285" y="1233"/>
                  </a:cubicBezTo>
                  <a:close/>
                  <a:moveTo>
                    <a:pt x="7740" y="3232"/>
                  </a:moveTo>
                  <a:cubicBezTo>
                    <a:pt x="7601" y="3232"/>
                    <a:pt x="7465" y="3296"/>
                    <a:pt x="7377" y="3417"/>
                  </a:cubicBezTo>
                  <a:cubicBezTo>
                    <a:pt x="7233" y="3616"/>
                    <a:pt x="7277" y="3895"/>
                    <a:pt x="7476" y="4040"/>
                  </a:cubicBezTo>
                  <a:cubicBezTo>
                    <a:pt x="7551" y="4094"/>
                    <a:pt x="7642" y="4125"/>
                    <a:pt x="7736" y="4125"/>
                  </a:cubicBezTo>
                  <a:cubicBezTo>
                    <a:pt x="7737" y="4125"/>
                    <a:pt x="7739" y="4125"/>
                    <a:pt x="7741" y="4125"/>
                  </a:cubicBezTo>
                  <a:cubicBezTo>
                    <a:pt x="7883" y="4125"/>
                    <a:pt x="8018" y="4056"/>
                    <a:pt x="8101" y="3940"/>
                  </a:cubicBezTo>
                  <a:cubicBezTo>
                    <a:pt x="8247" y="3742"/>
                    <a:pt x="8203" y="3462"/>
                    <a:pt x="8003" y="3317"/>
                  </a:cubicBezTo>
                  <a:cubicBezTo>
                    <a:pt x="7924" y="3260"/>
                    <a:pt x="7832" y="3232"/>
                    <a:pt x="7740" y="3232"/>
                  </a:cubicBezTo>
                  <a:close/>
                  <a:moveTo>
                    <a:pt x="10705" y="5902"/>
                  </a:moveTo>
                  <a:cubicBezTo>
                    <a:pt x="10598" y="5902"/>
                    <a:pt x="10490" y="5940"/>
                    <a:pt x="10405" y="6017"/>
                  </a:cubicBezTo>
                  <a:cubicBezTo>
                    <a:pt x="10222" y="6184"/>
                    <a:pt x="10208" y="6466"/>
                    <a:pt x="10372" y="6649"/>
                  </a:cubicBezTo>
                  <a:cubicBezTo>
                    <a:pt x="10457" y="6742"/>
                    <a:pt x="10577" y="6796"/>
                    <a:pt x="10702" y="6796"/>
                  </a:cubicBezTo>
                  <a:cubicBezTo>
                    <a:pt x="10703" y="6796"/>
                    <a:pt x="10705" y="6796"/>
                    <a:pt x="10706" y="6796"/>
                  </a:cubicBezTo>
                  <a:cubicBezTo>
                    <a:pt x="10708" y="6796"/>
                    <a:pt x="10709" y="6796"/>
                    <a:pt x="10711" y="6796"/>
                  </a:cubicBezTo>
                  <a:cubicBezTo>
                    <a:pt x="10819" y="6796"/>
                    <a:pt x="10923" y="6755"/>
                    <a:pt x="11004" y="6682"/>
                  </a:cubicBezTo>
                  <a:cubicBezTo>
                    <a:pt x="11190" y="6517"/>
                    <a:pt x="11204" y="6234"/>
                    <a:pt x="11037" y="6050"/>
                  </a:cubicBezTo>
                  <a:cubicBezTo>
                    <a:pt x="10949" y="5952"/>
                    <a:pt x="10827" y="5902"/>
                    <a:pt x="10705" y="5902"/>
                  </a:cubicBezTo>
                  <a:close/>
                  <a:moveTo>
                    <a:pt x="13054" y="9127"/>
                  </a:moveTo>
                  <a:cubicBezTo>
                    <a:pt x="12978" y="9127"/>
                    <a:pt x="12900" y="9147"/>
                    <a:pt x="12830" y="9188"/>
                  </a:cubicBezTo>
                  <a:cubicBezTo>
                    <a:pt x="12616" y="9311"/>
                    <a:pt x="12542" y="9585"/>
                    <a:pt x="12666" y="9799"/>
                  </a:cubicBezTo>
                  <a:cubicBezTo>
                    <a:pt x="12746" y="9936"/>
                    <a:pt x="12893" y="10023"/>
                    <a:pt x="13053" y="10023"/>
                  </a:cubicBezTo>
                  <a:cubicBezTo>
                    <a:pt x="13132" y="10023"/>
                    <a:pt x="13209" y="10002"/>
                    <a:pt x="13277" y="9964"/>
                  </a:cubicBezTo>
                  <a:cubicBezTo>
                    <a:pt x="13490" y="9839"/>
                    <a:pt x="13564" y="9566"/>
                    <a:pt x="13441" y="9352"/>
                  </a:cubicBezTo>
                  <a:cubicBezTo>
                    <a:pt x="13359" y="9208"/>
                    <a:pt x="13208" y="9127"/>
                    <a:pt x="13054" y="9127"/>
                  </a:cubicBezTo>
                  <a:close/>
                  <a:moveTo>
                    <a:pt x="14678" y="12770"/>
                  </a:moveTo>
                  <a:cubicBezTo>
                    <a:pt x="14632" y="12770"/>
                    <a:pt x="14587" y="12776"/>
                    <a:pt x="14541" y="12791"/>
                  </a:cubicBezTo>
                  <a:cubicBezTo>
                    <a:pt x="14307" y="12867"/>
                    <a:pt x="14178" y="13118"/>
                    <a:pt x="14252" y="13354"/>
                  </a:cubicBezTo>
                  <a:lnTo>
                    <a:pt x="14256" y="13354"/>
                  </a:lnTo>
                  <a:cubicBezTo>
                    <a:pt x="14314" y="13538"/>
                    <a:pt x="14485" y="13664"/>
                    <a:pt x="14678" y="13664"/>
                  </a:cubicBezTo>
                  <a:cubicBezTo>
                    <a:pt x="14726" y="13664"/>
                    <a:pt x="14773" y="13657"/>
                    <a:pt x="14819" y="13644"/>
                  </a:cubicBezTo>
                  <a:cubicBezTo>
                    <a:pt x="15052" y="13564"/>
                    <a:pt x="15179" y="13314"/>
                    <a:pt x="15105" y="13080"/>
                  </a:cubicBezTo>
                  <a:cubicBezTo>
                    <a:pt x="15043" y="12890"/>
                    <a:pt x="14867" y="12770"/>
                    <a:pt x="14678" y="12770"/>
                  </a:cubicBezTo>
                  <a:close/>
                  <a:moveTo>
                    <a:pt x="15502" y="16672"/>
                  </a:moveTo>
                  <a:cubicBezTo>
                    <a:pt x="15488" y="16672"/>
                    <a:pt x="15474" y="16672"/>
                    <a:pt x="15460" y="16674"/>
                  </a:cubicBezTo>
                  <a:cubicBezTo>
                    <a:pt x="15215" y="16701"/>
                    <a:pt x="15037" y="16921"/>
                    <a:pt x="15063" y="17165"/>
                  </a:cubicBezTo>
                  <a:cubicBezTo>
                    <a:pt x="15087" y="17392"/>
                    <a:pt x="15277" y="17565"/>
                    <a:pt x="15505" y="17568"/>
                  </a:cubicBezTo>
                  <a:cubicBezTo>
                    <a:pt x="15522" y="17568"/>
                    <a:pt x="15537" y="17565"/>
                    <a:pt x="15553" y="17565"/>
                  </a:cubicBezTo>
                  <a:cubicBezTo>
                    <a:pt x="15799" y="17539"/>
                    <a:pt x="15976" y="17319"/>
                    <a:pt x="15953" y="17073"/>
                  </a:cubicBezTo>
                  <a:cubicBezTo>
                    <a:pt x="15926" y="16843"/>
                    <a:pt x="15730" y="16672"/>
                    <a:pt x="15502" y="16672"/>
                  </a:cubicBezTo>
                  <a:close/>
                  <a:moveTo>
                    <a:pt x="15514" y="20662"/>
                  </a:moveTo>
                  <a:cubicBezTo>
                    <a:pt x="15286" y="20662"/>
                    <a:pt x="15090" y="20833"/>
                    <a:pt x="15063" y="21064"/>
                  </a:cubicBezTo>
                  <a:lnTo>
                    <a:pt x="15067" y="21064"/>
                  </a:lnTo>
                  <a:cubicBezTo>
                    <a:pt x="15040" y="21308"/>
                    <a:pt x="15219" y="21528"/>
                    <a:pt x="15463" y="21553"/>
                  </a:cubicBezTo>
                  <a:cubicBezTo>
                    <a:pt x="15475" y="21555"/>
                    <a:pt x="15486" y="21556"/>
                    <a:pt x="15498" y="21556"/>
                  </a:cubicBezTo>
                  <a:cubicBezTo>
                    <a:pt x="15502" y="21556"/>
                    <a:pt x="15507" y="21556"/>
                    <a:pt x="15511" y="21555"/>
                  </a:cubicBezTo>
                  <a:cubicBezTo>
                    <a:pt x="15512" y="21555"/>
                    <a:pt x="15512" y="21555"/>
                    <a:pt x="15513" y="21555"/>
                  </a:cubicBezTo>
                  <a:cubicBezTo>
                    <a:pt x="15741" y="21555"/>
                    <a:pt x="15931" y="21383"/>
                    <a:pt x="15956" y="21157"/>
                  </a:cubicBezTo>
                  <a:cubicBezTo>
                    <a:pt x="15980" y="20910"/>
                    <a:pt x="15802" y="20691"/>
                    <a:pt x="15556" y="20664"/>
                  </a:cubicBezTo>
                  <a:cubicBezTo>
                    <a:pt x="15542" y="20663"/>
                    <a:pt x="15528" y="20662"/>
                    <a:pt x="15514" y="20662"/>
                  </a:cubicBezTo>
                  <a:close/>
                  <a:moveTo>
                    <a:pt x="14687" y="24567"/>
                  </a:moveTo>
                  <a:cubicBezTo>
                    <a:pt x="14498" y="24567"/>
                    <a:pt x="14323" y="24688"/>
                    <a:pt x="14261" y="24878"/>
                  </a:cubicBezTo>
                  <a:cubicBezTo>
                    <a:pt x="14184" y="25113"/>
                    <a:pt x="14312" y="25366"/>
                    <a:pt x="14548" y="25442"/>
                  </a:cubicBezTo>
                  <a:cubicBezTo>
                    <a:pt x="14589" y="25455"/>
                    <a:pt x="14632" y="25462"/>
                    <a:pt x="14675" y="25462"/>
                  </a:cubicBezTo>
                  <a:cubicBezTo>
                    <a:pt x="14678" y="25462"/>
                    <a:pt x="14682" y="25462"/>
                    <a:pt x="14685" y="25462"/>
                  </a:cubicBezTo>
                  <a:cubicBezTo>
                    <a:pt x="14687" y="25462"/>
                    <a:pt x="14689" y="25462"/>
                    <a:pt x="14690" y="25462"/>
                  </a:cubicBezTo>
                  <a:cubicBezTo>
                    <a:pt x="14883" y="25462"/>
                    <a:pt x="15053" y="25336"/>
                    <a:pt x="15111" y="25152"/>
                  </a:cubicBezTo>
                  <a:cubicBezTo>
                    <a:pt x="15188" y="24917"/>
                    <a:pt x="15060" y="24665"/>
                    <a:pt x="14824" y="24589"/>
                  </a:cubicBezTo>
                  <a:cubicBezTo>
                    <a:pt x="14779" y="24574"/>
                    <a:pt x="14732" y="24567"/>
                    <a:pt x="14687" y="24567"/>
                  </a:cubicBezTo>
                  <a:close/>
                  <a:moveTo>
                    <a:pt x="13064" y="28215"/>
                  </a:moveTo>
                  <a:cubicBezTo>
                    <a:pt x="12910" y="28215"/>
                    <a:pt x="12760" y="28294"/>
                    <a:pt x="12678" y="28436"/>
                  </a:cubicBezTo>
                  <a:cubicBezTo>
                    <a:pt x="12552" y="28650"/>
                    <a:pt x="12626" y="28926"/>
                    <a:pt x="12841" y="29048"/>
                  </a:cubicBezTo>
                  <a:cubicBezTo>
                    <a:pt x="12907" y="29088"/>
                    <a:pt x="12982" y="29108"/>
                    <a:pt x="13059" y="29108"/>
                  </a:cubicBezTo>
                  <a:cubicBezTo>
                    <a:pt x="13061" y="29108"/>
                    <a:pt x="13063" y="29108"/>
                    <a:pt x="13065" y="29108"/>
                  </a:cubicBezTo>
                  <a:cubicBezTo>
                    <a:pt x="13225" y="29108"/>
                    <a:pt x="13372" y="29023"/>
                    <a:pt x="13453" y="28885"/>
                  </a:cubicBezTo>
                  <a:cubicBezTo>
                    <a:pt x="13575" y="28671"/>
                    <a:pt x="13501" y="28399"/>
                    <a:pt x="13289" y="28276"/>
                  </a:cubicBezTo>
                  <a:cubicBezTo>
                    <a:pt x="13218" y="28234"/>
                    <a:pt x="13140" y="28215"/>
                    <a:pt x="13064" y="28215"/>
                  </a:cubicBezTo>
                  <a:close/>
                  <a:moveTo>
                    <a:pt x="10721" y="31442"/>
                  </a:moveTo>
                  <a:cubicBezTo>
                    <a:pt x="10598" y="31442"/>
                    <a:pt x="10475" y="31493"/>
                    <a:pt x="10387" y="31592"/>
                  </a:cubicBezTo>
                  <a:cubicBezTo>
                    <a:pt x="10220" y="31774"/>
                    <a:pt x="10235" y="32058"/>
                    <a:pt x="10419" y="32222"/>
                  </a:cubicBezTo>
                  <a:cubicBezTo>
                    <a:pt x="10501" y="32295"/>
                    <a:pt x="10607" y="32337"/>
                    <a:pt x="10717" y="32337"/>
                  </a:cubicBezTo>
                  <a:cubicBezTo>
                    <a:pt x="10845" y="32337"/>
                    <a:pt x="10967" y="32283"/>
                    <a:pt x="11052" y="32189"/>
                  </a:cubicBezTo>
                  <a:cubicBezTo>
                    <a:pt x="11216" y="32004"/>
                    <a:pt x="11201" y="31722"/>
                    <a:pt x="11019" y="31556"/>
                  </a:cubicBezTo>
                  <a:cubicBezTo>
                    <a:pt x="10933" y="31480"/>
                    <a:pt x="10827" y="31442"/>
                    <a:pt x="10721" y="31442"/>
                  </a:cubicBezTo>
                  <a:close/>
                  <a:moveTo>
                    <a:pt x="7756" y="34116"/>
                  </a:moveTo>
                  <a:cubicBezTo>
                    <a:pt x="7665" y="34116"/>
                    <a:pt x="7574" y="34144"/>
                    <a:pt x="7495" y="34202"/>
                  </a:cubicBezTo>
                  <a:cubicBezTo>
                    <a:pt x="7294" y="34347"/>
                    <a:pt x="7250" y="34628"/>
                    <a:pt x="7395" y="34828"/>
                  </a:cubicBezTo>
                  <a:cubicBezTo>
                    <a:pt x="7479" y="34944"/>
                    <a:pt x="7614" y="35010"/>
                    <a:pt x="7757" y="35010"/>
                  </a:cubicBezTo>
                  <a:cubicBezTo>
                    <a:pt x="7852" y="35010"/>
                    <a:pt x="7946" y="34981"/>
                    <a:pt x="8022" y="34924"/>
                  </a:cubicBezTo>
                  <a:cubicBezTo>
                    <a:pt x="8221" y="34778"/>
                    <a:pt x="8264" y="34498"/>
                    <a:pt x="8118" y="34301"/>
                  </a:cubicBezTo>
                  <a:cubicBezTo>
                    <a:pt x="8030" y="34180"/>
                    <a:pt x="7894" y="34116"/>
                    <a:pt x="7756" y="34116"/>
                  </a:cubicBezTo>
                  <a:close/>
                  <a:moveTo>
                    <a:pt x="4307" y="36116"/>
                  </a:moveTo>
                  <a:cubicBezTo>
                    <a:pt x="4246" y="36116"/>
                    <a:pt x="4184" y="36129"/>
                    <a:pt x="4124" y="36156"/>
                  </a:cubicBezTo>
                  <a:cubicBezTo>
                    <a:pt x="3899" y="36256"/>
                    <a:pt x="3798" y="36520"/>
                    <a:pt x="3898" y="36746"/>
                  </a:cubicBezTo>
                  <a:cubicBezTo>
                    <a:pt x="3969" y="36908"/>
                    <a:pt x="4129" y="37011"/>
                    <a:pt x="4305" y="37012"/>
                  </a:cubicBezTo>
                  <a:cubicBezTo>
                    <a:pt x="4369" y="37012"/>
                    <a:pt x="4431" y="36998"/>
                    <a:pt x="4488" y="36972"/>
                  </a:cubicBezTo>
                  <a:cubicBezTo>
                    <a:pt x="4714" y="36873"/>
                    <a:pt x="4815" y="36607"/>
                    <a:pt x="4714" y="36382"/>
                  </a:cubicBezTo>
                  <a:cubicBezTo>
                    <a:pt x="4641" y="36215"/>
                    <a:pt x="4478" y="36116"/>
                    <a:pt x="4307" y="36116"/>
                  </a:cubicBezTo>
                  <a:close/>
                  <a:moveTo>
                    <a:pt x="512" y="37353"/>
                  </a:moveTo>
                  <a:cubicBezTo>
                    <a:pt x="481" y="37353"/>
                    <a:pt x="450" y="37356"/>
                    <a:pt x="419" y="37363"/>
                  </a:cubicBezTo>
                  <a:cubicBezTo>
                    <a:pt x="177" y="37414"/>
                    <a:pt x="23" y="37653"/>
                    <a:pt x="76" y="37894"/>
                  </a:cubicBezTo>
                  <a:cubicBezTo>
                    <a:pt x="119" y="38100"/>
                    <a:pt x="301" y="38249"/>
                    <a:pt x="512" y="38249"/>
                  </a:cubicBezTo>
                  <a:cubicBezTo>
                    <a:pt x="545" y="38249"/>
                    <a:pt x="577" y="38246"/>
                    <a:pt x="608" y="38240"/>
                  </a:cubicBezTo>
                  <a:cubicBezTo>
                    <a:pt x="847" y="38186"/>
                    <a:pt x="1000" y="37950"/>
                    <a:pt x="950" y="37710"/>
                  </a:cubicBezTo>
                  <a:cubicBezTo>
                    <a:pt x="905" y="37498"/>
                    <a:pt x="719" y="37353"/>
                    <a:pt x="512" y="3735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5"/>
            <p:cNvSpPr/>
            <p:nvPr/>
          </p:nvSpPr>
          <p:spPr>
            <a:xfrm>
              <a:off x="1158575" y="3561425"/>
              <a:ext cx="22400" cy="22225"/>
            </a:xfrm>
            <a:custGeom>
              <a:avLst/>
              <a:gdLst/>
              <a:ahLst/>
              <a:cxnLst/>
              <a:rect l="l" t="t" r="r" b="b"/>
              <a:pathLst>
                <a:path w="896" h="889" extrusionOk="0">
                  <a:moveTo>
                    <a:pt x="449" y="0"/>
                  </a:moveTo>
                  <a:cubicBezTo>
                    <a:pt x="332" y="0"/>
                    <a:pt x="215" y="42"/>
                    <a:pt x="132" y="125"/>
                  </a:cubicBezTo>
                  <a:cubicBezTo>
                    <a:pt x="48" y="209"/>
                    <a:pt x="2" y="322"/>
                    <a:pt x="1" y="441"/>
                  </a:cubicBezTo>
                  <a:cubicBezTo>
                    <a:pt x="2" y="560"/>
                    <a:pt x="48" y="673"/>
                    <a:pt x="132" y="757"/>
                  </a:cubicBezTo>
                  <a:cubicBezTo>
                    <a:pt x="216" y="841"/>
                    <a:pt x="329" y="888"/>
                    <a:pt x="448" y="889"/>
                  </a:cubicBezTo>
                  <a:cubicBezTo>
                    <a:pt x="567" y="889"/>
                    <a:pt x="680" y="842"/>
                    <a:pt x="764" y="758"/>
                  </a:cubicBezTo>
                  <a:cubicBezTo>
                    <a:pt x="848" y="673"/>
                    <a:pt x="895" y="560"/>
                    <a:pt x="896" y="441"/>
                  </a:cubicBezTo>
                  <a:cubicBezTo>
                    <a:pt x="895" y="323"/>
                    <a:pt x="848" y="210"/>
                    <a:pt x="764" y="125"/>
                  </a:cubicBezTo>
                  <a:cubicBezTo>
                    <a:pt x="682" y="4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5"/>
            <p:cNvSpPr/>
            <p:nvPr/>
          </p:nvSpPr>
          <p:spPr>
            <a:xfrm>
              <a:off x="1158575" y="2823800"/>
              <a:ext cx="22400" cy="22425"/>
            </a:xfrm>
            <a:custGeom>
              <a:avLst/>
              <a:gdLst/>
              <a:ahLst/>
              <a:cxnLst/>
              <a:rect l="l" t="t" r="r" b="b"/>
              <a:pathLst>
                <a:path w="896" h="897" extrusionOk="0">
                  <a:moveTo>
                    <a:pt x="450" y="0"/>
                  </a:moveTo>
                  <a:cubicBezTo>
                    <a:pt x="421" y="0"/>
                    <a:pt x="391" y="4"/>
                    <a:pt x="362" y="10"/>
                  </a:cubicBezTo>
                  <a:cubicBezTo>
                    <a:pt x="334" y="15"/>
                    <a:pt x="306" y="23"/>
                    <a:pt x="278" y="34"/>
                  </a:cubicBezTo>
                  <a:cubicBezTo>
                    <a:pt x="251" y="46"/>
                    <a:pt x="225" y="60"/>
                    <a:pt x="200" y="75"/>
                  </a:cubicBezTo>
                  <a:cubicBezTo>
                    <a:pt x="175" y="92"/>
                    <a:pt x="153" y="111"/>
                    <a:pt x="132" y="132"/>
                  </a:cubicBezTo>
                  <a:cubicBezTo>
                    <a:pt x="112" y="152"/>
                    <a:pt x="94" y="174"/>
                    <a:pt x="79" y="198"/>
                  </a:cubicBezTo>
                  <a:cubicBezTo>
                    <a:pt x="62" y="223"/>
                    <a:pt x="48" y="249"/>
                    <a:pt x="37" y="276"/>
                  </a:cubicBezTo>
                  <a:cubicBezTo>
                    <a:pt x="25" y="302"/>
                    <a:pt x="16" y="330"/>
                    <a:pt x="10" y="359"/>
                  </a:cubicBezTo>
                  <a:cubicBezTo>
                    <a:pt x="4" y="388"/>
                    <a:pt x="1" y="419"/>
                    <a:pt x="1" y="448"/>
                  </a:cubicBezTo>
                  <a:cubicBezTo>
                    <a:pt x="1" y="478"/>
                    <a:pt x="4" y="507"/>
                    <a:pt x="10" y="535"/>
                  </a:cubicBezTo>
                  <a:cubicBezTo>
                    <a:pt x="16" y="564"/>
                    <a:pt x="25" y="592"/>
                    <a:pt x="37" y="618"/>
                  </a:cubicBezTo>
                  <a:cubicBezTo>
                    <a:pt x="47" y="645"/>
                    <a:pt x="62" y="671"/>
                    <a:pt x="79" y="696"/>
                  </a:cubicBezTo>
                  <a:cubicBezTo>
                    <a:pt x="94" y="721"/>
                    <a:pt x="112" y="744"/>
                    <a:pt x="132" y="764"/>
                  </a:cubicBezTo>
                  <a:cubicBezTo>
                    <a:pt x="153" y="784"/>
                    <a:pt x="176" y="803"/>
                    <a:pt x="200" y="818"/>
                  </a:cubicBezTo>
                  <a:cubicBezTo>
                    <a:pt x="224" y="837"/>
                    <a:pt x="250" y="850"/>
                    <a:pt x="278" y="860"/>
                  </a:cubicBezTo>
                  <a:cubicBezTo>
                    <a:pt x="304" y="873"/>
                    <a:pt x="333" y="882"/>
                    <a:pt x="362" y="888"/>
                  </a:cubicBezTo>
                  <a:cubicBezTo>
                    <a:pt x="390" y="893"/>
                    <a:pt x="419" y="897"/>
                    <a:pt x="448" y="897"/>
                  </a:cubicBezTo>
                  <a:cubicBezTo>
                    <a:pt x="479" y="897"/>
                    <a:pt x="508" y="893"/>
                    <a:pt x="538" y="888"/>
                  </a:cubicBezTo>
                  <a:cubicBezTo>
                    <a:pt x="566" y="881"/>
                    <a:pt x="594" y="873"/>
                    <a:pt x="622" y="860"/>
                  </a:cubicBezTo>
                  <a:cubicBezTo>
                    <a:pt x="649" y="850"/>
                    <a:pt x="675" y="837"/>
                    <a:pt x="699" y="818"/>
                  </a:cubicBezTo>
                  <a:cubicBezTo>
                    <a:pt x="723" y="803"/>
                    <a:pt x="746" y="784"/>
                    <a:pt x="768" y="764"/>
                  </a:cubicBezTo>
                  <a:cubicBezTo>
                    <a:pt x="787" y="743"/>
                    <a:pt x="805" y="720"/>
                    <a:pt x="821" y="696"/>
                  </a:cubicBezTo>
                  <a:cubicBezTo>
                    <a:pt x="837" y="671"/>
                    <a:pt x="850" y="645"/>
                    <a:pt x="863" y="618"/>
                  </a:cubicBezTo>
                  <a:cubicBezTo>
                    <a:pt x="874" y="592"/>
                    <a:pt x="882" y="564"/>
                    <a:pt x="887" y="535"/>
                  </a:cubicBezTo>
                  <a:cubicBezTo>
                    <a:pt x="892" y="506"/>
                    <a:pt x="896" y="478"/>
                    <a:pt x="896" y="448"/>
                  </a:cubicBezTo>
                  <a:cubicBezTo>
                    <a:pt x="896" y="419"/>
                    <a:pt x="892" y="388"/>
                    <a:pt x="887" y="359"/>
                  </a:cubicBezTo>
                  <a:cubicBezTo>
                    <a:pt x="881" y="330"/>
                    <a:pt x="873" y="302"/>
                    <a:pt x="863" y="276"/>
                  </a:cubicBezTo>
                  <a:cubicBezTo>
                    <a:pt x="851" y="249"/>
                    <a:pt x="836" y="225"/>
                    <a:pt x="821" y="198"/>
                  </a:cubicBezTo>
                  <a:cubicBezTo>
                    <a:pt x="805" y="175"/>
                    <a:pt x="787" y="152"/>
                    <a:pt x="768" y="132"/>
                  </a:cubicBezTo>
                  <a:cubicBezTo>
                    <a:pt x="746" y="111"/>
                    <a:pt x="723" y="92"/>
                    <a:pt x="699" y="75"/>
                  </a:cubicBezTo>
                  <a:cubicBezTo>
                    <a:pt x="674" y="60"/>
                    <a:pt x="648" y="46"/>
                    <a:pt x="622" y="34"/>
                  </a:cubicBezTo>
                  <a:cubicBezTo>
                    <a:pt x="594" y="24"/>
                    <a:pt x="565" y="15"/>
                    <a:pt x="538" y="10"/>
                  </a:cubicBezTo>
                  <a:cubicBezTo>
                    <a:pt x="509" y="4"/>
                    <a:pt x="479" y="0"/>
                    <a:pt x="450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5"/>
            <p:cNvSpPr/>
            <p:nvPr/>
          </p:nvSpPr>
          <p:spPr>
            <a:xfrm>
              <a:off x="1224725" y="2832600"/>
              <a:ext cx="216400" cy="524975"/>
            </a:xfrm>
            <a:custGeom>
              <a:avLst/>
              <a:gdLst/>
              <a:ahLst/>
              <a:cxnLst/>
              <a:rect l="l" t="t" r="r" b="b"/>
              <a:pathLst>
                <a:path w="8656" h="20999" extrusionOk="0">
                  <a:moveTo>
                    <a:pt x="494" y="1"/>
                  </a:moveTo>
                  <a:cubicBezTo>
                    <a:pt x="297" y="1"/>
                    <a:pt x="117" y="133"/>
                    <a:pt x="65" y="333"/>
                  </a:cubicBezTo>
                  <a:cubicBezTo>
                    <a:pt x="1" y="572"/>
                    <a:pt x="142" y="818"/>
                    <a:pt x="381" y="881"/>
                  </a:cubicBezTo>
                  <a:lnTo>
                    <a:pt x="382" y="881"/>
                  </a:lnTo>
                  <a:cubicBezTo>
                    <a:pt x="419" y="890"/>
                    <a:pt x="457" y="896"/>
                    <a:pt x="495" y="897"/>
                  </a:cubicBezTo>
                  <a:cubicBezTo>
                    <a:pt x="697" y="897"/>
                    <a:pt x="875" y="761"/>
                    <a:pt x="927" y="565"/>
                  </a:cubicBezTo>
                  <a:cubicBezTo>
                    <a:pt x="993" y="326"/>
                    <a:pt x="850" y="80"/>
                    <a:pt x="611" y="17"/>
                  </a:cubicBezTo>
                  <a:cubicBezTo>
                    <a:pt x="572" y="6"/>
                    <a:pt x="533" y="1"/>
                    <a:pt x="494" y="1"/>
                  </a:cubicBezTo>
                  <a:close/>
                  <a:moveTo>
                    <a:pt x="3007" y="1039"/>
                  </a:moveTo>
                  <a:cubicBezTo>
                    <a:pt x="2852" y="1039"/>
                    <a:pt x="2701" y="1119"/>
                    <a:pt x="2618" y="1263"/>
                  </a:cubicBezTo>
                  <a:cubicBezTo>
                    <a:pt x="2494" y="1477"/>
                    <a:pt x="2566" y="1750"/>
                    <a:pt x="2779" y="1874"/>
                  </a:cubicBezTo>
                  <a:lnTo>
                    <a:pt x="2780" y="1874"/>
                  </a:lnTo>
                  <a:cubicBezTo>
                    <a:pt x="2848" y="1914"/>
                    <a:pt x="2925" y="1934"/>
                    <a:pt x="3003" y="1934"/>
                  </a:cubicBezTo>
                  <a:cubicBezTo>
                    <a:pt x="3005" y="1934"/>
                    <a:pt x="3006" y="1934"/>
                    <a:pt x="3007" y="1934"/>
                  </a:cubicBezTo>
                  <a:cubicBezTo>
                    <a:pt x="3165" y="1934"/>
                    <a:pt x="3313" y="1850"/>
                    <a:pt x="3391" y="1710"/>
                  </a:cubicBezTo>
                  <a:cubicBezTo>
                    <a:pt x="3517" y="1498"/>
                    <a:pt x="3442" y="1224"/>
                    <a:pt x="3230" y="1099"/>
                  </a:cubicBezTo>
                  <a:cubicBezTo>
                    <a:pt x="3160" y="1058"/>
                    <a:pt x="3083" y="1039"/>
                    <a:pt x="3007" y="1039"/>
                  </a:cubicBezTo>
                  <a:close/>
                  <a:moveTo>
                    <a:pt x="5158" y="2694"/>
                  </a:moveTo>
                  <a:cubicBezTo>
                    <a:pt x="5043" y="2694"/>
                    <a:pt x="4928" y="2738"/>
                    <a:pt x="4841" y="2826"/>
                  </a:cubicBezTo>
                  <a:cubicBezTo>
                    <a:pt x="4667" y="3001"/>
                    <a:pt x="4668" y="3285"/>
                    <a:pt x="4844" y="3458"/>
                  </a:cubicBezTo>
                  <a:cubicBezTo>
                    <a:pt x="4928" y="3543"/>
                    <a:pt x="5041" y="3589"/>
                    <a:pt x="5160" y="3589"/>
                  </a:cubicBezTo>
                  <a:cubicBezTo>
                    <a:pt x="5278" y="3588"/>
                    <a:pt x="5391" y="3542"/>
                    <a:pt x="5476" y="3458"/>
                  </a:cubicBezTo>
                  <a:cubicBezTo>
                    <a:pt x="5648" y="3283"/>
                    <a:pt x="5648" y="3001"/>
                    <a:pt x="5476" y="2826"/>
                  </a:cubicBezTo>
                  <a:cubicBezTo>
                    <a:pt x="5388" y="2738"/>
                    <a:pt x="5273" y="2694"/>
                    <a:pt x="5158" y="2694"/>
                  </a:cubicBezTo>
                  <a:close/>
                  <a:moveTo>
                    <a:pt x="6813" y="4847"/>
                  </a:moveTo>
                  <a:cubicBezTo>
                    <a:pt x="6736" y="4847"/>
                    <a:pt x="6659" y="4866"/>
                    <a:pt x="6588" y="4908"/>
                  </a:cubicBezTo>
                  <a:cubicBezTo>
                    <a:pt x="6374" y="5032"/>
                    <a:pt x="6303" y="5306"/>
                    <a:pt x="6428" y="5519"/>
                  </a:cubicBezTo>
                  <a:cubicBezTo>
                    <a:pt x="6508" y="5658"/>
                    <a:pt x="6655" y="5742"/>
                    <a:pt x="6815" y="5742"/>
                  </a:cubicBezTo>
                  <a:cubicBezTo>
                    <a:pt x="6894" y="5742"/>
                    <a:pt x="6971" y="5721"/>
                    <a:pt x="7039" y="5680"/>
                  </a:cubicBezTo>
                  <a:cubicBezTo>
                    <a:pt x="7252" y="5556"/>
                    <a:pt x="7325" y="5283"/>
                    <a:pt x="7200" y="5069"/>
                  </a:cubicBezTo>
                  <a:cubicBezTo>
                    <a:pt x="7117" y="4926"/>
                    <a:pt x="6967" y="4847"/>
                    <a:pt x="6813" y="4847"/>
                  </a:cubicBezTo>
                  <a:close/>
                  <a:moveTo>
                    <a:pt x="7854" y="7353"/>
                  </a:moveTo>
                  <a:cubicBezTo>
                    <a:pt x="7816" y="7353"/>
                    <a:pt x="7778" y="7358"/>
                    <a:pt x="7739" y="7368"/>
                  </a:cubicBezTo>
                  <a:cubicBezTo>
                    <a:pt x="7500" y="7432"/>
                    <a:pt x="7359" y="7678"/>
                    <a:pt x="7423" y="7917"/>
                  </a:cubicBezTo>
                  <a:lnTo>
                    <a:pt x="7424" y="7917"/>
                  </a:lnTo>
                  <a:cubicBezTo>
                    <a:pt x="7476" y="8112"/>
                    <a:pt x="7653" y="8248"/>
                    <a:pt x="7853" y="8248"/>
                  </a:cubicBezTo>
                  <a:cubicBezTo>
                    <a:pt x="7854" y="8248"/>
                    <a:pt x="7855" y="8248"/>
                    <a:pt x="7856" y="8248"/>
                  </a:cubicBezTo>
                  <a:cubicBezTo>
                    <a:pt x="7894" y="8248"/>
                    <a:pt x="7933" y="8243"/>
                    <a:pt x="7969" y="8233"/>
                  </a:cubicBezTo>
                  <a:cubicBezTo>
                    <a:pt x="8208" y="8170"/>
                    <a:pt x="8350" y="7925"/>
                    <a:pt x="8286" y="7687"/>
                  </a:cubicBezTo>
                  <a:cubicBezTo>
                    <a:pt x="8234" y="7486"/>
                    <a:pt x="8052" y="7353"/>
                    <a:pt x="7854" y="7353"/>
                  </a:cubicBezTo>
                  <a:close/>
                  <a:moveTo>
                    <a:pt x="8208" y="10047"/>
                  </a:moveTo>
                  <a:cubicBezTo>
                    <a:pt x="7960" y="10047"/>
                    <a:pt x="7760" y="10247"/>
                    <a:pt x="7761" y="10494"/>
                  </a:cubicBezTo>
                  <a:cubicBezTo>
                    <a:pt x="7762" y="10741"/>
                    <a:pt x="7961" y="10940"/>
                    <a:pt x="8208" y="10941"/>
                  </a:cubicBezTo>
                  <a:cubicBezTo>
                    <a:pt x="8455" y="10941"/>
                    <a:pt x="8655" y="10741"/>
                    <a:pt x="8655" y="10494"/>
                  </a:cubicBezTo>
                  <a:cubicBezTo>
                    <a:pt x="8655" y="10247"/>
                    <a:pt x="8455" y="10047"/>
                    <a:pt x="8208" y="10047"/>
                  </a:cubicBezTo>
                  <a:close/>
                  <a:moveTo>
                    <a:pt x="7858" y="12739"/>
                  </a:moveTo>
                  <a:cubicBezTo>
                    <a:pt x="7660" y="12739"/>
                    <a:pt x="7480" y="12871"/>
                    <a:pt x="7427" y="13071"/>
                  </a:cubicBezTo>
                  <a:cubicBezTo>
                    <a:pt x="7363" y="13310"/>
                    <a:pt x="7505" y="13555"/>
                    <a:pt x="7743" y="13620"/>
                  </a:cubicBezTo>
                  <a:lnTo>
                    <a:pt x="7743" y="13619"/>
                  </a:lnTo>
                  <a:cubicBezTo>
                    <a:pt x="7781" y="13629"/>
                    <a:pt x="7820" y="13634"/>
                    <a:pt x="7859" y="13635"/>
                  </a:cubicBezTo>
                  <a:cubicBezTo>
                    <a:pt x="8062" y="13634"/>
                    <a:pt x="8239" y="13497"/>
                    <a:pt x="8291" y="13301"/>
                  </a:cubicBezTo>
                  <a:cubicBezTo>
                    <a:pt x="8355" y="13063"/>
                    <a:pt x="8214" y="12818"/>
                    <a:pt x="7975" y="12755"/>
                  </a:cubicBezTo>
                  <a:cubicBezTo>
                    <a:pt x="7936" y="12744"/>
                    <a:pt x="7896" y="12739"/>
                    <a:pt x="7858" y="12739"/>
                  </a:cubicBezTo>
                  <a:close/>
                  <a:moveTo>
                    <a:pt x="6822" y="15248"/>
                  </a:moveTo>
                  <a:cubicBezTo>
                    <a:pt x="6667" y="15248"/>
                    <a:pt x="6516" y="15328"/>
                    <a:pt x="6433" y="15472"/>
                  </a:cubicBezTo>
                  <a:cubicBezTo>
                    <a:pt x="6311" y="15686"/>
                    <a:pt x="6384" y="15959"/>
                    <a:pt x="6597" y="16084"/>
                  </a:cubicBezTo>
                  <a:lnTo>
                    <a:pt x="6597" y="16083"/>
                  </a:lnTo>
                  <a:cubicBezTo>
                    <a:pt x="6667" y="16121"/>
                    <a:pt x="6744" y="16142"/>
                    <a:pt x="6822" y="16143"/>
                  </a:cubicBezTo>
                  <a:cubicBezTo>
                    <a:pt x="6981" y="16143"/>
                    <a:pt x="7130" y="16058"/>
                    <a:pt x="7209" y="15920"/>
                  </a:cubicBezTo>
                  <a:cubicBezTo>
                    <a:pt x="7335" y="15705"/>
                    <a:pt x="7260" y="15430"/>
                    <a:pt x="7046" y="15308"/>
                  </a:cubicBezTo>
                  <a:cubicBezTo>
                    <a:pt x="6975" y="15267"/>
                    <a:pt x="6898" y="15248"/>
                    <a:pt x="6822" y="15248"/>
                  </a:cubicBezTo>
                  <a:close/>
                  <a:moveTo>
                    <a:pt x="5170" y="17403"/>
                  </a:moveTo>
                  <a:cubicBezTo>
                    <a:pt x="5055" y="17403"/>
                    <a:pt x="4940" y="17447"/>
                    <a:pt x="4853" y="17536"/>
                  </a:cubicBezTo>
                  <a:cubicBezTo>
                    <a:pt x="4679" y="17711"/>
                    <a:pt x="4681" y="17995"/>
                    <a:pt x="4855" y="18168"/>
                  </a:cubicBezTo>
                  <a:cubicBezTo>
                    <a:pt x="4939" y="18252"/>
                    <a:pt x="5051" y="18299"/>
                    <a:pt x="5169" y="18299"/>
                  </a:cubicBezTo>
                  <a:cubicBezTo>
                    <a:pt x="5288" y="18299"/>
                    <a:pt x="5402" y="18252"/>
                    <a:pt x="5489" y="18168"/>
                  </a:cubicBezTo>
                  <a:cubicBezTo>
                    <a:pt x="5662" y="17991"/>
                    <a:pt x="5661" y="17708"/>
                    <a:pt x="5485" y="17532"/>
                  </a:cubicBezTo>
                  <a:cubicBezTo>
                    <a:pt x="5398" y="17446"/>
                    <a:pt x="5284" y="17403"/>
                    <a:pt x="5170" y="17403"/>
                  </a:cubicBezTo>
                  <a:close/>
                  <a:moveTo>
                    <a:pt x="3021" y="19060"/>
                  </a:moveTo>
                  <a:cubicBezTo>
                    <a:pt x="2944" y="19060"/>
                    <a:pt x="2866" y="19080"/>
                    <a:pt x="2795" y="19123"/>
                  </a:cubicBezTo>
                  <a:cubicBezTo>
                    <a:pt x="2581" y="19244"/>
                    <a:pt x="2507" y="19519"/>
                    <a:pt x="2634" y="19731"/>
                  </a:cubicBezTo>
                  <a:cubicBezTo>
                    <a:pt x="2712" y="19869"/>
                    <a:pt x="2860" y="19955"/>
                    <a:pt x="3019" y="19955"/>
                  </a:cubicBezTo>
                  <a:cubicBezTo>
                    <a:pt x="3097" y="19955"/>
                    <a:pt x="3176" y="19935"/>
                    <a:pt x="3242" y="19895"/>
                  </a:cubicBezTo>
                  <a:cubicBezTo>
                    <a:pt x="3458" y="19772"/>
                    <a:pt x="3531" y="19498"/>
                    <a:pt x="3407" y="19284"/>
                  </a:cubicBezTo>
                  <a:cubicBezTo>
                    <a:pt x="3324" y="19140"/>
                    <a:pt x="3175" y="19060"/>
                    <a:pt x="3021" y="19060"/>
                  </a:cubicBezTo>
                  <a:close/>
                  <a:moveTo>
                    <a:pt x="513" y="20103"/>
                  </a:moveTo>
                  <a:cubicBezTo>
                    <a:pt x="475" y="20103"/>
                    <a:pt x="436" y="20108"/>
                    <a:pt x="397" y="20118"/>
                  </a:cubicBezTo>
                  <a:cubicBezTo>
                    <a:pt x="158" y="20182"/>
                    <a:pt x="17" y="20429"/>
                    <a:pt x="81" y="20668"/>
                  </a:cubicBezTo>
                  <a:cubicBezTo>
                    <a:pt x="134" y="20863"/>
                    <a:pt x="311" y="20998"/>
                    <a:pt x="514" y="20998"/>
                  </a:cubicBezTo>
                  <a:cubicBezTo>
                    <a:pt x="552" y="20998"/>
                    <a:pt x="592" y="20994"/>
                    <a:pt x="629" y="20983"/>
                  </a:cubicBezTo>
                  <a:cubicBezTo>
                    <a:pt x="867" y="20918"/>
                    <a:pt x="1009" y="20673"/>
                    <a:pt x="945" y="20434"/>
                  </a:cubicBezTo>
                  <a:cubicBezTo>
                    <a:pt x="891" y="20235"/>
                    <a:pt x="711" y="20103"/>
                    <a:pt x="513" y="2010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5"/>
            <p:cNvSpPr/>
            <p:nvPr/>
          </p:nvSpPr>
          <p:spPr>
            <a:xfrm>
              <a:off x="1158575" y="3344300"/>
              <a:ext cx="22400" cy="22225"/>
            </a:xfrm>
            <a:custGeom>
              <a:avLst/>
              <a:gdLst/>
              <a:ahLst/>
              <a:cxnLst/>
              <a:rect l="l" t="t" r="r" b="b"/>
              <a:pathLst>
                <a:path w="896" h="889" extrusionOk="0">
                  <a:moveTo>
                    <a:pt x="449" y="0"/>
                  </a:moveTo>
                  <a:cubicBezTo>
                    <a:pt x="332" y="0"/>
                    <a:pt x="215" y="42"/>
                    <a:pt x="132" y="125"/>
                  </a:cubicBezTo>
                  <a:cubicBezTo>
                    <a:pt x="47" y="209"/>
                    <a:pt x="1" y="322"/>
                    <a:pt x="1" y="441"/>
                  </a:cubicBezTo>
                  <a:cubicBezTo>
                    <a:pt x="1" y="470"/>
                    <a:pt x="4" y="499"/>
                    <a:pt x="10" y="527"/>
                  </a:cubicBezTo>
                  <a:cubicBezTo>
                    <a:pt x="16" y="556"/>
                    <a:pt x="25" y="585"/>
                    <a:pt x="37" y="611"/>
                  </a:cubicBezTo>
                  <a:cubicBezTo>
                    <a:pt x="47" y="638"/>
                    <a:pt x="62" y="664"/>
                    <a:pt x="79" y="689"/>
                  </a:cubicBezTo>
                  <a:cubicBezTo>
                    <a:pt x="94" y="714"/>
                    <a:pt x="112" y="737"/>
                    <a:pt x="132" y="757"/>
                  </a:cubicBezTo>
                  <a:cubicBezTo>
                    <a:pt x="216" y="841"/>
                    <a:pt x="329" y="888"/>
                    <a:pt x="448" y="888"/>
                  </a:cubicBezTo>
                  <a:cubicBezTo>
                    <a:pt x="567" y="888"/>
                    <a:pt x="680" y="841"/>
                    <a:pt x="764" y="757"/>
                  </a:cubicBezTo>
                  <a:cubicBezTo>
                    <a:pt x="786" y="737"/>
                    <a:pt x="805" y="714"/>
                    <a:pt x="821" y="689"/>
                  </a:cubicBezTo>
                  <a:cubicBezTo>
                    <a:pt x="837" y="664"/>
                    <a:pt x="850" y="638"/>
                    <a:pt x="863" y="611"/>
                  </a:cubicBezTo>
                  <a:cubicBezTo>
                    <a:pt x="874" y="584"/>
                    <a:pt x="882" y="556"/>
                    <a:pt x="887" y="527"/>
                  </a:cubicBezTo>
                  <a:cubicBezTo>
                    <a:pt x="892" y="499"/>
                    <a:pt x="896" y="470"/>
                    <a:pt x="896" y="441"/>
                  </a:cubicBezTo>
                  <a:cubicBezTo>
                    <a:pt x="896" y="322"/>
                    <a:pt x="849" y="209"/>
                    <a:pt x="764" y="125"/>
                  </a:cubicBezTo>
                  <a:cubicBezTo>
                    <a:pt x="682" y="4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5"/>
            <p:cNvSpPr/>
            <p:nvPr/>
          </p:nvSpPr>
          <p:spPr>
            <a:xfrm>
              <a:off x="1158575" y="2931050"/>
              <a:ext cx="22400" cy="22375"/>
            </a:xfrm>
            <a:custGeom>
              <a:avLst/>
              <a:gdLst/>
              <a:ahLst/>
              <a:cxnLst/>
              <a:rect l="l" t="t" r="r" b="b"/>
              <a:pathLst>
                <a:path w="896" h="895" extrusionOk="0">
                  <a:moveTo>
                    <a:pt x="449" y="0"/>
                  </a:moveTo>
                  <a:cubicBezTo>
                    <a:pt x="420" y="0"/>
                    <a:pt x="391" y="3"/>
                    <a:pt x="362" y="9"/>
                  </a:cubicBezTo>
                  <a:cubicBezTo>
                    <a:pt x="334" y="16"/>
                    <a:pt x="306" y="24"/>
                    <a:pt x="278" y="33"/>
                  </a:cubicBezTo>
                  <a:cubicBezTo>
                    <a:pt x="251" y="45"/>
                    <a:pt x="225" y="59"/>
                    <a:pt x="200" y="75"/>
                  </a:cubicBezTo>
                  <a:cubicBezTo>
                    <a:pt x="176" y="92"/>
                    <a:pt x="154" y="111"/>
                    <a:pt x="132" y="132"/>
                  </a:cubicBezTo>
                  <a:cubicBezTo>
                    <a:pt x="48" y="215"/>
                    <a:pt x="1" y="330"/>
                    <a:pt x="1" y="448"/>
                  </a:cubicBezTo>
                  <a:cubicBezTo>
                    <a:pt x="2" y="566"/>
                    <a:pt x="48" y="680"/>
                    <a:pt x="132" y="765"/>
                  </a:cubicBezTo>
                  <a:cubicBezTo>
                    <a:pt x="154" y="785"/>
                    <a:pt x="176" y="803"/>
                    <a:pt x="200" y="821"/>
                  </a:cubicBezTo>
                  <a:cubicBezTo>
                    <a:pt x="225" y="837"/>
                    <a:pt x="251" y="850"/>
                    <a:pt x="278" y="860"/>
                  </a:cubicBezTo>
                  <a:cubicBezTo>
                    <a:pt x="306" y="871"/>
                    <a:pt x="333" y="880"/>
                    <a:pt x="362" y="887"/>
                  </a:cubicBezTo>
                  <a:cubicBezTo>
                    <a:pt x="390" y="893"/>
                    <a:pt x="419" y="895"/>
                    <a:pt x="448" y="895"/>
                  </a:cubicBezTo>
                  <a:cubicBezTo>
                    <a:pt x="567" y="895"/>
                    <a:pt x="680" y="848"/>
                    <a:pt x="764" y="765"/>
                  </a:cubicBezTo>
                  <a:cubicBezTo>
                    <a:pt x="848" y="680"/>
                    <a:pt x="895" y="566"/>
                    <a:pt x="896" y="448"/>
                  </a:cubicBezTo>
                  <a:cubicBezTo>
                    <a:pt x="896" y="330"/>
                    <a:pt x="848" y="215"/>
                    <a:pt x="764" y="132"/>
                  </a:cubicBezTo>
                  <a:cubicBezTo>
                    <a:pt x="680" y="47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5"/>
            <p:cNvSpPr/>
            <p:nvPr/>
          </p:nvSpPr>
          <p:spPr>
            <a:xfrm>
              <a:off x="1209500" y="2940225"/>
              <a:ext cx="123025" cy="309750"/>
            </a:xfrm>
            <a:custGeom>
              <a:avLst/>
              <a:gdLst/>
              <a:ahLst/>
              <a:cxnLst/>
              <a:rect l="l" t="t" r="r" b="b"/>
              <a:pathLst>
                <a:path w="4921" h="12390" extrusionOk="0">
                  <a:moveTo>
                    <a:pt x="504" y="1"/>
                  </a:moveTo>
                  <a:cubicBezTo>
                    <a:pt x="321" y="1"/>
                    <a:pt x="150" y="114"/>
                    <a:pt x="84" y="296"/>
                  </a:cubicBezTo>
                  <a:cubicBezTo>
                    <a:pt x="0" y="528"/>
                    <a:pt x="120" y="785"/>
                    <a:pt x="353" y="869"/>
                  </a:cubicBezTo>
                  <a:cubicBezTo>
                    <a:pt x="401" y="886"/>
                    <a:pt x="453" y="895"/>
                    <a:pt x="506" y="895"/>
                  </a:cubicBezTo>
                  <a:cubicBezTo>
                    <a:pt x="692" y="894"/>
                    <a:pt x="860" y="778"/>
                    <a:pt x="926" y="603"/>
                  </a:cubicBezTo>
                  <a:cubicBezTo>
                    <a:pt x="1008" y="369"/>
                    <a:pt x="890" y="112"/>
                    <a:pt x="656" y="27"/>
                  </a:cubicBezTo>
                  <a:cubicBezTo>
                    <a:pt x="606" y="9"/>
                    <a:pt x="555" y="1"/>
                    <a:pt x="504" y="1"/>
                  </a:cubicBezTo>
                  <a:close/>
                  <a:moveTo>
                    <a:pt x="2345" y="1064"/>
                  </a:moveTo>
                  <a:cubicBezTo>
                    <a:pt x="2217" y="1064"/>
                    <a:pt x="2090" y="1118"/>
                    <a:pt x="2002" y="1223"/>
                  </a:cubicBezTo>
                  <a:cubicBezTo>
                    <a:pt x="1842" y="1413"/>
                    <a:pt x="1867" y="1696"/>
                    <a:pt x="2056" y="1855"/>
                  </a:cubicBezTo>
                  <a:cubicBezTo>
                    <a:pt x="2137" y="1922"/>
                    <a:pt x="2237" y="1960"/>
                    <a:pt x="2342" y="1960"/>
                  </a:cubicBezTo>
                  <a:cubicBezTo>
                    <a:pt x="2474" y="1960"/>
                    <a:pt x="2600" y="1901"/>
                    <a:pt x="2685" y="1799"/>
                  </a:cubicBezTo>
                  <a:cubicBezTo>
                    <a:pt x="2845" y="1611"/>
                    <a:pt x="2821" y="1328"/>
                    <a:pt x="2632" y="1169"/>
                  </a:cubicBezTo>
                  <a:cubicBezTo>
                    <a:pt x="2548" y="1098"/>
                    <a:pt x="2446" y="1064"/>
                    <a:pt x="2345" y="1064"/>
                  </a:cubicBezTo>
                  <a:close/>
                  <a:moveTo>
                    <a:pt x="3708" y="2690"/>
                  </a:moveTo>
                  <a:cubicBezTo>
                    <a:pt x="3632" y="2690"/>
                    <a:pt x="3555" y="2709"/>
                    <a:pt x="3484" y="2750"/>
                  </a:cubicBezTo>
                  <a:cubicBezTo>
                    <a:pt x="3272" y="2875"/>
                    <a:pt x="3199" y="3148"/>
                    <a:pt x="3324" y="3362"/>
                  </a:cubicBezTo>
                  <a:cubicBezTo>
                    <a:pt x="3402" y="3500"/>
                    <a:pt x="3549" y="3585"/>
                    <a:pt x="3708" y="3586"/>
                  </a:cubicBezTo>
                  <a:cubicBezTo>
                    <a:pt x="3787" y="3586"/>
                    <a:pt x="3864" y="3565"/>
                    <a:pt x="3932" y="3523"/>
                  </a:cubicBezTo>
                  <a:cubicBezTo>
                    <a:pt x="4147" y="3402"/>
                    <a:pt x="4221" y="3127"/>
                    <a:pt x="4096" y="2914"/>
                  </a:cubicBezTo>
                  <a:cubicBezTo>
                    <a:pt x="4013" y="2770"/>
                    <a:pt x="3863" y="2690"/>
                    <a:pt x="3708" y="2690"/>
                  </a:cubicBezTo>
                  <a:close/>
                  <a:moveTo>
                    <a:pt x="4436" y="4685"/>
                  </a:moveTo>
                  <a:cubicBezTo>
                    <a:pt x="4410" y="4685"/>
                    <a:pt x="4384" y="4687"/>
                    <a:pt x="4358" y="4692"/>
                  </a:cubicBezTo>
                  <a:cubicBezTo>
                    <a:pt x="4115" y="4736"/>
                    <a:pt x="3952" y="4967"/>
                    <a:pt x="3994" y="5210"/>
                  </a:cubicBezTo>
                  <a:cubicBezTo>
                    <a:pt x="4034" y="5424"/>
                    <a:pt x="4218" y="5580"/>
                    <a:pt x="4436" y="5581"/>
                  </a:cubicBezTo>
                  <a:cubicBezTo>
                    <a:pt x="4462" y="5581"/>
                    <a:pt x="4488" y="5577"/>
                    <a:pt x="4513" y="5572"/>
                  </a:cubicBezTo>
                  <a:cubicBezTo>
                    <a:pt x="4756" y="5530"/>
                    <a:pt x="4920" y="5299"/>
                    <a:pt x="4878" y="5056"/>
                  </a:cubicBezTo>
                  <a:cubicBezTo>
                    <a:pt x="4839" y="4838"/>
                    <a:pt x="4650" y="4685"/>
                    <a:pt x="4436" y="4685"/>
                  </a:cubicBezTo>
                  <a:close/>
                  <a:moveTo>
                    <a:pt x="4435" y="6809"/>
                  </a:moveTo>
                  <a:cubicBezTo>
                    <a:pt x="4223" y="6809"/>
                    <a:pt x="4034" y="6962"/>
                    <a:pt x="3998" y="7179"/>
                  </a:cubicBezTo>
                  <a:cubicBezTo>
                    <a:pt x="3953" y="7423"/>
                    <a:pt x="4118" y="7655"/>
                    <a:pt x="4361" y="7695"/>
                  </a:cubicBezTo>
                  <a:cubicBezTo>
                    <a:pt x="4382" y="7699"/>
                    <a:pt x="4402" y="7701"/>
                    <a:pt x="4423" y="7701"/>
                  </a:cubicBezTo>
                  <a:cubicBezTo>
                    <a:pt x="4427" y="7701"/>
                    <a:pt x="4432" y="7701"/>
                    <a:pt x="4436" y="7701"/>
                  </a:cubicBezTo>
                  <a:cubicBezTo>
                    <a:pt x="4653" y="7701"/>
                    <a:pt x="4839" y="7546"/>
                    <a:pt x="4878" y="7332"/>
                  </a:cubicBezTo>
                  <a:cubicBezTo>
                    <a:pt x="4921" y="7088"/>
                    <a:pt x="4758" y="6856"/>
                    <a:pt x="4513" y="6815"/>
                  </a:cubicBezTo>
                  <a:cubicBezTo>
                    <a:pt x="4487" y="6811"/>
                    <a:pt x="4461" y="6809"/>
                    <a:pt x="4435" y="6809"/>
                  </a:cubicBezTo>
                  <a:close/>
                  <a:moveTo>
                    <a:pt x="3714" y="8804"/>
                  </a:moveTo>
                  <a:cubicBezTo>
                    <a:pt x="3559" y="8804"/>
                    <a:pt x="3409" y="8884"/>
                    <a:pt x="3326" y="9029"/>
                  </a:cubicBezTo>
                  <a:cubicBezTo>
                    <a:pt x="3201" y="9240"/>
                    <a:pt x="3276" y="9515"/>
                    <a:pt x="3490" y="9640"/>
                  </a:cubicBezTo>
                  <a:cubicBezTo>
                    <a:pt x="3558" y="9679"/>
                    <a:pt x="3634" y="9699"/>
                    <a:pt x="3711" y="9699"/>
                  </a:cubicBezTo>
                  <a:cubicBezTo>
                    <a:pt x="3712" y="9699"/>
                    <a:pt x="3713" y="9699"/>
                    <a:pt x="3714" y="9699"/>
                  </a:cubicBezTo>
                  <a:cubicBezTo>
                    <a:pt x="3873" y="9699"/>
                    <a:pt x="4020" y="9613"/>
                    <a:pt x="4098" y="9476"/>
                  </a:cubicBezTo>
                  <a:cubicBezTo>
                    <a:pt x="4223" y="9262"/>
                    <a:pt x="4152" y="8989"/>
                    <a:pt x="3938" y="8864"/>
                  </a:cubicBezTo>
                  <a:cubicBezTo>
                    <a:pt x="3867" y="8823"/>
                    <a:pt x="3790" y="8804"/>
                    <a:pt x="3714" y="8804"/>
                  </a:cubicBezTo>
                  <a:close/>
                  <a:moveTo>
                    <a:pt x="2350" y="10431"/>
                  </a:moveTo>
                  <a:cubicBezTo>
                    <a:pt x="2248" y="10431"/>
                    <a:pt x="2145" y="10466"/>
                    <a:pt x="2062" y="10537"/>
                  </a:cubicBezTo>
                  <a:cubicBezTo>
                    <a:pt x="1872" y="10696"/>
                    <a:pt x="1847" y="10979"/>
                    <a:pt x="2009" y="11167"/>
                  </a:cubicBezTo>
                  <a:cubicBezTo>
                    <a:pt x="2092" y="11266"/>
                    <a:pt x="2215" y="11325"/>
                    <a:pt x="2345" y="11325"/>
                  </a:cubicBezTo>
                  <a:cubicBezTo>
                    <a:pt x="2346" y="11325"/>
                    <a:pt x="2347" y="11325"/>
                    <a:pt x="2348" y="11325"/>
                  </a:cubicBezTo>
                  <a:cubicBezTo>
                    <a:pt x="2350" y="11325"/>
                    <a:pt x="2352" y="11325"/>
                    <a:pt x="2353" y="11325"/>
                  </a:cubicBezTo>
                  <a:cubicBezTo>
                    <a:pt x="2457" y="11325"/>
                    <a:pt x="2558" y="11287"/>
                    <a:pt x="2637" y="11220"/>
                  </a:cubicBezTo>
                  <a:cubicBezTo>
                    <a:pt x="2825" y="11062"/>
                    <a:pt x="2849" y="10780"/>
                    <a:pt x="2692" y="10592"/>
                  </a:cubicBezTo>
                  <a:cubicBezTo>
                    <a:pt x="2604" y="10485"/>
                    <a:pt x="2477" y="10431"/>
                    <a:pt x="2350" y="10431"/>
                  </a:cubicBezTo>
                  <a:close/>
                  <a:moveTo>
                    <a:pt x="515" y="11497"/>
                  </a:moveTo>
                  <a:cubicBezTo>
                    <a:pt x="463" y="11497"/>
                    <a:pt x="411" y="11506"/>
                    <a:pt x="359" y="11525"/>
                  </a:cubicBezTo>
                  <a:cubicBezTo>
                    <a:pt x="127" y="11609"/>
                    <a:pt x="6" y="11865"/>
                    <a:pt x="90" y="12097"/>
                  </a:cubicBezTo>
                  <a:cubicBezTo>
                    <a:pt x="155" y="12273"/>
                    <a:pt x="322" y="12389"/>
                    <a:pt x="509" y="12389"/>
                  </a:cubicBezTo>
                  <a:cubicBezTo>
                    <a:pt x="509" y="12389"/>
                    <a:pt x="510" y="12389"/>
                    <a:pt x="511" y="12389"/>
                  </a:cubicBezTo>
                  <a:cubicBezTo>
                    <a:pt x="564" y="12389"/>
                    <a:pt x="617" y="12380"/>
                    <a:pt x="666" y="12363"/>
                  </a:cubicBezTo>
                  <a:cubicBezTo>
                    <a:pt x="899" y="12279"/>
                    <a:pt x="1019" y="12022"/>
                    <a:pt x="931" y="11790"/>
                  </a:cubicBezTo>
                  <a:cubicBezTo>
                    <a:pt x="867" y="11609"/>
                    <a:pt x="696" y="11497"/>
                    <a:pt x="515" y="11497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5"/>
            <p:cNvSpPr/>
            <p:nvPr/>
          </p:nvSpPr>
          <p:spPr>
            <a:xfrm>
              <a:off x="1158575" y="3236875"/>
              <a:ext cx="22400" cy="22450"/>
            </a:xfrm>
            <a:custGeom>
              <a:avLst/>
              <a:gdLst/>
              <a:ahLst/>
              <a:cxnLst/>
              <a:rect l="l" t="t" r="r" b="b"/>
              <a:pathLst>
                <a:path w="896" h="898" extrusionOk="0">
                  <a:moveTo>
                    <a:pt x="445" y="0"/>
                  </a:moveTo>
                  <a:cubicBezTo>
                    <a:pt x="417" y="0"/>
                    <a:pt x="390" y="3"/>
                    <a:pt x="362" y="8"/>
                  </a:cubicBezTo>
                  <a:cubicBezTo>
                    <a:pt x="333" y="14"/>
                    <a:pt x="304" y="23"/>
                    <a:pt x="278" y="35"/>
                  </a:cubicBezTo>
                  <a:cubicBezTo>
                    <a:pt x="251" y="45"/>
                    <a:pt x="225" y="60"/>
                    <a:pt x="200" y="76"/>
                  </a:cubicBezTo>
                  <a:cubicBezTo>
                    <a:pt x="176" y="92"/>
                    <a:pt x="153" y="110"/>
                    <a:pt x="132" y="130"/>
                  </a:cubicBezTo>
                  <a:cubicBezTo>
                    <a:pt x="48" y="215"/>
                    <a:pt x="1" y="330"/>
                    <a:pt x="1" y="450"/>
                  </a:cubicBezTo>
                  <a:cubicBezTo>
                    <a:pt x="1" y="567"/>
                    <a:pt x="48" y="680"/>
                    <a:pt x="132" y="762"/>
                  </a:cubicBezTo>
                  <a:cubicBezTo>
                    <a:pt x="215" y="848"/>
                    <a:pt x="329" y="896"/>
                    <a:pt x="448" y="897"/>
                  </a:cubicBezTo>
                  <a:cubicBezTo>
                    <a:pt x="567" y="897"/>
                    <a:pt x="682" y="848"/>
                    <a:pt x="764" y="762"/>
                  </a:cubicBezTo>
                  <a:cubicBezTo>
                    <a:pt x="848" y="680"/>
                    <a:pt x="896" y="567"/>
                    <a:pt x="896" y="450"/>
                  </a:cubicBezTo>
                  <a:cubicBezTo>
                    <a:pt x="896" y="330"/>
                    <a:pt x="848" y="215"/>
                    <a:pt x="764" y="130"/>
                  </a:cubicBezTo>
                  <a:cubicBezTo>
                    <a:pt x="678" y="47"/>
                    <a:pt x="563" y="0"/>
                    <a:pt x="44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2">
  <p:cSld name="CAPTION_ONLY_1_2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6"/>
          <p:cNvSpPr txBox="1">
            <a:spLocks noGrp="1"/>
          </p:cNvSpPr>
          <p:nvPr>
            <p:ph type="title"/>
          </p:nvPr>
        </p:nvSpPr>
        <p:spPr>
          <a:xfrm>
            <a:off x="1634100" y="372175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08" name="Google Shape;608;p26"/>
          <p:cNvSpPr txBox="1">
            <a:spLocks noGrp="1"/>
          </p:cNvSpPr>
          <p:nvPr>
            <p:ph type="title" idx="2" hasCustomPrompt="1"/>
          </p:nvPr>
        </p:nvSpPr>
        <p:spPr>
          <a:xfrm>
            <a:off x="977700" y="3443400"/>
            <a:ext cx="1851000" cy="6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09" name="Google Shape;609;p26"/>
          <p:cNvSpPr txBox="1">
            <a:spLocks noGrp="1"/>
          </p:cNvSpPr>
          <p:nvPr>
            <p:ph type="title" idx="3"/>
          </p:nvPr>
        </p:nvSpPr>
        <p:spPr>
          <a:xfrm>
            <a:off x="773700" y="1836773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610" name="Google Shape;610;p26"/>
          <p:cNvSpPr txBox="1">
            <a:spLocks noGrp="1"/>
          </p:cNvSpPr>
          <p:nvPr>
            <p:ph type="subTitle" idx="1"/>
          </p:nvPr>
        </p:nvSpPr>
        <p:spPr>
          <a:xfrm>
            <a:off x="773700" y="2186173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1" name="Google Shape;611;p26"/>
          <p:cNvSpPr txBox="1">
            <a:spLocks noGrp="1"/>
          </p:cNvSpPr>
          <p:nvPr>
            <p:ph type="title" idx="4" hasCustomPrompt="1"/>
          </p:nvPr>
        </p:nvSpPr>
        <p:spPr>
          <a:xfrm>
            <a:off x="3646500" y="3443400"/>
            <a:ext cx="1851000" cy="6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12" name="Google Shape;612;p26"/>
          <p:cNvSpPr txBox="1">
            <a:spLocks noGrp="1"/>
          </p:cNvSpPr>
          <p:nvPr>
            <p:ph type="title" idx="5"/>
          </p:nvPr>
        </p:nvSpPr>
        <p:spPr>
          <a:xfrm>
            <a:off x="3442500" y="1836773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613" name="Google Shape;613;p26"/>
          <p:cNvSpPr txBox="1">
            <a:spLocks noGrp="1"/>
          </p:cNvSpPr>
          <p:nvPr>
            <p:ph type="subTitle" idx="6"/>
          </p:nvPr>
        </p:nvSpPr>
        <p:spPr>
          <a:xfrm>
            <a:off x="3442500" y="2186173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4" name="Google Shape;614;p26"/>
          <p:cNvSpPr txBox="1">
            <a:spLocks noGrp="1"/>
          </p:cNvSpPr>
          <p:nvPr>
            <p:ph type="title" idx="7" hasCustomPrompt="1"/>
          </p:nvPr>
        </p:nvSpPr>
        <p:spPr>
          <a:xfrm>
            <a:off x="6315300" y="3443400"/>
            <a:ext cx="1851000" cy="6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15" name="Google Shape;615;p26"/>
          <p:cNvSpPr txBox="1">
            <a:spLocks noGrp="1"/>
          </p:cNvSpPr>
          <p:nvPr>
            <p:ph type="title" idx="8"/>
          </p:nvPr>
        </p:nvSpPr>
        <p:spPr>
          <a:xfrm>
            <a:off x="6111300" y="1836773"/>
            <a:ext cx="22590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616" name="Google Shape;616;p26"/>
          <p:cNvSpPr txBox="1">
            <a:spLocks noGrp="1"/>
          </p:cNvSpPr>
          <p:nvPr>
            <p:ph type="subTitle" idx="9"/>
          </p:nvPr>
        </p:nvSpPr>
        <p:spPr>
          <a:xfrm>
            <a:off x="6111300" y="2186173"/>
            <a:ext cx="22590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617" name="Google Shape;617;p26"/>
          <p:cNvGrpSpPr/>
          <p:nvPr/>
        </p:nvGrpSpPr>
        <p:grpSpPr>
          <a:xfrm>
            <a:off x="188064" y="213985"/>
            <a:ext cx="646866" cy="1098118"/>
            <a:chOff x="3558950" y="3191175"/>
            <a:chExt cx="500825" cy="850200"/>
          </a:xfrm>
        </p:grpSpPr>
        <p:sp>
          <p:nvSpPr>
            <p:cNvPr id="618" name="Google Shape;618;p26"/>
            <p:cNvSpPr/>
            <p:nvPr/>
          </p:nvSpPr>
          <p:spPr>
            <a:xfrm>
              <a:off x="3566425" y="3191175"/>
              <a:ext cx="485900" cy="561075"/>
            </a:xfrm>
            <a:custGeom>
              <a:avLst/>
              <a:gdLst/>
              <a:ahLst/>
              <a:cxnLst/>
              <a:rect l="l" t="t" r="r" b="b"/>
              <a:pathLst>
                <a:path w="19436" h="22443" extrusionOk="0">
                  <a:moveTo>
                    <a:pt x="9718" y="1"/>
                  </a:moveTo>
                  <a:lnTo>
                    <a:pt x="1" y="5611"/>
                  </a:lnTo>
                  <a:lnTo>
                    <a:pt x="1" y="16831"/>
                  </a:lnTo>
                  <a:lnTo>
                    <a:pt x="9718" y="22443"/>
                  </a:lnTo>
                  <a:lnTo>
                    <a:pt x="19435" y="16831"/>
                  </a:lnTo>
                  <a:lnTo>
                    <a:pt x="19435" y="5611"/>
                  </a:lnTo>
                  <a:lnTo>
                    <a:pt x="9718" y="1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3558950" y="3463075"/>
              <a:ext cx="500825" cy="578300"/>
            </a:xfrm>
            <a:custGeom>
              <a:avLst/>
              <a:gdLst/>
              <a:ahLst/>
              <a:cxnLst/>
              <a:rect l="l" t="t" r="r" b="b"/>
              <a:pathLst>
                <a:path w="20033" h="23132" extrusionOk="0">
                  <a:moveTo>
                    <a:pt x="10017" y="690"/>
                  </a:moveTo>
                  <a:lnTo>
                    <a:pt x="19436" y="6129"/>
                  </a:lnTo>
                  <a:lnTo>
                    <a:pt x="19436" y="17005"/>
                  </a:lnTo>
                  <a:lnTo>
                    <a:pt x="10017" y="22443"/>
                  </a:lnTo>
                  <a:lnTo>
                    <a:pt x="598" y="17005"/>
                  </a:lnTo>
                  <a:lnTo>
                    <a:pt x="598" y="6129"/>
                  </a:lnTo>
                  <a:lnTo>
                    <a:pt x="10017" y="690"/>
                  </a:lnTo>
                  <a:close/>
                  <a:moveTo>
                    <a:pt x="10017" y="1"/>
                  </a:moveTo>
                  <a:lnTo>
                    <a:pt x="1" y="5784"/>
                  </a:lnTo>
                  <a:lnTo>
                    <a:pt x="1" y="17349"/>
                  </a:lnTo>
                  <a:lnTo>
                    <a:pt x="10017" y="23131"/>
                  </a:lnTo>
                  <a:lnTo>
                    <a:pt x="20032" y="17349"/>
                  </a:lnTo>
                  <a:lnTo>
                    <a:pt x="20032" y="5784"/>
                  </a:lnTo>
                  <a:lnTo>
                    <a:pt x="10017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26"/>
          <p:cNvGrpSpPr/>
          <p:nvPr/>
        </p:nvGrpSpPr>
        <p:grpSpPr>
          <a:xfrm>
            <a:off x="7763763" y="241125"/>
            <a:ext cx="544350" cy="313225"/>
            <a:chOff x="4383475" y="1747875"/>
            <a:chExt cx="544350" cy="313225"/>
          </a:xfrm>
        </p:grpSpPr>
        <p:sp>
          <p:nvSpPr>
            <p:cNvPr id="621" name="Google Shape;621;p26"/>
            <p:cNvSpPr/>
            <p:nvPr/>
          </p:nvSpPr>
          <p:spPr>
            <a:xfrm>
              <a:off x="4383475" y="1747875"/>
              <a:ext cx="544350" cy="89500"/>
            </a:xfrm>
            <a:custGeom>
              <a:avLst/>
              <a:gdLst/>
              <a:ahLst/>
              <a:cxnLst/>
              <a:rect l="l" t="t" r="r" b="b"/>
              <a:pathLst>
                <a:path w="21774" h="3580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4383475" y="1971575"/>
              <a:ext cx="544350" cy="89525"/>
            </a:xfrm>
            <a:custGeom>
              <a:avLst/>
              <a:gdLst/>
              <a:ahLst/>
              <a:cxnLst/>
              <a:rect l="l" t="t" r="r" b="b"/>
              <a:pathLst>
                <a:path w="21774" h="3581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" name="Google Shape;623;p26"/>
          <p:cNvGrpSpPr/>
          <p:nvPr/>
        </p:nvGrpSpPr>
        <p:grpSpPr>
          <a:xfrm>
            <a:off x="971275" y="38525"/>
            <a:ext cx="175450" cy="175450"/>
            <a:chOff x="5826950" y="2305200"/>
            <a:chExt cx="175450" cy="175450"/>
          </a:xfrm>
        </p:grpSpPr>
        <p:sp>
          <p:nvSpPr>
            <p:cNvPr id="624" name="Google Shape;624;p26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26"/>
          <p:cNvGrpSpPr/>
          <p:nvPr/>
        </p:nvGrpSpPr>
        <p:grpSpPr>
          <a:xfrm>
            <a:off x="1038575" y="428388"/>
            <a:ext cx="108150" cy="669300"/>
            <a:chOff x="5169950" y="3910650"/>
            <a:chExt cx="108150" cy="669300"/>
          </a:xfrm>
        </p:grpSpPr>
        <p:sp>
          <p:nvSpPr>
            <p:cNvPr id="627" name="Google Shape;627;p26"/>
            <p:cNvSpPr/>
            <p:nvPr/>
          </p:nvSpPr>
          <p:spPr>
            <a:xfrm>
              <a:off x="5169950" y="39106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5169950" y="4097700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5169950" y="42847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5169950" y="4471825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26"/>
          <p:cNvGrpSpPr/>
          <p:nvPr/>
        </p:nvGrpSpPr>
        <p:grpSpPr>
          <a:xfrm rot="10800000">
            <a:off x="8561965" y="-9"/>
            <a:ext cx="608748" cy="1194688"/>
            <a:chOff x="1158575" y="2606800"/>
            <a:chExt cx="497750" cy="976850"/>
          </a:xfrm>
        </p:grpSpPr>
        <p:sp>
          <p:nvSpPr>
            <p:cNvPr id="632" name="Google Shape;632;p26"/>
            <p:cNvSpPr/>
            <p:nvPr/>
          </p:nvSpPr>
          <p:spPr>
            <a:xfrm>
              <a:off x="1158575" y="2716225"/>
              <a:ext cx="22400" cy="22250"/>
            </a:xfrm>
            <a:custGeom>
              <a:avLst/>
              <a:gdLst/>
              <a:ahLst/>
              <a:cxnLst/>
              <a:rect l="l" t="t" r="r" b="b"/>
              <a:pathLst>
                <a:path w="896" h="890" extrusionOk="0">
                  <a:moveTo>
                    <a:pt x="448" y="1"/>
                  </a:moveTo>
                  <a:cubicBezTo>
                    <a:pt x="332" y="1"/>
                    <a:pt x="215" y="43"/>
                    <a:pt x="132" y="126"/>
                  </a:cubicBezTo>
                  <a:cubicBezTo>
                    <a:pt x="47" y="210"/>
                    <a:pt x="1" y="323"/>
                    <a:pt x="1" y="442"/>
                  </a:cubicBezTo>
                  <a:cubicBezTo>
                    <a:pt x="2" y="561"/>
                    <a:pt x="48" y="675"/>
                    <a:pt x="132" y="758"/>
                  </a:cubicBezTo>
                  <a:cubicBezTo>
                    <a:pt x="216" y="842"/>
                    <a:pt x="329" y="889"/>
                    <a:pt x="448" y="890"/>
                  </a:cubicBezTo>
                  <a:cubicBezTo>
                    <a:pt x="567" y="890"/>
                    <a:pt x="680" y="842"/>
                    <a:pt x="764" y="758"/>
                  </a:cubicBezTo>
                  <a:cubicBezTo>
                    <a:pt x="848" y="675"/>
                    <a:pt x="895" y="560"/>
                    <a:pt x="896" y="442"/>
                  </a:cubicBezTo>
                  <a:cubicBezTo>
                    <a:pt x="896" y="323"/>
                    <a:pt x="849" y="210"/>
                    <a:pt x="764" y="126"/>
                  </a:cubicBezTo>
                  <a:cubicBezTo>
                    <a:pt x="681" y="43"/>
                    <a:pt x="565" y="1"/>
                    <a:pt x="448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1239375" y="2725200"/>
              <a:ext cx="309550" cy="739750"/>
            </a:xfrm>
            <a:custGeom>
              <a:avLst/>
              <a:gdLst/>
              <a:ahLst/>
              <a:cxnLst/>
              <a:rect l="l" t="t" r="r" b="b"/>
              <a:pathLst>
                <a:path w="12382" h="29590" extrusionOk="0">
                  <a:moveTo>
                    <a:pt x="490" y="1"/>
                  </a:moveTo>
                  <a:cubicBezTo>
                    <a:pt x="287" y="1"/>
                    <a:pt x="103" y="141"/>
                    <a:pt x="55" y="348"/>
                  </a:cubicBezTo>
                  <a:cubicBezTo>
                    <a:pt x="0" y="590"/>
                    <a:pt x="151" y="829"/>
                    <a:pt x="392" y="883"/>
                  </a:cubicBezTo>
                  <a:cubicBezTo>
                    <a:pt x="422" y="890"/>
                    <a:pt x="452" y="895"/>
                    <a:pt x="483" y="895"/>
                  </a:cubicBezTo>
                  <a:cubicBezTo>
                    <a:pt x="487" y="895"/>
                    <a:pt x="491" y="895"/>
                    <a:pt x="494" y="894"/>
                  </a:cubicBezTo>
                  <a:cubicBezTo>
                    <a:pt x="703" y="894"/>
                    <a:pt x="883" y="749"/>
                    <a:pt x="926" y="546"/>
                  </a:cubicBezTo>
                  <a:cubicBezTo>
                    <a:pt x="981" y="305"/>
                    <a:pt x="831" y="65"/>
                    <a:pt x="589" y="12"/>
                  </a:cubicBezTo>
                  <a:cubicBezTo>
                    <a:pt x="556" y="5"/>
                    <a:pt x="523" y="1"/>
                    <a:pt x="490" y="1"/>
                  </a:cubicBezTo>
                  <a:close/>
                  <a:moveTo>
                    <a:pt x="3601" y="1088"/>
                  </a:moveTo>
                  <a:cubicBezTo>
                    <a:pt x="3435" y="1088"/>
                    <a:pt x="3275" y="1182"/>
                    <a:pt x="3199" y="1342"/>
                  </a:cubicBezTo>
                  <a:cubicBezTo>
                    <a:pt x="3091" y="1564"/>
                    <a:pt x="3185" y="1832"/>
                    <a:pt x="3407" y="1939"/>
                  </a:cubicBezTo>
                  <a:cubicBezTo>
                    <a:pt x="3469" y="1968"/>
                    <a:pt x="3534" y="1983"/>
                    <a:pt x="3602" y="1983"/>
                  </a:cubicBezTo>
                  <a:cubicBezTo>
                    <a:pt x="3603" y="1983"/>
                    <a:pt x="3604" y="1983"/>
                    <a:pt x="3605" y="1983"/>
                  </a:cubicBezTo>
                  <a:cubicBezTo>
                    <a:pt x="3775" y="1983"/>
                    <a:pt x="3931" y="1883"/>
                    <a:pt x="4004" y="1729"/>
                  </a:cubicBezTo>
                  <a:cubicBezTo>
                    <a:pt x="4112" y="1507"/>
                    <a:pt x="4019" y="1240"/>
                    <a:pt x="3796" y="1133"/>
                  </a:cubicBezTo>
                  <a:cubicBezTo>
                    <a:pt x="3733" y="1103"/>
                    <a:pt x="3666" y="1088"/>
                    <a:pt x="3601" y="1088"/>
                  </a:cubicBezTo>
                  <a:close/>
                  <a:moveTo>
                    <a:pt x="6390" y="2843"/>
                  </a:moveTo>
                  <a:cubicBezTo>
                    <a:pt x="6259" y="2843"/>
                    <a:pt x="6129" y="2901"/>
                    <a:pt x="6041" y="3013"/>
                  </a:cubicBezTo>
                  <a:cubicBezTo>
                    <a:pt x="5888" y="3204"/>
                    <a:pt x="5919" y="3485"/>
                    <a:pt x="6110" y="3639"/>
                  </a:cubicBezTo>
                  <a:cubicBezTo>
                    <a:pt x="6190" y="3702"/>
                    <a:pt x="6289" y="3736"/>
                    <a:pt x="6391" y="3737"/>
                  </a:cubicBezTo>
                  <a:cubicBezTo>
                    <a:pt x="6527" y="3737"/>
                    <a:pt x="6655" y="3676"/>
                    <a:pt x="6740" y="3570"/>
                  </a:cubicBezTo>
                  <a:cubicBezTo>
                    <a:pt x="6894" y="3377"/>
                    <a:pt x="6863" y="3095"/>
                    <a:pt x="6671" y="2941"/>
                  </a:cubicBezTo>
                  <a:lnTo>
                    <a:pt x="6667" y="2941"/>
                  </a:lnTo>
                  <a:cubicBezTo>
                    <a:pt x="6586" y="2875"/>
                    <a:pt x="6487" y="2843"/>
                    <a:pt x="6390" y="2843"/>
                  </a:cubicBezTo>
                  <a:close/>
                  <a:moveTo>
                    <a:pt x="8719" y="5171"/>
                  </a:moveTo>
                  <a:cubicBezTo>
                    <a:pt x="8621" y="5171"/>
                    <a:pt x="8522" y="5203"/>
                    <a:pt x="8440" y="5270"/>
                  </a:cubicBezTo>
                  <a:cubicBezTo>
                    <a:pt x="8247" y="5424"/>
                    <a:pt x="8217" y="5705"/>
                    <a:pt x="8371" y="5896"/>
                  </a:cubicBezTo>
                  <a:cubicBezTo>
                    <a:pt x="8454" y="6003"/>
                    <a:pt x="8581" y="6066"/>
                    <a:pt x="8716" y="6066"/>
                  </a:cubicBezTo>
                  <a:cubicBezTo>
                    <a:pt x="8717" y="6066"/>
                    <a:pt x="8718" y="6066"/>
                    <a:pt x="8720" y="6066"/>
                  </a:cubicBezTo>
                  <a:cubicBezTo>
                    <a:pt x="8822" y="6066"/>
                    <a:pt x="8920" y="6031"/>
                    <a:pt x="9001" y="5968"/>
                  </a:cubicBezTo>
                  <a:cubicBezTo>
                    <a:pt x="9192" y="5812"/>
                    <a:pt x="9223" y="5532"/>
                    <a:pt x="9068" y="5339"/>
                  </a:cubicBezTo>
                  <a:cubicBezTo>
                    <a:pt x="8981" y="5228"/>
                    <a:pt x="8850" y="5171"/>
                    <a:pt x="8719" y="5171"/>
                  </a:cubicBezTo>
                  <a:close/>
                  <a:moveTo>
                    <a:pt x="10475" y="7958"/>
                  </a:moveTo>
                  <a:cubicBezTo>
                    <a:pt x="10409" y="7958"/>
                    <a:pt x="10342" y="7972"/>
                    <a:pt x="10279" y="8003"/>
                  </a:cubicBezTo>
                  <a:cubicBezTo>
                    <a:pt x="10057" y="8110"/>
                    <a:pt x="9966" y="8378"/>
                    <a:pt x="10073" y="8599"/>
                  </a:cubicBezTo>
                  <a:cubicBezTo>
                    <a:pt x="10146" y="8754"/>
                    <a:pt x="10302" y="8853"/>
                    <a:pt x="10473" y="8853"/>
                  </a:cubicBezTo>
                  <a:cubicBezTo>
                    <a:pt x="10474" y="8853"/>
                    <a:pt x="10475" y="8853"/>
                    <a:pt x="10476" y="8853"/>
                  </a:cubicBezTo>
                  <a:cubicBezTo>
                    <a:pt x="10543" y="8853"/>
                    <a:pt x="10610" y="8837"/>
                    <a:pt x="10670" y="8808"/>
                  </a:cubicBezTo>
                  <a:cubicBezTo>
                    <a:pt x="10892" y="8700"/>
                    <a:pt x="10985" y="8433"/>
                    <a:pt x="10880" y="8211"/>
                  </a:cubicBezTo>
                  <a:cubicBezTo>
                    <a:pt x="10802" y="8051"/>
                    <a:pt x="10641" y="7958"/>
                    <a:pt x="10475" y="7958"/>
                  </a:cubicBezTo>
                  <a:close/>
                  <a:moveTo>
                    <a:pt x="11566" y="11066"/>
                  </a:moveTo>
                  <a:cubicBezTo>
                    <a:pt x="11533" y="11066"/>
                    <a:pt x="11500" y="11070"/>
                    <a:pt x="11466" y="11077"/>
                  </a:cubicBezTo>
                  <a:cubicBezTo>
                    <a:pt x="11225" y="11130"/>
                    <a:pt x="11074" y="11370"/>
                    <a:pt x="11130" y="11611"/>
                  </a:cubicBezTo>
                  <a:cubicBezTo>
                    <a:pt x="11175" y="11814"/>
                    <a:pt x="11355" y="11959"/>
                    <a:pt x="11565" y="11959"/>
                  </a:cubicBezTo>
                  <a:cubicBezTo>
                    <a:pt x="11568" y="11960"/>
                    <a:pt x="11572" y="11960"/>
                    <a:pt x="11575" y="11960"/>
                  </a:cubicBezTo>
                  <a:cubicBezTo>
                    <a:pt x="11604" y="11960"/>
                    <a:pt x="11634" y="11955"/>
                    <a:pt x="11663" y="11948"/>
                  </a:cubicBezTo>
                  <a:cubicBezTo>
                    <a:pt x="11905" y="11895"/>
                    <a:pt x="12056" y="11655"/>
                    <a:pt x="12001" y="11414"/>
                  </a:cubicBezTo>
                  <a:cubicBezTo>
                    <a:pt x="11954" y="11207"/>
                    <a:pt x="11770" y="11066"/>
                    <a:pt x="11566" y="11066"/>
                  </a:cubicBezTo>
                  <a:close/>
                  <a:moveTo>
                    <a:pt x="11934" y="14340"/>
                  </a:moveTo>
                  <a:cubicBezTo>
                    <a:pt x="11933" y="14340"/>
                    <a:pt x="11933" y="14340"/>
                    <a:pt x="11932" y="14340"/>
                  </a:cubicBezTo>
                  <a:cubicBezTo>
                    <a:pt x="11931" y="14340"/>
                    <a:pt x="11930" y="14340"/>
                    <a:pt x="11930" y="14340"/>
                  </a:cubicBezTo>
                  <a:cubicBezTo>
                    <a:pt x="11684" y="14340"/>
                    <a:pt x="11484" y="14540"/>
                    <a:pt x="11484" y="14788"/>
                  </a:cubicBezTo>
                  <a:cubicBezTo>
                    <a:pt x="11486" y="15034"/>
                    <a:pt x="11686" y="15234"/>
                    <a:pt x="11933" y="15234"/>
                  </a:cubicBezTo>
                  <a:cubicBezTo>
                    <a:pt x="11934" y="15234"/>
                    <a:pt x="11935" y="15234"/>
                    <a:pt x="11935" y="15234"/>
                  </a:cubicBezTo>
                  <a:cubicBezTo>
                    <a:pt x="12182" y="15233"/>
                    <a:pt x="12382" y="15031"/>
                    <a:pt x="12379" y="14784"/>
                  </a:cubicBezTo>
                  <a:cubicBezTo>
                    <a:pt x="12378" y="14538"/>
                    <a:pt x="12179" y="14340"/>
                    <a:pt x="11934" y="14340"/>
                  </a:cubicBezTo>
                  <a:close/>
                  <a:moveTo>
                    <a:pt x="11570" y="17613"/>
                  </a:moveTo>
                  <a:cubicBezTo>
                    <a:pt x="11365" y="17613"/>
                    <a:pt x="11181" y="17753"/>
                    <a:pt x="11132" y="17960"/>
                  </a:cubicBezTo>
                  <a:lnTo>
                    <a:pt x="11136" y="17960"/>
                  </a:lnTo>
                  <a:cubicBezTo>
                    <a:pt x="11079" y="18202"/>
                    <a:pt x="11231" y="18442"/>
                    <a:pt x="11473" y="18494"/>
                  </a:cubicBezTo>
                  <a:cubicBezTo>
                    <a:pt x="11505" y="18503"/>
                    <a:pt x="11538" y="18506"/>
                    <a:pt x="11571" y="18506"/>
                  </a:cubicBezTo>
                  <a:cubicBezTo>
                    <a:pt x="11780" y="18505"/>
                    <a:pt x="11960" y="18361"/>
                    <a:pt x="12007" y="18157"/>
                  </a:cubicBezTo>
                  <a:cubicBezTo>
                    <a:pt x="12061" y="17916"/>
                    <a:pt x="11910" y="17677"/>
                    <a:pt x="11669" y="17624"/>
                  </a:cubicBezTo>
                  <a:cubicBezTo>
                    <a:pt x="11636" y="17616"/>
                    <a:pt x="11603" y="17613"/>
                    <a:pt x="11570" y="17613"/>
                  </a:cubicBezTo>
                  <a:close/>
                  <a:moveTo>
                    <a:pt x="10486" y="20723"/>
                  </a:moveTo>
                  <a:cubicBezTo>
                    <a:pt x="10320" y="20723"/>
                    <a:pt x="10160" y="20816"/>
                    <a:pt x="10083" y="20976"/>
                  </a:cubicBezTo>
                  <a:cubicBezTo>
                    <a:pt x="9975" y="21199"/>
                    <a:pt x="10069" y="21466"/>
                    <a:pt x="10292" y="21572"/>
                  </a:cubicBezTo>
                  <a:cubicBezTo>
                    <a:pt x="10352" y="21602"/>
                    <a:pt x="10419" y="21617"/>
                    <a:pt x="10485" y="21617"/>
                  </a:cubicBezTo>
                  <a:cubicBezTo>
                    <a:pt x="10486" y="21617"/>
                    <a:pt x="10487" y="21617"/>
                    <a:pt x="10488" y="21617"/>
                  </a:cubicBezTo>
                  <a:cubicBezTo>
                    <a:pt x="10659" y="21617"/>
                    <a:pt x="10814" y="21518"/>
                    <a:pt x="10888" y="21364"/>
                  </a:cubicBezTo>
                  <a:cubicBezTo>
                    <a:pt x="10995" y="21141"/>
                    <a:pt x="10902" y="20874"/>
                    <a:pt x="10679" y="20767"/>
                  </a:cubicBezTo>
                  <a:cubicBezTo>
                    <a:pt x="10617" y="20737"/>
                    <a:pt x="10551" y="20723"/>
                    <a:pt x="10486" y="20723"/>
                  </a:cubicBezTo>
                  <a:close/>
                  <a:moveTo>
                    <a:pt x="8734" y="23512"/>
                  </a:moveTo>
                  <a:cubicBezTo>
                    <a:pt x="8602" y="23512"/>
                    <a:pt x="8472" y="23570"/>
                    <a:pt x="8383" y="23682"/>
                  </a:cubicBezTo>
                  <a:cubicBezTo>
                    <a:pt x="8229" y="23875"/>
                    <a:pt x="8262" y="24156"/>
                    <a:pt x="8455" y="24310"/>
                  </a:cubicBezTo>
                  <a:cubicBezTo>
                    <a:pt x="8534" y="24374"/>
                    <a:pt x="8632" y="24409"/>
                    <a:pt x="8734" y="24409"/>
                  </a:cubicBezTo>
                  <a:cubicBezTo>
                    <a:pt x="8870" y="24408"/>
                    <a:pt x="8999" y="24345"/>
                    <a:pt x="9083" y="24239"/>
                  </a:cubicBezTo>
                  <a:cubicBezTo>
                    <a:pt x="9238" y="24045"/>
                    <a:pt x="9207" y="23763"/>
                    <a:pt x="9012" y="23609"/>
                  </a:cubicBezTo>
                  <a:cubicBezTo>
                    <a:pt x="8929" y="23544"/>
                    <a:pt x="8831" y="23512"/>
                    <a:pt x="8734" y="23512"/>
                  </a:cubicBezTo>
                  <a:close/>
                  <a:moveTo>
                    <a:pt x="6406" y="25846"/>
                  </a:moveTo>
                  <a:cubicBezTo>
                    <a:pt x="6309" y="25846"/>
                    <a:pt x="6211" y="25877"/>
                    <a:pt x="6128" y="25942"/>
                  </a:cubicBezTo>
                  <a:cubicBezTo>
                    <a:pt x="5934" y="26096"/>
                    <a:pt x="5904" y="26378"/>
                    <a:pt x="6059" y="26571"/>
                  </a:cubicBezTo>
                  <a:cubicBezTo>
                    <a:pt x="6143" y="26676"/>
                    <a:pt x="6270" y="26739"/>
                    <a:pt x="6404" y="26739"/>
                  </a:cubicBezTo>
                  <a:cubicBezTo>
                    <a:pt x="6405" y="26739"/>
                    <a:pt x="6407" y="26739"/>
                    <a:pt x="6408" y="26739"/>
                  </a:cubicBezTo>
                  <a:cubicBezTo>
                    <a:pt x="6409" y="26739"/>
                    <a:pt x="6411" y="26739"/>
                    <a:pt x="6413" y="26739"/>
                  </a:cubicBezTo>
                  <a:cubicBezTo>
                    <a:pt x="6512" y="26739"/>
                    <a:pt x="6607" y="26705"/>
                    <a:pt x="6685" y="26643"/>
                  </a:cubicBezTo>
                  <a:cubicBezTo>
                    <a:pt x="6879" y="26488"/>
                    <a:pt x="6913" y="26205"/>
                    <a:pt x="6757" y="26014"/>
                  </a:cubicBezTo>
                  <a:cubicBezTo>
                    <a:pt x="6668" y="25903"/>
                    <a:pt x="6538" y="25846"/>
                    <a:pt x="6406" y="25846"/>
                  </a:cubicBezTo>
                  <a:close/>
                  <a:moveTo>
                    <a:pt x="3625" y="27603"/>
                  </a:moveTo>
                  <a:cubicBezTo>
                    <a:pt x="3559" y="27603"/>
                    <a:pt x="3493" y="27618"/>
                    <a:pt x="3430" y="27648"/>
                  </a:cubicBezTo>
                  <a:cubicBezTo>
                    <a:pt x="3207" y="27755"/>
                    <a:pt x="3113" y="28022"/>
                    <a:pt x="3221" y="28244"/>
                  </a:cubicBezTo>
                  <a:cubicBezTo>
                    <a:pt x="3294" y="28399"/>
                    <a:pt x="3452" y="28498"/>
                    <a:pt x="3624" y="28498"/>
                  </a:cubicBezTo>
                  <a:cubicBezTo>
                    <a:pt x="3692" y="28498"/>
                    <a:pt x="3759" y="28482"/>
                    <a:pt x="3821" y="28453"/>
                  </a:cubicBezTo>
                  <a:cubicBezTo>
                    <a:pt x="4042" y="28344"/>
                    <a:pt x="4133" y="28076"/>
                    <a:pt x="4026" y="27853"/>
                  </a:cubicBezTo>
                  <a:cubicBezTo>
                    <a:pt x="3948" y="27695"/>
                    <a:pt x="3789" y="27603"/>
                    <a:pt x="3625" y="27603"/>
                  </a:cubicBezTo>
                  <a:close/>
                  <a:moveTo>
                    <a:pt x="515" y="28695"/>
                  </a:moveTo>
                  <a:cubicBezTo>
                    <a:pt x="482" y="28695"/>
                    <a:pt x="449" y="28699"/>
                    <a:pt x="416" y="28706"/>
                  </a:cubicBezTo>
                  <a:cubicBezTo>
                    <a:pt x="175" y="28762"/>
                    <a:pt x="24" y="29002"/>
                    <a:pt x="80" y="29243"/>
                  </a:cubicBezTo>
                  <a:cubicBezTo>
                    <a:pt x="127" y="29446"/>
                    <a:pt x="307" y="29590"/>
                    <a:pt x="515" y="29590"/>
                  </a:cubicBezTo>
                  <a:cubicBezTo>
                    <a:pt x="549" y="29590"/>
                    <a:pt x="583" y="29586"/>
                    <a:pt x="617" y="29580"/>
                  </a:cubicBezTo>
                  <a:lnTo>
                    <a:pt x="617" y="29578"/>
                  </a:lnTo>
                  <a:cubicBezTo>
                    <a:pt x="857" y="29524"/>
                    <a:pt x="1008" y="29285"/>
                    <a:pt x="953" y="29044"/>
                  </a:cubicBezTo>
                  <a:cubicBezTo>
                    <a:pt x="905" y="28836"/>
                    <a:pt x="720" y="28695"/>
                    <a:pt x="515" y="28695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1158575" y="3451875"/>
              <a:ext cx="22400" cy="22400"/>
            </a:xfrm>
            <a:custGeom>
              <a:avLst/>
              <a:gdLst/>
              <a:ahLst/>
              <a:cxnLst/>
              <a:rect l="l" t="t" r="r" b="b"/>
              <a:pathLst>
                <a:path w="896" h="896" extrusionOk="0">
                  <a:moveTo>
                    <a:pt x="450" y="1"/>
                  </a:moveTo>
                  <a:cubicBezTo>
                    <a:pt x="421" y="1"/>
                    <a:pt x="391" y="4"/>
                    <a:pt x="362" y="9"/>
                  </a:cubicBezTo>
                  <a:cubicBezTo>
                    <a:pt x="333" y="14"/>
                    <a:pt x="306" y="22"/>
                    <a:pt x="278" y="33"/>
                  </a:cubicBezTo>
                  <a:cubicBezTo>
                    <a:pt x="251" y="46"/>
                    <a:pt x="225" y="59"/>
                    <a:pt x="200" y="75"/>
                  </a:cubicBezTo>
                  <a:cubicBezTo>
                    <a:pt x="176" y="92"/>
                    <a:pt x="154" y="111"/>
                    <a:pt x="132" y="132"/>
                  </a:cubicBezTo>
                  <a:cubicBezTo>
                    <a:pt x="111" y="152"/>
                    <a:pt x="93" y="175"/>
                    <a:pt x="79" y="200"/>
                  </a:cubicBezTo>
                  <a:cubicBezTo>
                    <a:pt x="62" y="223"/>
                    <a:pt x="47" y="248"/>
                    <a:pt x="37" y="274"/>
                  </a:cubicBezTo>
                  <a:cubicBezTo>
                    <a:pt x="25" y="302"/>
                    <a:pt x="16" y="330"/>
                    <a:pt x="10" y="358"/>
                  </a:cubicBezTo>
                  <a:cubicBezTo>
                    <a:pt x="4" y="388"/>
                    <a:pt x="1" y="418"/>
                    <a:pt x="1" y="448"/>
                  </a:cubicBezTo>
                  <a:cubicBezTo>
                    <a:pt x="2" y="567"/>
                    <a:pt x="48" y="680"/>
                    <a:pt x="132" y="764"/>
                  </a:cubicBezTo>
                  <a:cubicBezTo>
                    <a:pt x="153" y="784"/>
                    <a:pt x="176" y="802"/>
                    <a:pt x="200" y="818"/>
                  </a:cubicBezTo>
                  <a:cubicBezTo>
                    <a:pt x="224" y="835"/>
                    <a:pt x="250" y="850"/>
                    <a:pt x="278" y="859"/>
                  </a:cubicBezTo>
                  <a:cubicBezTo>
                    <a:pt x="304" y="871"/>
                    <a:pt x="333" y="880"/>
                    <a:pt x="362" y="886"/>
                  </a:cubicBezTo>
                  <a:cubicBezTo>
                    <a:pt x="390" y="892"/>
                    <a:pt x="419" y="895"/>
                    <a:pt x="448" y="895"/>
                  </a:cubicBezTo>
                  <a:cubicBezTo>
                    <a:pt x="479" y="895"/>
                    <a:pt x="508" y="892"/>
                    <a:pt x="538" y="886"/>
                  </a:cubicBezTo>
                  <a:cubicBezTo>
                    <a:pt x="566" y="880"/>
                    <a:pt x="594" y="871"/>
                    <a:pt x="622" y="859"/>
                  </a:cubicBezTo>
                  <a:cubicBezTo>
                    <a:pt x="649" y="849"/>
                    <a:pt x="675" y="835"/>
                    <a:pt x="699" y="818"/>
                  </a:cubicBezTo>
                  <a:cubicBezTo>
                    <a:pt x="722" y="802"/>
                    <a:pt x="745" y="784"/>
                    <a:pt x="764" y="764"/>
                  </a:cubicBezTo>
                  <a:cubicBezTo>
                    <a:pt x="848" y="680"/>
                    <a:pt x="895" y="567"/>
                    <a:pt x="896" y="448"/>
                  </a:cubicBezTo>
                  <a:cubicBezTo>
                    <a:pt x="896" y="418"/>
                    <a:pt x="892" y="388"/>
                    <a:pt x="887" y="358"/>
                  </a:cubicBezTo>
                  <a:cubicBezTo>
                    <a:pt x="881" y="330"/>
                    <a:pt x="873" y="302"/>
                    <a:pt x="863" y="274"/>
                  </a:cubicBezTo>
                  <a:cubicBezTo>
                    <a:pt x="850" y="248"/>
                    <a:pt x="837" y="223"/>
                    <a:pt x="821" y="200"/>
                  </a:cubicBezTo>
                  <a:cubicBezTo>
                    <a:pt x="805" y="175"/>
                    <a:pt x="787" y="152"/>
                    <a:pt x="764" y="132"/>
                  </a:cubicBezTo>
                  <a:cubicBezTo>
                    <a:pt x="745" y="110"/>
                    <a:pt x="722" y="91"/>
                    <a:pt x="699" y="75"/>
                  </a:cubicBezTo>
                  <a:cubicBezTo>
                    <a:pt x="671" y="60"/>
                    <a:pt x="648" y="46"/>
                    <a:pt x="622" y="33"/>
                  </a:cubicBezTo>
                  <a:cubicBezTo>
                    <a:pt x="594" y="22"/>
                    <a:pt x="566" y="14"/>
                    <a:pt x="538" y="9"/>
                  </a:cubicBezTo>
                  <a:cubicBezTo>
                    <a:pt x="509" y="4"/>
                    <a:pt x="479" y="1"/>
                    <a:pt x="450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1158575" y="2606800"/>
              <a:ext cx="22400" cy="22250"/>
            </a:xfrm>
            <a:custGeom>
              <a:avLst/>
              <a:gdLst/>
              <a:ahLst/>
              <a:cxnLst/>
              <a:rect l="l" t="t" r="r" b="b"/>
              <a:pathLst>
                <a:path w="896" h="890" extrusionOk="0">
                  <a:moveTo>
                    <a:pt x="450" y="1"/>
                  </a:moveTo>
                  <a:cubicBezTo>
                    <a:pt x="333" y="1"/>
                    <a:pt x="216" y="43"/>
                    <a:pt x="132" y="124"/>
                  </a:cubicBezTo>
                  <a:cubicBezTo>
                    <a:pt x="48" y="209"/>
                    <a:pt x="2" y="323"/>
                    <a:pt x="1" y="442"/>
                  </a:cubicBezTo>
                  <a:cubicBezTo>
                    <a:pt x="1" y="559"/>
                    <a:pt x="48" y="674"/>
                    <a:pt x="132" y="758"/>
                  </a:cubicBezTo>
                  <a:cubicBezTo>
                    <a:pt x="216" y="840"/>
                    <a:pt x="329" y="888"/>
                    <a:pt x="448" y="889"/>
                  </a:cubicBezTo>
                  <a:cubicBezTo>
                    <a:pt x="567" y="888"/>
                    <a:pt x="680" y="841"/>
                    <a:pt x="764" y="758"/>
                  </a:cubicBezTo>
                  <a:cubicBezTo>
                    <a:pt x="848" y="674"/>
                    <a:pt x="896" y="559"/>
                    <a:pt x="896" y="442"/>
                  </a:cubicBezTo>
                  <a:cubicBezTo>
                    <a:pt x="895" y="323"/>
                    <a:pt x="848" y="209"/>
                    <a:pt x="764" y="124"/>
                  </a:cubicBezTo>
                  <a:cubicBezTo>
                    <a:pt x="681" y="42"/>
                    <a:pt x="566" y="1"/>
                    <a:pt x="450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1256825" y="2616975"/>
              <a:ext cx="399500" cy="956225"/>
            </a:xfrm>
            <a:custGeom>
              <a:avLst/>
              <a:gdLst/>
              <a:ahLst/>
              <a:cxnLst/>
              <a:rect l="l" t="t" r="r" b="b"/>
              <a:pathLst>
                <a:path w="15980" h="38249" extrusionOk="0">
                  <a:moveTo>
                    <a:pt x="491" y="0"/>
                  </a:moveTo>
                  <a:cubicBezTo>
                    <a:pt x="283" y="0"/>
                    <a:pt x="97" y="145"/>
                    <a:pt x="52" y="356"/>
                  </a:cubicBezTo>
                  <a:cubicBezTo>
                    <a:pt x="0" y="599"/>
                    <a:pt x="156" y="837"/>
                    <a:pt x="399" y="888"/>
                  </a:cubicBezTo>
                  <a:lnTo>
                    <a:pt x="395" y="888"/>
                  </a:lnTo>
                  <a:cubicBezTo>
                    <a:pt x="427" y="893"/>
                    <a:pt x="459" y="895"/>
                    <a:pt x="491" y="897"/>
                  </a:cubicBezTo>
                  <a:cubicBezTo>
                    <a:pt x="701" y="894"/>
                    <a:pt x="882" y="747"/>
                    <a:pt x="927" y="541"/>
                  </a:cubicBezTo>
                  <a:cubicBezTo>
                    <a:pt x="976" y="300"/>
                    <a:pt x="824" y="63"/>
                    <a:pt x="583" y="10"/>
                  </a:cubicBezTo>
                  <a:cubicBezTo>
                    <a:pt x="552" y="3"/>
                    <a:pt x="521" y="0"/>
                    <a:pt x="491" y="0"/>
                  </a:cubicBezTo>
                  <a:close/>
                  <a:moveTo>
                    <a:pt x="4285" y="1233"/>
                  </a:moveTo>
                  <a:cubicBezTo>
                    <a:pt x="4114" y="1233"/>
                    <a:pt x="3950" y="1332"/>
                    <a:pt x="3876" y="1498"/>
                  </a:cubicBezTo>
                  <a:cubicBezTo>
                    <a:pt x="3776" y="1723"/>
                    <a:pt x="3877" y="1988"/>
                    <a:pt x="4103" y="2089"/>
                  </a:cubicBezTo>
                  <a:cubicBezTo>
                    <a:pt x="4160" y="2114"/>
                    <a:pt x="4222" y="2128"/>
                    <a:pt x="4285" y="2128"/>
                  </a:cubicBezTo>
                  <a:cubicBezTo>
                    <a:pt x="4462" y="2128"/>
                    <a:pt x="4621" y="2024"/>
                    <a:pt x="4694" y="1863"/>
                  </a:cubicBezTo>
                  <a:cubicBezTo>
                    <a:pt x="4795" y="1636"/>
                    <a:pt x="4693" y="1371"/>
                    <a:pt x="4467" y="1272"/>
                  </a:cubicBezTo>
                  <a:cubicBezTo>
                    <a:pt x="4408" y="1245"/>
                    <a:pt x="4346" y="1233"/>
                    <a:pt x="4285" y="1233"/>
                  </a:cubicBezTo>
                  <a:close/>
                  <a:moveTo>
                    <a:pt x="7740" y="3232"/>
                  </a:moveTo>
                  <a:cubicBezTo>
                    <a:pt x="7601" y="3232"/>
                    <a:pt x="7465" y="3296"/>
                    <a:pt x="7377" y="3417"/>
                  </a:cubicBezTo>
                  <a:cubicBezTo>
                    <a:pt x="7233" y="3616"/>
                    <a:pt x="7277" y="3895"/>
                    <a:pt x="7476" y="4040"/>
                  </a:cubicBezTo>
                  <a:cubicBezTo>
                    <a:pt x="7551" y="4094"/>
                    <a:pt x="7642" y="4125"/>
                    <a:pt x="7736" y="4125"/>
                  </a:cubicBezTo>
                  <a:cubicBezTo>
                    <a:pt x="7737" y="4125"/>
                    <a:pt x="7739" y="4125"/>
                    <a:pt x="7741" y="4125"/>
                  </a:cubicBezTo>
                  <a:cubicBezTo>
                    <a:pt x="7883" y="4125"/>
                    <a:pt x="8018" y="4056"/>
                    <a:pt x="8101" y="3940"/>
                  </a:cubicBezTo>
                  <a:cubicBezTo>
                    <a:pt x="8247" y="3742"/>
                    <a:pt x="8203" y="3462"/>
                    <a:pt x="8003" y="3317"/>
                  </a:cubicBezTo>
                  <a:cubicBezTo>
                    <a:pt x="7924" y="3260"/>
                    <a:pt x="7832" y="3232"/>
                    <a:pt x="7740" y="3232"/>
                  </a:cubicBezTo>
                  <a:close/>
                  <a:moveTo>
                    <a:pt x="10705" y="5902"/>
                  </a:moveTo>
                  <a:cubicBezTo>
                    <a:pt x="10598" y="5902"/>
                    <a:pt x="10490" y="5940"/>
                    <a:pt x="10405" y="6017"/>
                  </a:cubicBezTo>
                  <a:cubicBezTo>
                    <a:pt x="10222" y="6184"/>
                    <a:pt x="10208" y="6466"/>
                    <a:pt x="10372" y="6649"/>
                  </a:cubicBezTo>
                  <a:cubicBezTo>
                    <a:pt x="10457" y="6742"/>
                    <a:pt x="10577" y="6796"/>
                    <a:pt x="10702" y="6796"/>
                  </a:cubicBezTo>
                  <a:cubicBezTo>
                    <a:pt x="10703" y="6796"/>
                    <a:pt x="10705" y="6796"/>
                    <a:pt x="10706" y="6796"/>
                  </a:cubicBezTo>
                  <a:cubicBezTo>
                    <a:pt x="10708" y="6796"/>
                    <a:pt x="10709" y="6796"/>
                    <a:pt x="10711" y="6796"/>
                  </a:cubicBezTo>
                  <a:cubicBezTo>
                    <a:pt x="10819" y="6796"/>
                    <a:pt x="10923" y="6755"/>
                    <a:pt x="11004" y="6682"/>
                  </a:cubicBezTo>
                  <a:cubicBezTo>
                    <a:pt x="11190" y="6517"/>
                    <a:pt x="11204" y="6234"/>
                    <a:pt x="11037" y="6050"/>
                  </a:cubicBezTo>
                  <a:cubicBezTo>
                    <a:pt x="10949" y="5952"/>
                    <a:pt x="10827" y="5902"/>
                    <a:pt x="10705" y="5902"/>
                  </a:cubicBezTo>
                  <a:close/>
                  <a:moveTo>
                    <a:pt x="13054" y="9127"/>
                  </a:moveTo>
                  <a:cubicBezTo>
                    <a:pt x="12978" y="9127"/>
                    <a:pt x="12900" y="9147"/>
                    <a:pt x="12830" y="9188"/>
                  </a:cubicBezTo>
                  <a:cubicBezTo>
                    <a:pt x="12616" y="9311"/>
                    <a:pt x="12542" y="9585"/>
                    <a:pt x="12666" y="9799"/>
                  </a:cubicBezTo>
                  <a:cubicBezTo>
                    <a:pt x="12746" y="9936"/>
                    <a:pt x="12893" y="10023"/>
                    <a:pt x="13053" y="10023"/>
                  </a:cubicBezTo>
                  <a:cubicBezTo>
                    <a:pt x="13132" y="10023"/>
                    <a:pt x="13209" y="10002"/>
                    <a:pt x="13277" y="9964"/>
                  </a:cubicBezTo>
                  <a:cubicBezTo>
                    <a:pt x="13490" y="9839"/>
                    <a:pt x="13564" y="9566"/>
                    <a:pt x="13441" y="9352"/>
                  </a:cubicBezTo>
                  <a:cubicBezTo>
                    <a:pt x="13359" y="9208"/>
                    <a:pt x="13208" y="9127"/>
                    <a:pt x="13054" y="9127"/>
                  </a:cubicBezTo>
                  <a:close/>
                  <a:moveTo>
                    <a:pt x="14678" y="12770"/>
                  </a:moveTo>
                  <a:cubicBezTo>
                    <a:pt x="14632" y="12770"/>
                    <a:pt x="14587" y="12776"/>
                    <a:pt x="14541" y="12791"/>
                  </a:cubicBezTo>
                  <a:cubicBezTo>
                    <a:pt x="14307" y="12867"/>
                    <a:pt x="14178" y="13118"/>
                    <a:pt x="14252" y="13354"/>
                  </a:cubicBezTo>
                  <a:lnTo>
                    <a:pt x="14256" y="13354"/>
                  </a:lnTo>
                  <a:cubicBezTo>
                    <a:pt x="14314" y="13538"/>
                    <a:pt x="14485" y="13664"/>
                    <a:pt x="14678" y="13664"/>
                  </a:cubicBezTo>
                  <a:cubicBezTo>
                    <a:pt x="14726" y="13664"/>
                    <a:pt x="14773" y="13657"/>
                    <a:pt x="14819" y="13644"/>
                  </a:cubicBezTo>
                  <a:cubicBezTo>
                    <a:pt x="15052" y="13564"/>
                    <a:pt x="15179" y="13314"/>
                    <a:pt x="15105" y="13080"/>
                  </a:cubicBezTo>
                  <a:cubicBezTo>
                    <a:pt x="15043" y="12890"/>
                    <a:pt x="14867" y="12770"/>
                    <a:pt x="14678" y="12770"/>
                  </a:cubicBezTo>
                  <a:close/>
                  <a:moveTo>
                    <a:pt x="15502" y="16672"/>
                  </a:moveTo>
                  <a:cubicBezTo>
                    <a:pt x="15488" y="16672"/>
                    <a:pt x="15474" y="16672"/>
                    <a:pt x="15460" y="16674"/>
                  </a:cubicBezTo>
                  <a:cubicBezTo>
                    <a:pt x="15215" y="16701"/>
                    <a:pt x="15037" y="16921"/>
                    <a:pt x="15063" y="17165"/>
                  </a:cubicBezTo>
                  <a:cubicBezTo>
                    <a:pt x="15087" y="17392"/>
                    <a:pt x="15277" y="17565"/>
                    <a:pt x="15505" y="17568"/>
                  </a:cubicBezTo>
                  <a:cubicBezTo>
                    <a:pt x="15522" y="17568"/>
                    <a:pt x="15537" y="17565"/>
                    <a:pt x="15553" y="17565"/>
                  </a:cubicBezTo>
                  <a:cubicBezTo>
                    <a:pt x="15799" y="17539"/>
                    <a:pt x="15976" y="17319"/>
                    <a:pt x="15953" y="17073"/>
                  </a:cubicBezTo>
                  <a:cubicBezTo>
                    <a:pt x="15926" y="16843"/>
                    <a:pt x="15730" y="16672"/>
                    <a:pt x="15502" y="16672"/>
                  </a:cubicBezTo>
                  <a:close/>
                  <a:moveTo>
                    <a:pt x="15514" y="20662"/>
                  </a:moveTo>
                  <a:cubicBezTo>
                    <a:pt x="15286" y="20662"/>
                    <a:pt x="15090" y="20833"/>
                    <a:pt x="15063" y="21064"/>
                  </a:cubicBezTo>
                  <a:lnTo>
                    <a:pt x="15067" y="21064"/>
                  </a:lnTo>
                  <a:cubicBezTo>
                    <a:pt x="15040" y="21308"/>
                    <a:pt x="15219" y="21528"/>
                    <a:pt x="15463" y="21553"/>
                  </a:cubicBezTo>
                  <a:cubicBezTo>
                    <a:pt x="15475" y="21555"/>
                    <a:pt x="15486" y="21556"/>
                    <a:pt x="15498" y="21556"/>
                  </a:cubicBezTo>
                  <a:cubicBezTo>
                    <a:pt x="15502" y="21556"/>
                    <a:pt x="15507" y="21556"/>
                    <a:pt x="15511" y="21555"/>
                  </a:cubicBezTo>
                  <a:cubicBezTo>
                    <a:pt x="15512" y="21555"/>
                    <a:pt x="15512" y="21555"/>
                    <a:pt x="15513" y="21555"/>
                  </a:cubicBezTo>
                  <a:cubicBezTo>
                    <a:pt x="15741" y="21555"/>
                    <a:pt x="15931" y="21383"/>
                    <a:pt x="15956" y="21157"/>
                  </a:cubicBezTo>
                  <a:cubicBezTo>
                    <a:pt x="15980" y="20910"/>
                    <a:pt x="15802" y="20691"/>
                    <a:pt x="15556" y="20664"/>
                  </a:cubicBezTo>
                  <a:cubicBezTo>
                    <a:pt x="15542" y="20663"/>
                    <a:pt x="15528" y="20662"/>
                    <a:pt x="15514" y="20662"/>
                  </a:cubicBezTo>
                  <a:close/>
                  <a:moveTo>
                    <a:pt x="14687" y="24567"/>
                  </a:moveTo>
                  <a:cubicBezTo>
                    <a:pt x="14498" y="24567"/>
                    <a:pt x="14323" y="24688"/>
                    <a:pt x="14261" y="24878"/>
                  </a:cubicBezTo>
                  <a:cubicBezTo>
                    <a:pt x="14184" y="25113"/>
                    <a:pt x="14312" y="25366"/>
                    <a:pt x="14548" y="25442"/>
                  </a:cubicBezTo>
                  <a:cubicBezTo>
                    <a:pt x="14589" y="25455"/>
                    <a:pt x="14632" y="25462"/>
                    <a:pt x="14675" y="25462"/>
                  </a:cubicBezTo>
                  <a:cubicBezTo>
                    <a:pt x="14678" y="25462"/>
                    <a:pt x="14682" y="25462"/>
                    <a:pt x="14685" y="25462"/>
                  </a:cubicBezTo>
                  <a:cubicBezTo>
                    <a:pt x="14687" y="25462"/>
                    <a:pt x="14689" y="25462"/>
                    <a:pt x="14690" y="25462"/>
                  </a:cubicBezTo>
                  <a:cubicBezTo>
                    <a:pt x="14883" y="25462"/>
                    <a:pt x="15053" y="25336"/>
                    <a:pt x="15111" y="25152"/>
                  </a:cubicBezTo>
                  <a:cubicBezTo>
                    <a:pt x="15188" y="24917"/>
                    <a:pt x="15060" y="24665"/>
                    <a:pt x="14824" y="24589"/>
                  </a:cubicBezTo>
                  <a:cubicBezTo>
                    <a:pt x="14779" y="24574"/>
                    <a:pt x="14732" y="24567"/>
                    <a:pt x="14687" y="24567"/>
                  </a:cubicBezTo>
                  <a:close/>
                  <a:moveTo>
                    <a:pt x="13064" y="28215"/>
                  </a:moveTo>
                  <a:cubicBezTo>
                    <a:pt x="12910" y="28215"/>
                    <a:pt x="12760" y="28294"/>
                    <a:pt x="12678" y="28436"/>
                  </a:cubicBezTo>
                  <a:cubicBezTo>
                    <a:pt x="12552" y="28650"/>
                    <a:pt x="12626" y="28926"/>
                    <a:pt x="12841" y="29048"/>
                  </a:cubicBezTo>
                  <a:cubicBezTo>
                    <a:pt x="12907" y="29088"/>
                    <a:pt x="12982" y="29108"/>
                    <a:pt x="13059" y="29108"/>
                  </a:cubicBezTo>
                  <a:cubicBezTo>
                    <a:pt x="13061" y="29108"/>
                    <a:pt x="13063" y="29108"/>
                    <a:pt x="13065" y="29108"/>
                  </a:cubicBezTo>
                  <a:cubicBezTo>
                    <a:pt x="13225" y="29108"/>
                    <a:pt x="13372" y="29023"/>
                    <a:pt x="13453" y="28885"/>
                  </a:cubicBezTo>
                  <a:cubicBezTo>
                    <a:pt x="13575" y="28671"/>
                    <a:pt x="13501" y="28399"/>
                    <a:pt x="13289" y="28276"/>
                  </a:cubicBezTo>
                  <a:cubicBezTo>
                    <a:pt x="13218" y="28234"/>
                    <a:pt x="13140" y="28215"/>
                    <a:pt x="13064" y="28215"/>
                  </a:cubicBezTo>
                  <a:close/>
                  <a:moveTo>
                    <a:pt x="10721" y="31442"/>
                  </a:moveTo>
                  <a:cubicBezTo>
                    <a:pt x="10598" y="31442"/>
                    <a:pt x="10475" y="31493"/>
                    <a:pt x="10387" y="31592"/>
                  </a:cubicBezTo>
                  <a:cubicBezTo>
                    <a:pt x="10220" y="31774"/>
                    <a:pt x="10235" y="32058"/>
                    <a:pt x="10419" y="32222"/>
                  </a:cubicBezTo>
                  <a:cubicBezTo>
                    <a:pt x="10501" y="32295"/>
                    <a:pt x="10607" y="32337"/>
                    <a:pt x="10717" y="32337"/>
                  </a:cubicBezTo>
                  <a:cubicBezTo>
                    <a:pt x="10845" y="32337"/>
                    <a:pt x="10967" y="32283"/>
                    <a:pt x="11052" y="32189"/>
                  </a:cubicBezTo>
                  <a:cubicBezTo>
                    <a:pt x="11216" y="32004"/>
                    <a:pt x="11201" y="31722"/>
                    <a:pt x="11019" y="31556"/>
                  </a:cubicBezTo>
                  <a:cubicBezTo>
                    <a:pt x="10933" y="31480"/>
                    <a:pt x="10827" y="31442"/>
                    <a:pt x="10721" y="31442"/>
                  </a:cubicBezTo>
                  <a:close/>
                  <a:moveTo>
                    <a:pt x="7756" y="34116"/>
                  </a:moveTo>
                  <a:cubicBezTo>
                    <a:pt x="7665" y="34116"/>
                    <a:pt x="7574" y="34144"/>
                    <a:pt x="7495" y="34202"/>
                  </a:cubicBezTo>
                  <a:cubicBezTo>
                    <a:pt x="7294" y="34347"/>
                    <a:pt x="7250" y="34628"/>
                    <a:pt x="7395" y="34828"/>
                  </a:cubicBezTo>
                  <a:cubicBezTo>
                    <a:pt x="7479" y="34944"/>
                    <a:pt x="7614" y="35010"/>
                    <a:pt x="7757" y="35010"/>
                  </a:cubicBezTo>
                  <a:cubicBezTo>
                    <a:pt x="7852" y="35010"/>
                    <a:pt x="7946" y="34981"/>
                    <a:pt x="8022" y="34924"/>
                  </a:cubicBezTo>
                  <a:cubicBezTo>
                    <a:pt x="8221" y="34778"/>
                    <a:pt x="8264" y="34498"/>
                    <a:pt x="8118" y="34301"/>
                  </a:cubicBezTo>
                  <a:cubicBezTo>
                    <a:pt x="8030" y="34180"/>
                    <a:pt x="7894" y="34116"/>
                    <a:pt x="7756" y="34116"/>
                  </a:cubicBezTo>
                  <a:close/>
                  <a:moveTo>
                    <a:pt x="4307" y="36116"/>
                  </a:moveTo>
                  <a:cubicBezTo>
                    <a:pt x="4246" y="36116"/>
                    <a:pt x="4184" y="36129"/>
                    <a:pt x="4124" y="36156"/>
                  </a:cubicBezTo>
                  <a:cubicBezTo>
                    <a:pt x="3899" y="36256"/>
                    <a:pt x="3798" y="36520"/>
                    <a:pt x="3898" y="36746"/>
                  </a:cubicBezTo>
                  <a:cubicBezTo>
                    <a:pt x="3969" y="36908"/>
                    <a:pt x="4129" y="37011"/>
                    <a:pt x="4305" y="37012"/>
                  </a:cubicBezTo>
                  <a:cubicBezTo>
                    <a:pt x="4369" y="37012"/>
                    <a:pt x="4431" y="36998"/>
                    <a:pt x="4488" y="36972"/>
                  </a:cubicBezTo>
                  <a:cubicBezTo>
                    <a:pt x="4714" y="36873"/>
                    <a:pt x="4815" y="36607"/>
                    <a:pt x="4714" y="36382"/>
                  </a:cubicBezTo>
                  <a:cubicBezTo>
                    <a:pt x="4641" y="36215"/>
                    <a:pt x="4478" y="36116"/>
                    <a:pt x="4307" y="36116"/>
                  </a:cubicBezTo>
                  <a:close/>
                  <a:moveTo>
                    <a:pt x="512" y="37353"/>
                  </a:moveTo>
                  <a:cubicBezTo>
                    <a:pt x="481" y="37353"/>
                    <a:pt x="450" y="37356"/>
                    <a:pt x="419" y="37363"/>
                  </a:cubicBezTo>
                  <a:cubicBezTo>
                    <a:pt x="177" y="37414"/>
                    <a:pt x="23" y="37653"/>
                    <a:pt x="76" y="37894"/>
                  </a:cubicBezTo>
                  <a:cubicBezTo>
                    <a:pt x="119" y="38100"/>
                    <a:pt x="301" y="38249"/>
                    <a:pt x="512" y="38249"/>
                  </a:cubicBezTo>
                  <a:cubicBezTo>
                    <a:pt x="545" y="38249"/>
                    <a:pt x="577" y="38246"/>
                    <a:pt x="608" y="38240"/>
                  </a:cubicBezTo>
                  <a:cubicBezTo>
                    <a:pt x="847" y="38186"/>
                    <a:pt x="1000" y="37950"/>
                    <a:pt x="950" y="37710"/>
                  </a:cubicBezTo>
                  <a:cubicBezTo>
                    <a:pt x="905" y="37498"/>
                    <a:pt x="719" y="37353"/>
                    <a:pt x="512" y="3735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1158575" y="3561425"/>
              <a:ext cx="22400" cy="22225"/>
            </a:xfrm>
            <a:custGeom>
              <a:avLst/>
              <a:gdLst/>
              <a:ahLst/>
              <a:cxnLst/>
              <a:rect l="l" t="t" r="r" b="b"/>
              <a:pathLst>
                <a:path w="896" h="889" extrusionOk="0">
                  <a:moveTo>
                    <a:pt x="449" y="0"/>
                  </a:moveTo>
                  <a:cubicBezTo>
                    <a:pt x="332" y="0"/>
                    <a:pt x="215" y="42"/>
                    <a:pt x="132" y="125"/>
                  </a:cubicBezTo>
                  <a:cubicBezTo>
                    <a:pt x="48" y="209"/>
                    <a:pt x="2" y="322"/>
                    <a:pt x="1" y="441"/>
                  </a:cubicBezTo>
                  <a:cubicBezTo>
                    <a:pt x="2" y="560"/>
                    <a:pt x="48" y="673"/>
                    <a:pt x="132" y="757"/>
                  </a:cubicBezTo>
                  <a:cubicBezTo>
                    <a:pt x="216" y="841"/>
                    <a:pt x="329" y="888"/>
                    <a:pt x="448" y="889"/>
                  </a:cubicBezTo>
                  <a:cubicBezTo>
                    <a:pt x="567" y="889"/>
                    <a:pt x="680" y="842"/>
                    <a:pt x="764" y="758"/>
                  </a:cubicBezTo>
                  <a:cubicBezTo>
                    <a:pt x="848" y="673"/>
                    <a:pt x="895" y="560"/>
                    <a:pt x="896" y="441"/>
                  </a:cubicBezTo>
                  <a:cubicBezTo>
                    <a:pt x="895" y="323"/>
                    <a:pt x="848" y="210"/>
                    <a:pt x="764" y="125"/>
                  </a:cubicBezTo>
                  <a:cubicBezTo>
                    <a:pt x="682" y="4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1158575" y="2823800"/>
              <a:ext cx="22400" cy="22425"/>
            </a:xfrm>
            <a:custGeom>
              <a:avLst/>
              <a:gdLst/>
              <a:ahLst/>
              <a:cxnLst/>
              <a:rect l="l" t="t" r="r" b="b"/>
              <a:pathLst>
                <a:path w="896" h="897" extrusionOk="0">
                  <a:moveTo>
                    <a:pt x="450" y="0"/>
                  </a:moveTo>
                  <a:cubicBezTo>
                    <a:pt x="421" y="0"/>
                    <a:pt x="391" y="4"/>
                    <a:pt x="362" y="10"/>
                  </a:cubicBezTo>
                  <a:cubicBezTo>
                    <a:pt x="334" y="15"/>
                    <a:pt x="306" y="23"/>
                    <a:pt x="278" y="34"/>
                  </a:cubicBezTo>
                  <a:cubicBezTo>
                    <a:pt x="251" y="46"/>
                    <a:pt x="225" y="60"/>
                    <a:pt x="200" y="75"/>
                  </a:cubicBezTo>
                  <a:cubicBezTo>
                    <a:pt x="175" y="92"/>
                    <a:pt x="153" y="111"/>
                    <a:pt x="132" y="132"/>
                  </a:cubicBezTo>
                  <a:cubicBezTo>
                    <a:pt x="112" y="152"/>
                    <a:pt x="94" y="174"/>
                    <a:pt x="79" y="198"/>
                  </a:cubicBezTo>
                  <a:cubicBezTo>
                    <a:pt x="62" y="223"/>
                    <a:pt x="48" y="249"/>
                    <a:pt x="37" y="276"/>
                  </a:cubicBezTo>
                  <a:cubicBezTo>
                    <a:pt x="25" y="302"/>
                    <a:pt x="16" y="330"/>
                    <a:pt x="10" y="359"/>
                  </a:cubicBezTo>
                  <a:cubicBezTo>
                    <a:pt x="4" y="388"/>
                    <a:pt x="1" y="419"/>
                    <a:pt x="1" y="448"/>
                  </a:cubicBezTo>
                  <a:cubicBezTo>
                    <a:pt x="1" y="478"/>
                    <a:pt x="4" y="507"/>
                    <a:pt x="10" y="535"/>
                  </a:cubicBezTo>
                  <a:cubicBezTo>
                    <a:pt x="16" y="564"/>
                    <a:pt x="25" y="592"/>
                    <a:pt x="37" y="618"/>
                  </a:cubicBezTo>
                  <a:cubicBezTo>
                    <a:pt x="47" y="645"/>
                    <a:pt x="62" y="671"/>
                    <a:pt x="79" y="696"/>
                  </a:cubicBezTo>
                  <a:cubicBezTo>
                    <a:pt x="94" y="721"/>
                    <a:pt x="112" y="744"/>
                    <a:pt x="132" y="764"/>
                  </a:cubicBezTo>
                  <a:cubicBezTo>
                    <a:pt x="153" y="784"/>
                    <a:pt x="176" y="803"/>
                    <a:pt x="200" y="818"/>
                  </a:cubicBezTo>
                  <a:cubicBezTo>
                    <a:pt x="224" y="837"/>
                    <a:pt x="250" y="850"/>
                    <a:pt x="278" y="860"/>
                  </a:cubicBezTo>
                  <a:cubicBezTo>
                    <a:pt x="304" y="873"/>
                    <a:pt x="333" y="882"/>
                    <a:pt x="362" y="888"/>
                  </a:cubicBezTo>
                  <a:cubicBezTo>
                    <a:pt x="390" y="893"/>
                    <a:pt x="419" y="897"/>
                    <a:pt x="448" y="897"/>
                  </a:cubicBezTo>
                  <a:cubicBezTo>
                    <a:pt x="479" y="897"/>
                    <a:pt x="508" y="893"/>
                    <a:pt x="538" y="888"/>
                  </a:cubicBezTo>
                  <a:cubicBezTo>
                    <a:pt x="566" y="881"/>
                    <a:pt x="594" y="873"/>
                    <a:pt x="622" y="860"/>
                  </a:cubicBezTo>
                  <a:cubicBezTo>
                    <a:pt x="649" y="850"/>
                    <a:pt x="675" y="837"/>
                    <a:pt x="699" y="818"/>
                  </a:cubicBezTo>
                  <a:cubicBezTo>
                    <a:pt x="723" y="803"/>
                    <a:pt x="746" y="784"/>
                    <a:pt x="768" y="764"/>
                  </a:cubicBezTo>
                  <a:cubicBezTo>
                    <a:pt x="787" y="743"/>
                    <a:pt x="805" y="720"/>
                    <a:pt x="821" y="696"/>
                  </a:cubicBezTo>
                  <a:cubicBezTo>
                    <a:pt x="837" y="671"/>
                    <a:pt x="850" y="645"/>
                    <a:pt x="863" y="618"/>
                  </a:cubicBezTo>
                  <a:cubicBezTo>
                    <a:pt x="874" y="592"/>
                    <a:pt x="882" y="564"/>
                    <a:pt x="887" y="535"/>
                  </a:cubicBezTo>
                  <a:cubicBezTo>
                    <a:pt x="892" y="506"/>
                    <a:pt x="896" y="478"/>
                    <a:pt x="896" y="448"/>
                  </a:cubicBezTo>
                  <a:cubicBezTo>
                    <a:pt x="896" y="419"/>
                    <a:pt x="892" y="388"/>
                    <a:pt x="887" y="359"/>
                  </a:cubicBezTo>
                  <a:cubicBezTo>
                    <a:pt x="881" y="330"/>
                    <a:pt x="873" y="302"/>
                    <a:pt x="863" y="276"/>
                  </a:cubicBezTo>
                  <a:cubicBezTo>
                    <a:pt x="851" y="249"/>
                    <a:pt x="836" y="225"/>
                    <a:pt x="821" y="198"/>
                  </a:cubicBezTo>
                  <a:cubicBezTo>
                    <a:pt x="805" y="175"/>
                    <a:pt x="787" y="152"/>
                    <a:pt x="768" y="132"/>
                  </a:cubicBezTo>
                  <a:cubicBezTo>
                    <a:pt x="746" y="111"/>
                    <a:pt x="723" y="92"/>
                    <a:pt x="699" y="75"/>
                  </a:cubicBezTo>
                  <a:cubicBezTo>
                    <a:pt x="674" y="60"/>
                    <a:pt x="648" y="46"/>
                    <a:pt x="622" y="34"/>
                  </a:cubicBezTo>
                  <a:cubicBezTo>
                    <a:pt x="594" y="24"/>
                    <a:pt x="565" y="15"/>
                    <a:pt x="538" y="10"/>
                  </a:cubicBezTo>
                  <a:cubicBezTo>
                    <a:pt x="509" y="4"/>
                    <a:pt x="479" y="0"/>
                    <a:pt x="450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1224725" y="2832600"/>
              <a:ext cx="216400" cy="524975"/>
            </a:xfrm>
            <a:custGeom>
              <a:avLst/>
              <a:gdLst/>
              <a:ahLst/>
              <a:cxnLst/>
              <a:rect l="l" t="t" r="r" b="b"/>
              <a:pathLst>
                <a:path w="8656" h="20999" extrusionOk="0">
                  <a:moveTo>
                    <a:pt x="494" y="1"/>
                  </a:moveTo>
                  <a:cubicBezTo>
                    <a:pt x="297" y="1"/>
                    <a:pt x="117" y="133"/>
                    <a:pt x="65" y="333"/>
                  </a:cubicBezTo>
                  <a:cubicBezTo>
                    <a:pt x="1" y="572"/>
                    <a:pt x="142" y="818"/>
                    <a:pt x="381" y="881"/>
                  </a:cubicBezTo>
                  <a:lnTo>
                    <a:pt x="382" y="881"/>
                  </a:lnTo>
                  <a:cubicBezTo>
                    <a:pt x="419" y="890"/>
                    <a:pt x="457" y="896"/>
                    <a:pt x="495" y="897"/>
                  </a:cubicBezTo>
                  <a:cubicBezTo>
                    <a:pt x="697" y="897"/>
                    <a:pt x="875" y="761"/>
                    <a:pt x="927" y="565"/>
                  </a:cubicBezTo>
                  <a:cubicBezTo>
                    <a:pt x="993" y="326"/>
                    <a:pt x="850" y="80"/>
                    <a:pt x="611" y="17"/>
                  </a:cubicBezTo>
                  <a:cubicBezTo>
                    <a:pt x="572" y="6"/>
                    <a:pt x="533" y="1"/>
                    <a:pt x="494" y="1"/>
                  </a:cubicBezTo>
                  <a:close/>
                  <a:moveTo>
                    <a:pt x="3007" y="1039"/>
                  </a:moveTo>
                  <a:cubicBezTo>
                    <a:pt x="2852" y="1039"/>
                    <a:pt x="2701" y="1119"/>
                    <a:pt x="2618" y="1263"/>
                  </a:cubicBezTo>
                  <a:cubicBezTo>
                    <a:pt x="2494" y="1477"/>
                    <a:pt x="2566" y="1750"/>
                    <a:pt x="2779" y="1874"/>
                  </a:cubicBezTo>
                  <a:lnTo>
                    <a:pt x="2780" y="1874"/>
                  </a:lnTo>
                  <a:cubicBezTo>
                    <a:pt x="2848" y="1914"/>
                    <a:pt x="2925" y="1934"/>
                    <a:pt x="3003" y="1934"/>
                  </a:cubicBezTo>
                  <a:cubicBezTo>
                    <a:pt x="3005" y="1934"/>
                    <a:pt x="3006" y="1934"/>
                    <a:pt x="3007" y="1934"/>
                  </a:cubicBezTo>
                  <a:cubicBezTo>
                    <a:pt x="3165" y="1934"/>
                    <a:pt x="3313" y="1850"/>
                    <a:pt x="3391" y="1710"/>
                  </a:cubicBezTo>
                  <a:cubicBezTo>
                    <a:pt x="3517" y="1498"/>
                    <a:pt x="3442" y="1224"/>
                    <a:pt x="3230" y="1099"/>
                  </a:cubicBezTo>
                  <a:cubicBezTo>
                    <a:pt x="3160" y="1058"/>
                    <a:pt x="3083" y="1039"/>
                    <a:pt x="3007" y="1039"/>
                  </a:cubicBezTo>
                  <a:close/>
                  <a:moveTo>
                    <a:pt x="5158" y="2694"/>
                  </a:moveTo>
                  <a:cubicBezTo>
                    <a:pt x="5043" y="2694"/>
                    <a:pt x="4928" y="2738"/>
                    <a:pt x="4841" y="2826"/>
                  </a:cubicBezTo>
                  <a:cubicBezTo>
                    <a:pt x="4667" y="3001"/>
                    <a:pt x="4668" y="3285"/>
                    <a:pt x="4844" y="3458"/>
                  </a:cubicBezTo>
                  <a:cubicBezTo>
                    <a:pt x="4928" y="3543"/>
                    <a:pt x="5041" y="3589"/>
                    <a:pt x="5160" y="3589"/>
                  </a:cubicBezTo>
                  <a:cubicBezTo>
                    <a:pt x="5278" y="3588"/>
                    <a:pt x="5391" y="3542"/>
                    <a:pt x="5476" y="3458"/>
                  </a:cubicBezTo>
                  <a:cubicBezTo>
                    <a:pt x="5648" y="3283"/>
                    <a:pt x="5648" y="3001"/>
                    <a:pt x="5476" y="2826"/>
                  </a:cubicBezTo>
                  <a:cubicBezTo>
                    <a:pt x="5388" y="2738"/>
                    <a:pt x="5273" y="2694"/>
                    <a:pt x="5158" y="2694"/>
                  </a:cubicBezTo>
                  <a:close/>
                  <a:moveTo>
                    <a:pt x="6813" y="4847"/>
                  </a:moveTo>
                  <a:cubicBezTo>
                    <a:pt x="6736" y="4847"/>
                    <a:pt x="6659" y="4866"/>
                    <a:pt x="6588" y="4908"/>
                  </a:cubicBezTo>
                  <a:cubicBezTo>
                    <a:pt x="6374" y="5032"/>
                    <a:pt x="6303" y="5306"/>
                    <a:pt x="6428" y="5519"/>
                  </a:cubicBezTo>
                  <a:cubicBezTo>
                    <a:pt x="6508" y="5658"/>
                    <a:pt x="6655" y="5742"/>
                    <a:pt x="6815" y="5742"/>
                  </a:cubicBezTo>
                  <a:cubicBezTo>
                    <a:pt x="6894" y="5742"/>
                    <a:pt x="6971" y="5721"/>
                    <a:pt x="7039" y="5680"/>
                  </a:cubicBezTo>
                  <a:cubicBezTo>
                    <a:pt x="7252" y="5556"/>
                    <a:pt x="7325" y="5283"/>
                    <a:pt x="7200" y="5069"/>
                  </a:cubicBezTo>
                  <a:cubicBezTo>
                    <a:pt x="7117" y="4926"/>
                    <a:pt x="6967" y="4847"/>
                    <a:pt x="6813" y="4847"/>
                  </a:cubicBezTo>
                  <a:close/>
                  <a:moveTo>
                    <a:pt x="7854" y="7353"/>
                  </a:moveTo>
                  <a:cubicBezTo>
                    <a:pt x="7816" y="7353"/>
                    <a:pt x="7778" y="7358"/>
                    <a:pt x="7739" y="7368"/>
                  </a:cubicBezTo>
                  <a:cubicBezTo>
                    <a:pt x="7500" y="7432"/>
                    <a:pt x="7359" y="7678"/>
                    <a:pt x="7423" y="7917"/>
                  </a:cubicBezTo>
                  <a:lnTo>
                    <a:pt x="7424" y="7917"/>
                  </a:lnTo>
                  <a:cubicBezTo>
                    <a:pt x="7476" y="8112"/>
                    <a:pt x="7653" y="8248"/>
                    <a:pt x="7853" y="8248"/>
                  </a:cubicBezTo>
                  <a:cubicBezTo>
                    <a:pt x="7854" y="8248"/>
                    <a:pt x="7855" y="8248"/>
                    <a:pt x="7856" y="8248"/>
                  </a:cubicBezTo>
                  <a:cubicBezTo>
                    <a:pt x="7894" y="8248"/>
                    <a:pt x="7933" y="8243"/>
                    <a:pt x="7969" y="8233"/>
                  </a:cubicBezTo>
                  <a:cubicBezTo>
                    <a:pt x="8208" y="8170"/>
                    <a:pt x="8350" y="7925"/>
                    <a:pt x="8286" y="7687"/>
                  </a:cubicBezTo>
                  <a:cubicBezTo>
                    <a:pt x="8234" y="7486"/>
                    <a:pt x="8052" y="7353"/>
                    <a:pt x="7854" y="7353"/>
                  </a:cubicBezTo>
                  <a:close/>
                  <a:moveTo>
                    <a:pt x="8208" y="10047"/>
                  </a:moveTo>
                  <a:cubicBezTo>
                    <a:pt x="7960" y="10047"/>
                    <a:pt x="7760" y="10247"/>
                    <a:pt x="7761" y="10494"/>
                  </a:cubicBezTo>
                  <a:cubicBezTo>
                    <a:pt x="7762" y="10741"/>
                    <a:pt x="7961" y="10940"/>
                    <a:pt x="8208" y="10941"/>
                  </a:cubicBezTo>
                  <a:cubicBezTo>
                    <a:pt x="8455" y="10941"/>
                    <a:pt x="8655" y="10741"/>
                    <a:pt x="8655" y="10494"/>
                  </a:cubicBezTo>
                  <a:cubicBezTo>
                    <a:pt x="8655" y="10247"/>
                    <a:pt x="8455" y="10047"/>
                    <a:pt x="8208" y="10047"/>
                  </a:cubicBezTo>
                  <a:close/>
                  <a:moveTo>
                    <a:pt x="7858" y="12739"/>
                  </a:moveTo>
                  <a:cubicBezTo>
                    <a:pt x="7660" y="12739"/>
                    <a:pt x="7480" y="12871"/>
                    <a:pt x="7427" y="13071"/>
                  </a:cubicBezTo>
                  <a:cubicBezTo>
                    <a:pt x="7363" y="13310"/>
                    <a:pt x="7505" y="13555"/>
                    <a:pt x="7743" y="13620"/>
                  </a:cubicBezTo>
                  <a:lnTo>
                    <a:pt x="7743" y="13619"/>
                  </a:lnTo>
                  <a:cubicBezTo>
                    <a:pt x="7781" y="13629"/>
                    <a:pt x="7820" y="13634"/>
                    <a:pt x="7859" y="13635"/>
                  </a:cubicBezTo>
                  <a:cubicBezTo>
                    <a:pt x="8062" y="13634"/>
                    <a:pt x="8239" y="13497"/>
                    <a:pt x="8291" y="13301"/>
                  </a:cubicBezTo>
                  <a:cubicBezTo>
                    <a:pt x="8355" y="13063"/>
                    <a:pt x="8214" y="12818"/>
                    <a:pt x="7975" y="12755"/>
                  </a:cubicBezTo>
                  <a:cubicBezTo>
                    <a:pt x="7936" y="12744"/>
                    <a:pt x="7896" y="12739"/>
                    <a:pt x="7858" y="12739"/>
                  </a:cubicBezTo>
                  <a:close/>
                  <a:moveTo>
                    <a:pt x="6822" y="15248"/>
                  </a:moveTo>
                  <a:cubicBezTo>
                    <a:pt x="6667" y="15248"/>
                    <a:pt x="6516" y="15328"/>
                    <a:pt x="6433" y="15472"/>
                  </a:cubicBezTo>
                  <a:cubicBezTo>
                    <a:pt x="6311" y="15686"/>
                    <a:pt x="6384" y="15959"/>
                    <a:pt x="6597" y="16084"/>
                  </a:cubicBezTo>
                  <a:lnTo>
                    <a:pt x="6597" y="16083"/>
                  </a:lnTo>
                  <a:cubicBezTo>
                    <a:pt x="6667" y="16121"/>
                    <a:pt x="6744" y="16142"/>
                    <a:pt x="6822" y="16143"/>
                  </a:cubicBezTo>
                  <a:cubicBezTo>
                    <a:pt x="6981" y="16143"/>
                    <a:pt x="7130" y="16058"/>
                    <a:pt x="7209" y="15920"/>
                  </a:cubicBezTo>
                  <a:cubicBezTo>
                    <a:pt x="7335" y="15705"/>
                    <a:pt x="7260" y="15430"/>
                    <a:pt x="7046" y="15308"/>
                  </a:cubicBezTo>
                  <a:cubicBezTo>
                    <a:pt x="6975" y="15267"/>
                    <a:pt x="6898" y="15248"/>
                    <a:pt x="6822" y="15248"/>
                  </a:cubicBezTo>
                  <a:close/>
                  <a:moveTo>
                    <a:pt x="5170" y="17403"/>
                  </a:moveTo>
                  <a:cubicBezTo>
                    <a:pt x="5055" y="17403"/>
                    <a:pt x="4940" y="17447"/>
                    <a:pt x="4853" y="17536"/>
                  </a:cubicBezTo>
                  <a:cubicBezTo>
                    <a:pt x="4679" y="17711"/>
                    <a:pt x="4681" y="17995"/>
                    <a:pt x="4855" y="18168"/>
                  </a:cubicBezTo>
                  <a:cubicBezTo>
                    <a:pt x="4939" y="18252"/>
                    <a:pt x="5051" y="18299"/>
                    <a:pt x="5169" y="18299"/>
                  </a:cubicBezTo>
                  <a:cubicBezTo>
                    <a:pt x="5288" y="18299"/>
                    <a:pt x="5402" y="18252"/>
                    <a:pt x="5489" y="18168"/>
                  </a:cubicBezTo>
                  <a:cubicBezTo>
                    <a:pt x="5662" y="17991"/>
                    <a:pt x="5661" y="17708"/>
                    <a:pt x="5485" y="17532"/>
                  </a:cubicBezTo>
                  <a:cubicBezTo>
                    <a:pt x="5398" y="17446"/>
                    <a:pt x="5284" y="17403"/>
                    <a:pt x="5170" y="17403"/>
                  </a:cubicBezTo>
                  <a:close/>
                  <a:moveTo>
                    <a:pt x="3021" y="19060"/>
                  </a:moveTo>
                  <a:cubicBezTo>
                    <a:pt x="2944" y="19060"/>
                    <a:pt x="2866" y="19080"/>
                    <a:pt x="2795" y="19123"/>
                  </a:cubicBezTo>
                  <a:cubicBezTo>
                    <a:pt x="2581" y="19244"/>
                    <a:pt x="2507" y="19519"/>
                    <a:pt x="2634" y="19731"/>
                  </a:cubicBezTo>
                  <a:cubicBezTo>
                    <a:pt x="2712" y="19869"/>
                    <a:pt x="2860" y="19955"/>
                    <a:pt x="3019" y="19955"/>
                  </a:cubicBezTo>
                  <a:cubicBezTo>
                    <a:pt x="3097" y="19955"/>
                    <a:pt x="3176" y="19935"/>
                    <a:pt x="3242" y="19895"/>
                  </a:cubicBezTo>
                  <a:cubicBezTo>
                    <a:pt x="3458" y="19772"/>
                    <a:pt x="3531" y="19498"/>
                    <a:pt x="3407" y="19284"/>
                  </a:cubicBezTo>
                  <a:cubicBezTo>
                    <a:pt x="3324" y="19140"/>
                    <a:pt x="3175" y="19060"/>
                    <a:pt x="3021" y="19060"/>
                  </a:cubicBezTo>
                  <a:close/>
                  <a:moveTo>
                    <a:pt x="513" y="20103"/>
                  </a:moveTo>
                  <a:cubicBezTo>
                    <a:pt x="475" y="20103"/>
                    <a:pt x="436" y="20108"/>
                    <a:pt x="397" y="20118"/>
                  </a:cubicBezTo>
                  <a:cubicBezTo>
                    <a:pt x="158" y="20182"/>
                    <a:pt x="17" y="20429"/>
                    <a:pt x="81" y="20668"/>
                  </a:cubicBezTo>
                  <a:cubicBezTo>
                    <a:pt x="134" y="20863"/>
                    <a:pt x="311" y="20998"/>
                    <a:pt x="514" y="20998"/>
                  </a:cubicBezTo>
                  <a:cubicBezTo>
                    <a:pt x="552" y="20998"/>
                    <a:pt x="592" y="20994"/>
                    <a:pt x="629" y="20983"/>
                  </a:cubicBezTo>
                  <a:cubicBezTo>
                    <a:pt x="867" y="20918"/>
                    <a:pt x="1009" y="20673"/>
                    <a:pt x="945" y="20434"/>
                  </a:cubicBezTo>
                  <a:cubicBezTo>
                    <a:pt x="891" y="20235"/>
                    <a:pt x="711" y="20103"/>
                    <a:pt x="513" y="2010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1158575" y="3344300"/>
              <a:ext cx="22400" cy="22225"/>
            </a:xfrm>
            <a:custGeom>
              <a:avLst/>
              <a:gdLst/>
              <a:ahLst/>
              <a:cxnLst/>
              <a:rect l="l" t="t" r="r" b="b"/>
              <a:pathLst>
                <a:path w="896" h="889" extrusionOk="0">
                  <a:moveTo>
                    <a:pt x="449" y="0"/>
                  </a:moveTo>
                  <a:cubicBezTo>
                    <a:pt x="332" y="0"/>
                    <a:pt x="215" y="42"/>
                    <a:pt x="132" y="125"/>
                  </a:cubicBezTo>
                  <a:cubicBezTo>
                    <a:pt x="47" y="209"/>
                    <a:pt x="1" y="322"/>
                    <a:pt x="1" y="441"/>
                  </a:cubicBezTo>
                  <a:cubicBezTo>
                    <a:pt x="1" y="470"/>
                    <a:pt x="4" y="499"/>
                    <a:pt x="10" y="527"/>
                  </a:cubicBezTo>
                  <a:cubicBezTo>
                    <a:pt x="16" y="556"/>
                    <a:pt x="25" y="585"/>
                    <a:pt x="37" y="611"/>
                  </a:cubicBezTo>
                  <a:cubicBezTo>
                    <a:pt x="47" y="638"/>
                    <a:pt x="62" y="664"/>
                    <a:pt x="79" y="689"/>
                  </a:cubicBezTo>
                  <a:cubicBezTo>
                    <a:pt x="94" y="714"/>
                    <a:pt x="112" y="737"/>
                    <a:pt x="132" y="757"/>
                  </a:cubicBezTo>
                  <a:cubicBezTo>
                    <a:pt x="216" y="841"/>
                    <a:pt x="329" y="888"/>
                    <a:pt x="448" y="888"/>
                  </a:cubicBezTo>
                  <a:cubicBezTo>
                    <a:pt x="567" y="888"/>
                    <a:pt x="680" y="841"/>
                    <a:pt x="764" y="757"/>
                  </a:cubicBezTo>
                  <a:cubicBezTo>
                    <a:pt x="786" y="737"/>
                    <a:pt x="805" y="714"/>
                    <a:pt x="821" y="689"/>
                  </a:cubicBezTo>
                  <a:cubicBezTo>
                    <a:pt x="837" y="664"/>
                    <a:pt x="850" y="638"/>
                    <a:pt x="863" y="611"/>
                  </a:cubicBezTo>
                  <a:cubicBezTo>
                    <a:pt x="874" y="584"/>
                    <a:pt x="882" y="556"/>
                    <a:pt x="887" y="527"/>
                  </a:cubicBezTo>
                  <a:cubicBezTo>
                    <a:pt x="892" y="499"/>
                    <a:pt x="896" y="470"/>
                    <a:pt x="896" y="441"/>
                  </a:cubicBezTo>
                  <a:cubicBezTo>
                    <a:pt x="896" y="322"/>
                    <a:pt x="849" y="209"/>
                    <a:pt x="764" y="125"/>
                  </a:cubicBezTo>
                  <a:cubicBezTo>
                    <a:pt x="682" y="4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1158575" y="2931050"/>
              <a:ext cx="22400" cy="22375"/>
            </a:xfrm>
            <a:custGeom>
              <a:avLst/>
              <a:gdLst/>
              <a:ahLst/>
              <a:cxnLst/>
              <a:rect l="l" t="t" r="r" b="b"/>
              <a:pathLst>
                <a:path w="896" h="895" extrusionOk="0">
                  <a:moveTo>
                    <a:pt x="449" y="0"/>
                  </a:moveTo>
                  <a:cubicBezTo>
                    <a:pt x="420" y="0"/>
                    <a:pt x="391" y="3"/>
                    <a:pt x="362" y="9"/>
                  </a:cubicBezTo>
                  <a:cubicBezTo>
                    <a:pt x="334" y="16"/>
                    <a:pt x="306" y="24"/>
                    <a:pt x="278" y="33"/>
                  </a:cubicBezTo>
                  <a:cubicBezTo>
                    <a:pt x="251" y="45"/>
                    <a:pt x="225" y="59"/>
                    <a:pt x="200" y="75"/>
                  </a:cubicBezTo>
                  <a:cubicBezTo>
                    <a:pt x="176" y="92"/>
                    <a:pt x="154" y="111"/>
                    <a:pt x="132" y="132"/>
                  </a:cubicBezTo>
                  <a:cubicBezTo>
                    <a:pt x="48" y="215"/>
                    <a:pt x="1" y="330"/>
                    <a:pt x="1" y="448"/>
                  </a:cubicBezTo>
                  <a:cubicBezTo>
                    <a:pt x="2" y="566"/>
                    <a:pt x="48" y="680"/>
                    <a:pt x="132" y="765"/>
                  </a:cubicBezTo>
                  <a:cubicBezTo>
                    <a:pt x="154" y="785"/>
                    <a:pt x="176" y="803"/>
                    <a:pt x="200" y="821"/>
                  </a:cubicBezTo>
                  <a:cubicBezTo>
                    <a:pt x="225" y="837"/>
                    <a:pt x="251" y="850"/>
                    <a:pt x="278" y="860"/>
                  </a:cubicBezTo>
                  <a:cubicBezTo>
                    <a:pt x="306" y="871"/>
                    <a:pt x="333" y="880"/>
                    <a:pt x="362" y="887"/>
                  </a:cubicBezTo>
                  <a:cubicBezTo>
                    <a:pt x="390" y="893"/>
                    <a:pt x="419" y="895"/>
                    <a:pt x="448" y="895"/>
                  </a:cubicBezTo>
                  <a:cubicBezTo>
                    <a:pt x="567" y="895"/>
                    <a:pt x="680" y="848"/>
                    <a:pt x="764" y="765"/>
                  </a:cubicBezTo>
                  <a:cubicBezTo>
                    <a:pt x="848" y="680"/>
                    <a:pt x="895" y="566"/>
                    <a:pt x="896" y="448"/>
                  </a:cubicBezTo>
                  <a:cubicBezTo>
                    <a:pt x="896" y="330"/>
                    <a:pt x="848" y="215"/>
                    <a:pt x="764" y="132"/>
                  </a:cubicBezTo>
                  <a:cubicBezTo>
                    <a:pt x="680" y="47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1209500" y="2940225"/>
              <a:ext cx="123025" cy="309750"/>
            </a:xfrm>
            <a:custGeom>
              <a:avLst/>
              <a:gdLst/>
              <a:ahLst/>
              <a:cxnLst/>
              <a:rect l="l" t="t" r="r" b="b"/>
              <a:pathLst>
                <a:path w="4921" h="12390" extrusionOk="0">
                  <a:moveTo>
                    <a:pt x="504" y="1"/>
                  </a:moveTo>
                  <a:cubicBezTo>
                    <a:pt x="321" y="1"/>
                    <a:pt x="150" y="114"/>
                    <a:pt x="84" y="296"/>
                  </a:cubicBezTo>
                  <a:cubicBezTo>
                    <a:pt x="0" y="528"/>
                    <a:pt x="120" y="785"/>
                    <a:pt x="353" y="869"/>
                  </a:cubicBezTo>
                  <a:cubicBezTo>
                    <a:pt x="401" y="886"/>
                    <a:pt x="453" y="895"/>
                    <a:pt x="506" y="895"/>
                  </a:cubicBezTo>
                  <a:cubicBezTo>
                    <a:pt x="692" y="894"/>
                    <a:pt x="860" y="778"/>
                    <a:pt x="926" y="603"/>
                  </a:cubicBezTo>
                  <a:cubicBezTo>
                    <a:pt x="1008" y="369"/>
                    <a:pt x="890" y="112"/>
                    <a:pt x="656" y="27"/>
                  </a:cubicBezTo>
                  <a:cubicBezTo>
                    <a:pt x="606" y="9"/>
                    <a:pt x="555" y="1"/>
                    <a:pt x="504" y="1"/>
                  </a:cubicBezTo>
                  <a:close/>
                  <a:moveTo>
                    <a:pt x="2345" y="1064"/>
                  </a:moveTo>
                  <a:cubicBezTo>
                    <a:pt x="2217" y="1064"/>
                    <a:pt x="2090" y="1118"/>
                    <a:pt x="2002" y="1223"/>
                  </a:cubicBezTo>
                  <a:cubicBezTo>
                    <a:pt x="1842" y="1413"/>
                    <a:pt x="1867" y="1696"/>
                    <a:pt x="2056" y="1855"/>
                  </a:cubicBezTo>
                  <a:cubicBezTo>
                    <a:pt x="2137" y="1922"/>
                    <a:pt x="2237" y="1960"/>
                    <a:pt x="2342" y="1960"/>
                  </a:cubicBezTo>
                  <a:cubicBezTo>
                    <a:pt x="2474" y="1960"/>
                    <a:pt x="2600" y="1901"/>
                    <a:pt x="2685" y="1799"/>
                  </a:cubicBezTo>
                  <a:cubicBezTo>
                    <a:pt x="2845" y="1611"/>
                    <a:pt x="2821" y="1328"/>
                    <a:pt x="2632" y="1169"/>
                  </a:cubicBezTo>
                  <a:cubicBezTo>
                    <a:pt x="2548" y="1098"/>
                    <a:pt x="2446" y="1064"/>
                    <a:pt x="2345" y="1064"/>
                  </a:cubicBezTo>
                  <a:close/>
                  <a:moveTo>
                    <a:pt x="3708" y="2690"/>
                  </a:moveTo>
                  <a:cubicBezTo>
                    <a:pt x="3632" y="2690"/>
                    <a:pt x="3555" y="2709"/>
                    <a:pt x="3484" y="2750"/>
                  </a:cubicBezTo>
                  <a:cubicBezTo>
                    <a:pt x="3272" y="2875"/>
                    <a:pt x="3199" y="3148"/>
                    <a:pt x="3324" y="3362"/>
                  </a:cubicBezTo>
                  <a:cubicBezTo>
                    <a:pt x="3402" y="3500"/>
                    <a:pt x="3549" y="3585"/>
                    <a:pt x="3708" y="3586"/>
                  </a:cubicBezTo>
                  <a:cubicBezTo>
                    <a:pt x="3787" y="3586"/>
                    <a:pt x="3864" y="3565"/>
                    <a:pt x="3932" y="3523"/>
                  </a:cubicBezTo>
                  <a:cubicBezTo>
                    <a:pt x="4147" y="3402"/>
                    <a:pt x="4221" y="3127"/>
                    <a:pt x="4096" y="2914"/>
                  </a:cubicBezTo>
                  <a:cubicBezTo>
                    <a:pt x="4013" y="2770"/>
                    <a:pt x="3863" y="2690"/>
                    <a:pt x="3708" y="2690"/>
                  </a:cubicBezTo>
                  <a:close/>
                  <a:moveTo>
                    <a:pt x="4436" y="4685"/>
                  </a:moveTo>
                  <a:cubicBezTo>
                    <a:pt x="4410" y="4685"/>
                    <a:pt x="4384" y="4687"/>
                    <a:pt x="4358" y="4692"/>
                  </a:cubicBezTo>
                  <a:cubicBezTo>
                    <a:pt x="4115" y="4736"/>
                    <a:pt x="3952" y="4967"/>
                    <a:pt x="3994" y="5210"/>
                  </a:cubicBezTo>
                  <a:cubicBezTo>
                    <a:pt x="4034" y="5424"/>
                    <a:pt x="4218" y="5580"/>
                    <a:pt x="4436" y="5581"/>
                  </a:cubicBezTo>
                  <a:cubicBezTo>
                    <a:pt x="4462" y="5581"/>
                    <a:pt x="4488" y="5577"/>
                    <a:pt x="4513" y="5572"/>
                  </a:cubicBezTo>
                  <a:cubicBezTo>
                    <a:pt x="4756" y="5530"/>
                    <a:pt x="4920" y="5299"/>
                    <a:pt x="4878" y="5056"/>
                  </a:cubicBezTo>
                  <a:cubicBezTo>
                    <a:pt x="4839" y="4838"/>
                    <a:pt x="4650" y="4685"/>
                    <a:pt x="4436" y="4685"/>
                  </a:cubicBezTo>
                  <a:close/>
                  <a:moveTo>
                    <a:pt x="4435" y="6809"/>
                  </a:moveTo>
                  <a:cubicBezTo>
                    <a:pt x="4223" y="6809"/>
                    <a:pt x="4034" y="6962"/>
                    <a:pt x="3998" y="7179"/>
                  </a:cubicBezTo>
                  <a:cubicBezTo>
                    <a:pt x="3953" y="7423"/>
                    <a:pt x="4118" y="7655"/>
                    <a:pt x="4361" y="7695"/>
                  </a:cubicBezTo>
                  <a:cubicBezTo>
                    <a:pt x="4382" y="7699"/>
                    <a:pt x="4402" y="7701"/>
                    <a:pt x="4423" y="7701"/>
                  </a:cubicBezTo>
                  <a:cubicBezTo>
                    <a:pt x="4427" y="7701"/>
                    <a:pt x="4432" y="7701"/>
                    <a:pt x="4436" y="7701"/>
                  </a:cubicBezTo>
                  <a:cubicBezTo>
                    <a:pt x="4653" y="7701"/>
                    <a:pt x="4839" y="7546"/>
                    <a:pt x="4878" y="7332"/>
                  </a:cubicBezTo>
                  <a:cubicBezTo>
                    <a:pt x="4921" y="7088"/>
                    <a:pt x="4758" y="6856"/>
                    <a:pt x="4513" y="6815"/>
                  </a:cubicBezTo>
                  <a:cubicBezTo>
                    <a:pt x="4487" y="6811"/>
                    <a:pt x="4461" y="6809"/>
                    <a:pt x="4435" y="6809"/>
                  </a:cubicBezTo>
                  <a:close/>
                  <a:moveTo>
                    <a:pt x="3714" y="8804"/>
                  </a:moveTo>
                  <a:cubicBezTo>
                    <a:pt x="3559" y="8804"/>
                    <a:pt x="3409" y="8884"/>
                    <a:pt x="3326" y="9029"/>
                  </a:cubicBezTo>
                  <a:cubicBezTo>
                    <a:pt x="3201" y="9240"/>
                    <a:pt x="3276" y="9515"/>
                    <a:pt x="3490" y="9640"/>
                  </a:cubicBezTo>
                  <a:cubicBezTo>
                    <a:pt x="3558" y="9679"/>
                    <a:pt x="3634" y="9699"/>
                    <a:pt x="3711" y="9699"/>
                  </a:cubicBezTo>
                  <a:cubicBezTo>
                    <a:pt x="3712" y="9699"/>
                    <a:pt x="3713" y="9699"/>
                    <a:pt x="3714" y="9699"/>
                  </a:cubicBezTo>
                  <a:cubicBezTo>
                    <a:pt x="3873" y="9699"/>
                    <a:pt x="4020" y="9613"/>
                    <a:pt x="4098" y="9476"/>
                  </a:cubicBezTo>
                  <a:cubicBezTo>
                    <a:pt x="4223" y="9262"/>
                    <a:pt x="4152" y="8989"/>
                    <a:pt x="3938" y="8864"/>
                  </a:cubicBezTo>
                  <a:cubicBezTo>
                    <a:pt x="3867" y="8823"/>
                    <a:pt x="3790" y="8804"/>
                    <a:pt x="3714" y="8804"/>
                  </a:cubicBezTo>
                  <a:close/>
                  <a:moveTo>
                    <a:pt x="2350" y="10431"/>
                  </a:moveTo>
                  <a:cubicBezTo>
                    <a:pt x="2248" y="10431"/>
                    <a:pt x="2145" y="10466"/>
                    <a:pt x="2062" y="10537"/>
                  </a:cubicBezTo>
                  <a:cubicBezTo>
                    <a:pt x="1872" y="10696"/>
                    <a:pt x="1847" y="10979"/>
                    <a:pt x="2009" y="11167"/>
                  </a:cubicBezTo>
                  <a:cubicBezTo>
                    <a:pt x="2092" y="11266"/>
                    <a:pt x="2215" y="11325"/>
                    <a:pt x="2345" y="11325"/>
                  </a:cubicBezTo>
                  <a:cubicBezTo>
                    <a:pt x="2346" y="11325"/>
                    <a:pt x="2347" y="11325"/>
                    <a:pt x="2348" y="11325"/>
                  </a:cubicBezTo>
                  <a:cubicBezTo>
                    <a:pt x="2350" y="11325"/>
                    <a:pt x="2352" y="11325"/>
                    <a:pt x="2353" y="11325"/>
                  </a:cubicBezTo>
                  <a:cubicBezTo>
                    <a:pt x="2457" y="11325"/>
                    <a:pt x="2558" y="11287"/>
                    <a:pt x="2637" y="11220"/>
                  </a:cubicBezTo>
                  <a:cubicBezTo>
                    <a:pt x="2825" y="11062"/>
                    <a:pt x="2849" y="10780"/>
                    <a:pt x="2692" y="10592"/>
                  </a:cubicBezTo>
                  <a:cubicBezTo>
                    <a:pt x="2604" y="10485"/>
                    <a:pt x="2477" y="10431"/>
                    <a:pt x="2350" y="10431"/>
                  </a:cubicBezTo>
                  <a:close/>
                  <a:moveTo>
                    <a:pt x="515" y="11497"/>
                  </a:moveTo>
                  <a:cubicBezTo>
                    <a:pt x="463" y="11497"/>
                    <a:pt x="411" y="11506"/>
                    <a:pt x="359" y="11525"/>
                  </a:cubicBezTo>
                  <a:cubicBezTo>
                    <a:pt x="127" y="11609"/>
                    <a:pt x="6" y="11865"/>
                    <a:pt x="90" y="12097"/>
                  </a:cubicBezTo>
                  <a:cubicBezTo>
                    <a:pt x="155" y="12273"/>
                    <a:pt x="322" y="12389"/>
                    <a:pt x="509" y="12389"/>
                  </a:cubicBezTo>
                  <a:cubicBezTo>
                    <a:pt x="509" y="12389"/>
                    <a:pt x="510" y="12389"/>
                    <a:pt x="511" y="12389"/>
                  </a:cubicBezTo>
                  <a:cubicBezTo>
                    <a:pt x="564" y="12389"/>
                    <a:pt x="617" y="12380"/>
                    <a:pt x="666" y="12363"/>
                  </a:cubicBezTo>
                  <a:cubicBezTo>
                    <a:pt x="899" y="12279"/>
                    <a:pt x="1019" y="12022"/>
                    <a:pt x="931" y="11790"/>
                  </a:cubicBezTo>
                  <a:cubicBezTo>
                    <a:pt x="867" y="11609"/>
                    <a:pt x="696" y="11497"/>
                    <a:pt x="515" y="11497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1158575" y="3236875"/>
              <a:ext cx="22400" cy="22450"/>
            </a:xfrm>
            <a:custGeom>
              <a:avLst/>
              <a:gdLst/>
              <a:ahLst/>
              <a:cxnLst/>
              <a:rect l="l" t="t" r="r" b="b"/>
              <a:pathLst>
                <a:path w="896" h="898" extrusionOk="0">
                  <a:moveTo>
                    <a:pt x="445" y="0"/>
                  </a:moveTo>
                  <a:cubicBezTo>
                    <a:pt x="417" y="0"/>
                    <a:pt x="390" y="3"/>
                    <a:pt x="362" y="8"/>
                  </a:cubicBezTo>
                  <a:cubicBezTo>
                    <a:pt x="333" y="14"/>
                    <a:pt x="304" y="23"/>
                    <a:pt x="278" y="35"/>
                  </a:cubicBezTo>
                  <a:cubicBezTo>
                    <a:pt x="251" y="45"/>
                    <a:pt x="225" y="60"/>
                    <a:pt x="200" y="76"/>
                  </a:cubicBezTo>
                  <a:cubicBezTo>
                    <a:pt x="176" y="92"/>
                    <a:pt x="153" y="110"/>
                    <a:pt x="132" y="130"/>
                  </a:cubicBezTo>
                  <a:cubicBezTo>
                    <a:pt x="48" y="215"/>
                    <a:pt x="1" y="330"/>
                    <a:pt x="1" y="450"/>
                  </a:cubicBezTo>
                  <a:cubicBezTo>
                    <a:pt x="1" y="567"/>
                    <a:pt x="48" y="680"/>
                    <a:pt x="132" y="762"/>
                  </a:cubicBezTo>
                  <a:cubicBezTo>
                    <a:pt x="215" y="848"/>
                    <a:pt x="329" y="896"/>
                    <a:pt x="448" y="897"/>
                  </a:cubicBezTo>
                  <a:cubicBezTo>
                    <a:pt x="567" y="897"/>
                    <a:pt x="682" y="848"/>
                    <a:pt x="764" y="762"/>
                  </a:cubicBezTo>
                  <a:cubicBezTo>
                    <a:pt x="848" y="680"/>
                    <a:pt x="896" y="567"/>
                    <a:pt x="896" y="450"/>
                  </a:cubicBezTo>
                  <a:cubicBezTo>
                    <a:pt x="896" y="330"/>
                    <a:pt x="848" y="215"/>
                    <a:pt x="764" y="130"/>
                  </a:cubicBezTo>
                  <a:cubicBezTo>
                    <a:pt x="678" y="47"/>
                    <a:pt x="563" y="0"/>
                    <a:pt x="44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1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7"/>
          <p:cNvSpPr txBox="1">
            <a:spLocks noGrp="1"/>
          </p:cNvSpPr>
          <p:nvPr>
            <p:ph type="ctrTitle"/>
          </p:nvPr>
        </p:nvSpPr>
        <p:spPr>
          <a:xfrm>
            <a:off x="2617200" y="843074"/>
            <a:ext cx="39096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Viga"/>
              <a:buNone/>
              <a:defRPr sz="4500">
                <a:solidFill>
                  <a:schemeClr val="accent4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100"/>
              <a:buNone/>
              <a:defRPr sz="61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100"/>
              <a:buNone/>
              <a:defRPr sz="61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100"/>
              <a:buNone/>
              <a:defRPr sz="61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100"/>
              <a:buNone/>
              <a:defRPr sz="61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100"/>
              <a:buNone/>
              <a:defRPr sz="61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100"/>
              <a:buNone/>
              <a:defRPr sz="61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100"/>
              <a:buNone/>
              <a:defRPr sz="61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100"/>
              <a:buNone/>
              <a:defRPr sz="6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46" name="Google Shape;646;p27"/>
          <p:cNvSpPr txBox="1">
            <a:spLocks noGrp="1"/>
          </p:cNvSpPr>
          <p:nvPr>
            <p:ph type="subTitle" idx="1"/>
          </p:nvPr>
        </p:nvSpPr>
        <p:spPr>
          <a:xfrm>
            <a:off x="2791200" y="1419325"/>
            <a:ext cx="3561600" cy="13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647" name="Google Shape;647;p27"/>
          <p:cNvGrpSpPr/>
          <p:nvPr/>
        </p:nvGrpSpPr>
        <p:grpSpPr>
          <a:xfrm rot="10800000">
            <a:off x="572084" y="-325445"/>
            <a:ext cx="1106025" cy="555289"/>
            <a:chOff x="7465898" y="4589257"/>
            <a:chExt cx="1106025" cy="555289"/>
          </a:xfrm>
        </p:grpSpPr>
        <p:sp>
          <p:nvSpPr>
            <p:cNvPr id="648" name="Google Shape;648;p27"/>
            <p:cNvSpPr/>
            <p:nvPr/>
          </p:nvSpPr>
          <p:spPr>
            <a:xfrm>
              <a:off x="7465898" y="4589257"/>
              <a:ext cx="1106025" cy="555289"/>
            </a:xfrm>
            <a:custGeom>
              <a:avLst/>
              <a:gdLst/>
              <a:ahLst/>
              <a:cxnLst/>
              <a:rect l="l" t="t" r="r" b="b"/>
              <a:pathLst>
                <a:path w="32068" h="16100" extrusionOk="0">
                  <a:moveTo>
                    <a:pt x="16006" y="1"/>
                  </a:moveTo>
                  <a:cubicBezTo>
                    <a:pt x="11766" y="1"/>
                    <a:pt x="7772" y="1642"/>
                    <a:pt x="4753" y="4626"/>
                  </a:cubicBezTo>
                  <a:cubicBezTo>
                    <a:pt x="1712" y="7633"/>
                    <a:pt x="24" y="11643"/>
                    <a:pt x="1" y="15919"/>
                  </a:cubicBezTo>
                  <a:lnTo>
                    <a:pt x="597" y="15923"/>
                  </a:lnTo>
                  <a:cubicBezTo>
                    <a:pt x="620" y="11806"/>
                    <a:pt x="2245" y="7945"/>
                    <a:pt x="5172" y="5050"/>
                  </a:cubicBezTo>
                  <a:cubicBezTo>
                    <a:pt x="8079" y="2176"/>
                    <a:pt x="11923" y="598"/>
                    <a:pt x="16006" y="598"/>
                  </a:cubicBezTo>
                  <a:lnTo>
                    <a:pt x="16096" y="598"/>
                  </a:lnTo>
                  <a:cubicBezTo>
                    <a:pt x="24594" y="645"/>
                    <a:pt x="31468" y="7597"/>
                    <a:pt x="31421" y="16096"/>
                  </a:cubicBezTo>
                  <a:lnTo>
                    <a:pt x="32018" y="16099"/>
                  </a:lnTo>
                  <a:cubicBezTo>
                    <a:pt x="32067" y="7274"/>
                    <a:pt x="24926" y="50"/>
                    <a:pt x="16099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7614620" y="4737944"/>
              <a:ext cx="808066" cy="405706"/>
            </a:xfrm>
            <a:custGeom>
              <a:avLst/>
              <a:gdLst/>
              <a:ahLst/>
              <a:cxnLst/>
              <a:rect l="l" t="t" r="r" b="b"/>
              <a:pathLst>
                <a:path w="23429" h="11763" extrusionOk="0">
                  <a:moveTo>
                    <a:pt x="11695" y="0"/>
                  </a:moveTo>
                  <a:cubicBezTo>
                    <a:pt x="5266" y="0"/>
                    <a:pt x="37" y="5194"/>
                    <a:pt x="1" y="11630"/>
                  </a:cubicBezTo>
                  <a:lnTo>
                    <a:pt x="23392" y="11762"/>
                  </a:lnTo>
                  <a:cubicBezTo>
                    <a:pt x="23429" y="5303"/>
                    <a:pt x="18222" y="37"/>
                    <a:pt x="11762" y="1"/>
                  </a:cubicBezTo>
                  <a:cubicBezTo>
                    <a:pt x="11740" y="0"/>
                    <a:pt x="11718" y="0"/>
                    <a:pt x="11695" y="0"/>
                  </a:cubicBez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0" name="Google Shape;650;p27"/>
          <p:cNvGrpSpPr/>
          <p:nvPr/>
        </p:nvGrpSpPr>
        <p:grpSpPr>
          <a:xfrm rot="10800000">
            <a:off x="8068780" y="4176790"/>
            <a:ext cx="885220" cy="458063"/>
            <a:chOff x="190007" y="184247"/>
            <a:chExt cx="885220" cy="458063"/>
          </a:xfrm>
        </p:grpSpPr>
        <p:sp>
          <p:nvSpPr>
            <p:cNvPr id="651" name="Google Shape;651;p27"/>
            <p:cNvSpPr/>
            <p:nvPr/>
          </p:nvSpPr>
          <p:spPr>
            <a:xfrm>
              <a:off x="190007" y="410538"/>
              <a:ext cx="885220" cy="231773"/>
            </a:xfrm>
            <a:custGeom>
              <a:avLst/>
              <a:gdLst/>
              <a:ahLst/>
              <a:cxnLst/>
              <a:rect l="l" t="t" r="r" b="b"/>
              <a:pathLst>
                <a:path w="25666" h="6720" extrusionOk="0">
                  <a:moveTo>
                    <a:pt x="8704" y="1"/>
                  </a:moveTo>
                  <a:lnTo>
                    <a:pt x="4580" y="4874"/>
                  </a:lnTo>
                  <a:lnTo>
                    <a:pt x="911" y="538"/>
                  </a:lnTo>
                  <a:lnTo>
                    <a:pt x="0" y="1309"/>
                  </a:lnTo>
                  <a:lnTo>
                    <a:pt x="4580" y="6720"/>
                  </a:lnTo>
                  <a:lnTo>
                    <a:pt x="8705" y="1846"/>
                  </a:lnTo>
                  <a:lnTo>
                    <a:pt x="12831" y="6720"/>
                  </a:lnTo>
                  <a:lnTo>
                    <a:pt x="16955" y="1846"/>
                  </a:lnTo>
                  <a:lnTo>
                    <a:pt x="21083" y="6720"/>
                  </a:lnTo>
                  <a:lnTo>
                    <a:pt x="25665" y="1309"/>
                  </a:lnTo>
                  <a:lnTo>
                    <a:pt x="24756" y="538"/>
                  </a:lnTo>
                  <a:lnTo>
                    <a:pt x="21083" y="4874"/>
                  </a:lnTo>
                  <a:lnTo>
                    <a:pt x="16955" y="1"/>
                  </a:lnTo>
                  <a:lnTo>
                    <a:pt x="12830" y="4874"/>
                  </a:lnTo>
                  <a:lnTo>
                    <a:pt x="8704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190007" y="184247"/>
              <a:ext cx="885220" cy="231773"/>
            </a:xfrm>
            <a:custGeom>
              <a:avLst/>
              <a:gdLst/>
              <a:ahLst/>
              <a:cxnLst/>
              <a:rect l="l" t="t" r="r" b="b"/>
              <a:pathLst>
                <a:path w="25666" h="6720" extrusionOk="0">
                  <a:moveTo>
                    <a:pt x="8704" y="0"/>
                  </a:moveTo>
                  <a:lnTo>
                    <a:pt x="4580" y="4873"/>
                  </a:lnTo>
                  <a:lnTo>
                    <a:pt x="911" y="537"/>
                  </a:lnTo>
                  <a:lnTo>
                    <a:pt x="0" y="1309"/>
                  </a:lnTo>
                  <a:lnTo>
                    <a:pt x="4580" y="6719"/>
                  </a:lnTo>
                  <a:lnTo>
                    <a:pt x="8705" y="1847"/>
                  </a:lnTo>
                  <a:lnTo>
                    <a:pt x="12831" y="6719"/>
                  </a:lnTo>
                  <a:lnTo>
                    <a:pt x="16955" y="1847"/>
                  </a:lnTo>
                  <a:lnTo>
                    <a:pt x="21083" y="6719"/>
                  </a:lnTo>
                  <a:lnTo>
                    <a:pt x="25665" y="1309"/>
                  </a:lnTo>
                  <a:lnTo>
                    <a:pt x="24756" y="537"/>
                  </a:lnTo>
                  <a:lnTo>
                    <a:pt x="21083" y="4873"/>
                  </a:lnTo>
                  <a:lnTo>
                    <a:pt x="16955" y="0"/>
                  </a:lnTo>
                  <a:lnTo>
                    <a:pt x="12830" y="4873"/>
                  </a:lnTo>
                  <a:lnTo>
                    <a:pt x="8704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" name="Google Shape;653;p27"/>
          <p:cNvGrpSpPr/>
          <p:nvPr/>
        </p:nvGrpSpPr>
        <p:grpSpPr>
          <a:xfrm rot="10800000">
            <a:off x="-344605" y="862043"/>
            <a:ext cx="1385363" cy="2755176"/>
            <a:chOff x="8103249" y="1201883"/>
            <a:chExt cx="1385363" cy="2755176"/>
          </a:xfrm>
        </p:grpSpPr>
        <p:sp>
          <p:nvSpPr>
            <p:cNvPr id="654" name="Google Shape;654;p27"/>
            <p:cNvSpPr/>
            <p:nvPr/>
          </p:nvSpPr>
          <p:spPr>
            <a:xfrm>
              <a:off x="8535309" y="1618525"/>
              <a:ext cx="953304" cy="1906435"/>
            </a:xfrm>
            <a:custGeom>
              <a:avLst/>
              <a:gdLst/>
              <a:ahLst/>
              <a:cxnLst/>
              <a:rect l="l" t="t" r="r" b="b"/>
              <a:pathLst>
                <a:path w="27640" h="55275" extrusionOk="0">
                  <a:moveTo>
                    <a:pt x="27639" y="0"/>
                  </a:moveTo>
                  <a:cubicBezTo>
                    <a:pt x="12375" y="0"/>
                    <a:pt x="1" y="12375"/>
                    <a:pt x="1" y="27637"/>
                  </a:cubicBezTo>
                  <a:cubicBezTo>
                    <a:pt x="1" y="42900"/>
                    <a:pt x="12374" y="55275"/>
                    <a:pt x="27639" y="55275"/>
                  </a:cubicBezTo>
                  <a:lnTo>
                    <a:pt x="27639" y="0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7"/>
            <p:cNvSpPr/>
            <p:nvPr/>
          </p:nvSpPr>
          <p:spPr>
            <a:xfrm>
              <a:off x="8420594" y="1503741"/>
              <a:ext cx="1068017" cy="1068017"/>
            </a:xfrm>
            <a:custGeom>
              <a:avLst/>
              <a:gdLst/>
              <a:ahLst/>
              <a:cxnLst/>
              <a:rect l="l" t="t" r="r" b="b"/>
              <a:pathLst>
                <a:path w="30966" h="30966" extrusionOk="0">
                  <a:moveTo>
                    <a:pt x="30965" y="0"/>
                  </a:moveTo>
                  <a:cubicBezTo>
                    <a:pt x="13890" y="0"/>
                    <a:pt x="0" y="13892"/>
                    <a:pt x="0" y="30965"/>
                  </a:cubicBezTo>
                  <a:lnTo>
                    <a:pt x="299" y="30965"/>
                  </a:lnTo>
                  <a:cubicBezTo>
                    <a:pt x="299" y="14056"/>
                    <a:pt x="14056" y="298"/>
                    <a:pt x="30965" y="298"/>
                  </a:cubicBezTo>
                  <a:lnTo>
                    <a:pt x="30965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8405142" y="2571733"/>
              <a:ext cx="1083469" cy="1083400"/>
            </a:xfrm>
            <a:custGeom>
              <a:avLst/>
              <a:gdLst/>
              <a:ahLst/>
              <a:cxnLst/>
              <a:rect l="l" t="t" r="r" b="b"/>
              <a:pathLst>
                <a:path w="31414" h="31412" extrusionOk="0">
                  <a:moveTo>
                    <a:pt x="1" y="0"/>
                  </a:moveTo>
                  <a:cubicBezTo>
                    <a:pt x="1" y="17320"/>
                    <a:pt x="14092" y="31412"/>
                    <a:pt x="31413" y="31412"/>
                  </a:cubicBezTo>
                  <a:lnTo>
                    <a:pt x="31413" y="30218"/>
                  </a:lnTo>
                  <a:cubicBezTo>
                    <a:pt x="14751" y="30218"/>
                    <a:pt x="1195" y="16662"/>
                    <a:pt x="119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8420594" y="1503741"/>
              <a:ext cx="1068017" cy="1068017"/>
            </a:xfrm>
            <a:custGeom>
              <a:avLst/>
              <a:gdLst/>
              <a:ahLst/>
              <a:cxnLst/>
              <a:rect l="l" t="t" r="r" b="b"/>
              <a:pathLst>
                <a:path w="30966" h="30966" extrusionOk="0">
                  <a:moveTo>
                    <a:pt x="30965" y="0"/>
                  </a:moveTo>
                  <a:cubicBezTo>
                    <a:pt x="13890" y="0"/>
                    <a:pt x="0" y="13892"/>
                    <a:pt x="0" y="30965"/>
                  </a:cubicBezTo>
                  <a:lnTo>
                    <a:pt x="299" y="30965"/>
                  </a:lnTo>
                  <a:cubicBezTo>
                    <a:pt x="299" y="14056"/>
                    <a:pt x="14056" y="298"/>
                    <a:pt x="30965" y="298"/>
                  </a:cubicBezTo>
                  <a:lnTo>
                    <a:pt x="30965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8405142" y="2571733"/>
              <a:ext cx="1083469" cy="1083400"/>
            </a:xfrm>
            <a:custGeom>
              <a:avLst/>
              <a:gdLst/>
              <a:ahLst/>
              <a:cxnLst/>
              <a:rect l="l" t="t" r="r" b="b"/>
              <a:pathLst>
                <a:path w="31414" h="31412" extrusionOk="0">
                  <a:moveTo>
                    <a:pt x="1" y="0"/>
                  </a:moveTo>
                  <a:cubicBezTo>
                    <a:pt x="1" y="17320"/>
                    <a:pt x="14092" y="31412"/>
                    <a:pt x="31413" y="31412"/>
                  </a:cubicBezTo>
                  <a:lnTo>
                    <a:pt x="31413" y="30218"/>
                  </a:lnTo>
                  <a:cubicBezTo>
                    <a:pt x="14751" y="30218"/>
                    <a:pt x="1195" y="16662"/>
                    <a:pt x="119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8322469" y="1405617"/>
              <a:ext cx="1166141" cy="1166141"/>
            </a:xfrm>
            <a:custGeom>
              <a:avLst/>
              <a:gdLst/>
              <a:ahLst/>
              <a:cxnLst/>
              <a:rect l="l" t="t" r="r" b="b"/>
              <a:pathLst>
                <a:path w="33811" h="33811" extrusionOk="0">
                  <a:moveTo>
                    <a:pt x="33810" y="0"/>
                  </a:moveTo>
                  <a:cubicBezTo>
                    <a:pt x="15166" y="0"/>
                    <a:pt x="0" y="15167"/>
                    <a:pt x="0" y="33810"/>
                  </a:cubicBezTo>
                  <a:lnTo>
                    <a:pt x="298" y="33810"/>
                  </a:lnTo>
                  <a:cubicBezTo>
                    <a:pt x="298" y="15331"/>
                    <a:pt x="15331" y="298"/>
                    <a:pt x="33810" y="298"/>
                  </a:cubicBezTo>
                  <a:lnTo>
                    <a:pt x="33810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8306983" y="2571733"/>
              <a:ext cx="1181627" cy="1181593"/>
            </a:xfrm>
            <a:custGeom>
              <a:avLst/>
              <a:gdLst/>
              <a:ahLst/>
              <a:cxnLst/>
              <a:rect l="l" t="t" r="r" b="b"/>
              <a:pathLst>
                <a:path w="34260" h="34259" extrusionOk="0">
                  <a:moveTo>
                    <a:pt x="1" y="0"/>
                  </a:moveTo>
                  <a:cubicBezTo>
                    <a:pt x="1" y="18890"/>
                    <a:pt x="15369" y="34258"/>
                    <a:pt x="34259" y="34258"/>
                  </a:cubicBezTo>
                  <a:lnTo>
                    <a:pt x="34259" y="33064"/>
                  </a:lnTo>
                  <a:cubicBezTo>
                    <a:pt x="16027" y="33064"/>
                    <a:pt x="1194" y="18232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8322469" y="1405617"/>
              <a:ext cx="1166141" cy="1166141"/>
            </a:xfrm>
            <a:custGeom>
              <a:avLst/>
              <a:gdLst/>
              <a:ahLst/>
              <a:cxnLst/>
              <a:rect l="l" t="t" r="r" b="b"/>
              <a:pathLst>
                <a:path w="33811" h="33811" extrusionOk="0">
                  <a:moveTo>
                    <a:pt x="33810" y="0"/>
                  </a:moveTo>
                  <a:cubicBezTo>
                    <a:pt x="15166" y="0"/>
                    <a:pt x="0" y="15167"/>
                    <a:pt x="0" y="33810"/>
                  </a:cubicBezTo>
                  <a:lnTo>
                    <a:pt x="298" y="33810"/>
                  </a:lnTo>
                  <a:cubicBezTo>
                    <a:pt x="298" y="15331"/>
                    <a:pt x="15331" y="298"/>
                    <a:pt x="33810" y="298"/>
                  </a:cubicBezTo>
                  <a:lnTo>
                    <a:pt x="33810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8306983" y="2571733"/>
              <a:ext cx="1181627" cy="1181593"/>
            </a:xfrm>
            <a:custGeom>
              <a:avLst/>
              <a:gdLst/>
              <a:ahLst/>
              <a:cxnLst/>
              <a:rect l="l" t="t" r="r" b="b"/>
              <a:pathLst>
                <a:path w="34260" h="34259" extrusionOk="0">
                  <a:moveTo>
                    <a:pt x="1" y="0"/>
                  </a:moveTo>
                  <a:cubicBezTo>
                    <a:pt x="1" y="18890"/>
                    <a:pt x="15369" y="34258"/>
                    <a:pt x="34259" y="34258"/>
                  </a:cubicBezTo>
                  <a:lnTo>
                    <a:pt x="34259" y="33064"/>
                  </a:lnTo>
                  <a:cubicBezTo>
                    <a:pt x="16027" y="33064"/>
                    <a:pt x="1194" y="18232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8224655" y="1307837"/>
              <a:ext cx="1263955" cy="1263921"/>
            </a:xfrm>
            <a:custGeom>
              <a:avLst/>
              <a:gdLst/>
              <a:ahLst/>
              <a:cxnLst/>
              <a:rect l="l" t="t" r="r" b="b"/>
              <a:pathLst>
                <a:path w="36647" h="36646" extrusionOk="0">
                  <a:moveTo>
                    <a:pt x="36646" y="0"/>
                  </a:moveTo>
                  <a:cubicBezTo>
                    <a:pt x="16439" y="0"/>
                    <a:pt x="1" y="16439"/>
                    <a:pt x="1" y="36645"/>
                  </a:cubicBezTo>
                  <a:lnTo>
                    <a:pt x="300" y="36645"/>
                  </a:lnTo>
                  <a:cubicBezTo>
                    <a:pt x="300" y="16604"/>
                    <a:pt x="16605" y="299"/>
                    <a:pt x="36646" y="299"/>
                  </a:cubicBezTo>
                  <a:lnTo>
                    <a:pt x="36646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7"/>
            <p:cNvSpPr/>
            <p:nvPr/>
          </p:nvSpPr>
          <p:spPr>
            <a:xfrm>
              <a:off x="8209238" y="2571733"/>
              <a:ext cx="1279372" cy="1279338"/>
            </a:xfrm>
            <a:custGeom>
              <a:avLst/>
              <a:gdLst/>
              <a:ahLst/>
              <a:cxnLst/>
              <a:rect l="l" t="t" r="r" b="b"/>
              <a:pathLst>
                <a:path w="37094" h="37093" extrusionOk="0">
                  <a:moveTo>
                    <a:pt x="1" y="0"/>
                  </a:moveTo>
                  <a:cubicBezTo>
                    <a:pt x="1" y="20452"/>
                    <a:pt x="16641" y="37092"/>
                    <a:pt x="37093" y="37092"/>
                  </a:cubicBezTo>
                  <a:lnTo>
                    <a:pt x="37093" y="35898"/>
                  </a:lnTo>
                  <a:cubicBezTo>
                    <a:pt x="17298" y="35898"/>
                    <a:pt x="1194" y="19794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7"/>
            <p:cNvSpPr/>
            <p:nvPr/>
          </p:nvSpPr>
          <p:spPr>
            <a:xfrm>
              <a:off x="8118701" y="1201883"/>
              <a:ext cx="1369908" cy="1369874"/>
            </a:xfrm>
            <a:custGeom>
              <a:avLst/>
              <a:gdLst/>
              <a:ahLst/>
              <a:cxnLst/>
              <a:rect l="l" t="t" r="r" b="b"/>
              <a:pathLst>
                <a:path w="39719" h="39718" extrusionOk="0">
                  <a:moveTo>
                    <a:pt x="39718" y="0"/>
                  </a:moveTo>
                  <a:cubicBezTo>
                    <a:pt x="17818" y="0"/>
                    <a:pt x="0" y="17817"/>
                    <a:pt x="0" y="39717"/>
                  </a:cubicBezTo>
                  <a:lnTo>
                    <a:pt x="299" y="39717"/>
                  </a:lnTo>
                  <a:cubicBezTo>
                    <a:pt x="299" y="17982"/>
                    <a:pt x="17982" y="298"/>
                    <a:pt x="39718" y="298"/>
                  </a:cubicBezTo>
                  <a:lnTo>
                    <a:pt x="39718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7"/>
            <p:cNvSpPr/>
            <p:nvPr/>
          </p:nvSpPr>
          <p:spPr>
            <a:xfrm>
              <a:off x="8103249" y="2571733"/>
              <a:ext cx="1385360" cy="1385325"/>
            </a:xfrm>
            <a:custGeom>
              <a:avLst/>
              <a:gdLst/>
              <a:ahLst/>
              <a:cxnLst/>
              <a:rect l="l" t="t" r="r" b="b"/>
              <a:pathLst>
                <a:path w="40167" h="40166" extrusionOk="0">
                  <a:moveTo>
                    <a:pt x="1" y="0"/>
                  </a:moveTo>
                  <a:cubicBezTo>
                    <a:pt x="1" y="22146"/>
                    <a:pt x="18019" y="40165"/>
                    <a:pt x="40166" y="40165"/>
                  </a:cubicBezTo>
                  <a:lnTo>
                    <a:pt x="40166" y="38971"/>
                  </a:lnTo>
                  <a:cubicBezTo>
                    <a:pt x="18677" y="38971"/>
                    <a:pt x="1194" y="21488"/>
                    <a:pt x="1194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27"/>
          <p:cNvGrpSpPr/>
          <p:nvPr/>
        </p:nvGrpSpPr>
        <p:grpSpPr>
          <a:xfrm rot="10800000">
            <a:off x="-39802" y="4392528"/>
            <a:ext cx="1455651" cy="426573"/>
            <a:chOff x="7728158" y="0"/>
            <a:chExt cx="1455651" cy="426573"/>
          </a:xfrm>
        </p:grpSpPr>
        <p:sp>
          <p:nvSpPr>
            <p:cNvPr id="668" name="Google Shape;668;p27"/>
            <p:cNvSpPr/>
            <p:nvPr/>
          </p:nvSpPr>
          <p:spPr>
            <a:xfrm>
              <a:off x="7728158" y="91261"/>
              <a:ext cx="1373323" cy="335312"/>
            </a:xfrm>
            <a:custGeom>
              <a:avLst/>
              <a:gdLst/>
              <a:ahLst/>
              <a:cxnLst/>
              <a:rect l="l" t="t" r="r" b="b"/>
              <a:pathLst>
                <a:path w="39818" h="9722" extrusionOk="0">
                  <a:moveTo>
                    <a:pt x="39222" y="598"/>
                  </a:moveTo>
                  <a:lnTo>
                    <a:pt x="39222" y="9124"/>
                  </a:lnTo>
                  <a:lnTo>
                    <a:pt x="598" y="9124"/>
                  </a:lnTo>
                  <a:lnTo>
                    <a:pt x="598" y="598"/>
                  </a:lnTo>
                  <a:close/>
                  <a:moveTo>
                    <a:pt x="1" y="1"/>
                  </a:moveTo>
                  <a:lnTo>
                    <a:pt x="1" y="9721"/>
                  </a:lnTo>
                  <a:lnTo>
                    <a:pt x="39818" y="9721"/>
                  </a:lnTo>
                  <a:lnTo>
                    <a:pt x="39818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7831042" y="0"/>
              <a:ext cx="1352767" cy="314721"/>
            </a:xfrm>
            <a:custGeom>
              <a:avLst/>
              <a:gdLst/>
              <a:ahLst/>
              <a:cxnLst/>
              <a:rect l="l" t="t" r="r" b="b"/>
              <a:pathLst>
                <a:path w="39222" h="9125" extrusionOk="0">
                  <a:moveTo>
                    <a:pt x="0" y="1"/>
                  </a:moveTo>
                  <a:lnTo>
                    <a:pt x="0" y="9124"/>
                  </a:lnTo>
                  <a:lnTo>
                    <a:pt x="39221" y="9124"/>
                  </a:lnTo>
                  <a:lnTo>
                    <a:pt x="39221" y="1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27"/>
          <p:cNvGrpSpPr/>
          <p:nvPr/>
        </p:nvGrpSpPr>
        <p:grpSpPr>
          <a:xfrm rot="5400000">
            <a:off x="8057028" y="-673567"/>
            <a:ext cx="686697" cy="1347673"/>
            <a:chOff x="200457" y="1184982"/>
            <a:chExt cx="686697" cy="1347673"/>
          </a:xfrm>
        </p:grpSpPr>
        <p:sp>
          <p:nvSpPr>
            <p:cNvPr id="671" name="Google Shape;671;p27"/>
            <p:cNvSpPr/>
            <p:nvPr/>
          </p:nvSpPr>
          <p:spPr>
            <a:xfrm>
              <a:off x="200457" y="1335946"/>
              <a:ext cx="30903" cy="30696"/>
            </a:xfrm>
            <a:custGeom>
              <a:avLst/>
              <a:gdLst/>
              <a:ahLst/>
              <a:cxnLst/>
              <a:rect l="l" t="t" r="r" b="b"/>
              <a:pathLst>
                <a:path w="896" h="890" extrusionOk="0">
                  <a:moveTo>
                    <a:pt x="448" y="1"/>
                  </a:moveTo>
                  <a:cubicBezTo>
                    <a:pt x="332" y="1"/>
                    <a:pt x="215" y="43"/>
                    <a:pt x="132" y="126"/>
                  </a:cubicBezTo>
                  <a:cubicBezTo>
                    <a:pt x="47" y="210"/>
                    <a:pt x="1" y="323"/>
                    <a:pt x="1" y="442"/>
                  </a:cubicBezTo>
                  <a:cubicBezTo>
                    <a:pt x="2" y="561"/>
                    <a:pt x="48" y="675"/>
                    <a:pt x="132" y="758"/>
                  </a:cubicBezTo>
                  <a:cubicBezTo>
                    <a:pt x="216" y="842"/>
                    <a:pt x="329" y="889"/>
                    <a:pt x="448" y="890"/>
                  </a:cubicBezTo>
                  <a:cubicBezTo>
                    <a:pt x="567" y="890"/>
                    <a:pt x="680" y="842"/>
                    <a:pt x="764" y="758"/>
                  </a:cubicBezTo>
                  <a:cubicBezTo>
                    <a:pt x="848" y="675"/>
                    <a:pt x="895" y="560"/>
                    <a:pt x="896" y="442"/>
                  </a:cubicBezTo>
                  <a:cubicBezTo>
                    <a:pt x="896" y="323"/>
                    <a:pt x="849" y="210"/>
                    <a:pt x="764" y="126"/>
                  </a:cubicBezTo>
                  <a:cubicBezTo>
                    <a:pt x="681" y="43"/>
                    <a:pt x="565" y="1"/>
                    <a:pt x="448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311930" y="1348328"/>
              <a:ext cx="427055" cy="1020559"/>
            </a:xfrm>
            <a:custGeom>
              <a:avLst/>
              <a:gdLst/>
              <a:ahLst/>
              <a:cxnLst/>
              <a:rect l="l" t="t" r="r" b="b"/>
              <a:pathLst>
                <a:path w="12382" h="29590" extrusionOk="0">
                  <a:moveTo>
                    <a:pt x="490" y="1"/>
                  </a:moveTo>
                  <a:cubicBezTo>
                    <a:pt x="287" y="1"/>
                    <a:pt x="103" y="141"/>
                    <a:pt x="55" y="348"/>
                  </a:cubicBezTo>
                  <a:cubicBezTo>
                    <a:pt x="0" y="590"/>
                    <a:pt x="151" y="829"/>
                    <a:pt x="392" y="883"/>
                  </a:cubicBezTo>
                  <a:cubicBezTo>
                    <a:pt x="422" y="890"/>
                    <a:pt x="452" y="895"/>
                    <a:pt x="483" y="895"/>
                  </a:cubicBezTo>
                  <a:cubicBezTo>
                    <a:pt x="487" y="895"/>
                    <a:pt x="491" y="895"/>
                    <a:pt x="494" y="894"/>
                  </a:cubicBezTo>
                  <a:cubicBezTo>
                    <a:pt x="703" y="894"/>
                    <a:pt x="883" y="749"/>
                    <a:pt x="926" y="546"/>
                  </a:cubicBezTo>
                  <a:cubicBezTo>
                    <a:pt x="981" y="305"/>
                    <a:pt x="831" y="65"/>
                    <a:pt x="589" y="12"/>
                  </a:cubicBezTo>
                  <a:cubicBezTo>
                    <a:pt x="556" y="5"/>
                    <a:pt x="523" y="1"/>
                    <a:pt x="490" y="1"/>
                  </a:cubicBezTo>
                  <a:close/>
                  <a:moveTo>
                    <a:pt x="3601" y="1088"/>
                  </a:moveTo>
                  <a:cubicBezTo>
                    <a:pt x="3435" y="1088"/>
                    <a:pt x="3275" y="1182"/>
                    <a:pt x="3199" y="1342"/>
                  </a:cubicBezTo>
                  <a:cubicBezTo>
                    <a:pt x="3091" y="1564"/>
                    <a:pt x="3185" y="1832"/>
                    <a:pt x="3407" y="1939"/>
                  </a:cubicBezTo>
                  <a:cubicBezTo>
                    <a:pt x="3469" y="1968"/>
                    <a:pt x="3534" y="1983"/>
                    <a:pt x="3602" y="1983"/>
                  </a:cubicBezTo>
                  <a:cubicBezTo>
                    <a:pt x="3603" y="1983"/>
                    <a:pt x="3604" y="1983"/>
                    <a:pt x="3605" y="1983"/>
                  </a:cubicBezTo>
                  <a:cubicBezTo>
                    <a:pt x="3775" y="1983"/>
                    <a:pt x="3931" y="1883"/>
                    <a:pt x="4004" y="1729"/>
                  </a:cubicBezTo>
                  <a:cubicBezTo>
                    <a:pt x="4112" y="1507"/>
                    <a:pt x="4019" y="1240"/>
                    <a:pt x="3796" y="1133"/>
                  </a:cubicBezTo>
                  <a:cubicBezTo>
                    <a:pt x="3733" y="1103"/>
                    <a:pt x="3666" y="1088"/>
                    <a:pt x="3601" y="1088"/>
                  </a:cubicBezTo>
                  <a:close/>
                  <a:moveTo>
                    <a:pt x="6390" y="2843"/>
                  </a:moveTo>
                  <a:cubicBezTo>
                    <a:pt x="6259" y="2843"/>
                    <a:pt x="6129" y="2901"/>
                    <a:pt x="6041" y="3013"/>
                  </a:cubicBezTo>
                  <a:cubicBezTo>
                    <a:pt x="5888" y="3204"/>
                    <a:pt x="5919" y="3485"/>
                    <a:pt x="6110" y="3639"/>
                  </a:cubicBezTo>
                  <a:cubicBezTo>
                    <a:pt x="6190" y="3702"/>
                    <a:pt x="6289" y="3736"/>
                    <a:pt x="6391" y="3737"/>
                  </a:cubicBezTo>
                  <a:cubicBezTo>
                    <a:pt x="6527" y="3737"/>
                    <a:pt x="6655" y="3676"/>
                    <a:pt x="6740" y="3570"/>
                  </a:cubicBezTo>
                  <a:cubicBezTo>
                    <a:pt x="6894" y="3377"/>
                    <a:pt x="6863" y="3095"/>
                    <a:pt x="6671" y="2941"/>
                  </a:cubicBezTo>
                  <a:lnTo>
                    <a:pt x="6667" y="2941"/>
                  </a:lnTo>
                  <a:cubicBezTo>
                    <a:pt x="6586" y="2875"/>
                    <a:pt x="6487" y="2843"/>
                    <a:pt x="6390" y="2843"/>
                  </a:cubicBezTo>
                  <a:close/>
                  <a:moveTo>
                    <a:pt x="8719" y="5171"/>
                  </a:moveTo>
                  <a:cubicBezTo>
                    <a:pt x="8621" y="5171"/>
                    <a:pt x="8522" y="5203"/>
                    <a:pt x="8440" y="5270"/>
                  </a:cubicBezTo>
                  <a:cubicBezTo>
                    <a:pt x="8247" y="5424"/>
                    <a:pt x="8217" y="5705"/>
                    <a:pt x="8371" y="5896"/>
                  </a:cubicBezTo>
                  <a:cubicBezTo>
                    <a:pt x="8454" y="6003"/>
                    <a:pt x="8581" y="6066"/>
                    <a:pt x="8716" y="6066"/>
                  </a:cubicBezTo>
                  <a:cubicBezTo>
                    <a:pt x="8717" y="6066"/>
                    <a:pt x="8718" y="6066"/>
                    <a:pt x="8720" y="6066"/>
                  </a:cubicBezTo>
                  <a:cubicBezTo>
                    <a:pt x="8822" y="6066"/>
                    <a:pt x="8920" y="6031"/>
                    <a:pt x="9001" y="5968"/>
                  </a:cubicBezTo>
                  <a:cubicBezTo>
                    <a:pt x="9192" y="5812"/>
                    <a:pt x="9223" y="5532"/>
                    <a:pt x="9068" y="5339"/>
                  </a:cubicBezTo>
                  <a:cubicBezTo>
                    <a:pt x="8981" y="5228"/>
                    <a:pt x="8850" y="5171"/>
                    <a:pt x="8719" y="5171"/>
                  </a:cubicBezTo>
                  <a:close/>
                  <a:moveTo>
                    <a:pt x="10475" y="7958"/>
                  </a:moveTo>
                  <a:cubicBezTo>
                    <a:pt x="10409" y="7958"/>
                    <a:pt x="10342" y="7972"/>
                    <a:pt x="10279" y="8003"/>
                  </a:cubicBezTo>
                  <a:cubicBezTo>
                    <a:pt x="10057" y="8110"/>
                    <a:pt x="9966" y="8378"/>
                    <a:pt x="10073" y="8599"/>
                  </a:cubicBezTo>
                  <a:cubicBezTo>
                    <a:pt x="10146" y="8754"/>
                    <a:pt x="10302" y="8853"/>
                    <a:pt x="10473" y="8853"/>
                  </a:cubicBezTo>
                  <a:cubicBezTo>
                    <a:pt x="10474" y="8853"/>
                    <a:pt x="10475" y="8853"/>
                    <a:pt x="10476" y="8853"/>
                  </a:cubicBezTo>
                  <a:cubicBezTo>
                    <a:pt x="10543" y="8853"/>
                    <a:pt x="10610" y="8837"/>
                    <a:pt x="10670" y="8808"/>
                  </a:cubicBezTo>
                  <a:cubicBezTo>
                    <a:pt x="10892" y="8700"/>
                    <a:pt x="10985" y="8433"/>
                    <a:pt x="10880" y="8211"/>
                  </a:cubicBezTo>
                  <a:cubicBezTo>
                    <a:pt x="10802" y="8051"/>
                    <a:pt x="10641" y="7958"/>
                    <a:pt x="10475" y="7958"/>
                  </a:cubicBezTo>
                  <a:close/>
                  <a:moveTo>
                    <a:pt x="11566" y="11066"/>
                  </a:moveTo>
                  <a:cubicBezTo>
                    <a:pt x="11533" y="11066"/>
                    <a:pt x="11500" y="11070"/>
                    <a:pt x="11466" y="11077"/>
                  </a:cubicBezTo>
                  <a:cubicBezTo>
                    <a:pt x="11225" y="11130"/>
                    <a:pt x="11074" y="11370"/>
                    <a:pt x="11130" y="11611"/>
                  </a:cubicBezTo>
                  <a:cubicBezTo>
                    <a:pt x="11175" y="11814"/>
                    <a:pt x="11355" y="11959"/>
                    <a:pt x="11565" y="11959"/>
                  </a:cubicBezTo>
                  <a:cubicBezTo>
                    <a:pt x="11568" y="11960"/>
                    <a:pt x="11572" y="11960"/>
                    <a:pt x="11575" y="11960"/>
                  </a:cubicBezTo>
                  <a:cubicBezTo>
                    <a:pt x="11604" y="11960"/>
                    <a:pt x="11634" y="11955"/>
                    <a:pt x="11663" y="11948"/>
                  </a:cubicBezTo>
                  <a:cubicBezTo>
                    <a:pt x="11905" y="11895"/>
                    <a:pt x="12056" y="11655"/>
                    <a:pt x="12001" y="11414"/>
                  </a:cubicBezTo>
                  <a:cubicBezTo>
                    <a:pt x="11954" y="11207"/>
                    <a:pt x="11770" y="11066"/>
                    <a:pt x="11566" y="11066"/>
                  </a:cubicBezTo>
                  <a:close/>
                  <a:moveTo>
                    <a:pt x="11934" y="14340"/>
                  </a:moveTo>
                  <a:cubicBezTo>
                    <a:pt x="11933" y="14340"/>
                    <a:pt x="11933" y="14340"/>
                    <a:pt x="11932" y="14340"/>
                  </a:cubicBezTo>
                  <a:cubicBezTo>
                    <a:pt x="11931" y="14340"/>
                    <a:pt x="11930" y="14340"/>
                    <a:pt x="11930" y="14340"/>
                  </a:cubicBezTo>
                  <a:cubicBezTo>
                    <a:pt x="11684" y="14340"/>
                    <a:pt x="11484" y="14540"/>
                    <a:pt x="11484" y="14788"/>
                  </a:cubicBezTo>
                  <a:cubicBezTo>
                    <a:pt x="11486" y="15034"/>
                    <a:pt x="11686" y="15234"/>
                    <a:pt x="11933" y="15234"/>
                  </a:cubicBezTo>
                  <a:cubicBezTo>
                    <a:pt x="11934" y="15234"/>
                    <a:pt x="11935" y="15234"/>
                    <a:pt x="11935" y="15234"/>
                  </a:cubicBezTo>
                  <a:cubicBezTo>
                    <a:pt x="12182" y="15233"/>
                    <a:pt x="12382" y="15031"/>
                    <a:pt x="12379" y="14784"/>
                  </a:cubicBezTo>
                  <a:cubicBezTo>
                    <a:pt x="12378" y="14538"/>
                    <a:pt x="12179" y="14340"/>
                    <a:pt x="11934" y="14340"/>
                  </a:cubicBezTo>
                  <a:close/>
                  <a:moveTo>
                    <a:pt x="11570" y="17613"/>
                  </a:moveTo>
                  <a:cubicBezTo>
                    <a:pt x="11365" y="17613"/>
                    <a:pt x="11181" y="17753"/>
                    <a:pt x="11132" y="17960"/>
                  </a:cubicBezTo>
                  <a:lnTo>
                    <a:pt x="11136" y="17960"/>
                  </a:lnTo>
                  <a:cubicBezTo>
                    <a:pt x="11079" y="18202"/>
                    <a:pt x="11231" y="18442"/>
                    <a:pt x="11473" y="18494"/>
                  </a:cubicBezTo>
                  <a:cubicBezTo>
                    <a:pt x="11505" y="18503"/>
                    <a:pt x="11538" y="18506"/>
                    <a:pt x="11571" y="18506"/>
                  </a:cubicBezTo>
                  <a:cubicBezTo>
                    <a:pt x="11780" y="18505"/>
                    <a:pt x="11960" y="18361"/>
                    <a:pt x="12007" y="18157"/>
                  </a:cubicBezTo>
                  <a:cubicBezTo>
                    <a:pt x="12061" y="17916"/>
                    <a:pt x="11910" y="17677"/>
                    <a:pt x="11669" y="17624"/>
                  </a:cubicBezTo>
                  <a:cubicBezTo>
                    <a:pt x="11636" y="17616"/>
                    <a:pt x="11603" y="17613"/>
                    <a:pt x="11570" y="17613"/>
                  </a:cubicBezTo>
                  <a:close/>
                  <a:moveTo>
                    <a:pt x="10486" y="20723"/>
                  </a:moveTo>
                  <a:cubicBezTo>
                    <a:pt x="10320" y="20723"/>
                    <a:pt x="10160" y="20816"/>
                    <a:pt x="10083" y="20976"/>
                  </a:cubicBezTo>
                  <a:cubicBezTo>
                    <a:pt x="9975" y="21199"/>
                    <a:pt x="10069" y="21466"/>
                    <a:pt x="10292" y="21572"/>
                  </a:cubicBezTo>
                  <a:cubicBezTo>
                    <a:pt x="10352" y="21602"/>
                    <a:pt x="10419" y="21617"/>
                    <a:pt x="10485" y="21617"/>
                  </a:cubicBezTo>
                  <a:cubicBezTo>
                    <a:pt x="10486" y="21617"/>
                    <a:pt x="10487" y="21617"/>
                    <a:pt x="10488" y="21617"/>
                  </a:cubicBezTo>
                  <a:cubicBezTo>
                    <a:pt x="10659" y="21617"/>
                    <a:pt x="10814" y="21518"/>
                    <a:pt x="10888" y="21364"/>
                  </a:cubicBezTo>
                  <a:cubicBezTo>
                    <a:pt x="10995" y="21141"/>
                    <a:pt x="10902" y="20874"/>
                    <a:pt x="10679" y="20767"/>
                  </a:cubicBezTo>
                  <a:cubicBezTo>
                    <a:pt x="10617" y="20737"/>
                    <a:pt x="10551" y="20723"/>
                    <a:pt x="10486" y="20723"/>
                  </a:cubicBezTo>
                  <a:close/>
                  <a:moveTo>
                    <a:pt x="8734" y="23512"/>
                  </a:moveTo>
                  <a:cubicBezTo>
                    <a:pt x="8602" y="23512"/>
                    <a:pt x="8472" y="23570"/>
                    <a:pt x="8383" y="23682"/>
                  </a:cubicBezTo>
                  <a:cubicBezTo>
                    <a:pt x="8229" y="23875"/>
                    <a:pt x="8262" y="24156"/>
                    <a:pt x="8455" y="24310"/>
                  </a:cubicBezTo>
                  <a:cubicBezTo>
                    <a:pt x="8534" y="24374"/>
                    <a:pt x="8632" y="24409"/>
                    <a:pt x="8734" y="24409"/>
                  </a:cubicBezTo>
                  <a:cubicBezTo>
                    <a:pt x="8870" y="24408"/>
                    <a:pt x="8999" y="24345"/>
                    <a:pt x="9083" y="24239"/>
                  </a:cubicBezTo>
                  <a:cubicBezTo>
                    <a:pt x="9238" y="24045"/>
                    <a:pt x="9207" y="23763"/>
                    <a:pt x="9012" y="23609"/>
                  </a:cubicBezTo>
                  <a:cubicBezTo>
                    <a:pt x="8929" y="23544"/>
                    <a:pt x="8831" y="23512"/>
                    <a:pt x="8734" y="23512"/>
                  </a:cubicBezTo>
                  <a:close/>
                  <a:moveTo>
                    <a:pt x="6406" y="25846"/>
                  </a:moveTo>
                  <a:cubicBezTo>
                    <a:pt x="6309" y="25846"/>
                    <a:pt x="6211" y="25877"/>
                    <a:pt x="6128" y="25942"/>
                  </a:cubicBezTo>
                  <a:cubicBezTo>
                    <a:pt x="5934" y="26096"/>
                    <a:pt x="5904" y="26378"/>
                    <a:pt x="6059" y="26571"/>
                  </a:cubicBezTo>
                  <a:cubicBezTo>
                    <a:pt x="6143" y="26676"/>
                    <a:pt x="6270" y="26739"/>
                    <a:pt x="6404" y="26739"/>
                  </a:cubicBezTo>
                  <a:cubicBezTo>
                    <a:pt x="6405" y="26739"/>
                    <a:pt x="6407" y="26739"/>
                    <a:pt x="6408" y="26739"/>
                  </a:cubicBezTo>
                  <a:cubicBezTo>
                    <a:pt x="6409" y="26739"/>
                    <a:pt x="6411" y="26739"/>
                    <a:pt x="6413" y="26739"/>
                  </a:cubicBezTo>
                  <a:cubicBezTo>
                    <a:pt x="6512" y="26739"/>
                    <a:pt x="6607" y="26705"/>
                    <a:pt x="6685" y="26643"/>
                  </a:cubicBezTo>
                  <a:cubicBezTo>
                    <a:pt x="6879" y="26488"/>
                    <a:pt x="6913" y="26205"/>
                    <a:pt x="6757" y="26014"/>
                  </a:cubicBezTo>
                  <a:cubicBezTo>
                    <a:pt x="6668" y="25903"/>
                    <a:pt x="6538" y="25846"/>
                    <a:pt x="6406" y="25846"/>
                  </a:cubicBezTo>
                  <a:close/>
                  <a:moveTo>
                    <a:pt x="3625" y="27603"/>
                  </a:moveTo>
                  <a:cubicBezTo>
                    <a:pt x="3559" y="27603"/>
                    <a:pt x="3493" y="27618"/>
                    <a:pt x="3430" y="27648"/>
                  </a:cubicBezTo>
                  <a:cubicBezTo>
                    <a:pt x="3207" y="27755"/>
                    <a:pt x="3113" y="28022"/>
                    <a:pt x="3221" y="28244"/>
                  </a:cubicBezTo>
                  <a:cubicBezTo>
                    <a:pt x="3294" y="28399"/>
                    <a:pt x="3452" y="28498"/>
                    <a:pt x="3624" y="28498"/>
                  </a:cubicBezTo>
                  <a:cubicBezTo>
                    <a:pt x="3692" y="28498"/>
                    <a:pt x="3759" y="28482"/>
                    <a:pt x="3821" y="28453"/>
                  </a:cubicBezTo>
                  <a:cubicBezTo>
                    <a:pt x="4042" y="28344"/>
                    <a:pt x="4133" y="28076"/>
                    <a:pt x="4026" y="27853"/>
                  </a:cubicBezTo>
                  <a:cubicBezTo>
                    <a:pt x="3948" y="27695"/>
                    <a:pt x="3789" y="27603"/>
                    <a:pt x="3625" y="27603"/>
                  </a:cubicBezTo>
                  <a:close/>
                  <a:moveTo>
                    <a:pt x="515" y="28695"/>
                  </a:moveTo>
                  <a:cubicBezTo>
                    <a:pt x="482" y="28695"/>
                    <a:pt x="449" y="28699"/>
                    <a:pt x="416" y="28706"/>
                  </a:cubicBezTo>
                  <a:cubicBezTo>
                    <a:pt x="175" y="28762"/>
                    <a:pt x="24" y="29002"/>
                    <a:pt x="80" y="29243"/>
                  </a:cubicBezTo>
                  <a:cubicBezTo>
                    <a:pt x="127" y="29446"/>
                    <a:pt x="307" y="29590"/>
                    <a:pt x="515" y="29590"/>
                  </a:cubicBezTo>
                  <a:cubicBezTo>
                    <a:pt x="549" y="29590"/>
                    <a:pt x="583" y="29586"/>
                    <a:pt x="617" y="29580"/>
                  </a:cubicBezTo>
                  <a:lnTo>
                    <a:pt x="617" y="29578"/>
                  </a:lnTo>
                  <a:cubicBezTo>
                    <a:pt x="857" y="29524"/>
                    <a:pt x="1008" y="29285"/>
                    <a:pt x="953" y="29044"/>
                  </a:cubicBezTo>
                  <a:cubicBezTo>
                    <a:pt x="905" y="28836"/>
                    <a:pt x="720" y="28695"/>
                    <a:pt x="515" y="28695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200457" y="2350857"/>
              <a:ext cx="30903" cy="30903"/>
            </a:xfrm>
            <a:custGeom>
              <a:avLst/>
              <a:gdLst/>
              <a:ahLst/>
              <a:cxnLst/>
              <a:rect l="l" t="t" r="r" b="b"/>
              <a:pathLst>
                <a:path w="896" h="896" extrusionOk="0">
                  <a:moveTo>
                    <a:pt x="450" y="1"/>
                  </a:moveTo>
                  <a:cubicBezTo>
                    <a:pt x="421" y="1"/>
                    <a:pt x="391" y="4"/>
                    <a:pt x="362" y="9"/>
                  </a:cubicBezTo>
                  <a:cubicBezTo>
                    <a:pt x="333" y="14"/>
                    <a:pt x="306" y="22"/>
                    <a:pt x="278" y="33"/>
                  </a:cubicBezTo>
                  <a:cubicBezTo>
                    <a:pt x="251" y="46"/>
                    <a:pt x="225" y="59"/>
                    <a:pt x="200" y="75"/>
                  </a:cubicBezTo>
                  <a:cubicBezTo>
                    <a:pt x="176" y="92"/>
                    <a:pt x="154" y="111"/>
                    <a:pt x="132" y="132"/>
                  </a:cubicBezTo>
                  <a:cubicBezTo>
                    <a:pt x="111" y="152"/>
                    <a:pt x="93" y="175"/>
                    <a:pt x="79" y="200"/>
                  </a:cubicBezTo>
                  <a:cubicBezTo>
                    <a:pt x="62" y="223"/>
                    <a:pt x="47" y="248"/>
                    <a:pt x="37" y="274"/>
                  </a:cubicBezTo>
                  <a:cubicBezTo>
                    <a:pt x="25" y="302"/>
                    <a:pt x="16" y="330"/>
                    <a:pt x="10" y="358"/>
                  </a:cubicBezTo>
                  <a:cubicBezTo>
                    <a:pt x="4" y="388"/>
                    <a:pt x="1" y="418"/>
                    <a:pt x="1" y="448"/>
                  </a:cubicBezTo>
                  <a:cubicBezTo>
                    <a:pt x="2" y="567"/>
                    <a:pt x="48" y="680"/>
                    <a:pt x="132" y="764"/>
                  </a:cubicBezTo>
                  <a:cubicBezTo>
                    <a:pt x="153" y="784"/>
                    <a:pt x="176" y="802"/>
                    <a:pt x="200" y="818"/>
                  </a:cubicBezTo>
                  <a:cubicBezTo>
                    <a:pt x="224" y="835"/>
                    <a:pt x="250" y="850"/>
                    <a:pt x="278" y="859"/>
                  </a:cubicBezTo>
                  <a:cubicBezTo>
                    <a:pt x="304" y="871"/>
                    <a:pt x="333" y="880"/>
                    <a:pt x="362" y="886"/>
                  </a:cubicBezTo>
                  <a:cubicBezTo>
                    <a:pt x="390" y="892"/>
                    <a:pt x="419" y="895"/>
                    <a:pt x="448" y="895"/>
                  </a:cubicBezTo>
                  <a:cubicBezTo>
                    <a:pt x="479" y="895"/>
                    <a:pt x="508" y="892"/>
                    <a:pt x="538" y="886"/>
                  </a:cubicBezTo>
                  <a:cubicBezTo>
                    <a:pt x="566" y="880"/>
                    <a:pt x="594" y="871"/>
                    <a:pt x="622" y="859"/>
                  </a:cubicBezTo>
                  <a:cubicBezTo>
                    <a:pt x="649" y="849"/>
                    <a:pt x="675" y="835"/>
                    <a:pt x="699" y="818"/>
                  </a:cubicBezTo>
                  <a:cubicBezTo>
                    <a:pt x="722" y="802"/>
                    <a:pt x="745" y="784"/>
                    <a:pt x="764" y="764"/>
                  </a:cubicBezTo>
                  <a:cubicBezTo>
                    <a:pt x="848" y="680"/>
                    <a:pt x="895" y="567"/>
                    <a:pt x="896" y="448"/>
                  </a:cubicBezTo>
                  <a:cubicBezTo>
                    <a:pt x="896" y="418"/>
                    <a:pt x="892" y="388"/>
                    <a:pt x="887" y="358"/>
                  </a:cubicBezTo>
                  <a:cubicBezTo>
                    <a:pt x="881" y="330"/>
                    <a:pt x="873" y="302"/>
                    <a:pt x="863" y="274"/>
                  </a:cubicBezTo>
                  <a:cubicBezTo>
                    <a:pt x="850" y="248"/>
                    <a:pt x="837" y="223"/>
                    <a:pt x="821" y="200"/>
                  </a:cubicBezTo>
                  <a:cubicBezTo>
                    <a:pt x="805" y="175"/>
                    <a:pt x="787" y="152"/>
                    <a:pt x="764" y="132"/>
                  </a:cubicBezTo>
                  <a:cubicBezTo>
                    <a:pt x="745" y="110"/>
                    <a:pt x="722" y="91"/>
                    <a:pt x="699" y="75"/>
                  </a:cubicBezTo>
                  <a:cubicBezTo>
                    <a:pt x="671" y="60"/>
                    <a:pt x="648" y="46"/>
                    <a:pt x="622" y="33"/>
                  </a:cubicBezTo>
                  <a:cubicBezTo>
                    <a:pt x="594" y="22"/>
                    <a:pt x="566" y="14"/>
                    <a:pt x="538" y="9"/>
                  </a:cubicBezTo>
                  <a:cubicBezTo>
                    <a:pt x="509" y="4"/>
                    <a:pt x="479" y="1"/>
                    <a:pt x="450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200457" y="1184982"/>
              <a:ext cx="30903" cy="30696"/>
            </a:xfrm>
            <a:custGeom>
              <a:avLst/>
              <a:gdLst/>
              <a:ahLst/>
              <a:cxnLst/>
              <a:rect l="l" t="t" r="r" b="b"/>
              <a:pathLst>
                <a:path w="896" h="890" extrusionOk="0">
                  <a:moveTo>
                    <a:pt x="450" y="1"/>
                  </a:moveTo>
                  <a:cubicBezTo>
                    <a:pt x="333" y="1"/>
                    <a:pt x="216" y="43"/>
                    <a:pt x="132" y="124"/>
                  </a:cubicBezTo>
                  <a:cubicBezTo>
                    <a:pt x="48" y="209"/>
                    <a:pt x="2" y="323"/>
                    <a:pt x="1" y="442"/>
                  </a:cubicBezTo>
                  <a:cubicBezTo>
                    <a:pt x="1" y="559"/>
                    <a:pt x="48" y="674"/>
                    <a:pt x="132" y="758"/>
                  </a:cubicBezTo>
                  <a:cubicBezTo>
                    <a:pt x="216" y="840"/>
                    <a:pt x="329" y="888"/>
                    <a:pt x="448" y="889"/>
                  </a:cubicBezTo>
                  <a:cubicBezTo>
                    <a:pt x="567" y="888"/>
                    <a:pt x="680" y="841"/>
                    <a:pt x="764" y="758"/>
                  </a:cubicBezTo>
                  <a:cubicBezTo>
                    <a:pt x="848" y="674"/>
                    <a:pt x="896" y="559"/>
                    <a:pt x="896" y="442"/>
                  </a:cubicBezTo>
                  <a:cubicBezTo>
                    <a:pt x="895" y="323"/>
                    <a:pt x="848" y="209"/>
                    <a:pt x="764" y="124"/>
                  </a:cubicBezTo>
                  <a:cubicBezTo>
                    <a:pt x="681" y="42"/>
                    <a:pt x="566" y="1"/>
                    <a:pt x="450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336004" y="1199020"/>
              <a:ext cx="551150" cy="1319208"/>
            </a:xfrm>
            <a:custGeom>
              <a:avLst/>
              <a:gdLst/>
              <a:ahLst/>
              <a:cxnLst/>
              <a:rect l="l" t="t" r="r" b="b"/>
              <a:pathLst>
                <a:path w="15980" h="38249" extrusionOk="0">
                  <a:moveTo>
                    <a:pt x="491" y="0"/>
                  </a:moveTo>
                  <a:cubicBezTo>
                    <a:pt x="283" y="0"/>
                    <a:pt x="97" y="145"/>
                    <a:pt x="52" y="356"/>
                  </a:cubicBezTo>
                  <a:cubicBezTo>
                    <a:pt x="0" y="599"/>
                    <a:pt x="156" y="837"/>
                    <a:pt x="399" y="888"/>
                  </a:cubicBezTo>
                  <a:lnTo>
                    <a:pt x="395" y="888"/>
                  </a:lnTo>
                  <a:cubicBezTo>
                    <a:pt x="427" y="893"/>
                    <a:pt x="459" y="895"/>
                    <a:pt x="491" y="897"/>
                  </a:cubicBezTo>
                  <a:cubicBezTo>
                    <a:pt x="701" y="894"/>
                    <a:pt x="882" y="747"/>
                    <a:pt x="927" y="541"/>
                  </a:cubicBezTo>
                  <a:cubicBezTo>
                    <a:pt x="976" y="300"/>
                    <a:pt x="824" y="63"/>
                    <a:pt x="583" y="10"/>
                  </a:cubicBezTo>
                  <a:cubicBezTo>
                    <a:pt x="552" y="3"/>
                    <a:pt x="521" y="0"/>
                    <a:pt x="491" y="0"/>
                  </a:cubicBezTo>
                  <a:close/>
                  <a:moveTo>
                    <a:pt x="4285" y="1233"/>
                  </a:moveTo>
                  <a:cubicBezTo>
                    <a:pt x="4114" y="1233"/>
                    <a:pt x="3950" y="1332"/>
                    <a:pt x="3876" y="1498"/>
                  </a:cubicBezTo>
                  <a:cubicBezTo>
                    <a:pt x="3776" y="1723"/>
                    <a:pt x="3877" y="1988"/>
                    <a:pt x="4103" y="2089"/>
                  </a:cubicBezTo>
                  <a:cubicBezTo>
                    <a:pt x="4160" y="2114"/>
                    <a:pt x="4222" y="2128"/>
                    <a:pt x="4285" y="2128"/>
                  </a:cubicBezTo>
                  <a:cubicBezTo>
                    <a:pt x="4462" y="2128"/>
                    <a:pt x="4621" y="2024"/>
                    <a:pt x="4694" y="1863"/>
                  </a:cubicBezTo>
                  <a:cubicBezTo>
                    <a:pt x="4795" y="1636"/>
                    <a:pt x="4693" y="1371"/>
                    <a:pt x="4467" y="1272"/>
                  </a:cubicBezTo>
                  <a:cubicBezTo>
                    <a:pt x="4408" y="1245"/>
                    <a:pt x="4346" y="1233"/>
                    <a:pt x="4285" y="1233"/>
                  </a:cubicBezTo>
                  <a:close/>
                  <a:moveTo>
                    <a:pt x="7740" y="3232"/>
                  </a:moveTo>
                  <a:cubicBezTo>
                    <a:pt x="7601" y="3232"/>
                    <a:pt x="7465" y="3296"/>
                    <a:pt x="7377" y="3417"/>
                  </a:cubicBezTo>
                  <a:cubicBezTo>
                    <a:pt x="7233" y="3616"/>
                    <a:pt x="7277" y="3895"/>
                    <a:pt x="7476" y="4040"/>
                  </a:cubicBezTo>
                  <a:cubicBezTo>
                    <a:pt x="7551" y="4094"/>
                    <a:pt x="7642" y="4125"/>
                    <a:pt x="7736" y="4125"/>
                  </a:cubicBezTo>
                  <a:cubicBezTo>
                    <a:pt x="7737" y="4125"/>
                    <a:pt x="7739" y="4125"/>
                    <a:pt x="7741" y="4125"/>
                  </a:cubicBezTo>
                  <a:cubicBezTo>
                    <a:pt x="7883" y="4125"/>
                    <a:pt x="8018" y="4056"/>
                    <a:pt x="8101" y="3940"/>
                  </a:cubicBezTo>
                  <a:cubicBezTo>
                    <a:pt x="8247" y="3742"/>
                    <a:pt x="8203" y="3462"/>
                    <a:pt x="8003" y="3317"/>
                  </a:cubicBezTo>
                  <a:cubicBezTo>
                    <a:pt x="7924" y="3260"/>
                    <a:pt x="7832" y="3232"/>
                    <a:pt x="7740" y="3232"/>
                  </a:cubicBezTo>
                  <a:close/>
                  <a:moveTo>
                    <a:pt x="10705" y="5902"/>
                  </a:moveTo>
                  <a:cubicBezTo>
                    <a:pt x="10598" y="5902"/>
                    <a:pt x="10490" y="5940"/>
                    <a:pt x="10405" y="6017"/>
                  </a:cubicBezTo>
                  <a:cubicBezTo>
                    <a:pt x="10222" y="6184"/>
                    <a:pt x="10208" y="6466"/>
                    <a:pt x="10372" y="6649"/>
                  </a:cubicBezTo>
                  <a:cubicBezTo>
                    <a:pt x="10457" y="6742"/>
                    <a:pt x="10577" y="6796"/>
                    <a:pt x="10702" y="6796"/>
                  </a:cubicBezTo>
                  <a:cubicBezTo>
                    <a:pt x="10703" y="6796"/>
                    <a:pt x="10705" y="6796"/>
                    <a:pt x="10706" y="6796"/>
                  </a:cubicBezTo>
                  <a:cubicBezTo>
                    <a:pt x="10708" y="6796"/>
                    <a:pt x="10709" y="6796"/>
                    <a:pt x="10711" y="6796"/>
                  </a:cubicBezTo>
                  <a:cubicBezTo>
                    <a:pt x="10819" y="6796"/>
                    <a:pt x="10923" y="6755"/>
                    <a:pt x="11004" y="6682"/>
                  </a:cubicBezTo>
                  <a:cubicBezTo>
                    <a:pt x="11190" y="6517"/>
                    <a:pt x="11204" y="6234"/>
                    <a:pt x="11037" y="6050"/>
                  </a:cubicBezTo>
                  <a:cubicBezTo>
                    <a:pt x="10949" y="5952"/>
                    <a:pt x="10827" y="5902"/>
                    <a:pt x="10705" y="5902"/>
                  </a:cubicBezTo>
                  <a:close/>
                  <a:moveTo>
                    <a:pt x="13054" y="9127"/>
                  </a:moveTo>
                  <a:cubicBezTo>
                    <a:pt x="12978" y="9127"/>
                    <a:pt x="12900" y="9147"/>
                    <a:pt x="12830" y="9188"/>
                  </a:cubicBezTo>
                  <a:cubicBezTo>
                    <a:pt x="12616" y="9311"/>
                    <a:pt x="12542" y="9585"/>
                    <a:pt x="12666" y="9799"/>
                  </a:cubicBezTo>
                  <a:cubicBezTo>
                    <a:pt x="12746" y="9936"/>
                    <a:pt x="12893" y="10023"/>
                    <a:pt x="13053" y="10023"/>
                  </a:cubicBezTo>
                  <a:cubicBezTo>
                    <a:pt x="13132" y="10023"/>
                    <a:pt x="13209" y="10002"/>
                    <a:pt x="13277" y="9964"/>
                  </a:cubicBezTo>
                  <a:cubicBezTo>
                    <a:pt x="13490" y="9839"/>
                    <a:pt x="13564" y="9566"/>
                    <a:pt x="13441" y="9352"/>
                  </a:cubicBezTo>
                  <a:cubicBezTo>
                    <a:pt x="13359" y="9208"/>
                    <a:pt x="13208" y="9127"/>
                    <a:pt x="13054" y="9127"/>
                  </a:cubicBezTo>
                  <a:close/>
                  <a:moveTo>
                    <a:pt x="14678" y="12770"/>
                  </a:moveTo>
                  <a:cubicBezTo>
                    <a:pt x="14632" y="12770"/>
                    <a:pt x="14587" y="12776"/>
                    <a:pt x="14541" y="12791"/>
                  </a:cubicBezTo>
                  <a:cubicBezTo>
                    <a:pt x="14307" y="12867"/>
                    <a:pt x="14178" y="13118"/>
                    <a:pt x="14252" y="13354"/>
                  </a:cubicBezTo>
                  <a:lnTo>
                    <a:pt x="14256" y="13354"/>
                  </a:lnTo>
                  <a:cubicBezTo>
                    <a:pt x="14314" y="13538"/>
                    <a:pt x="14485" y="13664"/>
                    <a:pt x="14678" y="13664"/>
                  </a:cubicBezTo>
                  <a:cubicBezTo>
                    <a:pt x="14726" y="13664"/>
                    <a:pt x="14773" y="13657"/>
                    <a:pt x="14819" y="13644"/>
                  </a:cubicBezTo>
                  <a:cubicBezTo>
                    <a:pt x="15052" y="13564"/>
                    <a:pt x="15179" y="13314"/>
                    <a:pt x="15105" y="13080"/>
                  </a:cubicBezTo>
                  <a:cubicBezTo>
                    <a:pt x="15043" y="12890"/>
                    <a:pt x="14867" y="12770"/>
                    <a:pt x="14678" y="12770"/>
                  </a:cubicBezTo>
                  <a:close/>
                  <a:moveTo>
                    <a:pt x="15502" y="16672"/>
                  </a:moveTo>
                  <a:cubicBezTo>
                    <a:pt x="15488" y="16672"/>
                    <a:pt x="15474" y="16672"/>
                    <a:pt x="15460" y="16674"/>
                  </a:cubicBezTo>
                  <a:cubicBezTo>
                    <a:pt x="15215" y="16701"/>
                    <a:pt x="15037" y="16921"/>
                    <a:pt x="15063" y="17165"/>
                  </a:cubicBezTo>
                  <a:cubicBezTo>
                    <a:pt x="15087" y="17392"/>
                    <a:pt x="15277" y="17565"/>
                    <a:pt x="15505" y="17568"/>
                  </a:cubicBezTo>
                  <a:cubicBezTo>
                    <a:pt x="15522" y="17568"/>
                    <a:pt x="15537" y="17565"/>
                    <a:pt x="15553" y="17565"/>
                  </a:cubicBezTo>
                  <a:cubicBezTo>
                    <a:pt x="15799" y="17539"/>
                    <a:pt x="15976" y="17319"/>
                    <a:pt x="15953" y="17073"/>
                  </a:cubicBezTo>
                  <a:cubicBezTo>
                    <a:pt x="15926" y="16843"/>
                    <a:pt x="15730" y="16672"/>
                    <a:pt x="15502" y="16672"/>
                  </a:cubicBezTo>
                  <a:close/>
                  <a:moveTo>
                    <a:pt x="15514" y="20662"/>
                  </a:moveTo>
                  <a:cubicBezTo>
                    <a:pt x="15286" y="20662"/>
                    <a:pt x="15090" y="20833"/>
                    <a:pt x="15063" y="21064"/>
                  </a:cubicBezTo>
                  <a:lnTo>
                    <a:pt x="15067" y="21064"/>
                  </a:lnTo>
                  <a:cubicBezTo>
                    <a:pt x="15040" y="21308"/>
                    <a:pt x="15219" y="21528"/>
                    <a:pt x="15463" y="21553"/>
                  </a:cubicBezTo>
                  <a:cubicBezTo>
                    <a:pt x="15475" y="21555"/>
                    <a:pt x="15486" y="21556"/>
                    <a:pt x="15498" y="21556"/>
                  </a:cubicBezTo>
                  <a:cubicBezTo>
                    <a:pt x="15502" y="21556"/>
                    <a:pt x="15507" y="21556"/>
                    <a:pt x="15511" y="21555"/>
                  </a:cubicBezTo>
                  <a:cubicBezTo>
                    <a:pt x="15512" y="21555"/>
                    <a:pt x="15512" y="21555"/>
                    <a:pt x="15513" y="21555"/>
                  </a:cubicBezTo>
                  <a:cubicBezTo>
                    <a:pt x="15741" y="21555"/>
                    <a:pt x="15931" y="21383"/>
                    <a:pt x="15956" y="21157"/>
                  </a:cubicBezTo>
                  <a:cubicBezTo>
                    <a:pt x="15980" y="20910"/>
                    <a:pt x="15802" y="20691"/>
                    <a:pt x="15556" y="20664"/>
                  </a:cubicBezTo>
                  <a:cubicBezTo>
                    <a:pt x="15542" y="20663"/>
                    <a:pt x="15528" y="20662"/>
                    <a:pt x="15514" y="20662"/>
                  </a:cubicBezTo>
                  <a:close/>
                  <a:moveTo>
                    <a:pt x="14687" y="24567"/>
                  </a:moveTo>
                  <a:cubicBezTo>
                    <a:pt x="14498" y="24567"/>
                    <a:pt x="14323" y="24688"/>
                    <a:pt x="14261" y="24878"/>
                  </a:cubicBezTo>
                  <a:cubicBezTo>
                    <a:pt x="14184" y="25113"/>
                    <a:pt x="14312" y="25366"/>
                    <a:pt x="14548" y="25442"/>
                  </a:cubicBezTo>
                  <a:cubicBezTo>
                    <a:pt x="14589" y="25455"/>
                    <a:pt x="14632" y="25462"/>
                    <a:pt x="14675" y="25462"/>
                  </a:cubicBezTo>
                  <a:cubicBezTo>
                    <a:pt x="14678" y="25462"/>
                    <a:pt x="14682" y="25462"/>
                    <a:pt x="14685" y="25462"/>
                  </a:cubicBezTo>
                  <a:cubicBezTo>
                    <a:pt x="14687" y="25462"/>
                    <a:pt x="14689" y="25462"/>
                    <a:pt x="14690" y="25462"/>
                  </a:cubicBezTo>
                  <a:cubicBezTo>
                    <a:pt x="14883" y="25462"/>
                    <a:pt x="15053" y="25336"/>
                    <a:pt x="15111" y="25152"/>
                  </a:cubicBezTo>
                  <a:cubicBezTo>
                    <a:pt x="15188" y="24917"/>
                    <a:pt x="15060" y="24665"/>
                    <a:pt x="14824" y="24589"/>
                  </a:cubicBezTo>
                  <a:cubicBezTo>
                    <a:pt x="14779" y="24574"/>
                    <a:pt x="14732" y="24567"/>
                    <a:pt x="14687" y="24567"/>
                  </a:cubicBezTo>
                  <a:close/>
                  <a:moveTo>
                    <a:pt x="13064" y="28215"/>
                  </a:moveTo>
                  <a:cubicBezTo>
                    <a:pt x="12910" y="28215"/>
                    <a:pt x="12760" y="28294"/>
                    <a:pt x="12678" y="28436"/>
                  </a:cubicBezTo>
                  <a:cubicBezTo>
                    <a:pt x="12552" y="28650"/>
                    <a:pt x="12626" y="28926"/>
                    <a:pt x="12841" y="29048"/>
                  </a:cubicBezTo>
                  <a:cubicBezTo>
                    <a:pt x="12907" y="29088"/>
                    <a:pt x="12982" y="29108"/>
                    <a:pt x="13059" y="29108"/>
                  </a:cubicBezTo>
                  <a:cubicBezTo>
                    <a:pt x="13061" y="29108"/>
                    <a:pt x="13063" y="29108"/>
                    <a:pt x="13065" y="29108"/>
                  </a:cubicBezTo>
                  <a:cubicBezTo>
                    <a:pt x="13225" y="29108"/>
                    <a:pt x="13372" y="29023"/>
                    <a:pt x="13453" y="28885"/>
                  </a:cubicBezTo>
                  <a:cubicBezTo>
                    <a:pt x="13575" y="28671"/>
                    <a:pt x="13501" y="28399"/>
                    <a:pt x="13289" y="28276"/>
                  </a:cubicBezTo>
                  <a:cubicBezTo>
                    <a:pt x="13218" y="28234"/>
                    <a:pt x="13140" y="28215"/>
                    <a:pt x="13064" y="28215"/>
                  </a:cubicBezTo>
                  <a:close/>
                  <a:moveTo>
                    <a:pt x="10721" y="31442"/>
                  </a:moveTo>
                  <a:cubicBezTo>
                    <a:pt x="10598" y="31442"/>
                    <a:pt x="10475" y="31493"/>
                    <a:pt x="10387" y="31592"/>
                  </a:cubicBezTo>
                  <a:cubicBezTo>
                    <a:pt x="10220" y="31774"/>
                    <a:pt x="10235" y="32058"/>
                    <a:pt x="10419" y="32222"/>
                  </a:cubicBezTo>
                  <a:cubicBezTo>
                    <a:pt x="10501" y="32295"/>
                    <a:pt x="10607" y="32337"/>
                    <a:pt x="10717" y="32337"/>
                  </a:cubicBezTo>
                  <a:cubicBezTo>
                    <a:pt x="10845" y="32337"/>
                    <a:pt x="10967" y="32283"/>
                    <a:pt x="11052" y="32189"/>
                  </a:cubicBezTo>
                  <a:cubicBezTo>
                    <a:pt x="11216" y="32004"/>
                    <a:pt x="11201" y="31722"/>
                    <a:pt x="11019" y="31556"/>
                  </a:cubicBezTo>
                  <a:cubicBezTo>
                    <a:pt x="10933" y="31480"/>
                    <a:pt x="10827" y="31442"/>
                    <a:pt x="10721" y="31442"/>
                  </a:cubicBezTo>
                  <a:close/>
                  <a:moveTo>
                    <a:pt x="7756" y="34116"/>
                  </a:moveTo>
                  <a:cubicBezTo>
                    <a:pt x="7665" y="34116"/>
                    <a:pt x="7574" y="34144"/>
                    <a:pt x="7495" y="34202"/>
                  </a:cubicBezTo>
                  <a:cubicBezTo>
                    <a:pt x="7294" y="34347"/>
                    <a:pt x="7250" y="34628"/>
                    <a:pt x="7395" y="34828"/>
                  </a:cubicBezTo>
                  <a:cubicBezTo>
                    <a:pt x="7479" y="34944"/>
                    <a:pt x="7614" y="35010"/>
                    <a:pt x="7757" y="35010"/>
                  </a:cubicBezTo>
                  <a:cubicBezTo>
                    <a:pt x="7852" y="35010"/>
                    <a:pt x="7946" y="34981"/>
                    <a:pt x="8022" y="34924"/>
                  </a:cubicBezTo>
                  <a:cubicBezTo>
                    <a:pt x="8221" y="34778"/>
                    <a:pt x="8264" y="34498"/>
                    <a:pt x="8118" y="34301"/>
                  </a:cubicBezTo>
                  <a:cubicBezTo>
                    <a:pt x="8030" y="34180"/>
                    <a:pt x="7894" y="34116"/>
                    <a:pt x="7756" y="34116"/>
                  </a:cubicBezTo>
                  <a:close/>
                  <a:moveTo>
                    <a:pt x="4307" y="36116"/>
                  </a:moveTo>
                  <a:cubicBezTo>
                    <a:pt x="4246" y="36116"/>
                    <a:pt x="4184" y="36129"/>
                    <a:pt x="4124" y="36156"/>
                  </a:cubicBezTo>
                  <a:cubicBezTo>
                    <a:pt x="3899" y="36256"/>
                    <a:pt x="3798" y="36520"/>
                    <a:pt x="3898" y="36746"/>
                  </a:cubicBezTo>
                  <a:cubicBezTo>
                    <a:pt x="3969" y="36908"/>
                    <a:pt x="4129" y="37011"/>
                    <a:pt x="4305" y="37012"/>
                  </a:cubicBezTo>
                  <a:cubicBezTo>
                    <a:pt x="4369" y="37012"/>
                    <a:pt x="4431" y="36998"/>
                    <a:pt x="4488" y="36972"/>
                  </a:cubicBezTo>
                  <a:cubicBezTo>
                    <a:pt x="4714" y="36873"/>
                    <a:pt x="4815" y="36607"/>
                    <a:pt x="4714" y="36382"/>
                  </a:cubicBezTo>
                  <a:cubicBezTo>
                    <a:pt x="4641" y="36215"/>
                    <a:pt x="4478" y="36116"/>
                    <a:pt x="4307" y="36116"/>
                  </a:cubicBezTo>
                  <a:close/>
                  <a:moveTo>
                    <a:pt x="512" y="37353"/>
                  </a:moveTo>
                  <a:cubicBezTo>
                    <a:pt x="481" y="37353"/>
                    <a:pt x="450" y="37356"/>
                    <a:pt x="419" y="37363"/>
                  </a:cubicBezTo>
                  <a:cubicBezTo>
                    <a:pt x="177" y="37414"/>
                    <a:pt x="23" y="37653"/>
                    <a:pt x="76" y="37894"/>
                  </a:cubicBezTo>
                  <a:cubicBezTo>
                    <a:pt x="119" y="38100"/>
                    <a:pt x="301" y="38249"/>
                    <a:pt x="512" y="38249"/>
                  </a:cubicBezTo>
                  <a:cubicBezTo>
                    <a:pt x="545" y="38249"/>
                    <a:pt x="577" y="38246"/>
                    <a:pt x="608" y="38240"/>
                  </a:cubicBezTo>
                  <a:cubicBezTo>
                    <a:pt x="847" y="38186"/>
                    <a:pt x="1000" y="37950"/>
                    <a:pt x="950" y="37710"/>
                  </a:cubicBezTo>
                  <a:cubicBezTo>
                    <a:pt x="905" y="37498"/>
                    <a:pt x="719" y="37353"/>
                    <a:pt x="512" y="3735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200457" y="2501993"/>
              <a:ext cx="30903" cy="30662"/>
            </a:xfrm>
            <a:custGeom>
              <a:avLst/>
              <a:gdLst/>
              <a:ahLst/>
              <a:cxnLst/>
              <a:rect l="l" t="t" r="r" b="b"/>
              <a:pathLst>
                <a:path w="896" h="889" extrusionOk="0">
                  <a:moveTo>
                    <a:pt x="449" y="0"/>
                  </a:moveTo>
                  <a:cubicBezTo>
                    <a:pt x="332" y="0"/>
                    <a:pt x="215" y="42"/>
                    <a:pt x="132" y="125"/>
                  </a:cubicBezTo>
                  <a:cubicBezTo>
                    <a:pt x="48" y="209"/>
                    <a:pt x="2" y="322"/>
                    <a:pt x="1" y="441"/>
                  </a:cubicBezTo>
                  <a:cubicBezTo>
                    <a:pt x="2" y="560"/>
                    <a:pt x="48" y="673"/>
                    <a:pt x="132" y="757"/>
                  </a:cubicBezTo>
                  <a:cubicBezTo>
                    <a:pt x="216" y="841"/>
                    <a:pt x="329" y="888"/>
                    <a:pt x="448" y="889"/>
                  </a:cubicBezTo>
                  <a:cubicBezTo>
                    <a:pt x="567" y="889"/>
                    <a:pt x="680" y="842"/>
                    <a:pt x="764" y="758"/>
                  </a:cubicBezTo>
                  <a:cubicBezTo>
                    <a:pt x="848" y="673"/>
                    <a:pt x="895" y="560"/>
                    <a:pt x="896" y="441"/>
                  </a:cubicBezTo>
                  <a:cubicBezTo>
                    <a:pt x="895" y="323"/>
                    <a:pt x="848" y="210"/>
                    <a:pt x="764" y="125"/>
                  </a:cubicBezTo>
                  <a:cubicBezTo>
                    <a:pt x="682" y="4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200457" y="1484358"/>
              <a:ext cx="30903" cy="30938"/>
            </a:xfrm>
            <a:custGeom>
              <a:avLst/>
              <a:gdLst/>
              <a:ahLst/>
              <a:cxnLst/>
              <a:rect l="l" t="t" r="r" b="b"/>
              <a:pathLst>
                <a:path w="896" h="897" extrusionOk="0">
                  <a:moveTo>
                    <a:pt x="450" y="0"/>
                  </a:moveTo>
                  <a:cubicBezTo>
                    <a:pt x="421" y="0"/>
                    <a:pt x="391" y="4"/>
                    <a:pt x="362" y="10"/>
                  </a:cubicBezTo>
                  <a:cubicBezTo>
                    <a:pt x="334" y="15"/>
                    <a:pt x="306" y="23"/>
                    <a:pt x="278" y="34"/>
                  </a:cubicBezTo>
                  <a:cubicBezTo>
                    <a:pt x="251" y="46"/>
                    <a:pt x="225" y="60"/>
                    <a:pt x="200" y="75"/>
                  </a:cubicBezTo>
                  <a:cubicBezTo>
                    <a:pt x="175" y="92"/>
                    <a:pt x="153" y="111"/>
                    <a:pt x="132" y="132"/>
                  </a:cubicBezTo>
                  <a:cubicBezTo>
                    <a:pt x="112" y="152"/>
                    <a:pt x="94" y="174"/>
                    <a:pt x="79" y="198"/>
                  </a:cubicBezTo>
                  <a:cubicBezTo>
                    <a:pt x="62" y="223"/>
                    <a:pt x="48" y="249"/>
                    <a:pt x="37" y="276"/>
                  </a:cubicBezTo>
                  <a:cubicBezTo>
                    <a:pt x="25" y="302"/>
                    <a:pt x="16" y="330"/>
                    <a:pt x="10" y="359"/>
                  </a:cubicBezTo>
                  <a:cubicBezTo>
                    <a:pt x="4" y="388"/>
                    <a:pt x="1" y="419"/>
                    <a:pt x="1" y="448"/>
                  </a:cubicBezTo>
                  <a:cubicBezTo>
                    <a:pt x="1" y="478"/>
                    <a:pt x="4" y="507"/>
                    <a:pt x="10" y="535"/>
                  </a:cubicBezTo>
                  <a:cubicBezTo>
                    <a:pt x="16" y="564"/>
                    <a:pt x="25" y="592"/>
                    <a:pt x="37" y="618"/>
                  </a:cubicBezTo>
                  <a:cubicBezTo>
                    <a:pt x="47" y="645"/>
                    <a:pt x="62" y="671"/>
                    <a:pt x="79" y="696"/>
                  </a:cubicBezTo>
                  <a:cubicBezTo>
                    <a:pt x="94" y="721"/>
                    <a:pt x="112" y="744"/>
                    <a:pt x="132" y="764"/>
                  </a:cubicBezTo>
                  <a:cubicBezTo>
                    <a:pt x="153" y="784"/>
                    <a:pt x="176" y="803"/>
                    <a:pt x="200" y="818"/>
                  </a:cubicBezTo>
                  <a:cubicBezTo>
                    <a:pt x="224" y="837"/>
                    <a:pt x="250" y="850"/>
                    <a:pt x="278" y="860"/>
                  </a:cubicBezTo>
                  <a:cubicBezTo>
                    <a:pt x="304" y="873"/>
                    <a:pt x="333" y="882"/>
                    <a:pt x="362" y="888"/>
                  </a:cubicBezTo>
                  <a:cubicBezTo>
                    <a:pt x="390" y="893"/>
                    <a:pt x="419" y="897"/>
                    <a:pt x="448" y="897"/>
                  </a:cubicBezTo>
                  <a:cubicBezTo>
                    <a:pt x="479" y="897"/>
                    <a:pt x="508" y="893"/>
                    <a:pt x="538" y="888"/>
                  </a:cubicBezTo>
                  <a:cubicBezTo>
                    <a:pt x="566" y="881"/>
                    <a:pt x="594" y="873"/>
                    <a:pt x="622" y="860"/>
                  </a:cubicBezTo>
                  <a:cubicBezTo>
                    <a:pt x="649" y="850"/>
                    <a:pt x="675" y="837"/>
                    <a:pt x="699" y="818"/>
                  </a:cubicBezTo>
                  <a:cubicBezTo>
                    <a:pt x="723" y="803"/>
                    <a:pt x="746" y="784"/>
                    <a:pt x="768" y="764"/>
                  </a:cubicBezTo>
                  <a:cubicBezTo>
                    <a:pt x="787" y="743"/>
                    <a:pt x="805" y="720"/>
                    <a:pt x="821" y="696"/>
                  </a:cubicBezTo>
                  <a:cubicBezTo>
                    <a:pt x="837" y="671"/>
                    <a:pt x="850" y="645"/>
                    <a:pt x="863" y="618"/>
                  </a:cubicBezTo>
                  <a:cubicBezTo>
                    <a:pt x="874" y="592"/>
                    <a:pt x="882" y="564"/>
                    <a:pt x="887" y="535"/>
                  </a:cubicBezTo>
                  <a:cubicBezTo>
                    <a:pt x="892" y="506"/>
                    <a:pt x="896" y="478"/>
                    <a:pt x="896" y="448"/>
                  </a:cubicBezTo>
                  <a:cubicBezTo>
                    <a:pt x="896" y="419"/>
                    <a:pt x="892" y="388"/>
                    <a:pt x="887" y="359"/>
                  </a:cubicBezTo>
                  <a:cubicBezTo>
                    <a:pt x="881" y="330"/>
                    <a:pt x="873" y="302"/>
                    <a:pt x="863" y="276"/>
                  </a:cubicBezTo>
                  <a:cubicBezTo>
                    <a:pt x="851" y="249"/>
                    <a:pt x="836" y="225"/>
                    <a:pt x="821" y="198"/>
                  </a:cubicBezTo>
                  <a:cubicBezTo>
                    <a:pt x="805" y="175"/>
                    <a:pt x="787" y="152"/>
                    <a:pt x="768" y="132"/>
                  </a:cubicBezTo>
                  <a:cubicBezTo>
                    <a:pt x="746" y="111"/>
                    <a:pt x="723" y="92"/>
                    <a:pt x="699" y="75"/>
                  </a:cubicBezTo>
                  <a:cubicBezTo>
                    <a:pt x="674" y="60"/>
                    <a:pt x="648" y="46"/>
                    <a:pt x="622" y="34"/>
                  </a:cubicBezTo>
                  <a:cubicBezTo>
                    <a:pt x="594" y="24"/>
                    <a:pt x="565" y="15"/>
                    <a:pt x="538" y="10"/>
                  </a:cubicBezTo>
                  <a:cubicBezTo>
                    <a:pt x="509" y="4"/>
                    <a:pt x="479" y="0"/>
                    <a:pt x="450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291719" y="1496498"/>
              <a:ext cx="298545" cy="724256"/>
            </a:xfrm>
            <a:custGeom>
              <a:avLst/>
              <a:gdLst/>
              <a:ahLst/>
              <a:cxnLst/>
              <a:rect l="l" t="t" r="r" b="b"/>
              <a:pathLst>
                <a:path w="8656" h="20999" extrusionOk="0">
                  <a:moveTo>
                    <a:pt x="494" y="1"/>
                  </a:moveTo>
                  <a:cubicBezTo>
                    <a:pt x="297" y="1"/>
                    <a:pt x="117" y="133"/>
                    <a:pt x="65" y="333"/>
                  </a:cubicBezTo>
                  <a:cubicBezTo>
                    <a:pt x="1" y="572"/>
                    <a:pt x="142" y="818"/>
                    <a:pt x="381" y="881"/>
                  </a:cubicBezTo>
                  <a:lnTo>
                    <a:pt x="382" y="881"/>
                  </a:lnTo>
                  <a:cubicBezTo>
                    <a:pt x="419" y="890"/>
                    <a:pt x="457" y="896"/>
                    <a:pt x="495" y="897"/>
                  </a:cubicBezTo>
                  <a:cubicBezTo>
                    <a:pt x="697" y="897"/>
                    <a:pt x="875" y="761"/>
                    <a:pt x="927" y="565"/>
                  </a:cubicBezTo>
                  <a:cubicBezTo>
                    <a:pt x="993" y="326"/>
                    <a:pt x="850" y="80"/>
                    <a:pt x="611" y="17"/>
                  </a:cubicBezTo>
                  <a:cubicBezTo>
                    <a:pt x="572" y="6"/>
                    <a:pt x="533" y="1"/>
                    <a:pt x="494" y="1"/>
                  </a:cubicBezTo>
                  <a:close/>
                  <a:moveTo>
                    <a:pt x="3007" y="1039"/>
                  </a:moveTo>
                  <a:cubicBezTo>
                    <a:pt x="2852" y="1039"/>
                    <a:pt x="2701" y="1119"/>
                    <a:pt x="2618" y="1263"/>
                  </a:cubicBezTo>
                  <a:cubicBezTo>
                    <a:pt x="2494" y="1477"/>
                    <a:pt x="2566" y="1750"/>
                    <a:pt x="2779" y="1874"/>
                  </a:cubicBezTo>
                  <a:lnTo>
                    <a:pt x="2780" y="1874"/>
                  </a:lnTo>
                  <a:cubicBezTo>
                    <a:pt x="2848" y="1914"/>
                    <a:pt x="2925" y="1934"/>
                    <a:pt x="3003" y="1934"/>
                  </a:cubicBezTo>
                  <a:cubicBezTo>
                    <a:pt x="3005" y="1934"/>
                    <a:pt x="3006" y="1934"/>
                    <a:pt x="3007" y="1934"/>
                  </a:cubicBezTo>
                  <a:cubicBezTo>
                    <a:pt x="3165" y="1934"/>
                    <a:pt x="3313" y="1850"/>
                    <a:pt x="3391" y="1710"/>
                  </a:cubicBezTo>
                  <a:cubicBezTo>
                    <a:pt x="3517" y="1498"/>
                    <a:pt x="3442" y="1224"/>
                    <a:pt x="3230" y="1099"/>
                  </a:cubicBezTo>
                  <a:cubicBezTo>
                    <a:pt x="3160" y="1058"/>
                    <a:pt x="3083" y="1039"/>
                    <a:pt x="3007" y="1039"/>
                  </a:cubicBezTo>
                  <a:close/>
                  <a:moveTo>
                    <a:pt x="5158" y="2694"/>
                  </a:moveTo>
                  <a:cubicBezTo>
                    <a:pt x="5043" y="2694"/>
                    <a:pt x="4928" y="2738"/>
                    <a:pt x="4841" y="2826"/>
                  </a:cubicBezTo>
                  <a:cubicBezTo>
                    <a:pt x="4667" y="3001"/>
                    <a:pt x="4668" y="3285"/>
                    <a:pt x="4844" y="3458"/>
                  </a:cubicBezTo>
                  <a:cubicBezTo>
                    <a:pt x="4928" y="3543"/>
                    <a:pt x="5041" y="3589"/>
                    <a:pt x="5160" y="3589"/>
                  </a:cubicBezTo>
                  <a:cubicBezTo>
                    <a:pt x="5278" y="3588"/>
                    <a:pt x="5391" y="3542"/>
                    <a:pt x="5476" y="3458"/>
                  </a:cubicBezTo>
                  <a:cubicBezTo>
                    <a:pt x="5648" y="3283"/>
                    <a:pt x="5648" y="3001"/>
                    <a:pt x="5476" y="2826"/>
                  </a:cubicBezTo>
                  <a:cubicBezTo>
                    <a:pt x="5388" y="2738"/>
                    <a:pt x="5273" y="2694"/>
                    <a:pt x="5158" y="2694"/>
                  </a:cubicBezTo>
                  <a:close/>
                  <a:moveTo>
                    <a:pt x="6813" y="4847"/>
                  </a:moveTo>
                  <a:cubicBezTo>
                    <a:pt x="6736" y="4847"/>
                    <a:pt x="6659" y="4866"/>
                    <a:pt x="6588" y="4908"/>
                  </a:cubicBezTo>
                  <a:cubicBezTo>
                    <a:pt x="6374" y="5032"/>
                    <a:pt x="6303" y="5306"/>
                    <a:pt x="6428" y="5519"/>
                  </a:cubicBezTo>
                  <a:cubicBezTo>
                    <a:pt x="6508" y="5658"/>
                    <a:pt x="6655" y="5742"/>
                    <a:pt x="6815" y="5742"/>
                  </a:cubicBezTo>
                  <a:cubicBezTo>
                    <a:pt x="6894" y="5742"/>
                    <a:pt x="6971" y="5721"/>
                    <a:pt x="7039" y="5680"/>
                  </a:cubicBezTo>
                  <a:cubicBezTo>
                    <a:pt x="7252" y="5556"/>
                    <a:pt x="7325" y="5283"/>
                    <a:pt x="7200" y="5069"/>
                  </a:cubicBezTo>
                  <a:cubicBezTo>
                    <a:pt x="7117" y="4926"/>
                    <a:pt x="6967" y="4847"/>
                    <a:pt x="6813" y="4847"/>
                  </a:cubicBezTo>
                  <a:close/>
                  <a:moveTo>
                    <a:pt x="7854" y="7353"/>
                  </a:moveTo>
                  <a:cubicBezTo>
                    <a:pt x="7816" y="7353"/>
                    <a:pt x="7778" y="7358"/>
                    <a:pt x="7739" y="7368"/>
                  </a:cubicBezTo>
                  <a:cubicBezTo>
                    <a:pt x="7500" y="7432"/>
                    <a:pt x="7359" y="7678"/>
                    <a:pt x="7423" y="7917"/>
                  </a:cubicBezTo>
                  <a:lnTo>
                    <a:pt x="7424" y="7917"/>
                  </a:lnTo>
                  <a:cubicBezTo>
                    <a:pt x="7476" y="8112"/>
                    <a:pt x="7653" y="8248"/>
                    <a:pt x="7853" y="8248"/>
                  </a:cubicBezTo>
                  <a:cubicBezTo>
                    <a:pt x="7854" y="8248"/>
                    <a:pt x="7855" y="8248"/>
                    <a:pt x="7856" y="8248"/>
                  </a:cubicBezTo>
                  <a:cubicBezTo>
                    <a:pt x="7894" y="8248"/>
                    <a:pt x="7933" y="8243"/>
                    <a:pt x="7969" y="8233"/>
                  </a:cubicBezTo>
                  <a:cubicBezTo>
                    <a:pt x="8208" y="8170"/>
                    <a:pt x="8350" y="7925"/>
                    <a:pt x="8286" y="7687"/>
                  </a:cubicBezTo>
                  <a:cubicBezTo>
                    <a:pt x="8234" y="7486"/>
                    <a:pt x="8052" y="7353"/>
                    <a:pt x="7854" y="7353"/>
                  </a:cubicBezTo>
                  <a:close/>
                  <a:moveTo>
                    <a:pt x="8208" y="10047"/>
                  </a:moveTo>
                  <a:cubicBezTo>
                    <a:pt x="7960" y="10047"/>
                    <a:pt x="7760" y="10247"/>
                    <a:pt x="7761" y="10494"/>
                  </a:cubicBezTo>
                  <a:cubicBezTo>
                    <a:pt x="7762" y="10741"/>
                    <a:pt x="7961" y="10940"/>
                    <a:pt x="8208" y="10941"/>
                  </a:cubicBezTo>
                  <a:cubicBezTo>
                    <a:pt x="8455" y="10941"/>
                    <a:pt x="8655" y="10741"/>
                    <a:pt x="8655" y="10494"/>
                  </a:cubicBezTo>
                  <a:cubicBezTo>
                    <a:pt x="8655" y="10247"/>
                    <a:pt x="8455" y="10047"/>
                    <a:pt x="8208" y="10047"/>
                  </a:cubicBezTo>
                  <a:close/>
                  <a:moveTo>
                    <a:pt x="7858" y="12739"/>
                  </a:moveTo>
                  <a:cubicBezTo>
                    <a:pt x="7660" y="12739"/>
                    <a:pt x="7480" y="12871"/>
                    <a:pt x="7427" y="13071"/>
                  </a:cubicBezTo>
                  <a:cubicBezTo>
                    <a:pt x="7363" y="13310"/>
                    <a:pt x="7505" y="13555"/>
                    <a:pt x="7743" y="13620"/>
                  </a:cubicBezTo>
                  <a:lnTo>
                    <a:pt x="7743" y="13619"/>
                  </a:lnTo>
                  <a:cubicBezTo>
                    <a:pt x="7781" y="13629"/>
                    <a:pt x="7820" y="13634"/>
                    <a:pt x="7859" y="13635"/>
                  </a:cubicBezTo>
                  <a:cubicBezTo>
                    <a:pt x="8062" y="13634"/>
                    <a:pt x="8239" y="13497"/>
                    <a:pt x="8291" y="13301"/>
                  </a:cubicBezTo>
                  <a:cubicBezTo>
                    <a:pt x="8355" y="13063"/>
                    <a:pt x="8214" y="12818"/>
                    <a:pt x="7975" y="12755"/>
                  </a:cubicBezTo>
                  <a:cubicBezTo>
                    <a:pt x="7936" y="12744"/>
                    <a:pt x="7896" y="12739"/>
                    <a:pt x="7858" y="12739"/>
                  </a:cubicBezTo>
                  <a:close/>
                  <a:moveTo>
                    <a:pt x="6822" y="15248"/>
                  </a:moveTo>
                  <a:cubicBezTo>
                    <a:pt x="6667" y="15248"/>
                    <a:pt x="6516" y="15328"/>
                    <a:pt x="6433" y="15472"/>
                  </a:cubicBezTo>
                  <a:cubicBezTo>
                    <a:pt x="6311" y="15686"/>
                    <a:pt x="6384" y="15959"/>
                    <a:pt x="6597" y="16084"/>
                  </a:cubicBezTo>
                  <a:lnTo>
                    <a:pt x="6597" y="16083"/>
                  </a:lnTo>
                  <a:cubicBezTo>
                    <a:pt x="6667" y="16121"/>
                    <a:pt x="6744" y="16142"/>
                    <a:pt x="6822" y="16143"/>
                  </a:cubicBezTo>
                  <a:cubicBezTo>
                    <a:pt x="6981" y="16143"/>
                    <a:pt x="7130" y="16058"/>
                    <a:pt x="7209" y="15920"/>
                  </a:cubicBezTo>
                  <a:cubicBezTo>
                    <a:pt x="7335" y="15705"/>
                    <a:pt x="7260" y="15430"/>
                    <a:pt x="7046" y="15308"/>
                  </a:cubicBezTo>
                  <a:cubicBezTo>
                    <a:pt x="6975" y="15267"/>
                    <a:pt x="6898" y="15248"/>
                    <a:pt x="6822" y="15248"/>
                  </a:cubicBezTo>
                  <a:close/>
                  <a:moveTo>
                    <a:pt x="5170" y="17403"/>
                  </a:moveTo>
                  <a:cubicBezTo>
                    <a:pt x="5055" y="17403"/>
                    <a:pt x="4940" y="17447"/>
                    <a:pt x="4853" y="17536"/>
                  </a:cubicBezTo>
                  <a:cubicBezTo>
                    <a:pt x="4679" y="17711"/>
                    <a:pt x="4681" y="17995"/>
                    <a:pt x="4855" y="18168"/>
                  </a:cubicBezTo>
                  <a:cubicBezTo>
                    <a:pt x="4939" y="18252"/>
                    <a:pt x="5051" y="18299"/>
                    <a:pt x="5169" y="18299"/>
                  </a:cubicBezTo>
                  <a:cubicBezTo>
                    <a:pt x="5288" y="18299"/>
                    <a:pt x="5402" y="18252"/>
                    <a:pt x="5489" y="18168"/>
                  </a:cubicBezTo>
                  <a:cubicBezTo>
                    <a:pt x="5662" y="17991"/>
                    <a:pt x="5661" y="17708"/>
                    <a:pt x="5485" y="17532"/>
                  </a:cubicBezTo>
                  <a:cubicBezTo>
                    <a:pt x="5398" y="17446"/>
                    <a:pt x="5284" y="17403"/>
                    <a:pt x="5170" y="17403"/>
                  </a:cubicBezTo>
                  <a:close/>
                  <a:moveTo>
                    <a:pt x="3021" y="19060"/>
                  </a:moveTo>
                  <a:cubicBezTo>
                    <a:pt x="2944" y="19060"/>
                    <a:pt x="2866" y="19080"/>
                    <a:pt x="2795" y="19123"/>
                  </a:cubicBezTo>
                  <a:cubicBezTo>
                    <a:pt x="2581" y="19244"/>
                    <a:pt x="2507" y="19519"/>
                    <a:pt x="2634" y="19731"/>
                  </a:cubicBezTo>
                  <a:cubicBezTo>
                    <a:pt x="2712" y="19869"/>
                    <a:pt x="2860" y="19955"/>
                    <a:pt x="3019" y="19955"/>
                  </a:cubicBezTo>
                  <a:cubicBezTo>
                    <a:pt x="3097" y="19955"/>
                    <a:pt x="3176" y="19935"/>
                    <a:pt x="3242" y="19895"/>
                  </a:cubicBezTo>
                  <a:cubicBezTo>
                    <a:pt x="3458" y="19772"/>
                    <a:pt x="3531" y="19498"/>
                    <a:pt x="3407" y="19284"/>
                  </a:cubicBezTo>
                  <a:cubicBezTo>
                    <a:pt x="3324" y="19140"/>
                    <a:pt x="3175" y="19060"/>
                    <a:pt x="3021" y="19060"/>
                  </a:cubicBezTo>
                  <a:close/>
                  <a:moveTo>
                    <a:pt x="513" y="20103"/>
                  </a:moveTo>
                  <a:cubicBezTo>
                    <a:pt x="475" y="20103"/>
                    <a:pt x="436" y="20108"/>
                    <a:pt x="397" y="20118"/>
                  </a:cubicBezTo>
                  <a:cubicBezTo>
                    <a:pt x="158" y="20182"/>
                    <a:pt x="17" y="20429"/>
                    <a:pt x="81" y="20668"/>
                  </a:cubicBezTo>
                  <a:cubicBezTo>
                    <a:pt x="134" y="20863"/>
                    <a:pt x="311" y="20998"/>
                    <a:pt x="514" y="20998"/>
                  </a:cubicBezTo>
                  <a:cubicBezTo>
                    <a:pt x="552" y="20998"/>
                    <a:pt x="592" y="20994"/>
                    <a:pt x="629" y="20983"/>
                  </a:cubicBezTo>
                  <a:cubicBezTo>
                    <a:pt x="867" y="20918"/>
                    <a:pt x="1009" y="20673"/>
                    <a:pt x="945" y="20434"/>
                  </a:cubicBezTo>
                  <a:cubicBezTo>
                    <a:pt x="891" y="20235"/>
                    <a:pt x="711" y="20103"/>
                    <a:pt x="513" y="2010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200457" y="2202445"/>
              <a:ext cx="30903" cy="30662"/>
            </a:xfrm>
            <a:custGeom>
              <a:avLst/>
              <a:gdLst/>
              <a:ahLst/>
              <a:cxnLst/>
              <a:rect l="l" t="t" r="r" b="b"/>
              <a:pathLst>
                <a:path w="896" h="889" extrusionOk="0">
                  <a:moveTo>
                    <a:pt x="449" y="0"/>
                  </a:moveTo>
                  <a:cubicBezTo>
                    <a:pt x="332" y="0"/>
                    <a:pt x="215" y="42"/>
                    <a:pt x="132" y="125"/>
                  </a:cubicBezTo>
                  <a:cubicBezTo>
                    <a:pt x="47" y="209"/>
                    <a:pt x="1" y="322"/>
                    <a:pt x="1" y="441"/>
                  </a:cubicBezTo>
                  <a:cubicBezTo>
                    <a:pt x="1" y="470"/>
                    <a:pt x="4" y="499"/>
                    <a:pt x="10" y="527"/>
                  </a:cubicBezTo>
                  <a:cubicBezTo>
                    <a:pt x="16" y="556"/>
                    <a:pt x="25" y="585"/>
                    <a:pt x="37" y="611"/>
                  </a:cubicBezTo>
                  <a:cubicBezTo>
                    <a:pt x="47" y="638"/>
                    <a:pt x="62" y="664"/>
                    <a:pt x="79" y="689"/>
                  </a:cubicBezTo>
                  <a:cubicBezTo>
                    <a:pt x="94" y="714"/>
                    <a:pt x="112" y="737"/>
                    <a:pt x="132" y="757"/>
                  </a:cubicBezTo>
                  <a:cubicBezTo>
                    <a:pt x="216" y="841"/>
                    <a:pt x="329" y="888"/>
                    <a:pt x="448" y="888"/>
                  </a:cubicBezTo>
                  <a:cubicBezTo>
                    <a:pt x="567" y="888"/>
                    <a:pt x="680" y="841"/>
                    <a:pt x="764" y="757"/>
                  </a:cubicBezTo>
                  <a:cubicBezTo>
                    <a:pt x="786" y="737"/>
                    <a:pt x="805" y="714"/>
                    <a:pt x="821" y="689"/>
                  </a:cubicBezTo>
                  <a:cubicBezTo>
                    <a:pt x="837" y="664"/>
                    <a:pt x="850" y="638"/>
                    <a:pt x="863" y="611"/>
                  </a:cubicBezTo>
                  <a:cubicBezTo>
                    <a:pt x="874" y="584"/>
                    <a:pt x="882" y="556"/>
                    <a:pt x="887" y="527"/>
                  </a:cubicBezTo>
                  <a:cubicBezTo>
                    <a:pt x="892" y="499"/>
                    <a:pt x="896" y="470"/>
                    <a:pt x="896" y="441"/>
                  </a:cubicBezTo>
                  <a:cubicBezTo>
                    <a:pt x="896" y="322"/>
                    <a:pt x="849" y="209"/>
                    <a:pt x="764" y="125"/>
                  </a:cubicBezTo>
                  <a:cubicBezTo>
                    <a:pt x="682" y="4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200457" y="1632321"/>
              <a:ext cx="30903" cy="30869"/>
            </a:xfrm>
            <a:custGeom>
              <a:avLst/>
              <a:gdLst/>
              <a:ahLst/>
              <a:cxnLst/>
              <a:rect l="l" t="t" r="r" b="b"/>
              <a:pathLst>
                <a:path w="896" h="895" extrusionOk="0">
                  <a:moveTo>
                    <a:pt x="449" y="0"/>
                  </a:moveTo>
                  <a:cubicBezTo>
                    <a:pt x="420" y="0"/>
                    <a:pt x="391" y="3"/>
                    <a:pt x="362" y="9"/>
                  </a:cubicBezTo>
                  <a:cubicBezTo>
                    <a:pt x="334" y="16"/>
                    <a:pt x="306" y="24"/>
                    <a:pt x="278" y="33"/>
                  </a:cubicBezTo>
                  <a:cubicBezTo>
                    <a:pt x="251" y="45"/>
                    <a:pt x="225" y="59"/>
                    <a:pt x="200" y="75"/>
                  </a:cubicBezTo>
                  <a:cubicBezTo>
                    <a:pt x="176" y="92"/>
                    <a:pt x="154" y="111"/>
                    <a:pt x="132" y="132"/>
                  </a:cubicBezTo>
                  <a:cubicBezTo>
                    <a:pt x="48" y="215"/>
                    <a:pt x="1" y="330"/>
                    <a:pt x="1" y="448"/>
                  </a:cubicBezTo>
                  <a:cubicBezTo>
                    <a:pt x="2" y="566"/>
                    <a:pt x="48" y="680"/>
                    <a:pt x="132" y="765"/>
                  </a:cubicBezTo>
                  <a:cubicBezTo>
                    <a:pt x="154" y="785"/>
                    <a:pt x="176" y="803"/>
                    <a:pt x="200" y="821"/>
                  </a:cubicBezTo>
                  <a:cubicBezTo>
                    <a:pt x="225" y="837"/>
                    <a:pt x="251" y="850"/>
                    <a:pt x="278" y="860"/>
                  </a:cubicBezTo>
                  <a:cubicBezTo>
                    <a:pt x="306" y="871"/>
                    <a:pt x="333" y="880"/>
                    <a:pt x="362" y="887"/>
                  </a:cubicBezTo>
                  <a:cubicBezTo>
                    <a:pt x="390" y="893"/>
                    <a:pt x="419" y="895"/>
                    <a:pt x="448" y="895"/>
                  </a:cubicBezTo>
                  <a:cubicBezTo>
                    <a:pt x="567" y="895"/>
                    <a:pt x="680" y="848"/>
                    <a:pt x="764" y="765"/>
                  </a:cubicBezTo>
                  <a:cubicBezTo>
                    <a:pt x="848" y="680"/>
                    <a:pt x="895" y="566"/>
                    <a:pt x="896" y="448"/>
                  </a:cubicBezTo>
                  <a:cubicBezTo>
                    <a:pt x="896" y="330"/>
                    <a:pt x="848" y="215"/>
                    <a:pt x="764" y="132"/>
                  </a:cubicBezTo>
                  <a:cubicBezTo>
                    <a:pt x="680" y="47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270714" y="1644979"/>
              <a:ext cx="169725" cy="427331"/>
            </a:xfrm>
            <a:custGeom>
              <a:avLst/>
              <a:gdLst/>
              <a:ahLst/>
              <a:cxnLst/>
              <a:rect l="l" t="t" r="r" b="b"/>
              <a:pathLst>
                <a:path w="4921" h="12390" extrusionOk="0">
                  <a:moveTo>
                    <a:pt x="504" y="1"/>
                  </a:moveTo>
                  <a:cubicBezTo>
                    <a:pt x="321" y="1"/>
                    <a:pt x="150" y="114"/>
                    <a:pt x="84" y="296"/>
                  </a:cubicBezTo>
                  <a:cubicBezTo>
                    <a:pt x="0" y="528"/>
                    <a:pt x="120" y="785"/>
                    <a:pt x="353" y="869"/>
                  </a:cubicBezTo>
                  <a:cubicBezTo>
                    <a:pt x="401" y="886"/>
                    <a:pt x="453" y="895"/>
                    <a:pt x="506" y="895"/>
                  </a:cubicBezTo>
                  <a:cubicBezTo>
                    <a:pt x="692" y="894"/>
                    <a:pt x="860" y="778"/>
                    <a:pt x="926" y="603"/>
                  </a:cubicBezTo>
                  <a:cubicBezTo>
                    <a:pt x="1008" y="369"/>
                    <a:pt x="890" y="112"/>
                    <a:pt x="656" y="27"/>
                  </a:cubicBezTo>
                  <a:cubicBezTo>
                    <a:pt x="606" y="9"/>
                    <a:pt x="555" y="1"/>
                    <a:pt x="504" y="1"/>
                  </a:cubicBezTo>
                  <a:close/>
                  <a:moveTo>
                    <a:pt x="2345" y="1064"/>
                  </a:moveTo>
                  <a:cubicBezTo>
                    <a:pt x="2217" y="1064"/>
                    <a:pt x="2090" y="1118"/>
                    <a:pt x="2002" y="1223"/>
                  </a:cubicBezTo>
                  <a:cubicBezTo>
                    <a:pt x="1842" y="1413"/>
                    <a:pt x="1867" y="1696"/>
                    <a:pt x="2056" y="1855"/>
                  </a:cubicBezTo>
                  <a:cubicBezTo>
                    <a:pt x="2137" y="1922"/>
                    <a:pt x="2237" y="1960"/>
                    <a:pt x="2342" y="1960"/>
                  </a:cubicBezTo>
                  <a:cubicBezTo>
                    <a:pt x="2474" y="1960"/>
                    <a:pt x="2600" y="1901"/>
                    <a:pt x="2685" y="1799"/>
                  </a:cubicBezTo>
                  <a:cubicBezTo>
                    <a:pt x="2845" y="1611"/>
                    <a:pt x="2821" y="1328"/>
                    <a:pt x="2632" y="1169"/>
                  </a:cubicBezTo>
                  <a:cubicBezTo>
                    <a:pt x="2548" y="1098"/>
                    <a:pt x="2446" y="1064"/>
                    <a:pt x="2345" y="1064"/>
                  </a:cubicBezTo>
                  <a:close/>
                  <a:moveTo>
                    <a:pt x="3708" y="2690"/>
                  </a:moveTo>
                  <a:cubicBezTo>
                    <a:pt x="3632" y="2690"/>
                    <a:pt x="3555" y="2709"/>
                    <a:pt x="3484" y="2750"/>
                  </a:cubicBezTo>
                  <a:cubicBezTo>
                    <a:pt x="3272" y="2875"/>
                    <a:pt x="3199" y="3148"/>
                    <a:pt x="3324" y="3362"/>
                  </a:cubicBezTo>
                  <a:cubicBezTo>
                    <a:pt x="3402" y="3500"/>
                    <a:pt x="3549" y="3585"/>
                    <a:pt x="3708" y="3586"/>
                  </a:cubicBezTo>
                  <a:cubicBezTo>
                    <a:pt x="3787" y="3586"/>
                    <a:pt x="3864" y="3565"/>
                    <a:pt x="3932" y="3523"/>
                  </a:cubicBezTo>
                  <a:cubicBezTo>
                    <a:pt x="4147" y="3402"/>
                    <a:pt x="4221" y="3127"/>
                    <a:pt x="4096" y="2914"/>
                  </a:cubicBezTo>
                  <a:cubicBezTo>
                    <a:pt x="4013" y="2770"/>
                    <a:pt x="3863" y="2690"/>
                    <a:pt x="3708" y="2690"/>
                  </a:cubicBezTo>
                  <a:close/>
                  <a:moveTo>
                    <a:pt x="4436" y="4685"/>
                  </a:moveTo>
                  <a:cubicBezTo>
                    <a:pt x="4410" y="4685"/>
                    <a:pt x="4384" y="4687"/>
                    <a:pt x="4358" y="4692"/>
                  </a:cubicBezTo>
                  <a:cubicBezTo>
                    <a:pt x="4115" y="4736"/>
                    <a:pt x="3952" y="4967"/>
                    <a:pt x="3994" y="5210"/>
                  </a:cubicBezTo>
                  <a:cubicBezTo>
                    <a:pt x="4034" y="5424"/>
                    <a:pt x="4218" y="5580"/>
                    <a:pt x="4436" y="5581"/>
                  </a:cubicBezTo>
                  <a:cubicBezTo>
                    <a:pt x="4462" y="5581"/>
                    <a:pt x="4488" y="5577"/>
                    <a:pt x="4513" y="5572"/>
                  </a:cubicBezTo>
                  <a:cubicBezTo>
                    <a:pt x="4756" y="5530"/>
                    <a:pt x="4920" y="5299"/>
                    <a:pt x="4878" y="5056"/>
                  </a:cubicBezTo>
                  <a:cubicBezTo>
                    <a:pt x="4839" y="4838"/>
                    <a:pt x="4650" y="4685"/>
                    <a:pt x="4436" y="4685"/>
                  </a:cubicBezTo>
                  <a:close/>
                  <a:moveTo>
                    <a:pt x="4435" y="6809"/>
                  </a:moveTo>
                  <a:cubicBezTo>
                    <a:pt x="4223" y="6809"/>
                    <a:pt x="4034" y="6962"/>
                    <a:pt x="3998" y="7179"/>
                  </a:cubicBezTo>
                  <a:cubicBezTo>
                    <a:pt x="3953" y="7423"/>
                    <a:pt x="4118" y="7655"/>
                    <a:pt x="4361" y="7695"/>
                  </a:cubicBezTo>
                  <a:cubicBezTo>
                    <a:pt x="4382" y="7699"/>
                    <a:pt x="4402" y="7701"/>
                    <a:pt x="4423" y="7701"/>
                  </a:cubicBezTo>
                  <a:cubicBezTo>
                    <a:pt x="4427" y="7701"/>
                    <a:pt x="4432" y="7701"/>
                    <a:pt x="4436" y="7701"/>
                  </a:cubicBezTo>
                  <a:cubicBezTo>
                    <a:pt x="4653" y="7701"/>
                    <a:pt x="4839" y="7546"/>
                    <a:pt x="4878" y="7332"/>
                  </a:cubicBezTo>
                  <a:cubicBezTo>
                    <a:pt x="4921" y="7088"/>
                    <a:pt x="4758" y="6856"/>
                    <a:pt x="4513" y="6815"/>
                  </a:cubicBezTo>
                  <a:cubicBezTo>
                    <a:pt x="4487" y="6811"/>
                    <a:pt x="4461" y="6809"/>
                    <a:pt x="4435" y="6809"/>
                  </a:cubicBezTo>
                  <a:close/>
                  <a:moveTo>
                    <a:pt x="3714" y="8804"/>
                  </a:moveTo>
                  <a:cubicBezTo>
                    <a:pt x="3559" y="8804"/>
                    <a:pt x="3409" y="8884"/>
                    <a:pt x="3326" y="9029"/>
                  </a:cubicBezTo>
                  <a:cubicBezTo>
                    <a:pt x="3201" y="9240"/>
                    <a:pt x="3276" y="9515"/>
                    <a:pt x="3490" y="9640"/>
                  </a:cubicBezTo>
                  <a:cubicBezTo>
                    <a:pt x="3558" y="9679"/>
                    <a:pt x="3634" y="9699"/>
                    <a:pt x="3711" y="9699"/>
                  </a:cubicBezTo>
                  <a:cubicBezTo>
                    <a:pt x="3712" y="9699"/>
                    <a:pt x="3713" y="9699"/>
                    <a:pt x="3714" y="9699"/>
                  </a:cubicBezTo>
                  <a:cubicBezTo>
                    <a:pt x="3873" y="9699"/>
                    <a:pt x="4020" y="9613"/>
                    <a:pt x="4098" y="9476"/>
                  </a:cubicBezTo>
                  <a:cubicBezTo>
                    <a:pt x="4223" y="9262"/>
                    <a:pt x="4152" y="8989"/>
                    <a:pt x="3938" y="8864"/>
                  </a:cubicBezTo>
                  <a:cubicBezTo>
                    <a:pt x="3867" y="8823"/>
                    <a:pt x="3790" y="8804"/>
                    <a:pt x="3714" y="8804"/>
                  </a:cubicBezTo>
                  <a:close/>
                  <a:moveTo>
                    <a:pt x="2350" y="10431"/>
                  </a:moveTo>
                  <a:cubicBezTo>
                    <a:pt x="2248" y="10431"/>
                    <a:pt x="2145" y="10466"/>
                    <a:pt x="2062" y="10537"/>
                  </a:cubicBezTo>
                  <a:cubicBezTo>
                    <a:pt x="1872" y="10696"/>
                    <a:pt x="1847" y="10979"/>
                    <a:pt x="2009" y="11167"/>
                  </a:cubicBezTo>
                  <a:cubicBezTo>
                    <a:pt x="2092" y="11266"/>
                    <a:pt x="2215" y="11325"/>
                    <a:pt x="2345" y="11325"/>
                  </a:cubicBezTo>
                  <a:cubicBezTo>
                    <a:pt x="2346" y="11325"/>
                    <a:pt x="2347" y="11325"/>
                    <a:pt x="2348" y="11325"/>
                  </a:cubicBezTo>
                  <a:cubicBezTo>
                    <a:pt x="2350" y="11325"/>
                    <a:pt x="2352" y="11325"/>
                    <a:pt x="2353" y="11325"/>
                  </a:cubicBezTo>
                  <a:cubicBezTo>
                    <a:pt x="2457" y="11325"/>
                    <a:pt x="2558" y="11287"/>
                    <a:pt x="2637" y="11220"/>
                  </a:cubicBezTo>
                  <a:cubicBezTo>
                    <a:pt x="2825" y="11062"/>
                    <a:pt x="2849" y="10780"/>
                    <a:pt x="2692" y="10592"/>
                  </a:cubicBezTo>
                  <a:cubicBezTo>
                    <a:pt x="2604" y="10485"/>
                    <a:pt x="2477" y="10431"/>
                    <a:pt x="2350" y="10431"/>
                  </a:cubicBezTo>
                  <a:close/>
                  <a:moveTo>
                    <a:pt x="515" y="11497"/>
                  </a:moveTo>
                  <a:cubicBezTo>
                    <a:pt x="463" y="11497"/>
                    <a:pt x="411" y="11506"/>
                    <a:pt x="359" y="11525"/>
                  </a:cubicBezTo>
                  <a:cubicBezTo>
                    <a:pt x="127" y="11609"/>
                    <a:pt x="6" y="11865"/>
                    <a:pt x="90" y="12097"/>
                  </a:cubicBezTo>
                  <a:cubicBezTo>
                    <a:pt x="155" y="12273"/>
                    <a:pt x="322" y="12389"/>
                    <a:pt x="509" y="12389"/>
                  </a:cubicBezTo>
                  <a:cubicBezTo>
                    <a:pt x="509" y="12389"/>
                    <a:pt x="510" y="12389"/>
                    <a:pt x="511" y="12389"/>
                  </a:cubicBezTo>
                  <a:cubicBezTo>
                    <a:pt x="564" y="12389"/>
                    <a:pt x="617" y="12380"/>
                    <a:pt x="666" y="12363"/>
                  </a:cubicBezTo>
                  <a:cubicBezTo>
                    <a:pt x="899" y="12279"/>
                    <a:pt x="1019" y="12022"/>
                    <a:pt x="931" y="11790"/>
                  </a:cubicBezTo>
                  <a:cubicBezTo>
                    <a:pt x="867" y="11609"/>
                    <a:pt x="696" y="11497"/>
                    <a:pt x="515" y="11497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200457" y="2054241"/>
              <a:ext cx="30903" cy="30972"/>
            </a:xfrm>
            <a:custGeom>
              <a:avLst/>
              <a:gdLst/>
              <a:ahLst/>
              <a:cxnLst/>
              <a:rect l="l" t="t" r="r" b="b"/>
              <a:pathLst>
                <a:path w="896" h="898" extrusionOk="0">
                  <a:moveTo>
                    <a:pt x="445" y="0"/>
                  </a:moveTo>
                  <a:cubicBezTo>
                    <a:pt x="417" y="0"/>
                    <a:pt x="390" y="3"/>
                    <a:pt x="362" y="8"/>
                  </a:cubicBezTo>
                  <a:cubicBezTo>
                    <a:pt x="333" y="14"/>
                    <a:pt x="304" y="23"/>
                    <a:pt x="278" y="35"/>
                  </a:cubicBezTo>
                  <a:cubicBezTo>
                    <a:pt x="251" y="45"/>
                    <a:pt x="225" y="60"/>
                    <a:pt x="200" y="76"/>
                  </a:cubicBezTo>
                  <a:cubicBezTo>
                    <a:pt x="176" y="92"/>
                    <a:pt x="153" y="110"/>
                    <a:pt x="132" y="130"/>
                  </a:cubicBezTo>
                  <a:cubicBezTo>
                    <a:pt x="48" y="215"/>
                    <a:pt x="1" y="330"/>
                    <a:pt x="1" y="450"/>
                  </a:cubicBezTo>
                  <a:cubicBezTo>
                    <a:pt x="1" y="567"/>
                    <a:pt x="48" y="680"/>
                    <a:pt x="132" y="762"/>
                  </a:cubicBezTo>
                  <a:cubicBezTo>
                    <a:pt x="215" y="848"/>
                    <a:pt x="329" y="896"/>
                    <a:pt x="448" y="897"/>
                  </a:cubicBezTo>
                  <a:cubicBezTo>
                    <a:pt x="567" y="897"/>
                    <a:pt x="682" y="848"/>
                    <a:pt x="764" y="762"/>
                  </a:cubicBezTo>
                  <a:cubicBezTo>
                    <a:pt x="848" y="680"/>
                    <a:pt x="896" y="567"/>
                    <a:pt x="896" y="450"/>
                  </a:cubicBezTo>
                  <a:cubicBezTo>
                    <a:pt x="896" y="330"/>
                    <a:pt x="848" y="215"/>
                    <a:pt x="764" y="130"/>
                  </a:cubicBezTo>
                  <a:cubicBezTo>
                    <a:pt x="678" y="47"/>
                    <a:pt x="563" y="0"/>
                    <a:pt x="44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27"/>
          <p:cNvGrpSpPr/>
          <p:nvPr/>
        </p:nvGrpSpPr>
        <p:grpSpPr>
          <a:xfrm rot="10800000">
            <a:off x="195616" y="206101"/>
            <a:ext cx="641415" cy="636965"/>
            <a:chOff x="8306977" y="3976034"/>
            <a:chExt cx="641415" cy="636965"/>
          </a:xfrm>
        </p:grpSpPr>
        <p:sp>
          <p:nvSpPr>
            <p:cNvPr id="684" name="Google Shape;684;p27"/>
            <p:cNvSpPr/>
            <p:nvPr/>
          </p:nvSpPr>
          <p:spPr>
            <a:xfrm>
              <a:off x="8306977" y="3976034"/>
              <a:ext cx="117025" cy="112610"/>
            </a:xfrm>
            <a:custGeom>
              <a:avLst/>
              <a:gdLst/>
              <a:ahLst/>
              <a:cxnLst/>
              <a:rect l="l" t="t" r="r" b="b"/>
              <a:pathLst>
                <a:path w="3393" h="3265" extrusionOk="0">
                  <a:moveTo>
                    <a:pt x="1761" y="1"/>
                  </a:moveTo>
                  <a:cubicBezTo>
                    <a:pt x="1100" y="1"/>
                    <a:pt x="506" y="398"/>
                    <a:pt x="253" y="1008"/>
                  </a:cubicBezTo>
                  <a:cubicBezTo>
                    <a:pt x="1" y="1618"/>
                    <a:pt x="140" y="2319"/>
                    <a:pt x="607" y="2786"/>
                  </a:cubicBezTo>
                  <a:cubicBezTo>
                    <a:pt x="919" y="3098"/>
                    <a:pt x="1336" y="3264"/>
                    <a:pt x="1761" y="3264"/>
                  </a:cubicBezTo>
                  <a:cubicBezTo>
                    <a:pt x="1971" y="3264"/>
                    <a:pt x="2183" y="3223"/>
                    <a:pt x="2385" y="3139"/>
                  </a:cubicBezTo>
                  <a:cubicBezTo>
                    <a:pt x="2995" y="2887"/>
                    <a:pt x="3393" y="2292"/>
                    <a:pt x="3393" y="1632"/>
                  </a:cubicBezTo>
                  <a:cubicBezTo>
                    <a:pt x="3392" y="730"/>
                    <a:pt x="2661" y="1"/>
                    <a:pt x="1761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8481773" y="4150831"/>
              <a:ext cx="117025" cy="112575"/>
            </a:xfrm>
            <a:custGeom>
              <a:avLst/>
              <a:gdLst/>
              <a:ahLst/>
              <a:cxnLst/>
              <a:rect l="l" t="t" r="r" b="b"/>
              <a:pathLst>
                <a:path w="3393" h="3264" extrusionOk="0">
                  <a:moveTo>
                    <a:pt x="1760" y="0"/>
                  </a:moveTo>
                  <a:cubicBezTo>
                    <a:pt x="1100" y="0"/>
                    <a:pt x="505" y="398"/>
                    <a:pt x="253" y="1007"/>
                  </a:cubicBezTo>
                  <a:cubicBezTo>
                    <a:pt x="0" y="1616"/>
                    <a:pt x="139" y="2319"/>
                    <a:pt x="606" y="2785"/>
                  </a:cubicBezTo>
                  <a:cubicBezTo>
                    <a:pt x="918" y="3097"/>
                    <a:pt x="1336" y="3263"/>
                    <a:pt x="1760" y="3263"/>
                  </a:cubicBezTo>
                  <a:cubicBezTo>
                    <a:pt x="1970" y="3263"/>
                    <a:pt x="2183" y="3222"/>
                    <a:pt x="2384" y="3139"/>
                  </a:cubicBezTo>
                  <a:cubicBezTo>
                    <a:pt x="2995" y="2886"/>
                    <a:pt x="3392" y="2292"/>
                    <a:pt x="3392" y="1631"/>
                  </a:cubicBezTo>
                  <a:cubicBezTo>
                    <a:pt x="3392" y="731"/>
                    <a:pt x="2662" y="0"/>
                    <a:pt x="1760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8656536" y="4325593"/>
              <a:ext cx="117059" cy="112610"/>
            </a:xfrm>
            <a:custGeom>
              <a:avLst/>
              <a:gdLst/>
              <a:ahLst/>
              <a:cxnLst/>
              <a:rect l="l" t="t" r="r" b="b"/>
              <a:pathLst>
                <a:path w="3394" h="3265" extrusionOk="0">
                  <a:moveTo>
                    <a:pt x="1762" y="1"/>
                  </a:moveTo>
                  <a:cubicBezTo>
                    <a:pt x="1102" y="1"/>
                    <a:pt x="506" y="398"/>
                    <a:pt x="253" y="1008"/>
                  </a:cubicBezTo>
                  <a:cubicBezTo>
                    <a:pt x="1" y="1618"/>
                    <a:pt x="141" y="2319"/>
                    <a:pt x="608" y="2786"/>
                  </a:cubicBezTo>
                  <a:cubicBezTo>
                    <a:pt x="920" y="3099"/>
                    <a:pt x="1337" y="3265"/>
                    <a:pt x="1762" y="3265"/>
                  </a:cubicBezTo>
                  <a:cubicBezTo>
                    <a:pt x="1972" y="3265"/>
                    <a:pt x="2184" y="3224"/>
                    <a:pt x="2386" y="3140"/>
                  </a:cubicBezTo>
                  <a:cubicBezTo>
                    <a:pt x="2995" y="2888"/>
                    <a:pt x="3393" y="2292"/>
                    <a:pt x="3393" y="1633"/>
                  </a:cubicBezTo>
                  <a:cubicBezTo>
                    <a:pt x="3393" y="731"/>
                    <a:pt x="2662" y="1"/>
                    <a:pt x="1762" y="1"/>
                  </a:cubicBez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8831367" y="4500390"/>
              <a:ext cx="117025" cy="112610"/>
            </a:xfrm>
            <a:custGeom>
              <a:avLst/>
              <a:gdLst/>
              <a:ahLst/>
              <a:cxnLst/>
              <a:rect l="l" t="t" r="r" b="b"/>
              <a:pathLst>
                <a:path w="3393" h="3265" extrusionOk="0">
                  <a:moveTo>
                    <a:pt x="1761" y="0"/>
                  </a:moveTo>
                  <a:cubicBezTo>
                    <a:pt x="1100" y="0"/>
                    <a:pt x="506" y="398"/>
                    <a:pt x="253" y="1008"/>
                  </a:cubicBezTo>
                  <a:cubicBezTo>
                    <a:pt x="0" y="1618"/>
                    <a:pt x="140" y="2320"/>
                    <a:pt x="606" y="2787"/>
                  </a:cubicBezTo>
                  <a:cubicBezTo>
                    <a:pt x="918" y="3099"/>
                    <a:pt x="1336" y="3264"/>
                    <a:pt x="1760" y="3264"/>
                  </a:cubicBezTo>
                  <a:cubicBezTo>
                    <a:pt x="1971" y="3264"/>
                    <a:pt x="2183" y="3224"/>
                    <a:pt x="2385" y="3140"/>
                  </a:cubicBezTo>
                  <a:cubicBezTo>
                    <a:pt x="2995" y="2887"/>
                    <a:pt x="3393" y="2293"/>
                    <a:pt x="3393" y="1632"/>
                  </a:cubicBezTo>
                  <a:cubicBezTo>
                    <a:pt x="3393" y="731"/>
                    <a:pt x="2662" y="0"/>
                    <a:pt x="1761" y="0"/>
                  </a:cubicBez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" name="Google Shape;688;p27"/>
          <p:cNvGrpSpPr/>
          <p:nvPr/>
        </p:nvGrpSpPr>
        <p:grpSpPr>
          <a:xfrm rot="10800000">
            <a:off x="7348026" y="4392519"/>
            <a:ext cx="427328" cy="750985"/>
            <a:chOff x="1368654" y="-324404"/>
            <a:chExt cx="427328" cy="750985"/>
          </a:xfrm>
        </p:grpSpPr>
        <p:sp>
          <p:nvSpPr>
            <p:cNvPr id="689" name="Google Shape;689;p27"/>
            <p:cNvSpPr/>
            <p:nvPr/>
          </p:nvSpPr>
          <p:spPr>
            <a:xfrm rot="5400000">
              <a:off x="1359437" y="-9963"/>
              <a:ext cx="750985" cy="122105"/>
            </a:xfrm>
            <a:custGeom>
              <a:avLst/>
              <a:gdLst/>
              <a:ahLst/>
              <a:cxnLst/>
              <a:rect l="l" t="t" r="r" b="b"/>
              <a:pathLst>
                <a:path w="21774" h="3580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 rot="5400000">
              <a:off x="1054231" y="-9981"/>
              <a:ext cx="750985" cy="122139"/>
            </a:xfrm>
            <a:custGeom>
              <a:avLst/>
              <a:gdLst/>
              <a:ahLst/>
              <a:cxnLst/>
              <a:rect l="l" t="t" r="r" b="b"/>
              <a:pathLst>
                <a:path w="21774" h="3581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1" name="Google Shape;691;p27"/>
          <p:cNvGrpSpPr/>
          <p:nvPr/>
        </p:nvGrpSpPr>
        <p:grpSpPr>
          <a:xfrm rot="10800000">
            <a:off x="515558" y="3781984"/>
            <a:ext cx="242051" cy="242051"/>
            <a:chOff x="8109724" y="768892"/>
            <a:chExt cx="242051" cy="242051"/>
          </a:xfrm>
        </p:grpSpPr>
        <p:sp>
          <p:nvSpPr>
            <p:cNvPr id="692" name="Google Shape;692;p27"/>
            <p:cNvSpPr/>
            <p:nvPr/>
          </p:nvSpPr>
          <p:spPr>
            <a:xfrm>
              <a:off x="8109724" y="768892"/>
              <a:ext cx="242051" cy="242051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8109724" y="768892"/>
              <a:ext cx="242051" cy="242051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4" name="Google Shape;694;p27"/>
          <p:cNvSpPr/>
          <p:nvPr/>
        </p:nvSpPr>
        <p:spPr>
          <a:xfrm rot="10800000">
            <a:off x="8209253" y="1747586"/>
            <a:ext cx="200283" cy="400567"/>
          </a:xfrm>
          <a:custGeom>
            <a:avLst/>
            <a:gdLst/>
            <a:ahLst/>
            <a:cxnLst/>
            <a:rect l="l" t="t" r="r" b="b"/>
            <a:pathLst>
              <a:path w="5807" h="11614" extrusionOk="0">
                <a:moveTo>
                  <a:pt x="1" y="0"/>
                </a:moveTo>
                <a:lnTo>
                  <a:pt x="1" y="11614"/>
                </a:lnTo>
                <a:cubicBezTo>
                  <a:pt x="3207" y="11614"/>
                  <a:pt x="5807" y="9014"/>
                  <a:pt x="5807" y="5807"/>
                </a:cubicBezTo>
                <a:cubicBezTo>
                  <a:pt x="5807" y="2600"/>
                  <a:pt x="3207" y="0"/>
                  <a:pt x="1" y="0"/>
                </a:cubicBezTo>
                <a:close/>
              </a:path>
            </a:pathLst>
          </a:custGeom>
          <a:solidFill>
            <a:srgbClr val="8BD2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5" name="Google Shape;695;p27"/>
          <p:cNvGrpSpPr/>
          <p:nvPr/>
        </p:nvGrpSpPr>
        <p:grpSpPr>
          <a:xfrm rot="10800000">
            <a:off x="8335953" y="2152778"/>
            <a:ext cx="808059" cy="1609493"/>
            <a:chOff x="-5" y="1056830"/>
            <a:chExt cx="808059" cy="1609493"/>
          </a:xfrm>
        </p:grpSpPr>
        <p:sp>
          <p:nvSpPr>
            <p:cNvPr id="696" name="Google Shape;696;p27"/>
            <p:cNvSpPr/>
            <p:nvPr/>
          </p:nvSpPr>
          <p:spPr>
            <a:xfrm rot="5400000">
              <a:off x="-400722" y="1457547"/>
              <a:ext cx="1609493" cy="808059"/>
            </a:xfrm>
            <a:custGeom>
              <a:avLst/>
              <a:gdLst/>
              <a:ahLst/>
              <a:cxnLst/>
              <a:rect l="l" t="t" r="r" b="b"/>
              <a:pathLst>
                <a:path w="32068" h="16100" extrusionOk="0">
                  <a:moveTo>
                    <a:pt x="16006" y="1"/>
                  </a:moveTo>
                  <a:cubicBezTo>
                    <a:pt x="11766" y="1"/>
                    <a:pt x="7772" y="1642"/>
                    <a:pt x="4753" y="4626"/>
                  </a:cubicBezTo>
                  <a:cubicBezTo>
                    <a:pt x="1712" y="7633"/>
                    <a:pt x="24" y="11643"/>
                    <a:pt x="1" y="15919"/>
                  </a:cubicBezTo>
                  <a:lnTo>
                    <a:pt x="597" y="15923"/>
                  </a:lnTo>
                  <a:cubicBezTo>
                    <a:pt x="620" y="11806"/>
                    <a:pt x="2245" y="7945"/>
                    <a:pt x="5172" y="5050"/>
                  </a:cubicBezTo>
                  <a:cubicBezTo>
                    <a:pt x="8079" y="2176"/>
                    <a:pt x="11923" y="598"/>
                    <a:pt x="16006" y="598"/>
                  </a:cubicBezTo>
                  <a:lnTo>
                    <a:pt x="16096" y="598"/>
                  </a:lnTo>
                  <a:cubicBezTo>
                    <a:pt x="24594" y="645"/>
                    <a:pt x="31468" y="7597"/>
                    <a:pt x="31421" y="16096"/>
                  </a:cubicBezTo>
                  <a:lnTo>
                    <a:pt x="32018" y="16099"/>
                  </a:lnTo>
                  <a:cubicBezTo>
                    <a:pt x="32067" y="7274"/>
                    <a:pt x="24926" y="50"/>
                    <a:pt x="16099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 rot="5400000">
              <a:off x="-291458" y="1566012"/>
              <a:ext cx="1175902" cy="590385"/>
            </a:xfrm>
            <a:custGeom>
              <a:avLst/>
              <a:gdLst/>
              <a:ahLst/>
              <a:cxnLst/>
              <a:rect l="l" t="t" r="r" b="b"/>
              <a:pathLst>
                <a:path w="23429" h="11763" extrusionOk="0">
                  <a:moveTo>
                    <a:pt x="11695" y="0"/>
                  </a:moveTo>
                  <a:cubicBezTo>
                    <a:pt x="5266" y="0"/>
                    <a:pt x="37" y="5194"/>
                    <a:pt x="1" y="11630"/>
                  </a:cubicBezTo>
                  <a:lnTo>
                    <a:pt x="23392" y="11762"/>
                  </a:lnTo>
                  <a:cubicBezTo>
                    <a:pt x="23429" y="5303"/>
                    <a:pt x="18222" y="37"/>
                    <a:pt x="11762" y="1"/>
                  </a:cubicBezTo>
                  <a:cubicBezTo>
                    <a:pt x="11740" y="0"/>
                    <a:pt x="11718" y="0"/>
                    <a:pt x="11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8" name="Google Shape;698;p27"/>
          <p:cNvGrpSpPr/>
          <p:nvPr/>
        </p:nvGrpSpPr>
        <p:grpSpPr>
          <a:xfrm rot="10800000">
            <a:off x="7798449" y="735872"/>
            <a:ext cx="1345558" cy="578854"/>
            <a:chOff x="0" y="3504375"/>
            <a:chExt cx="1345558" cy="578854"/>
          </a:xfrm>
        </p:grpSpPr>
        <p:sp>
          <p:nvSpPr>
            <p:cNvPr id="699" name="Google Shape;699;p27"/>
            <p:cNvSpPr/>
            <p:nvPr/>
          </p:nvSpPr>
          <p:spPr>
            <a:xfrm>
              <a:off x="0" y="3712875"/>
              <a:ext cx="1181608" cy="370354"/>
            </a:xfrm>
            <a:custGeom>
              <a:avLst/>
              <a:gdLst/>
              <a:ahLst/>
              <a:cxnLst/>
              <a:rect l="l" t="t" r="r" b="b"/>
              <a:pathLst>
                <a:path w="16061" h="10738" extrusionOk="0">
                  <a:moveTo>
                    <a:pt x="0" y="0"/>
                  </a:moveTo>
                  <a:lnTo>
                    <a:pt x="0" y="10738"/>
                  </a:lnTo>
                  <a:lnTo>
                    <a:pt x="16060" y="10738"/>
                  </a:lnTo>
                  <a:lnTo>
                    <a:pt x="16060" y="0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163950" y="3504375"/>
              <a:ext cx="1181608" cy="370354"/>
            </a:xfrm>
            <a:custGeom>
              <a:avLst/>
              <a:gdLst/>
              <a:ahLst/>
              <a:cxnLst/>
              <a:rect l="l" t="t" r="r" b="b"/>
              <a:pathLst>
                <a:path w="16061" h="10738" extrusionOk="0">
                  <a:moveTo>
                    <a:pt x="0" y="0"/>
                  </a:moveTo>
                  <a:lnTo>
                    <a:pt x="0" y="10738"/>
                  </a:lnTo>
                  <a:lnTo>
                    <a:pt x="16060" y="10738"/>
                  </a:lnTo>
                  <a:lnTo>
                    <a:pt x="16060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27"/>
          <p:cNvSpPr txBox="1"/>
          <p:nvPr/>
        </p:nvSpPr>
        <p:spPr>
          <a:xfrm>
            <a:off x="2828400" y="3320100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rPr>
              <a:t>CREDITS: This presentation template was created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rPr>
              <a:t>, including icons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rPr>
              <a:t>, infographics &amp; images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rPr>
              <a:t> and illustrations by </a:t>
            </a:r>
            <a:r>
              <a:rPr lang="en" sz="1200" b="1"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rPr>
              <a:t>Stories</a:t>
            </a:r>
            <a:endParaRPr sz="1200" b="1">
              <a:solidFill>
                <a:schemeClr val="accent1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_ONLY_2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8"/>
          <p:cNvSpPr txBox="1">
            <a:spLocks noGrp="1"/>
          </p:cNvSpPr>
          <p:nvPr>
            <p:ph type="title"/>
          </p:nvPr>
        </p:nvSpPr>
        <p:spPr>
          <a:xfrm>
            <a:off x="1634100" y="372175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 txBox="1">
            <a:spLocks noGrp="1"/>
          </p:cNvSpPr>
          <p:nvPr>
            <p:ph type="body" idx="1"/>
          </p:nvPr>
        </p:nvSpPr>
        <p:spPr>
          <a:xfrm>
            <a:off x="773700" y="901425"/>
            <a:ext cx="759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7975">
              <a:spcBef>
                <a:spcPts val="0"/>
              </a:spcBef>
              <a:spcAft>
                <a:spcPts val="0"/>
              </a:spcAft>
              <a:buSzPts val="1250"/>
              <a:buChar char="●"/>
              <a:defRPr sz="1250"/>
            </a:lvl1pPr>
            <a:lvl2pPr marL="914400" lvl="1" indent="-307975">
              <a:spcBef>
                <a:spcPts val="1600"/>
              </a:spcBef>
              <a:spcAft>
                <a:spcPts val="0"/>
              </a:spcAft>
              <a:buSzPts val="1250"/>
              <a:buChar char="○"/>
              <a:defRPr sz="1250"/>
            </a:lvl2pPr>
            <a:lvl3pPr marL="1371600" lvl="2" indent="-307975">
              <a:spcBef>
                <a:spcPts val="1600"/>
              </a:spcBef>
              <a:spcAft>
                <a:spcPts val="0"/>
              </a:spcAft>
              <a:buSzPts val="1250"/>
              <a:buChar char="■"/>
              <a:defRPr sz="1250"/>
            </a:lvl3pPr>
            <a:lvl4pPr marL="1828800" lvl="3" indent="-307975">
              <a:spcBef>
                <a:spcPts val="1600"/>
              </a:spcBef>
              <a:spcAft>
                <a:spcPts val="0"/>
              </a:spcAft>
              <a:buSzPts val="1250"/>
              <a:buChar char="●"/>
              <a:defRPr sz="1250"/>
            </a:lvl4pPr>
            <a:lvl5pPr marL="2286000" lvl="4" indent="-307975">
              <a:spcBef>
                <a:spcPts val="1600"/>
              </a:spcBef>
              <a:spcAft>
                <a:spcPts val="0"/>
              </a:spcAft>
              <a:buSzPts val="1250"/>
              <a:buChar char="○"/>
              <a:defRPr sz="1250"/>
            </a:lvl5pPr>
            <a:lvl6pPr marL="2743200" lvl="5" indent="-307975">
              <a:spcBef>
                <a:spcPts val="1600"/>
              </a:spcBef>
              <a:spcAft>
                <a:spcPts val="0"/>
              </a:spcAft>
              <a:buSzPts val="1250"/>
              <a:buChar char="■"/>
              <a:defRPr sz="1250"/>
            </a:lvl6pPr>
            <a:lvl7pPr marL="3200400" lvl="6" indent="-307975">
              <a:spcBef>
                <a:spcPts val="1600"/>
              </a:spcBef>
              <a:spcAft>
                <a:spcPts val="0"/>
              </a:spcAft>
              <a:buSzPts val="1250"/>
              <a:buChar char="●"/>
              <a:defRPr sz="1250"/>
            </a:lvl7pPr>
            <a:lvl8pPr marL="3657600" lvl="7" indent="-307975">
              <a:spcBef>
                <a:spcPts val="1600"/>
              </a:spcBef>
              <a:spcAft>
                <a:spcPts val="0"/>
              </a:spcAft>
              <a:buSzPts val="1250"/>
              <a:buChar char="○"/>
              <a:defRPr sz="1250"/>
            </a:lvl8pPr>
            <a:lvl9pPr marL="4114800" lvl="8" indent="-307975">
              <a:spcBef>
                <a:spcPts val="1600"/>
              </a:spcBef>
              <a:spcAft>
                <a:spcPts val="1600"/>
              </a:spcAft>
              <a:buSzPts val="1250"/>
              <a:buChar char="■"/>
              <a:defRPr sz="1250"/>
            </a:lvl9pPr>
          </a:lstStyle>
          <a:p>
            <a:endParaRPr/>
          </a:p>
        </p:txBody>
      </p:sp>
      <p:sp>
        <p:nvSpPr>
          <p:cNvPr id="82" name="Google Shape;82;p4"/>
          <p:cNvSpPr txBox="1">
            <a:spLocks noGrp="1"/>
          </p:cNvSpPr>
          <p:nvPr>
            <p:ph type="title"/>
          </p:nvPr>
        </p:nvSpPr>
        <p:spPr>
          <a:xfrm>
            <a:off x="550500" y="372175"/>
            <a:ext cx="80430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grpSp>
        <p:nvGrpSpPr>
          <p:cNvPr id="83" name="Google Shape;83;p4"/>
          <p:cNvGrpSpPr/>
          <p:nvPr/>
        </p:nvGrpSpPr>
        <p:grpSpPr>
          <a:xfrm>
            <a:off x="8268700" y="177350"/>
            <a:ext cx="642375" cy="642350"/>
            <a:chOff x="1154925" y="4692025"/>
            <a:chExt cx="642375" cy="642350"/>
          </a:xfrm>
        </p:grpSpPr>
        <p:sp>
          <p:nvSpPr>
            <p:cNvPr id="84" name="Google Shape;84;p4"/>
            <p:cNvSpPr/>
            <p:nvPr/>
          </p:nvSpPr>
          <p:spPr>
            <a:xfrm>
              <a:off x="1154925" y="4896200"/>
              <a:ext cx="438200" cy="438175"/>
            </a:xfrm>
            <a:custGeom>
              <a:avLst/>
              <a:gdLst/>
              <a:ahLst/>
              <a:cxnLst/>
              <a:rect l="l" t="t" r="r" b="b"/>
              <a:pathLst>
                <a:path w="17528" h="17527" extrusionOk="0">
                  <a:moveTo>
                    <a:pt x="16931" y="596"/>
                  </a:moveTo>
                  <a:lnTo>
                    <a:pt x="16931" y="16930"/>
                  </a:lnTo>
                  <a:lnTo>
                    <a:pt x="598" y="16930"/>
                  </a:lnTo>
                  <a:lnTo>
                    <a:pt x="598" y="596"/>
                  </a:lnTo>
                  <a:close/>
                  <a:moveTo>
                    <a:pt x="1" y="0"/>
                  </a:moveTo>
                  <a:lnTo>
                    <a:pt x="1" y="17526"/>
                  </a:lnTo>
                  <a:lnTo>
                    <a:pt x="17528" y="17526"/>
                  </a:lnTo>
                  <a:lnTo>
                    <a:pt x="17528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374025" y="4692025"/>
              <a:ext cx="423275" cy="423250"/>
            </a:xfrm>
            <a:custGeom>
              <a:avLst/>
              <a:gdLst/>
              <a:ahLst/>
              <a:cxnLst/>
              <a:rect l="l" t="t" r="r" b="b"/>
              <a:pathLst>
                <a:path w="16931" h="16930" extrusionOk="0">
                  <a:moveTo>
                    <a:pt x="0" y="1"/>
                  </a:moveTo>
                  <a:lnTo>
                    <a:pt x="0" y="16930"/>
                  </a:lnTo>
                  <a:lnTo>
                    <a:pt x="16930" y="16930"/>
                  </a:lnTo>
                  <a:lnTo>
                    <a:pt x="16930" y="1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4"/>
          <p:cNvGrpSpPr/>
          <p:nvPr/>
        </p:nvGrpSpPr>
        <p:grpSpPr>
          <a:xfrm>
            <a:off x="8802925" y="901425"/>
            <a:ext cx="108150" cy="669300"/>
            <a:chOff x="5169950" y="3910650"/>
            <a:chExt cx="108150" cy="669300"/>
          </a:xfrm>
        </p:grpSpPr>
        <p:sp>
          <p:nvSpPr>
            <p:cNvPr id="87" name="Google Shape;87;p4"/>
            <p:cNvSpPr/>
            <p:nvPr/>
          </p:nvSpPr>
          <p:spPr>
            <a:xfrm>
              <a:off x="5169950" y="39106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5169950" y="4097700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5169950" y="42847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5169950" y="4471825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"/>
          <p:cNvSpPr txBox="1">
            <a:spLocks noGrp="1"/>
          </p:cNvSpPr>
          <p:nvPr>
            <p:ph type="body" idx="1"/>
          </p:nvPr>
        </p:nvSpPr>
        <p:spPr>
          <a:xfrm>
            <a:off x="940550" y="1048675"/>
            <a:ext cx="3409500" cy="35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body" idx="2"/>
          </p:nvPr>
        </p:nvSpPr>
        <p:spPr>
          <a:xfrm>
            <a:off x="4793944" y="1048675"/>
            <a:ext cx="3409500" cy="35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title"/>
          </p:nvPr>
        </p:nvSpPr>
        <p:spPr>
          <a:xfrm>
            <a:off x="550500" y="372175"/>
            <a:ext cx="80430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"/>
          <p:cNvSpPr txBox="1">
            <a:spLocks noGrp="1"/>
          </p:cNvSpPr>
          <p:nvPr>
            <p:ph type="title"/>
          </p:nvPr>
        </p:nvSpPr>
        <p:spPr>
          <a:xfrm>
            <a:off x="1634100" y="372175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grpSp>
        <p:nvGrpSpPr>
          <p:cNvPr id="97" name="Google Shape;97;p6"/>
          <p:cNvGrpSpPr/>
          <p:nvPr/>
        </p:nvGrpSpPr>
        <p:grpSpPr>
          <a:xfrm>
            <a:off x="148425" y="89963"/>
            <a:ext cx="618200" cy="760500"/>
            <a:chOff x="2434775" y="1800150"/>
            <a:chExt cx="618200" cy="760500"/>
          </a:xfrm>
        </p:grpSpPr>
        <p:sp>
          <p:nvSpPr>
            <p:cNvPr id="98" name="Google Shape;98;p6"/>
            <p:cNvSpPr/>
            <p:nvPr/>
          </p:nvSpPr>
          <p:spPr>
            <a:xfrm>
              <a:off x="2441350" y="2030975"/>
              <a:ext cx="611625" cy="529675"/>
            </a:xfrm>
            <a:custGeom>
              <a:avLst/>
              <a:gdLst/>
              <a:ahLst/>
              <a:cxnLst/>
              <a:rect l="l" t="t" r="r" b="b"/>
              <a:pathLst>
                <a:path w="24465" h="21187" extrusionOk="0">
                  <a:moveTo>
                    <a:pt x="1" y="0"/>
                  </a:moveTo>
                  <a:lnTo>
                    <a:pt x="12232" y="21187"/>
                  </a:lnTo>
                  <a:lnTo>
                    <a:pt x="24464" y="0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2434775" y="1800150"/>
              <a:ext cx="611625" cy="529675"/>
            </a:xfrm>
            <a:custGeom>
              <a:avLst/>
              <a:gdLst/>
              <a:ahLst/>
              <a:cxnLst/>
              <a:rect l="l" t="t" r="r" b="b"/>
              <a:pathLst>
                <a:path w="24465" h="21187" extrusionOk="0">
                  <a:moveTo>
                    <a:pt x="1" y="0"/>
                  </a:moveTo>
                  <a:lnTo>
                    <a:pt x="12232" y="21187"/>
                  </a:lnTo>
                  <a:lnTo>
                    <a:pt x="24464" y="0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6"/>
          <p:cNvGrpSpPr/>
          <p:nvPr/>
        </p:nvGrpSpPr>
        <p:grpSpPr>
          <a:xfrm>
            <a:off x="403450" y="1093650"/>
            <a:ext cx="108150" cy="669300"/>
            <a:chOff x="5169950" y="3910650"/>
            <a:chExt cx="108150" cy="669300"/>
          </a:xfrm>
        </p:grpSpPr>
        <p:sp>
          <p:nvSpPr>
            <p:cNvPr id="101" name="Google Shape;101;p6"/>
            <p:cNvSpPr/>
            <p:nvPr/>
          </p:nvSpPr>
          <p:spPr>
            <a:xfrm>
              <a:off x="5169950" y="39106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5169950" y="4097700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5169950" y="42847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5169950" y="4471825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6"/>
          <p:cNvGrpSpPr/>
          <p:nvPr/>
        </p:nvGrpSpPr>
        <p:grpSpPr>
          <a:xfrm rot="5400000">
            <a:off x="8243300" y="4288425"/>
            <a:ext cx="1055125" cy="309200"/>
            <a:chOff x="5550375" y="1747875"/>
            <a:chExt cx="1055125" cy="309200"/>
          </a:xfrm>
        </p:grpSpPr>
        <p:sp>
          <p:nvSpPr>
            <p:cNvPr id="106" name="Google Shape;106;p6"/>
            <p:cNvSpPr/>
            <p:nvPr/>
          </p:nvSpPr>
          <p:spPr>
            <a:xfrm>
              <a:off x="5550375" y="1814025"/>
              <a:ext cx="995450" cy="243050"/>
            </a:xfrm>
            <a:custGeom>
              <a:avLst/>
              <a:gdLst/>
              <a:ahLst/>
              <a:cxnLst/>
              <a:rect l="l" t="t" r="r" b="b"/>
              <a:pathLst>
                <a:path w="39818" h="9722" extrusionOk="0">
                  <a:moveTo>
                    <a:pt x="39222" y="598"/>
                  </a:moveTo>
                  <a:lnTo>
                    <a:pt x="39222" y="9124"/>
                  </a:lnTo>
                  <a:lnTo>
                    <a:pt x="598" y="9124"/>
                  </a:lnTo>
                  <a:lnTo>
                    <a:pt x="598" y="598"/>
                  </a:lnTo>
                  <a:close/>
                  <a:moveTo>
                    <a:pt x="1" y="1"/>
                  </a:moveTo>
                  <a:lnTo>
                    <a:pt x="1" y="9721"/>
                  </a:lnTo>
                  <a:lnTo>
                    <a:pt x="39818" y="9721"/>
                  </a:lnTo>
                  <a:lnTo>
                    <a:pt x="39818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5624950" y="1747875"/>
              <a:ext cx="980550" cy="228125"/>
            </a:xfrm>
            <a:custGeom>
              <a:avLst/>
              <a:gdLst/>
              <a:ahLst/>
              <a:cxnLst/>
              <a:rect l="l" t="t" r="r" b="b"/>
              <a:pathLst>
                <a:path w="39222" h="9125" extrusionOk="0">
                  <a:moveTo>
                    <a:pt x="0" y="1"/>
                  </a:moveTo>
                  <a:lnTo>
                    <a:pt x="0" y="9124"/>
                  </a:lnTo>
                  <a:lnTo>
                    <a:pt x="39221" y="9124"/>
                  </a:lnTo>
                  <a:lnTo>
                    <a:pt x="39221" y="1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6"/>
          <p:cNvGrpSpPr/>
          <p:nvPr/>
        </p:nvGrpSpPr>
        <p:grpSpPr>
          <a:xfrm>
            <a:off x="8683150" y="3523000"/>
            <a:ext cx="175450" cy="175450"/>
            <a:chOff x="5826950" y="2305200"/>
            <a:chExt cx="175450" cy="175450"/>
          </a:xfrm>
        </p:grpSpPr>
        <p:sp>
          <p:nvSpPr>
            <p:cNvPr id="109" name="Google Shape;109;p6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5826950" y="2305200"/>
              <a:ext cx="175450" cy="175450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"/>
          <p:cNvSpPr txBox="1">
            <a:spLocks noGrp="1"/>
          </p:cNvSpPr>
          <p:nvPr>
            <p:ph type="title"/>
          </p:nvPr>
        </p:nvSpPr>
        <p:spPr>
          <a:xfrm>
            <a:off x="4608350" y="1263263"/>
            <a:ext cx="3390900" cy="6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" name="Google Shape;113;p7"/>
          <p:cNvSpPr txBox="1">
            <a:spLocks noGrp="1"/>
          </p:cNvSpPr>
          <p:nvPr>
            <p:ph type="body" idx="1"/>
          </p:nvPr>
        </p:nvSpPr>
        <p:spPr>
          <a:xfrm>
            <a:off x="4608350" y="2018138"/>
            <a:ext cx="3390900" cy="14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grpSp>
        <p:nvGrpSpPr>
          <p:cNvPr id="114" name="Google Shape;114;p7"/>
          <p:cNvGrpSpPr/>
          <p:nvPr/>
        </p:nvGrpSpPr>
        <p:grpSpPr>
          <a:xfrm>
            <a:off x="75107" y="117120"/>
            <a:ext cx="6679217" cy="5026387"/>
            <a:chOff x="75107" y="117120"/>
            <a:chExt cx="6679217" cy="5026387"/>
          </a:xfrm>
        </p:grpSpPr>
        <p:sp>
          <p:nvSpPr>
            <p:cNvPr id="115" name="Google Shape;115;p7"/>
            <p:cNvSpPr/>
            <p:nvPr/>
          </p:nvSpPr>
          <p:spPr>
            <a:xfrm rot="10800000">
              <a:off x="157435" y="4716934"/>
              <a:ext cx="1373323" cy="335312"/>
            </a:xfrm>
            <a:custGeom>
              <a:avLst/>
              <a:gdLst/>
              <a:ahLst/>
              <a:cxnLst/>
              <a:rect l="l" t="t" r="r" b="b"/>
              <a:pathLst>
                <a:path w="39818" h="9722" extrusionOk="0">
                  <a:moveTo>
                    <a:pt x="39222" y="598"/>
                  </a:moveTo>
                  <a:lnTo>
                    <a:pt x="39222" y="9124"/>
                  </a:lnTo>
                  <a:lnTo>
                    <a:pt x="598" y="9124"/>
                  </a:lnTo>
                  <a:lnTo>
                    <a:pt x="598" y="598"/>
                  </a:lnTo>
                  <a:close/>
                  <a:moveTo>
                    <a:pt x="1" y="1"/>
                  </a:moveTo>
                  <a:lnTo>
                    <a:pt x="1" y="9721"/>
                  </a:lnTo>
                  <a:lnTo>
                    <a:pt x="39818" y="9721"/>
                  </a:lnTo>
                  <a:lnTo>
                    <a:pt x="39818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 rot="10800000">
              <a:off x="75107" y="4828786"/>
              <a:ext cx="1352767" cy="314721"/>
            </a:xfrm>
            <a:custGeom>
              <a:avLst/>
              <a:gdLst/>
              <a:ahLst/>
              <a:cxnLst/>
              <a:rect l="l" t="t" r="r" b="b"/>
              <a:pathLst>
                <a:path w="39222" h="9125" extrusionOk="0">
                  <a:moveTo>
                    <a:pt x="0" y="1"/>
                  </a:moveTo>
                  <a:lnTo>
                    <a:pt x="0" y="9124"/>
                  </a:lnTo>
                  <a:lnTo>
                    <a:pt x="39221" y="9124"/>
                  </a:lnTo>
                  <a:lnTo>
                    <a:pt x="39221" y="1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 rot="10800000">
              <a:off x="2389641" y="5020033"/>
              <a:ext cx="750985" cy="123474"/>
            </a:xfrm>
            <a:custGeom>
              <a:avLst/>
              <a:gdLst/>
              <a:ahLst/>
              <a:cxnLst/>
              <a:rect l="l" t="t" r="r" b="b"/>
              <a:pathLst>
                <a:path w="21774" h="3580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 rot="10800000">
              <a:off x="2389641" y="4711380"/>
              <a:ext cx="750985" cy="123509"/>
            </a:xfrm>
            <a:custGeom>
              <a:avLst/>
              <a:gdLst/>
              <a:ahLst/>
              <a:cxnLst/>
              <a:rect l="l" t="t" r="r" b="b"/>
              <a:pathLst>
                <a:path w="21774" h="3581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 rot="10800000">
              <a:off x="3866829" y="4722353"/>
              <a:ext cx="242051" cy="242051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6596" y="1"/>
                  </a:moveTo>
                  <a:lnTo>
                    <a:pt x="1" y="6596"/>
                  </a:lnTo>
                  <a:lnTo>
                    <a:pt x="423" y="7018"/>
                  </a:lnTo>
                  <a:lnTo>
                    <a:pt x="7018" y="42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 rot="10800000">
              <a:off x="3866829" y="4722353"/>
              <a:ext cx="242051" cy="242051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423" y="1"/>
                  </a:moveTo>
                  <a:lnTo>
                    <a:pt x="1" y="423"/>
                  </a:lnTo>
                  <a:lnTo>
                    <a:pt x="6596" y="7018"/>
                  </a:lnTo>
                  <a:lnTo>
                    <a:pt x="7018" y="6596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 rot="10800000">
              <a:off x="6637300" y="117120"/>
              <a:ext cx="117025" cy="112610"/>
            </a:xfrm>
            <a:custGeom>
              <a:avLst/>
              <a:gdLst/>
              <a:ahLst/>
              <a:cxnLst/>
              <a:rect l="l" t="t" r="r" b="b"/>
              <a:pathLst>
                <a:path w="3393" h="3265" extrusionOk="0">
                  <a:moveTo>
                    <a:pt x="1761" y="0"/>
                  </a:moveTo>
                  <a:cubicBezTo>
                    <a:pt x="1100" y="0"/>
                    <a:pt x="506" y="398"/>
                    <a:pt x="253" y="1008"/>
                  </a:cubicBezTo>
                  <a:cubicBezTo>
                    <a:pt x="0" y="1618"/>
                    <a:pt x="140" y="2320"/>
                    <a:pt x="606" y="2787"/>
                  </a:cubicBezTo>
                  <a:cubicBezTo>
                    <a:pt x="918" y="3099"/>
                    <a:pt x="1336" y="3264"/>
                    <a:pt x="1760" y="3264"/>
                  </a:cubicBezTo>
                  <a:cubicBezTo>
                    <a:pt x="1971" y="3264"/>
                    <a:pt x="2183" y="3224"/>
                    <a:pt x="2385" y="3140"/>
                  </a:cubicBezTo>
                  <a:cubicBezTo>
                    <a:pt x="2995" y="2887"/>
                    <a:pt x="3393" y="2293"/>
                    <a:pt x="3393" y="1632"/>
                  </a:cubicBezTo>
                  <a:cubicBezTo>
                    <a:pt x="3393" y="731"/>
                    <a:pt x="2662" y="0"/>
                    <a:pt x="1761" y="0"/>
                  </a:cubicBez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7"/>
          <p:cNvGrpSpPr/>
          <p:nvPr/>
        </p:nvGrpSpPr>
        <p:grpSpPr>
          <a:xfrm>
            <a:off x="7052198" y="-118383"/>
            <a:ext cx="1824293" cy="1016424"/>
            <a:chOff x="7052198" y="-118383"/>
            <a:chExt cx="1824293" cy="1016424"/>
          </a:xfrm>
        </p:grpSpPr>
        <p:sp>
          <p:nvSpPr>
            <p:cNvPr id="123" name="Google Shape;123;p7"/>
            <p:cNvSpPr/>
            <p:nvPr/>
          </p:nvSpPr>
          <p:spPr>
            <a:xfrm rot="10800000" flipH="1">
              <a:off x="7052198" y="-118383"/>
              <a:ext cx="1106025" cy="555289"/>
            </a:xfrm>
            <a:custGeom>
              <a:avLst/>
              <a:gdLst/>
              <a:ahLst/>
              <a:cxnLst/>
              <a:rect l="l" t="t" r="r" b="b"/>
              <a:pathLst>
                <a:path w="32068" h="16100" extrusionOk="0">
                  <a:moveTo>
                    <a:pt x="16006" y="1"/>
                  </a:moveTo>
                  <a:cubicBezTo>
                    <a:pt x="11766" y="1"/>
                    <a:pt x="7772" y="1642"/>
                    <a:pt x="4753" y="4626"/>
                  </a:cubicBezTo>
                  <a:cubicBezTo>
                    <a:pt x="1712" y="7633"/>
                    <a:pt x="24" y="11643"/>
                    <a:pt x="1" y="15919"/>
                  </a:cubicBezTo>
                  <a:lnTo>
                    <a:pt x="597" y="15923"/>
                  </a:lnTo>
                  <a:cubicBezTo>
                    <a:pt x="620" y="11806"/>
                    <a:pt x="2245" y="7945"/>
                    <a:pt x="5172" y="5050"/>
                  </a:cubicBezTo>
                  <a:cubicBezTo>
                    <a:pt x="8079" y="2176"/>
                    <a:pt x="11923" y="598"/>
                    <a:pt x="16006" y="598"/>
                  </a:cubicBezTo>
                  <a:lnTo>
                    <a:pt x="16096" y="598"/>
                  </a:lnTo>
                  <a:cubicBezTo>
                    <a:pt x="24594" y="645"/>
                    <a:pt x="31468" y="7597"/>
                    <a:pt x="31421" y="16096"/>
                  </a:cubicBezTo>
                  <a:lnTo>
                    <a:pt x="32018" y="16099"/>
                  </a:lnTo>
                  <a:cubicBezTo>
                    <a:pt x="32067" y="7274"/>
                    <a:pt x="24926" y="50"/>
                    <a:pt x="16099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 rot="10800000" flipH="1">
              <a:off x="7200920" y="-117487"/>
              <a:ext cx="808066" cy="405706"/>
            </a:xfrm>
            <a:custGeom>
              <a:avLst/>
              <a:gdLst/>
              <a:ahLst/>
              <a:cxnLst/>
              <a:rect l="l" t="t" r="r" b="b"/>
              <a:pathLst>
                <a:path w="23429" h="11763" extrusionOk="0">
                  <a:moveTo>
                    <a:pt x="11695" y="0"/>
                  </a:moveTo>
                  <a:cubicBezTo>
                    <a:pt x="5266" y="0"/>
                    <a:pt x="37" y="5194"/>
                    <a:pt x="1" y="11630"/>
                  </a:cubicBezTo>
                  <a:lnTo>
                    <a:pt x="23392" y="11762"/>
                  </a:lnTo>
                  <a:cubicBezTo>
                    <a:pt x="23429" y="5303"/>
                    <a:pt x="18222" y="37"/>
                    <a:pt x="11762" y="1"/>
                  </a:cubicBezTo>
                  <a:cubicBezTo>
                    <a:pt x="11740" y="0"/>
                    <a:pt x="11718" y="0"/>
                    <a:pt x="11695" y="0"/>
                  </a:cubicBez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 rot="10800000" flipH="1">
              <a:off x="8235077" y="785431"/>
              <a:ext cx="117025" cy="112610"/>
            </a:xfrm>
            <a:custGeom>
              <a:avLst/>
              <a:gdLst/>
              <a:ahLst/>
              <a:cxnLst/>
              <a:rect l="l" t="t" r="r" b="b"/>
              <a:pathLst>
                <a:path w="3393" h="3265" extrusionOk="0">
                  <a:moveTo>
                    <a:pt x="1761" y="1"/>
                  </a:moveTo>
                  <a:cubicBezTo>
                    <a:pt x="1100" y="1"/>
                    <a:pt x="506" y="398"/>
                    <a:pt x="253" y="1008"/>
                  </a:cubicBezTo>
                  <a:cubicBezTo>
                    <a:pt x="1" y="1618"/>
                    <a:pt x="140" y="2319"/>
                    <a:pt x="607" y="2786"/>
                  </a:cubicBezTo>
                  <a:cubicBezTo>
                    <a:pt x="919" y="3098"/>
                    <a:pt x="1336" y="3264"/>
                    <a:pt x="1761" y="3264"/>
                  </a:cubicBezTo>
                  <a:cubicBezTo>
                    <a:pt x="1971" y="3264"/>
                    <a:pt x="2183" y="3223"/>
                    <a:pt x="2385" y="3139"/>
                  </a:cubicBezTo>
                  <a:cubicBezTo>
                    <a:pt x="2995" y="2887"/>
                    <a:pt x="3393" y="2292"/>
                    <a:pt x="3393" y="1632"/>
                  </a:cubicBezTo>
                  <a:cubicBezTo>
                    <a:pt x="3392" y="730"/>
                    <a:pt x="2661" y="1"/>
                    <a:pt x="1761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 rot="10800000" flipH="1">
              <a:off x="8409873" y="610669"/>
              <a:ext cx="117025" cy="112575"/>
            </a:xfrm>
            <a:custGeom>
              <a:avLst/>
              <a:gdLst/>
              <a:ahLst/>
              <a:cxnLst/>
              <a:rect l="l" t="t" r="r" b="b"/>
              <a:pathLst>
                <a:path w="3393" h="3264" extrusionOk="0">
                  <a:moveTo>
                    <a:pt x="1760" y="0"/>
                  </a:moveTo>
                  <a:cubicBezTo>
                    <a:pt x="1100" y="0"/>
                    <a:pt x="505" y="398"/>
                    <a:pt x="253" y="1007"/>
                  </a:cubicBezTo>
                  <a:cubicBezTo>
                    <a:pt x="0" y="1616"/>
                    <a:pt x="139" y="2319"/>
                    <a:pt x="606" y="2785"/>
                  </a:cubicBezTo>
                  <a:cubicBezTo>
                    <a:pt x="918" y="3097"/>
                    <a:pt x="1336" y="3263"/>
                    <a:pt x="1760" y="3263"/>
                  </a:cubicBezTo>
                  <a:cubicBezTo>
                    <a:pt x="1970" y="3263"/>
                    <a:pt x="2183" y="3222"/>
                    <a:pt x="2384" y="3139"/>
                  </a:cubicBezTo>
                  <a:cubicBezTo>
                    <a:pt x="2995" y="2886"/>
                    <a:pt x="3392" y="2292"/>
                    <a:pt x="3392" y="1631"/>
                  </a:cubicBezTo>
                  <a:cubicBezTo>
                    <a:pt x="3392" y="731"/>
                    <a:pt x="2662" y="0"/>
                    <a:pt x="1760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 rot="10800000" flipH="1">
              <a:off x="8584636" y="435872"/>
              <a:ext cx="117059" cy="112610"/>
            </a:xfrm>
            <a:custGeom>
              <a:avLst/>
              <a:gdLst/>
              <a:ahLst/>
              <a:cxnLst/>
              <a:rect l="l" t="t" r="r" b="b"/>
              <a:pathLst>
                <a:path w="3394" h="3265" extrusionOk="0">
                  <a:moveTo>
                    <a:pt x="1762" y="1"/>
                  </a:moveTo>
                  <a:cubicBezTo>
                    <a:pt x="1102" y="1"/>
                    <a:pt x="506" y="398"/>
                    <a:pt x="253" y="1008"/>
                  </a:cubicBezTo>
                  <a:cubicBezTo>
                    <a:pt x="1" y="1618"/>
                    <a:pt x="141" y="2319"/>
                    <a:pt x="608" y="2786"/>
                  </a:cubicBezTo>
                  <a:cubicBezTo>
                    <a:pt x="920" y="3099"/>
                    <a:pt x="1337" y="3265"/>
                    <a:pt x="1762" y="3265"/>
                  </a:cubicBezTo>
                  <a:cubicBezTo>
                    <a:pt x="1972" y="3265"/>
                    <a:pt x="2184" y="3224"/>
                    <a:pt x="2386" y="3140"/>
                  </a:cubicBezTo>
                  <a:cubicBezTo>
                    <a:pt x="2995" y="2888"/>
                    <a:pt x="3393" y="2292"/>
                    <a:pt x="3393" y="1633"/>
                  </a:cubicBezTo>
                  <a:cubicBezTo>
                    <a:pt x="3393" y="731"/>
                    <a:pt x="2662" y="1"/>
                    <a:pt x="1762" y="1"/>
                  </a:cubicBez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 rot="10800000" flipH="1">
              <a:off x="8759467" y="261076"/>
              <a:ext cx="117025" cy="112610"/>
            </a:xfrm>
            <a:custGeom>
              <a:avLst/>
              <a:gdLst/>
              <a:ahLst/>
              <a:cxnLst/>
              <a:rect l="l" t="t" r="r" b="b"/>
              <a:pathLst>
                <a:path w="3393" h="3265" extrusionOk="0">
                  <a:moveTo>
                    <a:pt x="1761" y="0"/>
                  </a:moveTo>
                  <a:cubicBezTo>
                    <a:pt x="1100" y="0"/>
                    <a:pt x="506" y="398"/>
                    <a:pt x="253" y="1008"/>
                  </a:cubicBezTo>
                  <a:cubicBezTo>
                    <a:pt x="0" y="1618"/>
                    <a:pt x="140" y="2320"/>
                    <a:pt x="606" y="2787"/>
                  </a:cubicBezTo>
                  <a:cubicBezTo>
                    <a:pt x="918" y="3099"/>
                    <a:pt x="1336" y="3264"/>
                    <a:pt x="1760" y="3264"/>
                  </a:cubicBezTo>
                  <a:cubicBezTo>
                    <a:pt x="1971" y="3264"/>
                    <a:pt x="2183" y="3224"/>
                    <a:pt x="2385" y="3140"/>
                  </a:cubicBezTo>
                  <a:cubicBezTo>
                    <a:pt x="2995" y="2887"/>
                    <a:pt x="3393" y="2293"/>
                    <a:pt x="3393" y="1632"/>
                  </a:cubicBezTo>
                  <a:cubicBezTo>
                    <a:pt x="3393" y="731"/>
                    <a:pt x="2662" y="0"/>
                    <a:pt x="1761" y="0"/>
                  </a:cubicBez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4924950" y="377300"/>
            <a:ext cx="3382800" cy="40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131" name="Google Shape;131;p8"/>
          <p:cNvGrpSpPr/>
          <p:nvPr/>
        </p:nvGrpSpPr>
        <p:grpSpPr>
          <a:xfrm rot="5400000">
            <a:off x="-447679" y="398201"/>
            <a:ext cx="1599311" cy="802907"/>
            <a:chOff x="5008150" y="5073600"/>
            <a:chExt cx="801700" cy="402500"/>
          </a:xfrm>
        </p:grpSpPr>
        <p:sp>
          <p:nvSpPr>
            <p:cNvPr id="132" name="Google Shape;132;p8"/>
            <p:cNvSpPr/>
            <p:nvPr/>
          </p:nvSpPr>
          <p:spPr>
            <a:xfrm>
              <a:off x="5008150" y="5073600"/>
              <a:ext cx="801700" cy="402500"/>
            </a:xfrm>
            <a:custGeom>
              <a:avLst/>
              <a:gdLst/>
              <a:ahLst/>
              <a:cxnLst/>
              <a:rect l="l" t="t" r="r" b="b"/>
              <a:pathLst>
                <a:path w="32068" h="16100" extrusionOk="0">
                  <a:moveTo>
                    <a:pt x="16006" y="1"/>
                  </a:moveTo>
                  <a:cubicBezTo>
                    <a:pt x="11766" y="1"/>
                    <a:pt x="7772" y="1642"/>
                    <a:pt x="4753" y="4626"/>
                  </a:cubicBezTo>
                  <a:cubicBezTo>
                    <a:pt x="1712" y="7633"/>
                    <a:pt x="24" y="11643"/>
                    <a:pt x="1" y="15919"/>
                  </a:cubicBezTo>
                  <a:lnTo>
                    <a:pt x="597" y="15923"/>
                  </a:lnTo>
                  <a:cubicBezTo>
                    <a:pt x="620" y="11806"/>
                    <a:pt x="2245" y="7945"/>
                    <a:pt x="5172" y="5050"/>
                  </a:cubicBezTo>
                  <a:cubicBezTo>
                    <a:pt x="8079" y="2176"/>
                    <a:pt x="11923" y="598"/>
                    <a:pt x="16006" y="598"/>
                  </a:cubicBezTo>
                  <a:lnTo>
                    <a:pt x="16096" y="598"/>
                  </a:lnTo>
                  <a:cubicBezTo>
                    <a:pt x="24594" y="645"/>
                    <a:pt x="31468" y="7597"/>
                    <a:pt x="31421" y="16096"/>
                  </a:cubicBezTo>
                  <a:lnTo>
                    <a:pt x="32018" y="16099"/>
                  </a:lnTo>
                  <a:cubicBezTo>
                    <a:pt x="32067" y="7274"/>
                    <a:pt x="24926" y="50"/>
                    <a:pt x="16099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5115950" y="5181375"/>
              <a:ext cx="585725" cy="294075"/>
            </a:xfrm>
            <a:custGeom>
              <a:avLst/>
              <a:gdLst/>
              <a:ahLst/>
              <a:cxnLst/>
              <a:rect l="l" t="t" r="r" b="b"/>
              <a:pathLst>
                <a:path w="23429" h="11763" extrusionOk="0">
                  <a:moveTo>
                    <a:pt x="11695" y="0"/>
                  </a:moveTo>
                  <a:cubicBezTo>
                    <a:pt x="5266" y="0"/>
                    <a:pt x="37" y="5194"/>
                    <a:pt x="1" y="11630"/>
                  </a:cubicBezTo>
                  <a:lnTo>
                    <a:pt x="23392" y="11762"/>
                  </a:lnTo>
                  <a:cubicBezTo>
                    <a:pt x="23429" y="5303"/>
                    <a:pt x="18222" y="37"/>
                    <a:pt x="11762" y="1"/>
                  </a:cubicBezTo>
                  <a:cubicBezTo>
                    <a:pt x="11740" y="0"/>
                    <a:pt x="11718" y="0"/>
                    <a:pt x="11695" y="0"/>
                  </a:cubicBez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8"/>
          <p:cNvGrpSpPr/>
          <p:nvPr/>
        </p:nvGrpSpPr>
        <p:grpSpPr>
          <a:xfrm>
            <a:off x="1097300" y="137975"/>
            <a:ext cx="641650" cy="332025"/>
            <a:chOff x="1151000" y="1881425"/>
            <a:chExt cx="641650" cy="332025"/>
          </a:xfrm>
        </p:grpSpPr>
        <p:sp>
          <p:nvSpPr>
            <p:cNvPr id="135" name="Google Shape;135;p8"/>
            <p:cNvSpPr/>
            <p:nvPr/>
          </p:nvSpPr>
          <p:spPr>
            <a:xfrm>
              <a:off x="1151000" y="2045450"/>
              <a:ext cx="641650" cy="168000"/>
            </a:xfrm>
            <a:custGeom>
              <a:avLst/>
              <a:gdLst/>
              <a:ahLst/>
              <a:cxnLst/>
              <a:rect l="l" t="t" r="r" b="b"/>
              <a:pathLst>
                <a:path w="25666" h="6720" extrusionOk="0">
                  <a:moveTo>
                    <a:pt x="8704" y="1"/>
                  </a:moveTo>
                  <a:lnTo>
                    <a:pt x="4580" y="4874"/>
                  </a:lnTo>
                  <a:lnTo>
                    <a:pt x="911" y="538"/>
                  </a:lnTo>
                  <a:lnTo>
                    <a:pt x="0" y="1309"/>
                  </a:lnTo>
                  <a:lnTo>
                    <a:pt x="4580" y="6720"/>
                  </a:lnTo>
                  <a:lnTo>
                    <a:pt x="8705" y="1846"/>
                  </a:lnTo>
                  <a:lnTo>
                    <a:pt x="12831" y="6720"/>
                  </a:lnTo>
                  <a:lnTo>
                    <a:pt x="16955" y="1846"/>
                  </a:lnTo>
                  <a:lnTo>
                    <a:pt x="21083" y="6720"/>
                  </a:lnTo>
                  <a:lnTo>
                    <a:pt x="25665" y="1309"/>
                  </a:lnTo>
                  <a:lnTo>
                    <a:pt x="24756" y="538"/>
                  </a:lnTo>
                  <a:lnTo>
                    <a:pt x="21083" y="4874"/>
                  </a:lnTo>
                  <a:lnTo>
                    <a:pt x="16955" y="1"/>
                  </a:lnTo>
                  <a:lnTo>
                    <a:pt x="12830" y="4874"/>
                  </a:lnTo>
                  <a:lnTo>
                    <a:pt x="8704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1151000" y="1881425"/>
              <a:ext cx="641650" cy="168000"/>
            </a:xfrm>
            <a:custGeom>
              <a:avLst/>
              <a:gdLst/>
              <a:ahLst/>
              <a:cxnLst/>
              <a:rect l="l" t="t" r="r" b="b"/>
              <a:pathLst>
                <a:path w="25666" h="6720" extrusionOk="0">
                  <a:moveTo>
                    <a:pt x="8704" y="0"/>
                  </a:moveTo>
                  <a:lnTo>
                    <a:pt x="4580" y="4873"/>
                  </a:lnTo>
                  <a:lnTo>
                    <a:pt x="911" y="537"/>
                  </a:lnTo>
                  <a:lnTo>
                    <a:pt x="0" y="1309"/>
                  </a:lnTo>
                  <a:lnTo>
                    <a:pt x="4580" y="6719"/>
                  </a:lnTo>
                  <a:lnTo>
                    <a:pt x="8705" y="1847"/>
                  </a:lnTo>
                  <a:lnTo>
                    <a:pt x="12831" y="6719"/>
                  </a:lnTo>
                  <a:lnTo>
                    <a:pt x="16955" y="1847"/>
                  </a:lnTo>
                  <a:lnTo>
                    <a:pt x="21083" y="6719"/>
                  </a:lnTo>
                  <a:lnTo>
                    <a:pt x="25665" y="1309"/>
                  </a:lnTo>
                  <a:lnTo>
                    <a:pt x="24756" y="537"/>
                  </a:lnTo>
                  <a:lnTo>
                    <a:pt x="21083" y="4873"/>
                  </a:lnTo>
                  <a:lnTo>
                    <a:pt x="16955" y="0"/>
                  </a:lnTo>
                  <a:lnTo>
                    <a:pt x="12830" y="4873"/>
                  </a:lnTo>
                  <a:lnTo>
                    <a:pt x="8704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37;p8"/>
          <p:cNvGrpSpPr/>
          <p:nvPr/>
        </p:nvGrpSpPr>
        <p:grpSpPr>
          <a:xfrm>
            <a:off x="325914" y="4171557"/>
            <a:ext cx="802905" cy="802873"/>
            <a:chOff x="1154925" y="4692025"/>
            <a:chExt cx="642375" cy="642350"/>
          </a:xfrm>
        </p:grpSpPr>
        <p:sp>
          <p:nvSpPr>
            <p:cNvPr id="138" name="Google Shape;138;p8"/>
            <p:cNvSpPr/>
            <p:nvPr/>
          </p:nvSpPr>
          <p:spPr>
            <a:xfrm>
              <a:off x="1154925" y="4896200"/>
              <a:ext cx="438200" cy="438175"/>
            </a:xfrm>
            <a:custGeom>
              <a:avLst/>
              <a:gdLst/>
              <a:ahLst/>
              <a:cxnLst/>
              <a:rect l="l" t="t" r="r" b="b"/>
              <a:pathLst>
                <a:path w="17528" h="17527" extrusionOk="0">
                  <a:moveTo>
                    <a:pt x="16931" y="596"/>
                  </a:moveTo>
                  <a:lnTo>
                    <a:pt x="16931" y="16930"/>
                  </a:lnTo>
                  <a:lnTo>
                    <a:pt x="598" y="16930"/>
                  </a:lnTo>
                  <a:lnTo>
                    <a:pt x="598" y="596"/>
                  </a:lnTo>
                  <a:close/>
                  <a:moveTo>
                    <a:pt x="1" y="0"/>
                  </a:moveTo>
                  <a:lnTo>
                    <a:pt x="1" y="17526"/>
                  </a:lnTo>
                  <a:lnTo>
                    <a:pt x="17528" y="17526"/>
                  </a:lnTo>
                  <a:lnTo>
                    <a:pt x="1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1374025" y="4692025"/>
              <a:ext cx="423275" cy="423250"/>
            </a:xfrm>
            <a:custGeom>
              <a:avLst/>
              <a:gdLst/>
              <a:ahLst/>
              <a:cxnLst/>
              <a:rect l="l" t="t" r="r" b="b"/>
              <a:pathLst>
                <a:path w="16931" h="16930" extrusionOk="0">
                  <a:moveTo>
                    <a:pt x="0" y="1"/>
                  </a:moveTo>
                  <a:lnTo>
                    <a:pt x="0" y="16930"/>
                  </a:lnTo>
                  <a:lnTo>
                    <a:pt x="16930" y="16930"/>
                  </a:lnTo>
                  <a:lnTo>
                    <a:pt x="16930" y="1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"/>
          <p:cNvSpPr txBox="1">
            <a:spLocks noGrp="1"/>
          </p:cNvSpPr>
          <p:nvPr>
            <p:ph type="subTitle" idx="1"/>
          </p:nvPr>
        </p:nvSpPr>
        <p:spPr>
          <a:xfrm>
            <a:off x="4600500" y="1693925"/>
            <a:ext cx="3390900" cy="3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Viga"/>
              <a:buNone/>
              <a:defRPr>
                <a:latin typeface="Viga"/>
                <a:ea typeface="Viga"/>
                <a:cs typeface="Viga"/>
                <a:sym typeface="Vig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body" idx="2"/>
          </p:nvPr>
        </p:nvSpPr>
        <p:spPr>
          <a:xfrm>
            <a:off x="4600500" y="2181000"/>
            <a:ext cx="3712800" cy="26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634100" y="372175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grpSp>
        <p:nvGrpSpPr>
          <p:cNvPr id="144" name="Google Shape;144;p9"/>
          <p:cNvGrpSpPr/>
          <p:nvPr/>
        </p:nvGrpSpPr>
        <p:grpSpPr>
          <a:xfrm rot="10800000">
            <a:off x="189477" y="-8"/>
            <a:ext cx="1118371" cy="561488"/>
            <a:chOff x="5008150" y="5073600"/>
            <a:chExt cx="801700" cy="402500"/>
          </a:xfrm>
        </p:grpSpPr>
        <p:sp>
          <p:nvSpPr>
            <p:cNvPr id="145" name="Google Shape;145;p9"/>
            <p:cNvSpPr/>
            <p:nvPr/>
          </p:nvSpPr>
          <p:spPr>
            <a:xfrm>
              <a:off x="5008150" y="5073600"/>
              <a:ext cx="801700" cy="402500"/>
            </a:xfrm>
            <a:custGeom>
              <a:avLst/>
              <a:gdLst/>
              <a:ahLst/>
              <a:cxnLst/>
              <a:rect l="l" t="t" r="r" b="b"/>
              <a:pathLst>
                <a:path w="32068" h="16100" extrusionOk="0">
                  <a:moveTo>
                    <a:pt x="16006" y="1"/>
                  </a:moveTo>
                  <a:cubicBezTo>
                    <a:pt x="11766" y="1"/>
                    <a:pt x="7772" y="1642"/>
                    <a:pt x="4753" y="4626"/>
                  </a:cubicBezTo>
                  <a:cubicBezTo>
                    <a:pt x="1712" y="7633"/>
                    <a:pt x="24" y="11643"/>
                    <a:pt x="1" y="15919"/>
                  </a:cubicBezTo>
                  <a:lnTo>
                    <a:pt x="597" y="15923"/>
                  </a:lnTo>
                  <a:cubicBezTo>
                    <a:pt x="620" y="11806"/>
                    <a:pt x="2245" y="7945"/>
                    <a:pt x="5172" y="5050"/>
                  </a:cubicBezTo>
                  <a:cubicBezTo>
                    <a:pt x="8079" y="2176"/>
                    <a:pt x="11923" y="598"/>
                    <a:pt x="16006" y="598"/>
                  </a:cubicBezTo>
                  <a:lnTo>
                    <a:pt x="16096" y="598"/>
                  </a:lnTo>
                  <a:cubicBezTo>
                    <a:pt x="24594" y="645"/>
                    <a:pt x="31468" y="7597"/>
                    <a:pt x="31421" y="16096"/>
                  </a:cubicBezTo>
                  <a:lnTo>
                    <a:pt x="32018" y="16099"/>
                  </a:lnTo>
                  <a:cubicBezTo>
                    <a:pt x="32067" y="7274"/>
                    <a:pt x="24926" y="50"/>
                    <a:pt x="16099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5115950" y="5181375"/>
              <a:ext cx="585725" cy="294075"/>
            </a:xfrm>
            <a:custGeom>
              <a:avLst/>
              <a:gdLst/>
              <a:ahLst/>
              <a:cxnLst/>
              <a:rect l="l" t="t" r="r" b="b"/>
              <a:pathLst>
                <a:path w="23429" h="11763" extrusionOk="0">
                  <a:moveTo>
                    <a:pt x="11695" y="0"/>
                  </a:moveTo>
                  <a:cubicBezTo>
                    <a:pt x="5266" y="0"/>
                    <a:pt x="37" y="5194"/>
                    <a:pt x="1" y="11630"/>
                  </a:cubicBezTo>
                  <a:lnTo>
                    <a:pt x="23392" y="11762"/>
                  </a:lnTo>
                  <a:cubicBezTo>
                    <a:pt x="23429" y="5303"/>
                    <a:pt x="18222" y="37"/>
                    <a:pt x="11762" y="1"/>
                  </a:cubicBezTo>
                  <a:cubicBezTo>
                    <a:pt x="11740" y="0"/>
                    <a:pt x="11718" y="0"/>
                    <a:pt x="11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/>
          <p:nvPr/>
        </p:nvSpPr>
        <p:spPr>
          <a:xfrm>
            <a:off x="-109200" y="4452350"/>
            <a:ext cx="401525" cy="268450"/>
          </a:xfrm>
          <a:custGeom>
            <a:avLst/>
            <a:gdLst/>
            <a:ahLst/>
            <a:cxnLst/>
            <a:rect l="l" t="t" r="r" b="b"/>
            <a:pathLst>
              <a:path w="16061" h="10738" extrusionOk="0">
                <a:moveTo>
                  <a:pt x="0" y="0"/>
                </a:moveTo>
                <a:lnTo>
                  <a:pt x="0" y="10738"/>
                </a:lnTo>
                <a:lnTo>
                  <a:pt x="16060" y="10738"/>
                </a:lnTo>
                <a:lnTo>
                  <a:pt x="16060" y="0"/>
                </a:lnTo>
                <a:close/>
              </a:path>
            </a:pathLst>
          </a:custGeom>
          <a:solidFill>
            <a:srgbClr val="8BD2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9"/>
          <p:cNvSpPr/>
          <p:nvPr/>
        </p:nvSpPr>
        <p:spPr>
          <a:xfrm>
            <a:off x="-109200" y="4120650"/>
            <a:ext cx="401525" cy="268450"/>
          </a:xfrm>
          <a:custGeom>
            <a:avLst/>
            <a:gdLst/>
            <a:ahLst/>
            <a:cxnLst/>
            <a:rect l="l" t="t" r="r" b="b"/>
            <a:pathLst>
              <a:path w="16061" h="10738" extrusionOk="0">
                <a:moveTo>
                  <a:pt x="0" y="0"/>
                </a:moveTo>
                <a:lnTo>
                  <a:pt x="0" y="10738"/>
                </a:lnTo>
                <a:lnTo>
                  <a:pt x="16060" y="10738"/>
                </a:lnTo>
                <a:lnTo>
                  <a:pt x="16060" y="0"/>
                </a:lnTo>
                <a:close/>
              </a:path>
            </a:pathLst>
          </a:custGeom>
          <a:solidFill>
            <a:srgbClr val="8BD2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" name="Google Shape;149;p9"/>
          <p:cNvGrpSpPr/>
          <p:nvPr/>
        </p:nvGrpSpPr>
        <p:grpSpPr>
          <a:xfrm>
            <a:off x="7942725" y="153575"/>
            <a:ext cx="1055125" cy="309200"/>
            <a:chOff x="5550375" y="1747875"/>
            <a:chExt cx="1055125" cy="309200"/>
          </a:xfrm>
        </p:grpSpPr>
        <p:sp>
          <p:nvSpPr>
            <p:cNvPr id="150" name="Google Shape;150;p9"/>
            <p:cNvSpPr/>
            <p:nvPr/>
          </p:nvSpPr>
          <p:spPr>
            <a:xfrm>
              <a:off x="5550375" y="1814025"/>
              <a:ext cx="995450" cy="243050"/>
            </a:xfrm>
            <a:custGeom>
              <a:avLst/>
              <a:gdLst/>
              <a:ahLst/>
              <a:cxnLst/>
              <a:rect l="l" t="t" r="r" b="b"/>
              <a:pathLst>
                <a:path w="39818" h="9722" extrusionOk="0">
                  <a:moveTo>
                    <a:pt x="39222" y="598"/>
                  </a:moveTo>
                  <a:lnTo>
                    <a:pt x="39222" y="9124"/>
                  </a:lnTo>
                  <a:lnTo>
                    <a:pt x="598" y="9124"/>
                  </a:lnTo>
                  <a:lnTo>
                    <a:pt x="598" y="598"/>
                  </a:lnTo>
                  <a:close/>
                  <a:moveTo>
                    <a:pt x="1" y="1"/>
                  </a:moveTo>
                  <a:lnTo>
                    <a:pt x="1" y="9721"/>
                  </a:lnTo>
                  <a:lnTo>
                    <a:pt x="39818" y="9721"/>
                  </a:lnTo>
                  <a:lnTo>
                    <a:pt x="39818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5624950" y="1747875"/>
              <a:ext cx="980550" cy="228125"/>
            </a:xfrm>
            <a:custGeom>
              <a:avLst/>
              <a:gdLst/>
              <a:ahLst/>
              <a:cxnLst/>
              <a:rect l="l" t="t" r="r" b="b"/>
              <a:pathLst>
                <a:path w="39222" h="9125" extrusionOk="0">
                  <a:moveTo>
                    <a:pt x="0" y="1"/>
                  </a:moveTo>
                  <a:lnTo>
                    <a:pt x="0" y="9124"/>
                  </a:lnTo>
                  <a:lnTo>
                    <a:pt x="39221" y="9124"/>
                  </a:lnTo>
                  <a:lnTo>
                    <a:pt x="39221" y="1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9"/>
          <p:cNvSpPr/>
          <p:nvPr/>
        </p:nvSpPr>
        <p:spPr>
          <a:xfrm>
            <a:off x="8852675" y="805825"/>
            <a:ext cx="145175" cy="290350"/>
          </a:xfrm>
          <a:custGeom>
            <a:avLst/>
            <a:gdLst/>
            <a:ahLst/>
            <a:cxnLst/>
            <a:rect l="l" t="t" r="r" b="b"/>
            <a:pathLst>
              <a:path w="5807" h="11614" extrusionOk="0">
                <a:moveTo>
                  <a:pt x="1" y="0"/>
                </a:moveTo>
                <a:lnTo>
                  <a:pt x="1" y="11614"/>
                </a:lnTo>
                <a:cubicBezTo>
                  <a:pt x="3207" y="11614"/>
                  <a:pt x="5807" y="9014"/>
                  <a:pt x="5807" y="5807"/>
                </a:cubicBezTo>
                <a:cubicBezTo>
                  <a:pt x="5807" y="2600"/>
                  <a:pt x="3207" y="0"/>
                  <a:pt x="1" y="0"/>
                </a:cubicBezTo>
                <a:close/>
              </a:path>
            </a:pathLst>
          </a:custGeom>
          <a:solidFill>
            <a:srgbClr val="8BD2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 txBox="1">
            <a:spLocks noGrp="1"/>
          </p:cNvSpPr>
          <p:nvPr>
            <p:ph type="title"/>
          </p:nvPr>
        </p:nvSpPr>
        <p:spPr>
          <a:xfrm>
            <a:off x="1634100" y="372175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grpSp>
        <p:nvGrpSpPr>
          <p:cNvPr id="155" name="Google Shape;155;p10"/>
          <p:cNvGrpSpPr/>
          <p:nvPr/>
        </p:nvGrpSpPr>
        <p:grpSpPr>
          <a:xfrm rot="5400000">
            <a:off x="366432" y="-478555"/>
            <a:ext cx="761508" cy="1494483"/>
            <a:chOff x="1158575" y="2606800"/>
            <a:chExt cx="497750" cy="976850"/>
          </a:xfrm>
        </p:grpSpPr>
        <p:sp>
          <p:nvSpPr>
            <p:cNvPr id="156" name="Google Shape;156;p10"/>
            <p:cNvSpPr/>
            <p:nvPr/>
          </p:nvSpPr>
          <p:spPr>
            <a:xfrm>
              <a:off x="1158575" y="2716225"/>
              <a:ext cx="22400" cy="22250"/>
            </a:xfrm>
            <a:custGeom>
              <a:avLst/>
              <a:gdLst/>
              <a:ahLst/>
              <a:cxnLst/>
              <a:rect l="l" t="t" r="r" b="b"/>
              <a:pathLst>
                <a:path w="896" h="890" extrusionOk="0">
                  <a:moveTo>
                    <a:pt x="448" y="1"/>
                  </a:moveTo>
                  <a:cubicBezTo>
                    <a:pt x="332" y="1"/>
                    <a:pt x="215" y="43"/>
                    <a:pt x="132" y="126"/>
                  </a:cubicBezTo>
                  <a:cubicBezTo>
                    <a:pt x="47" y="210"/>
                    <a:pt x="1" y="323"/>
                    <a:pt x="1" y="442"/>
                  </a:cubicBezTo>
                  <a:cubicBezTo>
                    <a:pt x="2" y="561"/>
                    <a:pt x="48" y="675"/>
                    <a:pt x="132" y="758"/>
                  </a:cubicBezTo>
                  <a:cubicBezTo>
                    <a:pt x="216" y="842"/>
                    <a:pt x="329" y="889"/>
                    <a:pt x="448" y="890"/>
                  </a:cubicBezTo>
                  <a:cubicBezTo>
                    <a:pt x="567" y="890"/>
                    <a:pt x="680" y="842"/>
                    <a:pt x="764" y="758"/>
                  </a:cubicBezTo>
                  <a:cubicBezTo>
                    <a:pt x="848" y="675"/>
                    <a:pt x="895" y="560"/>
                    <a:pt x="896" y="442"/>
                  </a:cubicBezTo>
                  <a:cubicBezTo>
                    <a:pt x="896" y="323"/>
                    <a:pt x="849" y="210"/>
                    <a:pt x="764" y="126"/>
                  </a:cubicBezTo>
                  <a:cubicBezTo>
                    <a:pt x="681" y="43"/>
                    <a:pt x="565" y="1"/>
                    <a:pt x="448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1239375" y="2725200"/>
              <a:ext cx="309550" cy="739750"/>
            </a:xfrm>
            <a:custGeom>
              <a:avLst/>
              <a:gdLst/>
              <a:ahLst/>
              <a:cxnLst/>
              <a:rect l="l" t="t" r="r" b="b"/>
              <a:pathLst>
                <a:path w="12382" h="29590" extrusionOk="0">
                  <a:moveTo>
                    <a:pt x="490" y="1"/>
                  </a:moveTo>
                  <a:cubicBezTo>
                    <a:pt x="287" y="1"/>
                    <a:pt x="103" y="141"/>
                    <a:pt x="55" y="348"/>
                  </a:cubicBezTo>
                  <a:cubicBezTo>
                    <a:pt x="0" y="590"/>
                    <a:pt x="151" y="829"/>
                    <a:pt x="392" y="883"/>
                  </a:cubicBezTo>
                  <a:cubicBezTo>
                    <a:pt x="422" y="890"/>
                    <a:pt x="452" y="895"/>
                    <a:pt x="483" y="895"/>
                  </a:cubicBezTo>
                  <a:cubicBezTo>
                    <a:pt x="487" y="895"/>
                    <a:pt x="491" y="895"/>
                    <a:pt x="494" y="894"/>
                  </a:cubicBezTo>
                  <a:cubicBezTo>
                    <a:pt x="703" y="894"/>
                    <a:pt x="883" y="749"/>
                    <a:pt x="926" y="546"/>
                  </a:cubicBezTo>
                  <a:cubicBezTo>
                    <a:pt x="981" y="305"/>
                    <a:pt x="831" y="65"/>
                    <a:pt x="589" y="12"/>
                  </a:cubicBezTo>
                  <a:cubicBezTo>
                    <a:pt x="556" y="5"/>
                    <a:pt x="523" y="1"/>
                    <a:pt x="490" y="1"/>
                  </a:cubicBezTo>
                  <a:close/>
                  <a:moveTo>
                    <a:pt x="3601" y="1088"/>
                  </a:moveTo>
                  <a:cubicBezTo>
                    <a:pt x="3435" y="1088"/>
                    <a:pt x="3275" y="1182"/>
                    <a:pt x="3199" y="1342"/>
                  </a:cubicBezTo>
                  <a:cubicBezTo>
                    <a:pt x="3091" y="1564"/>
                    <a:pt x="3185" y="1832"/>
                    <a:pt x="3407" y="1939"/>
                  </a:cubicBezTo>
                  <a:cubicBezTo>
                    <a:pt x="3469" y="1968"/>
                    <a:pt x="3534" y="1983"/>
                    <a:pt x="3602" y="1983"/>
                  </a:cubicBezTo>
                  <a:cubicBezTo>
                    <a:pt x="3603" y="1983"/>
                    <a:pt x="3604" y="1983"/>
                    <a:pt x="3605" y="1983"/>
                  </a:cubicBezTo>
                  <a:cubicBezTo>
                    <a:pt x="3775" y="1983"/>
                    <a:pt x="3931" y="1883"/>
                    <a:pt x="4004" y="1729"/>
                  </a:cubicBezTo>
                  <a:cubicBezTo>
                    <a:pt x="4112" y="1507"/>
                    <a:pt x="4019" y="1240"/>
                    <a:pt x="3796" y="1133"/>
                  </a:cubicBezTo>
                  <a:cubicBezTo>
                    <a:pt x="3733" y="1103"/>
                    <a:pt x="3666" y="1088"/>
                    <a:pt x="3601" y="1088"/>
                  </a:cubicBezTo>
                  <a:close/>
                  <a:moveTo>
                    <a:pt x="6390" y="2843"/>
                  </a:moveTo>
                  <a:cubicBezTo>
                    <a:pt x="6259" y="2843"/>
                    <a:pt x="6129" y="2901"/>
                    <a:pt x="6041" y="3013"/>
                  </a:cubicBezTo>
                  <a:cubicBezTo>
                    <a:pt x="5888" y="3204"/>
                    <a:pt x="5919" y="3485"/>
                    <a:pt x="6110" y="3639"/>
                  </a:cubicBezTo>
                  <a:cubicBezTo>
                    <a:pt x="6190" y="3702"/>
                    <a:pt x="6289" y="3736"/>
                    <a:pt x="6391" y="3737"/>
                  </a:cubicBezTo>
                  <a:cubicBezTo>
                    <a:pt x="6527" y="3737"/>
                    <a:pt x="6655" y="3676"/>
                    <a:pt x="6740" y="3570"/>
                  </a:cubicBezTo>
                  <a:cubicBezTo>
                    <a:pt x="6894" y="3377"/>
                    <a:pt x="6863" y="3095"/>
                    <a:pt x="6671" y="2941"/>
                  </a:cubicBezTo>
                  <a:lnTo>
                    <a:pt x="6667" y="2941"/>
                  </a:lnTo>
                  <a:cubicBezTo>
                    <a:pt x="6586" y="2875"/>
                    <a:pt x="6487" y="2843"/>
                    <a:pt x="6390" y="2843"/>
                  </a:cubicBezTo>
                  <a:close/>
                  <a:moveTo>
                    <a:pt x="8719" y="5171"/>
                  </a:moveTo>
                  <a:cubicBezTo>
                    <a:pt x="8621" y="5171"/>
                    <a:pt x="8522" y="5203"/>
                    <a:pt x="8440" y="5270"/>
                  </a:cubicBezTo>
                  <a:cubicBezTo>
                    <a:pt x="8247" y="5424"/>
                    <a:pt x="8217" y="5705"/>
                    <a:pt x="8371" y="5896"/>
                  </a:cubicBezTo>
                  <a:cubicBezTo>
                    <a:pt x="8454" y="6003"/>
                    <a:pt x="8581" y="6066"/>
                    <a:pt x="8716" y="6066"/>
                  </a:cubicBezTo>
                  <a:cubicBezTo>
                    <a:pt x="8717" y="6066"/>
                    <a:pt x="8718" y="6066"/>
                    <a:pt x="8720" y="6066"/>
                  </a:cubicBezTo>
                  <a:cubicBezTo>
                    <a:pt x="8822" y="6066"/>
                    <a:pt x="8920" y="6031"/>
                    <a:pt x="9001" y="5968"/>
                  </a:cubicBezTo>
                  <a:cubicBezTo>
                    <a:pt x="9192" y="5812"/>
                    <a:pt x="9223" y="5532"/>
                    <a:pt x="9068" y="5339"/>
                  </a:cubicBezTo>
                  <a:cubicBezTo>
                    <a:pt x="8981" y="5228"/>
                    <a:pt x="8850" y="5171"/>
                    <a:pt x="8719" y="5171"/>
                  </a:cubicBezTo>
                  <a:close/>
                  <a:moveTo>
                    <a:pt x="10475" y="7958"/>
                  </a:moveTo>
                  <a:cubicBezTo>
                    <a:pt x="10409" y="7958"/>
                    <a:pt x="10342" y="7972"/>
                    <a:pt x="10279" y="8003"/>
                  </a:cubicBezTo>
                  <a:cubicBezTo>
                    <a:pt x="10057" y="8110"/>
                    <a:pt x="9966" y="8378"/>
                    <a:pt x="10073" y="8599"/>
                  </a:cubicBezTo>
                  <a:cubicBezTo>
                    <a:pt x="10146" y="8754"/>
                    <a:pt x="10302" y="8853"/>
                    <a:pt x="10473" y="8853"/>
                  </a:cubicBezTo>
                  <a:cubicBezTo>
                    <a:pt x="10474" y="8853"/>
                    <a:pt x="10475" y="8853"/>
                    <a:pt x="10476" y="8853"/>
                  </a:cubicBezTo>
                  <a:cubicBezTo>
                    <a:pt x="10543" y="8853"/>
                    <a:pt x="10610" y="8837"/>
                    <a:pt x="10670" y="8808"/>
                  </a:cubicBezTo>
                  <a:cubicBezTo>
                    <a:pt x="10892" y="8700"/>
                    <a:pt x="10985" y="8433"/>
                    <a:pt x="10880" y="8211"/>
                  </a:cubicBezTo>
                  <a:cubicBezTo>
                    <a:pt x="10802" y="8051"/>
                    <a:pt x="10641" y="7958"/>
                    <a:pt x="10475" y="7958"/>
                  </a:cubicBezTo>
                  <a:close/>
                  <a:moveTo>
                    <a:pt x="11566" y="11066"/>
                  </a:moveTo>
                  <a:cubicBezTo>
                    <a:pt x="11533" y="11066"/>
                    <a:pt x="11500" y="11070"/>
                    <a:pt x="11466" y="11077"/>
                  </a:cubicBezTo>
                  <a:cubicBezTo>
                    <a:pt x="11225" y="11130"/>
                    <a:pt x="11074" y="11370"/>
                    <a:pt x="11130" y="11611"/>
                  </a:cubicBezTo>
                  <a:cubicBezTo>
                    <a:pt x="11175" y="11814"/>
                    <a:pt x="11355" y="11959"/>
                    <a:pt x="11565" y="11959"/>
                  </a:cubicBezTo>
                  <a:cubicBezTo>
                    <a:pt x="11568" y="11960"/>
                    <a:pt x="11572" y="11960"/>
                    <a:pt x="11575" y="11960"/>
                  </a:cubicBezTo>
                  <a:cubicBezTo>
                    <a:pt x="11604" y="11960"/>
                    <a:pt x="11634" y="11955"/>
                    <a:pt x="11663" y="11948"/>
                  </a:cubicBezTo>
                  <a:cubicBezTo>
                    <a:pt x="11905" y="11895"/>
                    <a:pt x="12056" y="11655"/>
                    <a:pt x="12001" y="11414"/>
                  </a:cubicBezTo>
                  <a:cubicBezTo>
                    <a:pt x="11954" y="11207"/>
                    <a:pt x="11770" y="11066"/>
                    <a:pt x="11566" y="11066"/>
                  </a:cubicBezTo>
                  <a:close/>
                  <a:moveTo>
                    <a:pt x="11934" y="14340"/>
                  </a:moveTo>
                  <a:cubicBezTo>
                    <a:pt x="11933" y="14340"/>
                    <a:pt x="11933" y="14340"/>
                    <a:pt x="11932" y="14340"/>
                  </a:cubicBezTo>
                  <a:cubicBezTo>
                    <a:pt x="11931" y="14340"/>
                    <a:pt x="11930" y="14340"/>
                    <a:pt x="11930" y="14340"/>
                  </a:cubicBezTo>
                  <a:cubicBezTo>
                    <a:pt x="11684" y="14340"/>
                    <a:pt x="11484" y="14540"/>
                    <a:pt x="11484" y="14788"/>
                  </a:cubicBezTo>
                  <a:cubicBezTo>
                    <a:pt x="11486" y="15034"/>
                    <a:pt x="11686" y="15234"/>
                    <a:pt x="11933" y="15234"/>
                  </a:cubicBezTo>
                  <a:cubicBezTo>
                    <a:pt x="11934" y="15234"/>
                    <a:pt x="11935" y="15234"/>
                    <a:pt x="11935" y="15234"/>
                  </a:cubicBezTo>
                  <a:cubicBezTo>
                    <a:pt x="12182" y="15233"/>
                    <a:pt x="12382" y="15031"/>
                    <a:pt x="12379" y="14784"/>
                  </a:cubicBezTo>
                  <a:cubicBezTo>
                    <a:pt x="12378" y="14538"/>
                    <a:pt x="12179" y="14340"/>
                    <a:pt x="11934" y="14340"/>
                  </a:cubicBezTo>
                  <a:close/>
                  <a:moveTo>
                    <a:pt x="11570" y="17613"/>
                  </a:moveTo>
                  <a:cubicBezTo>
                    <a:pt x="11365" y="17613"/>
                    <a:pt x="11181" y="17753"/>
                    <a:pt x="11132" y="17960"/>
                  </a:cubicBezTo>
                  <a:lnTo>
                    <a:pt x="11136" y="17960"/>
                  </a:lnTo>
                  <a:cubicBezTo>
                    <a:pt x="11079" y="18202"/>
                    <a:pt x="11231" y="18442"/>
                    <a:pt x="11473" y="18494"/>
                  </a:cubicBezTo>
                  <a:cubicBezTo>
                    <a:pt x="11505" y="18503"/>
                    <a:pt x="11538" y="18506"/>
                    <a:pt x="11571" y="18506"/>
                  </a:cubicBezTo>
                  <a:cubicBezTo>
                    <a:pt x="11780" y="18505"/>
                    <a:pt x="11960" y="18361"/>
                    <a:pt x="12007" y="18157"/>
                  </a:cubicBezTo>
                  <a:cubicBezTo>
                    <a:pt x="12061" y="17916"/>
                    <a:pt x="11910" y="17677"/>
                    <a:pt x="11669" y="17624"/>
                  </a:cubicBezTo>
                  <a:cubicBezTo>
                    <a:pt x="11636" y="17616"/>
                    <a:pt x="11603" y="17613"/>
                    <a:pt x="11570" y="17613"/>
                  </a:cubicBezTo>
                  <a:close/>
                  <a:moveTo>
                    <a:pt x="10486" y="20723"/>
                  </a:moveTo>
                  <a:cubicBezTo>
                    <a:pt x="10320" y="20723"/>
                    <a:pt x="10160" y="20816"/>
                    <a:pt x="10083" y="20976"/>
                  </a:cubicBezTo>
                  <a:cubicBezTo>
                    <a:pt x="9975" y="21199"/>
                    <a:pt x="10069" y="21466"/>
                    <a:pt x="10292" y="21572"/>
                  </a:cubicBezTo>
                  <a:cubicBezTo>
                    <a:pt x="10352" y="21602"/>
                    <a:pt x="10419" y="21617"/>
                    <a:pt x="10485" y="21617"/>
                  </a:cubicBezTo>
                  <a:cubicBezTo>
                    <a:pt x="10486" y="21617"/>
                    <a:pt x="10487" y="21617"/>
                    <a:pt x="10488" y="21617"/>
                  </a:cubicBezTo>
                  <a:cubicBezTo>
                    <a:pt x="10659" y="21617"/>
                    <a:pt x="10814" y="21518"/>
                    <a:pt x="10888" y="21364"/>
                  </a:cubicBezTo>
                  <a:cubicBezTo>
                    <a:pt x="10995" y="21141"/>
                    <a:pt x="10902" y="20874"/>
                    <a:pt x="10679" y="20767"/>
                  </a:cubicBezTo>
                  <a:cubicBezTo>
                    <a:pt x="10617" y="20737"/>
                    <a:pt x="10551" y="20723"/>
                    <a:pt x="10486" y="20723"/>
                  </a:cubicBezTo>
                  <a:close/>
                  <a:moveTo>
                    <a:pt x="8734" y="23512"/>
                  </a:moveTo>
                  <a:cubicBezTo>
                    <a:pt x="8602" y="23512"/>
                    <a:pt x="8472" y="23570"/>
                    <a:pt x="8383" y="23682"/>
                  </a:cubicBezTo>
                  <a:cubicBezTo>
                    <a:pt x="8229" y="23875"/>
                    <a:pt x="8262" y="24156"/>
                    <a:pt x="8455" y="24310"/>
                  </a:cubicBezTo>
                  <a:cubicBezTo>
                    <a:pt x="8534" y="24374"/>
                    <a:pt x="8632" y="24409"/>
                    <a:pt x="8734" y="24409"/>
                  </a:cubicBezTo>
                  <a:cubicBezTo>
                    <a:pt x="8870" y="24408"/>
                    <a:pt x="8999" y="24345"/>
                    <a:pt x="9083" y="24239"/>
                  </a:cubicBezTo>
                  <a:cubicBezTo>
                    <a:pt x="9238" y="24045"/>
                    <a:pt x="9207" y="23763"/>
                    <a:pt x="9012" y="23609"/>
                  </a:cubicBezTo>
                  <a:cubicBezTo>
                    <a:pt x="8929" y="23544"/>
                    <a:pt x="8831" y="23512"/>
                    <a:pt x="8734" y="23512"/>
                  </a:cubicBezTo>
                  <a:close/>
                  <a:moveTo>
                    <a:pt x="6406" y="25846"/>
                  </a:moveTo>
                  <a:cubicBezTo>
                    <a:pt x="6309" y="25846"/>
                    <a:pt x="6211" y="25877"/>
                    <a:pt x="6128" y="25942"/>
                  </a:cubicBezTo>
                  <a:cubicBezTo>
                    <a:pt x="5934" y="26096"/>
                    <a:pt x="5904" y="26378"/>
                    <a:pt x="6059" y="26571"/>
                  </a:cubicBezTo>
                  <a:cubicBezTo>
                    <a:pt x="6143" y="26676"/>
                    <a:pt x="6270" y="26739"/>
                    <a:pt x="6404" y="26739"/>
                  </a:cubicBezTo>
                  <a:cubicBezTo>
                    <a:pt x="6405" y="26739"/>
                    <a:pt x="6407" y="26739"/>
                    <a:pt x="6408" y="26739"/>
                  </a:cubicBezTo>
                  <a:cubicBezTo>
                    <a:pt x="6409" y="26739"/>
                    <a:pt x="6411" y="26739"/>
                    <a:pt x="6413" y="26739"/>
                  </a:cubicBezTo>
                  <a:cubicBezTo>
                    <a:pt x="6512" y="26739"/>
                    <a:pt x="6607" y="26705"/>
                    <a:pt x="6685" y="26643"/>
                  </a:cubicBezTo>
                  <a:cubicBezTo>
                    <a:pt x="6879" y="26488"/>
                    <a:pt x="6913" y="26205"/>
                    <a:pt x="6757" y="26014"/>
                  </a:cubicBezTo>
                  <a:cubicBezTo>
                    <a:pt x="6668" y="25903"/>
                    <a:pt x="6538" y="25846"/>
                    <a:pt x="6406" y="25846"/>
                  </a:cubicBezTo>
                  <a:close/>
                  <a:moveTo>
                    <a:pt x="3625" y="27603"/>
                  </a:moveTo>
                  <a:cubicBezTo>
                    <a:pt x="3559" y="27603"/>
                    <a:pt x="3493" y="27618"/>
                    <a:pt x="3430" y="27648"/>
                  </a:cubicBezTo>
                  <a:cubicBezTo>
                    <a:pt x="3207" y="27755"/>
                    <a:pt x="3113" y="28022"/>
                    <a:pt x="3221" y="28244"/>
                  </a:cubicBezTo>
                  <a:cubicBezTo>
                    <a:pt x="3294" y="28399"/>
                    <a:pt x="3452" y="28498"/>
                    <a:pt x="3624" y="28498"/>
                  </a:cubicBezTo>
                  <a:cubicBezTo>
                    <a:pt x="3692" y="28498"/>
                    <a:pt x="3759" y="28482"/>
                    <a:pt x="3821" y="28453"/>
                  </a:cubicBezTo>
                  <a:cubicBezTo>
                    <a:pt x="4042" y="28344"/>
                    <a:pt x="4133" y="28076"/>
                    <a:pt x="4026" y="27853"/>
                  </a:cubicBezTo>
                  <a:cubicBezTo>
                    <a:pt x="3948" y="27695"/>
                    <a:pt x="3789" y="27603"/>
                    <a:pt x="3625" y="27603"/>
                  </a:cubicBezTo>
                  <a:close/>
                  <a:moveTo>
                    <a:pt x="515" y="28695"/>
                  </a:moveTo>
                  <a:cubicBezTo>
                    <a:pt x="482" y="28695"/>
                    <a:pt x="449" y="28699"/>
                    <a:pt x="416" y="28706"/>
                  </a:cubicBezTo>
                  <a:cubicBezTo>
                    <a:pt x="175" y="28762"/>
                    <a:pt x="24" y="29002"/>
                    <a:pt x="80" y="29243"/>
                  </a:cubicBezTo>
                  <a:cubicBezTo>
                    <a:pt x="127" y="29446"/>
                    <a:pt x="307" y="29590"/>
                    <a:pt x="515" y="29590"/>
                  </a:cubicBezTo>
                  <a:cubicBezTo>
                    <a:pt x="549" y="29590"/>
                    <a:pt x="583" y="29586"/>
                    <a:pt x="617" y="29580"/>
                  </a:cubicBezTo>
                  <a:lnTo>
                    <a:pt x="617" y="29578"/>
                  </a:lnTo>
                  <a:cubicBezTo>
                    <a:pt x="857" y="29524"/>
                    <a:pt x="1008" y="29285"/>
                    <a:pt x="953" y="29044"/>
                  </a:cubicBezTo>
                  <a:cubicBezTo>
                    <a:pt x="905" y="28836"/>
                    <a:pt x="720" y="28695"/>
                    <a:pt x="515" y="28695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1158575" y="3451875"/>
              <a:ext cx="22400" cy="22400"/>
            </a:xfrm>
            <a:custGeom>
              <a:avLst/>
              <a:gdLst/>
              <a:ahLst/>
              <a:cxnLst/>
              <a:rect l="l" t="t" r="r" b="b"/>
              <a:pathLst>
                <a:path w="896" h="896" extrusionOk="0">
                  <a:moveTo>
                    <a:pt x="450" y="1"/>
                  </a:moveTo>
                  <a:cubicBezTo>
                    <a:pt x="421" y="1"/>
                    <a:pt x="391" y="4"/>
                    <a:pt x="362" y="9"/>
                  </a:cubicBezTo>
                  <a:cubicBezTo>
                    <a:pt x="333" y="14"/>
                    <a:pt x="306" y="22"/>
                    <a:pt x="278" y="33"/>
                  </a:cubicBezTo>
                  <a:cubicBezTo>
                    <a:pt x="251" y="46"/>
                    <a:pt x="225" y="59"/>
                    <a:pt x="200" y="75"/>
                  </a:cubicBezTo>
                  <a:cubicBezTo>
                    <a:pt x="176" y="92"/>
                    <a:pt x="154" y="111"/>
                    <a:pt x="132" y="132"/>
                  </a:cubicBezTo>
                  <a:cubicBezTo>
                    <a:pt x="111" y="152"/>
                    <a:pt x="93" y="175"/>
                    <a:pt x="79" y="200"/>
                  </a:cubicBezTo>
                  <a:cubicBezTo>
                    <a:pt x="62" y="223"/>
                    <a:pt x="47" y="248"/>
                    <a:pt x="37" y="274"/>
                  </a:cubicBezTo>
                  <a:cubicBezTo>
                    <a:pt x="25" y="302"/>
                    <a:pt x="16" y="330"/>
                    <a:pt x="10" y="358"/>
                  </a:cubicBezTo>
                  <a:cubicBezTo>
                    <a:pt x="4" y="388"/>
                    <a:pt x="1" y="418"/>
                    <a:pt x="1" y="448"/>
                  </a:cubicBezTo>
                  <a:cubicBezTo>
                    <a:pt x="2" y="567"/>
                    <a:pt x="48" y="680"/>
                    <a:pt x="132" y="764"/>
                  </a:cubicBezTo>
                  <a:cubicBezTo>
                    <a:pt x="153" y="784"/>
                    <a:pt x="176" y="802"/>
                    <a:pt x="200" y="818"/>
                  </a:cubicBezTo>
                  <a:cubicBezTo>
                    <a:pt x="224" y="835"/>
                    <a:pt x="250" y="850"/>
                    <a:pt x="278" y="859"/>
                  </a:cubicBezTo>
                  <a:cubicBezTo>
                    <a:pt x="304" y="871"/>
                    <a:pt x="333" y="880"/>
                    <a:pt x="362" y="886"/>
                  </a:cubicBezTo>
                  <a:cubicBezTo>
                    <a:pt x="390" y="892"/>
                    <a:pt x="419" y="895"/>
                    <a:pt x="448" y="895"/>
                  </a:cubicBezTo>
                  <a:cubicBezTo>
                    <a:pt x="479" y="895"/>
                    <a:pt x="508" y="892"/>
                    <a:pt x="538" y="886"/>
                  </a:cubicBezTo>
                  <a:cubicBezTo>
                    <a:pt x="566" y="880"/>
                    <a:pt x="594" y="871"/>
                    <a:pt x="622" y="859"/>
                  </a:cubicBezTo>
                  <a:cubicBezTo>
                    <a:pt x="649" y="849"/>
                    <a:pt x="675" y="835"/>
                    <a:pt x="699" y="818"/>
                  </a:cubicBezTo>
                  <a:cubicBezTo>
                    <a:pt x="722" y="802"/>
                    <a:pt x="745" y="784"/>
                    <a:pt x="764" y="764"/>
                  </a:cubicBezTo>
                  <a:cubicBezTo>
                    <a:pt x="848" y="680"/>
                    <a:pt x="895" y="567"/>
                    <a:pt x="896" y="448"/>
                  </a:cubicBezTo>
                  <a:cubicBezTo>
                    <a:pt x="896" y="418"/>
                    <a:pt x="892" y="388"/>
                    <a:pt x="887" y="358"/>
                  </a:cubicBezTo>
                  <a:cubicBezTo>
                    <a:pt x="881" y="330"/>
                    <a:pt x="873" y="302"/>
                    <a:pt x="863" y="274"/>
                  </a:cubicBezTo>
                  <a:cubicBezTo>
                    <a:pt x="850" y="248"/>
                    <a:pt x="837" y="223"/>
                    <a:pt x="821" y="200"/>
                  </a:cubicBezTo>
                  <a:cubicBezTo>
                    <a:pt x="805" y="175"/>
                    <a:pt x="787" y="152"/>
                    <a:pt x="764" y="132"/>
                  </a:cubicBezTo>
                  <a:cubicBezTo>
                    <a:pt x="745" y="110"/>
                    <a:pt x="722" y="91"/>
                    <a:pt x="699" y="75"/>
                  </a:cubicBezTo>
                  <a:cubicBezTo>
                    <a:pt x="671" y="60"/>
                    <a:pt x="648" y="46"/>
                    <a:pt x="622" y="33"/>
                  </a:cubicBezTo>
                  <a:cubicBezTo>
                    <a:pt x="594" y="22"/>
                    <a:pt x="566" y="14"/>
                    <a:pt x="538" y="9"/>
                  </a:cubicBezTo>
                  <a:cubicBezTo>
                    <a:pt x="509" y="4"/>
                    <a:pt x="479" y="1"/>
                    <a:pt x="450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1158575" y="2606800"/>
              <a:ext cx="22400" cy="22250"/>
            </a:xfrm>
            <a:custGeom>
              <a:avLst/>
              <a:gdLst/>
              <a:ahLst/>
              <a:cxnLst/>
              <a:rect l="l" t="t" r="r" b="b"/>
              <a:pathLst>
                <a:path w="896" h="890" extrusionOk="0">
                  <a:moveTo>
                    <a:pt x="450" y="1"/>
                  </a:moveTo>
                  <a:cubicBezTo>
                    <a:pt x="333" y="1"/>
                    <a:pt x="216" y="43"/>
                    <a:pt x="132" y="124"/>
                  </a:cubicBezTo>
                  <a:cubicBezTo>
                    <a:pt x="48" y="209"/>
                    <a:pt x="2" y="323"/>
                    <a:pt x="1" y="442"/>
                  </a:cubicBezTo>
                  <a:cubicBezTo>
                    <a:pt x="1" y="559"/>
                    <a:pt x="48" y="674"/>
                    <a:pt x="132" y="758"/>
                  </a:cubicBezTo>
                  <a:cubicBezTo>
                    <a:pt x="216" y="840"/>
                    <a:pt x="329" y="888"/>
                    <a:pt x="448" y="889"/>
                  </a:cubicBezTo>
                  <a:cubicBezTo>
                    <a:pt x="567" y="888"/>
                    <a:pt x="680" y="841"/>
                    <a:pt x="764" y="758"/>
                  </a:cubicBezTo>
                  <a:cubicBezTo>
                    <a:pt x="848" y="674"/>
                    <a:pt x="896" y="559"/>
                    <a:pt x="896" y="442"/>
                  </a:cubicBezTo>
                  <a:cubicBezTo>
                    <a:pt x="895" y="323"/>
                    <a:pt x="848" y="209"/>
                    <a:pt x="764" y="124"/>
                  </a:cubicBezTo>
                  <a:cubicBezTo>
                    <a:pt x="681" y="42"/>
                    <a:pt x="566" y="1"/>
                    <a:pt x="450" y="1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0"/>
            <p:cNvSpPr/>
            <p:nvPr/>
          </p:nvSpPr>
          <p:spPr>
            <a:xfrm>
              <a:off x="1256825" y="2616975"/>
              <a:ext cx="399500" cy="956225"/>
            </a:xfrm>
            <a:custGeom>
              <a:avLst/>
              <a:gdLst/>
              <a:ahLst/>
              <a:cxnLst/>
              <a:rect l="l" t="t" r="r" b="b"/>
              <a:pathLst>
                <a:path w="15980" h="38249" extrusionOk="0">
                  <a:moveTo>
                    <a:pt x="491" y="0"/>
                  </a:moveTo>
                  <a:cubicBezTo>
                    <a:pt x="283" y="0"/>
                    <a:pt x="97" y="145"/>
                    <a:pt x="52" y="356"/>
                  </a:cubicBezTo>
                  <a:cubicBezTo>
                    <a:pt x="0" y="599"/>
                    <a:pt x="156" y="837"/>
                    <a:pt x="399" y="888"/>
                  </a:cubicBezTo>
                  <a:lnTo>
                    <a:pt x="395" y="888"/>
                  </a:lnTo>
                  <a:cubicBezTo>
                    <a:pt x="427" y="893"/>
                    <a:pt x="459" y="895"/>
                    <a:pt x="491" y="897"/>
                  </a:cubicBezTo>
                  <a:cubicBezTo>
                    <a:pt x="701" y="894"/>
                    <a:pt x="882" y="747"/>
                    <a:pt x="927" y="541"/>
                  </a:cubicBezTo>
                  <a:cubicBezTo>
                    <a:pt x="976" y="300"/>
                    <a:pt x="824" y="63"/>
                    <a:pt x="583" y="10"/>
                  </a:cubicBezTo>
                  <a:cubicBezTo>
                    <a:pt x="552" y="3"/>
                    <a:pt x="521" y="0"/>
                    <a:pt x="491" y="0"/>
                  </a:cubicBezTo>
                  <a:close/>
                  <a:moveTo>
                    <a:pt x="4285" y="1233"/>
                  </a:moveTo>
                  <a:cubicBezTo>
                    <a:pt x="4114" y="1233"/>
                    <a:pt x="3950" y="1332"/>
                    <a:pt x="3876" y="1498"/>
                  </a:cubicBezTo>
                  <a:cubicBezTo>
                    <a:pt x="3776" y="1723"/>
                    <a:pt x="3877" y="1988"/>
                    <a:pt x="4103" y="2089"/>
                  </a:cubicBezTo>
                  <a:cubicBezTo>
                    <a:pt x="4160" y="2114"/>
                    <a:pt x="4222" y="2128"/>
                    <a:pt x="4285" y="2128"/>
                  </a:cubicBezTo>
                  <a:cubicBezTo>
                    <a:pt x="4462" y="2128"/>
                    <a:pt x="4621" y="2024"/>
                    <a:pt x="4694" y="1863"/>
                  </a:cubicBezTo>
                  <a:cubicBezTo>
                    <a:pt x="4795" y="1636"/>
                    <a:pt x="4693" y="1371"/>
                    <a:pt x="4467" y="1272"/>
                  </a:cubicBezTo>
                  <a:cubicBezTo>
                    <a:pt x="4408" y="1245"/>
                    <a:pt x="4346" y="1233"/>
                    <a:pt x="4285" y="1233"/>
                  </a:cubicBezTo>
                  <a:close/>
                  <a:moveTo>
                    <a:pt x="7740" y="3232"/>
                  </a:moveTo>
                  <a:cubicBezTo>
                    <a:pt x="7601" y="3232"/>
                    <a:pt x="7465" y="3296"/>
                    <a:pt x="7377" y="3417"/>
                  </a:cubicBezTo>
                  <a:cubicBezTo>
                    <a:pt x="7233" y="3616"/>
                    <a:pt x="7277" y="3895"/>
                    <a:pt x="7476" y="4040"/>
                  </a:cubicBezTo>
                  <a:cubicBezTo>
                    <a:pt x="7551" y="4094"/>
                    <a:pt x="7642" y="4125"/>
                    <a:pt x="7736" y="4125"/>
                  </a:cubicBezTo>
                  <a:cubicBezTo>
                    <a:pt x="7737" y="4125"/>
                    <a:pt x="7739" y="4125"/>
                    <a:pt x="7741" y="4125"/>
                  </a:cubicBezTo>
                  <a:cubicBezTo>
                    <a:pt x="7883" y="4125"/>
                    <a:pt x="8018" y="4056"/>
                    <a:pt x="8101" y="3940"/>
                  </a:cubicBezTo>
                  <a:cubicBezTo>
                    <a:pt x="8247" y="3742"/>
                    <a:pt x="8203" y="3462"/>
                    <a:pt x="8003" y="3317"/>
                  </a:cubicBezTo>
                  <a:cubicBezTo>
                    <a:pt x="7924" y="3260"/>
                    <a:pt x="7832" y="3232"/>
                    <a:pt x="7740" y="3232"/>
                  </a:cubicBezTo>
                  <a:close/>
                  <a:moveTo>
                    <a:pt x="10705" y="5902"/>
                  </a:moveTo>
                  <a:cubicBezTo>
                    <a:pt x="10598" y="5902"/>
                    <a:pt x="10490" y="5940"/>
                    <a:pt x="10405" y="6017"/>
                  </a:cubicBezTo>
                  <a:cubicBezTo>
                    <a:pt x="10222" y="6184"/>
                    <a:pt x="10208" y="6466"/>
                    <a:pt x="10372" y="6649"/>
                  </a:cubicBezTo>
                  <a:cubicBezTo>
                    <a:pt x="10457" y="6742"/>
                    <a:pt x="10577" y="6796"/>
                    <a:pt x="10702" y="6796"/>
                  </a:cubicBezTo>
                  <a:cubicBezTo>
                    <a:pt x="10703" y="6796"/>
                    <a:pt x="10705" y="6796"/>
                    <a:pt x="10706" y="6796"/>
                  </a:cubicBezTo>
                  <a:cubicBezTo>
                    <a:pt x="10708" y="6796"/>
                    <a:pt x="10709" y="6796"/>
                    <a:pt x="10711" y="6796"/>
                  </a:cubicBezTo>
                  <a:cubicBezTo>
                    <a:pt x="10819" y="6796"/>
                    <a:pt x="10923" y="6755"/>
                    <a:pt x="11004" y="6682"/>
                  </a:cubicBezTo>
                  <a:cubicBezTo>
                    <a:pt x="11190" y="6517"/>
                    <a:pt x="11204" y="6234"/>
                    <a:pt x="11037" y="6050"/>
                  </a:cubicBezTo>
                  <a:cubicBezTo>
                    <a:pt x="10949" y="5952"/>
                    <a:pt x="10827" y="5902"/>
                    <a:pt x="10705" y="5902"/>
                  </a:cubicBezTo>
                  <a:close/>
                  <a:moveTo>
                    <a:pt x="13054" y="9127"/>
                  </a:moveTo>
                  <a:cubicBezTo>
                    <a:pt x="12978" y="9127"/>
                    <a:pt x="12900" y="9147"/>
                    <a:pt x="12830" y="9188"/>
                  </a:cubicBezTo>
                  <a:cubicBezTo>
                    <a:pt x="12616" y="9311"/>
                    <a:pt x="12542" y="9585"/>
                    <a:pt x="12666" y="9799"/>
                  </a:cubicBezTo>
                  <a:cubicBezTo>
                    <a:pt x="12746" y="9936"/>
                    <a:pt x="12893" y="10023"/>
                    <a:pt x="13053" y="10023"/>
                  </a:cubicBezTo>
                  <a:cubicBezTo>
                    <a:pt x="13132" y="10023"/>
                    <a:pt x="13209" y="10002"/>
                    <a:pt x="13277" y="9964"/>
                  </a:cubicBezTo>
                  <a:cubicBezTo>
                    <a:pt x="13490" y="9839"/>
                    <a:pt x="13564" y="9566"/>
                    <a:pt x="13441" y="9352"/>
                  </a:cubicBezTo>
                  <a:cubicBezTo>
                    <a:pt x="13359" y="9208"/>
                    <a:pt x="13208" y="9127"/>
                    <a:pt x="13054" y="9127"/>
                  </a:cubicBezTo>
                  <a:close/>
                  <a:moveTo>
                    <a:pt x="14678" y="12770"/>
                  </a:moveTo>
                  <a:cubicBezTo>
                    <a:pt x="14632" y="12770"/>
                    <a:pt x="14587" y="12776"/>
                    <a:pt x="14541" y="12791"/>
                  </a:cubicBezTo>
                  <a:cubicBezTo>
                    <a:pt x="14307" y="12867"/>
                    <a:pt x="14178" y="13118"/>
                    <a:pt x="14252" y="13354"/>
                  </a:cubicBezTo>
                  <a:lnTo>
                    <a:pt x="14256" y="13354"/>
                  </a:lnTo>
                  <a:cubicBezTo>
                    <a:pt x="14314" y="13538"/>
                    <a:pt x="14485" y="13664"/>
                    <a:pt x="14678" y="13664"/>
                  </a:cubicBezTo>
                  <a:cubicBezTo>
                    <a:pt x="14726" y="13664"/>
                    <a:pt x="14773" y="13657"/>
                    <a:pt x="14819" y="13644"/>
                  </a:cubicBezTo>
                  <a:cubicBezTo>
                    <a:pt x="15052" y="13564"/>
                    <a:pt x="15179" y="13314"/>
                    <a:pt x="15105" y="13080"/>
                  </a:cubicBezTo>
                  <a:cubicBezTo>
                    <a:pt x="15043" y="12890"/>
                    <a:pt x="14867" y="12770"/>
                    <a:pt x="14678" y="12770"/>
                  </a:cubicBezTo>
                  <a:close/>
                  <a:moveTo>
                    <a:pt x="15502" y="16672"/>
                  </a:moveTo>
                  <a:cubicBezTo>
                    <a:pt x="15488" y="16672"/>
                    <a:pt x="15474" y="16672"/>
                    <a:pt x="15460" y="16674"/>
                  </a:cubicBezTo>
                  <a:cubicBezTo>
                    <a:pt x="15215" y="16701"/>
                    <a:pt x="15037" y="16921"/>
                    <a:pt x="15063" y="17165"/>
                  </a:cubicBezTo>
                  <a:cubicBezTo>
                    <a:pt x="15087" y="17392"/>
                    <a:pt x="15277" y="17565"/>
                    <a:pt x="15505" y="17568"/>
                  </a:cubicBezTo>
                  <a:cubicBezTo>
                    <a:pt x="15522" y="17568"/>
                    <a:pt x="15537" y="17565"/>
                    <a:pt x="15553" y="17565"/>
                  </a:cubicBezTo>
                  <a:cubicBezTo>
                    <a:pt x="15799" y="17539"/>
                    <a:pt x="15976" y="17319"/>
                    <a:pt x="15953" y="17073"/>
                  </a:cubicBezTo>
                  <a:cubicBezTo>
                    <a:pt x="15926" y="16843"/>
                    <a:pt x="15730" y="16672"/>
                    <a:pt x="15502" y="16672"/>
                  </a:cubicBezTo>
                  <a:close/>
                  <a:moveTo>
                    <a:pt x="15514" y="20662"/>
                  </a:moveTo>
                  <a:cubicBezTo>
                    <a:pt x="15286" y="20662"/>
                    <a:pt x="15090" y="20833"/>
                    <a:pt x="15063" y="21064"/>
                  </a:cubicBezTo>
                  <a:lnTo>
                    <a:pt x="15067" y="21064"/>
                  </a:lnTo>
                  <a:cubicBezTo>
                    <a:pt x="15040" y="21308"/>
                    <a:pt x="15219" y="21528"/>
                    <a:pt x="15463" y="21553"/>
                  </a:cubicBezTo>
                  <a:cubicBezTo>
                    <a:pt x="15475" y="21555"/>
                    <a:pt x="15486" y="21556"/>
                    <a:pt x="15498" y="21556"/>
                  </a:cubicBezTo>
                  <a:cubicBezTo>
                    <a:pt x="15502" y="21556"/>
                    <a:pt x="15507" y="21556"/>
                    <a:pt x="15511" y="21555"/>
                  </a:cubicBezTo>
                  <a:cubicBezTo>
                    <a:pt x="15512" y="21555"/>
                    <a:pt x="15512" y="21555"/>
                    <a:pt x="15513" y="21555"/>
                  </a:cubicBezTo>
                  <a:cubicBezTo>
                    <a:pt x="15741" y="21555"/>
                    <a:pt x="15931" y="21383"/>
                    <a:pt x="15956" y="21157"/>
                  </a:cubicBezTo>
                  <a:cubicBezTo>
                    <a:pt x="15980" y="20910"/>
                    <a:pt x="15802" y="20691"/>
                    <a:pt x="15556" y="20664"/>
                  </a:cubicBezTo>
                  <a:cubicBezTo>
                    <a:pt x="15542" y="20663"/>
                    <a:pt x="15528" y="20662"/>
                    <a:pt x="15514" y="20662"/>
                  </a:cubicBezTo>
                  <a:close/>
                  <a:moveTo>
                    <a:pt x="14687" y="24567"/>
                  </a:moveTo>
                  <a:cubicBezTo>
                    <a:pt x="14498" y="24567"/>
                    <a:pt x="14323" y="24688"/>
                    <a:pt x="14261" y="24878"/>
                  </a:cubicBezTo>
                  <a:cubicBezTo>
                    <a:pt x="14184" y="25113"/>
                    <a:pt x="14312" y="25366"/>
                    <a:pt x="14548" y="25442"/>
                  </a:cubicBezTo>
                  <a:cubicBezTo>
                    <a:pt x="14589" y="25455"/>
                    <a:pt x="14632" y="25462"/>
                    <a:pt x="14675" y="25462"/>
                  </a:cubicBezTo>
                  <a:cubicBezTo>
                    <a:pt x="14678" y="25462"/>
                    <a:pt x="14682" y="25462"/>
                    <a:pt x="14685" y="25462"/>
                  </a:cubicBezTo>
                  <a:cubicBezTo>
                    <a:pt x="14687" y="25462"/>
                    <a:pt x="14689" y="25462"/>
                    <a:pt x="14690" y="25462"/>
                  </a:cubicBezTo>
                  <a:cubicBezTo>
                    <a:pt x="14883" y="25462"/>
                    <a:pt x="15053" y="25336"/>
                    <a:pt x="15111" y="25152"/>
                  </a:cubicBezTo>
                  <a:cubicBezTo>
                    <a:pt x="15188" y="24917"/>
                    <a:pt x="15060" y="24665"/>
                    <a:pt x="14824" y="24589"/>
                  </a:cubicBezTo>
                  <a:cubicBezTo>
                    <a:pt x="14779" y="24574"/>
                    <a:pt x="14732" y="24567"/>
                    <a:pt x="14687" y="24567"/>
                  </a:cubicBezTo>
                  <a:close/>
                  <a:moveTo>
                    <a:pt x="13064" y="28215"/>
                  </a:moveTo>
                  <a:cubicBezTo>
                    <a:pt x="12910" y="28215"/>
                    <a:pt x="12760" y="28294"/>
                    <a:pt x="12678" y="28436"/>
                  </a:cubicBezTo>
                  <a:cubicBezTo>
                    <a:pt x="12552" y="28650"/>
                    <a:pt x="12626" y="28926"/>
                    <a:pt x="12841" y="29048"/>
                  </a:cubicBezTo>
                  <a:cubicBezTo>
                    <a:pt x="12907" y="29088"/>
                    <a:pt x="12982" y="29108"/>
                    <a:pt x="13059" y="29108"/>
                  </a:cubicBezTo>
                  <a:cubicBezTo>
                    <a:pt x="13061" y="29108"/>
                    <a:pt x="13063" y="29108"/>
                    <a:pt x="13065" y="29108"/>
                  </a:cubicBezTo>
                  <a:cubicBezTo>
                    <a:pt x="13225" y="29108"/>
                    <a:pt x="13372" y="29023"/>
                    <a:pt x="13453" y="28885"/>
                  </a:cubicBezTo>
                  <a:cubicBezTo>
                    <a:pt x="13575" y="28671"/>
                    <a:pt x="13501" y="28399"/>
                    <a:pt x="13289" y="28276"/>
                  </a:cubicBezTo>
                  <a:cubicBezTo>
                    <a:pt x="13218" y="28234"/>
                    <a:pt x="13140" y="28215"/>
                    <a:pt x="13064" y="28215"/>
                  </a:cubicBezTo>
                  <a:close/>
                  <a:moveTo>
                    <a:pt x="10721" y="31442"/>
                  </a:moveTo>
                  <a:cubicBezTo>
                    <a:pt x="10598" y="31442"/>
                    <a:pt x="10475" y="31493"/>
                    <a:pt x="10387" y="31592"/>
                  </a:cubicBezTo>
                  <a:cubicBezTo>
                    <a:pt x="10220" y="31774"/>
                    <a:pt x="10235" y="32058"/>
                    <a:pt x="10419" y="32222"/>
                  </a:cubicBezTo>
                  <a:cubicBezTo>
                    <a:pt x="10501" y="32295"/>
                    <a:pt x="10607" y="32337"/>
                    <a:pt x="10717" y="32337"/>
                  </a:cubicBezTo>
                  <a:cubicBezTo>
                    <a:pt x="10845" y="32337"/>
                    <a:pt x="10967" y="32283"/>
                    <a:pt x="11052" y="32189"/>
                  </a:cubicBezTo>
                  <a:cubicBezTo>
                    <a:pt x="11216" y="32004"/>
                    <a:pt x="11201" y="31722"/>
                    <a:pt x="11019" y="31556"/>
                  </a:cubicBezTo>
                  <a:cubicBezTo>
                    <a:pt x="10933" y="31480"/>
                    <a:pt x="10827" y="31442"/>
                    <a:pt x="10721" y="31442"/>
                  </a:cubicBezTo>
                  <a:close/>
                  <a:moveTo>
                    <a:pt x="7756" y="34116"/>
                  </a:moveTo>
                  <a:cubicBezTo>
                    <a:pt x="7665" y="34116"/>
                    <a:pt x="7574" y="34144"/>
                    <a:pt x="7495" y="34202"/>
                  </a:cubicBezTo>
                  <a:cubicBezTo>
                    <a:pt x="7294" y="34347"/>
                    <a:pt x="7250" y="34628"/>
                    <a:pt x="7395" y="34828"/>
                  </a:cubicBezTo>
                  <a:cubicBezTo>
                    <a:pt x="7479" y="34944"/>
                    <a:pt x="7614" y="35010"/>
                    <a:pt x="7757" y="35010"/>
                  </a:cubicBezTo>
                  <a:cubicBezTo>
                    <a:pt x="7852" y="35010"/>
                    <a:pt x="7946" y="34981"/>
                    <a:pt x="8022" y="34924"/>
                  </a:cubicBezTo>
                  <a:cubicBezTo>
                    <a:pt x="8221" y="34778"/>
                    <a:pt x="8264" y="34498"/>
                    <a:pt x="8118" y="34301"/>
                  </a:cubicBezTo>
                  <a:cubicBezTo>
                    <a:pt x="8030" y="34180"/>
                    <a:pt x="7894" y="34116"/>
                    <a:pt x="7756" y="34116"/>
                  </a:cubicBezTo>
                  <a:close/>
                  <a:moveTo>
                    <a:pt x="4307" y="36116"/>
                  </a:moveTo>
                  <a:cubicBezTo>
                    <a:pt x="4246" y="36116"/>
                    <a:pt x="4184" y="36129"/>
                    <a:pt x="4124" y="36156"/>
                  </a:cubicBezTo>
                  <a:cubicBezTo>
                    <a:pt x="3899" y="36256"/>
                    <a:pt x="3798" y="36520"/>
                    <a:pt x="3898" y="36746"/>
                  </a:cubicBezTo>
                  <a:cubicBezTo>
                    <a:pt x="3969" y="36908"/>
                    <a:pt x="4129" y="37011"/>
                    <a:pt x="4305" y="37012"/>
                  </a:cubicBezTo>
                  <a:cubicBezTo>
                    <a:pt x="4369" y="37012"/>
                    <a:pt x="4431" y="36998"/>
                    <a:pt x="4488" y="36972"/>
                  </a:cubicBezTo>
                  <a:cubicBezTo>
                    <a:pt x="4714" y="36873"/>
                    <a:pt x="4815" y="36607"/>
                    <a:pt x="4714" y="36382"/>
                  </a:cubicBezTo>
                  <a:cubicBezTo>
                    <a:pt x="4641" y="36215"/>
                    <a:pt x="4478" y="36116"/>
                    <a:pt x="4307" y="36116"/>
                  </a:cubicBezTo>
                  <a:close/>
                  <a:moveTo>
                    <a:pt x="512" y="37353"/>
                  </a:moveTo>
                  <a:cubicBezTo>
                    <a:pt x="481" y="37353"/>
                    <a:pt x="450" y="37356"/>
                    <a:pt x="419" y="37363"/>
                  </a:cubicBezTo>
                  <a:cubicBezTo>
                    <a:pt x="177" y="37414"/>
                    <a:pt x="23" y="37653"/>
                    <a:pt x="76" y="37894"/>
                  </a:cubicBezTo>
                  <a:cubicBezTo>
                    <a:pt x="119" y="38100"/>
                    <a:pt x="301" y="38249"/>
                    <a:pt x="512" y="38249"/>
                  </a:cubicBezTo>
                  <a:cubicBezTo>
                    <a:pt x="545" y="38249"/>
                    <a:pt x="577" y="38246"/>
                    <a:pt x="608" y="38240"/>
                  </a:cubicBezTo>
                  <a:cubicBezTo>
                    <a:pt x="847" y="38186"/>
                    <a:pt x="1000" y="37950"/>
                    <a:pt x="950" y="37710"/>
                  </a:cubicBezTo>
                  <a:cubicBezTo>
                    <a:pt x="905" y="37498"/>
                    <a:pt x="719" y="37353"/>
                    <a:pt x="512" y="3735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1158575" y="3561425"/>
              <a:ext cx="22400" cy="22225"/>
            </a:xfrm>
            <a:custGeom>
              <a:avLst/>
              <a:gdLst/>
              <a:ahLst/>
              <a:cxnLst/>
              <a:rect l="l" t="t" r="r" b="b"/>
              <a:pathLst>
                <a:path w="896" h="889" extrusionOk="0">
                  <a:moveTo>
                    <a:pt x="449" y="0"/>
                  </a:moveTo>
                  <a:cubicBezTo>
                    <a:pt x="332" y="0"/>
                    <a:pt x="215" y="42"/>
                    <a:pt x="132" y="125"/>
                  </a:cubicBezTo>
                  <a:cubicBezTo>
                    <a:pt x="48" y="209"/>
                    <a:pt x="2" y="322"/>
                    <a:pt x="1" y="441"/>
                  </a:cubicBezTo>
                  <a:cubicBezTo>
                    <a:pt x="2" y="560"/>
                    <a:pt x="48" y="673"/>
                    <a:pt x="132" y="757"/>
                  </a:cubicBezTo>
                  <a:cubicBezTo>
                    <a:pt x="216" y="841"/>
                    <a:pt x="329" y="888"/>
                    <a:pt x="448" y="889"/>
                  </a:cubicBezTo>
                  <a:cubicBezTo>
                    <a:pt x="567" y="889"/>
                    <a:pt x="680" y="842"/>
                    <a:pt x="764" y="758"/>
                  </a:cubicBezTo>
                  <a:cubicBezTo>
                    <a:pt x="848" y="673"/>
                    <a:pt x="895" y="560"/>
                    <a:pt x="896" y="441"/>
                  </a:cubicBezTo>
                  <a:cubicBezTo>
                    <a:pt x="895" y="323"/>
                    <a:pt x="848" y="210"/>
                    <a:pt x="764" y="125"/>
                  </a:cubicBezTo>
                  <a:cubicBezTo>
                    <a:pt x="682" y="4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0"/>
            <p:cNvSpPr/>
            <p:nvPr/>
          </p:nvSpPr>
          <p:spPr>
            <a:xfrm>
              <a:off x="1158575" y="2823800"/>
              <a:ext cx="22400" cy="22425"/>
            </a:xfrm>
            <a:custGeom>
              <a:avLst/>
              <a:gdLst/>
              <a:ahLst/>
              <a:cxnLst/>
              <a:rect l="l" t="t" r="r" b="b"/>
              <a:pathLst>
                <a:path w="896" h="897" extrusionOk="0">
                  <a:moveTo>
                    <a:pt x="450" y="0"/>
                  </a:moveTo>
                  <a:cubicBezTo>
                    <a:pt x="421" y="0"/>
                    <a:pt x="391" y="4"/>
                    <a:pt x="362" y="10"/>
                  </a:cubicBezTo>
                  <a:cubicBezTo>
                    <a:pt x="334" y="15"/>
                    <a:pt x="306" y="23"/>
                    <a:pt x="278" y="34"/>
                  </a:cubicBezTo>
                  <a:cubicBezTo>
                    <a:pt x="251" y="46"/>
                    <a:pt x="225" y="60"/>
                    <a:pt x="200" y="75"/>
                  </a:cubicBezTo>
                  <a:cubicBezTo>
                    <a:pt x="175" y="92"/>
                    <a:pt x="153" y="111"/>
                    <a:pt x="132" y="132"/>
                  </a:cubicBezTo>
                  <a:cubicBezTo>
                    <a:pt x="112" y="152"/>
                    <a:pt x="94" y="174"/>
                    <a:pt x="79" y="198"/>
                  </a:cubicBezTo>
                  <a:cubicBezTo>
                    <a:pt x="62" y="223"/>
                    <a:pt x="48" y="249"/>
                    <a:pt x="37" y="276"/>
                  </a:cubicBezTo>
                  <a:cubicBezTo>
                    <a:pt x="25" y="302"/>
                    <a:pt x="16" y="330"/>
                    <a:pt x="10" y="359"/>
                  </a:cubicBezTo>
                  <a:cubicBezTo>
                    <a:pt x="4" y="388"/>
                    <a:pt x="1" y="419"/>
                    <a:pt x="1" y="448"/>
                  </a:cubicBezTo>
                  <a:cubicBezTo>
                    <a:pt x="1" y="478"/>
                    <a:pt x="4" y="507"/>
                    <a:pt x="10" y="535"/>
                  </a:cubicBezTo>
                  <a:cubicBezTo>
                    <a:pt x="16" y="564"/>
                    <a:pt x="25" y="592"/>
                    <a:pt x="37" y="618"/>
                  </a:cubicBezTo>
                  <a:cubicBezTo>
                    <a:pt x="47" y="645"/>
                    <a:pt x="62" y="671"/>
                    <a:pt x="79" y="696"/>
                  </a:cubicBezTo>
                  <a:cubicBezTo>
                    <a:pt x="94" y="721"/>
                    <a:pt x="112" y="744"/>
                    <a:pt x="132" y="764"/>
                  </a:cubicBezTo>
                  <a:cubicBezTo>
                    <a:pt x="153" y="784"/>
                    <a:pt x="176" y="803"/>
                    <a:pt x="200" y="818"/>
                  </a:cubicBezTo>
                  <a:cubicBezTo>
                    <a:pt x="224" y="837"/>
                    <a:pt x="250" y="850"/>
                    <a:pt x="278" y="860"/>
                  </a:cubicBezTo>
                  <a:cubicBezTo>
                    <a:pt x="304" y="873"/>
                    <a:pt x="333" y="882"/>
                    <a:pt x="362" y="888"/>
                  </a:cubicBezTo>
                  <a:cubicBezTo>
                    <a:pt x="390" y="893"/>
                    <a:pt x="419" y="897"/>
                    <a:pt x="448" y="897"/>
                  </a:cubicBezTo>
                  <a:cubicBezTo>
                    <a:pt x="479" y="897"/>
                    <a:pt x="508" y="893"/>
                    <a:pt x="538" y="888"/>
                  </a:cubicBezTo>
                  <a:cubicBezTo>
                    <a:pt x="566" y="881"/>
                    <a:pt x="594" y="873"/>
                    <a:pt x="622" y="860"/>
                  </a:cubicBezTo>
                  <a:cubicBezTo>
                    <a:pt x="649" y="850"/>
                    <a:pt x="675" y="837"/>
                    <a:pt x="699" y="818"/>
                  </a:cubicBezTo>
                  <a:cubicBezTo>
                    <a:pt x="723" y="803"/>
                    <a:pt x="746" y="784"/>
                    <a:pt x="768" y="764"/>
                  </a:cubicBezTo>
                  <a:cubicBezTo>
                    <a:pt x="787" y="743"/>
                    <a:pt x="805" y="720"/>
                    <a:pt x="821" y="696"/>
                  </a:cubicBezTo>
                  <a:cubicBezTo>
                    <a:pt x="837" y="671"/>
                    <a:pt x="850" y="645"/>
                    <a:pt x="863" y="618"/>
                  </a:cubicBezTo>
                  <a:cubicBezTo>
                    <a:pt x="874" y="592"/>
                    <a:pt x="882" y="564"/>
                    <a:pt x="887" y="535"/>
                  </a:cubicBezTo>
                  <a:cubicBezTo>
                    <a:pt x="892" y="506"/>
                    <a:pt x="896" y="478"/>
                    <a:pt x="896" y="448"/>
                  </a:cubicBezTo>
                  <a:cubicBezTo>
                    <a:pt x="896" y="419"/>
                    <a:pt x="892" y="388"/>
                    <a:pt x="887" y="359"/>
                  </a:cubicBezTo>
                  <a:cubicBezTo>
                    <a:pt x="881" y="330"/>
                    <a:pt x="873" y="302"/>
                    <a:pt x="863" y="276"/>
                  </a:cubicBezTo>
                  <a:cubicBezTo>
                    <a:pt x="851" y="249"/>
                    <a:pt x="836" y="225"/>
                    <a:pt x="821" y="198"/>
                  </a:cubicBezTo>
                  <a:cubicBezTo>
                    <a:pt x="805" y="175"/>
                    <a:pt x="787" y="152"/>
                    <a:pt x="768" y="132"/>
                  </a:cubicBezTo>
                  <a:cubicBezTo>
                    <a:pt x="746" y="111"/>
                    <a:pt x="723" y="92"/>
                    <a:pt x="699" y="75"/>
                  </a:cubicBezTo>
                  <a:cubicBezTo>
                    <a:pt x="674" y="60"/>
                    <a:pt x="648" y="46"/>
                    <a:pt x="622" y="34"/>
                  </a:cubicBezTo>
                  <a:cubicBezTo>
                    <a:pt x="594" y="24"/>
                    <a:pt x="565" y="15"/>
                    <a:pt x="538" y="10"/>
                  </a:cubicBezTo>
                  <a:cubicBezTo>
                    <a:pt x="509" y="4"/>
                    <a:pt x="479" y="0"/>
                    <a:pt x="450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1224725" y="2832600"/>
              <a:ext cx="216400" cy="524975"/>
            </a:xfrm>
            <a:custGeom>
              <a:avLst/>
              <a:gdLst/>
              <a:ahLst/>
              <a:cxnLst/>
              <a:rect l="l" t="t" r="r" b="b"/>
              <a:pathLst>
                <a:path w="8656" h="20999" extrusionOk="0">
                  <a:moveTo>
                    <a:pt x="494" y="1"/>
                  </a:moveTo>
                  <a:cubicBezTo>
                    <a:pt x="297" y="1"/>
                    <a:pt x="117" y="133"/>
                    <a:pt x="65" y="333"/>
                  </a:cubicBezTo>
                  <a:cubicBezTo>
                    <a:pt x="1" y="572"/>
                    <a:pt x="142" y="818"/>
                    <a:pt x="381" y="881"/>
                  </a:cubicBezTo>
                  <a:lnTo>
                    <a:pt x="382" y="881"/>
                  </a:lnTo>
                  <a:cubicBezTo>
                    <a:pt x="419" y="890"/>
                    <a:pt x="457" y="896"/>
                    <a:pt x="495" y="897"/>
                  </a:cubicBezTo>
                  <a:cubicBezTo>
                    <a:pt x="697" y="897"/>
                    <a:pt x="875" y="761"/>
                    <a:pt x="927" y="565"/>
                  </a:cubicBezTo>
                  <a:cubicBezTo>
                    <a:pt x="993" y="326"/>
                    <a:pt x="850" y="80"/>
                    <a:pt x="611" y="17"/>
                  </a:cubicBezTo>
                  <a:cubicBezTo>
                    <a:pt x="572" y="6"/>
                    <a:pt x="533" y="1"/>
                    <a:pt x="494" y="1"/>
                  </a:cubicBezTo>
                  <a:close/>
                  <a:moveTo>
                    <a:pt x="3007" y="1039"/>
                  </a:moveTo>
                  <a:cubicBezTo>
                    <a:pt x="2852" y="1039"/>
                    <a:pt x="2701" y="1119"/>
                    <a:pt x="2618" y="1263"/>
                  </a:cubicBezTo>
                  <a:cubicBezTo>
                    <a:pt x="2494" y="1477"/>
                    <a:pt x="2566" y="1750"/>
                    <a:pt x="2779" y="1874"/>
                  </a:cubicBezTo>
                  <a:lnTo>
                    <a:pt x="2780" y="1874"/>
                  </a:lnTo>
                  <a:cubicBezTo>
                    <a:pt x="2848" y="1914"/>
                    <a:pt x="2925" y="1934"/>
                    <a:pt x="3003" y="1934"/>
                  </a:cubicBezTo>
                  <a:cubicBezTo>
                    <a:pt x="3005" y="1934"/>
                    <a:pt x="3006" y="1934"/>
                    <a:pt x="3007" y="1934"/>
                  </a:cubicBezTo>
                  <a:cubicBezTo>
                    <a:pt x="3165" y="1934"/>
                    <a:pt x="3313" y="1850"/>
                    <a:pt x="3391" y="1710"/>
                  </a:cubicBezTo>
                  <a:cubicBezTo>
                    <a:pt x="3517" y="1498"/>
                    <a:pt x="3442" y="1224"/>
                    <a:pt x="3230" y="1099"/>
                  </a:cubicBezTo>
                  <a:cubicBezTo>
                    <a:pt x="3160" y="1058"/>
                    <a:pt x="3083" y="1039"/>
                    <a:pt x="3007" y="1039"/>
                  </a:cubicBezTo>
                  <a:close/>
                  <a:moveTo>
                    <a:pt x="5158" y="2694"/>
                  </a:moveTo>
                  <a:cubicBezTo>
                    <a:pt x="5043" y="2694"/>
                    <a:pt x="4928" y="2738"/>
                    <a:pt x="4841" y="2826"/>
                  </a:cubicBezTo>
                  <a:cubicBezTo>
                    <a:pt x="4667" y="3001"/>
                    <a:pt x="4668" y="3285"/>
                    <a:pt x="4844" y="3458"/>
                  </a:cubicBezTo>
                  <a:cubicBezTo>
                    <a:pt x="4928" y="3543"/>
                    <a:pt x="5041" y="3589"/>
                    <a:pt x="5160" y="3589"/>
                  </a:cubicBezTo>
                  <a:cubicBezTo>
                    <a:pt x="5278" y="3588"/>
                    <a:pt x="5391" y="3542"/>
                    <a:pt x="5476" y="3458"/>
                  </a:cubicBezTo>
                  <a:cubicBezTo>
                    <a:pt x="5648" y="3283"/>
                    <a:pt x="5648" y="3001"/>
                    <a:pt x="5476" y="2826"/>
                  </a:cubicBezTo>
                  <a:cubicBezTo>
                    <a:pt x="5388" y="2738"/>
                    <a:pt x="5273" y="2694"/>
                    <a:pt x="5158" y="2694"/>
                  </a:cubicBezTo>
                  <a:close/>
                  <a:moveTo>
                    <a:pt x="6813" y="4847"/>
                  </a:moveTo>
                  <a:cubicBezTo>
                    <a:pt x="6736" y="4847"/>
                    <a:pt x="6659" y="4866"/>
                    <a:pt x="6588" y="4908"/>
                  </a:cubicBezTo>
                  <a:cubicBezTo>
                    <a:pt x="6374" y="5032"/>
                    <a:pt x="6303" y="5306"/>
                    <a:pt x="6428" y="5519"/>
                  </a:cubicBezTo>
                  <a:cubicBezTo>
                    <a:pt x="6508" y="5658"/>
                    <a:pt x="6655" y="5742"/>
                    <a:pt x="6815" y="5742"/>
                  </a:cubicBezTo>
                  <a:cubicBezTo>
                    <a:pt x="6894" y="5742"/>
                    <a:pt x="6971" y="5721"/>
                    <a:pt x="7039" y="5680"/>
                  </a:cubicBezTo>
                  <a:cubicBezTo>
                    <a:pt x="7252" y="5556"/>
                    <a:pt x="7325" y="5283"/>
                    <a:pt x="7200" y="5069"/>
                  </a:cubicBezTo>
                  <a:cubicBezTo>
                    <a:pt x="7117" y="4926"/>
                    <a:pt x="6967" y="4847"/>
                    <a:pt x="6813" y="4847"/>
                  </a:cubicBezTo>
                  <a:close/>
                  <a:moveTo>
                    <a:pt x="7854" y="7353"/>
                  </a:moveTo>
                  <a:cubicBezTo>
                    <a:pt x="7816" y="7353"/>
                    <a:pt x="7778" y="7358"/>
                    <a:pt x="7739" y="7368"/>
                  </a:cubicBezTo>
                  <a:cubicBezTo>
                    <a:pt x="7500" y="7432"/>
                    <a:pt x="7359" y="7678"/>
                    <a:pt x="7423" y="7917"/>
                  </a:cubicBezTo>
                  <a:lnTo>
                    <a:pt x="7424" y="7917"/>
                  </a:lnTo>
                  <a:cubicBezTo>
                    <a:pt x="7476" y="8112"/>
                    <a:pt x="7653" y="8248"/>
                    <a:pt x="7853" y="8248"/>
                  </a:cubicBezTo>
                  <a:cubicBezTo>
                    <a:pt x="7854" y="8248"/>
                    <a:pt x="7855" y="8248"/>
                    <a:pt x="7856" y="8248"/>
                  </a:cubicBezTo>
                  <a:cubicBezTo>
                    <a:pt x="7894" y="8248"/>
                    <a:pt x="7933" y="8243"/>
                    <a:pt x="7969" y="8233"/>
                  </a:cubicBezTo>
                  <a:cubicBezTo>
                    <a:pt x="8208" y="8170"/>
                    <a:pt x="8350" y="7925"/>
                    <a:pt x="8286" y="7687"/>
                  </a:cubicBezTo>
                  <a:cubicBezTo>
                    <a:pt x="8234" y="7486"/>
                    <a:pt x="8052" y="7353"/>
                    <a:pt x="7854" y="7353"/>
                  </a:cubicBezTo>
                  <a:close/>
                  <a:moveTo>
                    <a:pt x="8208" y="10047"/>
                  </a:moveTo>
                  <a:cubicBezTo>
                    <a:pt x="7960" y="10047"/>
                    <a:pt x="7760" y="10247"/>
                    <a:pt x="7761" y="10494"/>
                  </a:cubicBezTo>
                  <a:cubicBezTo>
                    <a:pt x="7762" y="10741"/>
                    <a:pt x="7961" y="10940"/>
                    <a:pt x="8208" y="10941"/>
                  </a:cubicBezTo>
                  <a:cubicBezTo>
                    <a:pt x="8455" y="10941"/>
                    <a:pt x="8655" y="10741"/>
                    <a:pt x="8655" y="10494"/>
                  </a:cubicBezTo>
                  <a:cubicBezTo>
                    <a:pt x="8655" y="10247"/>
                    <a:pt x="8455" y="10047"/>
                    <a:pt x="8208" y="10047"/>
                  </a:cubicBezTo>
                  <a:close/>
                  <a:moveTo>
                    <a:pt x="7858" y="12739"/>
                  </a:moveTo>
                  <a:cubicBezTo>
                    <a:pt x="7660" y="12739"/>
                    <a:pt x="7480" y="12871"/>
                    <a:pt x="7427" y="13071"/>
                  </a:cubicBezTo>
                  <a:cubicBezTo>
                    <a:pt x="7363" y="13310"/>
                    <a:pt x="7505" y="13555"/>
                    <a:pt x="7743" y="13620"/>
                  </a:cubicBezTo>
                  <a:lnTo>
                    <a:pt x="7743" y="13619"/>
                  </a:lnTo>
                  <a:cubicBezTo>
                    <a:pt x="7781" y="13629"/>
                    <a:pt x="7820" y="13634"/>
                    <a:pt x="7859" y="13635"/>
                  </a:cubicBezTo>
                  <a:cubicBezTo>
                    <a:pt x="8062" y="13634"/>
                    <a:pt x="8239" y="13497"/>
                    <a:pt x="8291" y="13301"/>
                  </a:cubicBezTo>
                  <a:cubicBezTo>
                    <a:pt x="8355" y="13063"/>
                    <a:pt x="8214" y="12818"/>
                    <a:pt x="7975" y="12755"/>
                  </a:cubicBezTo>
                  <a:cubicBezTo>
                    <a:pt x="7936" y="12744"/>
                    <a:pt x="7896" y="12739"/>
                    <a:pt x="7858" y="12739"/>
                  </a:cubicBezTo>
                  <a:close/>
                  <a:moveTo>
                    <a:pt x="6822" y="15248"/>
                  </a:moveTo>
                  <a:cubicBezTo>
                    <a:pt x="6667" y="15248"/>
                    <a:pt x="6516" y="15328"/>
                    <a:pt x="6433" y="15472"/>
                  </a:cubicBezTo>
                  <a:cubicBezTo>
                    <a:pt x="6311" y="15686"/>
                    <a:pt x="6384" y="15959"/>
                    <a:pt x="6597" y="16084"/>
                  </a:cubicBezTo>
                  <a:lnTo>
                    <a:pt x="6597" y="16083"/>
                  </a:lnTo>
                  <a:cubicBezTo>
                    <a:pt x="6667" y="16121"/>
                    <a:pt x="6744" y="16142"/>
                    <a:pt x="6822" y="16143"/>
                  </a:cubicBezTo>
                  <a:cubicBezTo>
                    <a:pt x="6981" y="16143"/>
                    <a:pt x="7130" y="16058"/>
                    <a:pt x="7209" y="15920"/>
                  </a:cubicBezTo>
                  <a:cubicBezTo>
                    <a:pt x="7335" y="15705"/>
                    <a:pt x="7260" y="15430"/>
                    <a:pt x="7046" y="15308"/>
                  </a:cubicBezTo>
                  <a:cubicBezTo>
                    <a:pt x="6975" y="15267"/>
                    <a:pt x="6898" y="15248"/>
                    <a:pt x="6822" y="15248"/>
                  </a:cubicBezTo>
                  <a:close/>
                  <a:moveTo>
                    <a:pt x="5170" y="17403"/>
                  </a:moveTo>
                  <a:cubicBezTo>
                    <a:pt x="5055" y="17403"/>
                    <a:pt x="4940" y="17447"/>
                    <a:pt x="4853" y="17536"/>
                  </a:cubicBezTo>
                  <a:cubicBezTo>
                    <a:pt x="4679" y="17711"/>
                    <a:pt x="4681" y="17995"/>
                    <a:pt x="4855" y="18168"/>
                  </a:cubicBezTo>
                  <a:cubicBezTo>
                    <a:pt x="4939" y="18252"/>
                    <a:pt x="5051" y="18299"/>
                    <a:pt x="5169" y="18299"/>
                  </a:cubicBezTo>
                  <a:cubicBezTo>
                    <a:pt x="5288" y="18299"/>
                    <a:pt x="5402" y="18252"/>
                    <a:pt x="5489" y="18168"/>
                  </a:cubicBezTo>
                  <a:cubicBezTo>
                    <a:pt x="5662" y="17991"/>
                    <a:pt x="5661" y="17708"/>
                    <a:pt x="5485" y="17532"/>
                  </a:cubicBezTo>
                  <a:cubicBezTo>
                    <a:pt x="5398" y="17446"/>
                    <a:pt x="5284" y="17403"/>
                    <a:pt x="5170" y="17403"/>
                  </a:cubicBezTo>
                  <a:close/>
                  <a:moveTo>
                    <a:pt x="3021" y="19060"/>
                  </a:moveTo>
                  <a:cubicBezTo>
                    <a:pt x="2944" y="19060"/>
                    <a:pt x="2866" y="19080"/>
                    <a:pt x="2795" y="19123"/>
                  </a:cubicBezTo>
                  <a:cubicBezTo>
                    <a:pt x="2581" y="19244"/>
                    <a:pt x="2507" y="19519"/>
                    <a:pt x="2634" y="19731"/>
                  </a:cubicBezTo>
                  <a:cubicBezTo>
                    <a:pt x="2712" y="19869"/>
                    <a:pt x="2860" y="19955"/>
                    <a:pt x="3019" y="19955"/>
                  </a:cubicBezTo>
                  <a:cubicBezTo>
                    <a:pt x="3097" y="19955"/>
                    <a:pt x="3176" y="19935"/>
                    <a:pt x="3242" y="19895"/>
                  </a:cubicBezTo>
                  <a:cubicBezTo>
                    <a:pt x="3458" y="19772"/>
                    <a:pt x="3531" y="19498"/>
                    <a:pt x="3407" y="19284"/>
                  </a:cubicBezTo>
                  <a:cubicBezTo>
                    <a:pt x="3324" y="19140"/>
                    <a:pt x="3175" y="19060"/>
                    <a:pt x="3021" y="19060"/>
                  </a:cubicBezTo>
                  <a:close/>
                  <a:moveTo>
                    <a:pt x="513" y="20103"/>
                  </a:moveTo>
                  <a:cubicBezTo>
                    <a:pt x="475" y="20103"/>
                    <a:pt x="436" y="20108"/>
                    <a:pt x="397" y="20118"/>
                  </a:cubicBezTo>
                  <a:cubicBezTo>
                    <a:pt x="158" y="20182"/>
                    <a:pt x="17" y="20429"/>
                    <a:pt x="81" y="20668"/>
                  </a:cubicBezTo>
                  <a:cubicBezTo>
                    <a:pt x="134" y="20863"/>
                    <a:pt x="311" y="20998"/>
                    <a:pt x="514" y="20998"/>
                  </a:cubicBezTo>
                  <a:cubicBezTo>
                    <a:pt x="552" y="20998"/>
                    <a:pt x="592" y="20994"/>
                    <a:pt x="629" y="20983"/>
                  </a:cubicBezTo>
                  <a:cubicBezTo>
                    <a:pt x="867" y="20918"/>
                    <a:pt x="1009" y="20673"/>
                    <a:pt x="945" y="20434"/>
                  </a:cubicBezTo>
                  <a:cubicBezTo>
                    <a:pt x="891" y="20235"/>
                    <a:pt x="711" y="20103"/>
                    <a:pt x="513" y="2010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1158575" y="3344300"/>
              <a:ext cx="22400" cy="22225"/>
            </a:xfrm>
            <a:custGeom>
              <a:avLst/>
              <a:gdLst/>
              <a:ahLst/>
              <a:cxnLst/>
              <a:rect l="l" t="t" r="r" b="b"/>
              <a:pathLst>
                <a:path w="896" h="889" extrusionOk="0">
                  <a:moveTo>
                    <a:pt x="449" y="0"/>
                  </a:moveTo>
                  <a:cubicBezTo>
                    <a:pt x="332" y="0"/>
                    <a:pt x="215" y="42"/>
                    <a:pt x="132" y="125"/>
                  </a:cubicBezTo>
                  <a:cubicBezTo>
                    <a:pt x="47" y="209"/>
                    <a:pt x="1" y="322"/>
                    <a:pt x="1" y="441"/>
                  </a:cubicBezTo>
                  <a:cubicBezTo>
                    <a:pt x="1" y="470"/>
                    <a:pt x="4" y="499"/>
                    <a:pt x="10" y="527"/>
                  </a:cubicBezTo>
                  <a:cubicBezTo>
                    <a:pt x="16" y="556"/>
                    <a:pt x="25" y="585"/>
                    <a:pt x="37" y="611"/>
                  </a:cubicBezTo>
                  <a:cubicBezTo>
                    <a:pt x="47" y="638"/>
                    <a:pt x="62" y="664"/>
                    <a:pt x="79" y="689"/>
                  </a:cubicBezTo>
                  <a:cubicBezTo>
                    <a:pt x="94" y="714"/>
                    <a:pt x="112" y="737"/>
                    <a:pt x="132" y="757"/>
                  </a:cubicBezTo>
                  <a:cubicBezTo>
                    <a:pt x="216" y="841"/>
                    <a:pt x="329" y="888"/>
                    <a:pt x="448" y="888"/>
                  </a:cubicBezTo>
                  <a:cubicBezTo>
                    <a:pt x="567" y="888"/>
                    <a:pt x="680" y="841"/>
                    <a:pt x="764" y="757"/>
                  </a:cubicBezTo>
                  <a:cubicBezTo>
                    <a:pt x="786" y="737"/>
                    <a:pt x="805" y="714"/>
                    <a:pt x="821" y="689"/>
                  </a:cubicBezTo>
                  <a:cubicBezTo>
                    <a:pt x="837" y="664"/>
                    <a:pt x="850" y="638"/>
                    <a:pt x="863" y="611"/>
                  </a:cubicBezTo>
                  <a:cubicBezTo>
                    <a:pt x="874" y="584"/>
                    <a:pt x="882" y="556"/>
                    <a:pt x="887" y="527"/>
                  </a:cubicBezTo>
                  <a:cubicBezTo>
                    <a:pt x="892" y="499"/>
                    <a:pt x="896" y="470"/>
                    <a:pt x="896" y="441"/>
                  </a:cubicBezTo>
                  <a:cubicBezTo>
                    <a:pt x="896" y="322"/>
                    <a:pt x="849" y="209"/>
                    <a:pt x="764" y="125"/>
                  </a:cubicBezTo>
                  <a:cubicBezTo>
                    <a:pt x="682" y="4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1158575" y="2931050"/>
              <a:ext cx="22400" cy="22375"/>
            </a:xfrm>
            <a:custGeom>
              <a:avLst/>
              <a:gdLst/>
              <a:ahLst/>
              <a:cxnLst/>
              <a:rect l="l" t="t" r="r" b="b"/>
              <a:pathLst>
                <a:path w="896" h="895" extrusionOk="0">
                  <a:moveTo>
                    <a:pt x="449" y="0"/>
                  </a:moveTo>
                  <a:cubicBezTo>
                    <a:pt x="420" y="0"/>
                    <a:pt x="391" y="3"/>
                    <a:pt x="362" y="9"/>
                  </a:cubicBezTo>
                  <a:cubicBezTo>
                    <a:pt x="334" y="16"/>
                    <a:pt x="306" y="24"/>
                    <a:pt x="278" y="33"/>
                  </a:cubicBezTo>
                  <a:cubicBezTo>
                    <a:pt x="251" y="45"/>
                    <a:pt x="225" y="59"/>
                    <a:pt x="200" y="75"/>
                  </a:cubicBezTo>
                  <a:cubicBezTo>
                    <a:pt x="176" y="92"/>
                    <a:pt x="154" y="111"/>
                    <a:pt x="132" y="132"/>
                  </a:cubicBezTo>
                  <a:cubicBezTo>
                    <a:pt x="48" y="215"/>
                    <a:pt x="1" y="330"/>
                    <a:pt x="1" y="448"/>
                  </a:cubicBezTo>
                  <a:cubicBezTo>
                    <a:pt x="2" y="566"/>
                    <a:pt x="48" y="680"/>
                    <a:pt x="132" y="765"/>
                  </a:cubicBezTo>
                  <a:cubicBezTo>
                    <a:pt x="154" y="785"/>
                    <a:pt x="176" y="803"/>
                    <a:pt x="200" y="821"/>
                  </a:cubicBezTo>
                  <a:cubicBezTo>
                    <a:pt x="225" y="837"/>
                    <a:pt x="251" y="850"/>
                    <a:pt x="278" y="860"/>
                  </a:cubicBezTo>
                  <a:cubicBezTo>
                    <a:pt x="306" y="871"/>
                    <a:pt x="333" y="880"/>
                    <a:pt x="362" y="887"/>
                  </a:cubicBezTo>
                  <a:cubicBezTo>
                    <a:pt x="390" y="893"/>
                    <a:pt x="419" y="895"/>
                    <a:pt x="448" y="895"/>
                  </a:cubicBezTo>
                  <a:cubicBezTo>
                    <a:pt x="567" y="895"/>
                    <a:pt x="680" y="848"/>
                    <a:pt x="764" y="765"/>
                  </a:cubicBezTo>
                  <a:cubicBezTo>
                    <a:pt x="848" y="680"/>
                    <a:pt x="895" y="566"/>
                    <a:pt x="896" y="448"/>
                  </a:cubicBezTo>
                  <a:cubicBezTo>
                    <a:pt x="896" y="330"/>
                    <a:pt x="848" y="215"/>
                    <a:pt x="764" y="132"/>
                  </a:cubicBezTo>
                  <a:cubicBezTo>
                    <a:pt x="680" y="47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1209500" y="2940225"/>
              <a:ext cx="123025" cy="309750"/>
            </a:xfrm>
            <a:custGeom>
              <a:avLst/>
              <a:gdLst/>
              <a:ahLst/>
              <a:cxnLst/>
              <a:rect l="l" t="t" r="r" b="b"/>
              <a:pathLst>
                <a:path w="4921" h="12390" extrusionOk="0">
                  <a:moveTo>
                    <a:pt x="504" y="1"/>
                  </a:moveTo>
                  <a:cubicBezTo>
                    <a:pt x="321" y="1"/>
                    <a:pt x="150" y="114"/>
                    <a:pt x="84" y="296"/>
                  </a:cubicBezTo>
                  <a:cubicBezTo>
                    <a:pt x="0" y="528"/>
                    <a:pt x="120" y="785"/>
                    <a:pt x="353" y="869"/>
                  </a:cubicBezTo>
                  <a:cubicBezTo>
                    <a:pt x="401" y="886"/>
                    <a:pt x="453" y="895"/>
                    <a:pt x="506" y="895"/>
                  </a:cubicBezTo>
                  <a:cubicBezTo>
                    <a:pt x="692" y="894"/>
                    <a:pt x="860" y="778"/>
                    <a:pt x="926" y="603"/>
                  </a:cubicBezTo>
                  <a:cubicBezTo>
                    <a:pt x="1008" y="369"/>
                    <a:pt x="890" y="112"/>
                    <a:pt x="656" y="27"/>
                  </a:cubicBezTo>
                  <a:cubicBezTo>
                    <a:pt x="606" y="9"/>
                    <a:pt x="555" y="1"/>
                    <a:pt x="504" y="1"/>
                  </a:cubicBezTo>
                  <a:close/>
                  <a:moveTo>
                    <a:pt x="2345" y="1064"/>
                  </a:moveTo>
                  <a:cubicBezTo>
                    <a:pt x="2217" y="1064"/>
                    <a:pt x="2090" y="1118"/>
                    <a:pt x="2002" y="1223"/>
                  </a:cubicBezTo>
                  <a:cubicBezTo>
                    <a:pt x="1842" y="1413"/>
                    <a:pt x="1867" y="1696"/>
                    <a:pt x="2056" y="1855"/>
                  </a:cubicBezTo>
                  <a:cubicBezTo>
                    <a:pt x="2137" y="1922"/>
                    <a:pt x="2237" y="1960"/>
                    <a:pt x="2342" y="1960"/>
                  </a:cubicBezTo>
                  <a:cubicBezTo>
                    <a:pt x="2474" y="1960"/>
                    <a:pt x="2600" y="1901"/>
                    <a:pt x="2685" y="1799"/>
                  </a:cubicBezTo>
                  <a:cubicBezTo>
                    <a:pt x="2845" y="1611"/>
                    <a:pt x="2821" y="1328"/>
                    <a:pt x="2632" y="1169"/>
                  </a:cubicBezTo>
                  <a:cubicBezTo>
                    <a:pt x="2548" y="1098"/>
                    <a:pt x="2446" y="1064"/>
                    <a:pt x="2345" y="1064"/>
                  </a:cubicBezTo>
                  <a:close/>
                  <a:moveTo>
                    <a:pt x="3708" y="2690"/>
                  </a:moveTo>
                  <a:cubicBezTo>
                    <a:pt x="3632" y="2690"/>
                    <a:pt x="3555" y="2709"/>
                    <a:pt x="3484" y="2750"/>
                  </a:cubicBezTo>
                  <a:cubicBezTo>
                    <a:pt x="3272" y="2875"/>
                    <a:pt x="3199" y="3148"/>
                    <a:pt x="3324" y="3362"/>
                  </a:cubicBezTo>
                  <a:cubicBezTo>
                    <a:pt x="3402" y="3500"/>
                    <a:pt x="3549" y="3585"/>
                    <a:pt x="3708" y="3586"/>
                  </a:cubicBezTo>
                  <a:cubicBezTo>
                    <a:pt x="3787" y="3586"/>
                    <a:pt x="3864" y="3565"/>
                    <a:pt x="3932" y="3523"/>
                  </a:cubicBezTo>
                  <a:cubicBezTo>
                    <a:pt x="4147" y="3402"/>
                    <a:pt x="4221" y="3127"/>
                    <a:pt x="4096" y="2914"/>
                  </a:cubicBezTo>
                  <a:cubicBezTo>
                    <a:pt x="4013" y="2770"/>
                    <a:pt x="3863" y="2690"/>
                    <a:pt x="3708" y="2690"/>
                  </a:cubicBezTo>
                  <a:close/>
                  <a:moveTo>
                    <a:pt x="4436" y="4685"/>
                  </a:moveTo>
                  <a:cubicBezTo>
                    <a:pt x="4410" y="4685"/>
                    <a:pt x="4384" y="4687"/>
                    <a:pt x="4358" y="4692"/>
                  </a:cubicBezTo>
                  <a:cubicBezTo>
                    <a:pt x="4115" y="4736"/>
                    <a:pt x="3952" y="4967"/>
                    <a:pt x="3994" y="5210"/>
                  </a:cubicBezTo>
                  <a:cubicBezTo>
                    <a:pt x="4034" y="5424"/>
                    <a:pt x="4218" y="5580"/>
                    <a:pt x="4436" y="5581"/>
                  </a:cubicBezTo>
                  <a:cubicBezTo>
                    <a:pt x="4462" y="5581"/>
                    <a:pt x="4488" y="5577"/>
                    <a:pt x="4513" y="5572"/>
                  </a:cubicBezTo>
                  <a:cubicBezTo>
                    <a:pt x="4756" y="5530"/>
                    <a:pt x="4920" y="5299"/>
                    <a:pt x="4878" y="5056"/>
                  </a:cubicBezTo>
                  <a:cubicBezTo>
                    <a:pt x="4839" y="4838"/>
                    <a:pt x="4650" y="4685"/>
                    <a:pt x="4436" y="4685"/>
                  </a:cubicBezTo>
                  <a:close/>
                  <a:moveTo>
                    <a:pt x="4435" y="6809"/>
                  </a:moveTo>
                  <a:cubicBezTo>
                    <a:pt x="4223" y="6809"/>
                    <a:pt x="4034" y="6962"/>
                    <a:pt x="3998" y="7179"/>
                  </a:cubicBezTo>
                  <a:cubicBezTo>
                    <a:pt x="3953" y="7423"/>
                    <a:pt x="4118" y="7655"/>
                    <a:pt x="4361" y="7695"/>
                  </a:cubicBezTo>
                  <a:cubicBezTo>
                    <a:pt x="4382" y="7699"/>
                    <a:pt x="4402" y="7701"/>
                    <a:pt x="4423" y="7701"/>
                  </a:cubicBezTo>
                  <a:cubicBezTo>
                    <a:pt x="4427" y="7701"/>
                    <a:pt x="4432" y="7701"/>
                    <a:pt x="4436" y="7701"/>
                  </a:cubicBezTo>
                  <a:cubicBezTo>
                    <a:pt x="4653" y="7701"/>
                    <a:pt x="4839" y="7546"/>
                    <a:pt x="4878" y="7332"/>
                  </a:cubicBezTo>
                  <a:cubicBezTo>
                    <a:pt x="4921" y="7088"/>
                    <a:pt x="4758" y="6856"/>
                    <a:pt x="4513" y="6815"/>
                  </a:cubicBezTo>
                  <a:cubicBezTo>
                    <a:pt x="4487" y="6811"/>
                    <a:pt x="4461" y="6809"/>
                    <a:pt x="4435" y="6809"/>
                  </a:cubicBezTo>
                  <a:close/>
                  <a:moveTo>
                    <a:pt x="3714" y="8804"/>
                  </a:moveTo>
                  <a:cubicBezTo>
                    <a:pt x="3559" y="8804"/>
                    <a:pt x="3409" y="8884"/>
                    <a:pt x="3326" y="9029"/>
                  </a:cubicBezTo>
                  <a:cubicBezTo>
                    <a:pt x="3201" y="9240"/>
                    <a:pt x="3276" y="9515"/>
                    <a:pt x="3490" y="9640"/>
                  </a:cubicBezTo>
                  <a:cubicBezTo>
                    <a:pt x="3558" y="9679"/>
                    <a:pt x="3634" y="9699"/>
                    <a:pt x="3711" y="9699"/>
                  </a:cubicBezTo>
                  <a:cubicBezTo>
                    <a:pt x="3712" y="9699"/>
                    <a:pt x="3713" y="9699"/>
                    <a:pt x="3714" y="9699"/>
                  </a:cubicBezTo>
                  <a:cubicBezTo>
                    <a:pt x="3873" y="9699"/>
                    <a:pt x="4020" y="9613"/>
                    <a:pt x="4098" y="9476"/>
                  </a:cubicBezTo>
                  <a:cubicBezTo>
                    <a:pt x="4223" y="9262"/>
                    <a:pt x="4152" y="8989"/>
                    <a:pt x="3938" y="8864"/>
                  </a:cubicBezTo>
                  <a:cubicBezTo>
                    <a:pt x="3867" y="8823"/>
                    <a:pt x="3790" y="8804"/>
                    <a:pt x="3714" y="8804"/>
                  </a:cubicBezTo>
                  <a:close/>
                  <a:moveTo>
                    <a:pt x="2350" y="10431"/>
                  </a:moveTo>
                  <a:cubicBezTo>
                    <a:pt x="2248" y="10431"/>
                    <a:pt x="2145" y="10466"/>
                    <a:pt x="2062" y="10537"/>
                  </a:cubicBezTo>
                  <a:cubicBezTo>
                    <a:pt x="1872" y="10696"/>
                    <a:pt x="1847" y="10979"/>
                    <a:pt x="2009" y="11167"/>
                  </a:cubicBezTo>
                  <a:cubicBezTo>
                    <a:pt x="2092" y="11266"/>
                    <a:pt x="2215" y="11325"/>
                    <a:pt x="2345" y="11325"/>
                  </a:cubicBezTo>
                  <a:cubicBezTo>
                    <a:pt x="2346" y="11325"/>
                    <a:pt x="2347" y="11325"/>
                    <a:pt x="2348" y="11325"/>
                  </a:cubicBezTo>
                  <a:cubicBezTo>
                    <a:pt x="2350" y="11325"/>
                    <a:pt x="2352" y="11325"/>
                    <a:pt x="2353" y="11325"/>
                  </a:cubicBezTo>
                  <a:cubicBezTo>
                    <a:pt x="2457" y="11325"/>
                    <a:pt x="2558" y="11287"/>
                    <a:pt x="2637" y="11220"/>
                  </a:cubicBezTo>
                  <a:cubicBezTo>
                    <a:pt x="2825" y="11062"/>
                    <a:pt x="2849" y="10780"/>
                    <a:pt x="2692" y="10592"/>
                  </a:cubicBezTo>
                  <a:cubicBezTo>
                    <a:pt x="2604" y="10485"/>
                    <a:pt x="2477" y="10431"/>
                    <a:pt x="2350" y="10431"/>
                  </a:cubicBezTo>
                  <a:close/>
                  <a:moveTo>
                    <a:pt x="515" y="11497"/>
                  </a:moveTo>
                  <a:cubicBezTo>
                    <a:pt x="463" y="11497"/>
                    <a:pt x="411" y="11506"/>
                    <a:pt x="359" y="11525"/>
                  </a:cubicBezTo>
                  <a:cubicBezTo>
                    <a:pt x="127" y="11609"/>
                    <a:pt x="6" y="11865"/>
                    <a:pt x="90" y="12097"/>
                  </a:cubicBezTo>
                  <a:cubicBezTo>
                    <a:pt x="155" y="12273"/>
                    <a:pt x="322" y="12389"/>
                    <a:pt x="509" y="12389"/>
                  </a:cubicBezTo>
                  <a:cubicBezTo>
                    <a:pt x="509" y="12389"/>
                    <a:pt x="510" y="12389"/>
                    <a:pt x="511" y="12389"/>
                  </a:cubicBezTo>
                  <a:cubicBezTo>
                    <a:pt x="564" y="12389"/>
                    <a:pt x="617" y="12380"/>
                    <a:pt x="666" y="12363"/>
                  </a:cubicBezTo>
                  <a:cubicBezTo>
                    <a:pt x="899" y="12279"/>
                    <a:pt x="1019" y="12022"/>
                    <a:pt x="931" y="11790"/>
                  </a:cubicBezTo>
                  <a:cubicBezTo>
                    <a:pt x="867" y="11609"/>
                    <a:pt x="696" y="11497"/>
                    <a:pt x="515" y="11497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1158575" y="3236875"/>
              <a:ext cx="22400" cy="22450"/>
            </a:xfrm>
            <a:custGeom>
              <a:avLst/>
              <a:gdLst/>
              <a:ahLst/>
              <a:cxnLst/>
              <a:rect l="l" t="t" r="r" b="b"/>
              <a:pathLst>
                <a:path w="896" h="898" extrusionOk="0">
                  <a:moveTo>
                    <a:pt x="445" y="0"/>
                  </a:moveTo>
                  <a:cubicBezTo>
                    <a:pt x="417" y="0"/>
                    <a:pt x="390" y="3"/>
                    <a:pt x="362" y="8"/>
                  </a:cubicBezTo>
                  <a:cubicBezTo>
                    <a:pt x="333" y="14"/>
                    <a:pt x="304" y="23"/>
                    <a:pt x="278" y="35"/>
                  </a:cubicBezTo>
                  <a:cubicBezTo>
                    <a:pt x="251" y="45"/>
                    <a:pt x="225" y="60"/>
                    <a:pt x="200" y="76"/>
                  </a:cubicBezTo>
                  <a:cubicBezTo>
                    <a:pt x="176" y="92"/>
                    <a:pt x="153" y="110"/>
                    <a:pt x="132" y="130"/>
                  </a:cubicBezTo>
                  <a:cubicBezTo>
                    <a:pt x="48" y="215"/>
                    <a:pt x="1" y="330"/>
                    <a:pt x="1" y="450"/>
                  </a:cubicBezTo>
                  <a:cubicBezTo>
                    <a:pt x="1" y="567"/>
                    <a:pt x="48" y="680"/>
                    <a:pt x="132" y="762"/>
                  </a:cubicBezTo>
                  <a:cubicBezTo>
                    <a:pt x="215" y="848"/>
                    <a:pt x="329" y="896"/>
                    <a:pt x="448" y="897"/>
                  </a:cubicBezTo>
                  <a:cubicBezTo>
                    <a:pt x="567" y="897"/>
                    <a:pt x="682" y="848"/>
                    <a:pt x="764" y="762"/>
                  </a:cubicBezTo>
                  <a:cubicBezTo>
                    <a:pt x="848" y="680"/>
                    <a:pt x="896" y="567"/>
                    <a:pt x="896" y="450"/>
                  </a:cubicBezTo>
                  <a:cubicBezTo>
                    <a:pt x="896" y="330"/>
                    <a:pt x="848" y="215"/>
                    <a:pt x="764" y="130"/>
                  </a:cubicBezTo>
                  <a:cubicBezTo>
                    <a:pt x="678" y="47"/>
                    <a:pt x="563" y="0"/>
                    <a:pt x="445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10"/>
          <p:cNvGrpSpPr/>
          <p:nvPr/>
        </p:nvGrpSpPr>
        <p:grpSpPr>
          <a:xfrm rot="5400000">
            <a:off x="1518525" y="3475"/>
            <a:ext cx="544350" cy="313225"/>
            <a:chOff x="4383475" y="1747875"/>
            <a:chExt cx="544350" cy="313225"/>
          </a:xfrm>
        </p:grpSpPr>
        <p:sp>
          <p:nvSpPr>
            <p:cNvPr id="169" name="Google Shape;169;p10"/>
            <p:cNvSpPr/>
            <p:nvPr/>
          </p:nvSpPr>
          <p:spPr>
            <a:xfrm>
              <a:off x="4383475" y="1747875"/>
              <a:ext cx="544350" cy="89500"/>
            </a:xfrm>
            <a:custGeom>
              <a:avLst/>
              <a:gdLst/>
              <a:ahLst/>
              <a:cxnLst/>
              <a:rect l="l" t="t" r="r" b="b"/>
              <a:pathLst>
                <a:path w="21774" h="3580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4383475" y="1971575"/>
              <a:ext cx="544350" cy="89525"/>
            </a:xfrm>
            <a:custGeom>
              <a:avLst/>
              <a:gdLst/>
              <a:ahLst/>
              <a:cxnLst/>
              <a:rect l="l" t="t" r="r" b="b"/>
              <a:pathLst>
                <a:path w="21774" h="3581" extrusionOk="0">
                  <a:moveTo>
                    <a:pt x="1" y="1"/>
                  </a:moveTo>
                  <a:lnTo>
                    <a:pt x="1" y="3580"/>
                  </a:lnTo>
                  <a:lnTo>
                    <a:pt x="21773" y="3580"/>
                  </a:lnTo>
                  <a:lnTo>
                    <a:pt x="2177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10"/>
          <p:cNvGrpSpPr/>
          <p:nvPr/>
        </p:nvGrpSpPr>
        <p:grpSpPr>
          <a:xfrm>
            <a:off x="7649567" y="150217"/>
            <a:ext cx="1334733" cy="391138"/>
            <a:chOff x="5550375" y="1747875"/>
            <a:chExt cx="1055125" cy="309200"/>
          </a:xfrm>
        </p:grpSpPr>
        <p:sp>
          <p:nvSpPr>
            <p:cNvPr id="172" name="Google Shape;172;p10"/>
            <p:cNvSpPr/>
            <p:nvPr/>
          </p:nvSpPr>
          <p:spPr>
            <a:xfrm>
              <a:off x="5550375" y="1814025"/>
              <a:ext cx="995450" cy="243050"/>
            </a:xfrm>
            <a:custGeom>
              <a:avLst/>
              <a:gdLst/>
              <a:ahLst/>
              <a:cxnLst/>
              <a:rect l="l" t="t" r="r" b="b"/>
              <a:pathLst>
                <a:path w="39818" h="9722" extrusionOk="0">
                  <a:moveTo>
                    <a:pt x="39222" y="598"/>
                  </a:moveTo>
                  <a:lnTo>
                    <a:pt x="39222" y="9124"/>
                  </a:lnTo>
                  <a:lnTo>
                    <a:pt x="598" y="9124"/>
                  </a:lnTo>
                  <a:lnTo>
                    <a:pt x="598" y="598"/>
                  </a:lnTo>
                  <a:close/>
                  <a:moveTo>
                    <a:pt x="1" y="1"/>
                  </a:moveTo>
                  <a:lnTo>
                    <a:pt x="1" y="9721"/>
                  </a:lnTo>
                  <a:lnTo>
                    <a:pt x="39818" y="9721"/>
                  </a:lnTo>
                  <a:lnTo>
                    <a:pt x="39818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5624950" y="1747875"/>
              <a:ext cx="980550" cy="228125"/>
            </a:xfrm>
            <a:custGeom>
              <a:avLst/>
              <a:gdLst/>
              <a:ahLst/>
              <a:cxnLst/>
              <a:rect l="l" t="t" r="r" b="b"/>
              <a:pathLst>
                <a:path w="39222" h="9125" extrusionOk="0">
                  <a:moveTo>
                    <a:pt x="0" y="1"/>
                  </a:moveTo>
                  <a:lnTo>
                    <a:pt x="0" y="9124"/>
                  </a:lnTo>
                  <a:lnTo>
                    <a:pt x="39221" y="9124"/>
                  </a:lnTo>
                  <a:lnTo>
                    <a:pt x="39221" y="1"/>
                  </a:ln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" name="Google Shape;174;p10"/>
          <p:cNvGrpSpPr/>
          <p:nvPr/>
        </p:nvGrpSpPr>
        <p:grpSpPr>
          <a:xfrm rot="5400000">
            <a:off x="8519625" y="405600"/>
            <a:ext cx="108150" cy="669300"/>
            <a:chOff x="5169950" y="3910650"/>
            <a:chExt cx="108150" cy="669300"/>
          </a:xfrm>
        </p:grpSpPr>
        <p:sp>
          <p:nvSpPr>
            <p:cNvPr id="175" name="Google Shape;175;p10"/>
            <p:cNvSpPr/>
            <p:nvPr/>
          </p:nvSpPr>
          <p:spPr>
            <a:xfrm>
              <a:off x="5169950" y="39106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5169950" y="4097700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0"/>
            <p:cNvSpPr/>
            <p:nvPr/>
          </p:nvSpPr>
          <p:spPr>
            <a:xfrm>
              <a:off x="5169950" y="4284750"/>
              <a:ext cx="108150" cy="108150"/>
            </a:xfrm>
            <a:custGeom>
              <a:avLst/>
              <a:gdLst/>
              <a:ahLst/>
              <a:cxnLst/>
              <a:rect l="l" t="t" r="r" b="b"/>
              <a:pathLst>
                <a:path w="4326" h="4326" extrusionOk="0">
                  <a:moveTo>
                    <a:pt x="2163" y="1"/>
                  </a:moveTo>
                  <a:lnTo>
                    <a:pt x="1" y="2163"/>
                  </a:lnTo>
                  <a:lnTo>
                    <a:pt x="2163" y="4325"/>
                  </a:lnTo>
                  <a:lnTo>
                    <a:pt x="4325" y="2163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8BD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0"/>
            <p:cNvSpPr/>
            <p:nvPr/>
          </p:nvSpPr>
          <p:spPr>
            <a:xfrm>
              <a:off x="5169950" y="4471825"/>
              <a:ext cx="108150" cy="108125"/>
            </a:xfrm>
            <a:custGeom>
              <a:avLst/>
              <a:gdLst/>
              <a:ahLst/>
              <a:cxnLst/>
              <a:rect l="l" t="t" r="r" b="b"/>
              <a:pathLst>
                <a:path w="4326" h="4325" extrusionOk="0">
                  <a:moveTo>
                    <a:pt x="2163" y="0"/>
                  </a:moveTo>
                  <a:lnTo>
                    <a:pt x="1" y="2162"/>
                  </a:lnTo>
                  <a:lnTo>
                    <a:pt x="2163" y="4325"/>
                  </a:lnTo>
                  <a:lnTo>
                    <a:pt x="4325" y="2162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Viga"/>
              <a:buNone/>
              <a:defRPr sz="2800">
                <a:solidFill>
                  <a:schemeClr val="accent4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uli"/>
              <a:buChar char="●"/>
              <a:defRPr sz="1800"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uli"/>
              <a:buChar char="○"/>
              <a:defRPr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uli"/>
              <a:buChar char="■"/>
              <a:defRPr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uli"/>
              <a:buChar char="●"/>
              <a:defRPr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uli"/>
              <a:buChar char="○"/>
              <a:defRPr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uli"/>
              <a:buChar char="■"/>
              <a:defRPr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uli"/>
              <a:buChar char="●"/>
              <a:defRPr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uli"/>
              <a:buChar char="○"/>
              <a:defRPr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Muli"/>
              <a:buChar char="■"/>
              <a:defRPr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9"/>
          <p:cNvSpPr txBox="1"/>
          <p:nvPr/>
        </p:nvSpPr>
        <p:spPr>
          <a:xfrm>
            <a:off x="457200" y="1574125"/>
            <a:ext cx="82296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Slab"/>
                <a:ea typeface="Roboto Slab"/>
                <a:cs typeface="Roboto Slab"/>
                <a:sym typeface="Roboto Slab"/>
              </a:rPr>
              <a:t>Trabajo de titulación, previo a la obtención del título de Licenciada en Mercadotecnia</a:t>
            </a:r>
            <a:endParaRPr sz="2100" b="1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09" name="Google Shape;709;p29"/>
          <p:cNvSpPr txBox="1"/>
          <p:nvPr/>
        </p:nvSpPr>
        <p:spPr>
          <a:xfrm>
            <a:off x="398250" y="2278825"/>
            <a:ext cx="8347500" cy="12006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accent4"/>
                </a:solidFill>
                <a:latin typeface="Viga"/>
                <a:ea typeface="Viga"/>
                <a:cs typeface="Viga"/>
                <a:sym typeface="Viga"/>
              </a:rPr>
              <a:t>Nivel de Satisfacción de los Usuarios Respecto a la Calidad del Servicio de las Cooperativas de Transporte Urbano Público del Cantón Rumiñahui 2022</a:t>
            </a:r>
            <a:endParaRPr sz="1200">
              <a:solidFill>
                <a:schemeClr val="accent4"/>
              </a:solidFill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sp>
        <p:nvSpPr>
          <p:cNvPr id="710" name="Google Shape;710;p29"/>
          <p:cNvSpPr txBox="1"/>
          <p:nvPr/>
        </p:nvSpPr>
        <p:spPr>
          <a:xfrm>
            <a:off x="2283800" y="3502650"/>
            <a:ext cx="483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 b="1">
                <a:latin typeface="Roboto Slab"/>
                <a:ea typeface="Roboto Slab"/>
                <a:cs typeface="Roboto Slab"/>
                <a:sym typeface="Roboto Slab"/>
              </a:rPr>
              <a:t>Autora: </a:t>
            </a:r>
            <a:r>
              <a:rPr lang="en" sz="1800">
                <a:latin typeface="Roboto Slab"/>
                <a:ea typeface="Roboto Slab"/>
                <a:cs typeface="Roboto Slab"/>
                <a:sym typeface="Roboto Slab"/>
              </a:rPr>
              <a:t>Senovia Alexandra Espin Poveda</a:t>
            </a:r>
            <a:endParaRPr sz="1500"/>
          </a:p>
        </p:txBody>
      </p:sp>
      <p:sp>
        <p:nvSpPr>
          <p:cNvPr id="711" name="Google Shape;711;p29"/>
          <p:cNvSpPr txBox="1"/>
          <p:nvPr/>
        </p:nvSpPr>
        <p:spPr>
          <a:xfrm>
            <a:off x="2283800" y="4071763"/>
            <a:ext cx="5402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 b="1">
                <a:latin typeface="Roboto Slab"/>
                <a:ea typeface="Roboto Slab"/>
                <a:cs typeface="Roboto Slab"/>
                <a:sym typeface="Roboto Slab"/>
              </a:rPr>
              <a:t>Director: </a:t>
            </a:r>
            <a:r>
              <a:rPr lang="en" sz="1800">
                <a:latin typeface="Roboto Slab"/>
                <a:ea typeface="Roboto Slab"/>
                <a:cs typeface="Roboto Slab"/>
                <a:sym typeface="Roboto Slab"/>
              </a:rPr>
              <a:t>Ing. </a:t>
            </a:r>
            <a:r>
              <a:rPr lang="en" sz="18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Marco Vinicio </a:t>
            </a:r>
            <a:r>
              <a:rPr lang="en" sz="1800">
                <a:latin typeface="Roboto Slab"/>
                <a:ea typeface="Roboto Slab"/>
                <a:cs typeface="Roboto Slab"/>
                <a:sym typeface="Roboto Slab"/>
              </a:rPr>
              <a:t>Jaramillo Carrera</a:t>
            </a:r>
            <a:endParaRPr sz="1800"/>
          </a:p>
        </p:txBody>
      </p:sp>
      <p:pic>
        <p:nvPicPr>
          <p:cNvPr id="712" name="Google Shape;712;p29"/>
          <p:cNvPicPr preferRelativeResize="0"/>
          <p:nvPr/>
        </p:nvPicPr>
        <p:blipFill rotWithShape="1">
          <a:blip r:embed="rId3">
            <a:alphaModFix/>
          </a:blip>
          <a:srcRect r="21519"/>
          <a:stretch/>
        </p:blipFill>
        <p:spPr>
          <a:xfrm>
            <a:off x="1717149" y="-53087"/>
            <a:ext cx="5297181" cy="173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1634100" y="235050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AC1C1E"/>
                </a:solidFill>
              </a:rPr>
              <a:t>MARCO METODOLÓGICO</a:t>
            </a:r>
            <a:endParaRPr sz="2900">
              <a:solidFill>
                <a:srgbClr val="AC1C1E"/>
              </a:solidFill>
            </a:endParaRPr>
          </a:p>
        </p:txBody>
      </p:sp>
      <p:sp>
        <p:nvSpPr>
          <p:cNvPr id="963" name="Google Shape;963;p38"/>
          <p:cNvSpPr txBox="1">
            <a:spLocks noGrp="1"/>
          </p:cNvSpPr>
          <p:nvPr>
            <p:ph type="title" idx="2"/>
          </p:nvPr>
        </p:nvSpPr>
        <p:spPr>
          <a:xfrm>
            <a:off x="476100" y="288325"/>
            <a:ext cx="1693800" cy="725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CAP. II</a:t>
            </a:r>
            <a:endParaRPr sz="440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964" name="Google Shape;964;p38"/>
          <p:cNvSpPr/>
          <p:nvPr/>
        </p:nvSpPr>
        <p:spPr>
          <a:xfrm rot="5400000">
            <a:off x="-75900" y="472375"/>
            <a:ext cx="627900" cy="476100"/>
          </a:xfrm>
          <a:prstGeom prst="triangle">
            <a:avLst>
              <a:gd name="adj" fmla="val 50000"/>
            </a:avLst>
          </a:prstGeom>
          <a:solidFill>
            <a:srgbClr val="AC1C1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5" name="Google Shape;965;p38"/>
          <p:cNvGrpSpPr/>
          <p:nvPr/>
        </p:nvGrpSpPr>
        <p:grpSpPr>
          <a:xfrm>
            <a:off x="6899500" y="3"/>
            <a:ext cx="2244488" cy="5143499"/>
            <a:chOff x="5370050" y="3"/>
            <a:chExt cx="2244488" cy="5143499"/>
          </a:xfrm>
        </p:grpSpPr>
        <p:sp>
          <p:nvSpPr>
            <p:cNvPr id="966" name="Google Shape;966;p38"/>
            <p:cNvSpPr/>
            <p:nvPr/>
          </p:nvSpPr>
          <p:spPr>
            <a:xfrm>
              <a:off x="5370050" y="3"/>
              <a:ext cx="2244488" cy="5143394"/>
            </a:xfrm>
            <a:custGeom>
              <a:avLst/>
              <a:gdLst/>
              <a:ahLst/>
              <a:cxnLst/>
              <a:rect l="l" t="t" r="r" b="b"/>
              <a:pathLst>
                <a:path w="70272" h="161033" extrusionOk="0">
                  <a:moveTo>
                    <a:pt x="28588" y="1"/>
                  </a:moveTo>
                  <a:lnTo>
                    <a:pt x="28588" y="18920"/>
                  </a:lnTo>
                  <a:cubicBezTo>
                    <a:pt x="28588" y="19932"/>
                    <a:pt x="28540" y="20420"/>
                    <a:pt x="28493" y="20646"/>
                  </a:cubicBezTo>
                  <a:cubicBezTo>
                    <a:pt x="28266" y="20694"/>
                    <a:pt x="27778" y="20741"/>
                    <a:pt x="26766" y="20741"/>
                  </a:cubicBezTo>
                  <a:lnTo>
                    <a:pt x="13860" y="20741"/>
                  </a:lnTo>
                  <a:cubicBezTo>
                    <a:pt x="5954" y="20741"/>
                    <a:pt x="1" y="26694"/>
                    <a:pt x="1" y="34612"/>
                  </a:cubicBezTo>
                  <a:cubicBezTo>
                    <a:pt x="1" y="42494"/>
                    <a:pt x="5954" y="48459"/>
                    <a:pt x="13860" y="48459"/>
                  </a:cubicBezTo>
                  <a:lnTo>
                    <a:pt x="32576" y="48459"/>
                  </a:lnTo>
                  <a:cubicBezTo>
                    <a:pt x="33850" y="48459"/>
                    <a:pt x="33898" y="48757"/>
                    <a:pt x="33898" y="49781"/>
                  </a:cubicBezTo>
                  <a:lnTo>
                    <a:pt x="33898" y="66926"/>
                  </a:lnTo>
                  <a:cubicBezTo>
                    <a:pt x="33898" y="67938"/>
                    <a:pt x="33850" y="68247"/>
                    <a:pt x="32576" y="68247"/>
                  </a:cubicBezTo>
                  <a:lnTo>
                    <a:pt x="13860" y="68247"/>
                  </a:lnTo>
                  <a:cubicBezTo>
                    <a:pt x="5954" y="68247"/>
                    <a:pt x="1" y="74200"/>
                    <a:pt x="1" y="82094"/>
                  </a:cubicBezTo>
                  <a:cubicBezTo>
                    <a:pt x="1" y="90000"/>
                    <a:pt x="5954" y="95965"/>
                    <a:pt x="13860" y="95965"/>
                  </a:cubicBezTo>
                  <a:lnTo>
                    <a:pt x="26766" y="95965"/>
                  </a:lnTo>
                  <a:cubicBezTo>
                    <a:pt x="27778" y="95965"/>
                    <a:pt x="28266" y="96013"/>
                    <a:pt x="28493" y="96060"/>
                  </a:cubicBezTo>
                  <a:cubicBezTo>
                    <a:pt x="28540" y="96286"/>
                    <a:pt x="28588" y="96763"/>
                    <a:pt x="28588" y="97775"/>
                  </a:cubicBezTo>
                  <a:lnTo>
                    <a:pt x="28588" y="122992"/>
                  </a:lnTo>
                  <a:cubicBezTo>
                    <a:pt x="28588" y="128457"/>
                    <a:pt x="30279" y="132517"/>
                    <a:pt x="33624" y="135053"/>
                  </a:cubicBezTo>
                  <a:cubicBezTo>
                    <a:pt x="36125" y="136958"/>
                    <a:pt x="39458" y="137922"/>
                    <a:pt x="43506" y="137922"/>
                  </a:cubicBezTo>
                  <a:lnTo>
                    <a:pt x="56413" y="137922"/>
                  </a:lnTo>
                  <a:cubicBezTo>
                    <a:pt x="57020" y="137922"/>
                    <a:pt x="57163" y="137958"/>
                    <a:pt x="57163" y="138684"/>
                  </a:cubicBezTo>
                  <a:cubicBezTo>
                    <a:pt x="57163" y="139423"/>
                    <a:pt x="56818" y="139423"/>
                    <a:pt x="56413" y="139423"/>
                  </a:cubicBezTo>
                  <a:lnTo>
                    <a:pt x="37696" y="139423"/>
                  </a:lnTo>
                  <a:cubicBezTo>
                    <a:pt x="33624" y="139423"/>
                    <a:pt x="29933" y="140875"/>
                    <a:pt x="27326" y="143483"/>
                  </a:cubicBezTo>
                  <a:cubicBezTo>
                    <a:pt x="24706" y="146102"/>
                    <a:pt x="23266" y="149781"/>
                    <a:pt x="23266" y="153853"/>
                  </a:cubicBezTo>
                  <a:lnTo>
                    <a:pt x="23266" y="161032"/>
                  </a:lnTo>
                  <a:lnTo>
                    <a:pt x="36363" y="161032"/>
                  </a:lnTo>
                  <a:lnTo>
                    <a:pt x="36363" y="153853"/>
                  </a:lnTo>
                  <a:cubicBezTo>
                    <a:pt x="36363" y="152841"/>
                    <a:pt x="36422" y="152531"/>
                    <a:pt x="37696" y="152531"/>
                  </a:cubicBezTo>
                  <a:lnTo>
                    <a:pt x="56413" y="152531"/>
                  </a:lnTo>
                  <a:cubicBezTo>
                    <a:pt x="64319" y="152531"/>
                    <a:pt x="70272" y="146566"/>
                    <a:pt x="70272" y="138684"/>
                  </a:cubicBezTo>
                  <a:cubicBezTo>
                    <a:pt x="70272" y="130779"/>
                    <a:pt x="64319" y="124814"/>
                    <a:pt x="56413" y="124814"/>
                  </a:cubicBezTo>
                  <a:lnTo>
                    <a:pt x="43506" y="124814"/>
                  </a:lnTo>
                  <a:cubicBezTo>
                    <a:pt x="42494" y="124814"/>
                    <a:pt x="42018" y="124766"/>
                    <a:pt x="41792" y="124718"/>
                  </a:cubicBezTo>
                  <a:cubicBezTo>
                    <a:pt x="41744" y="124492"/>
                    <a:pt x="41697" y="124016"/>
                    <a:pt x="41697" y="122992"/>
                  </a:cubicBezTo>
                  <a:lnTo>
                    <a:pt x="41697" y="97775"/>
                  </a:lnTo>
                  <a:cubicBezTo>
                    <a:pt x="41697" y="92322"/>
                    <a:pt x="39982" y="88262"/>
                    <a:pt x="36648" y="85714"/>
                  </a:cubicBezTo>
                  <a:cubicBezTo>
                    <a:pt x="34160" y="83821"/>
                    <a:pt x="30826" y="82856"/>
                    <a:pt x="26766" y="82856"/>
                  </a:cubicBezTo>
                  <a:lnTo>
                    <a:pt x="13860" y="82856"/>
                  </a:lnTo>
                  <a:cubicBezTo>
                    <a:pt x="13253" y="82856"/>
                    <a:pt x="13110" y="82820"/>
                    <a:pt x="13110" y="82094"/>
                  </a:cubicBezTo>
                  <a:cubicBezTo>
                    <a:pt x="13110" y="81332"/>
                    <a:pt x="13443" y="81332"/>
                    <a:pt x="13860" y="81332"/>
                  </a:cubicBezTo>
                  <a:lnTo>
                    <a:pt x="32576" y="81332"/>
                  </a:lnTo>
                  <a:cubicBezTo>
                    <a:pt x="36648" y="81332"/>
                    <a:pt x="40339" y="79903"/>
                    <a:pt x="42947" y="77296"/>
                  </a:cubicBezTo>
                  <a:cubicBezTo>
                    <a:pt x="45578" y="74677"/>
                    <a:pt x="47007" y="70986"/>
                    <a:pt x="47007" y="66926"/>
                  </a:cubicBezTo>
                  <a:lnTo>
                    <a:pt x="47007" y="49781"/>
                  </a:lnTo>
                  <a:cubicBezTo>
                    <a:pt x="47007" y="45697"/>
                    <a:pt x="45578" y="42030"/>
                    <a:pt x="42947" y="39410"/>
                  </a:cubicBezTo>
                  <a:cubicBezTo>
                    <a:pt x="40339" y="36791"/>
                    <a:pt x="36648" y="35350"/>
                    <a:pt x="32576" y="35350"/>
                  </a:cubicBezTo>
                  <a:lnTo>
                    <a:pt x="13860" y="35350"/>
                  </a:lnTo>
                  <a:cubicBezTo>
                    <a:pt x="13443" y="35350"/>
                    <a:pt x="13110" y="35350"/>
                    <a:pt x="13110" y="34612"/>
                  </a:cubicBezTo>
                  <a:cubicBezTo>
                    <a:pt x="13110" y="33886"/>
                    <a:pt x="13253" y="33850"/>
                    <a:pt x="13860" y="33850"/>
                  </a:cubicBezTo>
                  <a:lnTo>
                    <a:pt x="26766" y="33850"/>
                  </a:lnTo>
                  <a:cubicBezTo>
                    <a:pt x="30826" y="33850"/>
                    <a:pt x="34160" y="32886"/>
                    <a:pt x="36648" y="30981"/>
                  </a:cubicBezTo>
                  <a:cubicBezTo>
                    <a:pt x="40006" y="28445"/>
                    <a:pt x="41697" y="24385"/>
                    <a:pt x="41697" y="18920"/>
                  </a:cubicBezTo>
                  <a:lnTo>
                    <a:pt x="41697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>
              <a:off x="5424445" y="3"/>
              <a:ext cx="1845557" cy="5143394"/>
            </a:xfrm>
            <a:custGeom>
              <a:avLst/>
              <a:gdLst/>
              <a:ahLst/>
              <a:cxnLst/>
              <a:rect l="l" t="t" r="r" b="b"/>
              <a:pathLst>
                <a:path w="57782" h="161033" extrusionOk="0">
                  <a:moveTo>
                    <a:pt x="28587" y="1"/>
                  </a:moveTo>
                  <a:lnTo>
                    <a:pt x="28587" y="18920"/>
                  </a:lnTo>
                  <a:cubicBezTo>
                    <a:pt x="28587" y="22158"/>
                    <a:pt x="28302" y="22444"/>
                    <a:pt x="25063" y="22444"/>
                  </a:cubicBezTo>
                  <a:lnTo>
                    <a:pt x="12157" y="22444"/>
                  </a:lnTo>
                  <a:cubicBezTo>
                    <a:pt x="5239" y="22444"/>
                    <a:pt x="1" y="27683"/>
                    <a:pt x="1" y="34612"/>
                  </a:cubicBezTo>
                  <a:cubicBezTo>
                    <a:pt x="1" y="41530"/>
                    <a:pt x="5239" y="46745"/>
                    <a:pt x="12157" y="46745"/>
                  </a:cubicBezTo>
                  <a:lnTo>
                    <a:pt x="30873" y="46745"/>
                  </a:lnTo>
                  <a:cubicBezTo>
                    <a:pt x="33564" y="46745"/>
                    <a:pt x="33921" y="48376"/>
                    <a:pt x="33921" y="49781"/>
                  </a:cubicBezTo>
                  <a:lnTo>
                    <a:pt x="33921" y="66926"/>
                  </a:lnTo>
                  <a:cubicBezTo>
                    <a:pt x="33921" y="68331"/>
                    <a:pt x="33564" y="69950"/>
                    <a:pt x="30873" y="69950"/>
                  </a:cubicBezTo>
                  <a:lnTo>
                    <a:pt x="12157" y="69950"/>
                  </a:lnTo>
                  <a:cubicBezTo>
                    <a:pt x="5239" y="69950"/>
                    <a:pt x="1" y="75165"/>
                    <a:pt x="1" y="82094"/>
                  </a:cubicBezTo>
                  <a:cubicBezTo>
                    <a:pt x="1" y="89024"/>
                    <a:pt x="5239" y="94250"/>
                    <a:pt x="12157" y="94250"/>
                  </a:cubicBezTo>
                  <a:lnTo>
                    <a:pt x="25063" y="94250"/>
                  </a:lnTo>
                  <a:cubicBezTo>
                    <a:pt x="28302" y="94250"/>
                    <a:pt x="28587" y="94548"/>
                    <a:pt x="28587" y="97775"/>
                  </a:cubicBezTo>
                  <a:lnTo>
                    <a:pt x="28587" y="122992"/>
                  </a:lnTo>
                  <a:cubicBezTo>
                    <a:pt x="28587" y="133910"/>
                    <a:pt x="35767" y="136220"/>
                    <a:pt x="41803" y="136220"/>
                  </a:cubicBezTo>
                  <a:lnTo>
                    <a:pt x="54710" y="136220"/>
                  </a:lnTo>
                  <a:cubicBezTo>
                    <a:pt x="56746" y="136220"/>
                    <a:pt x="57174" y="137553"/>
                    <a:pt x="57174" y="138684"/>
                  </a:cubicBezTo>
                  <a:cubicBezTo>
                    <a:pt x="57174" y="139244"/>
                    <a:pt x="56996" y="141149"/>
                    <a:pt x="54710" y="141149"/>
                  </a:cubicBezTo>
                  <a:lnTo>
                    <a:pt x="35993" y="141149"/>
                  </a:lnTo>
                  <a:cubicBezTo>
                    <a:pt x="28504" y="141149"/>
                    <a:pt x="23277" y="146364"/>
                    <a:pt x="23277" y="153853"/>
                  </a:cubicBezTo>
                  <a:lnTo>
                    <a:pt x="23277" y="161032"/>
                  </a:lnTo>
                  <a:lnTo>
                    <a:pt x="23873" y="161032"/>
                  </a:lnTo>
                  <a:lnTo>
                    <a:pt x="23873" y="153853"/>
                  </a:lnTo>
                  <a:cubicBezTo>
                    <a:pt x="23873" y="146721"/>
                    <a:pt x="28861" y="141744"/>
                    <a:pt x="35993" y="141744"/>
                  </a:cubicBezTo>
                  <a:lnTo>
                    <a:pt x="54710" y="141744"/>
                  </a:lnTo>
                  <a:cubicBezTo>
                    <a:pt x="56972" y="141744"/>
                    <a:pt x="57782" y="140077"/>
                    <a:pt x="57782" y="138684"/>
                  </a:cubicBezTo>
                  <a:cubicBezTo>
                    <a:pt x="57782" y="137744"/>
                    <a:pt x="57472" y="135601"/>
                    <a:pt x="54710" y="135601"/>
                  </a:cubicBezTo>
                  <a:lnTo>
                    <a:pt x="41803" y="135601"/>
                  </a:lnTo>
                  <a:cubicBezTo>
                    <a:pt x="36065" y="135601"/>
                    <a:pt x="29195" y="133410"/>
                    <a:pt x="29195" y="122992"/>
                  </a:cubicBezTo>
                  <a:lnTo>
                    <a:pt x="29195" y="97775"/>
                  </a:lnTo>
                  <a:cubicBezTo>
                    <a:pt x="29195" y="94215"/>
                    <a:pt x="28623" y="93643"/>
                    <a:pt x="25063" y="93643"/>
                  </a:cubicBezTo>
                  <a:lnTo>
                    <a:pt x="12157" y="93643"/>
                  </a:lnTo>
                  <a:cubicBezTo>
                    <a:pt x="5573" y="93643"/>
                    <a:pt x="620" y="88678"/>
                    <a:pt x="620" y="82094"/>
                  </a:cubicBezTo>
                  <a:cubicBezTo>
                    <a:pt x="620" y="75522"/>
                    <a:pt x="5573" y="70545"/>
                    <a:pt x="12157" y="70545"/>
                  </a:cubicBezTo>
                  <a:lnTo>
                    <a:pt x="30873" y="70545"/>
                  </a:lnTo>
                  <a:cubicBezTo>
                    <a:pt x="34517" y="70545"/>
                    <a:pt x="34517" y="67807"/>
                    <a:pt x="34517" y="66926"/>
                  </a:cubicBezTo>
                  <a:lnTo>
                    <a:pt x="34517" y="49781"/>
                  </a:lnTo>
                  <a:cubicBezTo>
                    <a:pt x="34517" y="46137"/>
                    <a:pt x="31778" y="46137"/>
                    <a:pt x="30873" y="46137"/>
                  </a:cubicBezTo>
                  <a:lnTo>
                    <a:pt x="12157" y="46137"/>
                  </a:lnTo>
                  <a:cubicBezTo>
                    <a:pt x="5573" y="46137"/>
                    <a:pt x="620" y="41172"/>
                    <a:pt x="620" y="34612"/>
                  </a:cubicBezTo>
                  <a:cubicBezTo>
                    <a:pt x="620" y="28016"/>
                    <a:pt x="5573" y="23063"/>
                    <a:pt x="12157" y="23063"/>
                  </a:cubicBezTo>
                  <a:lnTo>
                    <a:pt x="25063" y="23063"/>
                  </a:lnTo>
                  <a:cubicBezTo>
                    <a:pt x="28623" y="23063"/>
                    <a:pt x="29195" y="22480"/>
                    <a:pt x="29195" y="18920"/>
                  </a:cubicBezTo>
                  <a:lnTo>
                    <a:pt x="2919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>
              <a:off x="5714626" y="3"/>
              <a:ext cx="1845525" cy="5143394"/>
            </a:xfrm>
            <a:custGeom>
              <a:avLst/>
              <a:gdLst/>
              <a:ahLst/>
              <a:cxnLst/>
              <a:rect l="l" t="t" r="r" b="b"/>
              <a:pathLst>
                <a:path w="57781" h="161033" extrusionOk="0">
                  <a:moveTo>
                    <a:pt x="28587" y="1"/>
                  </a:moveTo>
                  <a:lnTo>
                    <a:pt x="28587" y="18920"/>
                  </a:lnTo>
                  <a:cubicBezTo>
                    <a:pt x="28587" y="29338"/>
                    <a:pt x="21729" y="31528"/>
                    <a:pt x="15978" y="31528"/>
                  </a:cubicBezTo>
                  <a:lnTo>
                    <a:pt x="3072" y="31528"/>
                  </a:lnTo>
                  <a:cubicBezTo>
                    <a:pt x="310" y="31528"/>
                    <a:pt x="0" y="33672"/>
                    <a:pt x="0" y="34612"/>
                  </a:cubicBezTo>
                  <a:cubicBezTo>
                    <a:pt x="0" y="36029"/>
                    <a:pt x="810" y="37660"/>
                    <a:pt x="3072" y="37660"/>
                  </a:cubicBezTo>
                  <a:lnTo>
                    <a:pt x="21788" y="37660"/>
                  </a:lnTo>
                  <a:cubicBezTo>
                    <a:pt x="28920" y="37660"/>
                    <a:pt x="33897" y="42637"/>
                    <a:pt x="33897" y="49781"/>
                  </a:cubicBezTo>
                  <a:lnTo>
                    <a:pt x="33897" y="66926"/>
                  </a:lnTo>
                  <a:cubicBezTo>
                    <a:pt x="33897" y="74046"/>
                    <a:pt x="28920" y="79034"/>
                    <a:pt x="21788" y="79034"/>
                  </a:cubicBezTo>
                  <a:lnTo>
                    <a:pt x="3072" y="79034"/>
                  </a:lnTo>
                  <a:cubicBezTo>
                    <a:pt x="810" y="79034"/>
                    <a:pt x="0" y="80677"/>
                    <a:pt x="0" y="82094"/>
                  </a:cubicBezTo>
                  <a:cubicBezTo>
                    <a:pt x="0" y="83023"/>
                    <a:pt x="310" y="85166"/>
                    <a:pt x="3072" y="85166"/>
                  </a:cubicBezTo>
                  <a:lnTo>
                    <a:pt x="15978" y="85166"/>
                  </a:lnTo>
                  <a:cubicBezTo>
                    <a:pt x="21729" y="85166"/>
                    <a:pt x="28587" y="87357"/>
                    <a:pt x="28587" y="97775"/>
                  </a:cubicBezTo>
                  <a:lnTo>
                    <a:pt x="28587" y="122992"/>
                  </a:lnTo>
                  <a:cubicBezTo>
                    <a:pt x="28587" y="126552"/>
                    <a:pt x="29158" y="127135"/>
                    <a:pt x="32718" y="127135"/>
                  </a:cubicBezTo>
                  <a:lnTo>
                    <a:pt x="45625" y="127135"/>
                  </a:lnTo>
                  <a:cubicBezTo>
                    <a:pt x="52209" y="127135"/>
                    <a:pt x="57162" y="132100"/>
                    <a:pt x="57162" y="138684"/>
                  </a:cubicBezTo>
                  <a:cubicBezTo>
                    <a:pt x="57162" y="145257"/>
                    <a:pt x="52209" y="150210"/>
                    <a:pt x="45625" y="150210"/>
                  </a:cubicBezTo>
                  <a:lnTo>
                    <a:pt x="26908" y="150210"/>
                  </a:lnTo>
                  <a:cubicBezTo>
                    <a:pt x="23265" y="150210"/>
                    <a:pt x="23265" y="152948"/>
                    <a:pt x="23265" y="153853"/>
                  </a:cubicBezTo>
                  <a:lnTo>
                    <a:pt x="23265" y="161032"/>
                  </a:lnTo>
                  <a:lnTo>
                    <a:pt x="23872" y="161032"/>
                  </a:lnTo>
                  <a:lnTo>
                    <a:pt x="23872" y="153853"/>
                  </a:lnTo>
                  <a:cubicBezTo>
                    <a:pt x="23872" y="152448"/>
                    <a:pt x="24217" y="150817"/>
                    <a:pt x="26908" y="150817"/>
                  </a:cubicBezTo>
                  <a:lnTo>
                    <a:pt x="45625" y="150817"/>
                  </a:lnTo>
                  <a:cubicBezTo>
                    <a:pt x="52542" y="150817"/>
                    <a:pt x="57781" y="145602"/>
                    <a:pt x="57781" y="138684"/>
                  </a:cubicBezTo>
                  <a:cubicBezTo>
                    <a:pt x="57781" y="131755"/>
                    <a:pt x="52542" y="126528"/>
                    <a:pt x="45625" y="126528"/>
                  </a:cubicBezTo>
                  <a:lnTo>
                    <a:pt x="32718" y="126528"/>
                  </a:lnTo>
                  <a:cubicBezTo>
                    <a:pt x="29492" y="126528"/>
                    <a:pt x="29194" y="126231"/>
                    <a:pt x="29194" y="122992"/>
                  </a:cubicBezTo>
                  <a:lnTo>
                    <a:pt x="29194" y="97775"/>
                  </a:lnTo>
                  <a:cubicBezTo>
                    <a:pt x="29194" y="86857"/>
                    <a:pt x="22003" y="84559"/>
                    <a:pt x="15978" y="84559"/>
                  </a:cubicBezTo>
                  <a:lnTo>
                    <a:pt x="3072" y="84559"/>
                  </a:lnTo>
                  <a:cubicBezTo>
                    <a:pt x="1036" y="84559"/>
                    <a:pt x="607" y="83225"/>
                    <a:pt x="607" y="82094"/>
                  </a:cubicBezTo>
                  <a:cubicBezTo>
                    <a:pt x="607" y="81511"/>
                    <a:pt x="786" y="79630"/>
                    <a:pt x="3072" y="79630"/>
                  </a:cubicBezTo>
                  <a:lnTo>
                    <a:pt x="21788" y="79630"/>
                  </a:lnTo>
                  <a:cubicBezTo>
                    <a:pt x="29277" y="79630"/>
                    <a:pt x="34516" y="74415"/>
                    <a:pt x="34516" y="66926"/>
                  </a:cubicBezTo>
                  <a:lnTo>
                    <a:pt x="34516" y="49781"/>
                  </a:lnTo>
                  <a:cubicBezTo>
                    <a:pt x="34516" y="42292"/>
                    <a:pt x="29277" y="37065"/>
                    <a:pt x="21788" y="37065"/>
                  </a:cubicBezTo>
                  <a:lnTo>
                    <a:pt x="3072" y="37065"/>
                  </a:lnTo>
                  <a:cubicBezTo>
                    <a:pt x="786" y="37065"/>
                    <a:pt x="607" y="35184"/>
                    <a:pt x="607" y="34612"/>
                  </a:cubicBezTo>
                  <a:cubicBezTo>
                    <a:pt x="607" y="33481"/>
                    <a:pt x="1036" y="32148"/>
                    <a:pt x="3072" y="32148"/>
                  </a:cubicBezTo>
                  <a:lnTo>
                    <a:pt x="15978" y="32148"/>
                  </a:lnTo>
                  <a:cubicBezTo>
                    <a:pt x="22003" y="32148"/>
                    <a:pt x="29194" y="29838"/>
                    <a:pt x="29194" y="18920"/>
                  </a:cubicBezTo>
                  <a:lnTo>
                    <a:pt x="2919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>
              <a:off x="5434347" y="3"/>
              <a:ext cx="2115929" cy="5143394"/>
            </a:xfrm>
            <a:custGeom>
              <a:avLst/>
              <a:gdLst/>
              <a:ahLst/>
              <a:cxnLst/>
              <a:rect l="l" t="t" r="r" b="b"/>
              <a:pathLst>
                <a:path w="66247" h="161033" extrusionOk="0">
                  <a:moveTo>
                    <a:pt x="28587" y="1"/>
                  </a:moveTo>
                  <a:lnTo>
                    <a:pt x="28587" y="18920"/>
                  </a:lnTo>
                  <a:cubicBezTo>
                    <a:pt x="28587" y="22325"/>
                    <a:pt x="28146" y="22754"/>
                    <a:pt x="24753" y="22754"/>
                  </a:cubicBezTo>
                  <a:lnTo>
                    <a:pt x="11847" y="22754"/>
                  </a:lnTo>
                  <a:cubicBezTo>
                    <a:pt x="5084" y="22754"/>
                    <a:pt x="0" y="27837"/>
                    <a:pt x="0" y="34612"/>
                  </a:cubicBezTo>
                  <a:cubicBezTo>
                    <a:pt x="0" y="41351"/>
                    <a:pt x="5084" y="46447"/>
                    <a:pt x="11847" y="46447"/>
                  </a:cubicBezTo>
                  <a:lnTo>
                    <a:pt x="30563" y="46447"/>
                  </a:lnTo>
                  <a:cubicBezTo>
                    <a:pt x="33564" y="46447"/>
                    <a:pt x="33897" y="48340"/>
                    <a:pt x="33897" y="49781"/>
                  </a:cubicBezTo>
                  <a:lnTo>
                    <a:pt x="33897" y="54924"/>
                  </a:lnTo>
                  <a:lnTo>
                    <a:pt x="33897" y="66926"/>
                  </a:lnTo>
                  <a:cubicBezTo>
                    <a:pt x="33897" y="68342"/>
                    <a:pt x="33564" y="70259"/>
                    <a:pt x="30563" y="70259"/>
                  </a:cubicBezTo>
                  <a:lnTo>
                    <a:pt x="11847" y="70259"/>
                  </a:lnTo>
                  <a:cubicBezTo>
                    <a:pt x="5084" y="70259"/>
                    <a:pt x="0" y="75343"/>
                    <a:pt x="0" y="82094"/>
                  </a:cubicBezTo>
                  <a:cubicBezTo>
                    <a:pt x="0" y="88857"/>
                    <a:pt x="5084" y="93941"/>
                    <a:pt x="11847" y="93941"/>
                  </a:cubicBezTo>
                  <a:lnTo>
                    <a:pt x="24753" y="93941"/>
                  </a:lnTo>
                  <a:cubicBezTo>
                    <a:pt x="28146" y="93941"/>
                    <a:pt x="28587" y="94369"/>
                    <a:pt x="28587" y="97775"/>
                  </a:cubicBezTo>
                  <a:lnTo>
                    <a:pt x="28587" y="116920"/>
                  </a:lnTo>
                  <a:lnTo>
                    <a:pt x="28587" y="122992"/>
                  </a:lnTo>
                  <a:cubicBezTo>
                    <a:pt x="28587" y="133672"/>
                    <a:pt x="35600" y="135910"/>
                    <a:pt x="41493" y="135910"/>
                  </a:cubicBezTo>
                  <a:lnTo>
                    <a:pt x="54400" y="135910"/>
                  </a:lnTo>
                  <a:cubicBezTo>
                    <a:pt x="56817" y="135910"/>
                    <a:pt x="57162" y="137637"/>
                    <a:pt x="57162" y="138684"/>
                  </a:cubicBezTo>
                  <a:cubicBezTo>
                    <a:pt x="57162" y="140018"/>
                    <a:pt x="56436" y="141435"/>
                    <a:pt x="54400" y="141435"/>
                  </a:cubicBezTo>
                  <a:lnTo>
                    <a:pt x="35671" y="141435"/>
                  </a:lnTo>
                  <a:cubicBezTo>
                    <a:pt x="28373" y="141435"/>
                    <a:pt x="23265" y="146543"/>
                    <a:pt x="23265" y="153853"/>
                  </a:cubicBezTo>
                  <a:lnTo>
                    <a:pt x="23265" y="160699"/>
                  </a:lnTo>
                  <a:lnTo>
                    <a:pt x="23265" y="161032"/>
                  </a:lnTo>
                  <a:lnTo>
                    <a:pt x="32337" y="161032"/>
                  </a:lnTo>
                  <a:lnTo>
                    <a:pt x="32337" y="160699"/>
                  </a:lnTo>
                  <a:lnTo>
                    <a:pt x="32337" y="153853"/>
                  </a:lnTo>
                  <a:cubicBezTo>
                    <a:pt x="32337" y="152412"/>
                    <a:pt x="32695" y="150519"/>
                    <a:pt x="35671" y="150519"/>
                  </a:cubicBezTo>
                  <a:lnTo>
                    <a:pt x="54400" y="150519"/>
                  </a:lnTo>
                  <a:cubicBezTo>
                    <a:pt x="61163" y="150519"/>
                    <a:pt x="66246" y="145423"/>
                    <a:pt x="66246" y="138684"/>
                  </a:cubicBezTo>
                  <a:cubicBezTo>
                    <a:pt x="66246" y="131922"/>
                    <a:pt x="61163" y="126826"/>
                    <a:pt x="54400" y="126826"/>
                  </a:cubicBezTo>
                  <a:lnTo>
                    <a:pt x="41493" y="126826"/>
                  </a:lnTo>
                  <a:cubicBezTo>
                    <a:pt x="38088" y="126826"/>
                    <a:pt x="37660" y="126397"/>
                    <a:pt x="37660" y="122992"/>
                  </a:cubicBezTo>
                  <a:lnTo>
                    <a:pt x="37660" y="103847"/>
                  </a:lnTo>
                  <a:lnTo>
                    <a:pt x="37660" y="97775"/>
                  </a:lnTo>
                  <a:cubicBezTo>
                    <a:pt x="37660" y="87107"/>
                    <a:pt x="30647" y="84868"/>
                    <a:pt x="24753" y="84868"/>
                  </a:cubicBezTo>
                  <a:lnTo>
                    <a:pt x="11847" y="84868"/>
                  </a:lnTo>
                  <a:cubicBezTo>
                    <a:pt x="9442" y="84868"/>
                    <a:pt x="9085" y="83130"/>
                    <a:pt x="9085" y="82094"/>
                  </a:cubicBezTo>
                  <a:cubicBezTo>
                    <a:pt x="9085" y="80761"/>
                    <a:pt x="9811" y="79320"/>
                    <a:pt x="11847" y="79320"/>
                  </a:cubicBezTo>
                  <a:lnTo>
                    <a:pt x="30563" y="79320"/>
                  </a:lnTo>
                  <a:cubicBezTo>
                    <a:pt x="37874" y="79320"/>
                    <a:pt x="42982" y="74224"/>
                    <a:pt x="42982" y="66926"/>
                  </a:cubicBezTo>
                  <a:lnTo>
                    <a:pt x="42982" y="54924"/>
                  </a:lnTo>
                  <a:lnTo>
                    <a:pt x="42982" y="49781"/>
                  </a:lnTo>
                  <a:cubicBezTo>
                    <a:pt x="42982" y="42470"/>
                    <a:pt x="37874" y="37362"/>
                    <a:pt x="30563" y="37362"/>
                  </a:cubicBezTo>
                  <a:lnTo>
                    <a:pt x="11847" y="37362"/>
                  </a:lnTo>
                  <a:cubicBezTo>
                    <a:pt x="9811" y="37362"/>
                    <a:pt x="9085" y="35946"/>
                    <a:pt x="9085" y="34612"/>
                  </a:cubicBezTo>
                  <a:cubicBezTo>
                    <a:pt x="9085" y="33564"/>
                    <a:pt x="9442" y="31838"/>
                    <a:pt x="11847" y="31838"/>
                  </a:cubicBezTo>
                  <a:lnTo>
                    <a:pt x="24753" y="31838"/>
                  </a:lnTo>
                  <a:cubicBezTo>
                    <a:pt x="30647" y="31838"/>
                    <a:pt x="37660" y="29600"/>
                    <a:pt x="37660" y="18920"/>
                  </a:cubicBezTo>
                  <a:lnTo>
                    <a:pt x="37660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>
              <a:off x="5548790" y="3"/>
              <a:ext cx="1875613" cy="5066578"/>
            </a:xfrm>
            <a:custGeom>
              <a:avLst/>
              <a:gdLst/>
              <a:ahLst/>
              <a:cxnLst/>
              <a:rect l="l" t="t" r="r" b="b"/>
              <a:pathLst>
                <a:path w="58723" h="158628" extrusionOk="0">
                  <a:moveTo>
                    <a:pt x="29338" y="1"/>
                  </a:moveTo>
                  <a:lnTo>
                    <a:pt x="29338" y="2406"/>
                  </a:lnTo>
                  <a:lnTo>
                    <a:pt x="29743" y="2406"/>
                  </a:lnTo>
                  <a:lnTo>
                    <a:pt x="29743" y="1"/>
                  </a:lnTo>
                  <a:close/>
                  <a:moveTo>
                    <a:pt x="29338" y="4799"/>
                  </a:moveTo>
                  <a:lnTo>
                    <a:pt x="29338" y="7204"/>
                  </a:lnTo>
                  <a:lnTo>
                    <a:pt x="29743" y="7204"/>
                  </a:lnTo>
                  <a:lnTo>
                    <a:pt x="29743" y="4799"/>
                  </a:lnTo>
                  <a:close/>
                  <a:moveTo>
                    <a:pt x="29338" y="9597"/>
                  </a:moveTo>
                  <a:lnTo>
                    <a:pt x="29338" y="12002"/>
                  </a:lnTo>
                  <a:lnTo>
                    <a:pt x="29743" y="12002"/>
                  </a:lnTo>
                  <a:lnTo>
                    <a:pt x="29743" y="9597"/>
                  </a:lnTo>
                  <a:close/>
                  <a:moveTo>
                    <a:pt x="29338" y="14395"/>
                  </a:moveTo>
                  <a:lnTo>
                    <a:pt x="29338" y="16800"/>
                  </a:lnTo>
                  <a:lnTo>
                    <a:pt x="29743" y="16800"/>
                  </a:lnTo>
                  <a:lnTo>
                    <a:pt x="29743" y="14395"/>
                  </a:lnTo>
                  <a:close/>
                  <a:moveTo>
                    <a:pt x="29338" y="19194"/>
                  </a:moveTo>
                  <a:lnTo>
                    <a:pt x="29338" y="21325"/>
                  </a:lnTo>
                  <a:cubicBezTo>
                    <a:pt x="29338" y="21408"/>
                    <a:pt x="29338" y="21503"/>
                    <a:pt x="29338" y="21587"/>
                  </a:cubicBezTo>
                  <a:lnTo>
                    <a:pt x="29743" y="21599"/>
                  </a:lnTo>
                  <a:cubicBezTo>
                    <a:pt x="29743" y="21503"/>
                    <a:pt x="29743" y="21420"/>
                    <a:pt x="29743" y="21325"/>
                  </a:cubicBezTo>
                  <a:lnTo>
                    <a:pt x="29743" y="19194"/>
                  </a:lnTo>
                  <a:close/>
                  <a:moveTo>
                    <a:pt x="28897" y="23861"/>
                  </a:moveTo>
                  <a:cubicBezTo>
                    <a:pt x="28600" y="24611"/>
                    <a:pt x="28147" y="25230"/>
                    <a:pt x="27576" y="25718"/>
                  </a:cubicBezTo>
                  <a:lnTo>
                    <a:pt x="27838" y="26028"/>
                  </a:lnTo>
                  <a:cubicBezTo>
                    <a:pt x="28457" y="25492"/>
                    <a:pt x="28945" y="24813"/>
                    <a:pt x="29266" y="24016"/>
                  </a:cubicBezTo>
                  <a:lnTo>
                    <a:pt x="28897" y="23861"/>
                  </a:lnTo>
                  <a:close/>
                  <a:moveTo>
                    <a:pt x="8800" y="26945"/>
                  </a:moveTo>
                  <a:lnTo>
                    <a:pt x="8800" y="27349"/>
                  </a:lnTo>
                  <a:lnTo>
                    <a:pt x="11205" y="27349"/>
                  </a:lnTo>
                  <a:lnTo>
                    <a:pt x="11205" y="26945"/>
                  </a:lnTo>
                  <a:close/>
                  <a:moveTo>
                    <a:pt x="13598" y="26945"/>
                  </a:moveTo>
                  <a:lnTo>
                    <a:pt x="13598" y="27349"/>
                  </a:lnTo>
                  <a:lnTo>
                    <a:pt x="16003" y="27349"/>
                  </a:lnTo>
                  <a:lnTo>
                    <a:pt x="16003" y="26945"/>
                  </a:lnTo>
                  <a:close/>
                  <a:moveTo>
                    <a:pt x="18396" y="26945"/>
                  </a:moveTo>
                  <a:lnTo>
                    <a:pt x="18396" y="27349"/>
                  </a:lnTo>
                  <a:lnTo>
                    <a:pt x="20801" y="27349"/>
                  </a:lnTo>
                  <a:lnTo>
                    <a:pt x="20801" y="26945"/>
                  </a:lnTo>
                  <a:close/>
                  <a:moveTo>
                    <a:pt x="25528" y="26742"/>
                  </a:moveTo>
                  <a:cubicBezTo>
                    <a:pt x="24968" y="26873"/>
                    <a:pt x="24361" y="26945"/>
                    <a:pt x="23718" y="26945"/>
                  </a:cubicBezTo>
                  <a:lnTo>
                    <a:pt x="23194" y="26945"/>
                  </a:lnTo>
                  <a:lnTo>
                    <a:pt x="23194" y="27349"/>
                  </a:lnTo>
                  <a:lnTo>
                    <a:pt x="23718" y="27349"/>
                  </a:lnTo>
                  <a:cubicBezTo>
                    <a:pt x="24397" y="27349"/>
                    <a:pt x="25040" y="27278"/>
                    <a:pt x="25623" y="27123"/>
                  </a:cubicBezTo>
                  <a:lnTo>
                    <a:pt x="25528" y="26742"/>
                  </a:lnTo>
                  <a:close/>
                  <a:moveTo>
                    <a:pt x="6371" y="27040"/>
                  </a:moveTo>
                  <a:cubicBezTo>
                    <a:pt x="5549" y="27159"/>
                    <a:pt x="4763" y="27409"/>
                    <a:pt x="4037" y="27754"/>
                  </a:cubicBezTo>
                  <a:lnTo>
                    <a:pt x="4204" y="28123"/>
                  </a:lnTo>
                  <a:cubicBezTo>
                    <a:pt x="4894" y="27790"/>
                    <a:pt x="5644" y="27552"/>
                    <a:pt x="6430" y="27445"/>
                  </a:cubicBezTo>
                  <a:lnTo>
                    <a:pt x="6371" y="27040"/>
                  </a:lnTo>
                  <a:close/>
                  <a:moveTo>
                    <a:pt x="2037" y="29183"/>
                  </a:moveTo>
                  <a:cubicBezTo>
                    <a:pt x="1453" y="29766"/>
                    <a:pt x="989" y="30457"/>
                    <a:pt x="656" y="31219"/>
                  </a:cubicBezTo>
                  <a:lnTo>
                    <a:pt x="1025" y="31386"/>
                  </a:lnTo>
                  <a:cubicBezTo>
                    <a:pt x="1346" y="30659"/>
                    <a:pt x="1775" y="30016"/>
                    <a:pt x="2323" y="29469"/>
                  </a:cubicBezTo>
                  <a:lnTo>
                    <a:pt x="2037" y="29183"/>
                  </a:lnTo>
                  <a:close/>
                  <a:moveTo>
                    <a:pt x="49" y="33588"/>
                  </a:moveTo>
                  <a:cubicBezTo>
                    <a:pt x="13" y="33910"/>
                    <a:pt x="1" y="34243"/>
                    <a:pt x="1" y="34576"/>
                  </a:cubicBezTo>
                  <a:cubicBezTo>
                    <a:pt x="1" y="35076"/>
                    <a:pt x="37" y="35565"/>
                    <a:pt x="96" y="36029"/>
                  </a:cubicBezTo>
                  <a:lnTo>
                    <a:pt x="489" y="35981"/>
                  </a:lnTo>
                  <a:cubicBezTo>
                    <a:pt x="430" y="35529"/>
                    <a:pt x="406" y="35065"/>
                    <a:pt x="406" y="34576"/>
                  </a:cubicBezTo>
                  <a:cubicBezTo>
                    <a:pt x="406" y="34255"/>
                    <a:pt x="418" y="33933"/>
                    <a:pt x="453" y="33636"/>
                  </a:cubicBezTo>
                  <a:lnTo>
                    <a:pt x="49" y="33588"/>
                  </a:lnTo>
                  <a:close/>
                  <a:moveTo>
                    <a:pt x="1108" y="38220"/>
                  </a:moveTo>
                  <a:lnTo>
                    <a:pt x="751" y="38386"/>
                  </a:lnTo>
                  <a:cubicBezTo>
                    <a:pt x="1096" y="39160"/>
                    <a:pt x="1584" y="39839"/>
                    <a:pt x="2180" y="40387"/>
                  </a:cubicBezTo>
                  <a:lnTo>
                    <a:pt x="2454" y="40101"/>
                  </a:lnTo>
                  <a:cubicBezTo>
                    <a:pt x="1894" y="39577"/>
                    <a:pt x="1442" y="38946"/>
                    <a:pt x="1108" y="38220"/>
                  </a:cubicBezTo>
                  <a:close/>
                  <a:moveTo>
                    <a:pt x="4406" y="41315"/>
                  </a:moveTo>
                  <a:lnTo>
                    <a:pt x="4263" y="41696"/>
                  </a:lnTo>
                  <a:cubicBezTo>
                    <a:pt x="4978" y="41982"/>
                    <a:pt x="5787" y="42161"/>
                    <a:pt x="6645" y="42244"/>
                  </a:cubicBezTo>
                  <a:lnTo>
                    <a:pt x="6680" y="41851"/>
                  </a:lnTo>
                  <a:cubicBezTo>
                    <a:pt x="5859" y="41768"/>
                    <a:pt x="5097" y="41589"/>
                    <a:pt x="4406" y="41315"/>
                  </a:cubicBezTo>
                  <a:close/>
                  <a:moveTo>
                    <a:pt x="9062" y="41899"/>
                  </a:moveTo>
                  <a:lnTo>
                    <a:pt x="9062" y="42292"/>
                  </a:lnTo>
                  <a:lnTo>
                    <a:pt x="11467" y="42292"/>
                  </a:lnTo>
                  <a:lnTo>
                    <a:pt x="11467" y="41899"/>
                  </a:lnTo>
                  <a:close/>
                  <a:moveTo>
                    <a:pt x="13860" y="41899"/>
                  </a:moveTo>
                  <a:lnTo>
                    <a:pt x="13860" y="42292"/>
                  </a:lnTo>
                  <a:lnTo>
                    <a:pt x="16265" y="42292"/>
                  </a:lnTo>
                  <a:lnTo>
                    <a:pt x="16265" y="41899"/>
                  </a:lnTo>
                  <a:close/>
                  <a:moveTo>
                    <a:pt x="18658" y="41899"/>
                  </a:moveTo>
                  <a:lnTo>
                    <a:pt x="18658" y="42292"/>
                  </a:lnTo>
                  <a:lnTo>
                    <a:pt x="21063" y="42292"/>
                  </a:lnTo>
                  <a:lnTo>
                    <a:pt x="21063" y="41899"/>
                  </a:lnTo>
                  <a:close/>
                  <a:moveTo>
                    <a:pt x="23456" y="41899"/>
                  </a:moveTo>
                  <a:lnTo>
                    <a:pt x="23456" y="42292"/>
                  </a:lnTo>
                  <a:lnTo>
                    <a:pt x="25861" y="42292"/>
                  </a:lnTo>
                  <a:lnTo>
                    <a:pt x="25861" y="41899"/>
                  </a:lnTo>
                  <a:close/>
                  <a:moveTo>
                    <a:pt x="28278" y="41923"/>
                  </a:moveTo>
                  <a:lnTo>
                    <a:pt x="28231" y="42327"/>
                  </a:lnTo>
                  <a:cubicBezTo>
                    <a:pt x="28945" y="42411"/>
                    <a:pt x="29707" y="42649"/>
                    <a:pt x="30445" y="43018"/>
                  </a:cubicBezTo>
                  <a:lnTo>
                    <a:pt x="30624" y="42661"/>
                  </a:lnTo>
                  <a:cubicBezTo>
                    <a:pt x="29850" y="42268"/>
                    <a:pt x="29040" y="42018"/>
                    <a:pt x="28278" y="41923"/>
                  </a:cubicBezTo>
                  <a:close/>
                  <a:moveTo>
                    <a:pt x="32636" y="44054"/>
                  </a:moveTo>
                  <a:lnTo>
                    <a:pt x="32362" y="44351"/>
                  </a:lnTo>
                  <a:cubicBezTo>
                    <a:pt x="32957" y="44899"/>
                    <a:pt x="33434" y="45506"/>
                    <a:pt x="33803" y="46173"/>
                  </a:cubicBezTo>
                  <a:lnTo>
                    <a:pt x="34160" y="45983"/>
                  </a:lnTo>
                  <a:cubicBezTo>
                    <a:pt x="33767" y="45280"/>
                    <a:pt x="33255" y="44625"/>
                    <a:pt x="32636" y="44054"/>
                  </a:cubicBezTo>
                  <a:close/>
                  <a:moveTo>
                    <a:pt x="34934" y="48304"/>
                  </a:moveTo>
                  <a:lnTo>
                    <a:pt x="34529" y="48364"/>
                  </a:lnTo>
                  <a:cubicBezTo>
                    <a:pt x="34577" y="48638"/>
                    <a:pt x="34589" y="48912"/>
                    <a:pt x="34589" y="49197"/>
                  </a:cubicBezTo>
                  <a:lnTo>
                    <a:pt x="34589" y="50733"/>
                  </a:lnTo>
                  <a:lnTo>
                    <a:pt x="34993" y="50733"/>
                  </a:lnTo>
                  <a:lnTo>
                    <a:pt x="34993" y="49197"/>
                  </a:lnTo>
                  <a:cubicBezTo>
                    <a:pt x="34993" y="48900"/>
                    <a:pt x="34970" y="48602"/>
                    <a:pt x="34934" y="48304"/>
                  </a:cubicBezTo>
                  <a:close/>
                  <a:moveTo>
                    <a:pt x="34589" y="53138"/>
                  </a:moveTo>
                  <a:lnTo>
                    <a:pt x="34589" y="55531"/>
                  </a:lnTo>
                  <a:lnTo>
                    <a:pt x="34993" y="55531"/>
                  </a:lnTo>
                  <a:lnTo>
                    <a:pt x="34993" y="53138"/>
                  </a:lnTo>
                  <a:close/>
                  <a:moveTo>
                    <a:pt x="34589" y="57936"/>
                  </a:moveTo>
                  <a:lnTo>
                    <a:pt x="34589" y="60330"/>
                  </a:lnTo>
                  <a:lnTo>
                    <a:pt x="34993" y="60330"/>
                  </a:lnTo>
                  <a:lnTo>
                    <a:pt x="34993" y="57936"/>
                  </a:lnTo>
                  <a:close/>
                  <a:moveTo>
                    <a:pt x="34589" y="62735"/>
                  </a:moveTo>
                  <a:lnTo>
                    <a:pt x="34589" y="65128"/>
                  </a:lnTo>
                  <a:lnTo>
                    <a:pt x="34993" y="65128"/>
                  </a:lnTo>
                  <a:lnTo>
                    <a:pt x="34993" y="62735"/>
                  </a:lnTo>
                  <a:close/>
                  <a:moveTo>
                    <a:pt x="34589" y="67533"/>
                  </a:moveTo>
                  <a:lnTo>
                    <a:pt x="34589" y="67961"/>
                  </a:lnTo>
                  <a:cubicBezTo>
                    <a:pt x="34589" y="68628"/>
                    <a:pt x="34529" y="69283"/>
                    <a:pt x="34410" y="69878"/>
                  </a:cubicBezTo>
                  <a:lnTo>
                    <a:pt x="34803" y="69950"/>
                  </a:lnTo>
                  <a:cubicBezTo>
                    <a:pt x="34934" y="69331"/>
                    <a:pt x="34993" y="68664"/>
                    <a:pt x="34993" y="67961"/>
                  </a:cubicBezTo>
                  <a:lnTo>
                    <a:pt x="34993" y="67533"/>
                  </a:lnTo>
                  <a:close/>
                  <a:moveTo>
                    <a:pt x="33600" y="72045"/>
                  </a:moveTo>
                  <a:cubicBezTo>
                    <a:pt x="33196" y="72724"/>
                    <a:pt x="32672" y="73295"/>
                    <a:pt x="32041" y="73736"/>
                  </a:cubicBezTo>
                  <a:lnTo>
                    <a:pt x="32279" y="74069"/>
                  </a:lnTo>
                  <a:cubicBezTo>
                    <a:pt x="32945" y="73593"/>
                    <a:pt x="33517" y="72974"/>
                    <a:pt x="33946" y="72260"/>
                  </a:cubicBezTo>
                  <a:lnTo>
                    <a:pt x="33600" y="72045"/>
                  </a:lnTo>
                  <a:close/>
                  <a:moveTo>
                    <a:pt x="8419" y="74974"/>
                  </a:moveTo>
                  <a:lnTo>
                    <a:pt x="8419" y="75367"/>
                  </a:lnTo>
                  <a:lnTo>
                    <a:pt x="10812" y="75367"/>
                  </a:lnTo>
                  <a:lnTo>
                    <a:pt x="10812" y="74974"/>
                  </a:lnTo>
                  <a:close/>
                  <a:moveTo>
                    <a:pt x="13217" y="74974"/>
                  </a:moveTo>
                  <a:lnTo>
                    <a:pt x="13217" y="75367"/>
                  </a:lnTo>
                  <a:lnTo>
                    <a:pt x="15610" y="75367"/>
                  </a:lnTo>
                  <a:lnTo>
                    <a:pt x="15610" y="74974"/>
                  </a:lnTo>
                  <a:close/>
                  <a:moveTo>
                    <a:pt x="18015" y="74974"/>
                  </a:moveTo>
                  <a:lnTo>
                    <a:pt x="18015" y="75367"/>
                  </a:lnTo>
                  <a:lnTo>
                    <a:pt x="20420" y="75367"/>
                  </a:lnTo>
                  <a:lnTo>
                    <a:pt x="20420" y="74974"/>
                  </a:lnTo>
                  <a:close/>
                  <a:moveTo>
                    <a:pt x="22813" y="74974"/>
                  </a:moveTo>
                  <a:lnTo>
                    <a:pt x="22813" y="75367"/>
                  </a:lnTo>
                  <a:lnTo>
                    <a:pt x="25218" y="75367"/>
                  </a:lnTo>
                  <a:lnTo>
                    <a:pt x="25218" y="74974"/>
                  </a:lnTo>
                  <a:close/>
                  <a:moveTo>
                    <a:pt x="29933" y="74688"/>
                  </a:moveTo>
                  <a:cubicBezTo>
                    <a:pt x="29231" y="74879"/>
                    <a:pt x="28457" y="74962"/>
                    <a:pt x="27611" y="74974"/>
                  </a:cubicBezTo>
                  <a:lnTo>
                    <a:pt x="27611" y="75367"/>
                  </a:lnTo>
                  <a:cubicBezTo>
                    <a:pt x="28481" y="75367"/>
                    <a:pt x="29302" y="75272"/>
                    <a:pt x="30040" y="75081"/>
                  </a:cubicBezTo>
                  <a:lnTo>
                    <a:pt x="29933" y="74688"/>
                  </a:lnTo>
                  <a:close/>
                  <a:moveTo>
                    <a:pt x="5990" y="75189"/>
                  </a:moveTo>
                  <a:cubicBezTo>
                    <a:pt x="5180" y="75379"/>
                    <a:pt x="4430" y="75701"/>
                    <a:pt x="3728" y="76141"/>
                  </a:cubicBezTo>
                  <a:lnTo>
                    <a:pt x="3942" y="76486"/>
                  </a:lnTo>
                  <a:cubicBezTo>
                    <a:pt x="4609" y="76070"/>
                    <a:pt x="5323" y="75760"/>
                    <a:pt x="6085" y="75581"/>
                  </a:cubicBezTo>
                  <a:lnTo>
                    <a:pt x="5990" y="75189"/>
                  </a:lnTo>
                  <a:close/>
                  <a:moveTo>
                    <a:pt x="1894" y="77772"/>
                  </a:moveTo>
                  <a:cubicBezTo>
                    <a:pt x="1382" y="78415"/>
                    <a:pt x="977" y="79141"/>
                    <a:pt x="691" y="79915"/>
                  </a:cubicBezTo>
                  <a:lnTo>
                    <a:pt x="1072" y="80058"/>
                  </a:lnTo>
                  <a:cubicBezTo>
                    <a:pt x="1334" y="79320"/>
                    <a:pt x="1715" y="78641"/>
                    <a:pt x="2204" y="78034"/>
                  </a:cubicBezTo>
                  <a:lnTo>
                    <a:pt x="1894" y="77772"/>
                  </a:lnTo>
                  <a:close/>
                  <a:moveTo>
                    <a:pt x="239" y="82332"/>
                  </a:moveTo>
                  <a:cubicBezTo>
                    <a:pt x="239" y="82392"/>
                    <a:pt x="239" y="82463"/>
                    <a:pt x="239" y="82535"/>
                  </a:cubicBezTo>
                  <a:cubicBezTo>
                    <a:pt x="239" y="83320"/>
                    <a:pt x="310" y="84071"/>
                    <a:pt x="465" y="84761"/>
                  </a:cubicBezTo>
                  <a:lnTo>
                    <a:pt x="858" y="84678"/>
                  </a:lnTo>
                  <a:cubicBezTo>
                    <a:pt x="715" y="84011"/>
                    <a:pt x="644" y="83297"/>
                    <a:pt x="644" y="82535"/>
                  </a:cubicBezTo>
                  <a:cubicBezTo>
                    <a:pt x="644" y="82463"/>
                    <a:pt x="644" y="82404"/>
                    <a:pt x="644" y="82332"/>
                  </a:cubicBezTo>
                  <a:close/>
                  <a:moveTo>
                    <a:pt x="1692" y="86833"/>
                  </a:moveTo>
                  <a:lnTo>
                    <a:pt x="1346" y="87047"/>
                  </a:lnTo>
                  <a:cubicBezTo>
                    <a:pt x="1787" y="87762"/>
                    <a:pt x="2358" y="88369"/>
                    <a:pt x="3037" y="88845"/>
                  </a:cubicBezTo>
                  <a:lnTo>
                    <a:pt x="3263" y="88512"/>
                  </a:lnTo>
                  <a:cubicBezTo>
                    <a:pt x="2632" y="88071"/>
                    <a:pt x="2096" y="87511"/>
                    <a:pt x="1692" y="86833"/>
                  </a:cubicBezTo>
                  <a:close/>
                  <a:moveTo>
                    <a:pt x="5383" y="89440"/>
                  </a:moveTo>
                  <a:lnTo>
                    <a:pt x="5287" y="89833"/>
                  </a:lnTo>
                  <a:cubicBezTo>
                    <a:pt x="6014" y="90012"/>
                    <a:pt x="6835" y="90107"/>
                    <a:pt x="7704" y="90119"/>
                  </a:cubicBezTo>
                  <a:lnTo>
                    <a:pt x="7716" y="89714"/>
                  </a:lnTo>
                  <a:cubicBezTo>
                    <a:pt x="6871" y="89714"/>
                    <a:pt x="6085" y="89619"/>
                    <a:pt x="5383" y="89440"/>
                  </a:cubicBezTo>
                  <a:close/>
                  <a:moveTo>
                    <a:pt x="10109" y="89714"/>
                  </a:moveTo>
                  <a:lnTo>
                    <a:pt x="10109" y="90119"/>
                  </a:lnTo>
                  <a:lnTo>
                    <a:pt x="12502" y="90119"/>
                  </a:lnTo>
                  <a:lnTo>
                    <a:pt x="12502" y="89714"/>
                  </a:lnTo>
                  <a:close/>
                  <a:moveTo>
                    <a:pt x="14908" y="89714"/>
                  </a:moveTo>
                  <a:lnTo>
                    <a:pt x="14908" y="90119"/>
                  </a:lnTo>
                  <a:lnTo>
                    <a:pt x="17301" y="90119"/>
                  </a:lnTo>
                  <a:lnTo>
                    <a:pt x="17301" y="89714"/>
                  </a:lnTo>
                  <a:close/>
                  <a:moveTo>
                    <a:pt x="19706" y="89714"/>
                  </a:moveTo>
                  <a:lnTo>
                    <a:pt x="19706" y="90119"/>
                  </a:lnTo>
                  <a:lnTo>
                    <a:pt x="22111" y="90119"/>
                  </a:lnTo>
                  <a:lnTo>
                    <a:pt x="22111" y="89714"/>
                  </a:lnTo>
                  <a:close/>
                  <a:moveTo>
                    <a:pt x="24540" y="89928"/>
                  </a:moveTo>
                  <a:lnTo>
                    <a:pt x="24433" y="90321"/>
                  </a:lnTo>
                  <a:cubicBezTo>
                    <a:pt x="25206" y="90512"/>
                    <a:pt x="25897" y="90845"/>
                    <a:pt x="26516" y="91310"/>
                  </a:cubicBezTo>
                  <a:lnTo>
                    <a:pt x="26754" y="90988"/>
                  </a:lnTo>
                  <a:cubicBezTo>
                    <a:pt x="26099" y="90500"/>
                    <a:pt x="25349" y="90131"/>
                    <a:pt x="24540" y="89928"/>
                  </a:cubicBezTo>
                  <a:close/>
                  <a:moveTo>
                    <a:pt x="28373" y="92857"/>
                  </a:moveTo>
                  <a:lnTo>
                    <a:pt x="28028" y="93048"/>
                  </a:lnTo>
                  <a:cubicBezTo>
                    <a:pt x="28397" y="93715"/>
                    <a:pt x="28635" y="94453"/>
                    <a:pt x="28743" y="95239"/>
                  </a:cubicBezTo>
                  <a:lnTo>
                    <a:pt x="29135" y="95191"/>
                  </a:lnTo>
                  <a:cubicBezTo>
                    <a:pt x="29028" y="94358"/>
                    <a:pt x="28778" y="93572"/>
                    <a:pt x="28373" y="92857"/>
                  </a:cubicBezTo>
                  <a:close/>
                  <a:moveTo>
                    <a:pt x="28790" y="97608"/>
                  </a:moveTo>
                  <a:lnTo>
                    <a:pt x="28790" y="100013"/>
                  </a:lnTo>
                  <a:lnTo>
                    <a:pt x="29195" y="100013"/>
                  </a:lnTo>
                  <a:lnTo>
                    <a:pt x="29195" y="97608"/>
                  </a:lnTo>
                  <a:close/>
                  <a:moveTo>
                    <a:pt x="28790" y="102406"/>
                  </a:moveTo>
                  <a:lnTo>
                    <a:pt x="28790" y="104811"/>
                  </a:lnTo>
                  <a:lnTo>
                    <a:pt x="29195" y="104811"/>
                  </a:lnTo>
                  <a:lnTo>
                    <a:pt x="29195" y="102406"/>
                  </a:lnTo>
                  <a:close/>
                  <a:moveTo>
                    <a:pt x="28790" y="107216"/>
                  </a:moveTo>
                  <a:lnTo>
                    <a:pt x="28790" y="109609"/>
                  </a:lnTo>
                  <a:lnTo>
                    <a:pt x="29195" y="109609"/>
                  </a:lnTo>
                  <a:lnTo>
                    <a:pt x="29195" y="107216"/>
                  </a:lnTo>
                  <a:close/>
                  <a:moveTo>
                    <a:pt x="28790" y="112014"/>
                  </a:moveTo>
                  <a:lnTo>
                    <a:pt x="28790" y="114408"/>
                  </a:lnTo>
                  <a:lnTo>
                    <a:pt x="29195" y="114408"/>
                  </a:lnTo>
                  <a:lnTo>
                    <a:pt x="29195" y="112014"/>
                  </a:lnTo>
                  <a:close/>
                  <a:moveTo>
                    <a:pt x="28790" y="116813"/>
                  </a:moveTo>
                  <a:lnTo>
                    <a:pt x="28790" y="119206"/>
                  </a:lnTo>
                  <a:lnTo>
                    <a:pt x="29195" y="119206"/>
                  </a:lnTo>
                  <a:lnTo>
                    <a:pt x="29195" y="116813"/>
                  </a:lnTo>
                  <a:close/>
                  <a:moveTo>
                    <a:pt x="28790" y="121611"/>
                  </a:moveTo>
                  <a:lnTo>
                    <a:pt x="28790" y="124004"/>
                  </a:lnTo>
                  <a:lnTo>
                    <a:pt x="29195" y="124004"/>
                  </a:lnTo>
                  <a:lnTo>
                    <a:pt x="29195" y="121611"/>
                  </a:lnTo>
                  <a:close/>
                  <a:moveTo>
                    <a:pt x="29505" y="126314"/>
                  </a:moveTo>
                  <a:lnTo>
                    <a:pt x="29124" y="126433"/>
                  </a:lnTo>
                  <a:cubicBezTo>
                    <a:pt x="29374" y="127195"/>
                    <a:pt x="29743" y="127921"/>
                    <a:pt x="30243" y="128612"/>
                  </a:cubicBezTo>
                  <a:lnTo>
                    <a:pt x="30564" y="128374"/>
                  </a:lnTo>
                  <a:cubicBezTo>
                    <a:pt x="30100" y="127719"/>
                    <a:pt x="29743" y="127028"/>
                    <a:pt x="29505" y="126314"/>
                  </a:cubicBezTo>
                  <a:close/>
                  <a:moveTo>
                    <a:pt x="32183" y="130076"/>
                  </a:moveTo>
                  <a:lnTo>
                    <a:pt x="31933" y="130386"/>
                  </a:lnTo>
                  <a:cubicBezTo>
                    <a:pt x="32588" y="130910"/>
                    <a:pt x="33303" y="131326"/>
                    <a:pt x="34053" y="131612"/>
                  </a:cubicBezTo>
                  <a:lnTo>
                    <a:pt x="34196" y="131243"/>
                  </a:lnTo>
                  <a:cubicBezTo>
                    <a:pt x="33481" y="130969"/>
                    <a:pt x="32815" y="130576"/>
                    <a:pt x="32183" y="130076"/>
                  </a:cubicBezTo>
                  <a:close/>
                  <a:moveTo>
                    <a:pt x="36470" y="131695"/>
                  </a:moveTo>
                  <a:lnTo>
                    <a:pt x="36458" y="132100"/>
                  </a:lnTo>
                  <a:lnTo>
                    <a:pt x="38863" y="132100"/>
                  </a:lnTo>
                  <a:lnTo>
                    <a:pt x="38863" y="131695"/>
                  </a:lnTo>
                  <a:close/>
                  <a:moveTo>
                    <a:pt x="41256" y="131695"/>
                  </a:moveTo>
                  <a:lnTo>
                    <a:pt x="41256" y="132100"/>
                  </a:lnTo>
                  <a:lnTo>
                    <a:pt x="43661" y="132100"/>
                  </a:lnTo>
                  <a:lnTo>
                    <a:pt x="43661" y="131695"/>
                  </a:lnTo>
                  <a:close/>
                  <a:moveTo>
                    <a:pt x="46054" y="131695"/>
                  </a:moveTo>
                  <a:lnTo>
                    <a:pt x="46054" y="132100"/>
                  </a:lnTo>
                  <a:lnTo>
                    <a:pt x="48459" y="132100"/>
                  </a:lnTo>
                  <a:lnTo>
                    <a:pt x="48459" y="131695"/>
                  </a:lnTo>
                  <a:close/>
                  <a:moveTo>
                    <a:pt x="50852" y="131695"/>
                  </a:moveTo>
                  <a:lnTo>
                    <a:pt x="50852" y="132100"/>
                  </a:lnTo>
                  <a:lnTo>
                    <a:pt x="52246" y="132100"/>
                  </a:lnTo>
                  <a:cubicBezTo>
                    <a:pt x="52567" y="132100"/>
                    <a:pt x="52900" y="132136"/>
                    <a:pt x="53222" y="132184"/>
                  </a:cubicBezTo>
                  <a:lnTo>
                    <a:pt x="53281" y="131791"/>
                  </a:lnTo>
                  <a:cubicBezTo>
                    <a:pt x="52936" y="131731"/>
                    <a:pt x="52591" y="131695"/>
                    <a:pt x="52246" y="131695"/>
                  </a:cubicBezTo>
                  <a:close/>
                  <a:moveTo>
                    <a:pt x="55603" y="132624"/>
                  </a:moveTo>
                  <a:lnTo>
                    <a:pt x="55389" y="132969"/>
                  </a:lnTo>
                  <a:cubicBezTo>
                    <a:pt x="56079" y="133374"/>
                    <a:pt x="56663" y="133886"/>
                    <a:pt x="57127" y="134493"/>
                  </a:cubicBezTo>
                  <a:lnTo>
                    <a:pt x="57449" y="134255"/>
                  </a:lnTo>
                  <a:cubicBezTo>
                    <a:pt x="56948" y="133600"/>
                    <a:pt x="56329" y="133053"/>
                    <a:pt x="55603" y="132624"/>
                  </a:cubicBezTo>
                  <a:close/>
                  <a:moveTo>
                    <a:pt x="58520" y="136470"/>
                  </a:moveTo>
                  <a:lnTo>
                    <a:pt x="58127" y="136565"/>
                  </a:lnTo>
                  <a:cubicBezTo>
                    <a:pt x="58258" y="137077"/>
                    <a:pt x="58330" y="137613"/>
                    <a:pt x="58330" y="138161"/>
                  </a:cubicBezTo>
                  <a:cubicBezTo>
                    <a:pt x="58330" y="138411"/>
                    <a:pt x="58318" y="138649"/>
                    <a:pt x="58306" y="138887"/>
                  </a:cubicBezTo>
                  <a:lnTo>
                    <a:pt x="58711" y="138911"/>
                  </a:lnTo>
                  <a:cubicBezTo>
                    <a:pt x="58723" y="138661"/>
                    <a:pt x="58723" y="138411"/>
                    <a:pt x="58723" y="138161"/>
                  </a:cubicBezTo>
                  <a:cubicBezTo>
                    <a:pt x="58723" y="137577"/>
                    <a:pt x="58663" y="137006"/>
                    <a:pt x="58520" y="136470"/>
                  </a:cubicBezTo>
                  <a:close/>
                  <a:moveTo>
                    <a:pt x="57913" y="141197"/>
                  </a:moveTo>
                  <a:cubicBezTo>
                    <a:pt x="57675" y="141982"/>
                    <a:pt x="57365" y="142709"/>
                    <a:pt x="56960" y="143340"/>
                  </a:cubicBezTo>
                  <a:lnTo>
                    <a:pt x="57306" y="143554"/>
                  </a:lnTo>
                  <a:cubicBezTo>
                    <a:pt x="57722" y="142887"/>
                    <a:pt x="58056" y="142137"/>
                    <a:pt x="58294" y="141316"/>
                  </a:cubicBezTo>
                  <a:lnTo>
                    <a:pt x="57913" y="141197"/>
                  </a:lnTo>
                  <a:close/>
                  <a:moveTo>
                    <a:pt x="55424" y="145066"/>
                  </a:moveTo>
                  <a:cubicBezTo>
                    <a:pt x="54793" y="145542"/>
                    <a:pt x="54091" y="145876"/>
                    <a:pt x="53353" y="146031"/>
                  </a:cubicBezTo>
                  <a:lnTo>
                    <a:pt x="53436" y="146423"/>
                  </a:lnTo>
                  <a:cubicBezTo>
                    <a:pt x="54234" y="146257"/>
                    <a:pt x="54996" y="145900"/>
                    <a:pt x="55675" y="145388"/>
                  </a:cubicBezTo>
                  <a:lnTo>
                    <a:pt x="55424" y="145066"/>
                  </a:lnTo>
                  <a:close/>
                  <a:moveTo>
                    <a:pt x="34208" y="146150"/>
                  </a:moveTo>
                  <a:lnTo>
                    <a:pt x="34208" y="146543"/>
                  </a:lnTo>
                  <a:lnTo>
                    <a:pt x="36601" y="146543"/>
                  </a:lnTo>
                  <a:lnTo>
                    <a:pt x="36601" y="146150"/>
                  </a:lnTo>
                  <a:close/>
                  <a:moveTo>
                    <a:pt x="39006" y="146150"/>
                  </a:moveTo>
                  <a:lnTo>
                    <a:pt x="39006" y="146543"/>
                  </a:lnTo>
                  <a:lnTo>
                    <a:pt x="41399" y="146543"/>
                  </a:lnTo>
                  <a:lnTo>
                    <a:pt x="41399" y="146150"/>
                  </a:lnTo>
                  <a:close/>
                  <a:moveTo>
                    <a:pt x="43804" y="146150"/>
                  </a:moveTo>
                  <a:lnTo>
                    <a:pt x="43804" y="146543"/>
                  </a:lnTo>
                  <a:lnTo>
                    <a:pt x="46197" y="146543"/>
                  </a:lnTo>
                  <a:lnTo>
                    <a:pt x="46197" y="146150"/>
                  </a:lnTo>
                  <a:close/>
                  <a:moveTo>
                    <a:pt x="48602" y="146150"/>
                  </a:moveTo>
                  <a:lnTo>
                    <a:pt x="48602" y="146543"/>
                  </a:lnTo>
                  <a:lnTo>
                    <a:pt x="50995" y="146543"/>
                  </a:lnTo>
                  <a:lnTo>
                    <a:pt x="50995" y="146150"/>
                  </a:lnTo>
                  <a:close/>
                  <a:moveTo>
                    <a:pt x="30910" y="146150"/>
                  </a:moveTo>
                  <a:cubicBezTo>
                    <a:pt x="30386" y="146150"/>
                    <a:pt x="29874" y="146209"/>
                    <a:pt x="29374" y="146340"/>
                  </a:cubicBezTo>
                  <a:lnTo>
                    <a:pt x="29469" y="146721"/>
                  </a:lnTo>
                  <a:cubicBezTo>
                    <a:pt x="29933" y="146602"/>
                    <a:pt x="30421" y="146543"/>
                    <a:pt x="30910" y="146543"/>
                  </a:cubicBezTo>
                  <a:lnTo>
                    <a:pt x="31802" y="146543"/>
                  </a:lnTo>
                  <a:lnTo>
                    <a:pt x="31802" y="146150"/>
                  </a:lnTo>
                  <a:close/>
                  <a:moveTo>
                    <a:pt x="27159" y="147412"/>
                  </a:moveTo>
                  <a:cubicBezTo>
                    <a:pt x="26516" y="147900"/>
                    <a:pt x="25957" y="148507"/>
                    <a:pt x="25504" y="149221"/>
                  </a:cubicBezTo>
                  <a:lnTo>
                    <a:pt x="25837" y="149436"/>
                  </a:lnTo>
                  <a:cubicBezTo>
                    <a:pt x="26266" y="148769"/>
                    <a:pt x="26802" y="148186"/>
                    <a:pt x="27397" y="147733"/>
                  </a:cubicBezTo>
                  <a:lnTo>
                    <a:pt x="27159" y="147412"/>
                  </a:lnTo>
                  <a:close/>
                  <a:moveTo>
                    <a:pt x="24504" y="151460"/>
                  </a:moveTo>
                  <a:cubicBezTo>
                    <a:pt x="24290" y="152234"/>
                    <a:pt x="24171" y="153055"/>
                    <a:pt x="24171" y="153889"/>
                  </a:cubicBezTo>
                  <a:lnTo>
                    <a:pt x="24575" y="153889"/>
                  </a:lnTo>
                  <a:cubicBezTo>
                    <a:pt x="24575" y="153091"/>
                    <a:pt x="24683" y="152317"/>
                    <a:pt x="24897" y="151567"/>
                  </a:cubicBezTo>
                  <a:lnTo>
                    <a:pt x="24504" y="151460"/>
                  </a:lnTo>
                  <a:close/>
                  <a:moveTo>
                    <a:pt x="24171" y="156282"/>
                  </a:moveTo>
                  <a:lnTo>
                    <a:pt x="24171" y="158627"/>
                  </a:lnTo>
                  <a:lnTo>
                    <a:pt x="24575" y="158627"/>
                  </a:lnTo>
                  <a:lnTo>
                    <a:pt x="24575" y="156282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6327248" y="5105047"/>
              <a:ext cx="32" cy="38456"/>
            </a:xfrm>
            <a:custGeom>
              <a:avLst/>
              <a:gdLst/>
              <a:ahLst/>
              <a:cxnLst/>
              <a:rect l="l" t="t" r="r" b="b"/>
              <a:pathLst>
                <a:path w="1" h="1204" fill="none" extrusionOk="0">
                  <a:moveTo>
                    <a:pt x="1" y="1"/>
                  </a:moveTo>
                  <a:lnTo>
                    <a:pt x="1" y="1203"/>
                  </a:lnTo>
                </a:path>
              </a:pathLst>
            </a:custGeom>
            <a:noFill/>
            <a:ln w="10125" cap="flat" cmpd="sng">
              <a:solidFill>
                <a:srgbClr val="66625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38"/>
          <p:cNvGrpSpPr/>
          <p:nvPr/>
        </p:nvGrpSpPr>
        <p:grpSpPr>
          <a:xfrm rot="5400000">
            <a:off x="6779738" y="837700"/>
            <a:ext cx="229200" cy="375075"/>
            <a:chOff x="2560463" y="4217700"/>
            <a:chExt cx="229200" cy="375075"/>
          </a:xfrm>
        </p:grpSpPr>
        <p:sp>
          <p:nvSpPr>
            <p:cNvPr id="973" name="Google Shape;973;p38"/>
            <p:cNvSpPr/>
            <p:nvPr/>
          </p:nvSpPr>
          <p:spPr>
            <a:xfrm>
              <a:off x="2560463" y="4217700"/>
              <a:ext cx="229200" cy="375075"/>
            </a:xfrm>
            <a:custGeom>
              <a:avLst/>
              <a:gdLst/>
              <a:ahLst/>
              <a:cxnLst/>
              <a:rect l="l" t="t" r="r" b="b"/>
              <a:pathLst>
                <a:path w="9168" h="15003" extrusionOk="0">
                  <a:moveTo>
                    <a:pt x="4584" y="1"/>
                  </a:moveTo>
                  <a:cubicBezTo>
                    <a:pt x="2048" y="1"/>
                    <a:pt x="0" y="2048"/>
                    <a:pt x="0" y="4584"/>
                  </a:cubicBezTo>
                  <a:cubicBezTo>
                    <a:pt x="0" y="7109"/>
                    <a:pt x="4584" y="15002"/>
                    <a:pt x="4584" y="15002"/>
                  </a:cubicBezTo>
                  <a:cubicBezTo>
                    <a:pt x="4584" y="15002"/>
                    <a:pt x="9168" y="7109"/>
                    <a:pt x="9168" y="4584"/>
                  </a:cubicBezTo>
                  <a:cubicBezTo>
                    <a:pt x="9168" y="2048"/>
                    <a:pt x="7108" y="1"/>
                    <a:pt x="4584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8"/>
            <p:cNvSpPr/>
            <p:nvPr/>
          </p:nvSpPr>
          <p:spPr>
            <a:xfrm>
              <a:off x="2625338" y="4284100"/>
              <a:ext cx="99450" cy="99425"/>
            </a:xfrm>
            <a:custGeom>
              <a:avLst/>
              <a:gdLst/>
              <a:ahLst/>
              <a:cxnLst/>
              <a:rect l="l" t="t" r="r" b="b"/>
              <a:pathLst>
                <a:path w="3978" h="3977" extrusionOk="0">
                  <a:moveTo>
                    <a:pt x="1989" y="0"/>
                  </a:moveTo>
                  <a:cubicBezTo>
                    <a:pt x="894" y="0"/>
                    <a:pt x="1" y="893"/>
                    <a:pt x="1" y="1988"/>
                  </a:cubicBezTo>
                  <a:cubicBezTo>
                    <a:pt x="1" y="3084"/>
                    <a:pt x="894" y="3977"/>
                    <a:pt x="1989" y="3977"/>
                  </a:cubicBezTo>
                  <a:cubicBezTo>
                    <a:pt x="3084" y="3977"/>
                    <a:pt x="3977" y="3084"/>
                    <a:pt x="3977" y="1988"/>
                  </a:cubicBezTo>
                  <a:cubicBezTo>
                    <a:pt x="3977" y="893"/>
                    <a:pt x="3084" y="0"/>
                    <a:pt x="19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5" name="Google Shape;975;p38"/>
          <p:cNvSpPr txBox="1"/>
          <p:nvPr/>
        </p:nvSpPr>
        <p:spPr>
          <a:xfrm>
            <a:off x="3854750" y="1117963"/>
            <a:ext cx="14889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Cuantitativo </a:t>
            </a:r>
            <a:endParaRPr sz="19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6" name="Google Shape;976;p38"/>
          <p:cNvSpPr/>
          <p:nvPr/>
        </p:nvSpPr>
        <p:spPr>
          <a:xfrm>
            <a:off x="3680450" y="826350"/>
            <a:ext cx="1837500" cy="355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5EB2F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ENFOQUE</a:t>
            </a:r>
            <a:endParaRPr sz="1900">
              <a:solidFill>
                <a:srgbClr val="5EB2FC"/>
              </a:solidFill>
            </a:endParaRPr>
          </a:p>
        </p:txBody>
      </p:sp>
      <p:cxnSp>
        <p:nvCxnSpPr>
          <p:cNvPr id="977" name="Google Shape;977;p38"/>
          <p:cNvCxnSpPr/>
          <p:nvPr/>
        </p:nvCxnSpPr>
        <p:spPr>
          <a:xfrm>
            <a:off x="5321775" y="1025250"/>
            <a:ext cx="1488900" cy="0"/>
          </a:xfrm>
          <a:prstGeom prst="straightConnector1">
            <a:avLst/>
          </a:prstGeom>
          <a:noFill/>
          <a:ln w="9525" cap="flat" cmpd="sng">
            <a:solidFill>
              <a:srgbClr val="5EB2F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8" name="Google Shape;978;p38"/>
          <p:cNvSpPr/>
          <p:nvPr/>
        </p:nvSpPr>
        <p:spPr>
          <a:xfrm>
            <a:off x="3682700" y="1627975"/>
            <a:ext cx="1837800" cy="355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2B760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DISEÑO </a:t>
            </a:r>
            <a:endParaRPr sz="1900">
              <a:solidFill>
                <a:srgbClr val="2B7605"/>
              </a:solidFill>
            </a:endParaRPr>
          </a:p>
        </p:txBody>
      </p:sp>
      <p:grpSp>
        <p:nvGrpSpPr>
          <p:cNvPr id="979" name="Google Shape;979;p38"/>
          <p:cNvGrpSpPr/>
          <p:nvPr/>
        </p:nvGrpSpPr>
        <p:grpSpPr>
          <a:xfrm rot="5400000">
            <a:off x="7745938" y="1618175"/>
            <a:ext cx="229200" cy="375075"/>
            <a:chOff x="2560463" y="4217700"/>
            <a:chExt cx="229200" cy="375075"/>
          </a:xfrm>
        </p:grpSpPr>
        <p:sp>
          <p:nvSpPr>
            <p:cNvPr id="980" name="Google Shape;980;p38"/>
            <p:cNvSpPr/>
            <p:nvPr/>
          </p:nvSpPr>
          <p:spPr>
            <a:xfrm>
              <a:off x="2560463" y="4217700"/>
              <a:ext cx="229200" cy="375075"/>
            </a:xfrm>
            <a:custGeom>
              <a:avLst/>
              <a:gdLst/>
              <a:ahLst/>
              <a:cxnLst/>
              <a:rect l="l" t="t" r="r" b="b"/>
              <a:pathLst>
                <a:path w="9168" h="15003" extrusionOk="0">
                  <a:moveTo>
                    <a:pt x="4584" y="1"/>
                  </a:moveTo>
                  <a:cubicBezTo>
                    <a:pt x="2048" y="1"/>
                    <a:pt x="0" y="2048"/>
                    <a:pt x="0" y="4584"/>
                  </a:cubicBezTo>
                  <a:cubicBezTo>
                    <a:pt x="0" y="7109"/>
                    <a:pt x="4584" y="15002"/>
                    <a:pt x="4584" y="15002"/>
                  </a:cubicBezTo>
                  <a:cubicBezTo>
                    <a:pt x="4584" y="15002"/>
                    <a:pt x="9168" y="7109"/>
                    <a:pt x="9168" y="4584"/>
                  </a:cubicBezTo>
                  <a:cubicBezTo>
                    <a:pt x="9168" y="2048"/>
                    <a:pt x="7108" y="1"/>
                    <a:pt x="4584" y="1"/>
                  </a:cubicBezTo>
                  <a:close/>
                </a:path>
              </a:pathLst>
            </a:custGeom>
            <a:solidFill>
              <a:srgbClr val="2B76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8"/>
            <p:cNvSpPr/>
            <p:nvPr/>
          </p:nvSpPr>
          <p:spPr>
            <a:xfrm>
              <a:off x="2625338" y="4284100"/>
              <a:ext cx="99450" cy="99425"/>
            </a:xfrm>
            <a:custGeom>
              <a:avLst/>
              <a:gdLst/>
              <a:ahLst/>
              <a:cxnLst/>
              <a:rect l="l" t="t" r="r" b="b"/>
              <a:pathLst>
                <a:path w="3978" h="3977" extrusionOk="0">
                  <a:moveTo>
                    <a:pt x="1989" y="0"/>
                  </a:moveTo>
                  <a:cubicBezTo>
                    <a:pt x="894" y="0"/>
                    <a:pt x="1" y="893"/>
                    <a:pt x="1" y="1988"/>
                  </a:cubicBezTo>
                  <a:cubicBezTo>
                    <a:pt x="1" y="3084"/>
                    <a:pt x="894" y="3977"/>
                    <a:pt x="1989" y="3977"/>
                  </a:cubicBezTo>
                  <a:cubicBezTo>
                    <a:pt x="3084" y="3977"/>
                    <a:pt x="3977" y="3084"/>
                    <a:pt x="3977" y="1988"/>
                  </a:cubicBezTo>
                  <a:cubicBezTo>
                    <a:pt x="3977" y="893"/>
                    <a:pt x="3084" y="0"/>
                    <a:pt x="19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82" name="Google Shape;982;p38"/>
          <p:cNvCxnSpPr/>
          <p:nvPr/>
        </p:nvCxnSpPr>
        <p:spPr>
          <a:xfrm rot="10800000" flipH="1">
            <a:off x="5324025" y="1802275"/>
            <a:ext cx="2433000" cy="24600"/>
          </a:xfrm>
          <a:prstGeom prst="straightConnector1">
            <a:avLst/>
          </a:prstGeom>
          <a:noFill/>
          <a:ln w="9525" cap="flat" cmpd="sng">
            <a:solidFill>
              <a:srgbClr val="2B760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3" name="Google Shape;983;p38"/>
          <p:cNvSpPr txBox="1"/>
          <p:nvPr/>
        </p:nvSpPr>
        <p:spPr>
          <a:xfrm>
            <a:off x="1795050" y="2904825"/>
            <a:ext cx="37554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Correlacional</a:t>
            </a:r>
            <a:endParaRPr sz="17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4" name="Google Shape;984;p38"/>
          <p:cNvSpPr/>
          <p:nvPr/>
        </p:nvSpPr>
        <p:spPr>
          <a:xfrm>
            <a:off x="3679750" y="2492763"/>
            <a:ext cx="2028000" cy="355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949E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ALCANCE</a:t>
            </a:r>
            <a:endParaRPr sz="2200">
              <a:solidFill>
                <a:srgbClr val="4949E7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985" name="Google Shape;985;p38"/>
          <p:cNvGrpSpPr/>
          <p:nvPr/>
        </p:nvGrpSpPr>
        <p:grpSpPr>
          <a:xfrm rot="5400000">
            <a:off x="6872613" y="2504113"/>
            <a:ext cx="229200" cy="375075"/>
            <a:chOff x="2560463" y="4217700"/>
            <a:chExt cx="229200" cy="375075"/>
          </a:xfrm>
        </p:grpSpPr>
        <p:sp>
          <p:nvSpPr>
            <p:cNvPr id="986" name="Google Shape;986;p38"/>
            <p:cNvSpPr/>
            <p:nvPr/>
          </p:nvSpPr>
          <p:spPr>
            <a:xfrm>
              <a:off x="2560463" y="4217700"/>
              <a:ext cx="229200" cy="375075"/>
            </a:xfrm>
            <a:custGeom>
              <a:avLst/>
              <a:gdLst/>
              <a:ahLst/>
              <a:cxnLst/>
              <a:rect l="l" t="t" r="r" b="b"/>
              <a:pathLst>
                <a:path w="9168" h="15003" extrusionOk="0">
                  <a:moveTo>
                    <a:pt x="4584" y="1"/>
                  </a:moveTo>
                  <a:cubicBezTo>
                    <a:pt x="2048" y="1"/>
                    <a:pt x="0" y="2048"/>
                    <a:pt x="0" y="4584"/>
                  </a:cubicBezTo>
                  <a:cubicBezTo>
                    <a:pt x="0" y="7109"/>
                    <a:pt x="4584" y="15002"/>
                    <a:pt x="4584" y="15002"/>
                  </a:cubicBezTo>
                  <a:cubicBezTo>
                    <a:pt x="4584" y="15002"/>
                    <a:pt x="9168" y="7109"/>
                    <a:pt x="9168" y="4584"/>
                  </a:cubicBezTo>
                  <a:cubicBezTo>
                    <a:pt x="9168" y="2048"/>
                    <a:pt x="7108" y="1"/>
                    <a:pt x="4584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8"/>
            <p:cNvSpPr/>
            <p:nvPr/>
          </p:nvSpPr>
          <p:spPr>
            <a:xfrm>
              <a:off x="2625338" y="4284100"/>
              <a:ext cx="99450" cy="99425"/>
            </a:xfrm>
            <a:custGeom>
              <a:avLst/>
              <a:gdLst/>
              <a:ahLst/>
              <a:cxnLst/>
              <a:rect l="l" t="t" r="r" b="b"/>
              <a:pathLst>
                <a:path w="3978" h="3977" extrusionOk="0">
                  <a:moveTo>
                    <a:pt x="1989" y="0"/>
                  </a:moveTo>
                  <a:cubicBezTo>
                    <a:pt x="894" y="0"/>
                    <a:pt x="1" y="893"/>
                    <a:pt x="1" y="1988"/>
                  </a:cubicBezTo>
                  <a:cubicBezTo>
                    <a:pt x="1" y="3084"/>
                    <a:pt x="894" y="3977"/>
                    <a:pt x="1989" y="3977"/>
                  </a:cubicBezTo>
                  <a:cubicBezTo>
                    <a:pt x="3084" y="3977"/>
                    <a:pt x="3977" y="3084"/>
                    <a:pt x="3977" y="1988"/>
                  </a:cubicBezTo>
                  <a:cubicBezTo>
                    <a:pt x="3977" y="893"/>
                    <a:pt x="3084" y="0"/>
                    <a:pt x="19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88" name="Google Shape;988;p38"/>
          <p:cNvCxnSpPr/>
          <p:nvPr/>
        </p:nvCxnSpPr>
        <p:spPr>
          <a:xfrm>
            <a:off x="5511575" y="2691663"/>
            <a:ext cx="1410600" cy="0"/>
          </a:xfrm>
          <a:prstGeom prst="straightConnector1">
            <a:avLst/>
          </a:prstGeom>
          <a:noFill/>
          <a:ln w="9525" cap="flat" cmpd="sng">
            <a:solidFill>
              <a:srgbClr val="4949E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9" name="Google Shape;989;p38"/>
          <p:cNvSpPr txBox="1"/>
          <p:nvPr/>
        </p:nvSpPr>
        <p:spPr>
          <a:xfrm>
            <a:off x="3156913" y="3603805"/>
            <a:ext cx="43230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Entrevista- </a:t>
            </a:r>
            <a:r>
              <a:rPr lang="en" sz="1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Preguntas abierta y dirigida</a:t>
            </a:r>
            <a:endParaRPr sz="17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Encuesta - </a:t>
            </a:r>
            <a:r>
              <a:rPr lang="en" sz="1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Online - Validez Interna</a:t>
            </a:r>
            <a:endParaRPr sz="17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0" name="Google Shape;990;p38"/>
          <p:cNvSpPr/>
          <p:nvPr/>
        </p:nvSpPr>
        <p:spPr>
          <a:xfrm>
            <a:off x="3527125" y="3281375"/>
            <a:ext cx="2294700" cy="355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CBD2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INSTRUMENTO</a:t>
            </a:r>
            <a:endParaRPr sz="2200">
              <a:solidFill>
                <a:srgbClr val="FCBD24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991" name="Google Shape;991;p38"/>
          <p:cNvGrpSpPr/>
          <p:nvPr/>
        </p:nvGrpSpPr>
        <p:grpSpPr>
          <a:xfrm rot="5400000">
            <a:off x="7631625" y="3292725"/>
            <a:ext cx="229200" cy="375075"/>
            <a:chOff x="2560463" y="4217700"/>
            <a:chExt cx="229200" cy="375075"/>
          </a:xfrm>
        </p:grpSpPr>
        <p:sp>
          <p:nvSpPr>
            <p:cNvPr id="992" name="Google Shape;992;p38"/>
            <p:cNvSpPr/>
            <p:nvPr/>
          </p:nvSpPr>
          <p:spPr>
            <a:xfrm>
              <a:off x="2560463" y="4217700"/>
              <a:ext cx="229200" cy="375075"/>
            </a:xfrm>
            <a:custGeom>
              <a:avLst/>
              <a:gdLst/>
              <a:ahLst/>
              <a:cxnLst/>
              <a:rect l="l" t="t" r="r" b="b"/>
              <a:pathLst>
                <a:path w="9168" h="15003" extrusionOk="0">
                  <a:moveTo>
                    <a:pt x="4584" y="1"/>
                  </a:moveTo>
                  <a:cubicBezTo>
                    <a:pt x="2048" y="1"/>
                    <a:pt x="0" y="2048"/>
                    <a:pt x="0" y="4584"/>
                  </a:cubicBezTo>
                  <a:cubicBezTo>
                    <a:pt x="0" y="7109"/>
                    <a:pt x="4584" y="15002"/>
                    <a:pt x="4584" y="15002"/>
                  </a:cubicBezTo>
                  <a:cubicBezTo>
                    <a:pt x="4584" y="15002"/>
                    <a:pt x="9168" y="7109"/>
                    <a:pt x="9168" y="4584"/>
                  </a:cubicBezTo>
                  <a:cubicBezTo>
                    <a:pt x="9168" y="2048"/>
                    <a:pt x="7108" y="1"/>
                    <a:pt x="4584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8"/>
            <p:cNvSpPr/>
            <p:nvPr/>
          </p:nvSpPr>
          <p:spPr>
            <a:xfrm>
              <a:off x="2625338" y="4284100"/>
              <a:ext cx="99450" cy="99425"/>
            </a:xfrm>
            <a:custGeom>
              <a:avLst/>
              <a:gdLst/>
              <a:ahLst/>
              <a:cxnLst/>
              <a:rect l="l" t="t" r="r" b="b"/>
              <a:pathLst>
                <a:path w="3978" h="3977" extrusionOk="0">
                  <a:moveTo>
                    <a:pt x="1989" y="0"/>
                  </a:moveTo>
                  <a:cubicBezTo>
                    <a:pt x="894" y="0"/>
                    <a:pt x="1" y="893"/>
                    <a:pt x="1" y="1988"/>
                  </a:cubicBezTo>
                  <a:cubicBezTo>
                    <a:pt x="1" y="3084"/>
                    <a:pt x="894" y="3977"/>
                    <a:pt x="1989" y="3977"/>
                  </a:cubicBezTo>
                  <a:cubicBezTo>
                    <a:pt x="3084" y="3977"/>
                    <a:pt x="3977" y="3084"/>
                    <a:pt x="3977" y="1988"/>
                  </a:cubicBezTo>
                  <a:cubicBezTo>
                    <a:pt x="3977" y="893"/>
                    <a:pt x="3084" y="0"/>
                    <a:pt x="19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94" name="Google Shape;994;p38"/>
          <p:cNvCxnSpPr>
            <a:stCxn id="990" idx="3"/>
          </p:cNvCxnSpPr>
          <p:nvPr/>
        </p:nvCxnSpPr>
        <p:spPr>
          <a:xfrm>
            <a:off x="5821825" y="3459125"/>
            <a:ext cx="1810500" cy="21300"/>
          </a:xfrm>
          <a:prstGeom prst="straightConnector1">
            <a:avLst/>
          </a:prstGeom>
          <a:noFill/>
          <a:ln w="9525" cap="flat" cmpd="sng">
            <a:solidFill>
              <a:srgbClr val="FCBD2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95" name="Google Shape;99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900" y="1196250"/>
            <a:ext cx="1693800" cy="1693800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38"/>
          <p:cNvSpPr txBox="1">
            <a:spLocks noGrp="1"/>
          </p:cNvSpPr>
          <p:nvPr>
            <p:ph type="title" idx="2"/>
          </p:nvPr>
        </p:nvSpPr>
        <p:spPr>
          <a:xfrm>
            <a:off x="-412050" y="3061950"/>
            <a:ext cx="3490200" cy="105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B7605"/>
                </a:solidFill>
                <a:highlight>
                  <a:schemeClr val="lt1"/>
                </a:highlight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Alfa Cronbach</a:t>
            </a:r>
            <a:endParaRPr sz="2100">
              <a:solidFill>
                <a:srgbClr val="2B7605"/>
              </a:solidFill>
              <a:highlight>
                <a:schemeClr val="lt1"/>
              </a:highlight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2B7605"/>
                </a:solidFill>
                <a:highlight>
                  <a:schemeClr val="lt1"/>
                </a:highlight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0,902</a:t>
            </a:r>
            <a:endParaRPr sz="2300">
              <a:solidFill>
                <a:srgbClr val="2B7605"/>
              </a:solidFill>
              <a:highlight>
                <a:schemeClr val="lt1"/>
              </a:highlight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pic>
        <p:nvPicPr>
          <p:cNvPr id="997" name="Google Shape;99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100" y="4302763"/>
            <a:ext cx="7524750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p38"/>
          <p:cNvSpPr txBox="1"/>
          <p:nvPr/>
        </p:nvSpPr>
        <p:spPr>
          <a:xfrm>
            <a:off x="1862700" y="1982075"/>
            <a:ext cx="5233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Concluyente - Descriptiva - Transversal Simple</a:t>
            </a:r>
            <a:endParaRPr sz="17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39"/>
          <p:cNvSpPr txBox="1">
            <a:spLocks noGrp="1"/>
          </p:cNvSpPr>
          <p:nvPr>
            <p:ph type="title"/>
          </p:nvPr>
        </p:nvSpPr>
        <p:spPr>
          <a:xfrm>
            <a:off x="694775" y="108350"/>
            <a:ext cx="8958300" cy="5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AC1C1E"/>
                </a:solidFill>
                <a:highlight>
                  <a:schemeClr val="lt1"/>
                </a:highlight>
              </a:rPr>
              <a:t>MUESTREO - PROCESO Y ANÁLISIS DE DATOS </a:t>
            </a:r>
            <a:endParaRPr sz="2900">
              <a:solidFill>
                <a:srgbClr val="AC1C1E"/>
              </a:solidFill>
              <a:highlight>
                <a:schemeClr val="lt1"/>
              </a:highlight>
            </a:endParaRPr>
          </a:p>
        </p:txBody>
      </p:sp>
      <p:pic>
        <p:nvPicPr>
          <p:cNvPr id="1004" name="Google Shape;100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00" y="989112"/>
            <a:ext cx="1943300" cy="19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39"/>
          <p:cNvSpPr txBox="1"/>
          <p:nvPr/>
        </p:nvSpPr>
        <p:spPr>
          <a:xfrm>
            <a:off x="1868849" y="776500"/>
            <a:ext cx="6963423" cy="492412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Muli"/>
                <a:ea typeface="Muli"/>
                <a:cs typeface="Muli"/>
                <a:sym typeface="Muli"/>
              </a:rPr>
              <a:t>Población:  </a:t>
            </a:r>
            <a:r>
              <a:rPr lang="en" sz="2000" dirty="0" smtClean="0">
                <a:latin typeface="Muli"/>
                <a:ea typeface="Muli"/>
                <a:cs typeface="Muli"/>
                <a:sym typeface="Muli"/>
              </a:rPr>
              <a:t>Proyectada 121 180 / PEA 59.81% = 72 477</a:t>
            </a:r>
            <a:endParaRPr sz="2000" dirty="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06" name="Google Shape;1006;p39"/>
          <p:cNvSpPr txBox="1"/>
          <p:nvPr/>
        </p:nvSpPr>
        <p:spPr>
          <a:xfrm>
            <a:off x="2225825" y="1394838"/>
            <a:ext cx="6899700" cy="4926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Muli"/>
                <a:ea typeface="Muli"/>
                <a:cs typeface="Muli"/>
                <a:sym typeface="Muli"/>
              </a:rPr>
              <a:t>Técnica de muestreo :  </a:t>
            </a:r>
            <a:r>
              <a:rPr lang="en" sz="2000">
                <a:latin typeface="Muli"/>
                <a:ea typeface="Muli"/>
                <a:cs typeface="Muli"/>
                <a:sym typeface="Muli"/>
              </a:rPr>
              <a:t>No probabilística de conveniencia</a:t>
            </a:r>
            <a:endParaRPr sz="200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07" name="Google Shape;1007;p39"/>
          <p:cNvSpPr txBox="1"/>
          <p:nvPr/>
        </p:nvSpPr>
        <p:spPr>
          <a:xfrm>
            <a:off x="2215550" y="2013175"/>
            <a:ext cx="3383400" cy="492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Muli"/>
                <a:ea typeface="Muli"/>
                <a:cs typeface="Muli"/>
                <a:sym typeface="Muli"/>
              </a:rPr>
              <a:t>Fórmula :  </a:t>
            </a:r>
            <a:r>
              <a:rPr lang="en" sz="2000">
                <a:latin typeface="Muli"/>
                <a:ea typeface="Muli"/>
                <a:cs typeface="Muli"/>
                <a:sym typeface="Muli"/>
              </a:rPr>
              <a:t>Población Finita </a:t>
            </a:r>
            <a:endParaRPr sz="200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08" name="Google Shape;1008;p39"/>
          <p:cNvSpPr txBox="1"/>
          <p:nvPr/>
        </p:nvSpPr>
        <p:spPr>
          <a:xfrm>
            <a:off x="1822925" y="2641975"/>
            <a:ext cx="4463100" cy="4926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Muli"/>
                <a:ea typeface="Muli"/>
                <a:cs typeface="Muli"/>
                <a:sym typeface="Muli"/>
              </a:rPr>
              <a:t>Trabajo de campo:  </a:t>
            </a:r>
            <a:r>
              <a:rPr lang="en" sz="2000">
                <a:latin typeface="Muli"/>
                <a:ea typeface="Muli"/>
                <a:cs typeface="Muli"/>
                <a:sym typeface="Muli"/>
              </a:rPr>
              <a:t>Diciembre 2022</a:t>
            </a:r>
            <a:endParaRPr sz="200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09" name="Google Shape;1009;p39"/>
          <p:cNvSpPr txBox="1"/>
          <p:nvPr/>
        </p:nvSpPr>
        <p:spPr>
          <a:xfrm>
            <a:off x="306800" y="3270775"/>
            <a:ext cx="6751200" cy="4926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Muli"/>
                <a:ea typeface="Muli"/>
                <a:cs typeface="Muli"/>
                <a:sym typeface="Muli"/>
              </a:rPr>
              <a:t>Proceso de datos:  </a:t>
            </a:r>
            <a:r>
              <a:rPr lang="en" sz="2000">
                <a:latin typeface="Muli"/>
                <a:ea typeface="Muli"/>
                <a:cs typeface="Muli"/>
                <a:sym typeface="Muli"/>
              </a:rPr>
              <a:t>Revisión - Codificación - Tabulación</a:t>
            </a:r>
            <a:endParaRPr sz="2000"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010" name="Google Shape;101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025" y="2013200"/>
            <a:ext cx="2839500" cy="89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39"/>
          <p:cNvPicPr preferRelativeResize="0"/>
          <p:nvPr/>
        </p:nvPicPr>
        <p:blipFill rotWithShape="1">
          <a:blip r:embed="rId5">
            <a:alphaModFix/>
          </a:blip>
          <a:srcRect t="-9820" b="9819"/>
          <a:stretch/>
        </p:blipFill>
        <p:spPr>
          <a:xfrm>
            <a:off x="7275150" y="3113250"/>
            <a:ext cx="1755600" cy="1600200"/>
          </a:xfrm>
          <a:prstGeom prst="ellipse">
            <a:avLst/>
          </a:prstGeom>
          <a:noFill/>
          <a:ln w="76200" cap="flat" cmpd="sng">
            <a:solidFill>
              <a:srgbClr val="FCBD2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12" name="Google Shape;1012;p39"/>
          <p:cNvSpPr txBox="1"/>
          <p:nvPr/>
        </p:nvSpPr>
        <p:spPr>
          <a:xfrm flipH="1">
            <a:off x="5495400" y="3899575"/>
            <a:ext cx="1641300" cy="1015800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Muli"/>
                <a:ea typeface="Muli"/>
                <a:cs typeface="Muli"/>
                <a:sym typeface="Muli"/>
              </a:rPr>
              <a:t>Responder objetivos</a:t>
            </a:r>
            <a:endParaRPr sz="2000" b="1"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Muli"/>
                <a:ea typeface="Muli"/>
                <a:cs typeface="Muli"/>
                <a:sym typeface="Muli"/>
              </a:rPr>
              <a:t>  </a:t>
            </a:r>
            <a:endParaRPr sz="200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13" name="Google Shape;1013;p39"/>
          <p:cNvSpPr txBox="1"/>
          <p:nvPr/>
        </p:nvSpPr>
        <p:spPr>
          <a:xfrm flipH="1">
            <a:off x="0" y="3899575"/>
            <a:ext cx="5571600" cy="1015800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</a:pPr>
            <a:r>
              <a:rPr lang="en" sz="1800">
                <a:latin typeface="Muli"/>
                <a:ea typeface="Muli"/>
                <a:cs typeface="Muli"/>
                <a:sym typeface="Muli"/>
              </a:rPr>
              <a:t>Determinar las características de los usuarios.</a:t>
            </a:r>
            <a:endParaRPr sz="1800">
              <a:latin typeface="Muli"/>
              <a:ea typeface="Muli"/>
              <a:cs typeface="Muli"/>
              <a:sym typeface="Mul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</a:pPr>
            <a:r>
              <a:rPr lang="en" sz="1800">
                <a:latin typeface="Muli"/>
                <a:ea typeface="Muli"/>
                <a:cs typeface="Muli"/>
                <a:sym typeface="Muli"/>
              </a:rPr>
              <a:t>Comprobar las hipótesis de relación.</a:t>
            </a:r>
            <a:endParaRPr sz="1800">
              <a:latin typeface="Muli"/>
              <a:ea typeface="Muli"/>
              <a:cs typeface="Muli"/>
              <a:sym typeface="Mul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</a:pPr>
            <a:r>
              <a:rPr lang="en" sz="1800">
                <a:latin typeface="Muli"/>
                <a:ea typeface="Muli"/>
                <a:cs typeface="Muli"/>
                <a:sym typeface="Muli"/>
              </a:rPr>
              <a:t>Determinar el nivel de satisfacción del servicio.</a:t>
            </a:r>
            <a:endParaRPr sz="1800"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1018;p40"/>
          <p:cNvGrpSpPr/>
          <p:nvPr/>
        </p:nvGrpSpPr>
        <p:grpSpPr>
          <a:xfrm>
            <a:off x="-12" y="557967"/>
            <a:ext cx="9144032" cy="2001024"/>
            <a:chOff x="0" y="1243767"/>
            <a:chExt cx="9144032" cy="2001024"/>
          </a:xfrm>
        </p:grpSpPr>
        <p:sp>
          <p:nvSpPr>
            <p:cNvPr id="1019" name="Google Shape;1019;p40"/>
            <p:cNvSpPr/>
            <p:nvPr/>
          </p:nvSpPr>
          <p:spPr>
            <a:xfrm>
              <a:off x="0" y="1243767"/>
              <a:ext cx="9144032" cy="2001024"/>
            </a:xfrm>
            <a:custGeom>
              <a:avLst/>
              <a:gdLst/>
              <a:ahLst/>
              <a:cxnLst/>
              <a:rect l="l" t="t" r="r" b="b"/>
              <a:pathLst>
                <a:path w="285751" h="62532" extrusionOk="0">
                  <a:moveTo>
                    <a:pt x="1" y="0"/>
                  </a:moveTo>
                  <a:lnTo>
                    <a:pt x="1" y="18336"/>
                  </a:lnTo>
                  <a:lnTo>
                    <a:pt x="163759" y="18336"/>
                  </a:lnTo>
                  <a:lnTo>
                    <a:pt x="163759" y="22110"/>
                  </a:lnTo>
                  <a:lnTo>
                    <a:pt x="112824" y="22110"/>
                  </a:lnTo>
                  <a:cubicBezTo>
                    <a:pt x="107752" y="22110"/>
                    <a:pt x="103657" y="26206"/>
                    <a:pt x="103657" y="31254"/>
                  </a:cubicBezTo>
                  <a:lnTo>
                    <a:pt x="103657" y="53364"/>
                  </a:lnTo>
                  <a:cubicBezTo>
                    <a:pt x="103657" y="58436"/>
                    <a:pt x="107752" y="62532"/>
                    <a:pt x="112824" y="62532"/>
                  </a:cubicBezTo>
                  <a:lnTo>
                    <a:pt x="285751" y="62532"/>
                  </a:lnTo>
                  <a:lnTo>
                    <a:pt x="285751" y="44196"/>
                  </a:lnTo>
                  <a:lnTo>
                    <a:pt x="121980" y="44196"/>
                  </a:lnTo>
                  <a:lnTo>
                    <a:pt x="121980" y="40422"/>
                  </a:lnTo>
                  <a:lnTo>
                    <a:pt x="172927" y="40422"/>
                  </a:lnTo>
                  <a:cubicBezTo>
                    <a:pt x="177999" y="40422"/>
                    <a:pt x="182095" y="36326"/>
                    <a:pt x="182095" y="31254"/>
                  </a:cubicBezTo>
                  <a:lnTo>
                    <a:pt x="182095" y="9168"/>
                  </a:lnTo>
                  <a:cubicBezTo>
                    <a:pt x="182095" y="4096"/>
                    <a:pt x="177999" y="0"/>
                    <a:pt x="172927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0"/>
            <p:cNvSpPr/>
            <p:nvPr/>
          </p:nvSpPr>
          <p:spPr>
            <a:xfrm>
              <a:off x="0" y="1374807"/>
              <a:ext cx="9144032" cy="1738912"/>
            </a:xfrm>
            <a:custGeom>
              <a:avLst/>
              <a:gdLst/>
              <a:ahLst/>
              <a:cxnLst/>
              <a:rect l="l" t="t" r="r" b="b"/>
              <a:pathLst>
                <a:path w="285751" h="54341" extrusionOk="0">
                  <a:moveTo>
                    <a:pt x="1" y="1"/>
                  </a:moveTo>
                  <a:lnTo>
                    <a:pt x="1" y="10145"/>
                  </a:lnTo>
                  <a:lnTo>
                    <a:pt x="167855" y="10145"/>
                  </a:lnTo>
                  <a:lnTo>
                    <a:pt x="167855" y="22111"/>
                  </a:lnTo>
                  <a:lnTo>
                    <a:pt x="112824" y="22111"/>
                  </a:lnTo>
                  <a:cubicBezTo>
                    <a:pt x="110014" y="22111"/>
                    <a:pt x="107752" y="24361"/>
                    <a:pt x="107752" y="27159"/>
                  </a:cubicBezTo>
                  <a:lnTo>
                    <a:pt x="107752" y="49269"/>
                  </a:lnTo>
                  <a:cubicBezTo>
                    <a:pt x="107752" y="52067"/>
                    <a:pt x="110014" y="54341"/>
                    <a:pt x="112824" y="54341"/>
                  </a:cubicBezTo>
                  <a:lnTo>
                    <a:pt x="285751" y="54341"/>
                  </a:lnTo>
                  <a:lnTo>
                    <a:pt x="285751" y="44197"/>
                  </a:lnTo>
                  <a:lnTo>
                    <a:pt x="117884" y="44197"/>
                  </a:lnTo>
                  <a:lnTo>
                    <a:pt x="117884" y="32231"/>
                  </a:lnTo>
                  <a:lnTo>
                    <a:pt x="172927" y="32231"/>
                  </a:lnTo>
                  <a:cubicBezTo>
                    <a:pt x="175713" y="32231"/>
                    <a:pt x="177999" y="29969"/>
                    <a:pt x="177999" y="27159"/>
                  </a:cubicBezTo>
                  <a:lnTo>
                    <a:pt x="177999" y="5073"/>
                  </a:lnTo>
                  <a:cubicBezTo>
                    <a:pt x="177999" y="2275"/>
                    <a:pt x="175713" y="1"/>
                    <a:pt x="17292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1" name="Google Shape;1021;p40"/>
            <p:cNvGrpSpPr/>
            <p:nvPr/>
          </p:nvGrpSpPr>
          <p:grpSpPr>
            <a:xfrm>
              <a:off x="124960" y="1520726"/>
              <a:ext cx="8905896" cy="1447067"/>
              <a:chOff x="124960" y="1520726"/>
              <a:chExt cx="8905896" cy="1447067"/>
            </a:xfrm>
          </p:grpSpPr>
          <p:sp>
            <p:nvSpPr>
              <p:cNvPr id="1022" name="Google Shape;1022;p40"/>
              <p:cNvSpPr/>
              <p:nvPr/>
            </p:nvSpPr>
            <p:spPr>
              <a:xfrm>
                <a:off x="3868274" y="2934993"/>
                <a:ext cx="295888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92465" h="1025" extrusionOk="0">
                    <a:moveTo>
                      <a:pt x="1" y="1"/>
                    </a:moveTo>
                    <a:lnTo>
                      <a:pt x="1" y="1025"/>
                    </a:lnTo>
                    <a:lnTo>
                      <a:pt x="3692" y="1025"/>
                    </a:lnTo>
                    <a:lnTo>
                      <a:pt x="3692" y="1"/>
                    </a:lnTo>
                    <a:close/>
                    <a:moveTo>
                      <a:pt x="9871" y="1"/>
                    </a:moveTo>
                    <a:lnTo>
                      <a:pt x="9871" y="1025"/>
                    </a:lnTo>
                    <a:lnTo>
                      <a:pt x="13562" y="1025"/>
                    </a:lnTo>
                    <a:lnTo>
                      <a:pt x="13562" y="1"/>
                    </a:lnTo>
                    <a:close/>
                    <a:moveTo>
                      <a:pt x="19730" y="1"/>
                    </a:moveTo>
                    <a:lnTo>
                      <a:pt x="19730" y="1025"/>
                    </a:lnTo>
                    <a:lnTo>
                      <a:pt x="23432" y="1025"/>
                    </a:lnTo>
                    <a:lnTo>
                      <a:pt x="23432" y="1"/>
                    </a:lnTo>
                    <a:close/>
                    <a:moveTo>
                      <a:pt x="29576" y="1"/>
                    </a:moveTo>
                    <a:lnTo>
                      <a:pt x="29576" y="1025"/>
                    </a:lnTo>
                    <a:lnTo>
                      <a:pt x="33279" y="1025"/>
                    </a:lnTo>
                    <a:lnTo>
                      <a:pt x="33279" y="1"/>
                    </a:lnTo>
                    <a:close/>
                    <a:moveTo>
                      <a:pt x="39446" y="1"/>
                    </a:moveTo>
                    <a:lnTo>
                      <a:pt x="39446" y="1025"/>
                    </a:lnTo>
                    <a:lnTo>
                      <a:pt x="43149" y="1025"/>
                    </a:lnTo>
                    <a:lnTo>
                      <a:pt x="43149" y="1"/>
                    </a:lnTo>
                    <a:close/>
                    <a:moveTo>
                      <a:pt x="49317" y="1"/>
                    </a:moveTo>
                    <a:lnTo>
                      <a:pt x="49317" y="1025"/>
                    </a:lnTo>
                    <a:lnTo>
                      <a:pt x="53019" y="1025"/>
                    </a:lnTo>
                    <a:lnTo>
                      <a:pt x="53019" y="1"/>
                    </a:lnTo>
                    <a:close/>
                    <a:moveTo>
                      <a:pt x="59187" y="1"/>
                    </a:moveTo>
                    <a:lnTo>
                      <a:pt x="59187" y="1025"/>
                    </a:lnTo>
                    <a:lnTo>
                      <a:pt x="62890" y="1025"/>
                    </a:lnTo>
                    <a:lnTo>
                      <a:pt x="62890" y="1"/>
                    </a:lnTo>
                    <a:close/>
                    <a:moveTo>
                      <a:pt x="69057" y="1"/>
                    </a:moveTo>
                    <a:lnTo>
                      <a:pt x="69057" y="1025"/>
                    </a:lnTo>
                    <a:lnTo>
                      <a:pt x="72760" y="1025"/>
                    </a:lnTo>
                    <a:lnTo>
                      <a:pt x="72760" y="1"/>
                    </a:lnTo>
                    <a:close/>
                    <a:moveTo>
                      <a:pt x="78927" y="1"/>
                    </a:moveTo>
                    <a:lnTo>
                      <a:pt x="78927" y="1025"/>
                    </a:lnTo>
                    <a:lnTo>
                      <a:pt x="82595" y="1025"/>
                    </a:lnTo>
                    <a:lnTo>
                      <a:pt x="82595" y="1"/>
                    </a:lnTo>
                    <a:close/>
                    <a:moveTo>
                      <a:pt x="88762" y="1"/>
                    </a:moveTo>
                    <a:lnTo>
                      <a:pt x="88762" y="1025"/>
                    </a:lnTo>
                    <a:lnTo>
                      <a:pt x="92465" y="1025"/>
                    </a:lnTo>
                    <a:lnTo>
                      <a:pt x="924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40"/>
              <p:cNvSpPr/>
              <p:nvPr/>
            </p:nvSpPr>
            <p:spPr>
              <a:xfrm>
                <a:off x="7018375" y="2934993"/>
                <a:ext cx="201248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62890" h="1025" extrusionOk="0">
                    <a:moveTo>
                      <a:pt x="1" y="1"/>
                    </a:moveTo>
                    <a:lnTo>
                      <a:pt x="1" y="1025"/>
                    </a:lnTo>
                    <a:lnTo>
                      <a:pt x="3704" y="1025"/>
                    </a:lnTo>
                    <a:lnTo>
                      <a:pt x="3704" y="1"/>
                    </a:lnTo>
                    <a:close/>
                    <a:moveTo>
                      <a:pt x="9871" y="1"/>
                    </a:moveTo>
                    <a:lnTo>
                      <a:pt x="9871" y="1025"/>
                    </a:lnTo>
                    <a:lnTo>
                      <a:pt x="13574" y="1025"/>
                    </a:lnTo>
                    <a:lnTo>
                      <a:pt x="13574" y="1"/>
                    </a:lnTo>
                    <a:close/>
                    <a:moveTo>
                      <a:pt x="19741" y="1"/>
                    </a:moveTo>
                    <a:lnTo>
                      <a:pt x="19741" y="1025"/>
                    </a:lnTo>
                    <a:lnTo>
                      <a:pt x="23444" y="1025"/>
                    </a:lnTo>
                    <a:lnTo>
                      <a:pt x="23444" y="1"/>
                    </a:lnTo>
                    <a:close/>
                    <a:moveTo>
                      <a:pt x="29588" y="1"/>
                    </a:moveTo>
                    <a:lnTo>
                      <a:pt x="29588" y="1025"/>
                    </a:lnTo>
                    <a:lnTo>
                      <a:pt x="33279" y="1025"/>
                    </a:lnTo>
                    <a:lnTo>
                      <a:pt x="33279" y="1"/>
                    </a:lnTo>
                    <a:close/>
                    <a:moveTo>
                      <a:pt x="39446" y="1"/>
                    </a:moveTo>
                    <a:lnTo>
                      <a:pt x="39446" y="1025"/>
                    </a:lnTo>
                    <a:lnTo>
                      <a:pt x="43149" y="1025"/>
                    </a:lnTo>
                    <a:lnTo>
                      <a:pt x="43149" y="1"/>
                    </a:lnTo>
                    <a:close/>
                    <a:moveTo>
                      <a:pt x="49316" y="1"/>
                    </a:moveTo>
                    <a:lnTo>
                      <a:pt x="49316" y="1025"/>
                    </a:lnTo>
                    <a:lnTo>
                      <a:pt x="53019" y="1025"/>
                    </a:lnTo>
                    <a:lnTo>
                      <a:pt x="53019" y="1"/>
                    </a:lnTo>
                    <a:close/>
                    <a:moveTo>
                      <a:pt x="59187" y="1"/>
                    </a:moveTo>
                    <a:lnTo>
                      <a:pt x="59187" y="1025"/>
                    </a:lnTo>
                    <a:lnTo>
                      <a:pt x="62890" y="1025"/>
                    </a:lnTo>
                    <a:lnTo>
                      <a:pt x="628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40"/>
              <p:cNvSpPr/>
              <p:nvPr/>
            </p:nvSpPr>
            <p:spPr>
              <a:xfrm>
                <a:off x="124960" y="1520726"/>
                <a:ext cx="201248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62890" h="1025" extrusionOk="0">
                    <a:moveTo>
                      <a:pt x="1" y="1"/>
                    </a:moveTo>
                    <a:lnTo>
                      <a:pt x="1" y="1025"/>
                    </a:lnTo>
                    <a:lnTo>
                      <a:pt x="3692" y="1025"/>
                    </a:lnTo>
                    <a:lnTo>
                      <a:pt x="3692" y="1"/>
                    </a:lnTo>
                    <a:close/>
                    <a:moveTo>
                      <a:pt x="9859" y="1"/>
                    </a:moveTo>
                    <a:lnTo>
                      <a:pt x="9859" y="1025"/>
                    </a:lnTo>
                    <a:lnTo>
                      <a:pt x="13562" y="1025"/>
                    </a:lnTo>
                    <a:lnTo>
                      <a:pt x="13562" y="1"/>
                    </a:lnTo>
                    <a:close/>
                    <a:moveTo>
                      <a:pt x="19730" y="1"/>
                    </a:moveTo>
                    <a:lnTo>
                      <a:pt x="19730" y="1025"/>
                    </a:lnTo>
                    <a:lnTo>
                      <a:pt x="23432" y="1025"/>
                    </a:lnTo>
                    <a:lnTo>
                      <a:pt x="23432" y="1"/>
                    </a:lnTo>
                    <a:close/>
                    <a:moveTo>
                      <a:pt x="29600" y="1"/>
                    </a:moveTo>
                    <a:lnTo>
                      <a:pt x="29600" y="1025"/>
                    </a:lnTo>
                    <a:lnTo>
                      <a:pt x="33303" y="1025"/>
                    </a:lnTo>
                    <a:lnTo>
                      <a:pt x="33303" y="1"/>
                    </a:lnTo>
                    <a:close/>
                    <a:moveTo>
                      <a:pt x="39470" y="1"/>
                    </a:moveTo>
                    <a:lnTo>
                      <a:pt x="39470" y="1025"/>
                    </a:lnTo>
                    <a:lnTo>
                      <a:pt x="43173" y="1025"/>
                    </a:lnTo>
                    <a:lnTo>
                      <a:pt x="43173" y="1"/>
                    </a:lnTo>
                    <a:close/>
                    <a:moveTo>
                      <a:pt x="49340" y="1"/>
                    </a:moveTo>
                    <a:lnTo>
                      <a:pt x="49340" y="1025"/>
                    </a:lnTo>
                    <a:lnTo>
                      <a:pt x="53019" y="1025"/>
                    </a:lnTo>
                    <a:lnTo>
                      <a:pt x="53019" y="1"/>
                    </a:lnTo>
                    <a:close/>
                    <a:moveTo>
                      <a:pt x="59187" y="1"/>
                    </a:moveTo>
                    <a:lnTo>
                      <a:pt x="59187" y="1025"/>
                    </a:lnTo>
                    <a:lnTo>
                      <a:pt x="62890" y="1025"/>
                    </a:lnTo>
                    <a:lnTo>
                      <a:pt x="628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40"/>
              <p:cNvSpPr/>
              <p:nvPr/>
            </p:nvSpPr>
            <p:spPr>
              <a:xfrm>
                <a:off x="3593971" y="2890417"/>
                <a:ext cx="76992" cy="77376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418" extrusionOk="0">
                    <a:moveTo>
                      <a:pt x="0" y="1"/>
                    </a:moveTo>
                    <a:lnTo>
                      <a:pt x="0" y="2418"/>
                    </a:lnTo>
                    <a:lnTo>
                      <a:pt x="2405" y="2418"/>
                    </a:lnTo>
                    <a:lnTo>
                      <a:pt x="2405" y="1394"/>
                    </a:lnTo>
                    <a:lnTo>
                      <a:pt x="1000" y="1394"/>
                    </a:lnTo>
                    <a:lnTo>
                      <a:pt x="100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0"/>
              <p:cNvSpPr/>
              <p:nvPr/>
            </p:nvSpPr>
            <p:spPr>
              <a:xfrm>
                <a:off x="3593971" y="2530771"/>
                <a:ext cx="32032" cy="134528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4204" extrusionOk="0">
                    <a:moveTo>
                      <a:pt x="0" y="0"/>
                    </a:moveTo>
                    <a:lnTo>
                      <a:pt x="0" y="4203"/>
                    </a:lnTo>
                    <a:lnTo>
                      <a:pt x="1000" y="4203"/>
                    </a:lnTo>
                    <a:lnTo>
                      <a:pt x="10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0"/>
              <p:cNvSpPr/>
              <p:nvPr/>
            </p:nvSpPr>
            <p:spPr>
              <a:xfrm>
                <a:off x="3593971" y="2228244"/>
                <a:ext cx="76992" cy="76608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394" extrusionOk="0">
                    <a:moveTo>
                      <a:pt x="0" y="1"/>
                    </a:moveTo>
                    <a:lnTo>
                      <a:pt x="0" y="2394"/>
                    </a:lnTo>
                    <a:lnTo>
                      <a:pt x="1000" y="2394"/>
                    </a:lnTo>
                    <a:lnTo>
                      <a:pt x="1000" y="1001"/>
                    </a:lnTo>
                    <a:lnTo>
                      <a:pt x="2405" y="1001"/>
                    </a:lnTo>
                    <a:lnTo>
                      <a:pt x="24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0"/>
              <p:cNvSpPr/>
              <p:nvPr/>
            </p:nvSpPr>
            <p:spPr>
              <a:xfrm>
                <a:off x="3870962" y="2228244"/>
                <a:ext cx="1402112" cy="32032"/>
              </a:xfrm>
              <a:custGeom>
                <a:avLst/>
                <a:gdLst/>
                <a:ahLst/>
                <a:cxnLst/>
                <a:rect l="l" t="t" r="r" b="b"/>
                <a:pathLst>
                  <a:path w="43816" h="1001" extrusionOk="0">
                    <a:moveTo>
                      <a:pt x="0" y="1"/>
                    </a:moveTo>
                    <a:lnTo>
                      <a:pt x="0" y="1001"/>
                    </a:lnTo>
                    <a:lnTo>
                      <a:pt x="3751" y="1001"/>
                    </a:lnTo>
                    <a:lnTo>
                      <a:pt x="3751" y="1"/>
                    </a:lnTo>
                    <a:close/>
                    <a:moveTo>
                      <a:pt x="10013" y="1"/>
                    </a:moveTo>
                    <a:lnTo>
                      <a:pt x="10013" y="1001"/>
                    </a:lnTo>
                    <a:lnTo>
                      <a:pt x="13764" y="1001"/>
                    </a:lnTo>
                    <a:lnTo>
                      <a:pt x="13764" y="1"/>
                    </a:lnTo>
                    <a:close/>
                    <a:moveTo>
                      <a:pt x="20027" y="1"/>
                    </a:moveTo>
                    <a:lnTo>
                      <a:pt x="20027" y="1001"/>
                    </a:lnTo>
                    <a:lnTo>
                      <a:pt x="23765" y="1001"/>
                    </a:lnTo>
                    <a:lnTo>
                      <a:pt x="23765" y="1"/>
                    </a:lnTo>
                    <a:close/>
                    <a:moveTo>
                      <a:pt x="30028" y="1"/>
                    </a:moveTo>
                    <a:lnTo>
                      <a:pt x="30028" y="1001"/>
                    </a:lnTo>
                    <a:lnTo>
                      <a:pt x="33802" y="1001"/>
                    </a:lnTo>
                    <a:lnTo>
                      <a:pt x="33802" y="1"/>
                    </a:lnTo>
                    <a:close/>
                    <a:moveTo>
                      <a:pt x="40041" y="1"/>
                    </a:moveTo>
                    <a:lnTo>
                      <a:pt x="40041" y="1001"/>
                    </a:lnTo>
                    <a:lnTo>
                      <a:pt x="43815" y="1001"/>
                    </a:lnTo>
                    <a:lnTo>
                      <a:pt x="438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0"/>
              <p:cNvSpPr/>
              <p:nvPr/>
            </p:nvSpPr>
            <p:spPr>
              <a:xfrm>
                <a:off x="5472301" y="2183668"/>
                <a:ext cx="77728" cy="76608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2394" extrusionOk="0">
                    <a:moveTo>
                      <a:pt x="1405" y="1"/>
                    </a:moveTo>
                    <a:lnTo>
                      <a:pt x="1405" y="1394"/>
                    </a:lnTo>
                    <a:lnTo>
                      <a:pt x="0" y="1394"/>
                    </a:lnTo>
                    <a:lnTo>
                      <a:pt x="0" y="2394"/>
                    </a:lnTo>
                    <a:lnTo>
                      <a:pt x="2429" y="2394"/>
                    </a:lnTo>
                    <a:lnTo>
                      <a:pt x="24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0"/>
              <p:cNvSpPr/>
              <p:nvPr/>
            </p:nvSpPr>
            <p:spPr>
              <a:xfrm>
                <a:off x="5517261" y="1822869"/>
                <a:ext cx="32768" cy="134912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216" extrusionOk="0">
                    <a:moveTo>
                      <a:pt x="0" y="1"/>
                    </a:moveTo>
                    <a:lnTo>
                      <a:pt x="0" y="4215"/>
                    </a:lnTo>
                    <a:lnTo>
                      <a:pt x="1024" y="4215"/>
                    </a:lnTo>
                    <a:lnTo>
                      <a:pt x="102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0"/>
              <p:cNvSpPr/>
              <p:nvPr/>
            </p:nvSpPr>
            <p:spPr>
              <a:xfrm>
                <a:off x="5472301" y="1520726"/>
                <a:ext cx="77728" cy="76640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2395" extrusionOk="0">
                    <a:moveTo>
                      <a:pt x="0" y="1"/>
                    </a:moveTo>
                    <a:lnTo>
                      <a:pt x="0" y="1025"/>
                    </a:lnTo>
                    <a:lnTo>
                      <a:pt x="1405" y="1025"/>
                    </a:lnTo>
                    <a:lnTo>
                      <a:pt x="1405" y="2394"/>
                    </a:lnTo>
                    <a:lnTo>
                      <a:pt x="2429" y="2394"/>
                    </a:lnTo>
                    <a:lnTo>
                      <a:pt x="24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0"/>
              <p:cNvSpPr/>
              <p:nvPr/>
            </p:nvSpPr>
            <p:spPr>
              <a:xfrm>
                <a:off x="2311512" y="1520726"/>
                <a:ext cx="2964224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92632" h="1025" extrusionOk="0">
                    <a:moveTo>
                      <a:pt x="1" y="1"/>
                    </a:moveTo>
                    <a:lnTo>
                      <a:pt x="1" y="1025"/>
                    </a:lnTo>
                    <a:lnTo>
                      <a:pt x="3728" y="1025"/>
                    </a:lnTo>
                    <a:lnTo>
                      <a:pt x="3728" y="1"/>
                    </a:lnTo>
                    <a:close/>
                    <a:moveTo>
                      <a:pt x="9895" y="1"/>
                    </a:moveTo>
                    <a:lnTo>
                      <a:pt x="9895" y="1025"/>
                    </a:lnTo>
                    <a:lnTo>
                      <a:pt x="13598" y="1025"/>
                    </a:lnTo>
                    <a:lnTo>
                      <a:pt x="13598" y="1"/>
                    </a:lnTo>
                    <a:close/>
                    <a:moveTo>
                      <a:pt x="19789" y="1"/>
                    </a:moveTo>
                    <a:lnTo>
                      <a:pt x="19789" y="1025"/>
                    </a:lnTo>
                    <a:lnTo>
                      <a:pt x="23480" y="1025"/>
                    </a:lnTo>
                    <a:lnTo>
                      <a:pt x="23480" y="1"/>
                    </a:lnTo>
                    <a:close/>
                    <a:moveTo>
                      <a:pt x="29659" y="1"/>
                    </a:moveTo>
                    <a:lnTo>
                      <a:pt x="29659" y="1025"/>
                    </a:lnTo>
                    <a:lnTo>
                      <a:pt x="33350" y="1025"/>
                    </a:lnTo>
                    <a:lnTo>
                      <a:pt x="33350" y="1"/>
                    </a:lnTo>
                    <a:close/>
                    <a:moveTo>
                      <a:pt x="39518" y="1"/>
                    </a:moveTo>
                    <a:lnTo>
                      <a:pt x="39518" y="1025"/>
                    </a:lnTo>
                    <a:lnTo>
                      <a:pt x="43244" y="1025"/>
                    </a:lnTo>
                    <a:lnTo>
                      <a:pt x="43244" y="1"/>
                    </a:lnTo>
                    <a:close/>
                    <a:moveTo>
                      <a:pt x="49412" y="1"/>
                    </a:moveTo>
                    <a:lnTo>
                      <a:pt x="49412" y="1025"/>
                    </a:lnTo>
                    <a:lnTo>
                      <a:pt x="53115" y="1025"/>
                    </a:lnTo>
                    <a:lnTo>
                      <a:pt x="53115" y="1"/>
                    </a:lnTo>
                    <a:close/>
                    <a:moveTo>
                      <a:pt x="59282" y="1"/>
                    </a:moveTo>
                    <a:lnTo>
                      <a:pt x="59282" y="1025"/>
                    </a:lnTo>
                    <a:lnTo>
                      <a:pt x="62985" y="1025"/>
                    </a:lnTo>
                    <a:lnTo>
                      <a:pt x="62985" y="1"/>
                    </a:lnTo>
                    <a:close/>
                    <a:moveTo>
                      <a:pt x="69152" y="1"/>
                    </a:moveTo>
                    <a:lnTo>
                      <a:pt x="69152" y="1025"/>
                    </a:lnTo>
                    <a:lnTo>
                      <a:pt x="72879" y="1025"/>
                    </a:lnTo>
                    <a:lnTo>
                      <a:pt x="72879" y="1"/>
                    </a:lnTo>
                    <a:close/>
                    <a:moveTo>
                      <a:pt x="79047" y="1"/>
                    </a:moveTo>
                    <a:lnTo>
                      <a:pt x="79047" y="1025"/>
                    </a:lnTo>
                    <a:lnTo>
                      <a:pt x="82749" y="1025"/>
                    </a:lnTo>
                    <a:lnTo>
                      <a:pt x="82749" y="1"/>
                    </a:lnTo>
                    <a:close/>
                    <a:moveTo>
                      <a:pt x="88917" y="1"/>
                    </a:moveTo>
                    <a:lnTo>
                      <a:pt x="88917" y="1025"/>
                    </a:lnTo>
                    <a:lnTo>
                      <a:pt x="92632" y="1025"/>
                    </a:lnTo>
                    <a:lnTo>
                      <a:pt x="9263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3" name="Google Shape;1033;p40"/>
          <p:cNvGrpSpPr/>
          <p:nvPr/>
        </p:nvGrpSpPr>
        <p:grpSpPr>
          <a:xfrm>
            <a:off x="225463" y="1439500"/>
            <a:ext cx="2003510" cy="1203840"/>
            <a:chOff x="1228375" y="3548793"/>
            <a:chExt cx="1689300" cy="847655"/>
          </a:xfrm>
        </p:grpSpPr>
        <p:sp>
          <p:nvSpPr>
            <p:cNvPr id="1034" name="Google Shape;1034;p40"/>
            <p:cNvSpPr/>
            <p:nvPr/>
          </p:nvSpPr>
          <p:spPr>
            <a:xfrm>
              <a:off x="1228375" y="3620948"/>
              <a:ext cx="1689300" cy="775500"/>
            </a:xfrm>
            <a:prstGeom prst="roundRect">
              <a:avLst>
                <a:gd name="adj" fmla="val 9659"/>
              </a:avLst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8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Factores de calidad</a:t>
              </a:r>
              <a:endParaRPr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5" name="Google Shape;1035;p40"/>
            <p:cNvSpPr/>
            <p:nvPr/>
          </p:nvSpPr>
          <p:spPr>
            <a:xfrm>
              <a:off x="1228375" y="3548793"/>
              <a:ext cx="1689300" cy="339600"/>
            </a:xfrm>
            <a:prstGeom prst="round2SameRect">
              <a:avLst>
                <a:gd name="adj1" fmla="val 26682"/>
                <a:gd name="adj2" fmla="val 0"/>
              </a:avLst>
            </a:pr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Agrupación</a:t>
              </a:r>
              <a:endParaRPr sz="2300">
                <a:solidFill>
                  <a:srgbClr val="FFFFFF"/>
                </a:solidFill>
              </a:endParaRPr>
            </a:p>
          </p:txBody>
        </p:sp>
      </p:grpSp>
      <p:sp>
        <p:nvSpPr>
          <p:cNvPr id="1036" name="Google Shape;1036;p40"/>
          <p:cNvSpPr/>
          <p:nvPr/>
        </p:nvSpPr>
        <p:spPr>
          <a:xfrm>
            <a:off x="867499" y="481359"/>
            <a:ext cx="723168" cy="723168"/>
          </a:xfrm>
          <a:custGeom>
            <a:avLst/>
            <a:gdLst/>
            <a:ahLst/>
            <a:cxnLst/>
            <a:rect l="l" t="t" r="r" b="b"/>
            <a:pathLst>
              <a:path w="22599" h="22599" extrusionOk="0">
                <a:moveTo>
                  <a:pt x="11312" y="1"/>
                </a:moveTo>
                <a:cubicBezTo>
                  <a:pt x="5073" y="1"/>
                  <a:pt x="1" y="5049"/>
                  <a:pt x="1" y="11288"/>
                </a:cubicBezTo>
                <a:cubicBezTo>
                  <a:pt x="1" y="17527"/>
                  <a:pt x="5073" y="22599"/>
                  <a:pt x="11312" y="22599"/>
                </a:cubicBezTo>
                <a:cubicBezTo>
                  <a:pt x="17551" y="22599"/>
                  <a:pt x="22599" y="17527"/>
                  <a:pt x="22599" y="11288"/>
                </a:cubicBezTo>
                <a:cubicBezTo>
                  <a:pt x="22599" y="5049"/>
                  <a:pt x="17551" y="1"/>
                  <a:pt x="11312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7" name="Google Shape;1037;p40"/>
          <p:cNvGrpSpPr/>
          <p:nvPr/>
        </p:nvGrpSpPr>
        <p:grpSpPr>
          <a:xfrm>
            <a:off x="2681400" y="1985728"/>
            <a:ext cx="2851539" cy="1066872"/>
            <a:chOff x="2990044" y="3488312"/>
            <a:chExt cx="1402212" cy="690934"/>
          </a:xfrm>
        </p:grpSpPr>
        <p:sp>
          <p:nvSpPr>
            <p:cNvPr id="1038" name="Google Shape;1038;p40"/>
            <p:cNvSpPr/>
            <p:nvPr/>
          </p:nvSpPr>
          <p:spPr>
            <a:xfrm>
              <a:off x="2990044" y="3620947"/>
              <a:ext cx="1402200" cy="558300"/>
            </a:xfrm>
            <a:prstGeom prst="roundRect">
              <a:avLst>
                <a:gd name="adj" fmla="val 9659"/>
              </a:avLst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9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Kolmogórov-Smirnov</a:t>
              </a:r>
              <a:endParaRPr sz="1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9" name="Google Shape;1039;p40"/>
            <p:cNvSpPr/>
            <p:nvPr/>
          </p:nvSpPr>
          <p:spPr>
            <a:xfrm>
              <a:off x="2990056" y="3488312"/>
              <a:ext cx="1402200" cy="399900"/>
            </a:xfrm>
            <a:prstGeom prst="round2SameRect">
              <a:avLst>
                <a:gd name="adj1" fmla="val 26682"/>
                <a:gd name="adj2" fmla="val 0"/>
              </a:avLst>
            </a:pr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6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Prueba Normalidad</a:t>
              </a:r>
              <a:endParaRPr sz="2600">
                <a:solidFill>
                  <a:srgbClr val="FFFFFF"/>
                </a:solidFill>
              </a:endParaRPr>
            </a:p>
          </p:txBody>
        </p:sp>
      </p:grpSp>
      <p:sp>
        <p:nvSpPr>
          <p:cNvPr id="1040" name="Google Shape;1040;p40"/>
          <p:cNvSpPr/>
          <p:nvPr/>
        </p:nvSpPr>
        <p:spPr>
          <a:xfrm>
            <a:off x="4147325" y="1118600"/>
            <a:ext cx="723168" cy="722377"/>
          </a:xfrm>
          <a:custGeom>
            <a:avLst/>
            <a:gdLst/>
            <a:ahLst/>
            <a:cxnLst/>
            <a:rect l="l" t="t" r="r" b="b"/>
            <a:pathLst>
              <a:path w="22599" h="22599" extrusionOk="0">
                <a:moveTo>
                  <a:pt x="11288" y="1"/>
                </a:moveTo>
                <a:cubicBezTo>
                  <a:pt x="5049" y="1"/>
                  <a:pt x="1" y="5049"/>
                  <a:pt x="1" y="11288"/>
                </a:cubicBezTo>
                <a:cubicBezTo>
                  <a:pt x="1" y="17527"/>
                  <a:pt x="5049" y="22599"/>
                  <a:pt x="11288" y="22599"/>
                </a:cubicBezTo>
                <a:cubicBezTo>
                  <a:pt x="17527" y="22599"/>
                  <a:pt x="22599" y="17527"/>
                  <a:pt x="22599" y="11288"/>
                </a:cubicBezTo>
                <a:cubicBezTo>
                  <a:pt x="22599" y="5049"/>
                  <a:pt x="17527" y="1"/>
                  <a:pt x="11288" y="1"/>
                </a:cubicBez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40"/>
          <p:cNvSpPr/>
          <p:nvPr/>
        </p:nvSpPr>
        <p:spPr>
          <a:xfrm>
            <a:off x="225498" y="3349200"/>
            <a:ext cx="1756500" cy="1009800"/>
          </a:xfrm>
          <a:prstGeom prst="roundRect">
            <a:avLst>
              <a:gd name="adj" fmla="val 9659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Valor mínimo - Percentiles -  Valor máximo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2" name="Google Shape;1042;p40"/>
          <p:cNvSpPr/>
          <p:nvPr/>
        </p:nvSpPr>
        <p:spPr>
          <a:xfrm>
            <a:off x="845250" y="2712775"/>
            <a:ext cx="577200" cy="567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EB2F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40"/>
          <p:cNvSpPr/>
          <p:nvPr/>
        </p:nvSpPr>
        <p:spPr>
          <a:xfrm>
            <a:off x="3818550" y="3151799"/>
            <a:ext cx="5052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CBD2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40"/>
          <p:cNvSpPr/>
          <p:nvPr/>
        </p:nvSpPr>
        <p:spPr>
          <a:xfrm>
            <a:off x="7314350" y="1439500"/>
            <a:ext cx="577178" cy="567009"/>
          </a:xfrm>
          <a:custGeom>
            <a:avLst/>
            <a:gdLst/>
            <a:ahLst/>
            <a:cxnLst/>
            <a:rect l="l" t="t" r="r" b="b"/>
            <a:pathLst>
              <a:path w="22599" h="22599" extrusionOk="0">
                <a:moveTo>
                  <a:pt x="11288" y="1"/>
                </a:moveTo>
                <a:cubicBezTo>
                  <a:pt x="5049" y="1"/>
                  <a:pt x="1" y="5049"/>
                  <a:pt x="1" y="11288"/>
                </a:cubicBezTo>
                <a:cubicBezTo>
                  <a:pt x="1" y="17527"/>
                  <a:pt x="5049" y="22599"/>
                  <a:pt x="11288" y="22599"/>
                </a:cubicBezTo>
                <a:cubicBezTo>
                  <a:pt x="17527" y="22599"/>
                  <a:pt x="22599" y="17527"/>
                  <a:pt x="22599" y="11288"/>
                </a:cubicBezTo>
                <a:cubicBezTo>
                  <a:pt x="22599" y="5049"/>
                  <a:pt x="17527" y="1"/>
                  <a:pt x="11288" y="1"/>
                </a:cubicBezTo>
                <a:close/>
              </a:path>
            </a:pathLst>
          </a:custGeom>
          <a:solidFill>
            <a:srgbClr val="69E7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5" name="Google Shape;1045;p40"/>
          <p:cNvGrpSpPr/>
          <p:nvPr/>
        </p:nvGrpSpPr>
        <p:grpSpPr>
          <a:xfrm>
            <a:off x="6061694" y="2262082"/>
            <a:ext cx="3082481" cy="1203817"/>
            <a:chOff x="2990050" y="3488314"/>
            <a:chExt cx="1402211" cy="687935"/>
          </a:xfrm>
        </p:grpSpPr>
        <p:sp>
          <p:nvSpPr>
            <p:cNvPr id="1046" name="Google Shape;1046;p40"/>
            <p:cNvSpPr/>
            <p:nvPr/>
          </p:nvSpPr>
          <p:spPr>
            <a:xfrm>
              <a:off x="2990050" y="3620948"/>
              <a:ext cx="1402200" cy="555300"/>
            </a:xfrm>
            <a:prstGeom prst="roundRect">
              <a:avLst>
                <a:gd name="adj" fmla="val 9659"/>
              </a:avLst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9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Estadística no paramétrico de Spearman</a:t>
              </a:r>
              <a:endParaRPr sz="1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47" name="Google Shape;1047;p40"/>
            <p:cNvSpPr/>
            <p:nvPr/>
          </p:nvSpPr>
          <p:spPr>
            <a:xfrm>
              <a:off x="2990061" y="3488314"/>
              <a:ext cx="1402200" cy="298500"/>
            </a:xfrm>
            <a:prstGeom prst="round2SameRect">
              <a:avLst>
                <a:gd name="adj1" fmla="val 26682"/>
                <a:gd name="adj2" fmla="val 0"/>
              </a:avLst>
            </a:pr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6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Correlación</a:t>
              </a:r>
              <a:endParaRPr sz="2600">
                <a:solidFill>
                  <a:srgbClr val="FFFFFF"/>
                </a:solidFill>
              </a:endParaRPr>
            </a:p>
          </p:txBody>
        </p:sp>
      </p:grpSp>
      <p:sp>
        <p:nvSpPr>
          <p:cNvPr id="1048" name="Google Shape;1048;p40"/>
          <p:cNvSpPr/>
          <p:nvPr/>
        </p:nvSpPr>
        <p:spPr>
          <a:xfrm>
            <a:off x="7414400" y="3541975"/>
            <a:ext cx="5052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69E78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40"/>
          <p:cNvSpPr/>
          <p:nvPr/>
        </p:nvSpPr>
        <p:spPr>
          <a:xfrm>
            <a:off x="2152775" y="3542200"/>
            <a:ext cx="4156500" cy="1436400"/>
          </a:xfrm>
          <a:prstGeom prst="roundRect">
            <a:avLst>
              <a:gd name="adj" fmla="val 9659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Ho= </a:t>
            </a:r>
            <a:r>
              <a:rPr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Distribucion normal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 confianza =</a:t>
            </a:r>
            <a:r>
              <a:rPr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95%  </a:t>
            </a:r>
            <a:r>
              <a:rPr lang="en" sz="18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Significancia = </a:t>
            </a:r>
            <a:r>
              <a:rPr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5%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P_valor.</a:t>
            </a:r>
            <a:r>
              <a:rPr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0,000 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EC3A3B"/>
                </a:solidFill>
                <a:latin typeface="Roboto"/>
                <a:ea typeface="Roboto"/>
                <a:cs typeface="Roboto"/>
                <a:sym typeface="Roboto"/>
              </a:rPr>
              <a:t>P_valor &lt; 0,05 Rechaza Ho </a:t>
            </a:r>
            <a:endParaRPr sz="1800">
              <a:solidFill>
                <a:srgbClr val="EC3A3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EC3A3B"/>
                </a:solidFill>
                <a:latin typeface="Roboto"/>
                <a:ea typeface="Roboto"/>
                <a:cs typeface="Roboto"/>
                <a:sym typeface="Roboto"/>
              </a:rPr>
              <a:t>y Acepta Ha</a:t>
            </a:r>
            <a:endParaRPr sz="1800">
              <a:solidFill>
                <a:srgbClr val="EC3A3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0" name="Google Shape;1050;p40"/>
          <p:cNvSpPr/>
          <p:nvPr/>
        </p:nvSpPr>
        <p:spPr>
          <a:xfrm>
            <a:off x="6480050" y="3999050"/>
            <a:ext cx="2457300" cy="1066800"/>
          </a:xfrm>
          <a:prstGeom prst="roundRect">
            <a:avLst>
              <a:gd name="adj" fmla="val 9659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 </a:t>
            </a:r>
            <a:r>
              <a:rPr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&lt; 0,8 = Alta 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0,8 &gt; </a:t>
            </a:r>
            <a:r>
              <a:rPr lang="en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 </a:t>
            </a:r>
            <a:r>
              <a:rPr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&gt;0,4 = Media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 </a:t>
            </a:r>
            <a:r>
              <a:rPr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&gt; 0,4 = Baja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41"/>
          <p:cNvSpPr txBox="1">
            <a:spLocks noGrp="1"/>
          </p:cNvSpPr>
          <p:nvPr>
            <p:ph type="title"/>
          </p:nvPr>
        </p:nvSpPr>
        <p:spPr>
          <a:xfrm>
            <a:off x="1729975" y="-28450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EC3A3B"/>
                </a:solidFill>
              </a:rPr>
              <a:t>RESULTADOS</a:t>
            </a:r>
            <a:endParaRPr sz="3000">
              <a:solidFill>
                <a:srgbClr val="EC3A3B"/>
              </a:solidFill>
            </a:endParaRPr>
          </a:p>
        </p:txBody>
      </p:sp>
      <p:sp>
        <p:nvSpPr>
          <p:cNvPr id="1056" name="Google Shape;1056;p41"/>
          <p:cNvSpPr/>
          <p:nvPr/>
        </p:nvSpPr>
        <p:spPr>
          <a:xfrm>
            <a:off x="3275562" y="1071213"/>
            <a:ext cx="2784600" cy="15099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7" name="Google Shape;1057;p41"/>
          <p:cNvSpPr/>
          <p:nvPr/>
        </p:nvSpPr>
        <p:spPr>
          <a:xfrm rot="5400000">
            <a:off x="7596049" y="667100"/>
            <a:ext cx="430200" cy="1835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8" name="Google Shape;1058;p41"/>
          <p:cNvSpPr/>
          <p:nvPr/>
        </p:nvSpPr>
        <p:spPr>
          <a:xfrm rot="5400000">
            <a:off x="7763150" y="1764650"/>
            <a:ext cx="430200" cy="203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9" name="Google Shape;1059;p41"/>
          <p:cNvSpPr/>
          <p:nvPr/>
        </p:nvSpPr>
        <p:spPr>
          <a:xfrm rot="5400000">
            <a:off x="7057146" y="938738"/>
            <a:ext cx="430200" cy="1291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0" name="Google Shape;1060;p41"/>
          <p:cNvSpPr/>
          <p:nvPr/>
        </p:nvSpPr>
        <p:spPr>
          <a:xfrm rot="5400000">
            <a:off x="7433900" y="1835450"/>
            <a:ext cx="430200" cy="189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61" name="Google Shape;1061;p41"/>
          <p:cNvGrpSpPr/>
          <p:nvPr/>
        </p:nvGrpSpPr>
        <p:grpSpPr>
          <a:xfrm>
            <a:off x="497308" y="1754118"/>
            <a:ext cx="2247140" cy="2295926"/>
            <a:chOff x="4049800" y="640400"/>
            <a:chExt cx="858900" cy="858900"/>
          </a:xfrm>
        </p:grpSpPr>
        <p:sp>
          <p:nvSpPr>
            <p:cNvPr id="1062" name="Google Shape;1062;p41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8100"/>
              </a:avLst>
            </a:prstGeom>
            <a:solidFill>
              <a:schemeClr val="accent6"/>
            </a:solidFill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3" name="Google Shape;1063;p41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6294630"/>
                <a:gd name="adj2" fmla="val 790411"/>
                <a:gd name="adj3" fmla="val 8135"/>
              </a:avLst>
            </a:pr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64" name="Google Shape;1064;p41"/>
          <p:cNvSpPr txBox="1">
            <a:spLocks noGrp="1"/>
          </p:cNvSpPr>
          <p:nvPr>
            <p:ph type="title" idx="4294967295"/>
          </p:nvPr>
        </p:nvSpPr>
        <p:spPr>
          <a:xfrm>
            <a:off x="542675" y="3992900"/>
            <a:ext cx="2156400" cy="8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60,87%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1065" name="Google Shape;1065;p41"/>
          <p:cNvSpPr txBox="1">
            <a:spLocks noGrp="1"/>
          </p:cNvSpPr>
          <p:nvPr>
            <p:ph type="title" idx="4294967295"/>
          </p:nvPr>
        </p:nvSpPr>
        <p:spPr>
          <a:xfrm>
            <a:off x="3365199" y="1071225"/>
            <a:ext cx="1381200" cy="8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accent1"/>
                </a:solidFill>
              </a:rPr>
              <a:t>58,7%</a:t>
            </a:r>
            <a:endParaRPr sz="3200">
              <a:solidFill>
                <a:schemeClr val="accent1"/>
              </a:solidFill>
            </a:endParaRPr>
          </a:p>
        </p:txBody>
      </p:sp>
      <p:sp>
        <p:nvSpPr>
          <p:cNvPr id="1066" name="Google Shape;1066;p41"/>
          <p:cNvSpPr/>
          <p:nvPr/>
        </p:nvSpPr>
        <p:spPr>
          <a:xfrm>
            <a:off x="3211465" y="3224878"/>
            <a:ext cx="2867400" cy="15099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7" name="Google Shape;1067;p41"/>
          <p:cNvSpPr txBox="1">
            <a:spLocks noGrp="1"/>
          </p:cNvSpPr>
          <p:nvPr>
            <p:ph type="title" idx="4294967295"/>
          </p:nvPr>
        </p:nvSpPr>
        <p:spPr>
          <a:xfrm>
            <a:off x="3489402" y="3199625"/>
            <a:ext cx="1381200" cy="8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accent1"/>
                </a:solidFill>
              </a:rPr>
              <a:t>50,7%</a:t>
            </a:r>
            <a:endParaRPr sz="3200">
              <a:solidFill>
                <a:schemeClr val="accent1"/>
              </a:solidFill>
            </a:endParaRPr>
          </a:p>
        </p:txBody>
      </p:sp>
      <p:sp>
        <p:nvSpPr>
          <p:cNvPr id="1068" name="Google Shape;1068;p41"/>
          <p:cNvSpPr txBox="1">
            <a:spLocks noGrp="1"/>
          </p:cNvSpPr>
          <p:nvPr>
            <p:ph type="subTitle" idx="4294967295"/>
          </p:nvPr>
        </p:nvSpPr>
        <p:spPr>
          <a:xfrm>
            <a:off x="930275" y="1266800"/>
            <a:ext cx="1381200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Ocupación</a:t>
            </a:r>
            <a:endParaRPr b="1"/>
          </a:p>
        </p:txBody>
      </p:sp>
      <p:pic>
        <p:nvPicPr>
          <p:cNvPr id="1069" name="Google Shape;106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650" y="2923600"/>
            <a:ext cx="898450" cy="89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1649" y="2031200"/>
            <a:ext cx="898450" cy="89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8313" y="1252950"/>
            <a:ext cx="1194900" cy="119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p41"/>
          <p:cNvSpPr txBox="1">
            <a:spLocks noGrp="1"/>
          </p:cNvSpPr>
          <p:nvPr>
            <p:ph type="subTitle" idx="4294967295"/>
          </p:nvPr>
        </p:nvSpPr>
        <p:spPr>
          <a:xfrm>
            <a:off x="3731400" y="675775"/>
            <a:ext cx="1790100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Género - Edad</a:t>
            </a:r>
            <a:endParaRPr b="1"/>
          </a:p>
        </p:txBody>
      </p:sp>
      <p:sp>
        <p:nvSpPr>
          <p:cNvPr id="1073" name="Google Shape;1073;p41"/>
          <p:cNvSpPr txBox="1">
            <a:spLocks noGrp="1"/>
          </p:cNvSpPr>
          <p:nvPr>
            <p:ph type="subTitle" idx="4294967295"/>
          </p:nvPr>
        </p:nvSpPr>
        <p:spPr>
          <a:xfrm>
            <a:off x="3365188" y="1596350"/>
            <a:ext cx="1629600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9900"/>
                </a:solidFill>
                <a:latin typeface="Muli"/>
                <a:ea typeface="Muli"/>
                <a:cs typeface="Muli"/>
                <a:sym typeface="Muli"/>
              </a:rPr>
              <a:t>15-35 años</a:t>
            </a:r>
            <a:endParaRPr>
              <a:solidFill>
                <a:srgbClr val="FF99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74" name="Google Shape;1074;p41"/>
          <p:cNvSpPr txBox="1">
            <a:spLocks noGrp="1"/>
          </p:cNvSpPr>
          <p:nvPr>
            <p:ph type="title" idx="4294967295"/>
          </p:nvPr>
        </p:nvSpPr>
        <p:spPr>
          <a:xfrm>
            <a:off x="3365200" y="1871550"/>
            <a:ext cx="13812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accent1"/>
                </a:solidFill>
              </a:rPr>
              <a:t>83,3%</a:t>
            </a:r>
            <a:endParaRPr sz="3200">
              <a:solidFill>
                <a:schemeClr val="accent1"/>
              </a:solidFill>
            </a:endParaRPr>
          </a:p>
        </p:txBody>
      </p:sp>
      <p:pic>
        <p:nvPicPr>
          <p:cNvPr id="1075" name="Google Shape;1075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6812" y="3289221"/>
            <a:ext cx="1381201" cy="138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41"/>
          <p:cNvSpPr txBox="1">
            <a:spLocks noGrp="1"/>
          </p:cNvSpPr>
          <p:nvPr>
            <p:ph type="subTitle" idx="4294967295"/>
          </p:nvPr>
        </p:nvSpPr>
        <p:spPr>
          <a:xfrm>
            <a:off x="3628215" y="2825600"/>
            <a:ext cx="2079300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Sector - Ingresos</a:t>
            </a:r>
            <a:endParaRPr b="1"/>
          </a:p>
        </p:txBody>
      </p:sp>
      <p:sp>
        <p:nvSpPr>
          <p:cNvPr id="1077" name="Google Shape;1077;p41"/>
          <p:cNvSpPr txBox="1"/>
          <p:nvPr/>
        </p:nvSpPr>
        <p:spPr>
          <a:xfrm>
            <a:off x="5445300" y="3453475"/>
            <a:ext cx="41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S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078" name="Google Shape;1078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59421" y="4131050"/>
            <a:ext cx="591884" cy="59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41"/>
          <p:cNvSpPr txBox="1">
            <a:spLocks noGrp="1"/>
          </p:cNvSpPr>
          <p:nvPr>
            <p:ph type="subTitle" idx="4294967295"/>
          </p:nvPr>
        </p:nvSpPr>
        <p:spPr>
          <a:xfrm>
            <a:off x="3489388" y="3750025"/>
            <a:ext cx="1629600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A66C"/>
                </a:solidFill>
                <a:latin typeface="Muli"/>
                <a:ea typeface="Muli"/>
                <a:cs typeface="Muli"/>
                <a:sym typeface="Muli"/>
              </a:rPr>
              <a:t>$0 – $ 801</a:t>
            </a:r>
            <a:endParaRPr>
              <a:solidFill>
                <a:srgbClr val="00A66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80" name="Google Shape;1080;p41"/>
          <p:cNvSpPr txBox="1">
            <a:spLocks noGrp="1"/>
          </p:cNvSpPr>
          <p:nvPr>
            <p:ph type="title" idx="4294967295"/>
          </p:nvPr>
        </p:nvSpPr>
        <p:spPr>
          <a:xfrm>
            <a:off x="3807602" y="3978650"/>
            <a:ext cx="1381200" cy="8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accent1"/>
                </a:solidFill>
              </a:rPr>
              <a:t>76,8%</a:t>
            </a:r>
            <a:endParaRPr sz="3200">
              <a:solidFill>
                <a:schemeClr val="accent1"/>
              </a:solidFill>
            </a:endParaRPr>
          </a:p>
        </p:txBody>
      </p:sp>
      <p:pic>
        <p:nvPicPr>
          <p:cNvPr id="1081" name="Google Shape;1081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19529" y="3072475"/>
            <a:ext cx="1518346" cy="150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41"/>
          <p:cNvSpPr/>
          <p:nvPr/>
        </p:nvSpPr>
        <p:spPr>
          <a:xfrm>
            <a:off x="6426325" y="3452350"/>
            <a:ext cx="1194900" cy="11949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3" name="Google Shape;1083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04213" y="3682849"/>
            <a:ext cx="1419817" cy="85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41"/>
          <p:cNvSpPr txBox="1"/>
          <p:nvPr/>
        </p:nvSpPr>
        <p:spPr>
          <a:xfrm>
            <a:off x="7423525" y="4533950"/>
            <a:ext cx="162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64,94%</a:t>
            </a:r>
            <a:endParaRPr/>
          </a:p>
        </p:txBody>
      </p:sp>
      <p:sp>
        <p:nvSpPr>
          <p:cNvPr id="1085" name="Google Shape;1085;p41"/>
          <p:cNvSpPr txBox="1"/>
          <p:nvPr/>
        </p:nvSpPr>
        <p:spPr>
          <a:xfrm>
            <a:off x="6591250" y="1246100"/>
            <a:ext cx="2646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r>
              <a:rPr lang="en" sz="32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37,7% d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86" name="Google Shape;1086;p41"/>
          <p:cNvSpPr txBox="1">
            <a:spLocks noGrp="1"/>
          </p:cNvSpPr>
          <p:nvPr>
            <p:ph type="subTitle" idx="4294967295"/>
          </p:nvPr>
        </p:nvSpPr>
        <p:spPr>
          <a:xfrm>
            <a:off x="6893600" y="855200"/>
            <a:ext cx="1790100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Frecuencia</a:t>
            </a:r>
            <a:endParaRPr b="1"/>
          </a:p>
        </p:txBody>
      </p:sp>
      <p:sp>
        <p:nvSpPr>
          <p:cNvPr id="1087" name="Google Shape;1087;p41"/>
          <p:cNvSpPr txBox="1">
            <a:spLocks noGrp="1"/>
          </p:cNvSpPr>
          <p:nvPr>
            <p:ph type="subTitle" idx="4294967295"/>
          </p:nvPr>
        </p:nvSpPr>
        <p:spPr>
          <a:xfrm>
            <a:off x="6667450" y="2153775"/>
            <a:ext cx="1790100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Actividades</a:t>
            </a:r>
            <a:endParaRPr b="1"/>
          </a:p>
        </p:txBody>
      </p:sp>
      <p:sp>
        <p:nvSpPr>
          <p:cNvPr id="1088" name="Google Shape;1088;p41"/>
          <p:cNvSpPr txBox="1"/>
          <p:nvPr/>
        </p:nvSpPr>
        <p:spPr>
          <a:xfrm>
            <a:off x="6838100" y="2415725"/>
            <a:ext cx="2034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70,29%</a:t>
            </a:r>
            <a:endParaRPr/>
          </a:p>
        </p:txBody>
      </p:sp>
      <p:pic>
        <p:nvPicPr>
          <p:cNvPr id="1089" name="Google Shape;1089;p41"/>
          <p:cNvPicPr preferRelativeResize="0"/>
          <p:nvPr/>
        </p:nvPicPr>
        <p:blipFill rotWithShape="1">
          <a:blip r:embed="rId10">
            <a:alphaModFix/>
          </a:blip>
          <a:srcRect l="28686" t="13666" r="19856" b="36886"/>
          <a:stretch/>
        </p:blipFill>
        <p:spPr>
          <a:xfrm>
            <a:off x="8348525" y="1246100"/>
            <a:ext cx="704588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41"/>
          <p:cNvSpPr/>
          <p:nvPr/>
        </p:nvSpPr>
        <p:spPr>
          <a:xfrm flipH="1">
            <a:off x="8235610" y="2119300"/>
            <a:ext cx="369967" cy="371814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1" name="Google Shape;1091;p41"/>
          <p:cNvGrpSpPr/>
          <p:nvPr/>
        </p:nvGrpSpPr>
        <p:grpSpPr>
          <a:xfrm>
            <a:off x="8683699" y="2122062"/>
            <a:ext cx="369974" cy="369068"/>
            <a:chOff x="-38537400" y="3588000"/>
            <a:chExt cx="316650" cy="315875"/>
          </a:xfrm>
        </p:grpSpPr>
        <p:sp>
          <p:nvSpPr>
            <p:cNvPr id="1092" name="Google Shape;1092;p41"/>
            <p:cNvSpPr/>
            <p:nvPr/>
          </p:nvSpPr>
          <p:spPr>
            <a:xfrm>
              <a:off x="-38327900" y="3719550"/>
              <a:ext cx="20500" cy="41750"/>
            </a:xfrm>
            <a:custGeom>
              <a:avLst/>
              <a:gdLst/>
              <a:ahLst/>
              <a:cxnLst/>
              <a:rect l="l" t="t" r="r" b="b"/>
              <a:pathLst>
                <a:path w="820" h="1670" extrusionOk="0">
                  <a:moveTo>
                    <a:pt x="1" y="0"/>
                  </a:moveTo>
                  <a:lnTo>
                    <a:pt x="1" y="1229"/>
                  </a:lnTo>
                  <a:cubicBezTo>
                    <a:pt x="1" y="1449"/>
                    <a:pt x="190" y="1607"/>
                    <a:pt x="442" y="1670"/>
                  </a:cubicBezTo>
                  <a:cubicBezTo>
                    <a:pt x="631" y="1607"/>
                    <a:pt x="820" y="1449"/>
                    <a:pt x="820" y="1229"/>
                  </a:cubicBezTo>
                  <a:lnTo>
                    <a:pt x="820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1"/>
            <p:cNvSpPr/>
            <p:nvPr/>
          </p:nvSpPr>
          <p:spPr>
            <a:xfrm>
              <a:off x="-38452350" y="3719550"/>
              <a:ext cx="21300" cy="41750"/>
            </a:xfrm>
            <a:custGeom>
              <a:avLst/>
              <a:gdLst/>
              <a:ahLst/>
              <a:cxnLst/>
              <a:rect l="l" t="t" r="r" b="b"/>
              <a:pathLst>
                <a:path w="852" h="1670" extrusionOk="0">
                  <a:moveTo>
                    <a:pt x="1" y="0"/>
                  </a:moveTo>
                  <a:lnTo>
                    <a:pt x="1" y="1229"/>
                  </a:lnTo>
                  <a:cubicBezTo>
                    <a:pt x="1" y="1449"/>
                    <a:pt x="221" y="1607"/>
                    <a:pt x="410" y="1670"/>
                  </a:cubicBezTo>
                  <a:cubicBezTo>
                    <a:pt x="631" y="1607"/>
                    <a:pt x="851" y="1449"/>
                    <a:pt x="851" y="1229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1"/>
            <p:cNvSpPr/>
            <p:nvPr/>
          </p:nvSpPr>
          <p:spPr>
            <a:xfrm>
              <a:off x="-38516925" y="3759700"/>
              <a:ext cx="275700" cy="144175"/>
            </a:xfrm>
            <a:custGeom>
              <a:avLst/>
              <a:gdLst/>
              <a:ahLst/>
              <a:cxnLst/>
              <a:rect l="l" t="t" r="r" b="b"/>
              <a:pathLst>
                <a:path w="11028" h="5767" extrusionOk="0">
                  <a:moveTo>
                    <a:pt x="7152" y="1671"/>
                  </a:moveTo>
                  <a:cubicBezTo>
                    <a:pt x="7404" y="1671"/>
                    <a:pt x="7593" y="1860"/>
                    <a:pt x="7593" y="2112"/>
                  </a:cubicBezTo>
                  <a:lnTo>
                    <a:pt x="7593" y="3750"/>
                  </a:lnTo>
                  <a:cubicBezTo>
                    <a:pt x="7593" y="4002"/>
                    <a:pt x="7404" y="4159"/>
                    <a:pt x="7152" y="4159"/>
                  </a:cubicBezTo>
                  <a:lnTo>
                    <a:pt x="3844" y="4159"/>
                  </a:lnTo>
                  <a:cubicBezTo>
                    <a:pt x="3624" y="4159"/>
                    <a:pt x="3434" y="3939"/>
                    <a:pt x="3434" y="3750"/>
                  </a:cubicBezTo>
                  <a:lnTo>
                    <a:pt x="3434" y="2112"/>
                  </a:lnTo>
                  <a:cubicBezTo>
                    <a:pt x="3434" y="1860"/>
                    <a:pt x="3624" y="1671"/>
                    <a:pt x="3844" y="1671"/>
                  </a:cubicBezTo>
                  <a:close/>
                  <a:moveTo>
                    <a:pt x="0" y="1"/>
                  </a:moveTo>
                  <a:lnTo>
                    <a:pt x="0" y="4537"/>
                  </a:lnTo>
                  <a:cubicBezTo>
                    <a:pt x="0" y="5199"/>
                    <a:pt x="568" y="5766"/>
                    <a:pt x="1261" y="5766"/>
                  </a:cubicBezTo>
                  <a:lnTo>
                    <a:pt x="9798" y="5766"/>
                  </a:lnTo>
                  <a:cubicBezTo>
                    <a:pt x="10460" y="5766"/>
                    <a:pt x="11027" y="5199"/>
                    <a:pt x="11027" y="4537"/>
                  </a:cubicBezTo>
                  <a:lnTo>
                    <a:pt x="11027" y="1"/>
                  </a:lnTo>
                  <a:lnTo>
                    <a:pt x="9168" y="1"/>
                  </a:lnTo>
                  <a:cubicBezTo>
                    <a:pt x="9011" y="473"/>
                    <a:pt x="8538" y="851"/>
                    <a:pt x="8003" y="851"/>
                  </a:cubicBezTo>
                  <a:cubicBezTo>
                    <a:pt x="7436" y="851"/>
                    <a:pt x="6995" y="473"/>
                    <a:pt x="6806" y="1"/>
                  </a:cubicBezTo>
                  <a:lnTo>
                    <a:pt x="4159" y="1"/>
                  </a:lnTo>
                  <a:cubicBezTo>
                    <a:pt x="4002" y="473"/>
                    <a:pt x="3560" y="851"/>
                    <a:pt x="2993" y="851"/>
                  </a:cubicBezTo>
                  <a:cubicBezTo>
                    <a:pt x="2489" y="851"/>
                    <a:pt x="2017" y="536"/>
                    <a:pt x="1859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1"/>
            <p:cNvSpPr/>
            <p:nvPr/>
          </p:nvSpPr>
          <p:spPr>
            <a:xfrm>
              <a:off x="-38537400" y="3588000"/>
              <a:ext cx="316650" cy="151250"/>
            </a:xfrm>
            <a:custGeom>
              <a:avLst/>
              <a:gdLst/>
              <a:ahLst/>
              <a:cxnLst/>
              <a:rect l="l" t="t" r="r" b="b"/>
              <a:pathLst>
                <a:path w="12666" h="6050" extrusionOk="0">
                  <a:moveTo>
                    <a:pt x="7971" y="820"/>
                  </a:moveTo>
                  <a:cubicBezTo>
                    <a:pt x="8223" y="820"/>
                    <a:pt x="8381" y="1009"/>
                    <a:pt x="8412" y="1229"/>
                  </a:cubicBezTo>
                  <a:lnTo>
                    <a:pt x="8412" y="1639"/>
                  </a:lnTo>
                  <a:lnTo>
                    <a:pt x="4253" y="1639"/>
                  </a:lnTo>
                  <a:lnTo>
                    <a:pt x="4253" y="1229"/>
                  </a:lnTo>
                  <a:cubicBezTo>
                    <a:pt x="4253" y="1009"/>
                    <a:pt x="4443" y="851"/>
                    <a:pt x="4663" y="820"/>
                  </a:cubicBezTo>
                  <a:close/>
                  <a:moveTo>
                    <a:pt x="4632" y="1"/>
                  </a:moveTo>
                  <a:cubicBezTo>
                    <a:pt x="3970" y="1"/>
                    <a:pt x="3403" y="536"/>
                    <a:pt x="3403" y="1229"/>
                  </a:cubicBezTo>
                  <a:lnTo>
                    <a:pt x="3403" y="1639"/>
                  </a:lnTo>
                  <a:lnTo>
                    <a:pt x="1229" y="1639"/>
                  </a:lnTo>
                  <a:cubicBezTo>
                    <a:pt x="536" y="1639"/>
                    <a:pt x="0" y="2175"/>
                    <a:pt x="0" y="2868"/>
                  </a:cubicBezTo>
                  <a:lnTo>
                    <a:pt x="0" y="5609"/>
                  </a:lnTo>
                  <a:cubicBezTo>
                    <a:pt x="0" y="5861"/>
                    <a:pt x="189" y="6050"/>
                    <a:pt x="378" y="6050"/>
                  </a:cubicBezTo>
                  <a:lnTo>
                    <a:pt x="2584" y="6050"/>
                  </a:lnTo>
                  <a:lnTo>
                    <a:pt x="2584" y="4821"/>
                  </a:lnTo>
                  <a:cubicBezTo>
                    <a:pt x="2584" y="4600"/>
                    <a:pt x="2804" y="4380"/>
                    <a:pt x="3025" y="4380"/>
                  </a:cubicBezTo>
                  <a:lnTo>
                    <a:pt x="4663" y="4380"/>
                  </a:lnTo>
                  <a:cubicBezTo>
                    <a:pt x="4915" y="4380"/>
                    <a:pt x="5104" y="4600"/>
                    <a:pt x="5104" y="4821"/>
                  </a:cubicBezTo>
                  <a:lnTo>
                    <a:pt x="5104" y="6050"/>
                  </a:lnTo>
                  <a:lnTo>
                    <a:pt x="7593" y="6050"/>
                  </a:lnTo>
                  <a:lnTo>
                    <a:pt x="7593" y="4821"/>
                  </a:lnTo>
                  <a:cubicBezTo>
                    <a:pt x="7593" y="4600"/>
                    <a:pt x="7782" y="4380"/>
                    <a:pt x="7971" y="4380"/>
                  </a:cubicBezTo>
                  <a:lnTo>
                    <a:pt x="9641" y="4380"/>
                  </a:lnTo>
                  <a:cubicBezTo>
                    <a:pt x="9861" y="4380"/>
                    <a:pt x="10019" y="4600"/>
                    <a:pt x="10019" y="4821"/>
                  </a:cubicBezTo>
                  <a:lnTo>
                    <a:pt x="10019" y="6050"/>
                  </a:lnTo>
                  <a:lnTo>
                    <a:pt x="12224" y="6050"/>
                  </a:lnTo>
                  <a:cubicBezTo>
                    <a:pt x="12476" y="6050"/>
                    <a:pt x="12665" y="5861"/>
                    <a:pt x="12665" y="5609"/>
                  </a:cubicBezTo>
                  <a:lnTo>
                    <a:pt x="12665" y="2868"/>
                  </a:lnTo>
                  <a:cubicBezTo>
                    <a:pt x="12665" y="2238"/>
                    <a:pt x="12067" y="1639"/>
                    <a:pt x="11405" y="1639"/>
                  </a:cubicBezTo>
                  <a:lnTo>
                    <a:pt x="9200" y="1639"/>
                  </a:lnTo>
                  <a:lnTo>
                    <a:pt x="9200" y="1229"/>
                  </a:lnTo>
                  <a:cubicBezTo>
                    <a:pt x="9200" y="568"/>
                    <a:pt x="8664" y="32"/>
                    <a:pt x="7940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6" name="Google Shape;1096;p41"/>
          <p:cNvSpPr txBox="1"/>
          <p:nvPr/>
        </p:nvSpPr>
        <p:spPr>
          <a:xfrm>
            <a:off x="314075" y="657275"/>
            <a:ext cx="457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EC3A3B"/>
                </a:solidFill>
                <a:latin typeface="Muli"/>
                <a:ea typeface="Muli"/>
                <a:cs typeface="Muli"/>
                <a:sym typeface="Muli"/>
              </a:rPr>
              <a:t>1</a:t>
            </a:r>
            <a:endParaRPr sz="2700" b="1">
              <a:solidFill>
                <a:srgbClr val="EC3A3B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97" name="Google Shape;1097;p41"/>
          <p:cNvSpPr/>
          <p:nvPr/>
        </p:nvSpPr>
        <p:spPr>
          <a:xfrm>
            <a:off x="737600" y="771575"/>
            <a:ext cx="2173200" cy="371700"/>
          </a:xfrm>
          <a:prstGeom prst="round2SameRect">
            <a:avLst>
              <a:gd name="adj1" fmla="val 26682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Perfil del usuario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098" name="Google Shape;1098;p41"/>
          <p:cNvSpPr txBox="1"/>
          <p:nvPr/>
        </p:nvSpPr>
        <p:spPr>
          <a:xfrm>
            <a:off x="-59000" y="4727075"/>
            <a:ext cx="4777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AC1C1E"/>
                </a:solidFill>
                <a:latin typeface="Roboto Slab"/>
                <a:ea typeface="Roboto Slab"/>
                <a:cs typeface="Roboto Slab"/>
                <a:sym typeface="Roboto Slab"/>
              </a:rPr>
              <a:t>INDIFERENTE - INSATISFECHO</a:t>
            </a:r>
            <a:endParaRPr sz="1900" b="1">
              <a:solidFill>
                <a:srgbClr val="AC1C1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42"/>
          <p:cNvSpPr/>
          <p:nvPr/>
        </p:nvSpPr>
        <p:spPr>
          <a:xfrm>
            <a:off x="4583975" y="1922475"/>
            <a:ext cx="4257600" cy="60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P_valor </a:t>
            </a:r>
            <a:r>
              <a:rPr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0,000 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C3A3B"/>
                </a:solidFill>
                <a:latin typeface="Roboto"/>
                <a:ea typeface="Roboto"/>
                <a:cs typeface="Roboto"/>
                <a:sym typeface="Roboto"/>
              </a:rPr>
              <a:t>P_valor&lt; 0,05 Rechaza Ho y Acepta Ha</a:t>
            </a:r>
            <a:endParaRPr sz="1800">
              <a:solidFill>
                <a:srgbClr val="EC3A3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4" name="Google Shape;1104;p42"/>
          <p:cNvSpPr/>
          <p:nvPr/>
        </p:nvSpPr>
        <p:spPr>
          <a:xfrm>
            <a:off x="4106950" y="1472825"/>
            <a:ext cx="4257600" cy="357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42"/>
          <p:cNvSpPr/>
          <p:nvPr/>
        </p:nvSpPr>
        <p:spPr>
          <a:xfrm>
            <a:off x="4007841" y="697225"/>
            <a:ext cx="4941000" cy="676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42"/>
          <p:cNvSpPr txBox="1">
            <a:spLocks noGrp="1"/>
          </p:cNvSpPr>
          <p:nvPr>
            <p:ph type="title"/>
          </p:nvPr>
        </p:nvSpPr>
        <p:spPr>
          <a:xfrm>
            <a:off x="2796775" y="-57150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EC3A3B"/>
                </a:solidFill>
              </a:rPr>
              <a:t>RESULTADOS</a:t>
            </a:r>
            <a:endParaRPr sz="3000">
              <a:solidFill>
                <a:srgbClr val="EC3A3B"/>
              </a:solidFill>
            </a:endParaRPr>
          </a:p>
        </p:txBody>
      </p:sp>
      <p:sp>
        <p:nvSpPr>
          <p:cNvPr id="1107" name="Google Shape;1107;p42"/>
          <p:cNvSpPr txBox="1"/>
          <p:nvPr/>
        </p:nvSpPr>
        <p:spPr>
          <a:xfrm>
            <a:off x="283575" y="563525"/>
            <a:ext cx="457200" cy="6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EC3A3B"/>
                </a:solidFill>
                <a:latin typeface="Muli"/>
                <a:ea typeface="Muli"/>
                <a:cs typeface="Muli"/>
                <a:sym typeface="Muli"/>
              </a:rPr>
              <a:t>2</a:t>
            </a:r>
            <a:endParaRPr sz="2700" b="1">
              <a:solidFill>
                <a:srgbClr val="EC3A3B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108" name="Google Shape;110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1525" y="2598975"/>
            <a:ext cx="6286283" cy="288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9" name="Google Shape;1109;p42"/>
          <p:cNvSpPr txBox="1"/>
          <p:nvPr/>
        </p:nvSpPr>
        <p:spPr>
          <a:xfrm>
            <a:off x="4168720" y="1421225"/>
            <a:ext cx="468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 confianza =</a:t>
            </a:r>
            <a:r>
              <a:rPr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95%  </a:t>
            </a:r>
            <a:r>
              <a:rPr lang="en" sz="18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Significancia = </a:t>
            </a:r>
            <a:r>
              <a:rPr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5%</a:t>
            </a:r>
            <a:endParaRPr sz="16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10" name="Google Shape;1110;p42"/>
          <p:cNvSpPr txBox="1">
            <a:spLocks noGrp="1"/>
          </p:cNvSpPr>
          <p:nvPr>
            <p:ph type="subTitle" idx="4294967295"/>
          </p:nvPr>
        </p:nvSpPr>
        <p:spPr>
          <a:xfrm>
            <a:off x="4050474" y="643925"/>
            <a:ext cx="4941000" cy="67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Ho= </a:t>
            </a: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La satisfacción y los factores de la calidad son independientes. </a:t>
            </a:r>
            <a:r>
              <a:rPr lang="en" sz="1600" i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( no relacionado)</a:t>
            </a:r>
            <a:endParaRPr sz="1600" i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/>
          </a:p>
        </p:txBody>
      </p:sp>
      <p:pic>
        <p:nvPicPr>
          <p:cNvPr id="1111" name="Google Shape;111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450" y="1468338"/>
            <a:ext cx="3775625" cy="3288765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p42"/>
          <p:cNvSpPr/>
          <p:nvPr/>
        </p:nvSpPr>
        <p:spPr>
          <a:xfrm>
            <a:off x="796475" y="601625"/>
            <a:ext cx="2173200" cy="676500"/>
          </a:xfrm>
          <a:prstGeom prst="round2SameRect">
            <a:avLst>
              <a:gd name="adj1" fmla="val 26682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Comprobación de hipótesis</a:t>
            </a:r>
            <a:endParaRPr sz="2100">
              <a:solidFill>
                <a:srgbClr val="FFFFFF"/>
              </a:solidFill>
            </a:endParaRPr>
          </a:p>
        </p:txBody>
      </p:sp>
      <p:pic>
        <p:nvPicPr>
          <p:cNvPr id="1113" name="Google Shape;111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9837" y="2624719"/>
            <a:ext cx="1501538" cy="9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3"/>
          <p:cNvSpPr txBox="1">
            <a:spLocks noGrp="1"/>
          </p:cNvSpPr>
          <p:nvPr>
            <p:ph type="title"/>
          </p:nvPr>
        </p:nvSpPr>
        <p:spPr>
          <a:xfrm>
            <a:off x="3499350" y="114300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EC3A3B"/>
                </a:solidFill>
              </a:rPr>
              <a:t>RESULTADOS</a:t>
            </a:r>
            <a:endParaRPr sz="3000">
              <a:solidFill>
                <a:srgbClr val="EC3A3B"/>
              </a:solidFill>
            </a:endParaRPr>
          </a:p>
        </p:txBody>
      </p:sp>
      <p:sp>
        <p:nvSpPr>
          <p:cNvPr id="1119" name="Google Shape;1119;p43"/>
          <p:cNvSpPr txBox="1"/>
          <p:nvPr/>
        </p:nvSpPr>
        <p:spPr>
          <a:xfrm>
            <a:off x="1135575" y="38100"/>
            <a:ext cx="457200" cy="6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EC3A3B"/>
                </a:solidFill>
                <a:latin typeface="Muli"/>
                <a:ea typeface="Muli"/>
                <a:cs typeface="Muli"/>
                <a:sym typeface="Muli"/>
              </a:rPr>
              <a:t>3</a:t>
            </a:r>
            <a:endParaRPr sz="2700" b="1">
              <a:solidFill>
                <a:srgbClr val="EC3A3B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120" name="Google Shape;1120;p43"/>
          <p:cNvPicPr preferRelativeResize="0"/>
          <p:nvPr/>
        </p:nvPicPr>
        <p:blipFill rotWithShape="1">
          <a:blip r:embed="rId3">
            <a:alphaModFix/>
          </a:blip>
          <a:srcRect l="5798" t="8517" r="23138" b="6901"/>
          <a:stretch/>
        </p:blipFill>
        <p:spPr>
          <a:xfrm>
            <a:off x="4460325" y="912075"/>
            <a:ext cx="4415624" cy="350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43"/>
          <p:cNvPicPr preferRelativeResize="0"/>
          <p:nvPr/>
        </p:nvPicPr>
        <p:blipFill rotWithShape="1">
          <a:blip r:embed="rId3">
            <a:alphaModFix/>
          </a:blip>
          <a:srcRect l="81491" t="48400" r="1947" b="39074"/>
          <a:stretch/>
        </p:blipFill>
        <p:spPr>
          <a:xfrm>
            <a:off x="7534225" y="912075"/>
            <a:ext cx="1341729" cy="67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175" y="912078"/>
            <a:ext cx="4415625" cy="3651947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43"/>
          <p:cNvSpPr/>
          <p:nvPr/>
        </p:nvSpPr>
        <p:spPr>
          <a:xfrm>
            <a:off x="1592775" y="114300"/>
            <a:ext cx="2662500" cy="395400"/>
          </a:xfrm>
          <a:prstGeom prst="round2SameRect">
            <a:avLst>
              <a:gd name="adj1" fmla="val 26682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Nivel de satisfacción</a:t>
            </a:r>
            <a:endParaRPr sz="2100">
              <a:solidFill>
                <a:srgbClr val="FFFFFF"/>
              </a:solidFill>
            </a:endParaRPr>
          </a:p>
        </p:txBody>
      </p:sp>
      <p:pic>
        <p:nvPicPr>
          <p:cNvPr id="1124" name="Google Shape;112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175" y="0"/>
            <a:ext cx="1037400" cy="10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Google Shape;1125;p43"/>
          <p:cNvSpPr txBox="1"/>
          <p:nvPr/>
        </p:nvSpPr>
        <p:spPr>
          <a:xfrm>
            <a:off x="298875" y="218550"/>
            <a:ext cx="636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C3A3B"/>
                </a:solidFill>
                <a:latin typeface="Viga"/>
                <a:ea typeface="Viga"/>
                <a:cs typeface="Viga"/>
                <a:sym typeface="Viga"/>
              </a:rPr>
              <a:t>2</a:t>
            </a:r>
            <a:endParaRPr>
              <a:solidFill>
                <a:srgbClr val="EC3A3B"/>
              </a:solidFill>
            </a:endParaRPr>
          </a:p>
        </p:txBody>
      </p:sp>
      <p:sp>
        <p:nvSpPr>
          <p:cNvPr id="1126" name="Google Shape;1126;p43"/>
          <p:cNvSpPr txBox="1"/>
          <p:nvPr/>
        </p:nvSpPr>
        <p:spPr>
          <a:xfrm>
            <a:off x="6102063" y="4491800"/>
            <a:ext cx="2395500" cy="446400"/>
          </a:xfrm>
          <a:prstGeom prst="rect">
            <a:avLst/>
          </a:prstGeom>
          <a:solidFill>
            <a:srgbClr val="C9272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Índice Satisfacción  = 2.85 </a:t>
            </a:r>
            <a:endParaRPr sz="1000"/>
          </a:p>
        </p:txBody>
      </p:sp>
      <p:pic>
        <p:nvPicPr>
          <p:cNvPr id="1127" name="Google Shape;1127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175" y="4536875"/>
            <a:ext cx="5801879" cy="3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2" name="Google Shape;1132;p44"/>
          <p:cNvPicPr preferRelativeResize="0"/>
          <p:nvPr/>
        </p:nvPicPr>
        <p:blipFill rotWithShape="1">
          <a:blip r:embed="rId3">
            <a:alphaModFix/>
          </a:blip>
          <a:srcRect l="4067" t="12952" r="5147" b="32533"/>
          <a:stretch/>
        </p:blipFill>
        <p:spPr>
          <a:xfrm>
            <a:off x="0" y="464450"/>
            <a:ext cx="9144000" cy="460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44"/>
          <p:cNvSpPr txBox="1">
            <a:spLocks noGrp="1"/>
          </p:cNvSpPr>
          <p:nvPr>
            <p:ph type="title" idx="4294967295"/>
          </p:nvPr>
        </p:nvSpPr>
        <p:spPr>
          <a:xfrm>
            <a:off x="7450200" y="24300"/>
            <a:ext cx="1693800" cy="627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CAP. III</a:t>
            </a:r>
            <a:endParaRPr sz="400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134" name="Google Shape;1134;p44"/>
          <p:cNvSpPr/>
          <p:nvPr/>
        </p:nvSpPr>
        <p:spPr>
          <a:xfrm rot="5400000">
            <a:off x="7012350" y="179250"/>
            <a:ext cx="557700" cy="318000"/>
          </a:xfrm>
          <a:prstGeom prst="triangle">
            <a:avLst>
              <a:gd name="adj" fmla="val 50000"/>
            </a:avLst>
          </a:prstGeom>
          <a:solidFill>
            <a:srgbClr val="AC1C1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44"/>
          <p:cNvSpPr txBox="1">
            <a:spLocks noGrp="1"/>
          </p:cNvSpPr>
          <p:nvPr>
            <p:ph type="title" idx="4294967295"/>
          </p:nvPr>
        </p:nvSpPr>
        <p:spPr>
          <a:xfrm>
            <a:off x="3571800" y="0"/>
            <a:ext cx="27456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674EA7"/>
                </a:solidFill>
              </a:rPr>
              <a:t>PROPUESTA</a:t>
            </a:r>
            <a:endParaRPr sz="3300">
              <a:solidFill>
                <a:srgbClr val="674EA7"/>
              </a:solidFill>
            </a:endParaRPr>
          </a:p>
        </p:txBody>
      </p:sp>
      <p:pic>
        <p:nvPicPr>
          <p:cNvPr id="1136" name="Google Shape;1136;p44"/>
          <p:cNvPicPr preferRelativeResize="0"/>
          <p:nvPr/>
        </p:nvPicPr>
        <p:blipFill rotWithShape="1">
          <a:blip r:embed="rId4">
            <a:alphaModFix/>
          </a:blip>
          <a:srcRect l="7959" t="9978" r="9978" b="7959"/>
          <a:stretch/>
        </p:blipFill>
        <p:spPr>
          <a:xfrm>
            <a:off x="3638250" y="2073100"/>
            <a:ext cx="1867500" cy="1867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45"/>
          <p:cNvSpPr/>
          <p:nvPr/>
        </p:nvSpPr>
        <p:spPr>
          <a:xfrm>
            <a:off x="161225" y="581100"/>
            <a:ext cx="8624700" cy="456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45"/>
          <p:cNvSpPr txBox="1">
            <a:spLocks noGrp="1"/>
          </p:cNvSpPr>
          <p:nvPr>
            <p:ph type="title"/>
          </p:nvPr>
        </p:nvSpPr>
        <p:spPr>
          <a:xfrm>
            <a:off x="3100775" y="0"/>
            <a:ext cx="27456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674EA7"/>
                </a:solidFill>
              </a:rPr>
              <a:t>PLANIFICAR</a:t>
            </a:r>
            <a:endParaRPr sz="3300">
              <a:solidFill>
                <a:srgbClr val="674EA7"/>
              </a:solidFill>
            </a:endParaRPr>
          </a:p>
        </p:txBody>
      </p:sp>
      <p:pic>
        <p:nvPicPr>
          <p:cNvPr id="1143" name="Google Shape;1143;p45"/>
          <p:cNvPicPr preferRelativeResize="0"/>
          <p:nvPr/>
        </p:nvPicPr>
        <p:blipFill rotWithShape="1">
          <a:blip r:embed="rId3">
            <a:alphaModFix/>
          </a:blip>
          <a:srcRect b="5267"/>
          <a:stretch/>
        </p:blipFill>
        <p:spPr>
          <a:xfrm>
            <a:off x="736125" y="660076"/>
            <a:ext cx="7474901" cy="440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" name="Google Shape;1148;p46"/>
          <p:cNvPicPr preferRelativeResize="0"/>
          <p:nvPr/>
        </p:nvPicPr>
        <p:blipFill rotWithShape="1">
          <a:blip r:embed="rId3">
            <a:alphaModFix/>
          </a:blip>
          <a:srcRect r="27060" b="5846"/>
          <a:stretch/>
        </p:blipFill>
        <p:spPr>
          <a:xfrm>
            <a:off x="4842725" y="210556"/>
            <a:ext cx="4044736" cy="2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46"/>
          <p:cNvPicPr preferRelativeResize="0"/>
          <p:nvPr/>
        </p:nvPicPr>
        <p:blipFill rotWithShape="1">
          <a:blip r:embed="rId4">
            <a:alphaModFix/>
          </a:blip>
          <a:srcRect l="39005" t="14155"/>
          <a:stretch/>
        </p:blipFill>
        <p:spPr>
          <a:xfrm>
            <a:off x="2834075" y="2504625"/>
            <a:ext cx="3229848" cy="255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425" y="270725"/>
            <a:ext cx="3311801" cy="2776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p46"/>
          <p:cNvSpPr txBox="1"/>
          <p:nvPr/>
        </p:nvSpPr>
        <p:spPr>
          <a:xfrm>
            <a:off x="574500" y="3016925"/>
            <a:ext cx="2631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C3A3B"/>
                </a:solidFill>
                <a:latin typeface="Muli"/>
                <a:ea typeface="Muli"/>
                <a:cs typeface="Muli"/>
                <a:sym typeface="Muli"/>
              </a:rPr>
              <a:t>Estrategia de marketing de contenidos y redes sociales</a:t>
            </a:r>
            <a:endParaRPr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52" name="Google Shape;1152;p46"/>
          <p:cNvSpPr txBox="1"/>
          <p:nvPr/>
        </p:nvSpPr>
        <p:spPr>
          <a:xfrm>
            <a:off x="4276250" y="270725"/>
            <a:ext cx="1923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C3A3B"/>
                </a:solidFill>
                <a:latin typeface="Muli"/>
                <a:ea typeface="Muli"/>
                <a:cs typeface="Muli"/>
                <a:sym typeface="Muli"/>
              </a:rPr>
              <a:t>Estrategia de omnicanalidad</a:t>
            </a:r>
            <a:endParaRPr b="1">
              <a:solidFill>
                <a:srgbClr val="EC3A3B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53" name="Google Shape;1153;p46"/>
          <p:cNvSpPr txBox="1"/>
          <p:nvPr/>
        </p:nvSpPr>
        <p:spPr>
          <a:xfrm>
            <a:off x="5932600" y="4372450"/>
            <a:ext cx="2631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C3A3B"/>
                </a:solidFill>
                <a:latin typeface="Muli"/>
                <a:ea typeface="Muli"/>
                <a:cs typeface="Muli"/>
                <a:sym typeface="Muli"/>
              </a:rPr>
              <a:t>Estrategia de marketing relacional</a:t>
            </a:r>
            <a:endParaRPr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54" name="Google Shape;1154;p46"/>
          <p:cNvSpPr txBox="1">
            <a:spLocks noGrp="1"/>
          </p:cNvSpPr>
          <p:nvPr>
            <p:ph type="title"/>
          </p:nvPr>
        </p:nvSpPr>
        <p:spPr>
          <a:xfrm>
            <a:off x="-513100" y="4211075"/>
            <a:ext cx="27456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674EA7"/>
                </a:solidFill>
              </a:rPr>
              <a:t>HACER</a:t>
            </a:r>
            <a:endParaRPr sz="3300">
              <a:solidFill>
                <a:srgbClr val="674EA7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47"/>
          <p:cNvSpPr txBox="1">
            <a:spLocks noGrp="1"/>
          </p:cNvSpPr>
          <p:nvPr>
            <p:ph type="title"/>
          </p:nvPr>
        </p:nvSpPr>
        <p:spPr>
          <a:xfrm>
            <a:off x="5660625" y="0"/>
            <a:ext cx="27456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674EA7"/>
                </a:solidFill>
              </a:rPr>
              <a:t>HACER</a:t>
            </a:r>
            <a:endParaRPr sz="3300">
              <a:solidFill>
                <a:srgbClr val="674EA7"/>
              </a:solidFill>
            </a:endParaRPr>
          </a:p>
        </p:txBody>
      </p:sp>
      <p:sp>
        <p:nvSpPr>
          <p:cNvPr id="1160" name="Google Shape;1160;p47"/>
          <p:cNvSpPr txBox="1"/>
          <p:nvPr/>
        </p:nvSpPr>
        <p:spPr>
          <a:xfrm>
            <a:off x="5226888" y="556175"/>
            <a:ext cx="3847500" cy="738900"/>
          </a:xfrm>
          <a:prstGeom prst="rect">
            <a:avLst/>
          </a:prstGeom>
          <a:noFill/>
          <a:ln w="9525" cap="flat" cmpd="sng">
            <a:solidFill>
              <a:srgbClr val="00C3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02-E1. </a:t>
            </a:r>
            <a:r>
              <a:rPr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Diseño de un producto completaría al servicio 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61" name="Google Shape;116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675" y="106675"/>
            <a:ext cx="4913500" cy="49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9075" y="1781725"/>
            <a:ext cx="3723125" cy="311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47"/>
          <p:cNvSpPr txBox="1"/>
          <p:nvPr/>
        </p:nvSpPr>
        <p:spPr>
          <a:xfrm>
            <a:off x="5289075" y="1295075"/>
            <a:ext cx="34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C3A3B"/>
                </a:solidFill>
                <a:latin typeface="Muli"/>
                <a:ea typeface="Muli"/>
                <a:cs typeface="Muli"/>
                <a:sym typeface="Muli"/>
              </a:rPr>
              <a:t>Sistema Inteligente de transporte</a:t>
            </a:r>
            <a:endParaRPr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0"/>
          <p:cNvSpPr/>
          <p:nvPr/>
        </p:nvSpPr>
        <p:spPr>
          <a:xfrm>
            <a:off x="3853290" y="887725"/>
            <a:ext cx="688200" cy="710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30"/>
          <p:cNvSpPr/>
          <p:nvPr/>
        </p:nvSpPr>
        <p:spPr>
          <a:xfrm>
            <a:off x="6720280" y="887725"/>
            <a:ext cx="688200" cy="710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0"/>
          <p:cNvSpPr/>
          <p:nvPr/>
        </p:nvSpPr>
        <p:spPr>
          <a:xfrm>
            <a:off x="5605631" y="3134728"/>
            <a:ext cx="694200" cy="704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0"/>
          <p:cNvSpPr/>
          <p:nvPr/>
        </p:nvSpPr>
        <p:spPr>
          <a:xfrm>
            <a:off x="2713239" y="3134728"/>
            <a:ext cx="694200" cy="704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0"/>
          <p:cNvSpPr txBox="1">
            <a:spLocks noGrp="1"/>
          </p:cNvSpPr>
          <p:nvPr>
            <p:ph type="title"/>
          </p:nvPr>
        </p:nvSpPr>
        <p:spPr>
          <a:xfrm>
            <a:off x="344550" y="2048225"/>
            <a:ext cx="2283900" cy="5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Capítulo Introductorio</a:t>
            </a:r>
            <a:endParaRPr/>
          </a:p>
        </p:txBody>
      </p:sp>
      <p:sp>
        <p:nvSpPr>
          <p:cNvPr id="722" name="Google Shape;722;p30"/>
          <p:cNvSpPr/>
          <p:nvPr/>
        </p:nvSpPr>
        <p:spPr>
          <a:xfrm>
            <a:off x="986299" y="887725"/>
            <a:ext cx="688200" cy="710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0"/>
          <p:cNvSpPr txBox="1">
            <a:spLocks noGrp="1"/>
          </p:cNvSpPr>
          <p:nvPr>
            <p:ph type="title" idx="2"/>
          </p:nvPr>
        </p:nvSpPr>
        <p:spPr>
          <a:xfrm>
            <a:off x="614945" y="1071815"/>
            <a:ext cx="1430700" cy="33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01</a:t>
            </a:r>
            <a:endParaRPr sz="2900"/>
          </a:p>
        </p:txBody>
      </p:sp>
      <p:sp>
        <p:nvSpPr>
          <p:cNvPr id="724" name="Google Shape;724;p30"/>
          <p:cNvSpPr txBox="1">
            <a:spLocks noGrp="1"/>
          </p:cNvSpPr>
          <p:nvPr>
            <p:ph type="title" idx="3"/>
          </p:nvPr>
        </p:nvSpPr>
        <p:spPr>
          <a:xfrm>
            <a:off x="2899216" y="1646817"/>
            <a:ext cx="2596200" cy="5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Capítulo I</a:t>
            </a:r>
            <a:endParaRPr sz="2500"/>
          </a:p>
        </p:txBody>
      </p:sp>
      <p:sp>
        <p:nvSpPr>
          <p:cNvPr id="725" name="Google Shape;725;p30"/>
          <p:cNvSpPr txBox="1">
            <a:spLocks noGrp="1"/>
          </p:cNvSpPr>
          <p:nvPr>
            <p:ph type="subTitle" idx="4"/>
          </p:nvPr>
        </p:nvSpPr>
        <p:spPr>
          <a:xfrm>
            <a:off x="2899216" y="2061590"/>
            <a:ext cx="2596200" cy="8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Marco Teórico - Referencial </a:t>
            </a:r>
            <a:endParaRPr sz="2000"/>
          </a:p>
        </p:txBody>
      </p:sp>
      <p:sp>
        <p:nvSpPr>
          <p:cNvPr id="726" name="Google Shape;726;p30"/>
          <p:cNvSpPr txBox="1">
            <a:spLocks noGrp="1"/>
          </p:cNvSpPr>
          <p:nvPr>
            <p:ph type="title" idx="5"/>
          </p:nvPr>
        </p:nvSpPr>
        <p:spPr>
          <a:xfrm>
            <a:off x="3481922" y="1071815"/>
            <a:ext cx="1430700" cy="33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02</a:t>
            </a:r>
            <a:endParaRPr sz="2900"/>
          </a:p>
        </p:txBody>
      </p:sp>
      <p:sp>
        <p:nvSpPr>
          <p:cNvPr id="727" name="Google Shape;727;p30"/>
          <p:cNvSpPr txBox="1">
            <a:spLocks noGrp="1"/>
          </p:cNvSpPr>
          <p:nvPr>
            <p:ph type="title" idx="6"/>
          </p:nvPr>
        </p:nvSpPr>
        <p:spPr>
          <a:xfrm>
            <a:off x="5766207" y="1646817"/>
            <a:ext cx="2596200" cy="5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Capítulo II</a:t>
            </a:r>
            <a:endParaRPr sz="2500"/>
          </a:p>
        </p:txBody>
      </p:sp>
      <p:sp>
        <p:nvSpPr>
          <p:cNvPr id="728" name="Google Shape;728;p30"/>
          <p:cNvSpPr txBox="1">
            <a:spLocks noGrp="1"/>
          </p:cNvSpPr>
          <p:nvPr>
            <p:ph type="subTitle" idx="7"/>
          </p:nvPr>
        </p:nvSpPr>
        <p:spPr>
          <a:xfrm>
            <a:off x="5276383" y="1830470"/>
            <a:ext cx="3576000" cy="14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Marco metodologico</a:t>
            </a:r>
            <a:endParaRPr sz="2000"/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Análisis e  interpretación de datos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sp>
        <p:nvSpPr>
          <p:cNvPr id="729" name="Google Shape;729;p30"/>
          <p:cNvSpPr txBox="1">
            <a:spLocks noGrp="1"/>
          </p:cNvSpPr>
          <p:nvPr>
            <p:ph type="title" idx="8"/>
          </p:nvPr>
        </p:nvSpPr>
        <p:spPr>
          <a:xfrm>
            <a:off x="6348927" y="1071815"/>
            <a:ext cx="1430700" cy="33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03</a:t>
            </a:r>
            <a:endParaRPr sz="2900"/>
          </a:p>
        </p:txBody>
      </p:sp>
      <p:sp>
        <p:nvSpPr>
          <p:cNvPr id="730" name="Google Shape;730;p30"/>
          <p:cNvSpPr txBox="1">
            <a:spLocks noGrp="1"/>
          </p:cNvSpPr>
          <p:nvPr>
            <p:ph type="title" idx="9"/>
          </p:nvPr>
        </p:nvSpPr>
        <p:spPr>
          <a:xfrm>
            <a:off x="1750712" y="3891688"/>
            <a:ext cx="2619300" cy="5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Capítulo III</a:t>
            </a:r>
            <a:endParaRPr sz="2500"/>
          </a:p>
        </p:txBody>
      </p:sp>
      <p:sp>
        <p:nvSpPr>
          <p:cNvPr id="731" name="Google Shape;731;p30"/>
          <p:cNvSpPr txBox="1">
            <a:spLocks noGrp="1"/>
          </p:cNvSpPr>
          <p:nvPr>
            <p:ph type="subTitle" idx="13"/>
          </p:nvPr>
        </p:nvSpPr>
        <p:spPr>
          <a:xfrm>
            <a:off x="1750712" y="4302743"/>
            <a:ext cx="2619300" cy="8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Propuesta</a:t>
            </a:r>
            <a:endParaRPr/>
          </a:p>
        </p:txBody>
      </p:sp>
      <p:sp>
        <p:nvSpPr>
          <p:cNvPr id="732" name="Google Shape;732;p30"/>
          <p:cNvSpPr txBox="1">
            <a:spLocks noGrp="1"/>
          </p:cNvSpPr>
          <p:nvPr>
            <p:ph type="title" idx="14"/>
          </p:nvPr>
        </p:nvSpPr>
        <p:spPr>
          <a:xfrm>
            <a:off x="2338594" y="3330343"/>
            <a:ext cx="1443900" cy="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04</a:t>
            </a:r>
            <a:endParaRPr sz="2900"/>
          </a:p>
        </p:txBody>
      </p:sp>
      <p:sp>
        <p:nvSpPr>
          <p:cNvPr id="733" name="Google Shape;733;p30"/>
          <p:cNvSpPr txBox="1">
            <a:spLocks noGrp="1"/>
          </p:cNvSpPr>
          <p:nvPr>
            <p:ph type="title" idx="15"/>
          </p:nvPr>
        </p:nvSpPr>
        <p:spPr>
          <a:xfrm>
            <a:off x="4643105" y="3891688"/>
            <a:ext cx="2619300" cy="5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Capítulo IV</a:t>
            </a:r>
            <a:endParaRPr/>
          </a:p>
        </p:txBody>
      </p:sp>
      <p:sp>
        <p:nvSpPr>
          <p:cNvPr id="734" name="Google Shape;734;p30"/>
          <p:cNvSpPr txBox="1">
            <a:spLocks noGrp="1"/>
          </p:cNvSpPr>
          <p:nvPr>
            <p:ph type="subTitle" idx="16"/>
          </p:nvPr>
        </p:nvSpPr>
        <p:spPr>
          <a:xfrm>
            <a:off x="4643105" y="4302743"/>
            <a:ext cx="2619300" cy="8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Conclusiones y Recomendaciones</a:t>
            </a:r>
            <a:endParaRPr/>
          </a:p>
        </p:txBody>
      </p:sp>
      <p:sp>
        <p:nvSpPr>
          <p:cNvPr id="735" name="Google Shape;735;p30"/>
          <p:cNvSpPr txBox="1">
            <a:spLocks noGrp="1"/>
          </p:cNvSpPr>
          <p:nvPr>
            <p:ph type="title" idx="17"/>
          </p:nvPr>
        </p:nvSpPr>
        <p:spPr>
          <a:xfrm>
            <a:off x="5230984" y="3330343"/>
            <a:ext cx="1443900" cy="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05</a:t>
            </a:r>
            <a:endParaRPr sz="2900"/>
          </a:p>
        </p:txBody>
      </p:sp>
      <p:sp>
        <p:nvSpPr>
          <p:cNvPr id="736" name="Google Shape;736;p30"/>
          <p:cNvSpPr txBox="1"/>
          <p:nvPr/>
        </p:nvSpPr>
        <p:spPr>
          <a:xfrm>
            <a:off x="3052225" y="120650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ÍNDICE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37" name="Google Shape;73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200"/>
            <a:ext cx="794157" cy="183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780550" y="3784600"/>
            <a:ext cx="794157" cy="183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Google Shape;116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38" y="-5"/>
            <a:ext cx="9008525" cy="5067306"/>
          </a:xfrm>
          <a:prstGeom prst="rect">
            <a:avLst/>
          </a:prstGeom>
          <a:noFill/>
          <a:ln>
            <a:noFill/>
          </a:ln>
        </p:spPr>
      </p:pic>
      <p:sp>
        <p:nvSpPr>
          <p:cNvPr id="1169" name="Google Shape;1169;p48"/>
          <p:cNvSpPr txBox="1"/>
          <p:nvPr/>
        </p:nvSpPr>
        <p:spPr>
          <a:xfrm>
            <a:off x="5905700" y="4548600"/>
            <a:ext cx="1271100" cy="51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C3A3B"/>
                </a:solidFill>
                <a:latin typeface="Muli"/>
                <a:ea typeface="Muli"/>
                <a:cs typeface="Muli"/>
                <a:sym typeface="Muli"/>
              </a:rPr>
              <a:t>Radares en las paradas</a:t>
            </a:r>
            <a:endParaRPr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4" name="Google Shape;117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35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50"/>
          <p:cNvSpPr txBox="1">
            <a:spLocks noGrp="1"/>
          </p:cNvSpPr>
          <p:nvPr>
            <p:ph type="title"/>
          </p:nvPr>
        </p:nvSpPr>
        <p:spPr>
          <a:xfrm>
            <a:off x="514800" y="196300"/>
            <a:ext cx="27456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674EA7"/>
                </a:solidFill>
              </a:rPr>
              <a:t>HACER</a:t>
            </a:r>
            <a:endParaRPr sz="3300">
              <a:solidFill>
                <a:srgbClr val="674EA7"/>
              </a:solidFill>
            </a:endParaRPr>
          </a:p>
        </p:txBody>
      </p:sp>
      <p:sp>
        <p:nvSpPr>
          <p:cNvPr id="1180" name="Google Shape;1180;p50"/>
          <p:cNvSpPr txBox="1"/>
          <p:nvPr/>
        </p:nvSpPr>
        <p:spPr>
          <a:xfrm>
            <a:off x="2960250" y="98175"/>
            <a:ext cx="5387100" cy="738900"/>
          </a:xfrm>
          <a:prstGeom prst="rect">
            <a:avLst/>
          </a:prstGeom>
          <a:noFill/>
          <a:ln w="9525" cap="flat" cmpd="sng">
            <a:solidFill>
              <a:srgbClr val="00C3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03-E2. </a:t>
            </a:r>
            <a:r>
              <a:rPr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Organizar un plan de crecimiento corporativo y profesional 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81" name="Google Shape;118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37075"/>
            <a:ext cx="9420297" cy="430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51"/>
          <p:cNvSpPr txBox="1">
            <a:spLocks noGrp="1"/>
          </p:cNvSpPr>
          <p:nvPr>
            <p:ph type="title"/>
          </p:nvPr>
        </p:nvSpPr>
        <p:spPr>
          <a:xfrm>
            <a:off x="2528375" y="50550"/>
            <a:ext cx="3317400" cy="676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674EA7"/>
                </a:solidFill>
              </a:rPr>
              <a:t>VERIFICACIÓN</a:t>
            </a:r>
            <a:endParaRPr sz="3300">
              <a:solidFill>
                <a:srgbClr val="674EA7"/>
              </a:solidFill>
            </a:endParaRPr>
          </a:p>
        </p:txBody>
      </p:sp>
      <p:grpSp>
        <p:nvGrpSpPr>
          <p:cNvPr id="1187" name="Google Shape;1187;p51"/>
          <p:cNvGrpSpPr/>
          <p:nvPr/>
        </p:nvGrpSpPr>
        <p:grpSpPr>
          <a:xfrm>
            <a:off x="742415" y="565615"/>
            <a:ext cx="1989716" cy="4006150"/>
            <a:chOff x="882846" y="1203135"/>
            <a:chExt cx="1813945" cy="3597477"/>
          </a:xfrm>
        </p:grpSpPr>
        <p:sp>
          <p:nvSpPr>
            <p:cNvPr id="1188" name="Google Shape;1188;p51"/>
            <p:cNvSpPr/>
            <p:nvPr/>
          </p:nvSpPr>
          <p:spPr>
            <a:xfrm>
              <a:off x="905327" y="1231254"/>
              <a:ext cx="1779855" cy="3057426"/>
            </a:xfrm>
            <a:custGeom>
              <a:avLst/>
              <a:gdLst/>
              <a:ahLst/>
              <a:cxnLst/>
              <a:rect l="l" t="t" r="r" b="b"/>
              <a:pathLst>
                <a:path w="24305" h="41751" extrusionOk="0">
                  <a:moveTo>
                    <a:pt x="12232" y="0"/>
                  </a:moveTo>
                  <a:cubicBezTo>
                    <a:pt x="10011" y="0"/>
                    <a:pt x="8257" y="1375"/>
                    <a:pt x="7754" y="2098"/>
                  </a:cubicBezTo>
                  <a:lnTo>
                    <a:pt x="6134" y="2098"/>
                  </a:lnTo>
                  <a:lnTo>
                    <a:pt x="6134" y="3767"/>
                  </a:lnTo>
                  <a:lnTo>
                    <a:pt x="4466" y="3767"/>
                  </a:lnTo>
                  <a:lnTo>
                    <a:pt x="4466" y="5436"/>
                  </a:lnTo>
                  <a:lnTo>
                    <a:pt x="0" y="5399"/>
                  </a:lnTo>
                  <a:lnTo>
                    <a:pt x="0" y="5399"/>
                  </a:lnTo>
                  <a:cubicBezTo>
                    <a:pt x="0" y="5399"/>
                    <a:pt x="86" y="7288"/>
                    <a:pt x="1472" y="8478"/>
                  </a:cubicBezTo>
                  <a:cubicBezTo>
                    <a:pt x="2846" y="9656"/>
                    <a:pt x="2564" y="11680"/>
                    <a:pt x="2662" y="13103"/>
                  </a:cubicBezTo>
                  <a:cubicBezTo>
                    <a:pt x="2773" y="14527"/>
                    <a:pt x="3116" y="15520"/>
                    <a:pt x="4564" y="15606"/>
                  </a:cubicBezTo>
                  <a:lnTo>
                    <a:pt x="4564" y="17005"/>
                  </a:lnTo>
                  <a:lnTo>
                    <a:pt x="0" y="17005"/>
                  </a:lnTo>
                  <a:cubicBezTo>
                    <a:pt x="0" y="17005"/>
                    <a:pt x="503" y="19275"/>
                    <a:pt x="1570" y="20195"/>
                  </a:cubicBezTo>
                  <a:cubicBezTo>
                    <a:pt x="2638" y="21127"/>
                    <a:pt x="2761" y="22869"/>
                    <a:pt x="2687" y="24734"/>
                  </a:cubicBezTo>
                  <a:cubicBezTo>
                    <a:pt x="2627" y="26550"/>
                    <a:pt x="3381" y="27214"/>
                    <a:pt x="4666" y="27214"/>
                  </a:cubicBezTo>
                  <a:cubicBezTo>
                    <a:pt x="4701" y="27214"/>
                    <a:pt x="4737" y="27213"/>
                    <a:pt x="4773" y="27212"/>
                  </a:cubicBezTo>
                  <a:lnTo>
                    <a:pt x="4773" y="28795"/>
                  </a:lnTo>
                  <a:lnTo>
                    <a:pt x="0" y="28795"/>
                  </a:lnTo>
                  <a:cubicBezTo>
                    <a:pt x="0" y="28795"/>
                    <a:pt x="110" y="30390"/>
                    <a:pt x="1251" y="31457"/>
                  </a:cubicBezTo>
                  <a:cubicBezTo>
                    <a:pt x="2392" y="32513"/>
                    <a:pt x="2626" y="34181"/>
                    <a:pt x="2748" y="36034"/>
                  </a:cubicBezTo>
                  <a:cubicBezTo>
                    <a:pt x="2859" y="37886"/>
                    <a:pt x="3398" y="38855"/>
                    <a:pt x="4662" y="38855"/>
                  </a:cubicBezTo>
                  <a:lnTo>
                    <a:pt x="4724" y="40364"/>
                  </a:lnTo>
                  <a:lnTo>
                    <a:pt x="5938" y="40377"/>
                  </a:lnTo>
                  <a:lnTo>
                    <a:pt x="5864" y="41702"/>
                  </a:lnTo>
                  <a:lnTo>
                    <a:pt x="18231" y="41751"/>
                  </a:lnTo>
                  <a:lnTo>
                    <a:pt x="18231" y="40254"/>
                  </a:lnTo>
                  <a:lnTo>
                    <a:pt x="19372" y="40328"/>
                  </a:lnTo>
                  <a:lnTo>
                    <a:pt x="19716" y="38782"/>
                  </a:lnTo>
                  <a:cubicBezTo>
                    <a:pt x="19716" y="38782"/>
                    <a:pt x="19870" y="38832"/>
                    <a:pt x="20087" y="38832"/>
                  </a:cubicBezTo>
                  <a:cubicBezTo>
                    <a:pt x="20477" y="38832"/>
                    <a:pt x="21072" y="38670"/>
                    <a:pt x="21348" y="37764"/>
                  </a:cubicBezTo>
                  <a:cubicBezTo>
                    <a:pt x="21777" y="36353"/>
                    <a:pt x="21016" y="34071"/>
                    <a:pt x="21973" y="32733"/>
                  </a:cubicBezTo>
                  <a:lnTo>
                    <a:pt x="23728" y="30329"/>
                  </a:lnTo>
                  <a:cubicBezTo>
                    <a:pt x="23728" y="30329"/>
                    <a:pt x="23998" y="29200"/>
                    <a:pt x="24145" y="28685"/>
                  </a:cubicBezTo>
                  <a:lnTo>
                    <a:pt x="19483" y="28685"/>
                  </a:lnTo>
                  <a:lnTo>
                    <a:pt x="19483" y="27127"/>
                  </a:lnTo>
                  <a:cubicBezTo>
                    <a:pt x="19483" y="27127"/>
                    <a:pt x="19577" y="27136"/>
                    <a:pt x="19722" y="27136"/>
                  </a:cubicBezTo>
                  <a:cubicBezTo>
                    <a:pt x="20136" y="27136"/>
                    <a:pt x="20960" y="27061"/>
                    <a:pt x="21151" y="26489"/>
                  </a:cubicBezTo>
                  <a:cubicBezTo>
                    <a:pt x="21409" y="25728"/>
                    <a:pt x="21176" y="22648"/>
                    <a:pt x="21703" y="21667"/>
                  </a:cubicBezTo>
                  <a:cubicBezTo>
                    <a:pt x="22219" y="20685"/>
                    <a:pt x="24157" y="18367"/>
                    <a:pt x="24145" y="17005"/>
                  </a:cubicBezTo>
                  <a:lnTo>
                    <a:pt x="24145" y="17005"/>
                  </a:lnTo>
                  <a:cubicBezTo>
                    <a:pt x="24145" y="17005"/>
                    <a:pt x="22073" y="17098"/>
                    <a:pt x="20691" y="17098"/>
                  </a:cubicBezTo>
                  <a:cubicBezTo>
                    <a:pt x="20001" y="17098"/>
                    <a:pt x="19483" y="17074"/>
                    <a:pt x="19483" y="17005"/>
                  </a:cubicBezTo>
                  <a:lnTo>
                    <a:pt x="19483" y="15655"/>
                  </a:lnTo>
                  <a:cubicBezTo>
                    <a:pt x="19483" y="15655"/>
                    <a:pt x="19489" y="15655"/>
                    <a:pt x="19500" y="15655"/>
                  </a:cubicBezTo>
                  <a:cubicBezTo>
                    <a:pt x="19683" y="15655"/>
                    <a:pt x="21219" y="15623"/>
                    <a:pt x="21323" y="14527"/>
                  </a:cubicBezTo>
                  <a:cubicBezTo>
                    <a:pt x="21446" y="13361"/>
                    <a:pt x="21102" y="10662"/>
                    <a:pt x="21912" y="9546"/>
                  </a:cubicBezTo>
                  <a:cubicBezTo>
                    <a:pt x="22734" y="8429"/>
                    <a:pt x="24304" y="7632"/>
                    <a:pt x="24145" y="5436"/>
                  </a:cubicBezTo>
                  <a:lnTo>
                    <a:pt x="19483" y="5436"/>
                  </a:lnTo>
                  <a:lnTo>
                    <a:pt x="19483" y="3669"/>
                  </a:lnTo>
                  <a:lnTo>
                    <a:pt x="17912" y="3669"/>
                  </a:lnTo>
                  <a:lnTo>
                    <a:pt x="17912" y="2000"/>
                  </a:lnTo>
                  <a:lnTo>
                    <a:pt x="16023" y="1902"/>
                  </a:lnTo>
                  <a:cubicBezTo>
                    <a:pt x="16023" y="1902"/>
                    <a:pt x="14453" y="0"/>
                    <a:pt x="12232" y="0"/>
                  </a:cubicBezTo>
                  <a:close/>
                </a:path>
              </a:pathLst>
            </a:custGeom>
            <a:solidFill>
              <a:srgbClr val="C9C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1"/>
            <p:cNvSpPr/>
            <p:nvPr/>
          </p:nvSpPr>
          <p:spPr>
            <a:xfrm>
              <a:off x="1461422" y="4250808"/>
              <a:ext cx="648745" cy="508582"/>
            </a:xfrm>
            <a:custGeom>
              <a:avLst/>
              <a:gdLst/>
              <a:ahLst/>
              <a:cxnLst/>
              <a:rect l="l" t="t" r="r" b="b"/>
              <a:pathLst>
                <a:path w="8859" h="6945" extrusionOk="0">
                  <a:moveTo>
                    <a:pt x="0" y="1"/>
                  </a:moveTo>
                  <a:lnTo>
                    <a:pt x="0" y="6945"/>
                  </a:lnTo>
                  <a:lnTo>
                    <a:pt x="8858" y="6945"/>
                  </a:lnTo>
                  <a:lnTo>
                    <a:pt x="8858" y="1"/>
                  </a:lnTo>
                  <a:close/>
                </a:path>
              </a:pathLst>
            </a:custGeom>
            <a:solidFill>
              <a:srgbClr val="C9C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1"/>
            <p:cNvSpPr/>
            <p:nvPr/>
          </p:nvSpPr>
          <p:spPr>
            <a:xfrm>
              <a:off x="1335616" y="1382177"/>
              <a:ext cx="48625" cy="131301"/>
            </a:xfrm>
            <a:custGeom>
              <a:avLst/>
              <a:gdLst/>
              <a:ahLst/>
              <a:cxnLst/>
              <a:rect l="l" t="t" r="r" b="b"/>
              <a:pathLst>
                <a:path w="664" h="1793" extrusionOk="0">
                  <a:moveTo>
                    <a:pt x="364" y="1"/>
                  </a:moveTo>
                  <a:cubicBezTo>
                    <a:pt x="212" y="1"/>
                    <a:pt x="56" y="99"/>
                    <a:pt x="50" y="295"/>
                  </a:cubicBezTo>
                  <a:cubicBezTo>
                    <a:pt x="38" y="528"/>
                    <a:pt x="25" y="761"/>
                    <a:pt x="25" y="994"/>
                  </a:cubicBezTo>
                  <a:cubicBezTo>
                    <a:pt x="1" y="1203"/>
                    <a:pt x="25" y="1424"/>
                    <a:pt x="87" y="1632"/>
                  </a:cubicBezTo>
                  <a:cubicBezTo>
                    <a:pt x="116" y="1728"/>
                    <a:pt x="215" y="1792"/>
                    <a:pt x="311" y="1792"/>
                  </a:cubicBezTo>
                  <a:cubicBezTo>
                    <a:pt x="376" y="1792"/>
                    <a:pt x="440" y="1763"/>
                    <a:pt x="479" y="1694"/>
                  </a:cubicBezTo>
                  <a:cubicBezTo>
                    <a:pt x="663" y="1301"/>
                    <a:pt x="639" y="724"/>
                    <a:pt x="651" y="295"/>
                  </a:cubicBezTo>
                  <a:cubicBezTo>
                    <a:pt x="663" y="99"/>
                    <a:pt x="516" y="1"/>
                    <a:pt x="3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1"/>
            <p:cNvSpPr/>
            <p:nvPr/>
          </p:nvSpPr>
          <p:spPr>
            <a:xfrm>
              <a:off x="2207105" y="1363797"/>
              <a:ext cx="39617" cy="135475"/>
            </a:xfrm>
            <a:custGeom>
              <a:avLst/>
              <a:gdLst/>
              <a:ahLst/>
              <a:cxnLst/>
              <a:rect l="l" t="t" r="r" b="b"/>
              <a:pathLst>
                <a:path w="541" h="1850" extrusionOk="0">
                  <a:moveTo>
                    <a:pt x="270" y="0"/>
                  </a:moveTo>
                  <a:cubicBezTo>
                    <a:pt x="175" y="0"/>
                    <a:pt x="80" y="55"/>
                    <a:pt x="49" y="166"/>
                  </a:cubicBezTo>
                  <a:cubicBezTo>
                    <a:pt x="13" y="460"/>
                    <a:pt x="0" y="742"/>
                    <a:pt x="37" y="1037"/>
                  </a:cubicBezTo>
                  <a:cubicBezTo>
                    <a:pt x="25" y="1294"/>
                    <a:pt x="74" y="1552"/>
                    <a:pt x="160" y="1785"/>
                  </a:cubicBezTo>
                  <a:cubicBezTo>
                    <a:pt x="184" y="1828"/>
                    <a:pt x="227" y="1850"/>
                    <a:pt x="270" y="1850"/>
                  </a:cubicBezTo>
                  <a:cubicBezTo>
                    <a:pt x="313" y="1850"/>
                    <a:pt x="356" y="1828"/>
                    <a:pt x="381" y="1785"/>
                  </a:cubicBezTo>
                  <a:cubicBezTo>
                    <a:pt x="479" y="1552"/>
                    <a:pt x="516" y="1294"/>
                    <a:pt x="503" y="1037"/>
                  </a:cubicBezTo>
                  <a:cubicBezTo>
                    <a:pt x="540" y="742"/>
                    <a:pt x="540" y="460"/>
                    <a:pt x="491" y="166"/>
                  </a:cubicBezTo>
                  <a:cubicBezTo>
                    <a:pt x="460" y="55"/>
                    <a:pt x="365" y="0"/>
                    <a:pt x="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1"/>
            <p:cNvSpPr/>
            <p:nvPr/>
          </p:nvSpPr>
          <p:spPr>
            <a:xfrm>
              <a:off x="1338325" y="1353472"/>
              <a:ext cx="921892" cy="59243"/>
            </a:xfrm>
            <a:custGeom>
              <a:avLst/>
              <a:gdLst/>
              <a:ahLst/>
              <a:cxnLst/>
              <a:rect l="l" t="t" r="r" b="b"/>
              <a:pathLst>
                <a:path w="12589" h="809" extrusionOk="0">
                  <a:moveTo>
                    <a:pt x="11779" y="0"/>
                  </a:moveTo>
                  <a:cubicBezTo>
                    <a:pt x="11460" y="0"/>
                    <a:pt x="11141" y="0"/>
                    <a:pt x="10809" y="12"/>
                  </a:cubicBezTo>
                  <a:cubicBezTo>
                    <a:pt x="9717" y="12"/>
                    <a:pt x="8613" y="25"/>
                    <a:pt x="7521" y="25"/>
                  </a:cubicBezTo>
                  <a:cubicBezTo>
                    <a:pt x="6209" y="37"/>
                    <a:pt x="4896" y="49"/>
                    <a:pt x="3583" y="74"/>
                  </a:cubicBezTo>
                  <a:cubicBezTo>
                    <a:pt x="3490" y="76"/>
                    <a:pt x="3395" y="77"/>
                    <a:pt x="3298" y="77"/>
                  </a:cubicBezTo>
                  <a:cubicBezTo>
                    <a:pt x="2932" y="77"/>
                    <a:pt x="2545" y="65"/>
                    <a:pt x="2155" y="65"/>
                  </a:cubicBezTo>
                  <a:cubicBezTo>
                    <a:pt x="1458" y="65"/>
                    <a:pt x="752" y="103"/>
                    <a:pt x="148" y="319"/>
                  </a:cubicBezTo>
                  <a:cubicBezTo>
                    <a:pt x="1" y="368"/>
                    <a:pt x="1" y="577"/>
                    <a:pt x="148" y="626"/>
                  </a:cubicBezTo>
                  <a:cubicBezTo>
                    <a:pt x="634" y="770"/>
                    <a:pt x="1169" y="809"/>
                    <a:pt x="1710" y="809"/>
                  </a:cubicBezTo>
                  <a:cubicBezTo>
                    <a:pt x="2315" y="809"/>
                    <a:pt x="2927" y="761"/>
                    <a:pt x="3485" y="761"/>
                  </a:cubicBezTo>
                  <a:cubicBezTo>
                    <a:pt x="4834" y="761"/>
                    <a:pt x="6172" y="748"/>
                    <a:pt x="7509" y="748"/>
                  </a:cubicBezTo>
                  <a:cubicBezTo>
                    <a:pt x="8589" y="748"/>
                    <a:pt x="9668" y="736"/>
                    <a:pt x="10748" y="736"/>
                  </a:cubicBezTo>
                  <a:cubicBezTo>
                    <a:pt x="10969" y="736"/>
                    <a:pt x="11190" y="742"/>
                    <a:pt x="11410" y="742"/>
                  </a:cubicBezTo>
                  <a:cubicBezTo>
                    <a:pt x="11521" y="742"/>
                    <a:pt x="11631" y="740"/>
                    <a:pt x="11742" y="736"/>
                  </a:cubicBezTo>
                  <a:cubicBezTo>
                    <a:pt x="11877" y="736"/>
                    <a:pt x="12012" y="736"/>
                    <a:pt x="12134" y="724"/>
                  </a:cubicBezTo>
                  <a:cubicBezTo>
                    <a:pt x="12588" y="724"/>
                    <a:pt x="12588" y="25"/>
                    <a:pt x="12134" y="25"/>
                  </a:cubicBezTo>
                  <a:cubicBezTo>
                    <a:pt x="12331" y="25"/>
                    <a:pt x="11852" y="0"/>
                    <a:pt x="117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1"/>
            <p:cNvSpPr/>
            <p:nvPr/>
          </p:nvSpPr>
          <p:spPr>
            <a:xfrm>
              <a:off x="1458566" y="1203135"/>
              <a:ext cx="683529" cy="210390"/>
            </a:xfrm>
            <a:custGeom>
              <a:avLst/>
              <a:gdLst/>
              <a:ahLst/>
              <a:cxnLst/>
              <a:rect l="l" t="t" r="r" b="b"/>
              <a:pathLst>
                <a:path w="9334" h="2873" extrusionOk="0">
                  <a:moveTo>
                    <a:pt x="4480" y="1"/>
                  </a:moveTo>
                  <a:cubicBezTo>
                    <a:pt x="4415" y="1"/>
                    <a:pt x="4350" y="2"/>
                    <a:pt x="4284" y="4"/>
                  </a:cubicBezTo>
                  <a:cubicBezTo>
                    <a:pt x="2751" y="90"/>
                    <a:pt x="653" y="875"/>
                    <a:pt x="39" y="2433"/>
                  </a:cubicBezTo>
                  <a:cubicBezTo>
                    <a:pt x="1" y="2520"/>
                    <a:pt x="92" y="2615"/>
                    <a:pt x="180" y="2615"/>
                  </a:cubicBezTo>
                  <a:cubicBezTo>
                    <a:pt x="204" y="2615"/>
                    <a:pt x="227" y="2608"/>
                    <a:pt x="248" y="2593"/>
                  </a:cubicBezTo>
                  <a:cubicBezTo>
                    <a:pt x="849" y="2213"/>
                    <a:pt x="1328" y="1710"/>
                    <a:pt x="1966" y="1366"/>
                  </a:cubicBezTo>
                  <a:cubicBezTo>
                    <a:pt x="2714" y="961"/>
                    <a:pt x="3548" y="740"/>
                    <a:pt x="4407" y="716"/>
                  </a:cubicBezTo>
                  <a:cubicBezTo>
                    <a:pt x="4432" y="715"/>
                    <a:pt x="4457" y="715"/>
                    <a:pt x="4482" y="715"/>
                  </a:cubicBezTo>
                  <a:cubicBezTo>
                    <a:pt x="6120" y="715"/>
                    <a:pt x="7564" y="1508"/>
                    <a:pt x="8603" y="2752"/>
                  </a:cubicBezTo>
                  <a:cubicBezTo>
                    <a:pt x="8676" y="2837"/>
                    <a:pt x="8759" y="2872"/>
                    <a:pt x="8840" y="2872"/>
                  </a:cubicBezTo>
                  <a:cubicBezTo>
                    <a:pt x="9099" y="2872"/>
                    <a:pt x="9333" y="2508"/>
                    <a:pt x="9118" y="2237"/>
                  </a:cubicBezTo>
                  <a:cubicBezTo>
                    <a:pt x="7993" y="816"/>
                    <a:pt x="6286" y="1"/>
                    <a:pt x="44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1"/>
            <p:cNvSpPr/>
            <p:nvPr/>
          </p:nvSpPr>
          <p:spPr>
            <a:xfrm>
              <a:off x="1206295" y="1516257"/>
              <a:ext cx="85386" cy="2696768"/>
            </a:xfrm>
            <a:custGeom>
              <a:avLst/>
              <a:gdLst/>
              <a:ahLst/>
              <a:cxnLst/>
              <a:rect l="l" t="t" r="r" b="b"/>
              <a:pathLst>
                <a:path w="1166" h="36826" extrusionOk="0">
                  <a:moveTo>
                    <a:pt x="479" y="1"/>
                  </a:moveTo>
                  <a:cubicBezTo>
                    <a:pt x="399" y="1"/>
                    <a:pt x="319" y="53"/>
                    <a:pt x="319" y="157"/>
                  </a:cubicBezTo>
                  <a:cubicBezTo>
                    <a:pt x="0" y="3175"/>
                    <a:pt x="147" y="6279"/>
                    <a:pt x="135" y="9310"/>
                  </a:cubicBezTo>
                  <a:cubicBezTo>
                    <a:pt x="135" y="12364"/>
                    <a:pt x="123" y="15419"/>
                    <a:pt x="135" y="18462"/>
                  </a:cubicBezTo>
                  <a:lnTo>
                    <a:pt x="147" y="27614"/>
                  </a:lnTo>
                  <a:lnTo>
                    <a:pt x="160" y="32191"/>
                  </a:lnTo>
                  <a:cubicBezTo>
                    <a:pt x="160" y="33626"/>
                    <a:pt x="12" y="35147"/>
                    <a:pt x="245" y="36558"/>
                  </a:cubicBezTo>
                  <a:cubicBezTo>
                    <a:pt x="276" y="36736"/>
                    <a:pt x="439" y="36825"/>
                    <a:pt x="600" y="36825"/>
                  </a:cubicBezTo>
                  <a:cubicBezTo>
                    <a:pt x="761" y="36825"/>
                    <a:pt x="920" y="36736"/>
                    <a:pt x="945" y="36558"/>
                  </a:cubicBezTo>
                  <a:cubicBezTo>
                    <a:pt x="1166" y="35147"/>
                    <a:pt x="1018" y="33626"/>
                    <a:pt x="1006" y="32191"/>
                  </a:cubicBezTo>
                  <a:lnTo>
                    <a:pt x="982" y="27614"/>
                  </a:lnTo>
                  <a:lnTo>
                    <a:pt x="945" y="18462"/>
                  </a:lnTo>
                  <a:cubicBezTo>
                    <a:pt x="932" y="15419"/>
                    <a:pt x="908" y="12364"/>
                    <a:pt x="883" y="9310"/>
                  </a:cubicBezTo>
                  <a:cubicBezTo>
                    <a:pt x="859" y="6279"/>
                    <a:pt x="982" y="3175"/>
                    <a:pt x="638" y="157"/>
                  </a:cubicBezTo>
                  <a:cubicBezTo>
                    <a:pt x="638" y="53"/>
                    <a:pt x="558" y="1"/>
                    <a:pt x="4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1"/>
            <p:cNvSpPr/>
            <p:nvPr/>
          </p:nvSpPr>
          <p:spPr>
            <a:xfrm>
              <a:off x="2296004" y="1516916"/>
              <a:ext cx="86338" cy="2696109"/>
            </a:xfrm>
            <a:custGeom>
              <a:avLst/>
              <a:gdLst/>
              <a:ahLst/>
              <a:cxnLst/>
              <a:rect l="l" t="t" r="r" b="b"/>
              <a:pathLst>
                <a:path w="1179" h="36817" extrusionOk="0">
                  <a:moveTo>
                    <a:pt x="486" y="1"/>
                  </a:moveTo>
                  <a:cubicBezTo>
                    <a:pt x="406" y="1"/>
                    <a:pt x="326" y="50"/>
                    <a:pt x="320" y="148"/>
                  </a:cubicBezTo>
                  <a:cubicBezTo>
                    <a:pt x="1" y="3166"/>
                    <a:pt x="148" y="6270"/>
                    <a:pt x="148" y="9301"/>
                  </a:cubicBezTo>
                  <a:cubicBezTo>
                    <a:pt x="136" y="12355"/>
                    <a:pt x="136" y="15410"/>
                    <a:pt x="136" y="18453"/>
                  </a:cubicBezTo>
                  <a:lnTo>
                    <a:pt x="160" y="27605"/>
                  </a:lnTo>
                  <a:lnTo>
                    <a:pt x="173" y="32182"/>
                  </a:lnTo>
                  <a:cubicBezTo>
                    <a:pt x="173" y="33617"/>
                    <a:pt x="26" y="35138"/>
                    <a:pt x="259" y="36549"/>
                  </a:cubicBezTo>
                  <a:cubicBezTo>
                    <a:pt x="283" y="36727"/>
                    <a:pt x="443" y="36816"/>
                    <a:pt x="604" y="36816"/>
                  </a:cubicBezTo>
                  <a:cubicBezTo>
                    <a:pt x="765" y="36816"/>
                    <a:pt x="927" y="36727"/>
                    <a:pt x="958" y="36549"/>
                  </a:cubicBezTo>
                  <a:cubicBezTo>
                    <a:pt x="1179" y="35138"/>
                    <a:pt x="1019" y="33617"/>
                    <a:pt x="1007" y="32182"/>
                  </a:cubicBezTo>
                  <a:lnTo>
                    <a:pt x="995" y="27605"/>
                  </a:lnTo>
                  <a:lnTo>
                    <a:pt x="958" y="18453"/>
                  </a:lnTo>
                  <a:cubicBezTo>
                    <a:pt x="946" y="15410"/>
                    <a:pt x="909" y="12355"/>
                    <a:pt x="884" y="9301"/>
                  </a:cubicBezTo>
                  <a:cubicBezTo>
                    <a:pt x="860" y="6270"/>
                    <a:pt x="995" y="3166"/>
                    <a:pt x="651" y="148"/>
                  </a:cubicBezTo>
                  <a:cubicBezTo>
                    <a:pt x="645" y="50"/>
                    <a:pt x="565" y="1"/>
                    <a:pt x="4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1"/>
            <p:cNvSpPr/>
            <p:nvPr/>
          </p:nvSpPr>
          <p:spPr>
            <a:xfrm>
              <a:off x="1215229" y="1464851"/>
              <a:ext cx="1136603" cy="70228"/>
            </a:xfrm>
            <a:custGeom>
              <a:avLst/>
              <a:gdLst/>
              <a:ahLst/>
              <a:cxnLst/>
              <a:rect l="l" t="t" r="r" b="b"/>
              <a:pathLst>
                <a:path w="15521" h="959" extrusionOk="0">
                  <a:moveTo>
                    <a:pt x="15018" y="0"/>
                  </a:moveTo>
                  <a:cubicBezTo>
                    <a:pt x="12527" y="49"/>
                    <a:pt x="10024" y="111"/>
                    <a:pt x="7521" y="172"/>
                  </a:cubicBezTo>
                  <a:cubicBezTo>
                    <a:pt x="7007" y="183"/>
                    <a:pt x="6488" y="185"/>
                    <a:pt x="5967" y="185"/>
                  </a:cubicBezTo>
                  <a:cubicBezTo>
                    <a:pt x="5637" y="185"/>
                    <a:pt x="5306" y="184"/>
                    <a:pt x="4975" y="184"/>
                  </a:cubicBezTo>
                  <a:cubicBezTo>
                    <a:pt x="3396" y="184"/>
                    <a:pt x="1807" y="203"/>
                    <a:pt x="271" y="417"/>
                  </a:cubicBezTo>
                  <a:cubicBezTo>
                    <a:pt x="1" y="442"/>
                    <a:pt x="99" y="810"/>
                    <a:pt x="320" y="835"/>
                  </a:cubicBezTo>
                  <a:cubicBezTo>
                    <a:pt x="1193" y="928"/>
                    <a:pt x="2079" y="958"/>
                    <a:pt x="2968" y="958"/>
                  </a:cubicBezTo>
                  <a:cubicBezTo>
                    <a:pt x="4541" y="958"/>
                    <a:pt x="6125" y="863"/>
                    <a:pt x="7669" y="847"/>
                  </a:cubicBezTo>
                  <a:cubicBezTo>
                    <a:pt x="10122" y="822"/>
                    <a:pt x="12576" y="810"/>
                    <a:pt x="15018" y="773"/>
                  </a:cubicBezTo>
                  <a:cubicBezTo>
                    <a:pt x="15521" y="773"/>
                    <a:pt x="15521" y="0"/>
                    <a:pt x="150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1"/>
            <p:cNvSpPr/>
            <p:nvPr/>
          </p:nvSpPr>
          <p:spPr>
            <a:xfrm>
              <a:off x="1225993" y="4146238"/>
              <a:ext cx="1139312" cy="79381"/>
            </a:xfrm>
            <a:custGeom>
              <a:avLst/>
              <a:gdLst/>
              <a:ahLst/>
              <a:cxnLst/>
              <a:rect l="l" t="t" r="r" b="b"/>
              <a:pathLst>
                <a:path w="15558" h="1084" extrusionOk="0">
                  <a:moveTo>
                    <a:pt x="13761" y="1"/>
                  </a:moveTo>
                  <a:cubicBezTo>
                    <a:pt x="12980" y="1"/>
                    <a:pt x="12185" y="71"/>
                    <a:pt x="11423" y="79"/>
                  </a:cubicBezTo>
                  <a:cubicBezTo>
                    <a:pt x="10172" y="79"/>
                    <a:pt x="8920" y="79"/>
                    <a:pt x="7669" y="67"/>
                  </a:cubicBezTo>
                  <a:lnTo>
                    <a:pt x="3915" y="67"/>
                  </a:lnTo>
                  <a:cubicBezTo>
                    <a:pt x="3870" y="67"/>
                    <a:pt x="3825" y="67"/>
                    <a:pt x="3779" y="67"/>
                  </a:cubicBezTo>
                  <a:cubicBezTo>
                    <a:pt x="3295" y="67"/>
                    <a:pt x="2772" y="43"/>
                    <a:pt x="2249" y="43"/>
                  </a:cubicBezTo>
                  <a:cubicBezTo>
                    <a:pt x="1556" y="43"/>
                    <a:pt x="863" y="86"/>
                    <a:pt x="259" y="288"/>
                  </a:cubicBezTo>
                  <a:cubicBezTo>
                    <a:pt x="1" y="373"/>
                    <a:pt x="1" y="729"/>
                    <a:pt x="259" y="815"/>
                  </a:cubicBezTo>
                  <a:cubicBezTo>
                    <a:pt x="775" y="967"/>
                    <a:pt x="1341" y="1008"/>
                    <a:pt x="1914" y="1008"/>
                  </a:cubicBezTo>
                  <a:cubicBezTo>
                    <a:pt x="2593" y="1008"/>
                    <a:pt x="3283" y="950"/>
                    <a:pt x="3915" y="950"/>
                  </a:cubicBezTo>
                  <a:cubicBezTo>
                    <a:pt x="5166" y="962"/>
                    <a:pt x="6418" y="987"/>
                    <a:pt x="7669" y="999"/>
                  </a:cubicBezTo>
                  <a:cubicBezTo>
                    <a:pt x="8920" y="1011"/>
                    <a:pt x="10172" y="1036"/>
                    <a:pt x="11423" y="1036"/>
                  </a:cubicBezTo>
                  <a:cubicBezTo>
                    <a:pt x="12065" y="1042"/>
                    <a:pt x="12744" y="1084"/>
                    <a:pt x="13416" y="1084"/>
                  </a:cubicBezTo>
                  <a:cubicBezTo>
                    <a:pt x="14004" y="1084"/>
                    <a:pt x="14585" y="1052"/>
                    <a:pt x="15128" y="938"/>
                  </a:cubicBezTo>
                  <a:cubicBezTo>
                    <a:pt x="15533" y="852"/>
                    <a:pt x="15558" y="165"/>
                    <a:pt x="15128" y="104"/>
                  </a:cubicBezTo>
                  <a:cubicBezTo>
                    <a:pt x="14685" y="26"/>
                    <a:pt x="14225" y="1"/>
                    <a:pt x="137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1"/>
            <p:cNvSpPr/>
            <p:nvPr/>
          </p:nvSpPr>
          <p:spPr>
            <a:xfrm>
              <a:off x="1314966" y="4176262"/>
              <a:ext cx="45915" cy="126981"/>
            </a:xfrm>
            <a:custGeom>
              <a:avLst/>
              <a:gdLst/>
              <a:ahLst/>
              <a:cxnLst/>
              <a:rect l="l" t="t" r="r" b="b"/>
              <a:pathLst>
                <a:path w="627" h="1734" extrusionOk="0">
                  <a:moveTo>
                    <a:pt x="326" y="0"/>
                  </a:moveTo>
                  <a:cubicBezTo>
                    <a:pt x="243" y="0"/>
                    <a:pt x="160" y="49"/>
                    <a:pt x="136" y="147"/>
                  </a:cubicBezTo>
                  <a:cubicBezTo>
                    <a:pt x="1" y="552"/>
                    <a:pt x="37" y="1055"/>
                    <a:pt x="25" y="1485"/>
                  </a:cubicBezTo>
                  <a:cubicBezTo>
                    <a:pt x="19" y="1650"/>
                    <a:pt x="148" y="1733"/>
                    <a:pt x="280" y="1733"/>
                  </a:cubicBezTo>
                  <a:cubicBezTo>
                    <a:pt x="412" y="1733"/>
                    <a:pt x="547" y="1650"/>
                    <a:pt x="553" y="1485"/>
                  </a:cubicBezTo>
                  <a:cubicBezTo>
                    <a:pt x="565" y="1055"/>
                    <a:pt x="626" y="565"/>
                    <a:pt x="516" y="147"/>
                  </a:cubicBezTo>
                  <a:cubicBezTo>
                    <a:pt x="491" y="49"/>
                    <a:pt x="409" y="0"/>
                    <a:pt x="3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1"/>
            <p:cNvSpPr/>
            <p:nvPr/>
          </p:nvSpPr>
          <p:spPr>
            <a:xfrm>
              <a:off x="1316796" y="4260474"/>
              <a:ext cx="950599" cy="49137"/>
            </a:xfrm>
            <a:custGeom>
              <a:avLst/>
              <a:gdLst/>
              <a:ahLst/>
              <a:cxnLst/>
              <a:rect l="l" t="t" r="r" b="b"/>
              <a:pathLst>
                <a:path w="12981" h="671" extrusionOk="0">
                  <a:moveTo>
                    <a:pt x="2832" y="0"/>
                  </a:moveTo>
                  <a:cubicBezTo>
                    <a:pt x="1970" y="0"/>
                    <a:pt x="1111" y="29"/>
                    <a:pt x="270" y="126"/>
                  </a:cubicBezTo>
                  <a:cubicBezTo>
                    <a:pt x="0" y="138"/>
                    <a:pt x="0" y="531"/>
                    <a:pt x="270" y="531"/>
                  </a:cubicBezTo>
                  <a:cubicBezTo>
                    <a:pt x="1253" y="644"/>
                    <a:pt x="2260" y="671"/>
                    <a:pt x="3269" y="671"/>
                  </a:cubicBezTo>
                  <a:cubicBezTo>
                    <a:pt x="4149" y="671"/>
                    <a:pt x="5030" y="651"/>
                    <a:pt x="5899" y="651"/>
                  </a:cubicBezTo>
                  <a:cubicBezTo>
                    <a:pt x="6084" y="651"/>
                    <a:pt x="6269" y="652"/>
                    <a:pt x="6453" y="654"/>
                  </a:cubicBezTo>
                  <a:cubicBezTo>
                    <a:pt x="7312" y="659"/>
                    <a:pt x="8169" y="662"/>
                    <a:pt x="9025" y="662"/>
                  </a:cubicBezTo>
                  <a:cubicBezTo>
                    <a:pt x="10234" y="662"/>
                    <a:pt x="11442" y="656"/>
                    <a:pt x="12649" y="641"/>
                  </a:cubicBezTo>
                  <a:cubicBezTo>
                    <a:pt x="12980" y="629"/>
                    <a:pt x="12980" y="138"/>
                    <a:pt x="12649" y="126"/>
                  </a:cubicBezTo>
                  <a:cubicBezTo>
                    <a:pt x="10588" y="114"/>
                    <a:pt x="8527" y="89"/>
                    <a:pt x="6453" y="65"/>
                  </a:cubicBezTo>
                  <a:cubicBezTo>
                    <a:pt x="5263" y="58"/>
                    <a:pt x="4044" y="0"/>
                    <a:pt x="28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1"/>
            <p:cNvSpPr/>
            <p:nvPr/>
          </p:nvSpPr>
          <p:spPr>
            <a:xfrm>
              <a:off x="2223288" y="4159639"/>
              <a:ext cx="39617" cy="142652"/>
            </a:xfrm>
            <a:custGeom>
              <a:avLst/>
              <a:gdLst/>
              <a:ahLst/>
              <a:cxnLst/>
              <a:rect l="l" t="t" r="r" b="b"/>
              <a:pathLst>
                <a:path w="541" h="1948" extrusionOk="0">
                  <a:moveTo>
                    <a:pt x="270" y="0"/>
                  </a:moveTo>
                  <a:cubicBezTo>
                    <a:pt x="144" y="0"/>
                    <a:pt x="19" y="80"/>
                    <a:pt x="12" y="240"/>
                  </a:cubicBezTo>
                  <a:cubicBezTo>
                    <a:pt x="12" y="522"/>
                    <a:pt x="12" y="792"/>
                    <a:pt x="25" y="1062"/>
                  </a:cubicBezTo>
                  <a:cubicBezTo>
                    <a:pt x="0" y="1319"/>
                    <a:pt x="25" y="1565"/>
                    <a:pt x="86" y="1810"/>
                  </a:cubicBezTo>
                  <a:cubicBezTo>
                    <a:pt x="117" y="1902"/>
                    <a:pt x="193" y="1948"/>
                    <a:pt x="270" y="1948"/>
                  </a:cubicBezTo>
                  <a:cubicBezTo>
                    <a:pt x="347" y="1948"/>
                    <a:pt x="423" y="1902"/>
                    <a:pt x="454" y="1810"/>
                  </a:cubicBezTo>
                  <a:cubicBezTo>
                    <a:pt x="516" y="1565"/>
                    <a:pt x="540" y="1319"/>
                    <a:pt x="516" y="1062"/>
                  </a:cubicBezTo>
                  <a:cubicBezTo>
                    <a:pt x="528" y="792"/>
                    <a:pt x="528" y="522"/>
                    <a:pt x="528" y="240"/>
                  </a:cubicBezTo>
                  <a:cubicBezTo>
                    <a:pt x="522" y="80"/>
                    <a:pt x="396" y="0"/>
                    <a:pt x="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1"/>
            <p:cNvSpPr/>
            <p:nvPr/>
          </p:nvSpPr>
          <p:spPr>
            <a:xfrm>
              <a:off x="1440772" y="4285591"/>
              <a:ext cx="41375" cy="476508"/>
            </a:xfrm>
            <a:custGeom>
              <a:avLst/>
              <a:gdLst/>
              <a:ahLst/>
              <a:cxnLst/>
              <a:rect l="l" t="t" r="r" b="b"/>
              <a:pathLst>
                <a:path w="565" h="6507" extrusionOk="0">
                  <a:moveTo>
                    <a:pt x="282" y="1"/>
                  </a:moveTo>
                  <a:cubicBezTo>
                    <a:pt x="261" y="1"/>
                    <a:pt x="239" y="10"/>
                    <a:pt x="233" y="29"/>
                  </a:cubicBezTo>
                  <a:cubicBezTo>
                    <a:pt x="221" y="78"/>
                    <a:pt x="98" y="200"/>
                    <a:pt x="74" y="274"/>
                  </a:cubicBezTo>
                  <a:cubicBezTo>
                    <a:pt x="0" y="470"/>
                    <a:pt x="49" y="777"/>
                    <a:pt x="37" y="986"/>
                  </a:cubicBezTo>
                  <a:cubicBezTo>
                    <a:pt x="25" y="1685"/>
                    <a:pt x="25" y="2372"/>
                    <a:pt x="25" y="3071"/>
                  </a:cubicBezTo>
                  <a:cubicBezTo>
                    <a:pt x="12" y="4126"/>
                    <a:pt x="12" y="5181"/>
                    <a:pt x="12" y="6249"/>
                  </a:cubicBezTo>
                  <a:cubicBezTo>
                    <a:pt x="19" y="6421"/>
                    <a:pt x="150" y="6506"/>
                    <a:pt x="282" y="6506"/>
                  </a:cubicBezTo>
                  <a:cubicBezTo>
                    <a:pt x="414" y="6506"/>
                    <a:pt x="546" y="6421"/>
                    <a:pt x="552" y="6249"/>
                  </a:cubicBezTo>
                  <a:cubicBezTo>
                    <a:pt x="552" y="5181"/>
                    <a:pt x="540" y="4126"/>
                    <a:pt x="540" y="3071"/>
                  </a:cubicBezTo>
                  <a:cubicBezTo>
                    <a:pt x="540" y="2372"/>
                    <a:pt x="540" y="1685"/>
                    <a:pt x="528" y="986"/>
                  </a:cubicBezTo>
                  <a:cubicBezTo>
                    <a:pt x="515" y="777"/>
                    <a:pt x="565" y="470"/>
                    <a:pt x="491" y="274"/>
                  </a:cubicBezTo>
                  <a:cubicBezTo>
                    <a:pt x="466" y="200"/>
                    <a:pt x="331" y="78"/>
                    <a:pt x="331" y="29"/>
                  </a:cubicBezTo>
                  <a:cubicBezTo>
                    <a:pt x="325" y="10"/>
                    <a:pt x="304" y="1"/>
                    <a:pt x="2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1"/>
            <p:cNvSpPr/>
            <p:nvPr/>
          </p:nvSpPr>
          <p:spPr>
            <a:xfrm>
              <a:off x="2097482" y="4285591"/>
              <a:ext cx="41375" cy="476508"/>
            </a:xfrm>
            <a:custGeom>
              <a:avLst/>
              <a:gdLst/>
              <a:ahLst/>
              <a:cxnLst/>
              <a:rect l="l" t="t" r="r" b="b"/>
              <a:pathLst>
                <a:path w="565" h="6507" extrusionOk="0">
                  <a:moveTo>
                    <a:pt x="277" y="1"/>
                  </a:moveTo>
                  <a:cubicBezTo>
                    <a:pt x="258" y="1"/>
                    <a:pt x="240" y="10"/>
                    <a:pt x="234" y="29"/>
                  </a:cubicBezTo>
                  <a:cubicBezTo>
                    <a:pt x="221" y="78"/>
                    <a:pt x="99" y="200"/>
                    <a:pt x="62" y="274"/>
                  </a:cubicBezTo>
                  <a:cubicBezTo>
                    <a:pt x="1" y="470"/>
                    <a:pt x="37" y="777"/>
                    <a:pt x="37" y="986"/>
                  </a:cubicBezTo>
                  <a:cubicBezTo>
                    <a:pt x="13" y="1685"/>
                    <a:pt x="25" y="2372"/>
                    <a:pt x="25" y="3071"/>
                  </a:cubicBezTo>
                  <a:cubicBezTo>
                    <a:pt x="13" y="4126"/>
                    <a:pt x="13" y="5181"/>
                    <a:pt x="13" y="6249"/>
                  </a:cubicBezTo>
                  <a:cubicBezTo>
                    <a:pt x="19" y="6421"/>
                    <a:pt x="151" y="6506"/>
                    <a:pt x="283" y="6506"/>
                  </a:cubicBezTo>
                  <a:cubicBezTo>
                    <a:pt x="415" y="6506"/>
                    <a:pt x="547" y="6421"/>
                    <a:pt x="553" y="6249"/>
                  </a:cubicBezTo>
                  <a:cubicBezTo>
                    <a:pt x="553" y="5181"/>
                    <a:pt x="540" y="4126"/>
                    <a:pt x="540" y="3071"/>
                  </a:cubicBezTo>
                  <a:cubicBezTo>
                    <a:pt x="528" y="2372"/>
                    <a:pt x="540" y="1685"/>
                    <a:pt x="516" y="986"/>
                  </a:cubicBezTo>
                  <a:cubicBezTo>
                    <a:pt x="516" y="777"/>
                    <a:pt x="565" y="470"/>
                    <a:pt x="491" y="274"/>
                  </a:cubicBezTo>
                  <a:cubicBezTo>
                    <a:pt x="467" y="200"/>
                    <a:pt x="332" y="78"/>
                    <a:pt x="320" y="29"/>
                  </a:cubicBezTo>
                  <a:cubicBezTo>
                    <a:pt x="313" y="10"/>
                    <a:pt x="295" y="1"/>
                    <a:pt x="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1"/>
            <p:cNvSpPr/>
            <p:nvPr/>
          </p:nvSpPr>
          <p:spPr>
            <a:xfrm>
              <a:off x="1255651" y="1605009"/>
              <a:ext cx="1067474" cy="649623"/>
            </a:xfrm>
            <a:custGeom>
              <a:avLst/>
              <a:gdLst/>
              <a:ahLst/>
              <a:cxnLst/>
              <a:rect l="l" t="t" r="r" b="b"/>
              <a:pathLst>
                <a:path w="14577" h="8871" fill="none" extrusionOk="0">
                  <a:moveTo>
                    <a:pt x="12061" y="8871"/>
                  </a:moveTo>
                  <a:cubicBezTo>
                    <a:pt x="14576" y="5067"/>
                    <a:pt x="11852" y="0"/>
                    <a:pt x="7288" y="0"/>
                  </a:cubicBezTo>
                  <a:cubicBezTo>
                    <a:pt x="2737" y="0"/>
                    <a:pt x="1" y="5067"/>
                    <a:pt x="2528" y="8871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miter lim="1226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1"/>
            <p:cNvSpPr/>
            <p:nvPr/>
          </p:nvSpPr>
          <p:spPr>
            <a:xfrm>
              <a:off x="1438941" y="1672379"/>
              <a:ext cx="701763" cy="701763"/>
            </a:xfrm>
            <a:custGeom>
              <a:avLst/>
              <a:gdLst/>
              <a:ahLst/>
              <a:cxnLst/>
              <a:rect l="l" t="t" r="r" b="b"/>
              <a:pathLst>
                <a:path w="9583" h="9583" extrusionOk="0">
                  <a:moveTo>
                    <a:pt x="4785" y="0"/>
                  </a:moveTo>
                  <a:cubicBezTo>
                    <a:pt x="2148" y="0"/>
                    <a:pt x="1" y="2147"/>
                    <a:pt x="1" y="4797"/>
                  </a:cubicBezTo>
                  <a:cubicBezTo>
                    <a:pt x="1" y="7435"/>
                    <a:pt x="2148" y="9582"/>
                    <a:pt x="4785" y="9582"/>
                  </a:cubicBezTo>
                  <a:cubicBezTo>
                    <a:pt x="7435" y="9582"/>
                    <a:pt x="9583" y="7435"/>
                    <a:pt x="9583" y="4797"/>
                  </a:cubicBezTo>
                  <a:cubicBezTo>
                    <a:pt x="9583" y="2147"/>
                    <a:pt x="7435" y="0"/>
                    <a:pt x="4785" y="0"/>
                  </a:cubicBezTo>
                  <a:close/>
                </a:path>
              </a:pathLst>
            </a:custGeom>
            <a:solidFill>
              <a:srgbClr val="E66353"/>
            </a:solidFill>
            <a:ln w="28575" cap="flat" cmpd="sng">
              <a:solidFill>
                <a:srgbClr val="000000"/>
              </a:solidFill>
              <a:prstDash val="solid"/>
              <a:miter lim="1226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1"/>
            <p:cNvSpPr/>
            <p:nvPr/>
          </p:nvSpPr>
          <p:spPr>
            <a:xfrm>
              <a:off x="1255651" y="2454014"/>
              <a:ext cx="1067474" cy="649623"/>
            </a:xfrm>
            <a:custGeom>
              <a:avLst/>
              <a:gdLst/>
              <a:ahLst/>
              <a:cxnLst/>
              <a:rect l="l" t="t" r="r" b="b"/>
              <a:pathLst>
                <a:path w="14577" h="8871" fill="none" extrusionOk="0">
                  <a:moveTo>
                    <a:pt x="12061" y="8870"/>
                  </a:moveTo>
                  <a:cubicBezTo>
                    <a:pt x="14576" y="5079"/>
                    <a:pt x="11852" y="0"/>
                    <a:pt x="7288" y="0"/>
                  </a:cubicBezTo>
                  <a:cubicBezTo>
                    <a:pt x="2737" y="0"/>
                    <a:pt x="1" y="5079"/>
                    <a:pt x="2528" y="8870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miter lim="1226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1"/>
            <p:cNvSpPr/>
            <p:nvPr/>
          </p:nvSpPr>
          <p:spPr>
            <a:xfrm>
              <a:off x="1438941" y="2522263"/>
              <a:ext cx="701763" cy="701763"/>
            </a:xfrm>
            <a:custGeom>
              <a:avLst/>
              <a:gdLst/>
              <a:ahLst/>
              <a:cxnLst/>
              <a:rect l="l" t="t" r="r" b="b"/>
              <a:pathLst>
                <a:path w="9583" h="9583" extrusionOk="0">
                  <a:moveTo>
                    <a:pt x="4785" y="1"/>
                  </a:moveTo>
                  <a:cubicBezTo>
                    <a:pt x="2148" y="1"/>
                    <a:pt x="1" y="2135"/>
                    <a:pt x="1" y="4785"/>
                  </a:cubicBezTo>
                  <a:cubicBezTo>
                    <a:pt x="1" y="7435"/>
                    <a:pt x="2148" y="9582"/>
                    <a:pt x="4785" y="9582"/>
                  </a:cubicBezTo>
                  <a:cubicBezTo>
                    <a:pt x="7435" y="9582"/>
                    <a:pt x="9583" y="7435"/>
                    <a:pt x="9583" y="4785"/>
                  </a:cubicBezTo>
                  <a:cubicBezTo>
                    <a:pt x="9583" y="2135"/>
                    <a:pt x="7435" y="1"/>
                    <a:pt x="4785" y="1"/>
                  </a:cubicBezTo>
                  <a:close/>
                </a:path>
              </a:pathLst>
            </a:custGeom>
            <a:solidFill>
              <a:srgbClr val="FFCE56"/>
            </a:solidFill>
            <a:ln w="28575" cap="flat" cmpd="sng">
              <a:solidFill>
                <a:srgbClr val="000000"/>
              </a:solidFill>
              <a:prstDash val="solid"/>
              <a:miter lim="1226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1"/>
            <p:cNvSpPr/>
            <p:nvPr/>
          </p:nvSpPr>
          <p:spPr>
            <a:xfrm>
              <a:off x="1255651" y="3303019"/>
              <a:ext cx="1067474" cy="650502"/>
            </a:xfrm>
            <a:custGeom>
              <a:avLst/>
              <a:gdLst/>
              <a:ahLst/>
              <a:cxnLst/>
              <a:rect l="l" t="t" r="r" b="b"/>
              <a:pathLst>
                <a:path w="14577" h="8883" fill="none" extrusionOk="0">
                  <a:moveTo>
                    <a:pt x="12061" y="8883"/>
                  </a:moveTo>
                  <a:cubicBezTo>
                    <a:pt x="14576" y="5079"/>
                    <a:pt x="11852" y="0"/>
                    <a:pt x="7288" y="0"/>
                  </a:cubicBezTo>
                  <a:cubicBezTo>
                    <a:pt x="2737" y="0"/>
                    <a:pt x="1" y="5079"/>
                    <a:pt x="2528" y="8883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miter lim="1226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1"/>
            <p:cNvSpPr/>
            <p:nvPr/>
          </p:nvSpPr>
          <p:spPr>
            <a:xfrm>
              <a:off x="1438941" y="3371267"/>
              <a:ext cx="701763" cy="701763"/>
            </a:xfrm>
            <a:custGeom>
              <a:avLst/>
              <a:gdLst/>
              <a:ahLst/>
              <a:cxnLst/>
              <a:rect l="l" t="t" r="r" b="b"/>
              <a:pathLst>
                <a:path w="9583" h="9583" extrusionOk="0">
                  <a:moveTo>
                    <a:pt x="4785" y="1"/>
                  </a:moveTo>
                  <a:cubicBezTo>
                    <a:pt x="2148" y="1"/>
                    <a:pt x="1" y="2148"/>
                    <a:pt x="1" y="4798"/>
                  </a:cubicBezTo>
                  <a:cubicBezTo>
                    <a:pt x="1" y="7435"/>
                    <a:pt x="2148" y="9582"/>
                    <a:pt x="4785" y="9582"/>
                  </a:cubicBezTo>
                  <a:cubicBezTo>
                    <a:pt x="7435" y="9582"/>
                    <a:pt x="9583" y="7435"/>
                    <a:pt x="9583" y="4798"/>
                  </a:cubicBezTo>
                  <a:cubicBezTo>
                    <a:pt x="9583" y="2148"/>
                    <a:pt x="7435" y="1"/>
                    <a:pt x="4785" y="1"/>
                  </a:cubicBezTo>
                  <a:close/>
                </a:path>
              </a:pathLst>
            </a:custGeom>
            <a:solidFill>
              <a:srgbClr val="A9BA5A"/>
            </a:solidFill>
            <a:ln w="28575" cap="flat" cmpd="sng">
              <a:solidFill>
                <a:srgbClr val="000000"/>
              </a:solidFill>
              <a:prstDash val="solid"/>
              <a:miter lim="1226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1"/>
            <p:cNvSpPr/>
            <p:nvPr/>
          </p:nvSpPr>
          <p:spPr>
            <a:xfrm>
              <a:off x="1286407" y="1553237"/>
              <a:ext cx="102742" cy="96297"/>
            </a:xfrm>
            <a:custGeom>
              <a:avLst/>
              <a:gdLst/>
              <a:ahLst/>
              <a:cxnLst/>
              <a:rect l="l" t="t" r="r" b="b"/>
              <a:pathLst>
                <a:path w="1403" h="1315" extrusionOk="0">
                  <a:moveTo>
                    <a:pt x="717" y="426"/>
                  </a:moveTo>
                  <a:cubicBezTo>
                    <a:pt x="801" y="426"/>
                    <a:pt x="877" y="468"/>
                    <a:pt x="918" y="572"/>
                  </a:cubicBezTo>
                  <a:cubicBezTo>
                    <a:pt x="1008" y="752"/>
                    <a:pt x="862" y="949"/>
                    <a:pt x="685" y="949"/>
                  </a:cubicBezTo>
                  <a:cubicBezTo>
                    <a:pt x="645" y="949"/>
                    <a:pt x="603" y="939"/>
                    <a:pt x="562" y="916"/>
                  </a:cubicBezTo>
                  <a:cubicBezTo>
                    <a:pt x="431" y="870"/>
                    <a:pt x="381" y="737"/>
                    <a:pt x="383" y="598"/>
                  </a:cubicBezTo>
                  <a:lnTo>
                    <a:pt x="383" y="598"/>
                  </a:lnTo>
                  <a:cubicBezTo>
                    <a:pt x="407" y="584"/>
                    <a:pt x="431" y="566"/>
                    <a:pt x="452" y="548"/>
                  </a:cubicBezTo>
                  <a:cubicBezTo>
                    <a:pt x="523" y="477"/>
                    <a:pt x="624" y="426"/>
                    <a:pt x="717" y="426"/>
                  </a:cubicBezTo>
                  <a:close/>
                  <a:moveTo>
                    <a:pt x="666" y="1"/>
                  </a:moveTo>
                  <a:cubicBezTo>
                    <a:pt x="492" y="1"/>
                    <a:pt x="316" y="69"/>
                    <a:pt x="182" y="217"/>
                  </a:cubicBezTo>
                  <a:cubicBezTo>
                    <a:pt x="95" y="293"/>
                    <a:pt x="56" y="408"/>
                    <a:pt x="92" y="519"/>
                  </a:cubicBezTo>
                  <a:lnTo>
                    <a:pt x="92" y="519"/>
                  </a:lnTo>
                  <a:cubicBezTo>
                    <a:pt x="0" y="765"/>
                    <a:pt x="100" y="1096"/>
                    <a:pt x="354" y="1235"/>
                  </a:cubicBezTo>
                  <a:cubicBezTo>
                    <a:pt x="458" y="1290"/>
                    <a:pt x="566" y="1314"/>
                    <a:pt x="671" y="1314"/>
                  </a:cubicBezTo>
                  <a:cubicBezTo>
                    <a:pt x="1060" y="1314"/>
                    <a:pt x="1403" y="973"/>
                    <a:pt x="1335" y="548"/>
                  </a:cubicBezTo>
                  <a:cubicBezTo>
                    <a:pt x="1265" y="205"/>
                    <a:pt x="968" y="1"/>
                    <a:pt x="6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1"/>
            <p:cNvSpPr/>
            <p:nvPr/>
          </p:nvSpPr>
          <p:spPr>
            <a:xfrm>
              <a:off x="1314087" y="1569055"/>
              <a:ext cx="47453" cy="58730"/>
            </a:xfrm>
            <a:custGeom>
              <a:avLst/>
              <a:gdLst/>
              <a:ahLst/>
              <a:cxnLst/>
              <a:rect l="l" t="t" r="r" b="b"/>
              <a:pathLst>
                <a:path w="648" h="802" extrusionOk="0">
                  <a:moveTo>
                    <a:pt x="559" y="0"/>
                  </a:moveTo>
                  <a:cubicBezTo>
                    <a:pt x="545" y="0"/>
                    <a:pt x="530" y="4"/>
                    <a:pt x="516" y="13"/>
                  </a:cubicBezTo>
                  <a:cubicBezTo>
                    <a:pt x="405" y="111"/>
                    <a:pt x="319" y="221"/>
                    <a:pt x="246" y="356"/>
                  </a:cubicBezTo>
                  <a:cubicBezTo>
                    <a:pt x="135" y="467"/>
                    <a:pt x="62" y="602"/>
                    <a:pt x="0" y="749"/>
                  </a:cubicBezTo>
                  <a:cubicBezTo>
                    <a:pt x="0" y="779"/>
                    <a:pt x="25" y="801"/>
                    <a:pt x="55" y="801"/>
                  </a:cubicBezTo>
                  <a:cubicBezTo>
                    <a:pt x="61" y="801"/>
                    <a:pt x="67" y="800"/>
                    <a:pt x="74" y="798"/>
                  </a:cubicBezTo>
                  <a:cubicBezTo>
                    <a:pt x="197" y="700"/>
                    <a:pt x="295" y="589"/>
                    <a:pt x="381" y="454"/>
                  </a:cubicBezTo>
                  <a:cubicBezTo>
                    <a:pt x="491" y="356"/>
                    <a:pt x="577" y="234"/>
                    <a:pt x="638" y="99"/>
                  </a:cubicBezTo>
                  <a:cubicBezTo>
                    <a:pt x="648" y="42"/>
                    <a:pt x="607" y="0"/>
                    <a:pt x="5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1"/>
            <p:cNvSpPr/>
            <p:nvPr/>
          </p:nvSpPr>
          <p:spPr>
            <a:xfrm>
              <a:off x="2193704" y="1553237"/>
              <a:ext cx="102009" cy="96297"/>
            </a:xfrm>
            <a:custGeom>
              <a:avLst/>
              <a:gdLst/>
              <a:ahLst/>
              <a:cxnLst/>
              <a:rect l="l" t="t" r="r" b="b"/>
              <a:pathLst>
                <a:path w="1393" h="1315" extrusionOk="0">
                  <a:moveTo>
                    <a:pt x="706" y="426"/>
                  </a:moveTo>
                  <a:cubicBezTo>
                    <a:pt x="790" y="426"/>
                    <a:pt x="866" y="468"/>
                    <a:pt x="907" y="572"/>
                  </a:cubicBezTo>
                  <a:cubicBezTo>
                    <a:pt x="997" y="752"/>
                    <a:pt x="851" y="949"/>
                    <a:pt x="674" y="949"/>
                  </a:cubicBezTo>
                  <a:cubicBezTo>
                    <a:pt x="634" y="949"/>
                    <a:pt x="592" y="939"/>
                    <a:pt x="551" y="916"/>
                  </a:cubicBezTo>
                  <a:cubicBezTo>
                    <a:pt x="420" y="870"/>
                    <a:pt x="370" y="737"/>
                    <a:pt x="372" y="598"/>
                  </a:cubicBezTo>
                  <a:lnTo>
                    <a:pt x="372" y="598"/>
                  </a:lnTo>
                  <a:cubicBezTo>
                    <a:pt x="396" y="584"/>
                    <a:pt x="420" y="566"/>
                    <a:pt x="441" y="548"/>
                  </a:cubicBezTo>
                  <a:cubicBezTo>
                    <a:pt x="512" y="477"/>
                    <a:pt x="613" y="426"/>
                    <a:pt x="706" y="426"/>
                  </a:cubicBezTo>
                  <a:close/>
                  <a:moveTo>
                    <a:pt x="663" y="1"/>
                  </a:moveTo>
                  <a:cubicBezTo>
                    <a:pt x="488" y="1"/>
                    <a:pt x="310" y="69"/>
                    <a:pt x="171" y="217"/>
                  </a:cubicBezTo>
                  <a:cubicBezTo>
                    <a:pt x="85" y="292"/>
                    <a:pt x="55" y="405"/>
                    <a:pt x="91" y="515"/>
                  </a:cubicBezTo>
                  <a:lnTo>
                    <a:pt x="91" y="515"/>
                  </a:lnTo>
                  <a:cubicBezTo>
                    <a:pt x="1" y="762"/>
                    <a:pt x="100" y="1096"/>
                    <a:pt x="355" y="1235"/>
                  </a:cubicBezTo>
                  <a:cubicBezTo>
                    <a:pt x="457" y="1290"/>
                    <a:pt x="563" y="1314"/>
                    <a:pt x="666" y="1314"/>
                  </a:cubicBezTo>
                  <a:cubicBezTo>
                    <a:pt x="1049" y="1314"/>
                    <a:pt x="1392" y="973"/>
                    <a:pt x="1324" y="548"/>
                  </a:cubicBezTo>
                  <a:cubicBezTo>
                    <a:pt x="1262" y="205"/>
                    <a:pt x="968" y="1"/>
                    <a:pt x="6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1"/>
            <p:cNvSpPr/>
            <p:nvPr/>
          </p:nvSpPr>
          <p:spPr>
            <a:xfrm>
              <a:off x="2220725" y="1569055"/>
              <a:ext cx="48039" cy="58730"/>
            </a:xfrm>
            <a:custGeom>
              <a:avLst/>
              <a:gdLst/>
              <a:ahLst/>
              <a:cxnLst/>
              <a:rect l="l" t="t" r="r" b="b"/>
              <a:pathLst>
                <a:path w="656" h="802" extrusionOk="0">
                  <a:moveTo>
                    <a:pt x="570" y="0"/>
                  </a:moveTo>
                  <a:cubicBezTo>
                    <a:pt x="555" y="0"/>
                    <a:pt x="540" y="4"/>
                    <a:pt x="526" y="13"/>
                  </a:cubicBezTo>
                  <a:cubicBezTo>
                    <a:pt x="416" y="111"/>
                    <a:pt x="317" y="221"/>
                    <a:pt x="244" y="356"/>
                  </a:cubicBezTo>
                  <a:cubicBezTo>
                    <a:pt x="146" y="467"/>
                    <a:pt x="60" y="602"/>
                    <a:pt x="11" y="749"/>
                  </a:cubicBezTo>
                  <a:cubicBezTo>
                    <a:pt x="1" y="779"/>
                    <a:pt x="24" y="801"/>
                    <a:pt x="53" y="801"/>
                  </a:cubicBezTo>
                  <a:cubicBezTo>
                    <a:pt x="59" y="801"/>
                    <a:pt x="66" y="800"/>
                    <a:pt x="72" y="798"/>
                  </a:cubicBezTo>
                  <a:cubicBezTo>
                    <a:pt x="195" y="700"/>
                    <a:pt x="305" y="589"/>
                    <a:pt x="391" y="454"/>
                  </a:cubicBezTo>
                  <a:cubicBezTo>
                    <a:pt x="489" y="356"/>
                    <a:pt x="575" y="234"/>
                    <a:pt x="636" y="99"/>
                  </a:cubicBezTo>
                  <a:cubicBezTo>
                    <a:pt x="655" y="42"/>
                    <a:pt x="616" y="0"/>
                    <a:pt x="5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1"/>
            <p:cNvSpPr/>
            <p:nvPr/>
          </p:nvSpPr>
          <p:spPr>
            <a:xfrm>
              <a:off x="1286407" y="4026584"/>
              <a:ext cx="102742" cy="96297"/>
            </a:xfrm>
            <a:custGeom>
              <a:avLst/>
              <a:gdLst/>
              <a:ahLst/>
              <a:cxnLst/>
              <a:rect l="l" t="t" r="r" b="b"/>
              <a:pathLst>
                <a:path w="1403" h="1315" extrusionOk="0">
                  <a:moveTo>
                    <a:pt x="717" y="426"/>
                  </a:moveTo>
                  <a:cubicBezTo>
                    <a:pt x="801" y="426"/>
                    <a:pt x="877" y="467"/>
                    <a:pt x="918" y="572"/>
                  </a:cubicBezTo>
                  <a:cubicBezTo>
                    <a:pt x="1009" y="764"/>
                    <a:pt x="859" y="956"/>
                    <a:pt x="679" y="956"/>
                  </a:cubicBezTo>
                  <a:cubicBezTo>
                    <a:pt x="641" y="956"/>
                    <a:pt x="601" y="947"/>
                    <a:pt x="562" y="928"/>
                  </a:cubicBezTo>
                  <a:cubicBezTo>
                    <a:pt x="429" y="875"/>
                    <a:pt x="379" y="739"/>
                    <a:pt x="383" y="598"/>
                  </a:cubicBezTo>
                  <a:lnTo>
                    <a:pt x="383" y="598"/>
                  </a:lnTo>
                  <a:cubicBezTo>
                    <a:pt x="407" y="583"/>
                    <a:pt x="431" y="566"/>
                    <a:pt x="452" y="547"/>
                  </a:cubicBezTo>
                  <a:cubicBezTo>
                    <a:pt x="523" y="477"/>
                    <a:pt x="624" y="426"/>
                    <a:pt x="717" y="426"/>
                  </a:cubicBezTo>
                  <a:close/>
                  <a:moveTo>
                    <a:pt x="666" y="1"/>
                  </a:moveTo>
                  <a:cubicBezTo>
                    <a:pt x="492" y="1"/>
                    <a:pt x="316" y="68"/>
                    <a:pt x="182" y="216"/>
                  </a:cubicBezTo>
                  <a:cubicBezTo>
                    <a:pt x="95" y="293"/>
                    <a:pt x="56" y="408"/>
                    <a:pt x="92" y="519"/>
                  </a:cubicBezTo>
                  <a:lnTo>
                    <a:pt x="92" y="519"/>
                  </a:lnTo>
                  <a:cubicBezTo>
                    <a:pt x="0" y="765"/>
                    <a:pt x="100" y="1096"/>
                    <a:pt x="354" y="1235"/>
                  </a:cubicBezTo>
                  <a:cubicBezTo>
                    <a:pt x="458" y="1289"/>
                    <a:pt x="566" y="1314"/>
                    <a:pt x="671" y="1314"/>
                  </a:cubicBezTo>
                  <a:cubicBezTo>
                    <a:pt x="1060" y="1314"/>
                    <a:pt x="1403" y="973"/>
                    <a:pt x="1335" y="547"/>
                  </a:cubicBezTo>
                  <a:cubicBezTo>
                    <a:pt x="1265" y="205"/>
                    <a:pt x="968" y="1"/>
                    <a:pt x="6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1"/>
            <p:cNvSpPr/>
            <p:nvPr/>
          </p:nvSpPr>
          <p:spPr>
            <a:xfrm>
              <a:off x="1314087" y="4042328"/>
              <a:ext cx="47453" cy="58730"/>
            </a:xfrm>
            <a:custGeom>
              <a:avLst/>
              <a:gdLst/>
              <a:ahLst/>
              <a:cxnLst/>
              <a:rect l="l" t="t" r="r" b="b"/>
              <a:pathLst>
                <a:path w="648" h="802" extrusionOk="0">
                  <a:moveTo>
                    <a:pt x="559" y="1"/>
                  </a:moveTo>
                  <a:cubicBezTo>
                    <a:pt x="545" y="1"/>
                    <a:pt x="530" y="5"/>
                    <a:pt x="516" y="13"/>
                  </a:cubicBezTo>
                  <a:cubicBezTo>
                    <a:pt x="319" y="234"/>
                    <a:pt x="148" y="480"/>
                    <a:pt x="0" y="750"/>
                  </a:cubicBezTo>
                  <a:cubicBezTo>
                    <a:pt x="0" y="780"/>
                    <a:pt x="25" y="802"/>
                    <a:pt x="55" y="802"/>
                  </a:cubicBezTo>
                  <a:cubicBezTo>
                    <a:pt x="61" y="802"/>
                    <a:pt x="67" y="801"/>
                    <a:pt x="74" y="799"/>
                  </a:cubicBezTo>
                  <a:cubicBezTo>
                    <a:pt x="295" y="590"/>
                    <a:pt x="479" y="357"/>
                    <a:pt x="638" y="99"/>
                  </a:cubicBezTo>
                  <a:cubicBezTo>
                    <a:pt x="648" y="43"/>
                    <a:pt x="607" y="1"/>
                    <a:pt x="5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1"/>
            <p:cNvSpPr/>
            <p:nvPr/>
          </p:nvSpPr>
          <p:spPr>
            <a:xfrm>
              <a:off x="2193704" y="4026584"/>
              <a:ext cx="102009" cy="96297"/>
            </a:xfrm>
            <a:custGeom>
              <a:avLst/>
              <a:gdLst/>
              <a:ahLst/>
              <a:cxnLst/>
              <a:rect l="l" t="t" r="r" b="b"/>
              <a:pathLst>
                <a:path w="1393" h="1315" extrusionOk="0">
                  <a:moveTo>
                    <a:pt x="706" y="426"/>
                  </a:moveTo>
                  <a:cubicBezTo>
                    <a:pt x="790" y="426"/>
                    <a:pt x="866" y="467"/>
                    <a:pt x="907" y="572"/>
                  </a:cubicBezTo>
                  <a:cubicBezTo>
                    <a:pt x="998" y="764"/>
                    <a:pt x="848" y="956"/>
                    <a:pt x="668" y="956"/>
                  </a:cubicBezTo>
                  <a:cubicBezTo>
                    <a:pt x="630" y="956"/>
                    <a:pt x="590" y="947"/>
                    <a:pt x="551" y="928"/>
                  </a:cubicBezTo>
                  <a:cubicBezTo>
                    <a:pt x="419" y="875"/>
                    <a:pt x="368" y="739"/>
                    <a:pt x="372" y="598"/>
                  </a:cubicBezTo>
                  <a:lnTo>
                    <a:pt x="372" y="598"/>
                  </a:lnTo>
                  <a:cubicBezTo>
                    <a:pt x="396" y="583"/>
                    <a:pt x="420" y="566"/>
                    <a:pt x="441" y="547"/>
                  </a:cubicBezTo>
                  <a:cubicBezTo>
                    <a:pt x="512" y="477"/>
                    <a:pt x="613" y="426"/>
                    <a:pt x="706" y="426"/>
                  </a:cubicBezTo>
                  <a:close/>
                  <a:moveTo>
                    <a:pt x="663" y="1"/>
                  </a:moveTo>
                  <a:cubicBezTo>
                    <a:pt x="488" y="1"/>
                    <a:pt x="310" y="68"/>
                    <a:pt x="171" y="216"/>
                  </a:cubicBezTo>
                  <a:cubicBezTo>
                    <a:pt x="85" y="292"/>
                    <a:pt x="55" y="405"/>
                    <a:pt x="91" y="515"/>
                  </a:cubicBezTo>
                  <a:lnTo>
                    <a:pt x="91" y="515"/>
                  </a:lnTo>
                  <a:cubicBezTo>
                    <a:pt x="1" y="761"/>
                    <a:pt x="100" y="1095"/>
                    <a:pt x="355" y="1235"/>
                  </a:cubicBezTo>
                  <a:cubicBezTo>
                    <a:pt x="457" y="1289"/>
                    <a:pt x="563" y="1314"/>
                    <a:pt x="666" y="1314"/>
                  </a:cubicBezTo>
                  <a:cubicBezTo>
                    <a:pt x="1049" y="1314"/>
                    <a:pt x="1392" y="973"/>
                    <a:pt x="1324" y="547"/>
                  </a:cubicBezTo>
                  <a:cubicBezTo>
                    <a:pt x="1262" y="205"/>
                    <a:pt x="968" y="1"/>
                    <a:pt x="6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1"/>
            <p:cNvSpPr/>
            <p:nvPr/>
          </p:nvSpPr>
          <p:spPr>
            <a:xfrm>
              <a:off x="2220725" y="4042328"/>
              <a:ext cx="48039" cy="58730"/>
            </a:xfrm>
            <a:custGeom>
              <a:avLst/>
              <a:gdLst/>
              <a:ahLst/>
              <a:cxnLst/>
              <a:rect l="l" t="t" r="r" b="b"/>
              <a:pathLst>
                <a:path w="656" h="802" extrusionOk="0">
                  <a:moveTo>
                    <a:pt x="570" y="1"/>
                  </a:moveTo>
                  <a:cubicBezTo>
                    <a:pt x="555" y="1"/>
                    <a:pt x="540" y="5"/>
                    <a:pt x="526" y="13"/>
                  </a:cubicBezTo>
                  <a:cubicBezTo>
                    <a:pt x="317" y="234"/>
                    <a:pt x="146" y="480"/>
                    <a:pt x="11" y="750"/>
                  </a:cubicBezTo>
                  <a:cubicBezTo>
                    <a:pt x="1" y="780"/>
                    <a:pt x="24" y="802"/>
                    <a:pt x="53" y="802"/>
                  </a:cubicBezTo>
                  <a:cubicBezTo>
                    <a:pt x="59" y="802"/>
                    <a:pt x="66" y="801"/>
                    <a:pt x="72" y="799"/>
                  </a:cubicBezTo>
                  <a:cubicBezTo>
                    <a:pt x="293" y="590"/>
                    <a:pt x="489" y="357"/>
                    <a:pt x="636" y="99"/>
                  </a:cubicBezTo>
                  <a:cubicBezTo>
                    <a:pt x="655" y="43"/>
                    <a:pt x="616" y="1"/>
                    <a:pt x="5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1"/>
            <p:cNvSpPr/>
            <p:nvPr/>
          </p:nvSpPr>
          <p:spPr>
            <a:xfrm>
              <a:off x="2309551" y="2354278"/>
              <a:ext cx="59316" cy="45915"/>
            </a:xfrm>
            <a:custGeom>
              <a:avLst/>
              <a:gdLst/>
              <a:ahLst/>
              <a:cxnLst/>
              <a:rect l="l" t="t" r="r" b="b"/>
              <a:pathLst>
                <a:path w="810" h="627" extrusionOk="0">
                  <a:moveTo>
                    <a:pt x="405" y="0"/>
                  </a:moveTo>
                  <a:cubicBezTo>
                    <a:pt x="0" y="0"/>
                    <a:pt x="0" y="626"/>
                    <a:pt x="405" y="626"/>
                  </a:cubicBezTo>
                  <a:cubicBezTo>
                    <a:pt x="810" y="626"/>
                    <a:pt x="810" y="0"/>
                    <a:pt x="4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1"/>
            <p:cNvSpPr/>
            <p:nvPr/>
          </p:nvSpPr>
          <p:spPr>
            <a:xfrm>
              <a:off x="2326613" y="1603179"/>
              <a:ext cx="370178" cy="48698"/>
            </a:xfrm>
            <a:custGeom>
              <a:avLst/>
              <a:gdLst/>
              <a:ahLst/>
              <a:cxnLst/>
              <a:rect l="l" t="t" r="r" b="b"/>
              <a:pathLst>
                <a:path w="5055" h="665" extrusionOk="0">
                  <a:moveTo>
                    <a:pt x="3820" y="2"/>
                  </a:moveTo>
                  <a:cubicBezTo>
                    <a:pt x="3359" y="2"/>
                    <a:pt x="2894" y="30"/>
                    <a:pt x="2442" y="38"/>
                  </a:cubicBezTo>
                  <a:cubicBezTo>
                    <a:pt x="1681" y="50"/>
                    <a:pt x="871" y="1"/>
                    <a:pt x="135" y="234"/>
                  </a:cubicBezTo>
                  <a:cubicBezTo>
                    <a:pt x="0" y="271"/>
                    <a:pt x="0" y="455"/>
                    <a:pt x="135" y="491"/>
                  </a:cubicBezTo>
                  <a:cubicBezTo>
                    <a:pt x="608" y="633"/>
                    <a:pt x="1112" y="659"/>
                    <a:pt x="1613" y="659"/>
                  </a:cubicBezTo>
                  <a:cubicBezTo>
                    <a:pt x="1892" y="659"/>
                    <a:pt x="2170" y="651"/>
                    <a:pt x="2442" y="651"/>
                  </a:cubicBezTo>
                  <a:cubicBezTo>
                    <a:pt x="2810" y="651"/>
                    <a:pt x="3186" y="665"/>
                    <a:pt x="3562" y="665"/>
                  </a:cubicBezTo>
                  <a:cubicBezTo>
                    <a:pt x="3975" y="665"/>
                    <a:pt x="4386" y="648"/>
                    <a:pt x="4785" y="577"/>
                  </a:cubicBezTo>
                  <a:cubicBezTo>
                    <a:pt x="5043" y="541"/>
                    <a:pt x="5055" y="99"/>
                    <a:pt x="4785" y="62"/>
                  </a:cubicBezTo>
                  <a:cubicBezTo>
                    <a:pt x="4470" y="16"/>
                    <a:pt x="4146" y="2"/>
                    <a:pt x="3820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1"/>
            <p:cNvSpPr/>
            <p:nvPr/>
          </p:nvSpPr>
          <p:spPr>
            <a:xfrm>
              <a:off x="2331080" y="1604350"/>
              <a:ext cx="364832" cy="788980"/>
            </a:xfrm>
            <a:custGeom>
              <a:avLst/>
              <a:gdLst/>
              <a:ahLst/>
              <a:cxnLst/>
              <a:rect l="l" t="t" r="r" b="b"/>
              <a:pathLst>
                <a:path w="4982" h="10774" extrusionOk="0">
                  <a:moveTo>
                    <a:pt x="4670" y="0"/>
                  </a:moveTo>
                  <a:cubicBezTo>
                    <a:pt x="4512" y="0"/>
                    <a:pt x="4350" y="101"/>
                    <a:pt x="4344" y="304"/>
                  </a:cubicBezTo>
                  <a:cubicBezTo>
                    <a:pt x="4295" y="1396"/>
                    <a:pt x="3804" y="2181"/>
                    <a:pt x="3129" y="2978"/>
                  </a:cubicBezTo>
                  <a:cubicBezTo>
                    <a:pt x="2638" y="3543"/>
                    <a:pt x="2233" y="4181"/>
                    <a:pt x="1939" y="4868"/>
                  </a:cubicBezTo>
                  <a:cubicBezTo>
                    <a:pt x="1669" y="5604"/>
                    <a:pt x="1559" y="6389"/>
                    <a:pt x="1608" y="7162"/>
                  </a:cubicBezTo>
                  <a:cubicBezTo>
                    <a:pt x="1644" y="8413"/>
                    <a:pt x="1988" y="10131"/>
                    <a:pt x="246" y="10266"/>
                  </a:cubicBezTo>
                  <a:cubicBezTo>
                    <a:pt x="62" y="10278"/>
                    <a:pt x="0" y="10511"/>
                    <a:pt x="148" y="10609"/>
                  </a:cubicBezTo>
                  <a:cubicBezTo>
                    <a:pt x="323" y="10724"/>
                    <a:pt x="504" y="10774"/>
                    <a:pt x="684" y="10774"/>
                  </a:cubicBezTo>
                  <a:cubicBezTo>
                    <a:pt x="1273" y="10774"/>
                    <a:pt x="1842" y="10240"/>
                    <a:pt x="2086" y="9714"/>
                  </a:cubicBezTo>
                  <a:cubicBezTo>
                    <a:pt x="2614" y="8573"/>
                    <a:pt x="2098" y="7211"/>
                    <a:pt x="2282" y="6009"/>
                  </a:cubicBezTo>
                  <a:cubicBezTo>
                    <a:pt x="2466" y="4843"/>
                    <a:pt x="3129" y="3948"/>
                    <a:pt x="3890" y="3076"/>
                  </a:cubicBezTo>
                  <a:cubicBezTo>
                    <a:pt x="4552" y="2304"/>
                    <a:pt x="4932" y="1322"/>
                    <a:pt x="4969" y="304"/>
                  </a:cubicBezTo>
                  <a:cubicBezTo>
                    <a:pt x="4982" y="101"/>
                    <a:pt x="4828" y="0"/>
                    <a:pt x="46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1"/>
            <p:cNvSpPr/>
            <p:nvPr/>
          </p:nvSpPr>
          <p:spPr>
            <a:xfrm>
              <a:off x="2326613" y="2452330"/>
              <a:ext cx="370178" cy="48698"/>
            </a:xfrm>
            <a:custGeom>
              <a:avLst/>
              <a:gdLst/>
              <a:ahLst/>
              <a:cxnLst/>
              <a:rect l="l" t="t" r="r" b="b"/>
              <a:pathLst>
                <a:path w="5055" h="665" extrusionOk="0">
                  <a:moveTo>
                    <a:pt x="3848" y="1"/>
                  </a:moveTo>
                  <a:cubicBezTo>
                    <a:pt x="3378" y="1"/>
                    <a:pt x="2903" y="33"/>
                    <a:pt x="2442" y="48"/>
                  </a:cubicBezTo>
                  <a:cubicBezTo>
                    <a:pt x="1681" y="60"/>
                    <a:pt x="871" y="11"/>
                    <a:pt x="135" y="232"/>
                  </a:cubicBezTo>
                  <a:cubicBezTo>
                    <a:pt x="0" y="269"/>
                    <a:pt x="0" y="465"/>
                    <a:pt x="135" y="502"/>
                  </a:cubicBezTo>
                  <a:cubicBezTo>
                    <a:pt x="599" y="633"/>
                    <a:pt x="1091" y="657"/>
                    <a:pt x="1582" y="657"/>
                  </a:cubicBezTo>
                  <a:cubicBezTo>
                    <a:pt x="1871" y="657"/>
                    <a:pt x="2160" y="649"/>
                    <a:pt x="2442" y="649"/>
                  </a:cubicBezTo>
                  <a:cubicBezTo>
                    <a:pt x="2828" y="649"/>
                    <a:pt x="3224" y="664"/>
                    <a:pt x="3618" y="664"/>
                  </a:cubicBezTo>
                  <a:cubicBezTo>
                    <a:pt x="4012" y="664"/>
                    <a:pt x="4405" y="649"/>
                    <a:pt x="4785" y="588"/>
                  </a:cubicBezTo>
                  <a:cubicBezTo>
                    <a:pt x="5043" y="538"/>
                    <a:pt x="5055" y="97"/>
                    <a:pt x="4785" y="60"/>
                  </a:cubicBezTo>
                  <a:cubicBezTo>
                    <a:pt x="4479" y="16"/>
                    <a:pt x="4164" y="1"/>
                    <a:pt x="38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1"/>
            <p:cNvSpPr/>
            <p:nvPr/>
          </p:nvSpPr>
          <p:spPr>
            <a:xfrm>
              <a:off x="2331080" y="2453575"/>
              <a:ext cx="364832" cy="789639"/>
            </a:xfrm>
            <a:custGeom>
              <a:avLst/>
              <a:gdLst/>
              <a:ahLst/>
              <a:cxnLst/>
              <a:rect l="l" t="t" r="r" b="b"/>
              <a:pathLst>
                <a:path w="4982" h="10783" extrusionOk="0">
                  <a:moveTo>
                    <a:pt x="4670" y="0"/>
                  </a:moveTo>
                  <a:cubicBezTo>
                    <a:pt x="4512" y="0"/>
                    <a:pt x="4350" y="104"/>
                    <a:pt x="4344" y="313"/>
                  </a:cubicBezTo>
                  <a:cubicBezTo>
                    <a:pt x="4295" y="1393"/>
                    <a:pt x="3804" y="2178"/>
                    <a:pt x="3129" y="2987"/>
                  </a:cubicBezTo>
                  <a:cubicBezTo>
                    <a:pt x="2638" y="3540"/>
                    <a:pt x="2233" y="4178"/>
                    <a:pt x="1939" y="4865"/>
                  </a:cubicBezTo>
                  <a:cubicBezTo>
                    <a:pt x="1669" y="5601"/>
                    <a:pt x="1559" y="6386"/>
                    <a:pt x="1608" y="7171"/>
                  </a:cubicBezTo>
                  <a:cubicBezTo>
                    <a:pt x="1644" y="8422"/>
                    <a:pt x="1988" y="10140"/>
                    <a:pt x="246" y="10275"/>
                  </a:cubicBezTo>
                  <a:cubicBezTo>
                    <a:pt x="62" y="10275"/>
                    <a:pt x="0" y="10520"/>
                    <a:pt x="148" y="10619"/>
                  </a:cubicBezTo>
                  <a:cubicBezTo>
                    <a:pt x="322" y="10733"/>
                    <a:pt x="504" y="10783"/>
                    <a:pt x="683" y="10783"/>
                  </a:cubicBezTo>
                  <a:cubicBezTo>
                    <a:pt x="1273" y="10783"/>
                    <a:pt x="1842" y="10247"/>
                    <a:pt x="2086" y="9711"/>
                  </a:cubicBezTo>
                  <a:cubicBezTo>
                    <a:pt x="2614" y="8582"/>
                    <a:pt x="2098" y="7208"/>
                    <a:pt x="2282" y="6006"/>
                  </a:cubicBezTo>
                  <a:cubicBezTo>
                    <a:pt x="2466" y="4840"/>
                    <a:pt x="3129" y="3944"/>
                    <a:pt x="3890" y="3086"/>
                  </a:cubicBezTo>
                  <a:cubicBezTo>
                    <a:pt x="4552" y="2300"/>
                    <a:pt x="4932" y="1331"/>
                    <a:pt x="4969" y="313"/>
                  </a:cubicBezTo>
                  <a:cubicBezTo>
                    <a:pt x="4982" y="104"/>
                    <a:pt x="4828" y="0"/>
                    <a:pt x="46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1"/>
            <p:cNvSpPr/>
            <p:nvPr/>
          </p:nvSpPr>
          <p:spPr>
            <a:xfrm>
              <a:off x="2326613" y="3304776"/>
              <a:ext cx="370178" cy="47892"/>
            </a:xfrm>
            <a:custGeom>
              <a:avLst/>
              <a:gdLst/>
              <a:ahLst/>
              <a:cxnLst/>
              <a:rect l="l" t="t" r="r" b="b"/>
              <a:pathLst>
                <a:path w="5055" h="654" extrusionOk="0">
                  <a:moveTo>
                    <a:pt x="3820" y="2"/>
                  </a:moveTo>
                  <a:cubicBezTo>
                    <a:pt x="3359" y="2"/>
                    <a:pt x="2894" y="30"/>
                    <a:pt x="2442" y="37"/>
                  </a:cubicBezTo>
                  <a:cubicBezTo>
                    <a:pt x="1681" y="50"/>
                    <a:pt x="871" y="1"/>
                    <a:pt x="135" y="221"/>
                  </a:cubicBezTo>
                  <a:cubicBezTo>
                    <a:pt x="0" y="271"/>
                    <a:pt x="0" y="455"/>
                    <a:pt x="135" y="491"/>
                  </a:cubicBezTo>
                  <a:cubicBezTo>
                    <a:pt x="599" y="623"/>
                    <a:pt x="1091" y="647"/>
                    <a:pt x="1582" y="647"/>
                  </a:cubicBezTo>
                  <a:cubicBezTo>
                    <a:pt x="1871" y="647"/>
                    <a:pt x="2160" y="639"/>
                    <a:pt x="2442" y="639"/>
                  </a:cubicBezTo>
                  <a:cubicBezTo>
                    <a:pt x="2828" y="639"/>
                    <a:pt x="3224" y="654"/>
                    <a:pt x="3618" y="654"/>
                  </a:cubicBezTo>
                  <a:cubicBezTo>
                    <a:pt x="4012" y="654"/>
                    <a:pt x="4405" y="639"/>
                    <a:pt x="4785" y="577"/>
                  </a:cubicBezTo>
                  <a:cubicBezTo>
                    <a:pt x="5043" y="540"/>
                    <a:pt x="5055" y="99"/>
                    <a:pt x="4785" y="62"/>
                  </a:cubicBezTo>
                  <a:cubicBezTo>
                    <a:pt x="4470" y="16"/>
                    <a:pt x="4146" y="2"/>
                    <a:pt x="3820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1"/>
            <p:cNvSpPr/>
            <p:nvPr/>
          </p:nvSpPr>
          <p:spPr>
            <a:xfrm>
              <a:off x="2331080" y="3305875"/>
              <a:ext cx="364832" cy="789053"/>
            </a:xfrm>
            <a:custGeom>
              <a:avLst/>
              <a:gdLst/>
              <a:ahLst/>
              <a:cxnLst/>
              <a:rect l="l" t="t" r="r" b="b"/>
              <a:pathLst>
                <a:path w="4982" h="10775" extrusionOk="0">
                  <a:moveTo>
                    <a:pt x="4670" y="1"/>
                  </a:moveTo>
                  <a:cubicBezTo>
                    <a:pt x="4512" y="1"/>
                    <a:pt x="4350" y="102"/>
                    <a:pt x="4344" y="305"/>
                  </a:cubicBezTo>
                  <a:cubicBezTo>
                    <a:pt x="4295" y="1397"/>
                    <a:pt x="3804" y="2169"/>
                    <a:pt x="3129" y="2979"/>
                  </a:cubicBezTo>
                  <a:cubicBezTo>
                    <a:pt x="2638" y="3531"/>
                    <a:pt x="2233" y="4169"/>
                    <a:pt x="1939" y="4869"/>
                  </a:cubicBezTo>
                  <a:cubicBezTo>
                    <a:pt x="1669" y="5605"/>
                    <a:pt x="1559" y="6378"/>
                    <a:pt x="1608" y="7163"/>
                  </a:cubicBezTo>
                  <a:cubicBezTo>
                    <a:pt x="1644" y="8414"/>
                    <a:pt x="1988" y="10132"/>
                    <a:pt x="246" y="10267"/>
                  </a:cubicBezTo>
                  <a:cubicBezTo>
                    <a:pt x="62" y="10279"/>
                    <a:pt x="0" y="10512"/>
                    <a:pt x="148" y="10610"/>
                  </a:cubicBezTo>
                  <a:cubicBezTo>
                    <a:pt x="323" y="10725"/>
                    <a:pt x="504" y="10775"/>
                    <a:pt x="684" y="10775"/>
                  </a:cubicBezTo>
                  <a:cubicBezTo>
                    <a:pt x="1273" y="10775"/>
                    <a:pt x="1842" y="10241"/>
                    <a:pt x="2086" y="9715"/>
                  </a:cubicBezTo>
                  <a:cubicBezTo>
                    <a:pt x="2614" y="8574"/>
                    <a:pt x="2098" y="7212"/>
                    <a:pt x="2282" y="5997"/>
                  </a:cubicBezTo>
                  <a:cubicBezTo>
                    <a:pt x="2466" y="4832"/>
                    <a:pt x="3129" y="3948"/>
                    <a:pt x="3890" y="3077"/>
                  </a:cubicBezTo>
                  <a:cubicBezTo>
                    <a:pt x="4552" y="2304"/>
                    <a:pt x="4932" y="1323"/>
                    <a:pt x="4969" y="305"/>
                  </a:cubicBezTo>
                  <a:cubicBezTo>
                    <a:pt x="4982" y="102"/>
                    <a:pt x="4828" y="1"/>
                    <a:pt x="46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1"/>
            <p:cNvSpPr/>
            <p:nvPr/>
          </p:nvSpPr>
          <p:spPr>
            <a:xfrm>
              <a:off x="882846" y="1603179"/>
              <a:ext cx="369299" cy="48405"/>
            </a:xfrm>
            <a:custGeom>
              <a:avLst/>
              <a:gdLst/>
              <a:ahLst/>
              <a:cxnLst/>
              <a:rect l="l" t="t" r="r" b="b"/>
              <a:pathLst>
                <a:path w="5043" h="661" extrusionOk="0">
                  <a:moveTo>
                    <a:pt x="1228" y="2"/>
                  </a:moveTo>
                  <a:cubicBezTo>
                    <a:pt x="903" y="2"/>
                    <a:pt x="578" y="16"/>
                    <a:pt x="258" y="62"/>
                  </a:cubicBezTo>
                  <a:cubicBezTo>
                    <a:pt x="0" y="99"/>
                    <a:pt x="0" y="541"/>
                    <a:pt x="258" y="577"/>
                  </a:cubicBezTo>
                  <a:cubicBezTo>
                    <a:pt x="687" y="646"/>
                    <a:pt x="1124" y="661"/>
                    <a:pt x="1560" y="661"/>
                  </a:cubicBezTo>
                  <a:cubicBezTo>
                    <a:pt x="1909" y="661"/>
                    <a:pt x="2258" y="651"/>
                    <a:pt x="2601" y="651"/>
                  </a:cubicBezTo>
                  <a:cubicBezTo>
                    <a:pt x="2873" y="651"/>
                    <a:pt x="3151" y="659"/>
                    <a:pt x="3429" y="659"/>
                  </a:cubicBezTo>
                  <a:cubicBezTo>
                    <a:pt x="3931" y="659"/>
                    <a:pt x="4435" y="633"/>
                    <a:pt x="4908" y="491"/>
                  </a:cubicBezTo>
                  <a:cubicBezTo>
                    <a:pt x="5043" y="455"/>
                    <a:pt x="5043" y="271"/>
                    <a:pt x="4908" y="234"/>
                  </a:cubicBezTo>
                  <a:cubicBezTo>
                    <a:pt x="4184" y="1"/>
                    <a:pt x="3362" y="50"/>
                    <a:pt x="2601" y="38"/>
                  </a:cubicBezTo>
                  <a:cubicBezTo>
                    <a:pt x="2149" y="30"/>
                    <a:pt x="1688" y="2"/>
                    <a:pt x="1228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1"/>
            <p:cNvSpPr/>
            <p:nvPr/>
          </p:nvSpPr>
          <p:spPr>
            <a:xfrm>
              <a:off x="883285" y="1604350"/>
              <a:ext cx="365271" cy="788980"/>
            </a:xfrm>
            <a:custGeom>
              <a:avLst/>
              <a:gdLst/>
              <a:ahLst/>
              <a:cxnLst/>
              <a:rect l="l" t="t" r="r" b="b"/>
              <a:pathLst>
                <a:path w="4988" h="10774" extrusionOk="0">
                  <a:moveTo>
                    <a:pt x="312" y="0"/>
                  </a:moveTo>
                  <a:cubicBezTo>
                    <a:pt x="154" y="0"/>
                    <a:pt x="0" y="101"/>
                    <a:pt x="7" y="304"/>
                  </a:cubicBezTo>
                  <a:cubicBezTo>
                    <a:pt x="43" y="1322"/>
                    <a:pt x="436" y="2304"/>
                    <a:pt x="1099" y="3076"/>
                  </a:cubicBezTo>
                  <a:cubicBezTo>
                    <a:pt x="1847" y="3948"/>
                    <a:pt x="2522" y="4843"/>
                    <a:pt x="2693" y="6009"/>
                  </a:cubicBezTo>
                  <a:cubicBezTo>
                    <a:pt x="2877" y="7211"/>
                    <a:pt x="2374" y="8573"/>
                    <a:pt x="2890" y="9714"/>
                  </a:cubicBezTo>
                  <a:cubicBezTo>
                    <a:pt x="3134" y="10240"/>
                    <a:pt x="3703" y="10774"/>
                    <a:pt x="4292" y="10774"/>
                  </a:cubicBezTo>
                  <a:cubicBezTo>
                    <a:pt x="4472" y="10774"/>
                    <a:pt x="4653" y="10724"/>
                    <a:pt x="4828" y="10609"/>
                  </a:cubicBezTo>
                  <a:cubicBezTo>
                    <a:pt x="4988" y="10511"/>
                    <a:pt x="4926" y="10278"/>
                    <a:pt x="4742" y="10266"/>
                  </a:cubicBezTo>
                  <a:cubicBezTo>
                    <a:pt x="3062" y="10143"/>
                    <a:pt x="3319" y="8524"/>
                    <a:pt x="3380" y="7285"/>
                  </a:cubicBezTo>
                  <a:cubicBezTo>
                    <a:pt x="3442" y="6463"/>
                    <a:pt x="3319" y="5641"/>
                    <a:pt x="3049" y="4868"/>
                  </a:cubicBezTo>
                  <a:cubicBezTo>
                    <a:pt x="2387" y="3187"/>
                    <a:pt x="730" y="2242"/>
                    <a:pt x="645" y="304"/>
                  </a:cubicBezTo>
                  <a:cubicBezTo>
                    <a:pt x="632" y="101"/>
                    <a:pt x="470" y="0"/>
                    <a:pt x="3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1"/>
            <p:cNvSpPr/>
            <p:nvPr/>
          </p:nvSpPr>
          <p:spPr>
            <a:xfrm>
              <a:off x="882846" y="2452769"/>
              <a:ext cx="369299" cy="48259"/>
            </a:xfrm>
            <a:custGeom>
              <a:avLst/>
              <a:gdLst/>
              <a:ahLst/>
              <a:cxnLst/>
              <a:rect l="l" t="t" r="r" b="b"/>
              <a:pathLst>
                <a:path w="5043" h="659" extrusionOk="0">
                  <a:moveTo>
                    <a:pt x="1223" y="0"/>
                  </a:moveTo>
                  <a:cubicBezTo>
                    <a:pt x="900" y="0"/>
                    <a:pt x="577" y="14"/>
                    <a:pt x="258" y="54"/>
                  </a:cubicBezTo>
                  <a:cubicBezTo>
                    <a:pt x="0" y="91"/>
                    <a:pt x="0" y="532"/>
                    <a:pt x="258" y="582"/>
                  </a:cubicBezTo>
                  <a:cubicBezTo>
                    <a:pt x="644" y="643"/>
                    <a:pt x="1037" y="658"/>
                    <a:pt x="1430" y="658"/>
                  </a:cubicBezTo>
                  <a:cubicBezTo>
                    <a:pt x="1822" y="658"/>
                    <a:pt x="2215" y="643"/>
                    <a:pt x="2601" y="643"/>
                  </a:cubicBezTo>
                  <a:cubicBezTo>
                    <a:pt x="2883" y="643"/>
                    <a:pt x="3171" y="651"/>
                    <a:pt x="3460" y="651"/>
                  </a:cubicBezTo>
                  <a:cubicBezTo>
                    <a:pt x="3952" y="651"/>
                    <a:pt x="4444" y="627"/>
                    <a:pt x="4908" y="496"/>
                  </a:cubicBezTo>
                  <a:cubicBezTo>
                    <a:pt x="5043" y="459"/>
                    <a:pt x="5043" y="275"/>
                    <a:pt x="4908" y="226"/>
                  </a:cubicBezTo>
                  <a:cubicBezTo>
                    <a:pt x="4184" y="5"/>
                    <a:pt x="3362" y="54"/>
                    <a:pt x="2601" y="42"/>
                  </a:cubicBezTo>
                  <a:cubicBezTo>
                    <a:pt x="2147" y="27"/>
                    <a:pt x="1684" y="0"/>
                    <a:pt x="12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1"/>
            <p:cNvSpPr/>
            <p:nvPr/>
          </p:nvSpPr>
          <p:spPr>
            <a:xfrm>
              <a:off x="883285" y="2453575"/>
              <a:ext cx="365271" cy="789273"/>
            </a:xfrm>
            <a:custGeom>
              <a:avLst/>
              <a:gdLst/>
              <a:ahLst/>
              <a:cxnLst/>
              <a:rect l="l" t="t" r="r" b="b"/>
              <a:pathLst>
                <a:path w="4988" h="10778" extrusionOk="0">
                  <a:moveTo>
                    <a:pt x="312" y="0"/>
                  </a:moveTo>
                  <a:cubicBezTo>
                    <a:pt x="154" y="0"/>
                    <a:pt x="0" y="104"/>
                    <a:pt x="7" y="313"/>
                  </a:cubicBezTo>
                  <a:cubicBezTo>
                    <a:pt x="43" y="1331"/>
                    <a:pt x="436" y="2300"/>
                    <a:pt x="1099" y="3086"/>
                  </a:cubicBezTo>
                  <a:cubicBezTo>
                    <a:pt x="1847" y="3944"/>
                    <a:pt x="2522" y="4840"/>
                    <a:pt x="2693" y="6006"/>
                  </a:cubicBezTo>
                  <a:cubicBezTo>
                    <a:pt x="2877" y="7208"/>
                    <a:pt x="2374" y="8582"/>
                    <a:pt x="2890" y="9711"/>
                  </a:cubicBezTo>
                  <a:cubicBezTo>
                    <a:pt x="3135" y="10248"/>
                    <a:pt x="3706" y="10778"/>
                    <a:pt x="4296" y="10778"/>
                  </a:cubicBezTo>
                  <a:cubicBezTo>
                    <a:pt x="4475" y="10778"/>
                    <a:pt x="4655" y="10730"/>
                    <a:pt x="4828" y="10619"/>
                  </a:cubicBezTo>
                  <a:cubicBezTo>
                    <a:pt x="4988" y="10520"/>
                    <a:pt x="4926" y="10275"/>
                    <a:pt x="4742" y="10275"/>
                  </a:cubicBezTo>
                  <a:cubicBezTo>
                    <a:pt x="3062" y="10140"/>
                    <a:pt x="3319" y="8521"/>
                    <a:pt x="3380" y="7294"/>
                  </a:cubicBezTo>
                  <a:cubicBezTo>
                    <a:pt x="3442" y="6472"/>
                    <a:pt x="3319" y="5637"/>
                    <a:pt x="3049" y="4865"/>
                  </a:cubicBezTo>
                  <a:cubicBezTo>
                    <a:pt x="2387" y="3184"/>
                    <a:pt x="730" y="2239"/>
                    <a:pt x="645" y="313"/>
                  </a:cubicBezTo>
                  <a:cubicBezTo>
                    <a:pt x="632" y="104"/>
                    <a:pt x="470" y="0"/>
                    <a:pt x="3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1"/>
            <p:cNvSpPr/>
            <p:nvPr/>
          </p:nvSpPr>
          <p:spPr>
            <a:xfrm>
              <a:off x="882846" y="3304776"/>
              <a:ext cx="369299" cy="47892"/>
            </a:xfrm>
            <a:custGeom>
              <a:avLst/>
              <a:gdLst/>
              <a:ahLst/>
              <a:cxnLst/>
              <a:rect l="l" t="t" r="r" b="b"/>
              <a:pathLst>
                <a:path w="5043" h="654" extrusionOk="0">
                  <a:moveTo>
                    <a:pt x="1228" y="2"/>
                  </a:moveTo>
                  <a:cubicBezTo>
                    <a:pt x="903" y="2"/>
                    <a:pt x="578" y="16"/>
                    <a:pt x="258" y="62"/>
                  </a:cubicBezTo>
                  <a:cubicBezTo>
                    <a:pt x="0" y="99"/>
                    <a:pt x="0" y="540"/>
                    <a:pt x="258" y="577"/>
                  </a:cubicBezTo>
                  <a:cubicBezTo>
                    <a:pt x="644" y="639"/>
                    <a:pt x="1037" y="654"/>
                    <a:pt x="1430" y="654"/>
                  </a:cubicBezTo>
                  <a:cubicBezTo>
                    <a:pt x="1822" y="654"/>
                    <a:pt x="2215" y="639"/>
                    <a:pt x="2601" y="639"/>
                  </a:cubicBezTo>
                  <a:cubicBezTo>
                    <a:pt x="2883" y="639"/>
                    <a:pt x="3171" y="647"/>
                    <a:pt x="3460" y="647"/>
                  </a:cubicBezTo>
                  <a:cubicBezTo>
                    <a:pt x="3952" y="647"/>
                    <a:pt x="4444" y="623"/>
                    <a:pt x="4908" y="491"/>
                  </a:cubicBezTo>
                  <a:cubicBezTo>
                    <a:pt x="5043" y="455"/>
                    <a:pt x="5043" y="271"/>
                    <a:pt x="4908" y="221"/>
                  </a:cubicBezTo>
                  <a:cubicBezTo>
                    <a:pt x="4184" y="1"/>
                    <a:pt x="3362" y="50"/>
                    <a:pt x="2601" y="37"/>
                  </a:cubicBezTo>
                  <a:cubicBezTo>
                    <a:pt x="2149" y="30"/>
                    <a:pt x="1688" y="2"/>
                    <a:pt x="1228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1"/>
            <p:cNvSpPr/>
            <p:nvPr/>
          </p:nvSpPr>
          <p:spPr>
            <a:xfrm>
              <a:off x="883285" y="3305875"/>
              <a:ext cx="365271" cy="789053"/>
            </a:xfrm>
            <a:custGeom>
              <a:avLst/>
              <a:gdLst/>
              <a:ahLst/>
              <a:cxnLst/>
              <a:rect l="l" t="t" r="r" b="b"/>
              <a:pathLst>
                <a:path w="4988" h="10775" extrusionOk="0">
                  <a:moveTo>
                    <a:pt x="312" y="1"/>
                  </a:moveTo>
                  <a:cubicBezTo>
                    <a:pt x="154" y="1"/>
                    <a:pt x="0" y="102"/>
                    <a:pt x="7" y="305"/>
                  </a:cubicBezTo>
                  <a:cubicBezTo>
                    <a:pt x="43" y="1323"/>
                    <a:pt x="436" y="2304"/>
                    <a:pt x="1099" y="3077"/>
                  </a:cubicBezTo>
                  <a:cubicBezTo>
                    <a:pt x="1847" y="3948"/>
                    <a:pt x="2522" y="4832"/>
                    <a:pt x="2693" y="5997"/>
                  </a:cubicBezTo>
                  <a:cubicBezTo>
                    <a:pt x="2877" y="7212"/>
                    <a:pt x="2374" y="8574"/>
                    <a:pt x="2890" y="9715"/>
                  </a:cubicBezTo>
                  <a:cubicBezTo>
                    <a:pt x="3134" y="10241"/>
                    <a:pt x="3703" y="10775"/>
                    <a:pt x="4292" y="10775"/>
                  </a:cubicBezTo>
                  <a:cubicBezTo>
                    <a:pt x="4472" y="10775"/>
                    <a:pt x="4653" y="10725"/>
                    <a:pt x="4828" y="10610"/>
                  </a:cubicBezTo>
                  <a:cubicBezTo>
                    <a:pt x="4988" y="10512"/>
                    <a:pt x="4926" y="10279"/>
                    <a:pt x="4742" y="10267"/>
                  </a:cubicBezTo>
                  <a:cubicBezTo>
                    <a:pt x="3062" y="10132"/>
                    <a:pt x="3319" y="8512"/>
                    <a:pt x="3380" y="7285"/>
                  </a:cubicBezTo>
                  <a:cubicBezTo>
                    <a:pt x="3442" y="6463"/>
                    <a:pt x="3319" y="5641"/>
                    <a:pt x="3049" y="4869"/>
                  </a:cubicBezTo>
                  <a:cubicBezTo>
                    <a:pt x="2387" y="3188"/>
                    <a:pt x="730" y="2231"/>
                    <a:pt x="645" y="305"/>
                  </a:cubicBezTo>
                  <a:cubicBezTo>
                    <a:pt x="632" y="102"/>
                    <a:pt x="470" y="1"/>
                    <a:pt x="3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1"/>
            <p:cNvSpPr/>
            <p:nvPr/>
          </p:nvSpPr>
          <p:spPr>
            <a:xfrm>
              <a:off x="1316796" y="4751474"/>
              <a:ext cx="950599" cy="49137"/>
            </a:xfrm>
            <a:custGeom>
              <a:avLst/>
              <a:gdLst/>
              <a:ahLst/>
              <a:cxnLst/>
              <a:rect l="l" t="t" r="r" b="b"/>
              <a:pathLst>
                <a:path w="12981" h="671" extrusionOk="0">
                  <a:moveTo>
                    <a:pt x="2832" y="0"/>
                  </a:moveTo>
                  <a:cubicBezTo>
                    <a:pt x="1970" y="0"/>
                    <a:pt x="1111" y="29"/>
                    <a:pt x="270" y="126"/>
                  </a:cubicBezTo>
                  <a:cubicBezTo>
                    <a:pt x="0" y="138"/>
                    <a:pt x="0" y="531"/>
                    <a:pt x="270" y="531"/>
                  </a:cubicBezTo>
                  <a:cubicBezTo>
                    <a:pt x="1253" y="644"/>
                    <a:pt x="2260" y="671"/>
                    <a:pt x="3269" y="671"/>
                  </a:cubicBezTo>
                  <a:cubicBezTo>
                    <a:pt x="4149" y="671"/>
                    <a:pt x="5030" y="651"/>
                    <a:pt x="5899" y="651"/>
                  </a:cubicBezTo>
                  <a:cubicBezTo>
                    <a:pt x="6084" y="651"/>
                    <a:pt x="6269" y="652"/>
                    <a:pt x="6453" y="654"/>
                  </a:cubicBezTo>
                  <a:cubicBezTo>
                    <a:pt x="7312" y="659"/>
                    <a:pt x="8169" y="662"/>
                    <a:pt x="9025" y="662"/>
                  </a:cubicBezTo>
                  <a:cubicBezTo>
                    <a:pt x="10234" y="662"/>
                    <a:pt x="11442" y="656"/>
                    <a:pt x="12649" y="641"/>
                  </a:cubicBezTo>
                  <a:cubicBezTo>
                    <a:pt x="12980" y="629"/>
                    <a:pt x="12980" y="138"/>
                    <a:pt x="12649" y="126"/>
                  </a:cubicBezTo>
                  <a:cubicBezTo>
                    <a:pt x="10588" y="114"/>
                    <a:pt x="8527" y="89"/>
                    <a:pt x="6453" y="65"/>
                  </a:cubicBezTo>
                  <a:cubicBezTo>
                    <a:pt x="5263" y="58"/>
                    <a:pt x="4044" y="0"/>
                    <a:pt x="28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1" name="Google Shape;1231;p51"/>
          <p:cNvGrpSpPr/>
          <p:nvPr/>
        </p:nvGrpSpPr>
        <p:grpSpPr>
          <a:xfrm>
            <a:off x="1487420" y="3203159"/>
            <a:ext cx="512721" cy="408556"/>
            <a:chOff x="1562038" y="3571619"/>
            <a:chExt cx="467427" cy="366878"/>
          </a:xfrm>
        </p:grpSpPr>
        <p:sp>
          <p:nvSpPr>
            <p:cNvPr id="1232" name="Google Shape;1232;p51"/>
            <p:cNvSpPr/>
            <p:nvPr/>
          </p:nvSpPr>
          <p:spPr>
            <a:xfrm>
              <a:off x="1663532" y="3571619"/>
              <a:ext cx="67445" cy="119585"/>
            </a:xfrm>
            <a:custGeom>
              <a:avLst/>
              <a:gdLst/>
              <a:ahLst/>
              <a:cxnLst/>
              <a:rect l="l" t="t" r="r" b="b"/>
              <a:pathLst>
                <a:path w="921" h="1633" extrusionOk="0">
                  <a:moveTo>
                    <a:pt x="467" y="0"/>
                  </a:moveTo>
                  <a:cubicBezTo>
                    <a:pt x="209" y="0"/>
                    <a:pt x="1" y="368"/>
                    <a:pt x="1" y="810"/>
                  </a:cubicBezTo>
                  <a:cubicBezTo>
                    <a:pt x="1" y="1264"/>
                    <a:pt x="209" y="1632"/>
                    <a:pt x="467" y="1632"/>
                  </a:cubicBezTo>
                  <a:cubicBezTo>
                    <a:pt x="712" y="1632"/>
                    <a:pt x="921" y="1264"/>
                    <a:pt x="921" y="810"/>
                  </a:cubicBezTo>
                  <a:cubicBezTo>
                    <a:pt x="921" y="368"/>
                    <a:pt x="712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1"/>
            <p:cNvSpPr/>
            <p:nvPr/>
          </p:nvSpPr>
          <p:spPr>
            <a:xfrm>
              <a:off x="1848653" y="3571619"/>
              <a:ext cx="66566" cy="119585"/>
            </a:xfrm>
            <a:custGeom>
              <a:avLst/>
              <a:gdLst/>
              <a:ahLst/>
              <a:cxnLst/>
              <a:rect l="l" t="t" r="r" b="b"/>
              <a:pathLst>
                <a:path w="909" h="1633" extrusionOk="0">
                  <a:moveTo>
                    <a:pt x="454" y="0"/>
                  </a:moveTo>
                  <a:cubicBezTo>
                    <a:pt x="196" y="0"/>
                    <a:pt x="0" y="368"/>
                    <a:pt x="0" y="810"/>
                  </a:cubicBezTo>
                  <a:cubicBezTo>
                    <a:pt x="0" y="1264"/>
                    <a:pt x="196" y="1632"/>
                    <a:pt x="454" y="1632"/>
                  </a:cubicBezTo>
                  <a:cubicBezTo>
                    <a:pt x="699" y="1632"/>
                    <a:pt x="908" y="1264"/>
                    <a:pt x="908" y="810"/>
                  </a:cubicBezTo>
                  <a:cubicBezTo>
                    <a:pt x="908" y="368"/>
                    <a:pt x="699" y="0"/>
                    <a:pt x="4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1"/>
            <p:cNvSpPr/>
            <p:nvPr/>
          </p:nvSpPr>
          <p:spPr>
            <a:xfrm>
              <a:off x="1562038" y="3715512"/>
              <a:ext cx="467427" cy="222985"/>
            </a:xfrm>
            <a:custGeom>
              <a:avLst/>
              <a:gdLst/>
              <a:ahLst/>
              <a:cxnLst/>
              <a:rect l="l" t="t" r="r" b="b"/>
              <a:pathLst>
                <a:path w="6383" h="3045" extrusionOk="0">
                  <a:moveTo>
                    <a:pt x="5957" y="1"/>
                  </a:moveTo>
                  <a:cubicBezTo>
                    <a:pt x="5817" y="1"/>
                    <a:pt x="5681" y="81"/>
                    <a:pt x="5632" y="268"/>
                  </a:cubicBezTo>
                  <a:cubicBezTo>
                    <a:pt x="5287" y="1421"/>
                    <a:pt x="4309" y="2332"/>
                    <a:pt x="3066" y="2332"/>
                  </a:cubicBezTo>
                  <a:cubicBezTo>
                    <a:pt x="3026" y="2332"/>
                    <a:pt x="2986" y="2331"/>
                    <a:pt x="2945" y="2329"/>
                  </a:cubicBezTo>
                  <a:cubicBezTo>
                    <a:pt x="1669" y="2268"/>
                    <a:pt x="786" y="1336"/>
                    <a:pt x="209" y="281"/>
                  </a:cubicBezTo>
                  <a:cubicBezTo>
                    <a:pt x="195" y="257"/>
                    <a:pt x="171" y="247"/>
                    <a:pt x="146" y="247"/>
                  </a:cubicBezTo>
                  <a:cubicBezTo>
                    <a:pt x="105" y="247"/>
                    <a:pt x="62" y="276"/>
                    <a:pt x="62" y="330"/>
                  </a:cubicBezTo>
                  <a:cubicBezTo>
                    <a:pt x="0" y="1851"/>
                    <a:pt x="1522" y="2967"/>
                    <a:pt x="2945" y="3041"/>
                  </a:cubicBezTo>
                  <a:cubicBezTo>
                    <a:pt x="2992" y="3043"/>
                    <a:pt x="3040" y="3044"/>
                    <a:pt x="3087" y="3044"/>
                  </a:cubicBezTo>
                  <a:cubicBezTo>
                    <a:pt x="4574" y="3044"/>
                    <a:pt x="6046" y="1939"/>
                    <a:pt x="6331" y="452"/>
                  </a:cubicBezTo>
                  <a:cubicBezTo>
                    <a:pt x="6383" y="180"/>
                    <a:pt x="6165" y="1"/>
                    <a:pt x="59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5" name="Google Shape;1235;p51"/>
          <p:cNvGrpSpPr/>
          <p:nvPr/>
        </p:nvGrpSpPr>
        <p:grpSpPr>
          <a:xfrm>
            <a:off x="1522923" y="1272869"/>
            <a:ext cx="441231" cy="389632"/>
            <a:chOff x="1594404" y="1838240"/>
            <a:chExt cx="402252" cy="349885"/>
          </a:xfrm>
        </p:grpSpPr>
        <p:sp>
          <p:nvSpPr>
            <p:cNvPr id="1236" name="Google Shape;1236;p51"/>
            <p:cNvSpPr/>
            <p:nvPr/>
          </p:nvSpPr>
          <p:spPr>
            <a:xfrm>
              <a:off x="1663532" y="1928384"/>
              <a:ext cx="67445" cy="119585"/>
            </a:xfrm>
            <a:custGeom>
              <a:avLst/>
              <a:gdLst/>
              <a:ahLst/>
              <a:cxnLst/>
              <a:rect l="l" t="t" r="r" b="b"/>
              <a:pathLst>
                <a:path w="921" h="1633" extrusionOk="0">
                  <a:moveTo>
                    <a:pt x="467" y="1"/>
                  </a:moveTo>
                  <a:cubicBezTo>
                    <a:pt x="209" y="1"/>
                    <a:pt x="1" y="369"/>
                    <a:pt x="1" y="823"/>
                  </a:cubicBezTo>
                  <a:cubicBezTo>
                    <a:pt x="1" y="1265"/>
                    <a:pt x="209" y="1633"/>
                    <a:pt x="467" y="1633"/>
                  </a:cubicBezTo>
                  <a:cubicBezTo>
                    <a:pt x="712" y="1633"/>
                    <a:pt x="921" y="1265"/>
                    <a:pt x="921" y="823"/>
                  </a:cubicBezTo>
                  <a:cubicBezTo>
                    <a:pt x="921" y="369"/>
                    <a:pt x="712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1"/>
            <p:cNvSpPr/>
            <p:nvPr/>
          </p:nvSpPr>
          <p:spPr>
            <a:xfrm>
              <a:off x="1848653" y="1928384"/>
              <a:ext cx="66566" cy="119585"/>
            </a:xfrm>
            <a:custGeom>
              <a:avLst/>
              <a:gdLst/>
              <a:ahLst/>
              <a:cxnLst/>
              <a:rect l="l" t="t" r="r" b="b"/>
              <a:pathLst>
                <a:path w="909" h="1633" extrusionOk="0">
                  <a:moveTo>
                    <a:pt x="454" y="1"/>
                  </a:moveTo>
                  <a:cubicBezTo>
                    <a:pt x="196" y="1"/>
                    <a:pt x="0" y="369"/>
                    <a:pt x="0" y="823"/>
                  </a:cubicBezTo>
                  <a:cubicBezTo>
                    <a:pt x="0" y="1265"/>
                    <a:pt x="196" y="1633"/>
                    <a:pt x="454" y="1633"/>
                  </a:cubicBezTo>
                  <a:cubicBezTo>
                    <a:pt x="699" y="1633"/>
                    <a:pt x="908" y="1265"/>
                    <a:pt x="908" y="823"/>
                  </a:cubicBezTo>
                  <a:cubicBezTo>
                    <a:pt x="908" y="369"/>
                    <a:pt x="699" y="1"/>
                    <a:pt x="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1"/>
            <p:cNvSpPr/>
            <p:nvPr/>
          </p:nvSpPr>
          <p:spPr>
            <a:xfrm>
              <a:off x="1594404" y="2117751"/>
              <a:ext cx="402252" cy="70374"/>
            </a:xfrm>
            <a:custGeom>
              <a:avLst/>
              <a:gdLst/>
              <a:ahLst/>
              <a:cxnLst/>
              <a:rect l="l" t="t" r="r" b="b"/>
              <a:pathLst>
                <a:path w="5493" h="961" extrusionOk="0">
                  <a:moveTo>
                    <a:pt x="2894" y="1"/>
                  </a:moveTo>
                  <a:cubicBezTo>
                    <a:pt x="1944" y="1"/>
                    <a:pt x="978" y="172"/>
                    <a:pt x="221" y="470"/>
                  </a:cubicBezTo>
                  <a:cubicBezTo>
                    <a:pt x="9" y="552"/>
                    <a:pt x="1" y="938"/>
                    <a:pt x="259" y="938"/>
                  </a:cubicBezTo>
                  <a:cubicBezTo>
                    <a:pt x="270" y="938"/>
                    <a:pt x="282" y="938"/>
                    <a:pt x="295" y="936"/>
                  </a:cubicBezTo>
                  <a:cubicBezTo>
                    <a:pt x="1092" y="838"/>
                    <a:pt x="1877" y="691"/>
                    <a:pt x="2699" y="691"/>
                  </a:cubicBezTo>
                  <a:cubicBezTo>
                    <a:pt x="3521" y="703"/>
                    <a:pt x="4294" y="924"/>
                    <a:pt x="5104" y="961"/>
                  </a:cubicBezTo>
                  <a:cubicBezTo>
                    <a:pt x="5108" y="961"/>
                    <a:pt x="5112" y="961"/>
                    <a:pt x="5116" y="961"/>
                  </a:cubicBezTo>
                  <a:cubicBezTo>
                    <a:pt x="5377" y="961"/>
                    <a:pt x="5493" y="554"/>
                    <a:pt x="5251" y="445"/>
                  </a:cubicBezTo>
                  <a:cubicBezTo>
                    <a:pt x="4585" y="138"/>
                    <a:pt x="3746" y="1"/>
                    <a:pt x="28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1"/>
            <p:cNvSpPr/>
            <p:nvPr/>
          </p:nvSpPr>
          <p:spPr>
            <a:xfrm>
              <a:off x="1623110" y="1838240"/>
              <a:ext cx="149243" cy="73157"/>
            </a:xfrm>
            <a:custGeom>
              <a:avLst/>
              <a:gdLst/>
              <a:ahLst/>
              <a:cxnLst/>
              <a:rect l="l" t="t" r="r" b="b"/>
              <a:pathLst>
                <a:path w="2038" h="999" extrusionOk="0">
                  <a:moveTo>
                    <a:pt x="347" y="1"/>
                  </a:moveTo>
                  <a:cubicBezTo>
                    <a:pt x="288" y="1"/>
                    <a:pt x="230" y="6"/>
                    <a:pt x="172" y="17"/>
                  </a:cubicBezTo>
                  <a:cubicBezTo>
                    <a:pt x="50" y="54"/>
                    <a:pt x="1" y="214"/>
                    <a:pt x="99" y="300"/>
                  </a:cubicBezTo>
                  <a:cubicBezTo>
                    <a:pt x="369" y="496"/>
                    <a:pt x="663" y="655"/>
                    <a:pt x="970" y="778"/>
                  </a:cubicBezTo>
                  <a:cubicBezTo>
                    <a:pt x="1172" y="866"/>
                    <a:pt x="1406" y="998"/>
                    <a:pt x="1631" y="998"/>
                  </a:cubicBezTo>
                  <a:cubicBezTo>
                    <a:pt x="1719" y="998"/>
                    <a:pt x="1807" y="977"/>
                    <a:pt x="1890" y="925"/>
                  </a:cubicBezTo>
                  <a:cubicBezTo>
                    <a:pt x="2001" y="864"/>
                    <a:pt x="2037" y="729"/>
                    <a:pt x="1976" y="619"/>
                  </a:cubicBezTo>
                  <a:cubicBezTo>
                    <a:pt x="1817" y="336"/>
                    <a:pt x="1399" y="275"/>
                    <a:pt x="1117" y="177"/>
                  </a:cubicBezTo>
                  <a:cubicBezTo>
                    <a:pt x="878" y="97"/>
                    <a:pt x="606" y="1"/>
                    <a:pt x="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1"/>
            <p:cNvSpPr/>
            <p:nvPr/>
          </p:nvSpPr>
          <p:spPr>
            <a:xfrm>
              <a:off x="1807279" y="1838240"/>
              <a:ext cx="148364" cy="73157"/>
            </a:xfrm>
            <a:custGeom>
              <a:avLst/>
              <a:gdLst/>
              <a:ahLst/>
              <a:cxnLst/>
              <a:rect l="l" t="t" r="r" b="b"/>
              <a:pathLst>
                <a:path w="2026" h="999" extrusionOk="0">
                  <a:moveTo>
                    <a:pt x="1685" y="1"/>
                  </a:moveTo>
                  <a:cubicBezTo>
                    <a:pt x="1420" y="1"/>
                    <a:pt x="1148" y="97"/>
                    <a:pt x="909" y="177"/>
                  </a:cubicBezTo>
                  <a:cubicBezTo>
                    <a:pt x="627" y="275"/>
                    <a:pt x="222" y="349"/>
                    <a:pt x="62" y="619"/>
                  </a:cubicBezTo>
                  <a:cubicBezTo>
                    <a:pt x="1" y="729"/>
                    <a:pt x="38" y="864"/>
                    <a:pt x="136" y="925"/>
                  </a:cubicBezTo>
                  <a:cubicBezTo>
                    <a:pt x="219" y="977"/>
                    <a:pt x="308" y="998"/>
                    <a:pt x="397" y="998"/>
                  </a:cubicBezTo>
                  <a:cubicBezTo>
                    <a:pt x="625" y="998"/>
                    <a:pt x="862" y="866"/>
                    <a:pt x="1056" y="778"/>
                  </a:cubicBezTo>
                  <a:cubicBezTo>
                    <a:pt x="1375" y="655"/>
                    <a:pt x="1669" y="496"/>
                    <a:pt x="1939" y="300"/>
                  </a:cubicBezTo>
                  <a:cubicBezTo>
                    <a:pt x="2025" y="214"/>
                    <a:pt x="1988" y="54"/>
                    <a:pt x="1866" y="17"/>
                  </a:cubicBezTo>
                  <a:cubicBezTo>
                    <a:pt x="1806" y="6"/>
                    <a:pt x="1746" y="1"/>
                    <a:pt x="16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1" name="Google Shape;1241;p51"/>
          <p:cNvGrpSpPr/>
          <p:nvPr/>
        </p:nvGrpSpPr>
        <p:grpSpPr>
          <a:xfrm>
            <a:off x="1395770" y="2176080"/>
            <a:ext cx="692879" cy="462866"/>
            <a:chOff x="1478484" y="2649313"/>
            <a:chExt cx="631670" cy="415648"/>
          </a:xfrm>
        </p:grpSpPr>
        <p:sp>
          <p:nvSpPr>
            <p:cNvPr id="1242" name="Google Shape;1242;p51"/>
            <p:cNvSpPr/>
            <p:nvPr/>
          </p:nvSpPr>
          <p:spPr>
            <a:xfrm>
              <a:off x="1478484" y="2649313"/>
              <a:ext cx="143458" cy="262530"/>
            </a:xfrm>
            <a:custGeom>
              <a:avLst/>
              <a:gdLst/>
              <a:ahLst/>
              <a:cxnLst/>
              <a:rect l="l" t="t" r="r" b="b"/>
              <a:pathLst>
                <a:path w="1959" h="3585" extrusionOk="0">
                  <a:moveTo>
                    <a:pt x="1858" y="0"/>
                  </a:moveTo>
                  <a:cubicBezTo>
                    <a:pt x="1849" y="0"/>
                    <a:pt x="1839" y="3"/>
                    <a:pt x="1829" y="8"/>
                  </a:cubicBezTo>
                  <a:cubicBezTo>
                    <a:pt x="1215" y="241"/>
                    <a:pt x="798" y="830"/>
                    <a:pt x="540" y="1406"/>
                  </a:cubicBezTo>
                  <a:cubicBezTo>
                    <a:pt x="295" y="1971"/>
                    <a:pt x="0" y="2928"/>
                    <a:pt x="393" y="3492"/>
                  </a:cubicBezTo>
                  <a:cubicBezTo>
                    <a:pt x="435" y="3555"/>
                    <a:pt x="500" y="3585"/>
                    <a:pt x="566" y="3585"/>
                  </a:cubicBezTo>
                  <a:cubicBezTo>
                    <a:pt x="652" y="3585"/>
                    <a:pt x="738" y="3534"/>
                    <a:pt x="773" y="3443"/>
                  </a:cubicBezTo>
                  <a:cubicBezTo>
                    <a:pt x="970" y="2915"/>
                    <a:pt x="835" y="2290"/>
                    <a:pt x="1019" y="1738"/>
                  </a:cubicBezTo>
                  <a:cubicBezTo>
                    <a:pt x="1215" y="1124"/>
                    <a:pt x="1608" y="683"/>
                    <a:pt x="1927" y="143"/>
                  </a:cubicBezTo>
                  <a:cubicBezTo>
                    <a:pt x="1958" y="90"/>
                    <a:pt x="1917" y="0"/>
                    <a:pt x="18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1"/>
            <p:cNvSpPr/>
            <p:nvPr/>
          </p:nvSpPr>
          <p:spPr>
            <a:xfrm>
              <a:off x="1511730" y="2932998"/>
              <a:ext cx="68324" cy="58291"/>
            </a:xfrm>
            <a:custGeom>
              <a:avLst/>
              <a:gdLst/>
              <a:ahLst/>
              <a:cxnLst/>
              <a:rect l="l" t="t" r="r" b="b"/>
              <a:pathLst>
                <a:path w="933" h="796" extrusionOk="0">
                  <a:moveTo>
                    <a:pt x="400" y="1"/>
                  </a:moveTo>
                  <a:cubicBezTo>
                    <a:pt x="197" y="1"/>
                    <a:pt x="0" y="163"/>
                    <a:pt x="0" y="403"/>
                  </a:cubicBezTo>
                  <a:cubicBezTo>
                    <a:pt x="0" y="624"/>
                    <a:pt x="172" y="796"/>
                    <a:pt x="393" y="796"/>
                  </a:cubicBezTo>
                  <a:cubicBezTo>
                    <a:pt x="749" y="796"/>
                    <a:pt x="933" y="366"/>
                    <a:pt x="675" y="121"/>
                  </a:cubicBezTo>
                  <a:cubicBezTo>
                    <a:pt x="596" y="38"/>
                    <a:pt x="497" y="1"/>
                    <a:pt x="4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1"/>
            <p:cNvSpPr/>
            <p:nvPr/>
          </p:nvSpPr>
          <p:spPr>
            <a:xfrm>
              <a:off x="1959154" y="2829014"/>
              <a:ext cx="151000" cy="235947"/>
            </a:xfrm>
            <a:custGeom>
              <a:avLst/>
              <a:gdLst/>
              <a:ahLst/>
              <a:cxnLst/>
              <a:rect l="l" t="t" r="r" b="b"/>
              <a:pathLst>
                <a:path w="2062" h="3222" extrusionOk="0">
                  <a:moveTo>
                    <a:pt x="1464" y="1"/>
                  </a:moveTo>
                  <a:cubicBezTo>
                    <a:pt x="1363" y="1"/>
                    <a:pt x="1256" y="67"/>
                    <a:pt x="1227" y="167"/>
                  </a:cubicBezTo>
                  <a:cubicBezTo>
                    <a:pt x="1043" y="731"/>
                    <a:pt x="1104" y="1296"/>
                    <a:pt x="834" y="1860"/>
                  </a:cubicBezTo>
                  <a:cubicBezTo>
                    <a:pt x="614" y="2302"/>
                    <a:pt x="197" y="2633"/>
                    <a:pt x="25" y="3087"/>
                  </a:cubicBezTo>
                  <a:cubicBezTo>
                    <a:pt x="0" y="3161"/>
                    <a:pt x="62" y="3222"/>
                    <a:pt x="123" y="3222"/>
                  </a:cubicBezTo>
                  <a:cubicBezTo>
                    <a:pt x="1215" y="3099"/>
                    <a:pt x="2061" y="1038"/>
                    <a:pt x="1644" y="118"/>
                  </a:cubicBezTo>
                  <a:cubicBezTo>
                    <a:pt x="1608" y="36"/>
                    <a:pt x="1538" y="1"/>
                    <a:pt x="1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1"/>
            <p:cNvSpPr/>
            <p:nvPr/>
          </p:nvSpPr>
          <p:spPr>
            <a:xfrm>
              <a:off x="1999576" y="2753150"/>
              <a:ext cx="74621" cy="57559"/>
            </a:xfrm>
            <a:custGeom>
              <a:avLst/>
              <a:gdLst/>
              <a:ahLst/>
              <a:cxnLst/>
              <a:rect l="l" t="t" r="r" b="b"/>
              <a:pathLst>
                <a:path w="1019" h="786" extrusionOk="0">
                  <a:moveTo>
                    <a:pt x="516" y="1"/>
                  </a:moveTo>
                  <a:cubicBezTo>
                    <a:pt x="0" y="1"/>
                    <a:pt x="0" y="786"/>
                    <a:pt x="516" y="786"/>
                  </a:cubicBezTo>
                  <a:cubicBezTo>
                    <a:pt x="1019" y="786"/>
                    <a:pt x="1019" y="1"/>
                    <a:pt x="5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6" name="Google Shape;1246;p51"/>
          <p:cNvSpPr txBox="1"/>
          <p:nvPr/>
        </p:nvSpPr>
        <p:spPr>
          <a:xfrm>
            <a:off x="6539850" y="1517738"/>
            <a:ext cx="21006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Semaforización e informes</a:t>
            </a:r>
            <a:endParaRPr sz="2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7" name="Google Shape;1247;p51"/>
          <p:cNvSpPr txBox="1"/>
          <p:nvPr/>
        </p:nvSpPr>
        <p:spPr>
          <a:xfrm>
            <a:off x="6462750" y="707175"/>
            <a:ext cx="24825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Indicadores Balanced Scorecard</a:t>
            </a:r>
            <a:endParaRPr sz="2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8" name="Google Shape;1248;p51"/>
          <p:cNvSpPr txBox="1"/>
          <p:nvPr/>
        </p:nvSpPr>
        <p:spPr>
          <a:xfrm>
            <a:off x="6538950" y="2554501"/>
            <a:ext cx="24825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Aplicación del modelo de control Ecuatoriano</a:t>
            </a:r>
            <a:endParaRPr sz="2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9" name="Google Shape;1249;p51"/>
          <p:cNvSpPr/>
          <p:nvPr/>
        </p:nvSpPr>
        <p:spPr>
          <a:xfrm>
            <a:off x="159565" y="3165858"/>
            <a:ext cx="645104" cy="483164"/>
          </a:xfrm>
          <a:custGeom>
            <a:avLst/>
            <a:gdLst/>
            <a:ahLst/>
            <a:cxnLst/>
            <a:rect l="l" t="t" r="r" b="b"/>
            <a:pathLst>
              <a:path w="14247" h="10511" extrusionOk="0">
                <a:moveTo>
                  <a:pt x="12053" y="1"/>
                </a:moveTo>
                <a:lnTo>
                  <a:pt x="5600" y="6450"/>
                </a:lnTo>
                <a:cubicBezTo>
                  <a:pt x="5515" y="6537"/>
                  <a:pt x="5401" y="6581"/>
                  <a:pt x="5287" y="6581"/>
                </a:cubicBezTo>
                <a:cubicBezTo>
                  <a:pt x="5173" y="6581"/>
                  <a:pt x="5059" y="6537"/>
                  <a:pt x="4973" y="6450"/>
                </a:cubicBezTo>
                <a:lnTo>
                  <a:pt x="2194" y="3674"/>
                </a:lnTo>
                <a:lnTo>
                  <a:pt x="1" y="5867"/>
                </a:lnTo>
                <a:lnTo>
                  <a:pt x="4188" y="10055"/>
                </a:lnTo>
                <a:cubicBezTo>
                  <a:pt x="4480" y="10346"/>
                  <a:pt x="4874" y="10511"/>
                  <a:pt x="5288" y="10511"/>
                </a:cubicBezTo>
                <a:cubicBezTo>
                  <a:pt x="5700" y="10511"/>
                  <a:pt x="6094" y="10346"/>
                  <a:pt x="6385" y="10055"/>
                </a:cubicBezTo>
                <a:lnTo>
                  <a:pt x="14246" y="2194"/>
                </a:lnTo>
                <a:lnTo>
                  <a:pt x="12053" y="1"/>
                </a:lnTo>
                <a:close/>
              </a:path>
            </a:pathLst>
          </a:custGeom>
          <a:solidFill>
            <a:srgbClr val="A9BA5A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51"/>
          <p:cNvSpPr/>
          <p:nvPr/>
        </p:nvSpPr>
        <p:spPr>
          <a:xfrm>
            <a:off x="221789" y="1205816"/>
            <a:ext cx="520629" cy="523754"/>
          </a:xfrm>
          <a:custGeom>
            <a:avLst/>
            <a:gdLst/>
            <a:ahLst/>
            <a:cxnLst/>
            <a:rect l="l" t="t" r="r" b="b"/>
            <a:pathLst>
              <a:path w="11498" h="11394" extrusionOk="0">
                <a:moveTo>
                  <a:pt x="2709" y="1"/>
                </a:moveTo>
                <a:cubicBezTo>
                  <a:pt x="2577" y="1"/>
                  <a:pt x="2445" y="51"/>
                  <a:pt x="2344" y="152"/>
                </a:cubicBezTo>
                <a:lnTo>
                  <a:pt x="203" y="2294"/>
                </a:lnTo>
                <a:cubicBezTo>
                  <a:pt x="0" y="2493"/>
                  <a:pt x="0" y="2822"/>
                  <a:pt x="203" y="3021"/>
                </a:cubicBezTo>
                <a:lnTo>
                  <a:pt x="2879" y="5697"/>
                </a:lnTo>
                <a:lnTo>
                  <a:pt x="203" y="8373"/>
                </a:lnTo>
                <a:cubicBezTo>
                  <a:pt x="0" y="8572"/>
                  <a:pt x="0" y="8901"/>
                  <a:pt x="203" y="9100"/>
                </a:cubicBezTo>
                <a:lnTo>
                  <a:pt x="2344" y="11241"/>
                </a:lnTo>
                <a:cubicBezTo>
                  <a:pt x="2445" y="11343"/>
                  <a:pt x="2577" y="11393"/>
                  <a:pt x="2709" y="11393"/>
                </a:cubicBezTo>
                <a:cubicBezTo>
                  <a:pt x="2841" y="11393"/>
                  <a:pt x="2973" y="11343"/>
                  <a:pt x="3074" y="11241"/>
                </a:cubicBezTo>
                <a:lnTo>
                  <a:pt x="5750" y="8569"/>
                </a:lnTo>
                <a:lnTo>
                  <a:pt x="8423" y="11241"/>
                </a:lnTo>
                <a:cubicBezTo>
                  <a:pt x="8524" y="11343"/>
                  <a:pt x="8656" y="11393"/>
                  <a:pt x="8788" y="11393"/>
                </a:cubicBezTo>
                <a:cubicBezTo>
                  <a:pt x="8920" y="11393"/>
                  <a:pt x="9052" y="11343"/>
                  <a:pt x="9153" y="11241"/>
                </a:cubicBezTo>
                <a:lnTo>
                  <a:pt x="11295" y="9100"/>
                </a:lnTo>
                <a:cubicBezTo>
                  <a:pt x="11497" y="8901"/>
                  <a:pt x="11497" y="8572"/>
                  <a:pt x="11295" y="8373"/>
                </a:cubicBezTo>
                <a:lnTo>
                  <a:pt x="8615" y="5697"/>
                </a:lnTo>
                <a:lnTo>
                  <a:pt x="11292" y="3021"/>
                </a:lnTo>
                <a:cubicBezTo>
                  <a:pt x="11494" y="2822"/>
                  <a:pt x="11494" y="2493"/>
                  <a:pt x="11292" y="2294"/>
                </a:cubicBezTo>
                <a:lnTo>
                  <a:pt x="9150" y="152"/>
                </a:lnTo>
                <a:cubicBezTo>
                  <a:pt x="9049" y="51"/>
                  <a:pt x="8917" y="1"/>
                  <a:pt x="8785" y="1"/>
                </a:cubicBezTo>
                <a:cubicBezTo>
                  <a:pt x="8653" y="1"/>
                  <a:pt x="8521" y="51"/>
                  <a:pt x="8420" y="152"/>
                </a:cubicBezTo>
                <a:lnTo>
                  <a:pt x="5750" y="2829"/>
                </a:lnTo>
                <a:lnTo>
                  <a:pt x="3074" y="152"/>
                </a:lnTo>
                <a:cubicBezTo>
                  <a:pt x="2973" y="51"/>
                  <a:pt x="2841" y="1"/>
                  <a:pt x="2709" y="1"/>
                </a:cubicBezTo>
                <a:close/>
              </a:path>
            </a:pathLst>
          </a:custGeom>
          <a:solidFill>
            <a:srgbClr val="E66353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1" name="Google Shape;1251;p51"/>
          <p:cNvGrpSpPr/>
          <p:nvPr/>
        </p:nvGrpSpPr>
        <p:grpSpPr>
          <a:xfrm>
            <a:off x="183378" y="2145644"/>
            <a:ext cx="597461" cy="523742"/>
            <a:chOff x="5466301" y="3228718"/>
            <a:chExt cx="602522" cy="520256"/>
          </a:xfrm>
        </p:grpSpPr>
        <p:sp>
          <p:nvSpPr>
            <p:cNvPr id="1252" name="Google Shape;1252;p51"/>
            <p:cNvSpPr/>
            <p:nvPr/>
          </p:nvSpPr>
          <p:spPr>
            <a:xfrm>
              <a:off x="5466301" y="3228718"/>
              <a:ext cx="602522" cy="520256"/>
            </a:xfrm>
            <a:custGeom>
              <a:avLst/>
              <a:gdLst/>
              <a:ahLst/>
              <a:cxnLst/>
              <a:rect l="l" t="t" r="r" b="b"/>
              <a:pathLst>
                <a:path w="12015" h="10374" extrusionOk="0">
                  <a:moveTo>
                    <a:pt x="6008" y="0"/>
                  </a:moveTo>
                  <a:cubicBezTo>
                    <a:pt x="5938" y="0"/>
                    <a:pt x="5869" y="34"/>
                    <a:pt x="5829" y="103"/>
                  </a:cubicBezTo>
                  <a:lnTo>
                    <a:pt x="79" y="10065"/>
                  </a:lnTo>
                  <a:cubicBezTo>
                    <a:pt x="0" y="10202"/>
                    <a:pt x="96" y="10373"/>
                    <a:pt x="254" y="10373"/>
                  </a:cubicBezTo>
                  <a:lnTo>
                    <a:pt x="11758" y="10373"/>
                  </a:lnTo>
                  <a:cubicBezTo>
                    <a:pt x="11915" y="10373"/>
                    <a:pt x="12015" y="10202"/>
                    <a:pt x="11936" y="10065"/>
                  </a:cubicBezTo>
                  <a:lnTo>
                    <a:pt x="6186" y="103"/>
                  </a:lnTo>
                  <a:cubicBezTo>
                    <a:pt x="6146" y="34"/>
                    <a:pt x="6077" y="0"/>
                    <a:pt x="6008" y="0"/>
                  </a:cubicBezTo>
                  <a:close/>
                </a:path>
              </a:pathLst>
            </a:custGeom>
            <a:solidFill>
              <a:srgbClr val="FFCE56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1"/>
            <p:cNvSpPr/>
            <p:nvPr/>
          </p:nvSpPr>
          <p:spPr>
            <a:xfrm>
              <a:off x="5732887" y="3402556"/>
              <a:ext cx="69300" cy="188103"/>
            </a:xfrm>
            <a:custGeom>
              <a:avLst/>
              <a:gdLst/>
              <a:ahLst/>
              <a:cxnLst/>
              <a:rect l="l" t="t" r="r" b="b"/>
              <a:pathLst>
                <a:path w="1591" h="4319" extrusionOk="0">
                  <a:moveTo>
                    <a:pt x="539" y="1"/>
                  </a:moveTo>
                  <a:cubicBezTo>
                    <a:pt x="240" y="1"/>
                    <a:pt x="1" y="241"/>
                    <a:pt x="1" y="539"/>
                  </a:cubicBezTo>
                  <a:lnTo>
                    <a:pt x="1" y="3777"/>
                  </a:lnTo>
                  <a:cubicBezTo>
                    <a:pt x="1" y="4075"/>
                    <a:pt x="240" y="4319"/>
                    <a:pt x="539" y="4319"/>
                  </a:cubicBezTo>
                  <a:lnTo>
                    <a:pt x="1053" y="4319"/>
                  </a:lnTo>
                  <a:cubicBezTo>
                    <a:pt x="1347" y="4319"/>
                    <a:pt x="1591" y="4075"/>
                    <a:pt x="1591" y="3777"/>
                  </a:cubicBezTo>
                  <a:lnTo>
                    <a:pt x="1591" y="539"/>
                  </a:lnTo>
                  <a:cubicBezTo>
                    <a:pt x="1591" y="241"/>
                    <a:pt x="1351" y="1"/>
                    <a:pt x="10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1"/>
            <p:cNvSpPr/>
            <p:nvPr/>
          </p:nvSpPr>
          <p:spPr>
            <a:xfrm>
              <a:off x="5732930" y="3622988"/>
              <a:ext cx="69300" cy="69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5" name="Google Shape;1255;p51"/>
          <p:cNvSpPr/>
          <p:nvPr/>
        </p:nvSpPr>
        <p:spPr>
          <a:xfrm rot="5400000">
            <a:off x="6117733" y="-1536678"/>
            <a:ext cx="70441" cy="5982108"/>
          </a:xfrm>
          <a:custGeom>
            <a:avLst/>
            <a:gdLst/>
            <a:ahLst/>
            <a:cxnLst/>
            <a:rect l="l" t="t" r="r" b="b"/>
            <a:pathLst>
              <a:path w="1166" h="36826" extrusionOk="0">
                <a:moveTo>
                  <a:pt x="479" y="1"/>
                </a:moveTo>
                <a:cubicBezTo>
                  <a:pt x="399" y="1"/>
                  <a:pt x="319" y="53"/>
                  <a:pt x="319" y="157"/>
                </a:cubicBezTo>
                <a:cubicBezTo>
                  <a:pt x="0" y="3175"/>
                  <a:pt x="147" y="6279"/>
                  <a:pt x="135" y="9310"/>
                </a:cubicBezTo>
                <a:cubicBezTo>
                  <a:pt x="135" y="12364"/>
                  <a:pt x="123" y="15419"/>
                  <a:pt x="135" y="18462"/>
                </a:cubicBezTo>
                <a:lnTo>
                  <a:pt x="147" y="27614"/>
                </a:lnTo>
                <a:lnTo>
                  <a:pt x="160" y="32191"/>
                </a:lnTo>
                <a:cubicBezTo>
                  <a:pt x="160" y="33626"/>
                  <a:pt x="12" y="35147"/>
                  <a:pt x="245" y="36558"/>
                </a:cubicBezTo>
                <a:cubicBezTo>
                  <a:pt x="276" y="36736"/>
                  <a:pt x="439" y="36825"/>
                  <a:pt x="600" y="36825"/>
                </a:cubicBezTo>
                <a:cubicBezTo>
                  <a:pt x="761" y="36825"/>
                  <a:pt x="920" y="36736"/>
                  <a:pt x="945" y="36558"/>
                </a:cubicBezTo>
                <a:cubicBezTo>
                  <a:pt x="1166" y="35147"/>
                  <a:pt x="1018" y="33626"/>
                  <a:pt x="1006" y="32191"/>
                </a:cubicBezTo>
                <a:lnTo>
                  <a:pt x="982" y="27614"/>
                </a:lnTo>
                <a:lnTo>
                  <a:pt x="945" y="18462"/>
                </a:lnTo>
                <a:cubicBezTo>
                  <a:pt x="932" y="15419"/>
                  <a:pt x="908" y="12364"/>
                  <a:pt x="883" y="9310"/>
                </a:cubicBezTo>
                <a:cubicBezTo>
                  <a:pt x="859" y="6279"/>
                  <a:pt x="982" y="3175"/>
                  <a:pt x="638" y="157"/>
                </a:cubicBezTo>
                <a:cubicBezTo>
                  <a:pt x="638" y="53"/>
                  <a:pt x="558" y="1"/>
                  <a:pt x="47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256" name="Google Shape;1256;p51"/>
          <p:cNvSpPr/>
          <p:nvPr/>
        </p:nvSpPr>
        <p:spPr>
          <a:xfrm rot="5400000">
            <a:off x="6117733" y="-551308"/>
            <a:ext cx="70441" cy="5982108"/>
          </a:xfrm>
          <a:custGeom>
            <a:avLst/>
            <a:gdLst/>
            <a:ahLst/>
            <a:cxnLst/>
            <a:rect l="l" t="t" r="r" b="b"/>
            <a:pathLst>
              <a:path w="1166" h="36826" extrusionOk="0">
                <a:moveTo>
                  <a:pt x="479" y="1"/>
                </a:moveTo>
                <a:cubicBezTo>
                  <a:pt x="399" y="1"/>
                  <a:pt x="319" y="53"/>
                  <a:pt x="319" y="157"/>
                </a:cubicBezTo>
                <a:cubicBezTo>
                  <a:pt x="0" y="3175"/>
                  <a:pt x="147" y="6279"/>
                  <a:pt x="135" y="9310"/>
                </a:cubicBezTo>
                <a:cubicBezTo>
                  <a:pt x="135" y="12364"/>
                  <a:pt x="123" y="15419"/>
                  <a:pt x="135" y="18462"/>
                </a:cubicBezTo>
                <a:lnTo>
                  <a:pt x="147" y="27614"/>
                </a:lnTo>
                <a:lnTo>
                  <a:pt x="160" y="32191"/>
                </a:lnTo>
                <a:cubicBezTo>
                  <a:pt x="160" y="33626"/>
                  <a:pt x="12" y="35147"/>
                  <a:pt x="245" y="36558"/>
                </a:cubicBezTo>
                <a:cubicBezTo>
                  <a:pt x="276" y="36736"/>
                  <a:pt x="439" y="36825"/>
                  <a:pt x="600" y="36825"/>
                </a:cubicBezTo>
                <a:cubicBezTo>
                  <a:pt x="761" y="36825"/>
                  <a:pt x="920" y="36736"/>
                  <a:pt x="945" y="36558"/>
                </a:cubicBezTo>
                <a:cubicBezTo>
                  <a:pt x="1166" y="35147"/>
                  <a:pt x="1018" y="33626"/>
                  <a:pt x="1006" y="32191"/>
                </a:cubicBezTo>
                <a:lnTo>
                  <a:pt x="982" y="27614"/>
                </a:lnTo>
                <a:lnTo>
                  <a:pt x="945" y="18462"/>
                </a:lnTo>
                <a:cubicBezTo>
                  <a:pt x="932" y="15419"/>
                  <a:pt x="908" y="12364"/>
                  <a:pt x="883" y="9310"/>
                </a:cubicBezTo>
                <a:cubicBezTo>
                  <a:pt x="859" y="6279"/>
                  <a:pt x="982" y="3175"/>
                  <a:pt x="638" y="157"/>
                </a:cubicBezTo>
                <a:cubicBezTo>
                  <a:pt x="638" y="53"/>
                  <a:pt x="558" y="1"/>
                  <a:pt x="47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257" name="Google Shape;1257;p51"/>
          <p:cNvSpPr/>
          <p:nvPr/>
        </p:nvSpPr>
        <p:spPr>
          <a:xfrm rot="5400000">
            <a:off x="6117733" y="405245"/>
            <a:ext cx="70441" cy="5982108"/>
          </a:xfrm>
          <a:custGeom>
            <a:avLst/>
            <a:gdLst/>
            <a:ahLst/>
            <a:cxnLst/>
            <a:rect l="l" t="t" r="r" b="b"/>
            <a:pathLst>
              <a:path w="1166" h="36826" extrusionOk="0">
                <a:moveTo>
                  <a:pt x="479" y="1"/>
                </a:moveTo>
                <a:cubicBezTo>
                  <a:pt x="399" y="1"/>
                  <a:pt x="319" y="53"/>
                  <a:pt x="319" y="157"/>
                </a:cubicBezTo>
                <a:cubicBezTo>
                  <a:pt x="0" y="3175"/>
                  <a:pt x="147" y="6279"/>
                  <a:pt x="135" y="9310"/>
                </a:cubicBezTo>
                <a:cubicBezTo>
                  <a:pt x="135" y="12364"/>
                  <a:pt x="123" y="15419"/>
                  <a:pt x="135" y="18462"/>
                </a:cubicBezTo>
                <a:lnTo>
                  <a:pt x="147" y="27614"/>
                </a:lnTo>
                <a:lnTo>
                  <a:pt x="160" y="32191"/>
                </a:lnTo>
                <a:cubicBezTo>
                  <a:pt x="160" y="33626"/>
                  <a:pt x="12" y="35147"/>
                  <a:pt x="245" y="36558"/>
                </a:cubicBezTo>
                <a:cubicBezTo>
                  <a:pt x="276" y="36736"/>
                  <a:pt x="439" y="36825"/>
                  <a:pt x="600" y="36825"/>
                </a:cubicBezTo>
                <a:cubicBezTo>
                  <a:pt x="761" y="36825"/>
                  <a:pt x="920" y="36736"/>
                  <a:pt x="945" y="36558"/>
                </a:cubicBezTo>
                <a:cubicBezTo>
                  <a:pt x="1166" y="35147"/>
                  <a:pt x="1018" y="33626"/>
                  <a:pt x="1006" y="32191"/>
                </a:cubicBezTo>
                <a:lnTo>
                  <a:pt x="982" y="27614"/>
                </a:lnTo>
                <a:lnTo>
                  <a:pt x="945" y="18462"/>
                </a:lnTo>
                <a:cubicBezTo>
                  <a:pt x="932" y="15419"/>
                  <a:pt x="908" y="12364"/>
                  <a:pt x="883" y="9310"/>
                </a:cubicBezTo>
                <a:cubicBezTo>
                  <a:pt x="859" y="6279"/>
                  <a:pt x="982" y="3175"/>
                  <a:pt x="638" y="157"/>
                </a:cubicBezTo>
                <a:cubicBezTo>
                  <a:pt x="638" y="53"/>
                  <a:pt x="558" y="1"/>
                  <a:pt x="47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258" name="Google Shape;1258;p51"/>
          <p:cNvSpPr/>
          <p:nvPr/>
        </p:nvSpPr>
        <p:spPr>
          <a:xfrm>
            <a:off x="5697125" y="938275"/>
            <a:ext cx="645000" cy="389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92727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51"/>
          <p:cNvSpPr/>
          <p:nvPr/>
        </p:nvSpPr>
        <p:spPr>
          <a:xfrm>
            <a:off x="5697125" y="1661150"/>
            <a:ext cx="645000" cy="389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E5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51"/>
          <p:cNvSpPr/>
          <p:nvPr/>
        </p:nvSpPr>
        <p:spPr>
          <a:xfrm>
            <a:off x="5697125" y="2697900"/>
            <a:ext cx="645000" cy="389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9BA5A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51"/>
          <p:cNvSpPr txBox="1"/>
          <p:nvPr/>
        </p:nvSpPr>
        <p:spPr>
          <a:xfrm>
            <a:off x="3210875" y="1594675"/>
            <a:ext cx="24825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Roboto"/>
                <a:ea typeface="Roboto"/>
                <a:cs typeface="Roboto"/>
                <a:sym typeface="Roboto"/>
              </a:rPr>
              <a:t>Evaluación del directivo de la cooperativa UTPU</a:t>
            </a:r>
            <a:endParaRPr sz="20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2" name="Google Shape;1262;p51"/>
          <p:cNvSpPr txBox="1"/>
          <p:nvPr/>
        </p:nvSpPr>
        <p:spPr>
          <a:xfrm>
            <a:off x="3210875" y="734850"/>
            <a:ext cx="24825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Roboto"/>
                <a:ea typeface="Roboto"/>
                <a:cs typeface="Roboto"/>
                <a:sym typeface="Roboto"/>
              </a:rPr>
              <a:t>Evaluación del área</a:t>
            </a:r>
            <a:endParaRPr sz="20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3" name="Google Shape;1263;p51"/>
          <p:cNvSpPr txBox="1"/>
          <p:nvPr/>
        </p:nvSpPr>
        <p:spPr>
          <a:xfrm>
            <a:off x="3287075" y="2579776"/>
            <a:ext cx="24825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Roboto"/>
                <a:ea typeface="Roboto"/>
                <a:cs typeface="Roboto"/>
                <a:sym typeface="Roboto"/>
              </a:rPr>
              <a:t>Evaluación por el gremio de control</a:t>
            </a:r>
            <a:endParaRPr sz="20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64" name="Google Shape;1264;p51"/>
          <p:cNvPicPr preferRelativeResize="0"/>
          <p:nvPr/>
        </p:nvPicPr>
        <p:blipFill rotWithShape="1">
          <a:blip r:embed="rId3">
            <a:alphaModFix/>
          </a:blip>
          <a:srcRect t="23922" b="6434"/>
          <a:stretch/>
        </p:blipFill>
        <p:spPr>
          <a:xfrm>
            <a:off x="3561225" y="3476400"/>
            <a:ext cx="4916786" cy="16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52"/>
          <p:cNvSpPr txBox="1">
            <a:spLocks noGrp="1"/>
          </p:cNvSpPr>
          <p:nvPr>
            <p:ph type="title"/>
          </p:nvPr>
        </p:nvSpPr>
        <p:spPr>
          <a:xfrm>
            <a:off x="0" y="1114350"/>
            <a:ext cx="29247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674EA7"/>
                </a:solidFill>
              </a:rPr>
              <a:t>ACCIÓN</a:t>
            </a:r>
            <a:endParaRPr sz="4000">
              <a:solidFill>
                <a:srgbClr val="674EA7"/>
              </a:solidFill>
            </a:endParaRPr>
          </a:p>
        </p:txBody>
      </p:sp>
      <p:pic>
        <p:nvPicPr>
          <p:cNvPr id="1270" name="Google Shape;127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600" y="4004875"/>
            <a:ext cx="1037400" cy="10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1" name="Google Shape;1271;p52"/>
          <p:cNvSpPr txBox="1"/>
          <p:nvPr/>
        </p:nvSpPr>
        <p:spPr>
          <a:xfrm>
            <a:off x="436300" y="4178725"/>
            <a:ext cx="636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C3A3B"/>
                </a:solidFill>
                <a:latin typeface="Viga"/>
                <a:ea typeface="Viga"/>
                <a:cs typeface="Viga"/>
                <a:sym typeface="Viga"/>
              </a:rPr>
              <a:t>3</a:t>
            </a:r>
            <a:endParaRPr>
              <a:solidFill>
                <a:srgbClr val="EC3A3B"/>
              </a:solidFill>
            </a:endParaRPr>
          </a:p>
        </p:txBody>
      </p:sp>
      <p:sp>
        <p:nvSpPr>
          <p:cNvPr id="1272" name="Google Shape;1272;p52"/>
          <p:cNvSpPr txBox="1"/>
          <p:nvPr/>
        </p:nvSpPr>
        <p:spPr>
          <a:xfrm>
            <a:off x="3842700" y="1253338"/>
            <a:ext cx="1764600" cy="86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Muli"/>
                <a:ea typeface="Muli"/>
                <a:cs typeface="Muli"/>
                <a:sym typeface="Muli"/>
              </a:rPr>
              <a:t>Resultados favorables - Indicadores V.</a:t>
            </a:r>
            <a:endParaRPr sz="170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73" name="Google Shape;1273;p52"/>
          <p:cNvSpPr txBox="1"/>
          <p:nvPr/>
        </p:nvSpPr>
        <p:spPr>
          <a:xfrm>
            <a:off x="3918900" y="3529688"/>
            <a:ext cx="1686300" cy="86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Muli"/>
                <a:ea typeface="Muli"/>
                <a:cs typeface="Muli"/>
                <a:sym typeface="Muli"/>
              </a:rPr>
              <a:t>Resultados ineficiente - Indicadores R.</a:t>
            </a:r>
            <a:endParaRPr sz="1700"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1274" name="Google Shape;1274;p52"/>
          <p:cNvGrpSpPr/>
          <p:nvPr/>
        </p:nvGrpSpPr>
        <p:grpSpPr>
          <a:xfrm>
            <a:off x="3053618" y="1535377"/>
            <a:ext cx="933488" cy="341333"/>
            <a:chOff x="772250" y="2798350"/>
            <a:chExt cx="1460400" cy="534000"/>
          </a:xfrm>
        </p:grpSpPr>
        <p:sp>
          <p:nvSpPr>
            <p:cNvPr id="1275" name="Google Shape;1275;p52"/>
            <p:cNvSpPr/>
            <p:nvPr/>
          </p:nvSpPr>
          <p:spPr>
            <a:xfrm>
              <a:off x="772250" y="2798350"/>
              <a:ext cx="1460400" cy="534000"/>
            </a:xfrm>
            <a:prstGeom prst="roundRect">
              <a:avLst>
                <a:gd name="adj" fmla="val 50000"/>
              </a:avLst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862930" y="2883616"/>
              <a:ext cx="377728" cy="363463"/>
            </a:xfrm>
            <a:custGeom>
              <a:avLst/>
              <a:gdLst/>
              <a:ahLst/>
              <a:cxnLst/>
              <a:rect l="l" t="t" r="r" b="b"/>
              <a:pathLst>
                <a:path w="7785" h="7491" extrusionOk="0">
                  <a:moveTo>
                    <a:pt x="3744" y="1"/>
                  </a:moveTo>
                  <a:cubicBezTo>
                    <a:pt x="1680" y="1"/>
                    <a:pt x="0" y="1681"/>
                    <a:pt x="0" y="3745"/>
                  </a:cubicBezTo>
                  <a:cubicBezTo>
                    <a:pt x="0" y="5260"/>
                    <a:pt x="912" y="6622"/>
                    <a:pt x="2317" y="7204"/>
                  </a:cubicBezTo>
                  <a:cubicBezTo>
                    <a:pt x="2780" y="7397"/>
                    <a:pt x="3267" y="7491"/>
                    <a:pt x="3750" y="7491"/>
                  </a:cubicBezTo>
                  <a:cubicBezTo>
                    <a:pt x="4722" y="7491"/>
                    <a:pt x="5679" y="7110"/>
                    <a:pt x="6391" y="6391"/>
                  </a:cubicBezTo>
                  <a:cubicBezTo>
                    <a:pt x="7467" y="5326"/>
                    <a:pt x="7785" y="3712"/>
                    <a:pt x="7203" y="2318"/>
                  </a:cubicBezTo>
                  <a:cubicBezTo>
                    <a:pt x="6621" y="912"/>
                    <a:pt x="5260" y="1"/>
                    <a:pt x="374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840562" y="2883616"/>
              <a:ext cx="385734" cy="229694"/>
            </a:xfrm>
            <a:custGeom>
              <a:avLst/>
              <a:gdLst/>
              <a:ahLst/>
              <a:cxnLst/>
              <a:rect l="l" t="t" r="r" b="b"/>
              <a:pathLst>
                <a:path w="7950" h="4734" extrusionOk="0">
                  <a:moveTo>
                    <a:pt x="4208" y="1"/>
                  </a:moveTo>
                  <a:cubicBezTo>
                    <a:pt x="4044" y="1"/>
                    <a:pt x="3879" y="12"/>
                    <a:pt x="3711" y="34"/>
                  </a:cubicBezTo>
                  <a:cubicBezTo>
                    <a:pt x="1460" y="330"/>
                    <a:pt x="0" y="2548"/>
                    <a:pt x="593" y="4733"/>
                  </a:cubicBezTo>
                  <a:cubicBezTo>
                    <a:pt x="1230" y="4711"/>
                    <a:pt x="1856" y="4492"/>
                    <a:pt x="2350" y="4085"/>
                  </a:cubicBezTo>
                  <a:cubicBezTo>
                    <a:pt x="2893" y="3657"/>
                    <a:pt x="3549" y="3443"/>
                    <a:pt x="4205" y="3443"/>
                  </a:cubicBezTo>
                  <a:cubicBezTo>
                    <a:pt x="4861" y="3443"/>
                    <a:pt x="5517" y="3657"/>
                    <a:pt x="6061" y="4085"/>
                  </a:cubicBezTo>
                  <a:cubicBezTo>
                    <a:pt x="6566" y="4492"/>
                    <a:pt x="7181" y="4711"/>
                    <a:pt x="7818" y="4733"/>
                  </a:cubicBezTo>
                  <a:cubicBezTo>
                    <a:pt x="7906" y="4415"/>
                    <a:pt x="7950" y="4074"/>
                    <a:pt x="7950" y="3745"/>
                  </a:cubicBezTo>
                  <a:cubicBezTo>
                    <a:pt x="7950" y="1652"/>
                    <a:pt x="6238" y="1"/>
                    <a:pt x="4208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842697" y="2858580"/>
              <a:ext cx="404366" cy="196652"/>
            </a:xfrm>
            <a:custGeom>
              <a:avLst/>
              <a:gdLst/>
              <a:ahLst/>
              <a:cxnLst/>
              <a:rect l="l" t="t" r="r" b="b"/>
              <a:pathLst>
                <a:path w="8334" h="4053" extrusionOk="0">
                  <a:moveTo>
                    <a:pt x="4161" y="1"/>
                  </a:moveTo>
                  <a:cubicBezTo>
                    <a:pt x="2097" y="1"/>
                    <a:pt x="340" y="1505"/>
                    <a:pt x="33" y="3547"/>
                  </a:cubicBezTo>
                  <a:cubicBezTo>
                    <a:pt x="0" y="3811"/>
                    <a:pt x="198" y="4052"/>
                    <a:pt x="472" y="4052"/>
                  </a:cubicBezTo>
                  <a:cubicBezTo>
                    <a:pt x="867" y="4052"/>
                    <a:pt x="1252" y="3921"/>
                    <a:pt x="1559" y="3668"/>
                  </a:cubicBezTo>
                  <a:cubicBezTo>
                    <a:pt x="2322" y="3059"/>
                    <a:pt x="3242" y="2754"/>
                    <a:pt x="4161" y="2754"/>
                  </a:cubicBezTo>
                  <a:cubicBezTo>
                    <a:pt x="5081" y="2754"/>
                    <a:pt x="6001" y="3059"/>
                    <a:pt x="6764" y="3668"/>
                  </a:cubicBezTo>
                  <a:cubicBezTo>
                    <a:pt x="7071" y="3921"/>
                    <a:pt x="7455" y="4052"/>
                    <a:pt x="7862" y="4052"/>
                  </a:cubicBezTo>
                  <a:cubicBezTo>
                    <a:pt x="8125" y="4052"/>
                    <a:pt x="8334" y="3811"/>
                    <a:pt x="8290" y="3547"/>
                  </a:cubicBezTo>
                  <a:cubicBezTo>
                    <a:pt x="7982" y="1505"/>
                    <a:pt x="6226" y="1"/>
                    <a:pt x="416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1320501" y="2883689"/>
              <a:ext cx="377728" cy="363318"/>
            </a:xfrm>
            <a:custGeom>
              <a:avLst/>
              <a:gdLst/>
              <a:ahLst/>
              <a:cxnLst/>
              <a:rect l="l" t="t" r="r" b="b"/>
              <a:pathLst>
                <a:path w="7785" h="7488" extrusionOk="0">
                  <a:moveTo>
                    <a:pt x="3744" y="0"/>
                  </a:moveTo>
                  <a:cubicBezTo>
                    <a:pt x="1680" y="0"/>
                    <a:pt x="0" y="1669"/>
                    <a:pt x="0" y="3745"/>
                  </a:cubicBezTo>
                  <a:cubicBezTo>
                    <a:pt x="0" y="5260"/>
                    <a:pt x="912" y="6621"/>
                    <a:pt x="2317" y="7203"/>
                  </a:cubicBezTo>
                  <a:cubicBezTo>
                    <a:pt x="2777" y="7395"/>
                    <a:pt x="3261" y="7488"/>
                    <a:pt x="3741" y="7488"/>
                  </a:cubicBezTo>
                  <a:cubicBezTo>
                    <a:pt x="4716" y="7488"/>
                    <a:pt x="5677" y="7105"/>
                    <a:pt x="6391" y="6391"/>
                  </a:cubicBezTo>
                  <a:cubicBezTo>
                    <a:pt x="7467" y="5315"/>
                    <a:pt x="7785" y="3712"/>
                    <a:pt x="7203" y="2306"/>
                  </a:cubicBezTo>
                  <a:cubicBezTo>
                    <a:pt x="6621" y="912"/>
                    <a:pt x="5260" y="0"/>
                    <a:pt x="374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1298133" y="2883592"/>
              <a:ext cx="385734" cy="229208"/>
            </a:xfrm>
            <a:custGeom>
              <a:avLst/>
              <a:gdLst/>
              <a:ahLst/>
              <a:cxnLst/>
              <a:rect l="l" t="t" r="r" b="b"/>
              <a:pathLst>
                <a:path w="7950" h="4724" extrusionOk="0">
                  <a:moveTo>
                    <a:pt x="4224" y="0"/>
                  </a:moveTo>
                  <a:cubicBezTo>
                    <a:pt x="4055" y="0"/>
                    <a:pt x="3884" y="12"/>
                    <a:pt x="3711" y="35"/>
                  </a:cubicBezTo>
                  <a:cubicBezTo>
                    <a:pt x="1460" y="332"/>
                    <a:pt x="0" y="2539"/>
                    <a:pt x="593" y="4724"/>
                  </a:cubicBezTo>
                  <a:cubicBezTo>
                    <a:pt x="1230" y="4713"/>
                    <a:pt x="1856" y="4482"/>
                    <a:pt x="2350" y="4087"/>
                  </a:cubicBezTo>
                  <a:cubicBezTo>
                    <a:pt x="2893" y="3653"/>
                    <a:pt x="3549" y="3436"/>
                    <a:pt x="4205" y="3436"/>
                  </a:cubicBezTo>
                  <a:cubicBezTo>
                    <a:pt x="4861" y="3436"/>
                    <a:pt x="5517" y="3653"/>
                    <a:pt x="6061" y="4087"/>
                  </a:cubicBezTo>
                  <a:cubicBezTo>
                    <a:pt x="6566" y="4482"/>
                    <a:pt x="7181" y="4713"/>
                    <a:pt x="7818" y="4724"/>
                  </a:cubicBezTo>
                  <a:cubicBezTo>
                    <a:pt x="7906" y="4405"/>
                    <a:pt x="7950" y="4076"/>
                    <a:pt x="7950" y="3747"/>
                  </a:cubicBezTo>
                  <a:cubicBezTo>
                    <a:pt x="7950" y="1649"/>
                    <a:pt x="6247" y="0"/>
                    <a:pt x="4224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1300268" y="2858653"/>
              <a:ext cx="404366" cy="196069"/>
            </a:xfrm>
            <a:custGeom>
              <a:avLst/>
              <a:gdLst/>
              <a:ahLst/>
              <a:cxnLst/>
              <a:rect l="l" t="t" r="r" b="b"/>
              <a:pathLst>
                <a:path w="8334" h="4041" extrusionOk="0">
                  <a:moveTo>
                    <a:pt x="4161" y="0"/>
                  </a:moveTo>
                  <a:cubicBezTo>
                    <a:pt x="2097" y="0"/>
                    <a:pt x="340" y="1505"/>
                    <a:pt x="33" y="3547"/>
                  </a:cubicBezTo>
                  <a:cubicBezTo>
                    <a:pt x="0" y="3810"/>
                    <a:pt x="198" y="4041"/>
                    <a:pt x="472" y="4041"/>
                  </a:cubicBezTo>
                  <a:cubicBezTo>
                    <a:pt x="867" y="4041"/>
                    <a:pt x="1252" y="3909"/>
                    <a:pt x="1559" y="3668"/>
                  </a:cubicBezTo>
                  <a:cubicBezTo>
                    <a:pt x="2322" y="3058"/>
                    <a:pt x="3242" y="2754"/>
                    <a:pt x="4161" y="2754"/>
                  </a:cubicBezTo>
                  <a:cubicBezTo>
                    <a:pt x="5081" y="2754"/>
                    <a:pt x="6001" y="3058"/>
                    <a:pt x="6764" y="3668"/>
                  </a:cubicBezTo>
                  <a:cubicBezTo>
                    <a:pt x="7071" y="3909"/>
                    <a:pt x="7455" y="4041"/>
                    <a:pt x="7862" y="4041"/>
                  </a:cubicBezTo>
                  <a:cubicBezTo>
                    <a:pt x="8125" y="4041"/>
                    <a:pt x="8334" y="3810"/>
                    <a:pt x="8290" y="3547"/>
                  </a:cubicBezTo>
                  <a:cubicBezTo>
                    <a:pt x="7982" y="1505"/>
                    <a:pt x="6226" y="0"/>
                    <a:pt x="416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1777684" y="2883616"/>
              <a:ext cx="377728" cy="363463"/>
            </a:xfrm>
            <a:custGeom>
              <a:avLst/>
              <a:gdLst/>
              <a:ahLst/>
              <a:cxnLst/>
              <a:rect l="l" t="t" r="r" b="b"/>
              <a:pathLst>
                <a:path w="7785" h="7491" extrusionOk="0">
                  <a:moveTo>
                    <a:pt x="3744" y="0"/>
                  </a:moveTo>
                  <a:cubicBezTo>
                    <a:pt x="1680" y="0"/>
                    <a:pt x="0" y="1680"/>
                    <a:pt x="0" y="3744"/>
                  </a:cubicBezTo>
                  <a:cubicBezTo>
                    <a:pt x="0" y="5259"/>
                    <a:pt x="912" y="6632"/>
                    <a:pt x="2317" y="7203"/>
                  </a:cubicBezTo>
                  <a:cubicBezTo>
                    <a:pt x="2780" y="7396"/>
                    <a:pt x="3267" y="7490"/>
                    <a:pt x="3750" y="7490"/>
                  </a:cubicBezTo>
                  <a:cubicBezTo>
                    <a:pt x="4722" y="7490"/>
                    <a:pt x="5679" y="7109"/>
                    <a:pt x="6391" y="6390"/>
                  </a:cubicBezTo>
                  <a:cubicBezTo>
                    <a:pt x="7467" y="5325"/>
                    <a:pt x="7785" y="3711"/>
                    <a:pt x="7203" y="2317"/>
                  </a:cubicBezTo>
                  <a:cubicBezTo>
                    <a:pt x="6621" y="911"/>
                    <a:pt x="5260" y="0"/>
                    <a:pt x="3744" y="0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1755316" y="2883616"/>
              <a:ext cx="385734" cy="229645"/>
            </a:xfrm>
            <a:custGeom>
              <a:avLst/>
              <a:gdLst/>
              <a:ahLst/>
              <a:cxnLst/>
              <a:rect l="l" t="t" r="r" b="b"/>
              <a:pathLst>
                <a:path w="7950" h="4733" extrusionOk="0">
                  <a:moveTo>
                    <a:pt x="4208" y="0"/>
                  </a:moveTo>
                  <a:cubicBezTo>
                    <a:pt x="4044" y="0"/>
                    <a:pt x="3879" y="11"/>
                    <a:pt x="3711" y="33"/>
                  </a:cubicBezTo>
                  <a:cubicBezTo>
                    <a:pt x="1460" y="330"/>
                    <a:pt x="0" y="2547"/>
                    <a:pt x="593" y="4732"/>
                  </a:cubicBezTo>
                  <a:cubicBezTo>
                    <a:pt x="1230" y="4710"/>
                    <a:pt x="1856" y="4491"/>
                    <a:pt x="2350" y="4085"/>
                  </a:cubicBezTo>
                  <a:cubicBezTo>
                    <a:pt x="2893" y="3656"/>
                    <a:pt x="3549" y="3442"/>
                    <a:pt x="4205" y="3442"/>
                  </a:cubicBezTo>
                  <a:cubicBezTo>
                    <a:pt x="4861" y="3442"/>
                    <a:pt x="5517" y="3656"/>
                    <a:pt x="6061" y="4085"/>
                  </a:cubicBezTo>
                  <a:cubicBezTo>
                    <a:pt x="6566" y="4491"/>
                    <a:pt x="7181" y="4710"/>
                    <a:pt x="7818" y="4732"/>
                  </a:cubicBezTo>
                  <a:cubicBezTo>
                    <a:pt x="7906" y="4414"/>
                    <a:pt x="7950" y="4085"/>
                    <a:pt x="7950" y="3744"/>
                  </a:cubicBezTo>
                  <a:cubicBezTo>
                    <a:pt x="7950" y="1651"/>
                    <a:pt x="6238" y="0"/>
                    <a:pt x="4208" y="0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1757451" y="2858580"/>
              <a:ext cx="404366" cy="196603"/>
            </a:xfrm>
            <a:custGeom>
              <a:avLst/>
              <a:gdLst/>
              <a:ahLst/>
              <a:cxnLst/>
              <a:rect l="l" t="t" r="r" b="b"/>
              <a:pathLst>
                <a:path w="8334" h="4052" extrusionOk="0">
                  <a:moveTo>
                    <a:pt x="4161" y="0"/>
                  </a:moveTo>
                  <a:cubicBezTo>
                    <a:pt x="2097" y="0"/>
                    <a:pt x="340" y="1515"/>
                    <a:pt x="33" y="3547"/>
                  </a:cubicBezTo>
                  <a:cubicBezTo>
                    <a:pt x="0" y="3810"/>
                    <a:pt x="198" y="4052"/>
                    <a:pt x="472" y="4052"/>
                  </a:cubicBezTo>
                  <a:cubicBezTo>
                    <a:pt x="867" y="4052"/>
                    <a:pt x="1252" y="3920"/>
                    <a:pt x="1559" y="3667"/>
                  </a:cubicBezTo>
                  <a:cubicBezTo>
                    <a:pt x="2322" y="3063"/>
                    <a:pt x="3242" y="2762"/>
                    <a:pt x="4161" y="2762"/>
                  </a:cubicBezTo>
                  <a:cubicBezTo>
                    <a:pt x="5081" y="2762"/>
                    <a:pt x="6001" y="3063"/>
                    <a:pt x="6764" y="3667"/>
                  </a:cubicBezTo>
                  <a:cubicBezTo>
                    <a:pt x="7071" y="3920"/>
                    <a:pt x="7455" y="4052"/>
                    <a:pt x="7862" y="4052"/>
                  </a:cubicBezTo>
                  <a:cubicBezTo>
                    <a:pt x="8125" y="4052"/>
                    <a:pt x="8334" y="3810"/>
                    <a:pt x="8290" y="3547"/>
                  </a:cubicBezTo>
                  <a:cubicBezTo>
                    <a:pt x="7982" y="1515"/>
                    <a:pt x="6226" y="0"/>
                    <a:pt x="4161" y="0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5" name="Google Shape;1285;p52"/>
          <p:cNvGrpSpPr/>
          <p:nvPr/>
        </p:nvGrpSpPr>
        <p:grpSpPr>
          <a:xfrm>
            <a:off x="3053602" y="3568517"/>
            <a:ext cx="933488" cy="341333"/>
            <a:chOff x="772250" y="2798350"/>
            <a:chExt cx="1460400" cy="534000"/>
          </a:xfrm>
        </p:grpSpPr>
        <p:sp>
          <p:nvSpPr>
            <p:cNvPr id="1286" name="Google Shape;1286;p52"/>
            <p:cNvSpPr/>
            <p:nvPr/>
          </p:nvSpPr>
          <p:spPr>
            <a:xfrm>
              <a:off x="772250" y="2798350"/>
              <a:ext cx="1460400" cy="534000"/>
            </a:xfrm>
            <a:prstGeom prst="roundRect">
              <a:avLst>
                <a:gd name="adj" fmla="val 50000"/>
              </a:avLst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862930" y="2883616"/>
              <a:ext cx="377728" cy="363463"/>
            </a:xfrm>
            <a:custGeom>
              <a:avLst/>
              <a:gdLst/>
              <a:ahLst/>
              <a:cxnLst/>
              <a:rect l="l" t="t" r="r" b="b"/>
              <a:pathLst>
                <a:path w="7785" h="7491" extrusionOk="0">
                  <a:moveTo>
                    <a:pt x="3744" y="1"/>
                  </a:moveTo>
                  <a:cubicBezTo>
                    <a:pt x="1680" y="1"/>
                    <a:pt x="0" y="1681"/>
                    <a:pt x="0" y="3745"/>
                  </a:cubicBezTo>
                  <a:cubicBezTo>
                    <a:pt x="0" y="5260"/>
                    <a:pt x="912" y="6622"/>
                    <a:pt x="2317" y="7204"/>
                  </a:cubicBezTo>
                  <a:cubicBezTo>
                    <a:pt x="2780" y="7397"/>
                    <a:pt x="3267" y="7491"/>
                    <a:pt x="3750" y="7491"/>
                  </a:cubicBezTo>
                  <a:cubicBezTo>
                    <a:pt x="4722" y="7491"/>
                    <a:pt x="5679" y="7110"/>
                    <a:pt x="6391" y="6391"/>
                  </a:cubicBezTo>
                  <a:cubicBezTo>
                    <a:pt x="7467" y="5326"/>
                    <a:pt x="7785" y="3712"/>
                    <a:pt x="7203" y="2318"/>
                  </a:cubicBezTo>
                  <a:cubicBezTo>
                    <a:pt x="6621" y="912"/>
                    <a:pt x="5260" y="1"/>
                    <a:pt x="3744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840562" y="2883616"/>
              <a:ext cx="385734" cy="229694"/>
            </a:xfrm>
            <a:custGeom>
              <a:avLst/>
              <a:gdLst/>
              <a:ahLst/>
              <a:cxnLst/>
              <a:rect l="l" t="t" r="r" b="b"/>
              <a:pathLst>
                <a:path w="7950" h="4734" extrusionOk="0">
                  <a:moveTo>
                    <a:pt x="4208" y="1"/>
                  </a:moveTo>
                  <a:cubicBezTo>
                    <a:pt x="4044" y="1"/>
                    <a:pt x="3879" y="12"/>
                    <a:pt x="3711" y="34"/>
                  </a:cubicBezTo>
                  <a:cubicBezTo>
                    <a:pt x="1460" y="330"/>
                    <a:pt x="0" y="2548"/>
                    <a:pt x="593" y="4733"/>
                  </a:cubicBezTo>
                  <a:cubicBezTo>
                    <a:pt x="1230" y="4711"/>
                    <a:pt x="1856" y="4492"/>
                    <a:pt x="2350" y="4085"/>
                  </a:cubicBezTo>
                  <a:cubicBezTo>
                    <a:pt x="2893" y="3657"/>
                    <a:pt x="3549" y="3443"/>
                    <a:pt x="4205" y="3443"/>
                  </a:cubicBezTo>
                  <a:cubicBezTo>
                    <a:pt x="4861" y="3443"/>
                    <a:pt x="5517" y="3657"/>
                    <a:pt x="6061" y="4085"/>
                  </a:cubicBezTo>
                  <a:cubicBezTo>
                    <a:pt x="6566" y="4492"/>
                    <a:pt x="7181" y="4711"/>
                    <a:pt x="7818" y="4733"/>
                  </a:cubicBezTo>
                  <a:cubicBezTo>
                    <a:pt x="7906" y="4415"/>
                    <a:pt x="7950" y="4074"/>
                    <a:pt x="7950" y="3745"/>
                  </a:cubicBezTo>
                  <a:cubicBezTo>
                    <a:pt x="7950" y="1652"/>
                    <a:pt x="6238" y="1"/>
                    <a:pt x="4208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842697" y="2858580"/>
              <a:ext cx="404366" cy="196652"/>
            </a:xfrm>
            <a:custGeom>
              <a:avLst/>
              <a:gdLst/>
              <a:ahLst/>
              <a:cxnLst/>
              <a:rect l="l" t="t" r="r" b="b"/>
              <a:pathLst>
                <a:path w="8334" h="4053" extrusionOk="0">
                  <a:moveTo>
                    <a:pt x="4161" y="1"/>
                  </a:moveTo>
                  <a:cubicBezTo>
                    <a:pt x="2097" y="1"/>
                    <a:pt x="340" y="1505"/>
                    <a:pt x="33" y="3547"/>
                  </a:cubicBezTo>
                  <a:cubicBezTo>
                    <a:pt x="0" y="3811"/>
                    <a:pt x="198" y="4052"/>
                    <a:pt x="472" y="4052"/>
                  </a:cubicBezTo>
                  <a:cubicBezTo>
                    <a:pt x="867" y="4052"/>
                    <a:pt x="1252" y="3921"/>
                    <a:pt x="1559" y="3668"/>
                  </a:cubicBezTo>
                  <a:cubicBezTo>
                    <a:pt x="2322" y="3059"/>
                    <a:pt x="3242" y="2754"/>
                    <a:pt x="4161" y="2754"/>
                  </a:cubicBezTo>
                  <a:cubicBezTo>
                    <a:pt x="5081" y="2754"/>
                    <a:pt x="6001" y="3059"/>
                    <a:pt x="6764" y="3668"/>
                  </a:cubicBezTo>
                  <a:cubicBezTo>
                    <a:pt x="7071" y="3921"/>
                    <a:pt x="7455" y="4052"/>
                    <a:pt x="7862" y="4052"/>
                  </a:cubicBezTo>
                  <a:cubicBezTo>
                    <a:pt x="8125" y="4052"/>
                    <a:pt x="8334" y="3811"/>
                    <a:pt x="8290" y="3547"/>
                  </a:cubicBezTo>
                  <a:cubicBezTo>
                    <a:pt x="7982" y="1505"/>
                    <a:pt x="6226" y="1"/>
                    <a:pt x="4161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1320501" y="2883689"/>
              <a:ext cx="377728" cy="363318"/>
            </a:xfrm>
            <a:custGeom>
              <a:avLst/>
              <a:gdLst/>
              <a:ahLst/>
              <a:cxnLst/>
              <a:rect l="l" t="t" r="r" b="b"/>
              <a:pathLst>
                <a:path w="7785" h="7488" extrusionOk="0">
                  <a:moveTo>
                    <a:pt x="3744" y="0"/>
                  </a:moveTo>
                  <a:cubicBezTo>
                    <a:pt x="1680" y="0"/>
                    <a:pt x="0" y="1669"/>
                    <a:pt x="0" y="3745"/>
                  </a:cubicBezTo>
                  <a:cubicBezTo>
                    <a:pt x="0" y="5260"/>
                    <a:pt x="912" y="6621"/>
                    <a:pt x="2317" y="7203"/>
                  </a:cubicBezTo>
                  <a:cubicBezTo>
                    <a:pt x="2777" y="7395"/>
                    <a:pt x="3261" y="7488"/>
                    <a:pt x="3741" y="7488"/>
                  </a:cubicBezTo>
                  <a:cubicBezTo>
                    <a:pt x="4716" y="7488"/>
                    <a:pt x="5677" y="7105"/>
                    <a:pt x="6391" y="6391"/>
                  </a:cubicBezTo>
                  <a:cubicBezTo>
                    <a:pt x="7467" y="5315"/>
                    <a:pt x="7785" y="3712"/>
                    <a:pt x="7203" y="2306"/>
                  </a:cubicBezTo>
                  <a:cubicBezTo>
                    <a:pt x="6621" y="912"/>
                    <a:pt x="5260" y="0"/>
                    <a:pt x="374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1298133" y="2883592"/>
              <a:ext cx="385734" cy="229208"/>
            </a:xfrm>
            <a:custGeom>
              <a:avLst/>
              <a:gdLst/>
              <a:ahLst/>
              <a:cxnLst/>
              <a:rect l="l" t="t" r="r" b="b"/>
              <a:pathLst>
                <a:path w="7950" h="4724" extrusionOk="0">
                  <a:moveTo>
                    <a:pt x="4224" y="0"/>
                  </a:moveTo>
                  <a:cubicBezTo>
                    <a:pt x="4055" y="0"/>
                    <a:pt x="3884" y="12"/>
                    <a:pt x="3711" y="35"/>
                  </a:cubicBezTo>
                  <a:cubicBezTo>
                    <a:pt x="1460" y="332"/>
                    <a:pt x="0" y="2539"/>
                    <a:pt x="593" y="4724"/>
                  </a:cubicBezTo>
                  <a:cubicBezTo>
                    <a:pt x="1230" y="4713"/>
                    <a:pt x="1856" y="4482"/>
                    <a:pt x="2350" y="4087"/>
                  </a:cubicBezTo>
                  <a:cubicBezTo>
                    <a:pt x="2893" y="3653"/>
                    <a:pt x="3549" y="3436"/>
                    <a:pt x="4205" y="3436"/>
                  </a:cubicBezTo>
                  <a:cubicBezTo>
                    <a:pt x="4861" y="3436"/>
                    <a:pt x="5517" y="3653"/>
                    <a:pt x="6061" y="4087"/>
                  </a:cubicBezTo>
                  <a:cubicBezTo>
                    <a:pt x="6566" y="4482"/>
                    <a:pt x="7181" y="4713"/>
                    <a:pt x="7818" y="4724"/>
                  </a:cubicBezTo>
                  <a:cubicBezTo>
                    <a:pt x="7906" y="4405"/>
                    <a:pt x="7950" y="4076"/>
                    <a:pt x="7950" y="3747"/>
                  </a:cubicBezTo>
                  <a:cubicBezTo>
                    <a:pt x="7950" y="1649"/>
                    <a:pt x="6247" y="0"/>
                    <a:pt x="4224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2"/>
            <p:cNvSpPr/>
            <p:nvPr/>
          </p:nvSpPr>
          <p:spPr>
            <a:xfrm>
              <a:off x="1300268" y="2858653"/>
              <a:ext cx="404366" cy="196069"/>
            </a:xfrm>
            <a:custGeom>
              <a:avLst/>
              <a:gdLst/>
              <a:ahLst/>
              <a:cxnLst/>
              <a:rect l="l" t="t" r="r" b="b"/>
              <a:pathLst>
                <a:path w="8334" h="4041" extrusionOk="0">
                  <a:moveTo>
                    <a:pt x="4161" y="0"/>
                  </a:moveTo>
                  <a:cubicBezTo>
                    <a:pt x="2097" y="0"/>
                    <a:pt x="340" y="1505"/>
                    <a:pt x="33" y="3547"/>
                  </a:cubicBezTo>
                  <a:cubicBezTo>
                    <a:pt x="0" y="3810"/>
                    <a:pt x="198" y="4041"/>
                    <a:pt x="472" y="4041"/>
                  </a:cubicBezTo>
                  <a:cubicBezTo>
                    <a:pt x="867" y="4041"/>
                    <a:pt x="1252" y="3909"/>
                    <a:pt x="1559" y="3668"/>
                  </a:cubicBezTo>
                  <a:cubicBezTo>
                    <a:pt x="2322" y="3058"/>
                    <a:pt x="3242" y="2754"/>
                    <a:pt x="4161" y="2754"/>
                  </a:cubicBezTo>
                  <a:cubicBezTo>
                    <a:pt x="5081" y="2754"/>
                    <a:pt x="6001" y="3058"/>
                    <a:pt x="6764" y="3668"/>
                  </a:cubicBezTo>
                  <a:cubicBezTo>
                    <a:pt x="7071" y="3909"/>
                    <a:pt x="7455" y="4041"/>
                    <a:pt x="7862" y="4041"/>
                  </a:cubicBezTo>
                  <a:cubicBezTo>
                    <a:pt x="8125" y="4041"/>
                    <a:pt x="8334" y="3810"/>
                    <a:pt x="8290" y="3547"/>
                  </a:cubicBezTo>
                  <a:cubicBezTo>
                    <a:pt x="7982" y="1505"/>
                    <a:pt x="6226" y="0"/>
                    <a:pt x="416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2"/>
            <p:cNvSpPr/>
            <p:nvPr/>
          </p:nvSpPr>
          <p:spPr>
            <a:xfrm>
              <a:off x="1777684" y="2883616"/>
              <a:ext cx="377728" cy="363463"/>
            </a:xfrm>
            <a:custGeom>
              <a:avLst/>
              <a:gdLst/>
              <a:ahLst/>
              <a:cxnLst/>
              <a:rect l="l" t="t" r="r" b="b"/>
              <a:pathLst>
                <a:path w="7785" h="7491" extrusionOk="0">
                  <a:moveTo>
                    <a:pt x="3744" y="0"/>
                  </a:moveTo>
                  <a:cubicBezTo>
                    <a:pt x="1680" y="0"/>
                    <a:pt x="0" y="1680"/>
                    <a:pt x="0" y="3744"/>
                  </a:cubicBezTo>
                  <a:cubicBezTo>
                    <a:pt x="0" y="5259"/>
                    <a:pt x="912" y="6632"/>
                    <a:pt x="2317" y="7203"/>
                  </a:cubicBezTo>
                  <a:cubicBezTo>
                    <a:pt x="2780" y="7396"/>
                    <a:pt x="3267" y="7490"/>
                    <a:pt x="3750" y="7490"/>
                  </a:cubicBezTo>
                  <a:cubicBezTo>
                    <a:pt x="4722" y="7490"/>
                    <a:pt x="5679" y="7109"/>
                    <a:pt x="6391" y="6390"/>
                  </a:cubicBezTo>
                  <a:cubicBezTo>
                    <a:pt x="7467" y="5325"/>
                    <a:pt x="7785" y="3711"/>
                    <a:pt x="7203" y="2317"/>
                  </a:cubicBezTo>
                  <a:cubicBezTo>
                    <a:pt x="6621" y="911"/>
                    <a:pt x="5260" y="0"/>
                    <a:pt x="374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1755316" y="2883616"/>
              <a:ext cx="385734" cy="229645"/>
            </a:xfrm>
            <a:custGeom>
              <a:avLst/>
              <a:gdLst/>
              <a:ahLst/>
              <a:cxnLst/>
              <a:rect l="l" t="t" r="r" b="b"/>
              <a:pathLst>
                <a:path w="7950" h="4733" extrusionOk="0">
                  <a:moveTo>
                    <a:pt x="4208" y="0"/>
                  </a:moveTo>
                  <a:cubicBezTo>
                    <a:pt x="4044" y="0"/>
                    <a:pt x="3879" y="11"/>
                    <a:pt x="3711" y="33"/>
                  </a:cubicBezTo>
                  <a:cubicBezTo>
                    <a:pt x="1460" y="330"/>
                    <a:pt x="0" y="2547"/>
                    <a:pt x="593" y="4732"/>
                  </a:cubicBezTo>
                  <a:cubicBezTo>
                    <a:pt x="1230" y="4710"/>
                    <a:pt x="1856" y="4491"/>
                    <a:pt x="2350" y="4085"/>
                  </a:cubicBezTo>
                  <a:cubicBezTo>
                    <a:pt x="2893" y="3656"/>
                    <a:pt x="3549" y="3442"/>
                    <a:pt x="4205" y="3442"/>
                  </a:cubicBezTo>
                  <a:cubicBezTo>
                    <a:pt x="4861" y="3442"/>
                    <a:pt x="5517" y="3656"/>
                    <a:pt x="6061" y="4085"/>
                  </a:cubicBezTo>
                  <a:cubicBezTo>
                    <a:pt x="6566" y="4491"/>
                    <a:pt x="7181" y="4710"/>
                    <a:pt x="7818" y="4732"/>
                  </a:cubicBezTo>
                  <a:cubicBezTo>
                    <a:pt x="7906" y="4414"/>
                    <a:pt x="7950" y="4085"/>
                    <a:pt x="7950" y="3744"/>
                  </a:cubicBezTo>
                  <a:cubicBezTo>
                    <a:pt x="7950" y="1651"/>
                    <a:pt x="6238" y="0"/>
                    <a:pt x="4208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1757451" y="2858580"/>
              <a:ext cx="404366" cy="196603"/>
            </a:xfrm>
            <a:custGeom>
              <a:avLst/>
              <a:gdLst/>
              <a:ahLst/>
              <a:cxnLst/>
              <a:rect l="l" t="t" r="r" b="b"/>
              <a:pathLst>
                <a:path w="8334" h="4052" extrusionOk="0">
                  <a:moveTo>
                    <a:pt x="4161" y="0"/>
                  </a:moveTo>
                  <a:cubicBezTo>
                    <a:pt x="2097" y="0"/>
                    <a:pt x="340" y="1515"/>
                    <a:pt x="33" y="3547"/>
                  </a:cubicBezTo>
                  <a:cubicBezTo>
                    <a:pt x="0" y="3810"/>
                    <a:pt x="198" y="4052"/>
                    <a:pt x="472" y="4052"/>
                  </a:cubicBezTo>
                  <a:cubicBezTo>
                    <a:pt x="867" y="4052"/>
                    <a:pt x="1252" y="3920"/>
                    <a:pt x="1559" y="3667"/>
                  </a:cubicBezTo>
                  <a:cubicBezTo>
                    <a:pt x="2322" y="3063"/>
                    <a:pt x="3242" y="2762"/>
                    <a:pt x="4161" y="2762"/>
                  </a:cubicBezTo>
                  <a:cubicBezTo>
                    <a:pt x="5081" y="2762"/>
                    <a:pt x="6001" y="3063"/>
                    <a:pt x="6764" y="3667"/>
                  </a:cubicBezTo>
                  <a:cubicBezTo>
                    <a:pt x="7071" y="3920"/>
                    <a:pt x="7455" y="4052"/>
                    <a:pt x="7862" y="4052"/>
                  </a:cubicBezTo>
                  <a:cubicBezTo>
                    <a:pt x="8125" y="4052"/>
                    <a:pt x="8334" y="3810"/>
                    <a:pt x="8290" y="3547"/>
                  </a:cubicBezTo>
                  <a:cubicBezTo>
                    <a:pt x="7982" y="1515"/>
                    <a:pt x="6226" y="0"/>
                    <a:pt x="416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6" name="Google Shape;1296;p52"/>
          <p:cNvSpPr txBox="1"/>
          <p:nvPr/>
        </p:nvSpPr>
        <p:spPr>
          <a:xfrm>
            <a:off x="6540650" y="2347903"/>
            <a:ext cx="2114700" cy="60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Muli"/>
                <a:ea typeface="Muli"/>
                <a:cs typeface="Muli"/>
                <a:sym typeface="Muli"/>
              </a:rPr>
              <a:t>Aplicativo en todas las unidades</a:t>
            </a:r>
            <a:endParaRPr sz="170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97" name="Google Shape;1297;p52"/>
          <p:cNvSpPr txBox="1"/>
          <p:nvPr/>
        </p:nvSpPr>
        <p:spPr>
          <a:xfrm>
            <a:off x="6467550" y="386425"/>
            <a:ext cx="2026500" cy="60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Muli"/>
                <a:ea typeface="Muli"/>
                <a:cs typeface="Muli"/>
                <a:sym typeface="Muli"/>
              </a:rPr>
              <a:t>Establecer modelo estándar interno</a:t>
            </a:r>
            <a:endParaRPr sz="170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1298" name="Google Shape;1298;p52"/>
          <p:cNvGrpSpPr/>
          <p:nvPr/>
        </p:nvGrpSpPr>
        <p:grpSpPr>
          <a:xfrm>
            <a:off x="2909269" y="1876710"/>
            <a:ext cx="684528" cy="1706400"/>
            <a:chOff x="3175194" y="2139848"/>
            <a:chExt cx="684528" cy="1706400"/>
          </a:xfrm>
        </p:grpSpPr>
        <p:cxnSp>
          <p:nvCxnSpPr>
            <p:cNvPr id="1299" name="Google Shape;1299;p52"/>
            <p:cNvCxnSpPr/>
            <p:nvPr/>
          </p:nvCxnSpPr>
          <p:spPr>
            <a:xfrm>
              <a:off x="3175194" y="2993050"/>
              <a:ext cx="611100" cy="0"/>
            </a:xfrm>
            <a:prstGeom prst="straightConnector1">
              <a:avLst/>
            </a:prstGeom>
            <a:noFill/>
            <a:ln w="1143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52"/>
            <p:cNvCxnSpPr>
              <a:stCxn id="1301" idx="0"/>
              <a:endCxn id="1275" idx="2"/>
            </p:cNvCxnSpPr>
            <p:nvPr/>
          </p:nvCxnSpPr>
          <p:spPr>
            <a:xfrm rot="10800000">
              <a:off x="3786287" y="2139848"/>
              <a:ext cx="0" cy="1706400"/>
            </a:xfrm>
            <a:prstGeom prst="straightConnector1">
              <a:avLst/>
            </a:prstGeom>
            <a:noFill/>
            <a:ln w="1143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02" name="Google Shape;1302;p52"/>
            <p:cNvGrpSpPr/>
            <p:nvPr/>
          </p:nvGrpSpPr>
          <p:grpSpPr>
            <a:xfrm>
              <a:off x="3712834" y="2934205"/>
              <a:ext cx="146888" cy="146888"/>
              <a:chOff x="3158125" y="2950438"/>
              <a:chExt cx="229800" cy="229800"/>
            </a:xfrm>
          </p:grpSpPr>
          <p:sp>
            <p:nvSpPr>
              <p:cNvPr id="1303" name="Google Shape;1303;p52"/>
              <p:cNvSpPr/>
              <p:nvPr/>
            </p:nvSpPr>
            <p:spPr>
              <a:xfrm>
                <a:off x="3158125" y="2950438"/>
                <a:ext cx="229800" cy="229800"/>
              </a:xfrm>
              <a:prstGeom prst="ellipse">
                <a:avLst/>
              </a:pr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52"/>
              <p:cNvSpPr/>
              <p:nvPr/>
            </p:nvSpPr>
            <p:spPr>
              <a:xfrm rot="-5400000">
                <a:off x="3237550" y="3029375"/>
                <a:ext cx="70936" cy="7195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483" extrusionOk="0">
                    <a:moveTo>
                      <a:pt x="731" y="1"/>
                    </a:moveTo>
                    <a:cubicBezTo>
                      <a:pt x="366" y="1"/>
                      <a:pt x="1" y="242"/>
                      <a:pt x="1" y="725"/>
                    </a:cubicBezTo>
                    <a:lnTo>
                      <a:pt x="1" y="747"/>
                    </a:lnTo>
                    <a:cubicBezTo>
                      <a:pt x="1" y="1153"/>
                      <a:pt x="319" y="1483"/>
                      <a:pt x="726" y="1483"/>
                    </a:cubicBezTo>
                    <a:cubicBezTo>
                      <a:pt x="1132" y="1483"/>
                      <a:pt x="1461" y="1153"/>
                      <a:pt x="1461" y="747"/>
                    </a:cubicBezTo>
                    <a:lnTo>
                      <a:pt x="1461" y="725"/>
                    </a:lnTo>
                    <a:cubicBezTo>
                      <a:pt x="1461" y="242"/>
                      <a:pt x="1096" y="1"/>
                      <a:pt x="731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05" name="Google Shape;1305;p52"/>
          <p:cNvSpPr txBox="1"/>
          <p:nvPr/>
        </p:nvSpPr>
        <p:spPr>
          <a:xfrm>
            <a:off x="6464438" y="4461775"/>
            <a:ext cx="2673600" cy="60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Muli"/>
                <a:ea typeface="Muli"/>
                <a:cs typeface="Muli"/>
                <a:sym typeface="Muli"/>
              </a:rPr>
              <a:t>Restablecer actividades con nuevas técnicas</a:t>
            </a:r>
            <a:endParaRPr sz="170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06" name="Google Shape;1306;p52"/>
          <p:cNvSpPr txBox="1"/>
          <p:nvPr/>
        </p:nvSpPr>
        <p:spPr>
          <a:xfrm>
            <a:off x="6430575" y="3116025"/>
            <a:ext cx="2169600" cy="60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Muli"/>
                <a:ea typeface="Muli"/>
                <a:cs typeface="Muli"/>
                <a:sym typeface="Muli"/>
              </a:rPr>
              <a:t>Inicia el ciclo nuevamente PHVA</a:t>
            </a:r>
            <a:endParaRPr sz="170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1307" name="Google Shape;1307;p52"/>
          <p:cNvGrpSpPr/>
          <p:nvPr/>
        </p:nvGrpSpPr>
        <p:grpSpPr>
          <a:xfrm>
            <a:off x="5605194" y="3249925"/>
            <a:ext cx="687003" cy="1638300"/>
            <a:chOff x="5950219" y="3289200"/>
            <a:chExt cx="687003" cy="1638300"/>
          </a:xfrm>
        </p:grpSpPr>
        <p:cxnSp>
          <p:nvCxnSpPr>
            <p:cNvPr id="1308" name="Google Shape;1308;p52"/>
            <p:cNvCxnSpPr/>
            <p:nvPr/>
          </p:nvCxnSpPr>
          <p:spPr>
            <a:xfrm>
              <a:off x="5950219" y="4016925"/>
              <a:ext cx="611100" cy="0"/>
            </a:xfrm>
            <a:prstGeom prst="straightConnector1">
              <a:avLst/>
            </a:prstGeom>
            <a:noFill/>
            <a:ln w="114300" cap="flat" cmpd="sng">
              <a:solidFill>
                <a:srgbClr val="8BD2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52"/>
            <p:cNvCxnSpPr/>
            <p:nvPr/>
          </p:nvCxnSpPr>
          <p:spPr>
            <a:xfrm rot="10800000">
              <a:off x="6475325" y="3289200"/>
              <a:ext cx="0" cy="1638300"/>
            </a:xfrm>
            <a:prstGeom prst="straightConnector1">
              <a:avLst/>
            </a:prstGeom>
            <a:noFill/>
            <a:ln w="114300" cap="flat" cmpd="sng">
              <a:solidFill>
                <a:srgbClr val="8BD2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10" name="Google Shape;1310;p52"/>
            <p:cNvGrpSpPr/>
            <p:nvPr/>
          </p:nvGrpSpPr>
          <p:grpSpPr>
            <a:xfrm>
              <a:off x="6490334" y="3943480"/>
              <a:ext cx="146888" cy="146888"/>
              <a:chOff x="3158125" y="2950438"/>
              <a:chExt cx="229800" cy="229800"/>
            </a:xfrm>
          </p:grpSpPr>
          <p:sp>
            <p:nvSpPr>
              <p:cNvPr id="1311" name="Google Shape;1311;p52"/>
              <p:cNvSpPr/>
              <p:nvPr/>
            </p:nvSpPr>
            <p:spPr>
              <a:xfrm>
                <a:off x="3158125" y="2950438"/>
                <a:ext cx="229800" cy="229800"/>
              </a:xfrm>
              <a:prstGeom prst="ellipse">
                <a:avLst/>
              </a:prstGeom>
              <a:solidFill>
                <a:srgbClr val="666666"/>
              </a:solidFill>
              <a:ln w="9525" cap="flat" cmpd="sng">
                <a:solidFill>
                  <a:srgbClr val="8BD2B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52"/>
              <p:cNvSpPr/>
              <p:nvPr/>
            </p:nvSpPr>
            <p:spPr>
              <a:xfrm rot="-5400000">
                <a:off x="3237550" y="3029375"/>
                <a:ext cx="70936" cy="7195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483" extrusionOk="0">
                    <a:moveTo>
                      <a:pt x="731" y="1"/>
                    </a:moveTo>
                    <a:cubicBezTo>
                      <a:pt x="366" y="1"/>
                      <a:pt x="1" y="242"/>
                      <a:pt x="1" y="725"/>
                    </a:cubicBezTo>
                    <a:lnTo>
                      <a:pt x="1" y="747"/>
                    </a:lnTo>
                    <a:cubicBezTo>
                      <a:pt x="1" y="1153"/>
                      <a:pt x="319" y="1483"/>
                      <a:pt x="726" y="1483"/>
                    </a:cubicBezTo>
                    <a:cubicBezTo>
                      <a:pt x="1132" y="1483"/>
                      <a:pt x="1461" y="1153"/>
                      <a:pt x="1461" y="747"/>
                    </a:cubicBezTo>
                    <a:lnTo>
                      <a:pt x="1461" y="725"/>
                    </a:lnTo>
                    <a:cubicBezTo>
                      <a:pt x="1461" y="242"/>
                      <a:pt x="1096" y="1"/>
                      <a:pt x="731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8BD2B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3" name="Google Shape;1313;p52"/>
          <p:cNvGrpSpPr/>
          <p:nvPr/>
        </p:nvGrpSpPr>
        <p:grpSpPr>
          <a:xfrm>
            <a:off x="5605194" y="986725"/>
            <a:ext cx="687003" cy="1609800"/>
            <a:chOff x="5950219" y="1291525"/>
            <a:chExt cx="687003" cy="1609800"/>
          </a:xfrm>
        </p:grpSpPr>
        <p:cxnSp>
          <p:nvCxnSpPr>
            <p:cNvPr id="1314" name="Google Shape;1314;p52"/>
            <p:cNvCxnSpPr/>
            <p:nvPr/>
          </p:nvCxnSpPr>
          <p:spPr>
            <a:xfrm>
              <a:off x="5950219" y="1969250"/>
              <a:ext cx="611100" cy="0"/>
            </a:xfrm>
            <a:prstGeom prst="straightConnector1">
              <a:avLst/>
            </a:prstGeom>
            <a:noFill/>
            <a:ln w="1143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52"/>
            <p:cNvCxnSpPr/>
            <p:nvPr/>
          </p:nvCxnSpPr>
          <p:spPr>
            <a:xfrm rot="10800000" flipH="1">
              <a:off x="6551300" y="1291525"/>
              <a:ext cx="9600" cy="1609800"/>
            </a:xfrm>
            <a:prstGeom prst="straightConnector1">
              <a:avLst/>
            </a:prstGeom>
            <a:noFill/>
            <a:ln w="1143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16" name="Google Shape;1316;p52"/>
            <p:cNvGrpSpPr/>
            <p:nvPr/>
          </p:nvGrpSpPr>
          <p:grpSpPr>
            <a:xfrm>
              <a:off x="6490334" y="1895805"/>
              <a:ext cx="146888" cy="146888"/>
              <a:chOff x="3158125" y="2950438"/>
              <a:chExt cx="229800" cy="229800"/>
            </a:xfrm>
          </p:grpSpPr>
          <p:sp>
            <p:nvSpPr>
              <p:cNvPr id="1317" name="Google Shape;1317;p52"/>
              <p:cNvSpPr/>
              <p:nvPr/>
            </p:nvSpPr>
            <p:spPr>
              <a:xfrm>
                <a:off x="3158125" y="2950438"/>
                <a:ext cx="229800" cy="229800"/>
              </a:xfrm>
              <a:prstGeom prst="ellipse">
                <a:avLst/>
              </a:prstGeom>
              <a:solidFill>
                <a:srgbClr val="666666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52"/>
              <p:cNvSpPr/>
              <p:nvPr/>
            </p:nvSpPr>
            <p:spPr>
              <a:xfrm rot="-5400000">
                <a:off x="3237550" y="3029375"/>
                <a:ext cx="70936" cy="7195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483" extrusionOk="0">
                    <a:moveTo>
                      <a:pt x="731" y="1"/>
                    </a:moveTo>
                    <a:cubicBezTo>
                      <a:pt x="366" y="1"/>
                      <a:pt x="1" y="242"/>
                      <a:pt x="1" y="725"/>
                    </a:cubicBezTo>
                    <a:lnTo>
                      <a:pt x="1" y="747"/>
                    </a:lnTo>
                    <a:cubicBezTo>
                      <a:pt x="1" y="1153"/>
                      <a:pt x="319" y="1483"/>
                      <a:pt x="726" y="1483"/>
                    </a:cubicBezTo>
                    <a:cubicBezTo>
                      <a:pt x="1132" y="1483"/>
                      <a:pt x="1461" y="1153"/>
                      <a:pt x="1461" y="747"/>
                    </a:cubicBezTo>
                    <a:lnTo>
                      <a:pt x="1461" y="725"/>
                    </a:lnTo>
                    <a:cubicBezTo>
                      <a:pt x="1461" y="242"/>
                      <a:pt x="1096" y="1"/>
                      <a:pt x="731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319" name="Google Shape;131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602" y="1835050"/>
            <a:ext cx="2673684" cy="22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0" name="Google Shape;132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2125" y="1145675"/>
            <a:ext cx="1943220" cy="103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1" name="Google Shape;1321;p52"/>
          <p:cNvCxnSpPr/>
          <p:nvPr/>
        </p:nvCxnSpPr>
        <p:spPr>
          <a:xfrm>
            <a:off x="6139550" y="2568088"/>
            <a:ext cx="324900" cy="3900"/>
          </a:xfrm>
          <a:prstGeom prst="straightConnector1">
            <a:avLst/>
          </a:prstGeom>
          <a:noFill/>
          <a:ln w="1143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2" name="Google Shape;1322;p52"/>
          <p:cNvCxnSpPr/>
          <p:nvPr/>
        </p:nvCxnSpPr>
        <p:spPr>
          <a:xfrm>
            <a:off x="6215750" y="1038138"/>
            <a:ext cx="324900" cy="3900"/>
          </a:xfrm>
          <a:prstGeom prst="straightConnector1">
            <a:avLst/>
          </a:prstGeom>
          <a:noFill/>
          <a:ln w="1143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23" name="Google Shape;1323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5500" y="3717661"/>
            <a:ext cx="787633" cy="742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4" name="Google Shape;1324;p52"/>
          <p:cNvCxnSpPr/>
          <p:nvPr/>
        </p:nvCxnSpPr>
        <p:spPr>
          <a:xfrm>
            <a:off x="6063350" y="3231013"/>
            <a:ext cx="324900" cy="3900"/>
          </a:xfrm>
          <a:prstGeom prst="straightConnector1">
            <a:avLst/>
          </a:prstGeom>
          <a:noFill/>
          <a:ln w="1143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5" name="Google Shape;1325;p52"/>
          <p:cNvCxnSpPr/>
          <p:nvPr/>
        </p:nvCxnSpPr>
        <p:spPr>
          <a:xfrm>
            <a:off x="6063350" y="4888213"/>
            <a:ext cx="324900" cy="3900"/>
          </a:xfrm>
          <a:prstGeom prst="straightConnector1">
            <a:avLst/>
          </a:prstGeom>
          <a:noFill/>
          <a:ln w="1143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26" name="Google Shape;1326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83250" y="3771050"/>
            <a:ext cx="636000" cy="6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53"/>
          <p:cNvSpPr txBox="1"/>
          <p:nvPr/>
        </p:nvSpPr>
        <p:spPr>
          <a:xfrm>
            <a:off x="6082100" y="3447375"/>
            <a:ext cx="3082200" cy="153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34343"/>
                </a:solidFill>
              </a:rPr>
              <a:t>El plan de mejora continua se estructura en función de incrementar la relación entre el usuario, quejas, capacidad y seguridad</a:t>
            </a:r>
            <a:endParaRPr sz="19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</a:endParaRPr>
          </a:p>
        </p:txBody>
      </p:sp>
      <p:sp>
        <p:nvSpPr>
          <p:cNvPr id="1332" name="Google Shape;1332;p53"/>
          <p:cNvSpPr txBox="1"/>
          <p:nvPr/>
        </p:nvSpPr>
        <p:spPr>
          <a:xfrm>
            <a:off x="0" y="937825"/>
            <a:ext cx="3082200" cy="153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34343"/>
                </a:solidFill>
              </a:rPr>
              <a:t>El nivel de satisfacción se encuentra entre  2.67 y 3.02 “Indiferente” con tendencia hacia la baja por el desinterés</a:t>
            </a:r>
            <a:endParaRPr sz="19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</a:endParaRPr>
          </a:p>
        </p:txBody>
      </p:sp>
      <p:sp>
        <p:nvSpPr>
          <p:cNvPr id="1333" name="Google Shape;1333;p53"/>
          <p:cNvSpPr txBox="1">
            <a:spLocks noGrp="1"/>
          </p:cNvSpPr>
          <p:nvPr>
            <p:ph type="title" idx="4294967295"/>
          </p:nvPr>
        </p:nvSpPr>
        <p:spPr>
          <a:xfrm>
            <a:off x="476100" y="111325"/>
            <a:ext cx="1693800" cy="725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CAP. IV</a:t>
            </a:r>
            <a:endParaRPr sz="440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334" name="Google Shape;1334;p53"/>
          <p:cNvSpPr/>
          <p:nvPr/>
        </p:nvSpPr>
        <p:spPr>
          <a:xfrm rot="5400000">
            <a:off x="-75900" y="236125"/>
            <a:ext cx="627900" cy="476100"/>
          </a:xfrm>
          <a:prstGeom prst="triangle">
            <a:avLst>
              <a:gd name="adj" fmla="val 50000"/>
            </a:avLst>
          </a:prstGeom>
          <a:solidFill>
            <a:srgbClr val="AC1C1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5" name="Google Shape;1335;p53"/>
          <p:cNvGrpSpPr/>
          <p:nvPr/>
        </p:nvGrpSpPr>
        <p:grpSpPr>
          <a:xfrm>
            <a:off x="249500" y="788126"/>
            <a:ext cx="8645010" cy="4659388"/>
            <a:chOff x="0" y="282"/>
            <a:chExt cx="9144288" cy="5143380"/>
          </a:xfrm>
        </p:grpSpPr>
        <p:sp>
          <p:nvSpPr>
            <p:cNvPr id="1336" name="Google Shape;1336;p53"/>
            <p:cNvSpPr/>
            <p:nvPr/>
          </p:nvSpPr>
          <p:spPr>
            <a:xfrm>
              <a:off x="0" y="282"/>
              <a:ext cx="9144288" cy="5143380"/>
            </a:xfrm>
            <a:custGeom>
              <a:avLst/>
              <a:gdLst/>
              <a:ahLst/>
              <a:cxnLst/>
              <a:rect l="l" t="t" r="r" b="b"/>
              <a:pathLst>
                <a:path w="285893" h="160806" extrusionOk="0">
                  <a:moveTo>
                    <a:pt x="143018" y="49233"/>
                  </a:moveTo>
                  <a:cubicBezTo>
                    <a:pt x="160211" y="49233"/>
                    <a:pt x="174188" y="63211"/>
                    <a:pt x="174188" y="80403"/>
                  </a:cubicBezTo>
                  <a:cubicBezTo>
                    <a:pt x="174188" y="97596"/>
                    <a:pt x="160211" y="111585"/>
                    <a:pt x="143018" y="111585"/>
                  </a:cubicBezTo>
                  <a:cubicBezTo>
                    <a:pt x="125825" y="111585"/>
                    <a:pt x="111847" y="97596"/>
                    <a:pt x="111847" y="80403"/>
                  </a:cubicBezTo>
                  <a:cubicBezTo>
                    <a:pt x="111847" y="63211"/>
                    <a:pt x="125825" y="49233"/>
                    <a:pt x="143018" y="49233"/>
                  </a:cubicBezTo>
                  <a:close/>
                  <a:moveTo>
                    <a:pt x="136267" y="0"/>
                  </a:moveTo>
                  <a:lnTo>
                    <a:pt x="136267" y="36231"/>
                  </a:lnTo>
                  <a:cubicBezTo>
                    <a:pt x="117027" y="39160"/>
                    <a:pt x="101775" y="54412"/>
                    <a:pt x="98846" y="73652"/>
                  </a:cubicBezTo>
                  <a:lnTo>
                    <a:pt x="0" y="73652"/>
                  </a:lnTo>
                  <a:lnTo>
                    <a:pt x="0" y="87166"/>
                  </a:lnTo>
                  <a:lnTo>
                    <a:pt x="98846" y="87166"/>
                  </a:lnTo>
                  <a:cubicBezTo>
                    <a:pt x="101775" y="106406"/>
                    <a:pt x="117027" y="121646"/>
                    <a:pt x="136267" y="124575"/>
                  </a:cubicBezTo>
                  <a:lnTo>
                    <a:pt x="136267" y="160806"/>
                  </a:lnTo>
                  <a:lnTo>
                    <a:pt x="149769" y="160806"/>
                  </a:lnTo>
                  <a:lnTo>
                    <a:pt x="149769" y="124575"/>
                  </a:lnTo>
                  <a:cubicBezTo>
                    <a:pt x="169009" y="121646"/>
                    <a:pt x="184261" y="106406"/>
                    <a:pt x="187190" y="87166"/>
                  </a:cubicBezTo>
                  <a:lnTo>
                    <a:pt x="285893" y="87166"/>
                  </a:lnTo>
                  <a:lnTo>
                    <a:pt x="285893" y="73652"/>
                  </a:lnTo>
                  <a:lnTo>
                    <a:pt x="187190" y="73652"/>
                  </a:lnTo>
                  <a:cubicBezTo>
                    <a:pt x="184261" y="54412"/>
                    <a:pt x="169009" y="39160"/>
                    <a:pt x="149769" y="36231"/>
                  </a:cubicBezTo>
                  <a:lnTo>
                    <a:pt x="1497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3"/>
            <p:cNvSpPr/>
            <p:nvPr/>
          </p:nvSpPr>
          <p:spPr>
            <a:xfrm>
              <a:off x="0" y="282"/>
              <a:ext cx="9144288" cy="5143380"/>
            </a:xfrm>
            <a:custGeom>
              <a:avLst/>
              <a:gdLst/>
              <a:ahLst/>
              <a:cxnLst/>
              <a:rect l="l" t="t" r="r" b="b"/>
              <a:pathLst>
                <a:path w="285893" h="160806" extrusionOk="0">
                  <a:moveTo>
                    <a:pt x="143018" y="48268"/>
                  </a:moveTo>
                  <a:cubicBezTo>
                    <a:pt x="160734" y="48268"/>
                    <a:pt x="175153" y="62687"/>
                    <a:pt x="175153" y="80403"/>
                  </a:cubicBezTo>
                  <a:cubicBezTo>
                    <a:pt x="175153" y="98131"/>
                    <a:pt x="160734" y="112550"/>
                    <a:pt x="143018" y="112550"/>
                  </a:cubicBezTo>
                  <a:cubicBezTo>
                    <a:pt x="125301" y="112550"/>
                    <a:pt x="110883" y="98131"/>
                    <a:pt x="110883" y="80403"/>
                  </a:cubicBezTo>
                  <a:cubicBezTo>
                    <a:pt x="110883" y="62687"/>
                    <a:pt x="125301" y="48268"/>
                    <a:pt x="143018" y="48268"/>
                  </a:cubicBezTo>
                  <a:close/>
                  <a:moveTo>
                    <a:pt x="137231" y="0"/>
                  </a:moveTo>
                  <a:lnTo>
                    <a:pt x="137231" y="37064"/>
                  </a:lnTo>
                  <a:lnTo>
                    <a:pt x="136410" y="37183"/>
                  </a:lnTo>
                  <a:cubicBezTo>
                    <a:pt x="127171" y="38588"/>
                    <a:pt x="118777" y="42851"/>
                    <a:pt x="112121" y="49506"/>
                  </a:cubicBezTo>
                  <a:cubicBezTo>
                    <a:pt x="105466" y="56162"/>
                    <a:pt x="101203" y="64556"/>
                    <a:pt x="99798" y="73795"/>
                  </a:cubicBezTo>
                  <a:lnTo>
                    <a:pt x="99679" y="74617"/>
                  </a:lnTo>
                  <a:lnTo>
                    <a:pt x="0" y="74617"/>
                  </a:lnTo>
                  <a:lnTo>
                    <a:pt x="0" y="86201"/>
                  </a:lnTo>
                  <a:lnTo>
                    <a:pt x="99679" y="86201"/>
                  </a:lnTo>
                  <a:lnTo>
                    <a:pt x="99798" y="87011"/>
                  </a:lnTo>
                  <a:cubicBezTo>
                    <a:pt x="101203" y="96250"/>
                    <a:pt x="105466" y="104656"/>
                    <a:pt x="112121" y="111300"/>
                  </a:cubicBezTo>
                  <a:cubicBezTo>
                    <a:pt x="118777" y="117955"/>
                    <a:pt x="127171" y="122218"/>
                    <a:pt x="136410" y="123623"/>
                  </a:cubicBezTo>
                  <a:lnTo>
                    <a:pt x="137231" y="123754"/>
                  </a:lnTo>
                  <a:lnTo>
                    <a:pt x="137231" y="160806"/>
                  </a:lnTo>
                  <a:lnTo>
                    <a:pt x="148804" y="160806"/>
                  </a:lnTo>
                  <a:lnTo>
                    <a:pt x="148804" y="123754"/>
                  </a:lnTo>
                  <a:lnTo>
                    <a:pt x="149626" y="123623"/>
                  </a:lnTo>
                  <a:cubicBezTo>
                    <a:pt x="158865" y="122218"/>
                    <a:pt x="167259" y="117955"/>
                    <a:pt x="173915" y="111300"/>
                  </a:cubicBezTo>
                  <a:cubicBezTo>
                    <a:pt x="180570" y="104656"/>
                    <a:pt x="184833" y="96250"/>
                    <a:pt x="186238" y="87011"/>
                  </a:cubicBezTo>
                  <a:lnTo>
                    <a:pt x="186357" y="86201"/>
                  </a:lnTo>
                  <a:lnTo>
                    <a:pt x="285893" y="86201"/>
                  </a:lnTo>
                  <a:lnTo>
                    <a:pt x="285893" y="74617"/>
                  </a:lnTo>
                  <a:lnTo>
                    <a:pt x="186357" y="74617"/>
                  </a:lnTo>
                  <a:lnTo>
                    <a:pt x="186238" y="73795"/>
                  </a:lnTo>
                  <a:cubicBezTo>
                    <a:pt x="184833" y="64556"/>
                    <a:pt x="180570" y="56162"/>
                    <a:pt x="173915" y="49506"/>
                  </a:cubicBezTo>
                  <a:cubicBezTo>
                    <a:pt x="167259" y="42851"/>
                    <a:pt x="158865" y="38588"/>
                    <a:pt x="149626" y="37183"/>
                  </a:cubicBezTo>
                  <a:lnTo>
                    <a:pt x="148804" y="37064"/>
                  </a:lnTo>
                  <a:lnTo>
                    <a:pt x="1488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38" name="Google Shape;1338;p53"/>
            <p:cNvGrpSpPr/>
            <p:nvPr/>
          </p:nvGrpSpPr>
          <p:grpSpPr>
            <a:xfrm>
              <a:off x="70045" y="282"/>
              <a:ext cx="9073224" cy="5100204"/>
              <a:chOff x="70045" y="282"/>
              <a:chExt cx="9073224" cy="5100204"/>
            </a:xfrm>
          </p:grpSpPr>
          <p:sp>
            <p:nvSpPr>
              <p:cNvPr id="1339" name="Google Shape;1339;p53"/>
              <p:cNvSpPr/>
              <p:nvPr/>
            </p:nvSpPr>
            <p:spPr>
              <a:xfrm>
                <a:off x="3641282" y="1683535"/>
                <a:ext cx="107438" cy="109613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427" extrusionOk="0">
                    <a:moveTo>
                      <a:pt x="2996" y="1"/>
                    </a:moveTo>
                    <a:cubicBezTo>
                      <a:pt x="2916" y="1"/>
                      <a:pt x="2837" y="31"/>
                      <a:pt x="2775" y="93"/>
                    </a:cubicBezTo>
                    <a:cubicBezTo>
                      <a:pt x="1846" y="974"/>
                      <a:pt x="953" y="1927"/>
                      <a:pt x="120" y="2903"/>
                    </a:cubicBezTo>
                    <a:cubicBezTo>
                      <a:pt x="1" y="3034"/>
                      <a:pt x="12" y="3236"/>
                      <a:pt x="143" y="3355"/>
                    </a:cubicBezTo>
                    <a:cubicBezTo>
                      <a:pt x="215" y="3403"/>
                      <a:pt x="286" y="3427"/>
                      <a:pt x="358" y="3427"/>
                    </a:cubicBezTo>
                    <a:cubicBezTo>
                      <a:pt x="453" y="3427"/>
                      <a:pt x="536" y="3391"/>
                      <a:pt x="608" y="3320"/>
                    </a:cubicBezTo>
                    <a:cubicBezTo>
                      <a:pt x="1429" y="2355"/>
                      <a:pt x="2310" y="1427"/>
                      <a:pt x="3227" y="557"/>
                    </a:cubicBezTo>
                    <a:cubicBezTo>
                      <a:pt x="3346" y="438"/>
                      <a:pt x="3358" y="224"/>
                      <a:pt x="3239" y="105"/>
                    </a:cubicBezTo>
                    <a:cubicBezTo>
                      <a:pt x="3171" y="37"/>
                      <a:pt x="3083" y="1"/>
                      <a:pt x="29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53"/>
              <p:cNvSpPr/>
              <p:nvPr/>
            </p:nvSpPr>
            <p:spPr>
              <a:xfrm>
                <a:off x="3727735" y="3441632"/>
                <a:ext cx="116170" cy="100593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3145" extrusionOk="0">
                    <a:moveTo>
                      <a:pt x="364" y="1"/>
                    </a:moveTo>
                    <a:cubicBezTo>
                      <a:pt x="277" y="1"/>
                      <a:pt x="188" y="34"/>
                      <a:pt x="119" y="96"/>
                    </a:cubicBezTo>
                    <a:cubicBezTo>
                      <a:pt x="0" y="227"/>
                      <a:pt x="12" y="430"/>
                      <a:pt x="131" y="561"/>
                    </a:cubicBezTo>
                    <a:cubicBezTo>
                      <a:pt x="1072" y="1442"/>
                      <a:pt x="2060" y="2287"/>
                      <a:pt x="3072" y="3073"/>
                    </a:cubicBezTo>
                    <a:cubicBezTo>
                      <a:pt x="3132" y="3120"/>
                      <a:pt x="3203" y="3144"/>
                      <a:pt x="3275" y="3144"/>
                    </a:cubicBezTo>
                    <a:cubicBezTo>
                      <a:pt x="3370" y="3144"/>
                      <a:pt x="3465" y="3097"/>
                      <a:pt x="3525" y="3025"/>
                    </a:cubicBezTo>
                    <a:cubicBezTo>
                      <a:pt x="3632" y="2882"/>
                      <a:pt x="3608" y="2680"/>
                      <a:pt x="3465" y="2573"/>
                    </a:cubicBezTo>
                    <a:cubicBezTo>
                      <a:pt x="2465" y="1799"/>
                      <a:pt x="1500" y="965"/>
                      <a:pt x="584" y="84"/>
                    </a:cubicBezTo>
                    <a:cubicBezTo>
                      <a:pt x="521" y="28"/>
                      <a:pt x="443" y="1"/>
                      <a:pt x="3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53"/>
              <p:cNvSpPr/>
              <p:nvPr/>
            </p:nvSpPr>
            <p:spPr>
              <a:xfrm>
                <a:off x="3567399" y="3255645"/>
                <a:ext cx="98674" cy="117481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673" extrusionOk="0">
                    <a:moveTo>
                      <a:pt x="358" y="0"/>
                    </a:moveTo>
                    <a:cubicBezTo>
                      <a:pt x="295" y="0"/>
                      <a:pt x="233" y="17"/>
                      <a:pt x="179" y="53"/>
                    </a:cubicBezTo>
                    <a:cubicBezTo>
                      <a:pt x="36" y="160"/>
                      <a:pt x="1" y="363"/>
                      <a:pt x="96" y="506"/>
                    </a:cubicBezTo>
                    <a:cubicBezTo>
                      <a:pt x="834" y="1553"/>
                      <a:pt x="1632" y="2589"/>
                      <a:pt x="2477" y="3566"/>
                    </a:cubicBezTo>
                    <a:cubicBezTo>
                      <a:pt x="2537" y="3637"/>
                      <a:pt x="2632" y="3673"/>
                      <a:pt x="2715" y="3673"/>
                    </a:cubicBezTo>
                    <a:cubicBezTo>
                      <a:pt x="2799" y="3673"/>
                      <a:pt x="2870" y="3649"/>
                      <a:pt x="2930" y="3601"/>
                    </a:cubicBezTo>
                    <a:cubicBezTo>
                      <a:pt x="3061" y="3482"/>
                      <a:pt x="3084" y="3280"/>
                      <a:pt x="2965" y="3149"/>
                    </a:cubicBezTo>
                    <a:cubicBezTo>
                      <a:pt x="2144" y="2185"/>
                      <a:pt x="1358" y="1172"/>
                      <a:pt x="632" y="137"/>
                    </a:cubicBezTo>
                    <a:cubicBezTo>
                      <a:pt x="565" y="48"/>
                      <a:pt x="461" y="0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53"/>
              <p:cNvSpPr/>
              <p:nvPr/>
            </p:nvSpPr>
            <p:spPr>
              <a:xfrm>
                <a:off x="3374727" y="2807005"/>
                <a:ext cx="53703" cy="139615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4365" extrusionOk="0">
                    <a:moveTo>
                      <a:pt x="350" y="1"/>
                    </a:moveTo>
                    <a:cubicBezTo>
                      <a:pt x="329" y="1"/>
                      <a:pt x="307" y="3"/>
                      <a:pt x="286" y="7"/>
                    </a:cubicBezTo>
                    <a:cubicBezTo>
                      <a:pt x="119" y="43"/>
                      <a:pt x="0" y="221"/>
                      <a:pt x="36" y="388"/>
                    </a:cubicBezTo>
                    <a:cubicBezTo>
                      <a:pt x="298" y="1650"/>
                      <a:pt x="619" y="2912"/>
                      <a:pt x="1012" y="4139"/>
                    </a:cubicBezTo>
                    <a:cubicBezTo>
                      <a:pt x="1048" y="4281"/>
                      <a:pt x="1179" y="4365"/>
                      <a:pt x="1322" y="4365"/>
                    </a:cubicBezTo>
                    <a:cubicBezTo>
                      <a:pt x="1346" y="4365"/>
                      <a:pt x="1381" y="4365"/>
                      <a:pt x="1417" y="4353"/>
                    </a:cubicBezTo>
                    <a:cubicBezTo>
                      <a:pt x="1584" y="4293"/>
                      <a:pt x="1679" y="4115"/>
                      <a:pt x="1619" y="3948"/>
                    </a:cubicBezTo>
                    <a:cubicBezTo>
                      <a:pt x="1238" y="2746"/>
                      <a:pt x="917" y="1507"/>
                      <a:pt x="667" y="257"/>
                    </a:cubicBezTo>
                    <a:cubicBezTo>
                      <a:pt x="636" y="111"/>
                      <a:pt x="503" y="1"/>
                      <a:pt x="3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53"/>
              <p:cNvSpPr/>
              <p:nvPr/>
            </p:nvSpPr>
            <p:spPr>
              <a:xfrm>
                <a:off x="3447843" y="3041288"/>
                <a:ext cx="77724" cy="130787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4089" extrusionOk="0">
                    <a:moveTo>
                      <a:pt x="371" y="1"/>
                    </a:moveTo>
                    <a:cubicBezTo>
                      <a:pt x="327" y="1"/>
                      <a:pt x="282" y="10"/>
                      <a:pt x="238" y="28"/>
                    </a:cubicBezTo>
                    <a:cubicBezTo>
                      <a:pt x="84" y="100"/>
                      <a:pt x="0" y="290"/>
                      <a:pt x="72" y="445"/>
                    </a:cubicBezTo>
                    <a:cubicBezTo>
                      <a:pt x="584" y="1636"/>
                      <a:pt x="1155" y="2802"/>
                      <a:pt x="1786" y="3922"/>
                    </a:cubicBezTo>
                    <a:cubicBezTo>
                      <a:pt x="1846" y="4029"/>
                      <a:pt x="1953" y="4088"/>
                      <a:pt x="2060" y="4088"/>
                    </a:cubicBezTo>
                    <a:cubicBezTo>
                      <a:pt x="2120" y="4088"/>
                      <a:pt x="2167" y="4076"/>
                      <a:pt x="2227" y="4053"/>
                    </a:cubicBezTo>
                    <a:cubicBezTo>
                      <a:pt x="2381" y="3957"/>
                      <a:pt x="2429" y="3767"/>
                      <a:pt x="2346" y="3612"/>
                    </a:cubicBezTo>
                    <a:cubicBezTo>
                      <a:pt x="1727" y="2505"/>
                      <a:pt x="1167" y="1350"/>
                      <a:pt x="667" y="195"/>
                    </a:cubicBezTo>
                    <a:cubicBezTo>
                      <a:pt x="614" y="72"/>
                      <a:pt x="496" y="1"/>
                      <a:pt x="3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53"/>
              <p:cNvSpPr/>
              <p:nvPr/>
            </p:nvSpPr>
            <p:spPr>
              <a:xfrm>
                <a:off x="3921558" y="3591892"/>
                <a:ext cx="131043" cy="8018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507" extrusionOk="0">
                    <a:moveTo>
                      <a:pt x="357" y="1"/>
                    </a:moveTo>
                    <a:cubicBezTo>
                      <a:pt x="254" y="1"/>
                      <a:pt x="156" y="51"/>
                      <a:pt x="96" y="149"/>
                    </a:cubicBezTo>
                    <a:cubicBezTo>
                      <a:pt x="1" y="304"/>
                      <a:pt x="48" y="494"/>
                      <a:pt x="191" y="589"/>
                    </a:cubicBezTo>
                    <a:cubicBezTo>
                      <a:pt x="1286" y="1280"/>
                      <a:pt x="2429" y="1911"/>
                      <a:pt x="3584" y="2470"/>
                    </a:cubicBezTo>
                    <a:cubicBezTo>
                      <a:pt x="3632" y="2494"/>
                      <a:pt x="3680" y="2506"/>
                      <a:pt x="3727" y="2506"/>
                    </a:cubicBezTo>
                    <a:cubicBezTo>
                      <a:pt x="3846" y="2506"/>
                      <a:pt x="3953" y="2447"/>
                      <a:pt x="4013" y="2328"/>
                    </a:cubicBezTo>
                    <a:cubicBezTo>
                      <a:pt x="4096" y="2173"/>
                      <a:pt x="4025" y="1970"/>
                      <a:pt x="3870" y="1899"/>
                    </a:cubicBezTo>
                    <a:cubicBezTo>
                      <a:pt x="2727" y="1339"/>
                      <a:pt x="1608" y="720"/>
                      <a:pt x="536" y="53"/>
                    </a:cubicBezTo>
                    <a:cubicBezTo>
                      <a:pt x="479" y="18"/>
                      <a:pt x="417" y="1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53"/>
              <p:cNvSpPr/>
              <p:nvPr/>
            </p:nvSpPr>
            <p:spPr>
              <a:xfrm>
                <a:off x="3350739" y="2564631"/>
                <a:ext cx="27443" cy="14169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430" extrusionOk="0">
                    <a:moveTo>
                      <a:pt x="322" y="1"/>
                    </a:moveTo>
                    <a:cubicBezTo>
                      <a:pt x="143" y="1"/>
                      <a:pt x="0" y="120"/>
                      <a:pt x="0" y="299"/>
                    </a:cubicBezTo>
                    <a:cubicBezTo>
                      <a:pt x="0" y="1584"/>
                      <a:pt x="72" y="2870"/>
                      <a:pt x="203" y="4156"/>
                    </a:cubicBezTo>
                    <a:cubicBezTo>
                      <a:pt x="214" y="4323"/>
                      <a:pt x="357" y="4430"/>
                      <a:pt x="524" y="4430"/>
                    </a:cubicBezTo>
                    <a:lnTo>
                      <a:pt x="560" y="4430"/>
                    </a:lnTo>
                    <a:cubicBezTo>
                      <a:pt x="726" y="4418"/>
                      <a:pt x="857" y="4251"/>
                      <a:pt x="845" y="4073"/>
                    </a:cubicBezTo>
                    <a:cubicBezTo>
                      <a:pt x="714" y="2823"/>
                      <a:pt x="643" y="1561"/>
                      <a:pt x="643" y="299"/>
                    </a:cubicBezTo>
                    <a:cubicBezTo>
                      <a:pt x="643" y="120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53"/>
              <p:cNvSpPr/>
              <p:nvPr/>
            </p:nvSpPr>
            <p:spPr>
              <a:xfrm>
                <a:off x="4625685" y="3760960"/>
                <a:ext cx="143964" cy="32977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1031" extrusionOk="0">
                    <a:moveTo>
                      <a:pt x="4167" y="0"/>
                    </a:moveTo>
                    <a:cubicBezTo>
                      <a:pt x="4148" y="0"/>
                      <a:pt x="4128" y="2"/>
                      <a:pt x="4108" y="6"/>
                    </a:cubicBezTo>
                    <a:cubicBezTo>
                      <a:pt x="2858" y="197"/>
                      <a:pt x="1584" y="328"/>
                      <a:pt x="322" y="387"/>
                    </a:cubicBezTo>
                    <a:cubicBezTo>
                      <a:pt x="143" y="399"/>
                      <a:pt x="0" y="542"/>
                      <a:pt x="12" y="721"/>
                    </a:cubicBezTo>
                    <a:cubicBezTo>
                      <a:pt x="24" y="899"/>
                      <a:pt x="167" y="1030"/>
                      <a:pt x="334" y="1030"/>
                    </a:cubicBezTo>
                    <a:lnTo>
                      <a:pt x="346" y="1030"/>
                    </a:lnTo>
                    <a:cubicBezTo>
                      <a:pt x="1643" y="959"/>
                      <a:pt x="2929" y="828"/>
                      <a:pt x="4203" y="637"/>
                    </a:cubicBezTo>
                    <a:cubicBezTo>
                      <a:pt x="4382" y="613"/>
                      <a:pt x="4501" y="447"/>
                      <a:pt x="4477" y="268"/>
                    </a:cubicBezTo>
                    <a:cubicBezTo>
                      <a:pt x="4445" y="120"/>
                      <a:pt x="4320" y="0"/>
                      <a:pt x="41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53"/>
              <p:cNvSpPr/>
              <p:nvPr/>
            </p:nvSpPr>
            <p:spPr>
              <a:xfrm>
                <a:off x="4380432" y="3761056"/>
                <a:ext cx="143613" cy="32881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1028" extrusionOk="0">
                    <a:moveTo>
                      <a:pt x="339" y="0"/>
                    </a:moveTo>
                    <a:cubicBezTo>
                      <a:pt x="187" y="0"/>
                      <a:pt x="46" y="114"/>
                      <a:pt x="24" y="277"/>
                    </a:cubicBezTo>
                    <a:cubicBezTo>
                      <a:pt x="1" y="456"/>
                      <a:pt x="120" y="610"/>
                      <a:pt x="286" y="646"/>
                    </a:cubicBezTo>
                    <a:cubicBezTo>
                      <a:pt x="1560" y="837"/>
                      <a:pt x="2858" y="968"/>
                      <a:pt x="4144" y="1027"/>
                    </a:cubicBezTo>
                    <a:lnTo>
                      <a:pt x="4156" y="1027"/>
                    </a:lnTo>
                    <a:cubicBezTo>
                      <a:pt x="4335" y="1027"/>
                      <a:pt x="4477" y="896"/>
                      <a:pt x="4477" y="718"/>
                    </a:cubicBezTo>
                    <a:cubicBezTo>
                      <a:pt x="4489" y="539"/>
                      <a:pt x="4358" y="396"/>
                      <a:pt x="4180" y="384"/>
                    </a:cubicBezTo>
                    <a:cubicBezTo>
                      <a:pt x="2906" y="325"/>
                      <a:pt x="1632" y="194"/>
                      <a:pt x="382" y="3"/>
                    </a:cubicBezTo>
                    <a:cubicBezTo>
                      <a:pt x="367" y="1"/>
                      <a:pt x="353" y="0"/>
                      <a:pt x="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53"/>
              <p:cNvSpPr/>
              <p:nvPr/>
            </p:nvSpPr>
            <p:spPr>
              <a:xfrm>
                <a:off x="4142055" y="3699966"/>
                <a:ext cx="140158" cy="57413"/>
              </a:xfrm>
              <a:custGeom>
                <a:avLst/>
                <a:gdLst/>
                <a:ahLst/>
                <a:cxnLst/>
                <a:rect l="l" t="t" r="r" b="b"/>
                <a:pathLst>
                  <a:path w="4382" h="1795" extrusionOk="0">
                    <a:moveTo>
                      <a:pt x="366" y="1"/>
                    </a:moveTo>
                    <a:cubicBezTo>
                      <a:pt x="233" y="1"/>
                      <a:pt x="106" y="80"/>
                      <a:pt x="60" y="211"/>
                    </a:cubicBezTo>
                    <a:cubicBezTo>
                      <a:pt x="0" y="377"/>
                      <a:pt x="84" y="556"/>
                      <a:pt x="250" y="627"/>
                    </a:cubicBezTo>
                    <a:cubicBezTo>
                      <a:pt x="1453" y="1068"/>
                      <a:pt x="2703" y="1461"/>
                      <a:pt x="3953" y="1782"/>
                    </a:cubicBezTo>
                    <a:cubicBezTo>
                      <a:pt x="3977" y="1782"/>
                      <a:pt x="4001" y="1794"/>
                      <a:pt x="4025" y="1794"/>
                    </a:cubicBezTo>
                    <a:cubicBezTo>
                      <a:pt x="4167" y="1794"/>
                      <a:pt x="4298" y="1687"/>
                      <a:pt x="4334" y="1544"/>
                    </a:cubicBezTo>
                    <a:cubicBezTo>
                      <a:pt x="4382" y="1377"/>
                      <a:pt x="4287" y="1199"/>
                      <a:pt x="4108" y="1151"/>
                    </a:cubicBezTo>
                    <a:cubicBezTo>
                      <a:pt x="2882" y="842"/>
                      <a:pt x="1655" y="461"/>
                      <a:pt x="477" y="20"/>
                    </a:cubicBezTo>
                    <a:cubicBezTo>
                      <a:pt x="440" y="7"/>
                      <a:pt x="403" y="1"/>
                      <a:pt x="3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53"/>
              <p:cNvSpPr/>
              <p:nvPr/>
            </p:nvSpPr>
            <p:spPr>
              <a:xfrm>
                <a:off x="5750978" y="2314995"/>
                <a:ext cx="40781" cy="14191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4437" extrusionOk="0">
                    <a:moveTo>
                      <a:pt x="354" y="0"/>
                    </a:moveTo>
                    <a:cubicBezTo>
                      <a:pt x="332" y="0"/>
                      <a:pt x="309" y="3"/>
                      <a:pt x="286" y="7"/>
                    </a:cubicBezTo>
                    <a:cubicBezTo>
                      <a:pt x="119" y="43"/>
                      <a:pt x="0" y="210"/>
                      <a:pt x="36" y="388"/>
                    </a:cubicBezTo>
                    <a:cubicBezTo>
                      <a:pt x="298" y="1627"/>
                      <a:pt x="488" y="2889"/>
                      <a:pt x="619" y="4151"/>
                    </a:cubicBezTo>
                    <a:cubicBezTo>
                      <a:pt x="631" y="4317"/>
                      <a:pt x="774" y="4436"/>
                      <a:pt x="941" y="4436"/>
                    </a:cubicBezTo>
                    <a:lnTo>
                      <a:pt x="977" y="4436"/>
                    </a:lnTo>
                    <a:cubicBezTo>
                      <a:pt x="1143" y="4413"/>
                      <a:pt x="1274" y="4258"/>
                      <a:pt x="1262" y="4079"/>
                    </a:cubicBezTo>
                    <a:cubicBezTo>
                      <a:pt x="1131" y="2805"/>
                      <a:pt x="929" y="1507"/>
                      <a:pt x="667" y="257"/>
                    </a:cubicBezTo>
                    <a:cubicBezTo>
                      <a:pt x="636" y="102"/>
                      <a:pt x="505" y="0"/>
                      <a:pt x="3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53"/>
              <p:cNvSpPr/>
              <p:nvPr/>
            </p:nvSpPr>
            <p:spPr>
              <a:xfrm>
                <a:off x="4744857" y="1361936"/>
                <a:ext cx="142845" cy="45067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1409" extrusionOk="0">
                    <a:moveTo>
                      <a:pt x="349" y="1"/>
                    </a:moveTo>
                    <a:cubicBezTo>
                      <a:pt x="190" y="1"/>
                      <a:pt x="57" y="115"/>
                      <a:pt x="25" y="278"/>
                    </a:cubicBezTo>
                    <a:cubicBezTo>
                      <a:pt x="1" y="456"/>
                      <a:pt x="120" y="623"/>
                      <a:pt x="299" y="647"/>
                    </a:cubicBezTo>
                    <a:cubicBezTo>
                      <a:pt x="1549" y="837"/>
                      <a:pt x="2811" y="1087"/>
                      <a:pt x="4037" y="1397"/>
                    </a:cubicBezTo>
                    <a:cubicBezTo>
                      <a:pt x="4061" y="1409"/>
                      <a:pt x="4085" y="1409"/>
                      <a:pt x="4109" y="1409"/>
                    </a:cubicBezTo>
                    <a:cubicBezTo>
                      <a:pt x="4251" y="1409"/>
                      <a:pt x="4382" y="1314"/>
                      <a:pt x="4418" y="1171"/>
                    </a:cubicBezTo>
                    <a:cubicBezTo>
                      <a:pt x="4466" y="992"/>
                      <a:pt x="4359" y="826"/>
                      <a:pt x="4192" y="778"/>
                    </a:cubicBezTo>
                    <a:cubicBezTo>
                      <a:pt x="2942" y="456"/>
                      <a:pt x="1668" y="195"/>
                      <a:pt x="394" y="4"/>
                    </a:cubicBezTo>
                    <a:cubicBezTo>
                      <a:pt x="379" y="2"/>
                      <a:pt x="363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53"/>
              <p:cNvSpPr/>
              <p:nvPr/>
            </p:nvSpPr>
            <p:spPr>
              <a:xfrm>
                <a:off x="4982115" y="1423122"/>
                <a:ext cx="136352" cy="68832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2152" extrusionOk="0">
                    <a:moveTo>
                      <a:pt x="366" y="1"/>
                    </a:moveTo>
                    <a:cubicBezTo>
                      <a:pt x="233" y="1"/>
                      <a:pt x="107" y="80"/>
                      <a:pt x="60" y="210"/>
                    </a:cubicBezTo>
                    <a:cubicBezTo>
                      <a:pt x="1" y="377"/>
                      <a:pt x="84" y="556"/>
                      <a:pt x="251" y="615"/>
                    </a:cubicBezTo>
                    <a:cubicBezTo>
                      <a:pt x="1441" y="1056"/>
                      <a:pt x="2620" y="1556"/>
                      <a:pt x="3751" y="2115"/>
                    </a:cubicBezTo>
                    <a:cubicBezTo>
                      <a:pt x="3799" y="2139"/>
                      <a:pt x="3846" y="2151"/>
                      <a:pt x="3894" y="2151"/>
                    </a:cubicBezTo>
                    <a:cubicBezTo>
                      <a:pt x="4013" y="2151"/>
                      <a:pt x="4132" y="2080"/>
                      <a:pt x="4180" y="1972"/>
                    </a:cubicBezTo>
                    <a:cubicBezTo>
                      <a:pt x="4263" y="1806"/>
                      <a:pt x="4192" y="1615"/>
                      <a:pt x="4037" y="1544"/>
                    </a:cubicBezTo>
                    <a:cubicBezTo>
                      <a:pt x="2882" y="972"/>
                      <a:pt x="1679" y="460"/>
                      <a:pt x="477" y="20"/>
                    </a:cubicBezTo>
                    <a:cubicBezTo>
                      <a:pt x="440" y="7"/>
                      <a:pt x="403" y="1"/>
                      <a:pt x="3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53"/>
              <p:cNvSpPr/>
              <p:nvPr/>
            </p:nvSpPr>
            <p:spPr>
              <a:xfrm>
                <a:off x="4867484" y="3699615"/>
                <a:ext cx="140190" cy="57381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1794" extrusionOk="0">
                    <a:moveTo>
                      <a:pt x="4017" y="0"/>
                    </a:moveTo>
                    <a:cubicBezTo>
                      <a:pt x="3980" y="0"/>
                      <a:pt x="3942" y="6"/>
                      <a:pt x="3906" y="19"/>
                    </a:cubicBezTo>
                    <a:cubicBezTo>
                      <a:pt x="2727" y="460"/>
                      <a:pt x="1501" y="841"/>
                      <a:pt x="275" y="1162"/>
                    </a:cubicBezTo>
                    <a:cubicBezTo>
                      <a:pt x="108" y="1198"/>
                      <a:pt x="1" y="1377"/>
                      <a:pt x="48" y="1543"/>
                    </a:cubicBezTo>
                    <a:cubicBezTo>
                      <a:pt x="84" y="1698"/>
                      <a:pt x="215" y="1793"/>
                      <a:pt x="358" y="1793"/>
                    </a:cubicBezTo>
                    <a:cubicBezTo>
                      <a:pt x="382" y="1793"/>
                      <a:pt x="417" y="1781"/>
                      <a:pt x="441" y="1781"/>
                    </a:cubicBezTo>
                    <a:cubicBezTo>
                      <a:pt x="1680" y="1460"/>
                      <a:pt x="2930" y="1067"/>
                      <a:pt x="4132" y="615"/>
                    </a:cubicBezTo>
                    <a:cubicBezTo>
                      <a:pt x="4299" y="555"/>
                      <a:pt x="4382" y="376"/>
                      <a:pt x="4323" y="210"/>
                    </a:cubicBezTo>
                    <a:cubicBezTo>
                      <a:pt x="4276" y="79"/>
                      <a:pt x="4150" y="0"/>
                      <a:pt x="40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53"/>
              <p:cNvSpPr/>
              <p:nvPr/>
            </p:nvSpPr>
            <p:spPr>
              <a:xfrm>
                <a:off x="4500404" y="1348471"/>
                <a:ext cx="143964" cy="22358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699" extrusionOk="0">
                    <a:moveTo>
                      <a:pt x="2337" y="1"/>
                    </a:moveTo>
                    <a:cubicBezTo>
                      <a:pt x="1661" y="1"/>
                      <a:pt x="982" y="19"/>
                      <a:pt x="310" y="56"/>
                    </a:cubicBezTo>
                    <a:cubicBezTo>
                      <a:pt x="131" y="68"/>
                      <a:pt x="0" y="211"/>
                      <a:pt x="0" y="389"/>
                    </a:cubicBezTo>
                    <a:cubicBezTo>
                      <a:pt x="12" y="568"/>
                      <a:pt x="155" y="699"/>
                      <a:pt x="322" y="699"/>
                    </a:cubicBezTo>
                    <a:lnTo>
                      <a:pt x="345" y="699"/>
                    </a:lnTo>
                    <a:cubicBezTo>
                      <a:pt x="1005" y="662"/>
                      <a:pt x="1671" y="644"/>
                      <a:pt x="2337" y="644"/>
                    </a:cubicBezTo>
                    <a:cubicBezTo>
                      <a:pt x="2945" y="644"/>
                      <a:pt x="3553" y="659"/>
                      <a:pt x="4155" y="687"/>
                    </a:cubicBezTo>
                    <a:cubicBezTo>
                      <a:pt x="4162" y="687"/>
                      <a:pt x="4169" y="688"/>
                      <a:pt x="4176" y="688"/>
                    </a:cubicBezTo>
                    <a:cubicBezTo>
                      <a:pt x="4335" y="688"/>
                      <a:pt x="4477" y="560"/>
                      <a:pt x="4489" y="389"/>
                    </a:cubicBezTo>
                    <a:cubicBezTo>
                      <a:pt x="4501" y="211"/>
                      <a:pt x="4358" y="56"/>
                      <a:pt x="4179" y="44"/>
                    </a:cubicBezTo>
                    <a:cubicBezTo>
                      <a:pt x="3571" y="16"/>
                      <a:pt x="2955" y="1"/>
                      <a:pt x="23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53"/>
              <p:cNvSpPr/>
              <p:nvPr/>
            </p:nvSpPr>
            <p:spPr>
              <a:xfrm>
                <a:off x="5202229" y="1530716"/>
                <a:ext cx="124550" cy="90709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2836" extrusionOk="0">
                    <a:moveTo>
                      <a:pt x="375" y="0"/>
                    </a:moveTo>
                    <a:cubicBezTo>
                      <a:pt x="265" y="0"/>
                      <a:pt x="158" y="55"/>
                      <a:pt x="96" y="156"/>
                    </a:cubicBezTo>
                    <a:cubicBezTo>
                      <a:pt x="0" y="311"/>
                      <a:pt x="48" y="502"/>
                      <a:pt x="203" y="597"/>
                    </a:cubicBezTo>
                    <a:cubicBezTo>
                      <a:pt x="1274" y="1264"/>
                      <a:pt x="2334" y="2002"/>
                      <a:pt x="3334" y="2776"/>
                    </a:cubicBezTo>
                    <a:cubicBezTo>
                      <a:pt x="3394" y="2823"/>
                      <a:pt x="3465" y="2835"/>
                      <a:pt x="3525" y="2835"/>
                    </a:cubicBezTo>
                    <a:cubicBezTo>
                      <a:pt x="3620" y="2835"/>
                      <a:pt x="3715" y="2799"/>
                      <a:pt x="3787" y="2716"/>
                    </a:cubicBezTo>
                    <a:cubicBezTo>
                      <a:pt x="3894" y="2573"/>
                      <a:pt x="3870" y="2371"/>
                      <a:pt x="3727" y="2264"/>
                    </a:cubicBezTo>
                    <a:cubicBezTo>
                      <a:pt x="2703" y="1478"/>
                      <a:pt x="1631" y="728"/>
                      <a:pt x="548" y="49"/>
                    </a:cubicBezTo>
                    <a:cubicBezTo>
                      <a:pt x="494" y="16"/>
                      <a:pt x="434" y="0"/>
                      <a:pt x="3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53"/>
              <p:cNvSpPr/>
              <p:nvPr/>
            </p:nvSpPr>
            <p:spPr>
              <a:xfrm>
                <a:off x="4257038" y="1362704"/>
                <a:ext cx="142461" cy="45451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1421" extrusionOk="0">
                    <a:moveTo>
                      <a:pt x="4106" y="1"/>
                    </a:moveTo>
                    <a:cubicBezTo>
                      <a:pt x="4091" y="1"/>
                      <a:pt x="4076" y="2"/>
                      <a:pt x="4061" y="4"/>
                    </a:cubicBezTo>
                    <a:cubicBezTo>
                      <a:pt x="2787" y="194"/>
                      <a:pt x="1513" y="456"/>
                      <a:pt x="275" y="790"/>
                    </a:cubicBezTo>
                    <a:cubicBezTo>
                      <a:pt x="96" y="825"/>
                      <a:pt x="1" y="1004"/>
                      <a:pt x="37" y="1183"/>
                    </a:cubicBezTo>
                    <a:cubicBezTo>
                      <a:pt x="84" y="1325"/>
                      <a:pt x="203" y="1421"/>
                      <a:pt x="346" y="1421"/>
                    </a:cubicBezTo>
                    <a:cubicBezTo>
                      <a:pt x="382" y="1421"/>
                      <a:pt x="406" y="1421"/>
                      <a:pt x="430" y="1409"/>
                    </a:cubicBezTo>
                    <a:cubicBezTo>
                      <a:pt x="1656" y="1087"/>
                      <a:pt x="2906" y="837"/>
                      <a:pt x="4168" y="635"/>
                    </a:cubicBezTo>
                    <a:cubicBezTo>
                      <a:pt x="4335" y="611"/>
                      <a:pt x="4454" y="444"/>
                      <a:pt x="4430" y="278"/>
                    </a:cubicBezTo>
                    <a:cubicBezTo>
                      <a:pt x="4408" y="114"/>
                      <a:pt x="4267" y="1"/>
                      <a:pt x="41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53"/>
              <p:cNvSpPr/>
              <p:nvPr/>
            </p:nvSpPr>
            <p:spPr>
              <a:xfrm>
                <a:off x="3356432" y="2318834"/>
                <a:ext cx="40397" cy="142269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4448" extrusionOk="0">
                    <a:moveTo>
                      <a:pt x="913" y="0"/>
                    </a:moveTo>
                    <a:cubicBezTo>
                      <a:pt x="760" y="0"/>
                      <a:pt x="627" y="110"/>
                      <a:pt x="596" y="256"/>
                    </a:cubicBezTo>
                    <a:cubicBezTo>
                      <a:pt x="334" y="1518"/>
                      <a:pt x="144" y="2804"/>
                      <a:pt x="13" y="4090"/>
                    </a:cubicBezTo>
                    <a:cubicBezTo>
                      <a:pt x="1" y="4269"/>
                      <a:pt x="132" y="4424"/>
                      <a:pt x="298" y="4447"/>
                    </a:cubicBezTo>
                    <a:lnTo>
                      <a:pt x="334" y="4447"/>
                    </a:lnTo>
                    <a:cubicBezTo>
                      <a:pt x="501" y="4447"/>
                      <a:pt x="644" y="4316"/>
                      <a:pt x="656" y="4150"/>
                    </a:cubicBezTo>
                    <a:cubicBezTo>
                      <a:pt x="775" y="2888"/>
                      <a:pt x="977" y="1626"/>
                      <a:pt x="1227" y="387"/>
                    </a:cubicBezTo>
                    <a:cubicBezTo>
                      <a:pt x="1263" y="209"/>
                      <a:pt x="1144" y="42"/>
                      <a:pt x="977" y="6"/>
                    </a:cubicBezTo>
                    <a:cubicBezTo>
                      <a:pt x="956" y="2"/>
                      <a:pt x="934" y="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53"/>
              <p:cNvSpPr/>
              <p:nvPr/>
            </p:nvSpPr>
            <p:spPr>
              <a:xfrm>
                <a:off x="3404408" y="2084711"/>
                <a:ext cx="65921" cy="135712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4243" extrusionOk="0">
                    <a:moveTo>
                      <a:pt x="1690" y="0"/>
                    </a:moveTo>
                    <a:cubicBezTo>
                      <a:pt x="1564" y="0"/>
                      <a:pt x="1447" y="71"/>
                      <a:pt x="1394" y="195"/>
                    </a:cubicBezTo>
                    <a:cubicBezTo>
                      <a:pt x="894" y="1373"/>
                      <a:pt x="441" y="2600"/>
                      <a:pt x="60" y="3826"/>
                    </a:cubicBezTo>
                    <a:cubicBezTo>
                      <a:pt x="1" y="3993"/>
                      <a:pt x="96" y="4171"/>
                      <a:pt x="263" y="4231"/>
                    </a:cubicBezTo>
                    <a:cubicBezTo>
                      <a:pt x="299" y="4243"/>
                      <a:pt x="334" y="4243"/>
                      <a:pt x="358" y="4243"/>
                    </a:cubicBezTo>
                    <a:cubicBezTo>
                      <a:pt x="501" y="4243"/>
                      <a:pt x="632" y="4159"/>
                      <a:pt x="668" y="4016"/>
                    </a:cubicBezTo>
                    <a:cubicBezTo>
                      <a:pt x="1049" y="2814"/>
                      <a:pt x="1489" y="1611"/>
                      <a:pt x="1989" y="445"/>
                    </a:cubicBezTo>
                    <a:cubicBezTo>
                      <a:pt x="2061" y="278"/>
                      <a:pt x="1977" y="87"/>
                      <a:pt x="1823" y="28"/>
                    </a:cubicBezTo>
                    <a:cubicBezTo>
                      <a:pt x="1779" y="9"/>
                      <a:pt x="1734" y="0"/>
                      <a:pt x="16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53"/>
              <p:cNvSpPr/>
              <p:nvPr/>
            </p:nvSpPr>
            <p:spPr>
              <a:xfrm>
                <a:off x="3500776" y="1869970"/>
                <a:ext cx="88375" cy="125029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3909" extrusionOk="0">
                    <a:moveTo>
                      <a:pt x="2396" y="0"/>
                    </a:moveTo>
                    <a:cubicBezTo>
                      <a:pt x="2296" y="0"/>
                      <a:pt x="2196" y="47"/>
                      <a:pt x="2131" y="134"/>
                    </a:cubicBezTo>
                    <a:cubicBezTo>
                      <a:pt x="1405" y="1194"/>
                      <a:pt x="715" y="2301"/>
                      <a:pt x="84" y="3432"/>
                    </a:cubicBezTo>
                    <a:cubicBezTo>
                      <a:pt x="0" y="3587"/>
                      <a:pt x="60" y="3777"/>
                      <a:pt x="214" y="3861"/>
                    </a:cubicBezTo>
                    <a:cubicBezTo>
                      <a:pt x="262" y="3896"/>
                      <a:pt x="322" y="3908"/>
                      <a:pt x="369" y="3908"/>
                    </a:cubicBezTo>
                    <a:cubicBezTo>
                      <a:pt x="488" y="3908"/>
                      <a:pt x="595" y="3849"/>
                      <a:pt x="655" y="3741"/>
                    </a:cubicBezTo>
                    <a:cubicBezTo>
                      <a:pt x="1262" y="2634"/>
                      <a:pt x="1941" y="1551"/>
                      <a:pt x="2667" y="503"/>
                    </a:cubicBezTo>
                    <a:cubicBezTo>
                      <a:pt x="2762" y="360"/>
                      <a:pt x="2727" y="158"/>
                      <a:pt x="2584" y="62"/>
                    </a:cubicBezTo>
                    <a:cubicBezTo>
                      <a:pt x="2527" y="20"/>
                      <a:pt x="2462" y="0"/>
                      <a:pt x="23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53"/>
              <p:cNvSpPr/>
              <p:nvPr/>
            </p:nvSpPr>
            <p:spPr>
              <a:xfrm>
                <a:off x="3818729" y="1532955"/>
                <a:ext cx="124198" cy="91125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2849" extrusionOk="0">
                    <a:moveTo>
                      <a:pt x="3513" y="1"/>
                    </a:moveTo>
                    <a:cubicBezTo>
                      <a:pt x="3455" y="1"/>
                      <a:pt x="3397" y="17"/>
                      <a:pt x="3347" y="51"/>
                    </a:cubicBezTo>
                    <a:cubicBezTo>
                      <a:pt x="2251" y="729"/>
                      <a:pt x="1180" y="1479"/>
                      <a:pt x="168" y="2265"/>
                    </a:cubicBezTo>
                    <a:cubicBezTo>
                      <a:pt x="25" y="2384"/>
                      <a:pt x="1" y="2575"/>
                      <a:pt x="108" y="2718"/>
                    </a:cubicBezTo>
                    <a:cubicBezTo>
                      <a:pt x="168" y="2801"/>
                      <a:pt x="263" y="2848"/>
                      <a:pt x="358" y="2848"/>
                    </a:cubicBezTo>
                    <a:cubicBezTo>
                      <a:pt x="430" y="2848"/>
                      <a:pt x="501" y="2825"/>
                      <a:pt x="560" y="2777"/>
                    </a:cubicBezTo>
                    <a:cubicBezTo>
                      <a:pt x="1561" y="2003"/>
                      <a:pt x="2608" y="1265"/>
                      <a:pt x="3680" y="598"/>
                    </a:cubicBezTo>
                    <a:cubicBezTo>
                      <a:pt x="3835" y="503"/>
                      <a:pt x="3882" y="301"/>
                      <a:pt x="3787" y="146"/>
                    </a:cubicBezTo>
                    <a:cubicBezTo>
                      <a:pt x="3726" y="54"/>
                      <a:pt x="3619" y="1"/>
                      <a:pt x="3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53"/>
              <p:cNvSpPr/>
              <p:nvPr/>
            </p:nvSpPr>
            <p:spPr>
              <a:xfrm>
                <a:off x="4026657" y="1424273"/>
                <a:ext cx="136000" cy="69567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2175" extrusionOk="0">
                    <a:moveTo>
                      <a:pt x="3886" y="0"/>
                    </a:moveTo>
                    <a:cubicBezTo>
                      <a:pt x="3849" y="0"/>
                      <a:pt x="3811" y="7"/>
                      <a:pt x="3775" y="20"/>
                    </a:cubicBezTo>
                    <a:cubicBezTo>
                      <a:pt x="2572" y="472"/>
                      <a:pt x="1382" y="996"/>
                      <a:pt x="227" y="1555"/>
                    </a:cubicBezTo>
                    <a:cubicBezTo>
                      <a:pt x="60" y="1639"/>
                      <a:pt x="1" y="1829"/>
                      <a:pt x="72" y="1996"/>
                    </a:cubicBezTo>
                    <a:cubicBezTo>
                      <a:pt x="132" y="2103"/>
                      <a:pt x="251" y="2175"/>
                      <a:pt x="370" y="2175"/>
                    </a:cubicBezTo>
                    <a:cubicBezTo>
                      <a:pt x="417" y="2175"/>
                      <a:pt x="465" y="2163"/>
                      <a:pt x="513" y="2139"/>
                    </a:cubicBezTo>
                    <a:cubicBezTo>
                      <a:pt x="1644" y="1579"/>
                      <a:pt x="2822" y="1067"/>
                      <a:pt x="4001" y="627"/>
                    </a:cubicBezTo>
                    <a:cubicBezTo>
                      <a:pt x="4168" y="567"/>
                      <a:pt x="4251" y="377"/>
                      <a:pt x="4192" y="210"/>
                    </a:cubicBezTo>
                    <a:cubicBezTo>
                      <a:pt x="4145" y="80"/>
                      <a:pt x="4019" y="0"/>
                      <a:pt x="38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53"/>
              <p:cNvSpPr/>
              <p:nvPr/>
            </p:nvSpPr>
            <p:spPr>
              <a:xfrm>
                <a:off x="5305409" y="3440736"/>
                <a:ext cx="116202" cy="100721"/>
              </a:xfrm>
              <a:custGeom>
                <a:avLst/>
                <a:gdLst/>
                <a:ahLst/>
                <a:cxnLst/>
                <a:rect l="l" t="t" r="r" b="b"/>
                <a:pathLst>
                  <a:path w="3633" h="3149" extrusionOk="0">
                    <a:moveTo>
                      <a:pt x="3286" y="1"/>
                    </a:moveTo>
                    <a:cubicBezTo>
                      <a:pt x="3206" y="1"/>
                      <a:pt x="3125" y="30"/>
                      <a:pt x="3061" y="88"/>
                    </a:cubicBezTo>
                    <a:cubicBezTo>
                      <a:pt x="2144" y="958"/>
                      <a:pt x="1168" y="1803"/>
                      <a:pt x="168" y="2577"/>
                    </a:cubicBezTo>
                    <a:cubicBezTo>
                      <a:pt x="25" y="2684"/>
                      <a:pt x="1" y="2886"/>
                      <a:pt x="108" y="3029"/>
                    </a:cubicBezTo>
                    <a:cubicBezTo>
                      <a:pt x="180" y="3101"/>
                      <a:pt x="275" y="3148"/>
                      <a:pt x="370" y="3148"/>
                    </a:cubicBezTo>
                    <a:cubicBezTo>
                      <a:pt x="441" y="3148"/>
                      <a:pt x="501" y="3125"/>
                      <a:pt x="561" y="3077"/>
                    </a:cubicBezTo>
                    <a:cubicBezTo>
                      <a:pt x="1584" y="2291"/>
                      <a:pt x="2573" y="1446"/>
                      <a:pt x="3501" y="553"/>
                    </a:cubicBezTo>
                    <a:cubicBezTo>
                      <a:pt x="3632" y="434"/>
                      <a:pt x="3632" y="231"/>
                      <a:pt x="3513" y="100"/>
                    </a:cubicBezTo>
                    <a:cubicBezTo>
                      <a:pt x="3452" y="33"/>
                      <a:pt x="3370" y="1"/>
                      <a:pt x="32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53"/>
              <p:cNvSpPr/>
              <p:nvPr/>
            </p:nvSpPr>
            <p:spPr>
              <a:xfrm>
                <a:off x="5557123" y="1866708"/>
                <a:ext cx="88790" cy="124837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3903" extrusionOk="0">
                    <a:moveTo>
                      <a:pt x="365" y="1"/>
                    </a:moveTo>
                    <a:cubicBezTo>
                      <a:pt x="301" y="1"/>
                      <a:pt x="236" y="20"/>
                      <a:pt x="180" y="57"/>
                    </a:cubicBezTo>
                    <a:cubicBezTo>
                      <a:pt x="37" y="164"/>
                      <a:pt x="1" y="355"/>
                      <a:pt x="96" y="510"/>
                    </a:cubicBezTo>
                    <a:cubicBezTo>
                      <a:pt x="822" y="1546"/>
                      <a:pt x="1501" y="2629"/>
                      <a:pt x="2120" y="3736"/>
                    </a:cubicBezTo>
                    <a:cubicBezTo>
                      <a:pt x="2180" y="3843"/>
                      <a:pt x="2287" y="3903"/>
                      <a:pt x="2406" y="3903"/>
                    </a:cubicBezTo>
                    <a:cubicBezTo>
                      <a:pt x="2454" y="3903"/>
                      <a:pt x="2513" y="3879"/>
                      <a:pt x="2561" y="3855"/>
                    </a:cubicBezTo>
                    <a:cubicBezTo>
                      <a:pt x="2716" y="3772"/>
                      <a:pt x="2775" y="3570"/>
                      <a:pt x="2680" y="3415"/>
                    </a:cubicBezTo>
                    <a:cubicBezTo>
                      <a:pt x="2061" y="2296"/>
                      <a:pt x="1370" y="1188"/>
                      <a:pt x="620" y="141"/>
                    </a:cubicBezTo>
                    <a:cubicBezTo>
                      <a:pt x="562" y="47"/>
                      <a:pt x="465" y="1"/>
                      <a:pt x="3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53"/>
              <p:cNvSpPr/>
              <p:nvPr/>
            </p:nvSpPr>
            <p:spPr>
              <a:xfrm>
                <a:off x="5771160" y="2559705"/>
                <a:ext cx="26675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4549" extrusionOk="0">
                    <a:moveTo>
                      <a:pt x="512" y="0"/>
                    </a:moveTo>
                    <a:cubicBezTo>
                      <a:pt x="334" y="0"/>
                      <a:pt x="238" y="119"/>
                      <a:pt x="238" y="298"/>
                    </a:cubicBezTo>
                    <a:lnTo>
                      <a:pt x="238" y="381"/>
                    </a:lnTo>
                    <a:cubicBezTo>
                      <a:pt x="238" y="1655"/>
                      <a:pt x="143" y="2929"/>
                      <a:pt x="24" y="4191"/>
                    </a:cubicBezTo>
                    <a:cubicBezTo>
                      <a:pt x="0" y="4370"/>
                      <a:pt x="119" y="4524"/>
                      <a:pt x="298" y="4536"/>
                    </a:cubicBezTo>
                    <a:cubicBezTo>
                      <a:pt x="310" y="4536"/>
                      <a:pt x="310" y="4548"/>
                      <a:pt x="322" y="4548"/>
                    </a:cubicBezTo>
                    <a:cubicBezTo>
                      <a:pt x="488" y="4548"/>
                      <a:pt x="619" y="4417"/>
                      <a:pt x="643" y="4251"/>
                    </a:cubicBezTo>
                    <a:cubicBezTo>
                      <a:pt x="762" y="2977"/>
                      <a:pt x="834" y="1679"/>
                      <a:pt x="834" y="381"/>
                    </a:cubicBezTo>
                    <a:lnTo>
                      <a:pt x="834" y="310"/>
                    </a:lnTo>
                    <a:cubicBezTo>
                      <a:pt x="834" y="131"/>
                      <a:pt x="691" y="0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53"/>
              <p:cNvSpPr/>
              <p:nvPr/>
            </p:nvSpPr>
            <p:spPr>
              <a:xfrm>
                <a:off x="5483272" y="3254589"/>
                <a:ext cx="98642" cy="117769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3682" extrusionOk="0">
                    <a:moveTo>
                      <a:pt x="2718" y="0"/>
                    </a:moveTo>
                    <a:cubicBezTo>
                      <a:pt x="2618" y="0"/>
                      <a:pt x="2518" y="47"/>
                      <a:pt x="2453" y="134"/>
                    </a:cubicBezTo>
                    <a:cubicBezTo>
                      <a:pt x="1727" y="1182"/>
                      <a:pt x="941" y="2194"/>
                      <a:pt x="119" y="3146"/>
                    </a:cubicBezTo>
                    <a:cubicBezTo>
                      <a:pt x="0" y="3289"/>
                      <a:pt x="24" y="3491"/>
                      <a:pt x="155" y="3599"/>
                    </a:cubicBezTo>
                    <a:cubicBezTo>
                      <a:pt x="214" y="3658"/>
                      <a:pt x="286" y="3682"/>
                      <a:pt x="369" y="3682"/>
                    </a:cubicBezTo>
                    <a:cubicBezTo>
                      <a:pt x="453" y="3682"/>
                      <a:pt x="548" y="3646"/>
                      <a:pt x="607" y="3563"/>
                    </a:cubicBezTo>
                    <a:cubicBezTo>
                      <a:pt x="1453" y="2587"/>
                      <a:pt x="2250" y="1563"/>
                      <a:pt x="2977" y="503"/>
                    </a:cubicBezTo>
                    <a:cubicBezTo>
                      <a:pt x="3084" y="360"/>
                      <a:pt x="3048" y="158"/>
                      <a:pt x="2905" y="62"/>
                    </a:cubicBezTo>
                    <a:cubicBezTo>
                      <a:pt x="2849" y="20"/>
                      <a:pt x="2783" y="0"/>
                      <a:pt x="27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53"/>
              <p:cNvSpPr/>
              <p:nvPr/>
            </p:nvSpPr>
            <p:spPr>
              <a:xfrm>
                <a:off x="5397203" y="1680881"/>
                <a:ext cx="107406" cy="109613"/>
              </a:xfrm>
              <a:custGeom>
                <a:avLst/>
                <a:gdLst/>
                <a:ahLst/>
                <a:cxnLst/>
                <a:rect l="l" t="t" r="r" b="b"/>
                <a:pathLst>
                  <a:path w="3358" h="3427" extrusionOk="0">
                    <a:moveTo>
                      <a:pt x="352" y="0"/>
                    </a:moveTo>
                    <a:cubicBezTo>
                      <a:pt x="267" y="0"/>
                      <a:pt x="182" y="36"/>
                      <a:pt x="119" y="105"/>
                    </a:cubicBezTo>
                    <a:cubicBezTo>
                      <a:pt x="0" y="224"/>
                      <a:pt x="0" y="438"/>
                      <a:pt x="131" y="557"/>
                    </a:cubicBezTo>
                    <a:cubicBezTo>
                      <a:pt x="1048" y="1426"/>
                      <a:pt x="1929" y="2355"/>
                      <a:pt x="2763" y="3307"/>
                    </a:cubicBezTo>
                    <a:cubicBezTo>
                      <a:pt x="2822" y="3379"/>
                      <a:pt x="2917" y="3427"/>
                      <a:pt x="3001" y="3427"/>
                    </a:cubicBezTo>
                    <a:cubicBezTo>
                      <a:pt x="3072" y="3427"/>
                      <a:pt x="3155" y="3391"/>
                      <a:pt x="3215" y="3343"/>
                    </a:cubicBezTo>
                    <a:cubicBezTo>
                      <a:pt x="3346" y="3224"/>
                      <a:pt x="3358" y="3022"/>
                      <a:pt x="3251" y="2891"/>
                    </a:cubicBezTo>
                    <a:cubicBezTo>
                      <a:pt x="2405" y="1914"/>
                      <a:pt x="1512" y="974"/>
                      <a:pt x="572" y="93"/>
                    </a:cubicBezTo>
                    <a:cubicBezTo>
                      <a:pt x="509" y="30"/>
                      <a:pt x="431" y="0"/>
                      <a:pt x="3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53"/>
              <p:cNvSpPr/>
              <p:nvPr/>
            </p:nvSpPr>
            <p:spPr>
              <a:xfrm>
                <a:off x="5676711" y="2080905"/>
                <a:ext cx="66305" cy="135712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4243" extrusionOk="0">
                    <a:moveTo>
                      <a:pt x="371" y="0"/>
                    </a:moveTo>
                    <a:cubicBezTo>
                      <a:pt x="327" y="0"/>
                      <a:pt x="282" y="9"/>
                      <a:pt x="239" y="28"/>
                    </a:cubicBezTo>
                    <a:cubicBezTo>
                      <a:pt x="72" y="99"/>
                      <a:pt x="1" y="290"/>
                      <a:pt x="72" y="444"/>
                    </a:cubicBezTo>
                    <a:cubicBezTo>
                      <a:pt x="572" y="1611"/>
                      <a:pt x="1024" y="2814"/>
                      <a:pt x="1405" y="4016"/>
                    </a:cubicBezTo>
                    <a:cubicBezTo>
                      <a:pt x="1441" y="4159"/>
                      <a:pt x="1572" y="4243"/>
                      <a:pt x="1703" y="4243"/>
                    </a:cubicBezTo>
                    <a:cubicBezTo>
                      <a:pt x="1739" y="4243"/>
                      <a:pt x="1775" y="4243"/>
                      <a:pt x="1810" y="4231"/>
                    </a:cubicBezTo>
                    <a:cubicBezTo>
                      <a:pt x="1977" y="4171"/>
                      <a:pt x="2072" y="3993"/>
                      <a:pt x="2013" y="3826"/>
                    </a:cubicBezTo>
                    <a:cubicBezTo>
                      <a:pt x="1632" y="2600"/>
                      <a:pt x="1167" y="1373"/>
                      <a:pt x="655" y="194"/>
                    </a:cubicBezTo>
                    <a:cubicBezTo>
                      <a:pt x="611" y="71"/>
                      <a:pt x="496" y="0"/>
                      <a:pt x="3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53"/>
              <p:cNvSpPr/>
              <p:nvPr/>
            </p:nvSpPr>
            <p:spPr>
              <a:xfrm>
                <a:off x="5720497" y="2805854"/>
                <a:ext cx="53735" cy="1396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4366" extrusionOk="0">
                    <a:moveTo>
                      <a:pt x="1325" y="1"/>
                    </a:moveTo>
                    <a:cubicBezTo>
                      <a:pt x="1174" y="1"/>
                      <a:pt x="1044" y="102"/>
                      <a:pt x="1013" y="257"/>
                    </a:cubicBezTo>
                    <a:cubicBezTo>
                      <a:pt x="751" y="1496"/>
                      <a:pt x="441" y="2734"/>
                      <a:pt x="60" y="3948"/>
                    </a:cubicBezTo>
                    <a:cubicBezTo>
                      <a:pt x="1" y="4115"/>
                      <a:pt x="96" y="4294"/>
                      <a:pt x="263" y="4353"/>
                    </a:cubicBezTo>
                    <a:cubicBezTo>
                      <a:pt x="298" y="4353"/>
                      <a:pt x="334" y="4365"/>
                      <a:pt x="370" y="4365"/>
                    </a:cubicBezTo>
                    <a:cubicBezTo>
                      <a:pt x="501" y="4365"/>
                      <a:pt x="632" y="4270"/>
                      <a:pt x="667" y="4139"/>
                    </a:cubicBezTo>
                    <a:cubicBezTo>
                      <a:pt x="1060" y="2913"/>
                      <a:pt x="1382" y="1650"/>
                      <a:pt x="1644" y="388"/>
                    </a:cubicBezTo>
                    <a:cubicBezTo>
                      <a:pt x="1680" y="210"/>
                      <a:pt x="1560" y="43"/>
                      <a:pt x="1394" y="7"/>
                    </a:cubicBezTo>
                    <a:cubicBezTo>
                      <a:pt x="1371" y="3"/>
                      <a:pt x="1348" y="1"/>
                      <a:pt x="13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53"/>
              <p:cNvSpPr/>
              <p:nvPr/>
            </p:nvSpPr>
            <p:spPr>
              <a:xfrm>
                <a:off x="5623394" y="3040137"/>
                <a:ext cx="77724" cy="130787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4089" extrusionOk="0">
                    <a:moveTo>
                      <a:pt x="2060" y="1"/>
                    </a:moveTo>
                    <a:cubicBezTo>
                      <a:pt x="1939" y="1"/>
                      <a:pt x="1827" y="72"/>
                      <a:pt x="1775" y="195"/>
                    </a:cubicBezTo>
                    <a:cubicBezTo>
                      <a:pt x="1275" y="1350"/>
                      <a:pt x="703" y="2505"/>
                      <a:pt x="96" y="3612"/>
                    </a:cubicBezTo>
                    <a:cubicBezTo>
                      <a:pt x="1" y="3767"/>
                      <a:pt x="60" y="3958"/>
                      <a:pt x="215" y="4053"/>
                    </a:cubicBezTo>
                    <a:cubicBezTo>
                      <a:pt x="263" y="4077"/>
                      <a:pt x="322" y="4089"/>
                      <a:pt x="370" y="4089"/>
                    </a:cubicBezTo>
                    <a:cubicBezTo>
                      <a:pt x="489" y="4089"/>
                      <a:pt x="596" y="4029"/>
                      <a:pt x="655" y="3922"/>
                    </a:cubicBezTo>
                    <a:cubicBezTo>
                      <a:pt x="1275" y="2803"/>
                      <a:pt x="1858" y="1624"/>
                      <a:pt x="2358" y="445"/>
                    </a:cubicBezTo>
                    <a:cubicBezTo>
                      <a:pt x="2430" y="279"/>
                      <a:pt x="2358" y="100"/>
                      <a:pt x="2191" y="29"/>
                    </a:cubicBezTo>
                    <a:cubicBezTo>
                      <a:pt x="2148" y="10"/>
                      <a:pt x="2103" y="1"/>
                      <a:pt x="20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53"/>
              <p:cNvSpPr/>
              <p:nvPr/>
            </p:nvSpPr>
            <p:spPr>
              <a:xfrm>
                <a:off x="5097129" y="3591253"/>
                <a:ext cx="131011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2515" extrusionOk="0">
                    <a:moveTo>
                      <a:pt x="3727" y="0"/>
                    </a:moveTo>
                    <a:cubicBezTo>
                      <a:pt x="3669" y="0"/>
                      <a:pt x="3611" y="16"/>
                      <a:pt x="3560" y="50"/>
                    </a:cubicBezTo>
                    <a:cubicBezTo>
                      <a:pt x="2489" y="716"/>
                      <a:pt x="1369" y="1336"/>
                      <a:pt x="226" y="1895"/>
                    </a:cubicBezTo>
                    <a:cubicBezTo>
                      <a:pt x="72" y="1978"/>
                      <a:pt x="0" y="2169"/>
                      <a:pt x="84" y="2336"/>
                    </a:cubicBezTo>
                    <a:cubicBezTo>
                      <a:pt x="143" y="2443"/>
                      <a:pt x="250" y="2514"/>
                      <a:pt x="369" y="2514"/>
                    </a:cubicBezTo>
                    <a:cubicBezTo>
                      <a:pt x="417" y="2514"/>
                      <a:pt x="465" y="2502"/>
                      <a:pt x="512" y="2479"/>
                    </a:cubicBezTo>
                    <a:cubicBezTo>
                      <a:pt x="1667" y="1907"/>
                      <a:pt x="2810" y="1276"/>
                      <a:pt x="3894" y="597"/>
                    </a:cubicBezTo>
                    <a:cubicBezTo>
                      <a:pt x="4048" y="502"/>
                      <a:pt x="4096" y="300"/>
                      <a:pt x="4001" y="145"/>
                    </a:cubicBezTo>
                    <a:cubicBezTo>
                      <a:pt x="3939" y="53"/>
                      <a:pt x="3833" y="0"/>
                      <a:pt x="37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53"/>
              <p:cNvSpPr/>
              <p:nvPr/>
            </p:nvSpPr>
            <p:spPr>
              <a:xfrm>
                <a:off x="4564756" y="740935"/>
                <a:ext cx="19063" cy="14399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502" extrusionOk="0">
                    <a:moveTo>
                      <a:pt x="298" y="1"/>
                    </a:moveTo>
                    <a:cubicBezTo>
                      <a:pt x="119" y="1"/>
                      <a:pt x="0" y="144"/>
                      <a:pt x="0" y="322"/>
                    </a:cubicBezTo>
                    <a:lnTo>
                      <a:pt x="0" y="4180"/>
                    </a:lnTo>
                    <a:cubicBezTo>
                      <a:pt x="0" y="4359"/>
                      <a:pt x="119" y="4502"/>
                      <a:pt x="298" y="4502"/>
                    </a:cubicBezTo>
                    <a:cubicBezTo>
                      <a:pt x="477" y="4502"/>
                      <a:pt x="596" y="4359"/>
                      <a:pt x="596" y="4180"/>
                    </a:cubicBezTo>
                    <a:lnTo>
                      <a:pt x="596" y="322"/>
                    </a:lnTo>
                    <a:cubicBezTo>
                      <a:pt x="596" y="144"/>
                      <a:pt x="477" y="1"/>
                      <a:pt x="2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53"/>
              <p:cNvSpPr/>
              <p:nvPr/>
            </p:nvSpPr>
            <p:spPr>
              <a:xfrm>
                <a:off x="4564756" y="494179"/>
                <a:ext cx="19063" cy="14399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502" extrusionOk="0">
                    <a:moveTo>
                      <a:pt x="298" y="1"/>
                    </a:moveTo>
                    <a:cubicBezTo>
                      <a:pt x="119" y="1"/>
                      <a:pt x="0" y="144"/>
                      <a:pt x="0" y="322"/>
                    </a:cubicBezTo>
                    <a:lnTo>
                      <a:pt x="0" y="4180"/>
                    </a:lnTo>
                    <a:cubicBezTo>
                      <a:pt x="0" y="4358"/>
                      <a:pt x="119" y="4501"/>
                      <a:pt x="298" y="4501"/>
                    </a:cubicBezTo>
                    <a:cubicBezTo>
                      <a:pt x="477" y="4501"/>
                      <a:pt x="596" y="4358"/>
                      <a:pt x="596" y="4180"/>
                    </a:cubicBezTo>
                    <a:lnTo>
                      <a:pt x="596" y="322"/>
                    </a:lnTo>
                    <a:cubicBezTo>
                      <a:pt x="596" y="144"/>
                      <a:pt x="477" y="1"/>
                      <a:pt x="2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53"/>
              <p:cNvSpPr/>
              <p:nvPr/>
            </p:nvSpPr>
            <p:spPr>
              <a:xfrm>
                <a:off x="4564756" y="282"/>
                <a:ext cx="19063" cy="144348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513" extrusionOk="0">
                    <a:moveTo>
                      <a:pt x="298" y="0"/>
                    </a:moveTo>
                    <a:cubicBezTo>
                      <a:pt x="119" y="0"/>
                      <a:pt x="0" y="155"/>
                      <a:pt x="0" y="334"/>
                    </a:cubicBezTo>
                    <a:lnTo>
                      <a:pt x="0" y="4191"/>
                    </a:lnTo>
                    <a:cubicBezTo>
                      <a:pt x="0" y="4370"/>
                      <a:pt x="119" y="4513"/>
                      <a:pt x="298" y="4513"/>
                    </a:cubicBezTo>
                    <a:cubicBezTo>
                      <a:pt x="477" y="4513"/>
                      <a:pt x="596" y="4370"/>
                      <a:pt x="596" y="4191"/>
                    </a:cubicBezTo>
                    <a:lnTo>
                      <a:pt x="596" y="334"/>
                    </a:lnTo>
                    <a:cubicBezTo>
                      <a:pt x="596" y="155"/>
                      <a:pt x="477" y="0"/>
                      <a:pt x="2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53"/>
              <p:cNvSpPr/>
              <p:nvPr/>
            </p:nvSpPr>
            <p:spPr>
              <a:xfrm>
                <a:off x="4564756" y="247422"/>
                <a:ext cx="19063" cy="14399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502" extrusionOk="0">
                    <a:moveTo>
                      <a:pt x="298" y="0"/>
                    </a:moveTo>
                    <a:cubicBezTo>
                      <a:pt x="119" y="0"/>
                      <a:pt x="0" y="143"/>
                      <a:pt x="0" y="322"/>
                    </a:cubicBezTo>
                    <a:lnTo>
                      <a:pt x="0" y="4180"/>
                    </a:lnTo>
                    <a:cubicBezTo>
                      <a:pt x="0" y="4358"/>
                      <a:pt x="119" y="4501"/>
                      <a:pt x="298" y="4501"/>
                    </a:cubicBezTo>
                    <a:cubicBezTo>
                      <a:pt x="477" y="4501"/>
                      <a:pt x="596" y="4358"/>
                      <a:pt x="596" y="4180"/>
                    </a:cubicBezTo>
                    <a:lnTo>
                      <a:pt x="596" y="322"/>
                    </a:lnTo>
                    <a:cubicBezTo>
                      <a:pt x="596" y="143"/>
                      <a:pt x="477" y="0"/>
                      <a:pt x="2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53"/>
              <p:cNvSpPr/>
              <p:nvPr/>
            </p:nvSpPr>
            <p:spPr>
              <a:xfrm>
                <a:off x="4564756" y="988108"/>
                <a:ext cx="19063" cy="143964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501" extrusionOk="0">
                    <a:moveTo>
                      <a:pt x="298" y="0"/>
                    </a:moveTo>
                    <a:cubicBezTo>
                      <a:pt x="119" y="0"/>
                      <a:pt x="0" y="143"/>
                      <a:pt x="0" y="322"/>
                    </a:cubicBezTo>
                    <a:lnTo>
                      <a:pt x="0" y="4179"/>
                    </a:lnTo>
                    <a:cubicBezTo>
                      <a:pt x="0" y="4358"/>
                      <a:pt x="119" y="4501"/>
                      <a:pt x="298" y="4501"/>
                    </a:cubicBezTo>
                    <a:cubicBezTo>
                      <a:pt x="477" y="4501"/>
                      <a:pt x="596" y="4358"/>
                      <a:pt x="596" y="4179"/>
                    </a:cubicBezTo>
                    <a:lnTo>
                      <a:pt x="596" y="322"/>
                    </a:lnTo>
                    <a:cubicBezTo>
                      <a:pt x="596" y="143"/>
                      <a:pt x="477" y="0"/>
                      <a:pt x="2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53"/>
              <p:cNvSpPr/>
              <p:nvPr/>
            </p:nvSpPr>
            <p:spPr>
              <a:xfrm>
                <a:off x="4564756" y="4709349"/>
                <a:ext cx="19063" cy="14438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514" extrusionOk="0">
                    <a:moveTo>
                      <a:pt x="298" y="1"/>
                    </a:moveTo>
                    <a:cubicBezTo>
                      <a:pt x="119" y="1"/>
                      <a:pt x="0" y="156"/>
                      <a:pt x="0" y="322"/>
                    </a:cubicBezTo>
                    <a:lnTo>
                      <a:pt x="0" y="4192"/>
                    </a:lnTo>
                    <a:cubicBezTo>
                      <a:pt x="0" y="4358"/>
                      <a:pt x="119" y="4513"/>
                      <a:pt x="298" y="4513"/>
                    </a:cubicBezTo>
                    <a:cubicBezTo>
                      <a:pt x="477" y="4513"/>
                      <a:pt x="596" y="4358"/>
                      <a:pt x="596" y="4192"/>
                    </a:cubicBezTo>
                    <a:lnTo>
                      <a:pt x="596" y="322"/>
                    </a:lnTo>
                    <a:cubicBezTo>
                      <a:pt x="596" y="156"/>
                      <a:pt x="477" y="1"/>
                      <a:pt x="2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53"/>
              <p:cNvSpPr/>
              <p:nvPr/>
            </p:nvSpPr>
            <p:spPr>
              <a:xfrm>
                <a:off x="4564756" y="4462593"/>
                <a:ext cx="19063" cy="14399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502" extrusionOk="0">
                    <a:moveTo>
                      <a:pt x="298" y="0"/>
                    </a:moveTo>
                    <a:cubicBezTo>
                      <a:pt x="119" y="0"/>
                      <a:pt x="0" y="143"/>
                      <a:pt x="0" y="322"/>
                    </a:cubicBezTo>
                    <a:lnTo>
                      <a:pt x="0" y="4180"/>
                    </a:lnTo>
                    <a:cubicBezTo>
                      <a:pt x="0" y="4358"/>
                      <a:pt x="119" y="4501"/>
                      <a:pt x="298" y="4501"/>
                    </a:cubicBezTo>
                    <a:cubicBezTo>
                      <a:pt x="477" y="4501"/>
                      <a:pt x="596" y="4358"/>
                      <a:pt x="596" y="4180"/>
                    </a:cubicBezTo>
                    <a:lnTo>
                      <a:pt x="596" y="322"/>
                    </a:lnTo>
                    <a:cubicBezTo>
                      <a:pt x="596" y="143"/>
                      <a:pt x="477" y="0"/>
                      <a:pt x="2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53"/>
              <p:cNvSpPr/>
              <p:nvPr/>
            </p:nvSpPr>
            <p:spPr>
              <a:xfrm>
                <a:off x="4564756" y="4215836"/>
                <a:ext cx="19063" cy="143964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501" extrusionOk="0">
                    <a:moveTo>
                      <a:pt x="298" y="0"/>
                    </a:moveTo>
                    <a:cubicBezTo>
                      <a:pt x="119" y="0"/>
                      <a:pt x="0" y="143"/>
                      <a:pt x="0" y="322"/>
                    </a:cubicBezTo>
                    <a:lnTo>
                      <a:pt x="0" y="4179"/>
                    </a:lnTo>
                    <a:cubicBezTo>
                      <a:pt x="0" y="4358"/>
                      <a:pt x="119" y="4501"/>
                      <a:pt x="298" y="4501"/>
                    </a:cubicBezTo>
                    <a:cubicBezTo>
                      <a:pt x="477" y="4501"/>
                      <a:pt x="596" y="4358"/>
                      <a:pt x="596" y="4179"/>
                    </a:cubicBezTo>
                    <a:lnTo>
                      <a:pt x="596" y="322"/>
                    </a:lnTo>
                    <a:cubicBezTo>
                      <a:pt x="596" y="143"/>
                      <a:pt x="477" y="0"/>
                      <a:pt x="2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53"/>
              <p:cNvSpPr/>
              <p:nvPr/>
            </p:nvSpPr>
            <p:spPr>
              <a:xfrm>
                <a:off x="4564756" y="3969080"/>
                <a:ext cx="19063" cy="143964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501" extrusionOk="0">
                    <a:moveTo>
                      <a:pt x="298" y="0"/>
                    </a:moveTo>
                    <a:cubicBezTo>
                      <a:pt x="119" y="0"/>
                      <a:pt x="0" y="143"/>
                      <a:pt x="0" y="321"/>
                    </a:cubicBezTo>
                    <a:lnTo>
                      <a:pt x="0" y="4179"/>
                    </a:lnTo>
                    <a:cubicBezTo>
                      <a:pt x="0" y="4358"/>
                      <a:pt x="119" y="4501"/>
                      <a:pt x="298" y="4501"/>
                    </a:cubicBezTo>
                    <a:cubicBezTo>
                      <a:pt x="477" y="4501"/>
                      <a:pt x="596" y="4358"/>
                      <a:pt x="596" y="4179"/>
                    </a:cubicBezTo>
                    <a:lnTo>
                      <a:pt x="596" y="321"/>
                    </a:lnTo>
                    <a:cubicBezTo>
                      <a:pt x="596" y="143"/>
                      <a:pt x="477" y="0"/>
                      <a:pt x="2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53"/>
              <p:cNvSpPr/>
              <p:nvPr/>
            </p:nvSpPr>
            <p:spPr>
              <a:xfrm>
                <a:off x="4564756" y="4956490"/>
                <a:ext cx="19063" cy="14399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502" extrusionOk="0">
                    <a:moveTo>
                      <a:pt x="298" y="1"/>
                    </a:moveTo>
                    <a:cubicBezTo>
                      <a:pt x="119" y="1"/>
                      <a:pt x="0" y="144"/>
                      <a:pt x="0" y="322"/>
                    </a:cubicBezTo>
                    <a:lnTo>
                      <a:pt x="0" y="4180"/>
                    </a:lnTo>
                    <a:cubicBezTo>
                      <a:pt x="0" y="4359"/>
                      <a:pt x="119" y="4501"/>
                      <a:pt x="298" y="4501"/>
                    </a:cubicBezTo>
                    <a:cubicBezTo>
                      <a:pt x="477" y="4501"/>
                      <a:pt x="596" y="4359"/>
                      <a:pt x="596" y="4180"/>
                    </a:cubicBezTo>
                    <a:lnTo>
                      <a:pt x="596" y="322"/>
                    </a:lnTo>
                    <a:cubicBezTo>
                      <a:pt x="596" y="144"/>
                      <a:pt x="477" y="1"/>
                      <a:pt x="2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53"/>
              <p:cNvSpPr/>
              <p:nvPr/>
            </p:nvSpPr>
            <p:spPr>
              <a:xfrm>
                <a:off x="7517934" y="2559705"/>
                <a:ext cx="143964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751" extrusionOk="0">
                    <a:moveTo>
                      <a:pt x="322" y="0"/>
                    </a:moveTo>
                    <a:cubicBezTo>
                      <a:pt x="143" y="0"/>
                      <a:pt x="0" y="191"/>
                      <a:pt x="0" y="369"/>
                    </a:cubicBezTo>
                    <a:cubicBezTo>
                      <a:pt x="0" y="548"/>
                      <a:pt x="143" y="750"/>
                      <a:pt x="322" y="750"/>
                    </a:cubicBezTo>
                    <a:lnTo>
                      <a:pt x="4179" y="750"/>
                    </a:lnTo>
                    <a:cubicBezTo>
                      <a:pt x="4358" y="750"/>
                      <a:pt x="4501" y="548"/>
                      <a:pt x="4501" y="369"/>
                    </a:cubicBezTo>
                    <a:cubicBezTo>
                      <a:pt x="4501" y="191"/>
                      <a:pt x="4358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53"/>
              <p:cNvSpPr/>
              <p:nvPr/>
            </p:nvSpPr>
            <p:spPr>
              <a:xfrm>
                <a:off x="7765074" y="2559705"/>
                <a:ext cx="143964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751" extrusionOk="0">
                    <a:moveTo>
                      <a:pt x="322" y="0"/>
                    </a:moveTo>
                    <a:cubicBezTo>
                      <a:pt x="143" y="0"/>
                      <a:pt x="0" y="191"/>
                      <a:pt x="0" y="369"/>
                    </a:cubicBezTo>
                    <a:cubicBezTo>
                      <a:pt x="0" y="548"/>
                      <a:pt x="143" y="750"/>
                      <a:pt x="322" y="750"/>
                    </a:cubicBezTo>
                    <a:lnTo>
                      <a:pt x="4179" y="750"/>
                    </a:lnTo>
                    <a:cubicBezTo>
                      <a:pt x="4358" y="750"/>
                      <a:pt x="4501" y="548"/>
                      <a:pt x="4501" y="369"/>
                    </a:cubicBezTo>
                    <a:cubicBezTo>
                      <a:pt x="4501" y="191"/>
                      <a:pt x="4358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53"/>
              <p:cNvSpPr/>
              <p:nvPr/>
            </p:nvSpPr>
            <p:spPr>
              <a:xfrm>
                <a:off x="7024389" y="2559705"/>
                <a:ext cx="143996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751" extrusionOk="0">
                    <a:moveTo>
                      <a:pt x="322" y="0"/>
                    </a:moveTo>
                    <a:cubicBezTo>
                      <a:pt x="144" y="0"/>
                      <a:pt x="1" y="191"/>
                      <a:pt x="1" y="369"/>
                    </a:cubicBezTo>
                    <a:cubicBezTo>
                      <a:pt x="1" y="548"/>
                      <a:pt x="144" y="750"/>
                      <a:pt x="322" y="750"/>
                    </a:cubicBezTo>
                    <a:lnTo>
                      <a:pt x="4180" y="750"/>
                    </a:lnTo>
                    <a:cubicBezTo>
                      <a:pt x="4358" y="750"/>
                      <a:pt x="4501" y="548"/>
                      <a:pt x="4501" y="369"/>
                    </a:cubicBezTo>
                    <a:cubicBezTo>
                      <a:pt x="4501" y="191"/>
                      <a:pt x="4358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53"/>
              <p:cNvSpPr/>
              <p:nvPr/>
            </p:nvSpPr>
            <p:spPr>
              <a:xfrm>
                <a:off x="6777248" y="2559705"/>
                <a:ext cx="144348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751" extrusionOk="0">
                    <a:moveTo>
                      <a:pt x="322" y="0"/>
                    </a:moveTo>
                    <a:cubicBezTo>
                      <a:pt x="155" y="0"/>
                      <a:pt x="1" y="191"/>
                      <a:pt x="1" y="369"/>
                    </a:cubicBezTo>
                    <a:cubicBezTo>
                      <a:pt x="1" y="548"/>
                      <a:pt x="155" y="750"/>
                      <a:pt x="322" y="750"/>
                    </a:cubicBezTo>
                    <a:lnTo>
                      <a:pt x="4192" y="750"/>
                    </a:lnTo>
                    <a:cubicBezTo>
                      <a:pt x="4370" y="750"/>
                      <a:pt x="4513" y="548"/>
                      <a:pt x="4513" y="369"/>
                    </a:cubicBezTo>
                    <a:cubicBezTo>
                      <a:pt x="4513" y="191"/>
                      <a:pt x="4370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53"/>
              <p:cNvSpPr/>
              <p:nvPr/>
            </p:nvSpPr>
            <p:spPr>
              <a:xfrm>
                <a:off x="7271145" y="2559705"/>
                <a:ext cx="143996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751" extrusionOk="0">
                    <a:moveTo>
                      <a:pt x="322" y="0"/>
                    </a:moveTo>
                    <a:cubicBezTo>
                      <a:pt x="144" y="0"/>
                      <a:pt x="1" y="191"/>
                      <a:pt x="1" y="369"/>
                    </a:cubicBezTo>
                    <a:cubicBezTo>
                      <a:pt x="1" y="548"/>
                      <a:pt x="144" y="750"/>
                      <a:pt x="322" y="750"/>
                    </a:cubicBezTo>
                    <a:lnTo>
                      <a:pt x="4180" y="750"/>
                    </a:lnTo>
                    <a:cubicBezTo>
                      <a:pt x="4359" y="750"/>
                      <a:pt x="4502" y="548"/>
                      <a:pt x="4502" y="369"/>
                    </a:cubicBezTo>
                    <a:cubicBezTo>
                      <a:pt x="4502" y="191"/>
                      <a:pt x="4359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53"/>
              <p:cNvSpPr/>
              <p:nvPr/>
            </p:nvSpPr>
            <p:spPr>
              <a:xfrm>
                <a:off x="8752516" y="2559705"/>
                <a:ext cx="143964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751" extrusionOk="0">
                    <a:moveTo>
                      <a:pt x="322" y="0"/>
                    </a:moveTo>
                    <a:cubicBezTo>
                      <a:pt x="143" y="0"/>
                      <a:pt x="0" y="191"/>
                      <a:pt x="0" y="369"/>
                    </a:cubicBezTo>
                    <a:cubicBezTo>
                      <a:pt x="0" y="548"/>
                      <a:pt x="143" y="750"/>
                      <a:pt x="322" y="750"/>
                    </a:cubicBezTo>
                    <a:lnTo>
                      <a:pt x="4179" y="750"/>
                    </a:lnTo>
                    <a:cubicBezTo>
                      <a:pt x="4358" y="750"/>
                      <a:pt x="4501" y="548"/>
                      <a:pt x="4501" y="369"/>
                    </a:cubicBezTo>
                    <a:cubicBezTo>
                      <a:pt x="4501" y="191"/>
                      <a:pt x="4358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53"/>
              <p:cNvSpPr/>
              <p:nvPr/>
            </p:nvSpPr>
            <p:spPr>
              <a:xfrm>
                <a:off x="6530492" y="2559705"/>
                <a:ext cx="143964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751" extrusionOk="0">
                    <a:moveTo>
                      <a:pt x="322" y="0"/>
                    </a:moveTo>
                    <a:cubicBezTo>
                      <a:pt x="143" y="0"/>
                      <a:pt x="0" y="191"/>
                      <a:pt x="0" y="369"/>
                    </a:cubicBezTo>
                    <a:cubicBezTo>
                      <a:pt x="0" y="548"/>
                      <a:pt x="143" y="750"/>
                      <a:pt x="322" y="750"/>
                    </a:cubicBezTo>
                    <a:lnTo>
                      <a:pt x="4179" y="750"/>
                    </a:lnTo>
                    <a:cubicBezTo>
                      <a:pt x="4358" y="750"/>
                      <a:pt x="4501" y="548"/>
                      <a:pt x="4501" y="369"/>
                    </a:cubicBezTo>
                    <a:cubicBezTo>
                      <a:pt x="4501" y="191"/>
                      <a:pt x="4358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53"/>
              <p:cNvSpPr/>
              <p:nvPr/>
            </p:nvSpPr>
            <p:spPr>
              <a:xfrm>
                <a:off x="8505376" y="2559705"/>
                <a:ext cx="143964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751" extrusionOk="0">
                    <a:moveTo>
                      <a:pt x="322" y="0"/>
                    </a:moveTo>
                    <a:cubicBezTo>
                      <a:pt x="143" y="0"/>
                      <a:pt x="0" y="191"/>
                      <a:pt x="0" y="369"/>
                    </a:cubicBezTo>
                    <a:cubicBezTo>
                      <a:pt x="0" y="548"/>
                      <a:pt x="143" y="750"/>
                      <a:pt x="322" y="750"/>
                    </a:cubicBezTo>
                    <a:lnTo>
                      <a:pt x="4179" y="750"/>
                    </a:lnTo>
                    <a:cubicBezTo>
                      <a:pt x="4358" y="750"/>
                      <a:pt x="4501" y="548"/>
                      <a:pt x="4501" y="369"/>
                    </a:cubicBezTo>
                    <a:cubicBezTo>
                      <a:pt x="4501" y="191"/>
                      <a:pt x="4358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53"/>
              <p:cNvSpPr/>
              <p:nvPr/>
            </p:nvSpPr>
            <p:spPr>
              <a:xfrm>
                <a:off x="8258587" y="2559705"/>
                <a:ext cx="143996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751" extrusionOk="0">
                    <a:moveTo>
                      <a:pt x="322" y="0"/>
                    </a:moveTo>
                    <a:cubicBezTo>
                      <a:pt x="144" y="0"/>
                      <a:pt x="1" y="191"/>
                      <a:pt x="1" y="369"/>
                    </a:cubicBezTo>
                    <a:cubicBezTo>
                      <a:pt x="1" y="548"/>
                      <a:pt x="144" y="750"/>
                      <a:pt x="322" y="750"/>
                    </a:cubicBezTo>
                    <a:lnTo>
                      <a:pt x="4180" y="750"/>
                    </a:lnTo>
                    <a:cubicBezTo>
                      <a:pt x="4359" y="750"/>
                      <a:pt x="4501" y="548"/>
                      <a:pt x="4501" y="369"/>
                    </a:cubicBezTo>
                    <a:cubicBezTo>
                      <a:pt x="4501" y="191"/>
                      <a:pt x="4359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53"/>
              <p:cNvSpPr/>
              <p:nvPr/>
            </p:nvSpPr>
            <p:spPr>
              <a:xfrm>
                <a:off x="8011831" y="2559705"/>
                <a:ext cx="143996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751" extrusionOk="0">
                    <a:moveTo>
                      <a:pt x="322" y="0"/>
                    </a:moveTo>
                    <a:cubicBezTo>
                      <a:pt x="144" y="0"/>
                      <a:pt x="1" y="191"/>
                      <a:pt x="1" y="369"/>
                    </a:cubicBezTo>
                    <a:cubicBezTo>
                      <a:pt x="1" y="548"/>
                      <a:pt x="144" y="750"/>
                      <a:pt x="322" y="750"/>
                    </a:cubicBezTo>
                    <a:lnTo>
                      <a:pt x="4180" y="750"/>
                    </a:lnTo>
                    <a:cubicBezTo>
                      <a:pt x="4358" y="750"/>
                      <a:pt x="4501" y="548"/>
                      <a:pt x="4501" y="369"/>
                    </a:cubicBezTo>
                    <a:cubicBezTo>
                      <a:pt x="4501" y="191"/>
                      <a:pt x="4358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53"/>
              <p:cNvSpPr/>
              <p:nvPr/>
            </p:nvSpPr>
            <p:spPr>
              <a:xfrm>
                <a:off x="8999272" y="2559705"/>
                <a:ext cx="143996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751" extrusionOk="0">
                    <a:moveTo>
                      <a:pt x="322" y="0"/>
                    </a:moveTo>
                    <a:cubicBezTo>
                      <a:pt x="143" y="0"/>
                      <a:pt x="1" y="191"/>
                      <a:pt x="1" y="369"/>
                    </a:cubicBezTo>
                    <a:cubicBezTo>
                      <a:pt x="1" y="548"/>
                      <a:pt x="143" y="750"/>
                      <a:pt x="322" y="750"/>
                    </a:cubicBezTo>
                    <a:lnTo>
                      <a:pt x="4180" y="750"/>
                    </a:lnTo>
                    <a:cubicBezTo>
                      <a:pt x="4358" y="750"/>
                      <a:pt x="4501" y="548"/>
                      <a:pt x="4501" y="369"/>
                    </a:cubicBezTo>
                    <a:cubicBezTo>
                      <a:pt x="4501" y="191"/>
                      <a:pt x="4358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53"/>
              <p:cNvSpPr/>
              <p:nvPr/>
            </p:nvSpPr>
            <p:spPr>
              <a:xfrm>
                <a:off x="6036947" y="2559705"/>
                <a:ext cx="143996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751" extrusionOk="0">
                    <a:moveTo>
                      <a:pt x="322" y="0"/>
                    </a:moveTo>
                    <a:cubicBezTo>
                      <a:pt x="144" y="0"/>
                      <a:pt x="1" y="191"/>
                      <a:pt x="1" y="369"/>
                    </a:cubicBezTo>
                    <a:cubicBezTo>
                      <a:pt x="1" y="548"/>
                      <a:pt x="144" y="750"/>
                      <a:pt x="322" y="750"/>
                    </a:cubicBezTo>
                    <a:lnTo>
                      <a:pt x="4180" y="750"/>
                    </a:lnTo>
                    <a:cubicBezTo>
                      <a:pt x="4359" y="750"/>
                      <a:pt x="4501" y="548"/>
                      <a:pt x="4501" y="369"/>
                    </a:cubicBezTo>
                    <a:cubicBezTo>
                      <a:pt x="4501" y="191"/>
                      <a:pt x="4359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53"/>
              <p:cNvSpPr/>
              <p:nvPr/>
            </p:nvSpPr>
            <p:spPr>
              <a:xfrm>
                <a:off x="6283735" y="2559705"/>
                <a:ext cx="143964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751" extrusionOk="0">
                    <a:moveTo>
                      <a:pt x="322" y="0"/>
                    </a:moveTo>
                    <a:cubicBezTo>
                      <a:pt x="143" y="0"/>
                      <a:pt x="0" y="191"/>
                      <a:pt x="0" y="369"/>
                    </a:cubicBezTo>
                    <a:cubicBezTo>
                      <a:pt x="0" y="548"/>
                      <a:pt x="143" y="750"/>
                      <a:pt x="322" y="750"/>
                    </a:cubicBezTo>
                    <a:lnTo>
                      <a:pt x="4179" y="750"/>
                    </a:lnTo>
                    <a:cubicBezTo>
                      <a:pt x="4358" y="750"/>
                      <a:pt x="4501" y="548"/>
                      <a:pt x="4501" y="369"/>
                    </a:cubicBezTo>
                    <a:cubicBezTo>
                      <a:pt x="4501" y="191"/>
                      <a:pt x="4358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53"/>
              <p:cNvSpPr/>
              <p:nvPr/>
            </p:nvSpPr>
            <p:spPr>
              <a:xfrm>
                <a:off x="2044929" y="2559705"/>
                <a:ext cx="144380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751" extrusionOk="0">
                    <a:moveTo>
                      <a:pt x="334" y="0"/>
                    </a:moveTo>
                    <a:cubicBezTo>
                      <a:pt x="155" y="0"/>
                      <a:pt x="1" y="191"/>
                      <a:pt x="1" y="369"/>
                    </a:cubicBezTo>
                    <a:cubicBezTo>
                      <a:pt x="1" y="548"/>
                      <a:pt x="155" y="750"/>
                      <a:pt x="334" y="750"/>
                    </a:cubicBezTo>
                    <a:lnTo>
                      <a:pt x="4192" y="750"/>
                    </a:lnTo>
                    <a:cubicBezTo>
                      <a:pt x="4370" y="750"/>
                      <a:pt x="4513" y="548"/>
                      <a:pt x="4513" y="369"/>
                    </a:cubicBezTo>
                    <a:cubicBezTo>
                      <a:pt x="4513" y="191"/>
                      <a:pt x="4370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53"/>
              <p:cNvSpPr/>
              <p:nvPr/>
            </p:nvSpPr>
            <p:spPr>
              <a:xfrm>
                <a:off x="2538825" y="2559705"/>
                <a:ext cx="143996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751" extrusionOk="0">
                    <a:moveTo>
                      <a:pt x="322" y="0"/>
                    </a:moveTo>
                    <a:cubicBezTo>
                      <a:pt x="144" y="0"/>
                      <a:pt x="1" y="191"/>
                      <a:pt x="1" y="369"/>
                    </a:cubicBezTo>
                    <a:cubicBezTo>
                      <a:pt x="1" y="548"/>
                      <a:pt x="144" y="750"/>
                      <a:pt x="322" y="750"/>
                    </a:cubicBezTo>
                    <a:lnTo>
                      <a:pt x="4180" y="750"/>
                    </a:lnTo>
                    <a:cubicBezTo>
                      <a:pt x="4359" y="750"/>
                      <a:pt x="4502" y="548"/>
                      <a:pt x="4502" y="369"/>
                    </a:cubicBezTo>
                    <a:cubicBezTo>
                      <a:pt x="4502" y="191"/>
                      <a:pt x="4359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53"/>
              <p:cNvSpPr/>
              <p:nvPr/>
            </p:nvSpPr>
            <p:spPr>
              <a:xfrm>
                <a:off x="2292069" y="2559705"/>
                <a:ext cx="143996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751" extrusionOk="0">
                    <a:moveTo>
                      <a:pt x="322" y="0"/>
                    </a:moveTo>
                    <a:cubicBezTo>
                      <a:pt x="144" y="0"/>
                      <a:pt x="1" y="191"/>
                      <a:pt x="1" y="369"/>
                    </a:cubicBezTo>
                    <a:cubicBezTo>
                      <a:pt x="1" y="548"/>
                      <a:pt x="144" y="750"/>
                      <a:pt x="322" y="750"/>
                    </a:cubicBezTo>
                    <a:lnTo>
                      <a:pt x="4180" y="750"/>
                    </a:lnTo>
                    <a:cubicBezTo>
                      <a:pt x="4358" y="750"/>
                      <a:pt x="4501" y="548"/>
                      <a:pt x="4501" y="369"/>
                    </a:cubicBezTo>
                    <a:cubicBezTo>
                      <a:pt x="4501" y="191"/>
                      <a:pt x="4358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53"/>
              <p:cNvSpPr/>
              <p:nvPr/>
            </p:nvSpPr>
            <p:spPr>
              <a:xfrm>
                <a:off x="3032754" y="2559705"/>
                <a:ext cx="143964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751" extrusionOk="0">
                    <a:moveTo>
                      <a:pt x="322" y="0"/>
                    </a:moveTo>
                    <a:cubicBezTo>
                      <a:pt x="143" y="0"/>
                      <a:pt x="0" y="191"/>
                      <a:pt x="0" y="369"/>
                    </a:cubicBezTo>
                    <a:cubicBezTo>
                      <a:pt x="0" y="548"/>
                      <a:pt x="143" y="750"/>
                      <a:pt x="322" y="750"/>
                    </a:cubicBezTo>
                    <a:lnTo>
                      <a:pt x="4179" y="750"/>
                    </a:lnTo>
                    <a:cubicBezTo>
                      <a:pt x="4358" y="750"/>
                      <a:pt x="4501" y="548"/>
                      <a:pt x="4501" y="369"/>
                    </a:cubicBezTo>
                    <a:cubicBezTo>
                      <a:pt x="4501" y="191"/>
                      <a:pt x="4358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53"/>
              <p:cNvSpPr/>
              <p:nvPr/>
            </p:nvSpPr>
            <p:spPr>
              <a:xfrm>
                <a:off x="2785614" y="2559705"/>
                <a:ext cx="143964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751" extrusionOk="0">
                    <a:moveTo>
                      <a:pt x="322" y="0"/>
                    </a:moveTo>
                    <a:cubicBezTo>
                      <a:pt x="143" y="0"/>
                      <a:pt x="0" y="191"/>
                      <a:pt x="0" y="369"/>
                    </a:cubicBezTo>
                    <a:cubicBezTo>
                      <a:pt x="0" y="548"/>
                      <a:pt x="143" y="750"/>
                      <a:pt x="322" y="750"/>
                    </a:cubicBezTo>
                    <a:lnTo>
                      <a:pt x="4179" y="750"/>
                    </a:lnTo>
                    <a:cubicBezTo>
                      <a:pt x="4358" y="750"/>
                      <a:pt x="4501" y="548"/>
                      <a:pt x="4501" y="369"/>
                    </a:cubicBezTo>
                    <a:cubicBezTo>
                      <a:pt x="4501" y="191"/>
                      <a:pt x="4358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53"/>
              <p:cNvSpPr/>
              <p:nvPr/>
            </p:nvSpPr>
            <p:spPr>
              <a:xfrm>
                <a:off x="1798172" y="2559705"/>
                <a:ext cx="143964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751" extrusionOk="0">
                    <a:moveTo>
                      <a:pt x="322" y="0"/>
                    </a:moveTo>
                    <a:cubicBezTo>
                      <a:pt x="143" y="0"/>
                      <a:pt x="0" y="191"/>
                      <a:pt x="0" y="369"/>
                    </a:cubicBezTo>
                    <a:cubicBezTo>
                      <a:pt x="0" y="548"/>
                      <a:pt x="143" y="750"/>
                      <a:pt x="322" y="750"/>
                    </a:cubicBezTo>
                    <a:lnTo>
                      <a:pt x="4179" y="750"/>
                    </a:lnTo>
                    <a:cubicBezTo>
                      <a:pt x="4358" y="750"/>
                      <a:pt x="4501" y="548"/>
                      <a:pt x="4501" y="369"/>
                    </a:cubicBezTo>
                    <a:cubicBezTo>
                      <a:pt x="4501" y="191"/>
                      <a:pt x="4358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53"/>
              <p:cNvSpPr/>
              <p:nvPr/>
            </p:nvSpPr>
            <p:spPr>
              <a:xfrm>
                <a:off x="70045" y="2559705"/>
                <a:ext cx="143996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751" extrusionOk="0">
                    <a:moveTo>
                      <a:pt x="322" y="0"/>
                    </a:moveTo>
                    <a:cubicBezTo>
                      <a:pt x="144" y="0"/>
                      <a:pt x="1" y="191"/>
                      <a:pt x="1" y="369"/>
                    </a:cubicBezTo>
                    <a:cubicBezTo>
                      <a:pt x="1" y="548"/>
                      <a:pt x="144" y="750"/>
                      <a:pt x="322" y="750"/>
                    </a:cubicBezTo>
                    <a:lnTo>
                      <a:pt x="4180" y="750"/>
                    </a:lnTo>
                    <a:cubicBezTo>
                      <a:pt x="4358" y="750"/>
                      <a:pt x="4501" y="548"/>
                      <a:pt x="4501" y="369"/>
                    </a:cubicBezTo>
                    <a:cubicBezTo>
                      <a:pt x="4501" y="191"/>
                      <a:pt x="4358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53"/>
              <p:cNvSpPr/>
              <p:nvPr/>
            </p:nvSpPr>
            <p:spPr>
              <a:xfrm>
                <a:off x="317185" y="2559705"/>
                <a:ext cx="143996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751" extrusionOk="0">
                    <a:moveTo>
                      <a:pt x="322" y="0"/>
                    </a:moveTo>
                    <a:cubicBezTo>
                      <a:pt x="144" y="0"/>
                      <a:pt x="1" y="191"/>
                      <a:pt x="1" y="369"/>
                    </a:cubicBezTo>
                    <a:cubicBezTo>
                      <a:pt x="1" y="548"/>
                      <a:pt x="144" y="750"/>
                      <a:pt x="322" y="750"/>
                    </a:cubicBezTo>
                    <a:lnTo>
                      <a:pt x="4180" y="750"/>
                    </a:lnTo>
                    <a:cubicBezTo>
                      <a:pt x="4359" y="750"/>
                      <a:pt x="4501" y="548"/>
                      <a:pt x="4501" y="369"/>
                    </a:cubicBezTo>
                    <a:cubicBezTo>
                      <a:pt x="4501" y="191"/>
                      <a:pt x="4359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53"/>
              <p:cNvSpPr/>
              <p:nvPr/>
            </p:nvSpPr>
            <p:spPr>
              <a:xfrm>
                <a:off x="810730" y="2559705"/>
                <a:ext cx="143964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751" extrusionOk="0">
                    <a:moveTo>
                      <a:pt x="322" y="0"/>
                    </a:moveTo>
                    <a:cubicBezTo>
                      <a:pt x="143" y="0"/>
                      <a:pt x="0" y="191"/>
                      <a:pt x="0" y="369"/>
                    </a:cubicBezTo>
                    <a:cubicBezTo>
                      <a:pt x="0" y="548"/>
                      <a:pt x="143" y="750"/>
                      <a:pt x="322" y="750"/>
                    </a:cubicBezTo>
                    <a:lnTo>
                      <a:pt x="4180" y="750"/>
                    </a:lnTo>
                    <a:cubicBezTo>
                      <a:pt x="4358" y="750"/>
                      <a:pt x="4501" y="548"/>
                      <a:pt x="4501" y="369"/>
                    </a:cubicBezTo>
                    <a:cubicBezTo>
                      <a:pt x="4501" y="191"/>
                      <a:pt x="4358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53"/>
              <p:cNvSpPr/>
              <p:nvPr/>
            </p:nvSpPr>
            <p:spPr>
              <a:xfrm>
                <a:off x="563974" y="2559705"/>
                <a:ext cx="143964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751" extrusionOk="0">
                    <a:moveTo>
                      <a:pt x="322" y="0"/>
                    </a:moveTo>
                    <a:cubicBezTo>
                      <a:pt x="143" y="0"/>
                      <a:pt x="0" y="191"/>
                      <a:pt x="0" y="369"/>
                    </a:cubicBezTo>
                    <a:cubicBezTo>
                      <a:pt x="0" y="548"/>
                      <a:pt x="143" y="750"/>
                      <a:pt x="322" y="750"/>
                    </a:cubicBezTo>
                    <a:lnTo>
                      <a:pt x="4179" y="750"/>
                    </a:lnTo>
                    <a:cubicBezTo>
                      <a:pt x="4358" y="750"/>
                      <a:pt x="4501" y="548"/>
                      <a:pt x="4501" y="369"/>
                    </a:cubicBezTo>
                    <a:cubicBezTo>
                      <a:pt x="4501" y="191"/>
                      <a:pt x="4358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53"/>
              <p:cNvSpPr/>
              <p:nvPr/>
            </p:nvSpPr>
            <p:spPr>
              <a:xfrm>
                <a:off x="1551416" y="2559705"/>
                <a:ext cx="143964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751" extrusionOk="0">
                    <a:moveTo>
                      <a:pt x="322" y="0"/>
                    </a:moveTo>
                    <a:cubicBezTo>
                      <a:pt x="143" y="0"/>
                      <a:pt x="0" y="191"/>
                      <a:pt x="0" y="369"/>
                    </a:cubicBezTo>
                    <a:cubicBezTo>
                      <a:pt x="0" y="548"/>
                      <a:pt x="143" y="750"/>
                      <a:pt x="322" y="750"/>
                    </a:cubicBezTo>
                    <a:lnTo>
                      <a:pt x="4179" y="750"/>
                    </a:lnTo>
                    <a:cubicBezTo>
                      <a:pt x="4358" y="750"/>
                      <a:pt x="4501" y="548"/>
                      <a:pt x="4501" y="369"/>
                    </a:cubicBezTo>
                    <a:cubicBezTo>
                      <a:pt x="4501" y="191"/>
                      <a:pt x="4358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53"/>
              <p:cNvSpPr/>
              <p:nvPr/>
            </p:nvSpPr>
            <p:spPr>
              <a:xfrm>
                <a:off x="1304627" y="2559705"/>
                <a:ext cx="143996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751" extrusionOk="0">
                    <a:moveTo>
                      <a:pt x="322" y="0"/>
                    </a:moveTo>
                    <a:cubicBezTo>
                      <a:pt x="144" y="0"/>
                      <a:pt x="1" y="191"/>
                      <a:pt x="1" y="369"/>
                    </a:cubicBezTo>
                    <a:cubicBezTo>
                      <a:pt x="1" y="548"/>
                      <a:pt x="144" y="750"/>
                      <a:pt x="322" y="750"/>
                    </a:cubicBezTo>
                    <a:lnTo>
                      <a:pt x="4180" y="750"/>
                    </a:lnTo>
                    <a:cubicBezTo>
                      <a:pt x="4359" y="750"/>
                      <a:pt x="4501" y="548"/>
                      <a:pt x="4501" y="369"/>
                    </a:cubicBezTo>
                    <a:cubicBezTo>
                      <a:pt x="4501" y="191"/>
                      <a:pt x="4359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53"/>
              <p:cNvSpPr/>
              <p:nvPr/>
            </p:nvSpPr>
            <p:spPr>
              <a:xfrm>
                <a:off x="1057487" y="2559705"/>
                <a:ext cx="144380" cy="24021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751" extrusionOk="0">
                    <a:moveTo>
                      <a:pt x="322" y="0"/>
                    </a:moveTo>
                    <a:cubicBezTo>
                      <a:pt x="155" y="0"/>
                      <a:pt x="1" y="191"/>
                      <a:pt x="1" y="369"/>
                    </a:cubicBezTo>
                    <a:cubicBezTo>
                      <a:pt x="1" y="548"/>
                      <a:pt x="155" y="750"/>
                      <a:pt x="322" y="750"/>
                    </a:cubicBezTo>
                    <a:lnTo>
                      <a:pt x="4192" y="750"/>
                    </a:lnTo>
                    <a:cubicBezTo>
                      <a:pt x="4358" y="750"/>
                      <a:pt x="4513" y="548"/>
                      <a:pt x="4513" y="369"/>
                    </a:cubicBezTo>
                    <a:cubicBezTo>
                      <a:pt x="4513" y="191"/>
                      <a:pt x="4358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06" name="Google Shape;1406;p53"/>
          <p:cNvGrpSpPr/>
          <p:nvPr/>
        </p:nvGrpSpPr>
        <p:grpSpPr>
          <a:xfrm>
            <a:off x="3538406" y="1716930"/>
            <a:ext cx="359326" cy="425066"/>
            <a:chOff x="11652396" y="1914153"/>
            <a:chExt cx="380078" cy="469220"/>
          </a:xfrm>
        </p:grpSpPr>
        <p:sp>
          <p:nvSpPr>
            <p:cNvPr id="1407" name="Google Shape;1407;p53"/>
            <p:cNvSpPr/>
            <p:nvPr/>
          </p:nvSpPr>
          <p:spPr>
            <a:xfrm>
              <a:off x="11652396" y="1914153"/>
              <a:ext cx="380078" cy="469220"/>
            </a:xfrm>
            <a:custGeom>
              <a:avLst/>
              <a:gdLst/>
              <a:ahLst/>
              <a:cxnLst/>
              <a:rect l="l" t="t" r="r" b="b"/>
              <a:pathLst>
                <a:path w="11883" h="14670" extrusionOk="0">
                  <a:moveTo>
                    <a:pt x="5942" y="1"/>
                  </a:moveTo>
                  <a:cubicBezTo>
                    <a:pt x="2667" y="1"/>
                    <a:pt x="0" y="2668"/>
                    <a:pt x="0" y="5942"/>
                  </a:cubicBezTo>
                  <a:cubicBezTo>
                    <a:pt x="0" y="10502"/>
                    <a:pt x="5942" y="14669"/>
                    <a:pt x="5942" y="14669"/>
                  </a:cubicBezTo>
                  <a:cubicBezTo>
                    <a:pt x="5942" y="14669"/>
                    <a:pt x="11883" y="10502"/>
                    <a:pt x="11883" y="5942"/>
                  </a:cubicBezTo>
                  <a:cubicBezTo>
                    <a:pt x="11883" y="2668"/>
                    <a:pt x="9228" y="1"/>
                    <a:pt x="5942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3"/>
            <p:cNvSpPr/>
            <p:nvPr/>
          </p:nvSpPr>
          <p:spPr>
            <a:xfrm>
              <a:off x="11749503" y="1998439"/>
              <a:ext cx="185865" cy="185865"/>
            </a:xfrm>
            <a:custGeom>
              <a:avLst/>
              <a:gdLst/>
              <a:ahLst/>
              <a:cxnLst/>
              <a:rect l="l" t="t" r="r" b="b"/>
              <a:pathLst>
                <a:path w="5811" h="5811" extrusionOk="0">
                  <a:moveTo>
                    <a:pt x="2906" y="0"/>
                  </a:moveTo>
                  <a:cubicBezTo>
                    <a:pt x="1298" y="0"/>
                    <a:pt x="1" y="1298"/>
                    <a:pt x="1" y="2905"/>
                  </a:cubicBezTo>
                  <a:cubicBezTo>
                    <a:pt x="1" y="4512"/>
                    <a:pt x="1298" y="5810"/>
                    <a:pt x="2906" y="5810"/>
                  </a:cubicBezTo>
                  <a:cubicBezTo>
                    <a:pt x="4513" y="5810"/>
                    <a:pt x="5811" y="4512"/>
                    <a:pt x="5811" y="2905"/>
                  </a:cubicBezTo>
                  <a:cubicBezTo>
                    <a:pt x="5811" y="1298"/>
                    <a:pt x="4513" y="0"/>
                    <a:pt x="29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409" name="Google Shape;1409;p53"/>
          <p:cNvCxnSpPr>
            <a:endCxn id="1410" idx="3"/>
          </p:cNvCxnSpPr>
          <p:nvPr/>
        </p:nvCxnSpPr>
        <p:spPr>
          <a:xfrm rot="10800000">
            <a:off x="3024348" y="1827585"/>
            <a:ext cx="758400" cy="4809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5EB2FC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1411" name="Google Shape;1411;p53"/>
          <p:cNvGrpSpPr/>
          <p:nvPr/>
        </p:nvGrpSpPr>
        <p:grpSpPr>
          <a:xfrm>
            <a:off x="5235285" y="3260828"/>
            <a:ext cx="359326" cy="425066"/>
            <a:chOff x="11652396" y="1914153"/>
            <a:chExt cx="380078" cy="469220"/>
          </a:xfrm>
        </p:grpSpPr>
        <p:sp>
          <p:nvSpPr>
            <p:cNvPr id="1412" name="Google Shape;1412;p53"/>
            <p:cNvSpPr/>
            <p:nvPr/>
          </p:nvSpPr>
          <p:spPr>
            <a:xfrm>
              <a:off x="11652396" y="1914153"/>
              <a:ext cx="380078" cy="469220"/>
            </a:xfrm>
            <a:custGeom>
              <a:avLst/>
              <a:gdLst/>
              <a:ahLst/>
              <a:cxnLst/>
              <a:rect l="l" t="t" r="r" b="b"/>
              <a:pathLst>
                <a:path w="11883" h="14670" extrusionOk="0">
                  <a:moveTo>
                    <a:pt x="5942" y="1"/>
                  </a:moveTo>
                  <a:cubicBezTo>
                    <a:pt x="2667" y="1"/>
                    <a:pt x="0" y="2668"/>
                    <a:pt x="0" y="5942"/>
                  </a:cubicBezTo>
                  <a:cubicBezTo>
                    <a:pt x="0" y="10502"/>
                    <a:pt x="5942" y="14669"/>
                    <a:pt x="5942" y="14669"/>
                  </a:cubicBezTo>
                  <a:cubicBezTo>
                    <a:pt x="5942" y="14669"/>
                    <a:pt x="11883" y="10502"/>
                    <a:pt x="11883" y="5942"/>
                  </a:cubicBezTo>
                  <a:cubicBezTo>
                    <a:pt x="11883" y="2668"/>
                    <a:pt x="9228" y="1"/>
                    <a:pt x="5942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3"/>
            <p:cNvSpPr/>
            <p:nvPr/>
          </p:nvSpPr>
          <p:spPr>
            <a:xfrm>
              <a:off x="11749503" y="1998439"/>
              <a:ext cx="185865" cy="185865"/>
            </a:xfrm>
            <a:custGeom>
              <a:avLst/>
              <a:gdLst/>
              <a:ahLst/>
              <a:cxnLst/>
              <a:rect l="l" t="t" r="r" b="b"/>
              <a:pathLst>
                <a:path w="5811" h="5811" extrusionOk="0">
                  <a:moveTo>
                    <a:pt x="2906" y="0"/>
                  </a:moveTo>
                  <a:cubicBezTo>
                    <a:pt x="1298" y="0"/>
                    <a:pt x="1" y="1298"/>
                    <a:pt x="1" y="2905"/>
                  </a:cubicBezTo>
                  <a:cubicBezTo>
                    <a:pt x="1" y="4512"/>
                    <a:pt x="1298" y="5810"/>
                    <a:pt x="2906" y="5810"/>
                  </a:cubicBezTo>
                  <a:cubicBezTo>
                    <a:pt x="4513" y="5810"/>
                    <a:pt x="5811" y="4512"/>
                    <a:pt x="5811" y="2905"/>
                  </a:cubicBezTo>
                  <a:cubicBezTo>
                    <a:pt x="5811" y="1298"/>
                    <a:pt x="4513" y="0"/>
                    <a:pt x="29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414" name="Google Shape;1414;p53"/>
          <p:cNvCxnSpPr>
            <a:endCxn id="1415" idx="1"/>
          </p:cNvCxnSpPr>
          <p:nvPr/>
        </p:nvCxnSpPr>
        <p:spPr>
          <a:xfrm rot="10800000" flipH="1">
            <a:off x="5277355" y="3680151"/>
            <a:ext cx="759900" cy="148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EC3A3B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1416" name="Google Shape;1416;p53"/>
          <p:cNvGrpSpPr/>
          <p:nvPr/>
        </p:nvGrpSpPr>
        <p:grpSpPr>
          <a:xfrm>
            <a:off x="5266573" y="1716930"/>
            <a:ext cx="359326" cy="425066"/>
            <a:chOff x="11652396" y="1914153"/>
            <a:chExt cx="380078" cy="469220"/>
          </a:xfrm>
        </p:grpSpPr>
        <p:sp>
          <p:nvSpPr>
            <p:cNvPr id="1417" name="Google Shape;1417;p53"/>
            <p:cNvSpPr/>
            <p:nvPr/>
          </p:nvSpPr>
          <p:spPr>
            <a:xfrm>
              <a:off x="11652396" y="1914153"/>
              <a:ext cx="380078" cy="469220"/>
            </a:xfrm>
            <a:custGeom>
              <a:avLst/>
              <a:gdLst/>
              <a:ahLst/>
              <a:cxnLst/>
              <a:rect l="l" t="t" r="r" b="b"/>
              <a:pathLst>
                <a:path w="11883" h="14670" extrusionOk="0">
                  <a:moveTo>
                    <a:pt x="5942" y="1"/>
                  </a:moveTo>
                  <a:cubicBezTo>
                    <a:pt x="2667" y="1"/>
                    <a:pt x="0" y="2668"/>
                    <a:pt x="0" y="5942"/>
                  </a:cubicBezTo>
                  <a:cubicBezTo>
                    <a:pt x="0" y="10502"/>
                    <a:pt x="5942" y="14669"/>
                    <a:pt x="5942" y="14669"/>
                  </a:cubicBezTo>
                  <a:cubicBezTo>
                    <a:pt x="5942" y="14669"/>
                    <a:pt x="11883" y="10502"/>
                    <a:pt x="11883" y="5942"/>
                  </a:cubicBezTo>
                  <a:cubicBezTo>
                    <a:pt x="11883" y="2668"/>
                    <a:pt x="9228" y="1"/>
                    <a:pt x="5942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3"/>
            <p:cNvSpPr/>
            <p:nvPr/>
          </p:nvSpPr>
          <p:spPr>
            <a:xfrm>
              <a:off x="11749503" y="1998439"/>
              <a:ext cx="185865" cy="185865"/>
            </a:xfrm>
            <a:custGeom>
              <a:avLst/>
              <a:gdLst/>
              <a:ahLst/>
              <a:cxnLst/>
              <a:rect l="l" t="t" r="r" b="b"/>
              <a:pathLst>
                <a:path w="5811" h="5811" extrusionOk="0">
                  <a:moveTo>
                    <a:pt x="2906" y="0"/>
                  </a:moveTo>
                  <a:cubicBezTo>
                    <a:pt x="1298" y="0"/>
                    <a:pt x="1" y="1298"/>
                    <a:pt x="1" y="2905"/>
                  </a:cubicBezTo>
                  <a:cubicBezTo>
                    <a:pt x="1" y="4512"/>
                    <a:pt x="1298" y="5810"/>
                    <a:pt x="2906" y="5810"/>
                  </a:cubicBezTo>
                  <a:cubicBezTo>
                    <a:pt x="4513" y="5810"/>
                    <a:pt x="5811" y="4512"/>
                    <a:pt x="5811" y="2905"/>
                  </a:cubicBezTo>
                  <a:cubicBezTo>
                    <a:pt x="5811" y="1298"/>
                    <a:pt x="4513" y="0"/>
                    <a:pt x="29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9" name="Google Shape;1419;p53"/>
          <p:cNvGrpSpPr/>
          <p:nvPr/>
        </p:nvGrpSpPr>
        <p:grpSpPr>
          <a:xfrm>
            <a:off x="3507118" y="3260828"/>
            <a:ext cx="359326" cy="425066"/>
            <a:chOff x="11652396" y="1914153"/>
            <a:chExt cx="380078" cy="469220"/>
          </a:xfrm>
        </p:grpSpPr>
        <p:sp>
          <p:nvSpPr>
            <p:cNvPr id="1420" name="Google Shape;1420;p53"/>
            <p:cNvSpPr/>
            <p:nvPr/>
          </p:nvSpPr>
          <p:spPr>
            <a:xfrm>
              <a:off x="11652396" y="1914153"/>
              <a:ext cx="380078" cy="469220"/>
            </a:xfrm>
            <a:custGeom>
              <a:avLst/>
              <a:gdLst/>
              <a:ahLst/>
              <a:cxnLst/>
              <a:rect l="l" t="t" r="r" b="b"/>
              <a:pathLst>
                <a:path w="11883" h="14670" extrusionOk="0">
                  <a:moveTo>
                    <a:pt x="5942" y="1"/>
                  </a:moveTo>
                  <a:cubicBezTo>
                    <a:pt x="2667" y="1"/>
                    <a:pt x="0" y="2668"/>
                    <a:pt x="0" y="5942"/>
                  </a:cubicBezTo>
                  <a:cubicBezTo>
                    <a:pt x="0" y="10502"/>
                    <a:pt x="5942" y="14669"/>
                    <a:pt x="5942" y="14669"/>
                  </a:cubicBezTo>
                  <a:cubicBezTo>
                    <a:pt x="5942" y="14669"/>
                    <a:pt x="11883" y="10502"/>
                    <a:pt x="11883" y="5942"/>
                  </a:cubicBezTo>
                  <a:cubicBezTo>
                    <a:pt x="11883" y="2668"/>
                    <a:pt x="9228" y="1"/>
                    <a:pt x="5942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3"/>
            <p:cNvSpPr/>
            <p:nvPr/>
          </p:nvSpPr>
          <p:spPr>
            <a:xfrm>
              <a:off x="11749503" y="1998439"/>
              <a:ext cx="185865" cy="185865"/>
            </a:xfrm>
            <a:custGeom>
              <a:avLst/>
              <a:gdLst/>
              <a:ahLst/>
              <a:cxnLst/>
              <a:rect l="l" t="t" r="r" b="b"/>
              <a:pathLst>
                <a:path w="5811" h="5811" extrusionOk="0">
                  <a:moveTo>
                    <a:pt x="2906" y="0"/>
                  </a:moveTo>
                  <a:cubicBezTo>
                    <a:pt x="1298" y="0"/>
                    <a:pt x="1" y="1298"/>
                    <a:pt x="1" y="2905"/>
                  </a:cubicBezTo>
                  <a:cubicBezTo>
                    <a:pt x="1" y="4512"/>
                    <a:pt x="1298" y="5810"/>
                    <a:pt x="2906" y="5810"/>
                  </a:cubicBezTo>
                  <a:cubicBezTo>
                    <a:pt x="4513" y="5810"/>
                    <a:pt x="5811" y="4512"/>
                    <a:pt x="5811" y="2905"/>
                  </a:cubicBezTo>
                  <a:cubicBezTo>
                    <a:pt x="5811" y="1298"/>
                    <a:pt x="4513" y="0"/>
                    <a:pt x="29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422" name="Google Shape;1422;p53"/>
          <p:cNvCxnSpPr/>
          <p:nvPr/>
        </p:nvCxnSpPr>
        <p:spPr>
          <a:xfrm rot="10800000">
            <a:off x="2956662" y="3536808"/>
            <a:ext cx="759818" cy="148386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CBD24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423" name="Google Shape;1423;p53"/>
          <p:cNvSpPr txBox="1">
            <a:spLocks noGrp="1"/>
          </p:cNvSpPr>
          <p:nvPr>
            <p:ph type="title"/>
          </p:nvPr>
        </p:nvSpPr>
        <p:spPr>
          <a:xfrm>
            <a:off x="2997200" y="135925"/>
            <a:ext cx="3401100" cy="676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674EA7"/>
                </a:solidFill>
              </a:rPr>
              <a:t>CONCLUSIONES</a:t>
            </a:r>
            <a:endParaRPr sz="3300">
              <a:solidFill>
                <a:srgbClr val="674EA7"/>
              </a:solidFill>
            </a:endParaRPr>
          </a:p>
        </p:txBody>
      </p:sp>
      <p:sp>
        <p:nvSpPr>
          <p:cNvPr id="1424" name="Google Shape;1424;p53"/>
          <p:cNvSpPr txBox="1"/>
          <p:nvPr/>
        </p:nvSpPr>
        <p:spPr>
          <a:xfrm>
            <a:off x="6082100" y="788125"/>
            <a:ext cx="3082200" cy="153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34343"/>
                </a:solidFill>
              </a:rPr>
              <a:t>Existe Influencia de los factores de la calidad en el  nivel de satisfacción de los usuarios con una relación directa alta</a:t>
            </a:r>
            <a:endParaRPr sz="19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</a:endParaRPr>
          </a:p>
        </p:txBody>
      </p:sp>
      <p:sp>
        <p:nvSpPr>
          <p:cNvPr id="1425" name="Google Shape;1425;p53"/>
          <p:cNvSpPr txBox="1"/>
          <p:nvPr/>
        </p:nvSpPr>
        <p:spPr>
          <a:xfrm>
            <a:off x="176400" y="3387575"/>
            <a:ext cx="2729400" cy="153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34343"/>
                </a:solidFill>
              </a:rPr>
              <a:t>Los factores con menor satisfacción  son:  seguridad (2,67%), fiabilidad (2,79%) y empatía (2,89%)</a:t>
            </a:r>
            <a:endParaRPr sz="19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</a:endParaRPr>
          </a:p>
        </p:txBody>
      </p:sp>
      <p:pic>
        <p:nvPicPr>
          <p:cNvPr id="1426" name="Google Shape;1426;p53"/>
          <p:cNvPicPr preferRelativeResize="0"/>
          <p:nvPr/>
        </p:nvPicPr>
        <p:blipFill rotWithShape="1">
          <a:blip r:embed="rId3">
            <a:alphaModFix/>
          </a:blip>
          <a:srcRect t="83407" r="29042" b="2483"/>
          <a:stretch/>
        </p:blipFill>
        <p:spPr>
          <a:xfrm>
            <a:off x="6019900" y="2569400"/>
            <a:ext cx="2361574" cy="62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Google Shape;1427;p53"/>
          <p:cNvPicPr preferRelativeResize="0"/>
          <p:nvPr/>
        </p:nvPicPr>
        <p:blipFill rotWithShape="1">
          <a:blip r:embed="rId3">
            <a:alphaModFix/>
          </a:blip>
          <a:srcRect t="34607" r="29042" b="49085"/>
          <a:stretch/>
        </p:blipFill>
        <p:spPr>
          <a:xfrm>
            <a:off x="1198775" y="2614350"/>
            <a:ext cx="2043319" cy="627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8" name="Google Shape;1428;p53"/>
          <p:cNvCxnSpPr/>
          <p:nvPr/>
        </p:nvCxnSpPr>
        <p:spPr>
          <a:xfrm rot="10800000" flipH="1">
            <a:off x="5385796" y="1491535"/>
            <a:ext cx="758400" cy="48103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69E781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54"/>
          <p:cNvSpPr txBox="1"/>
          <p:nvPr/>
        </p:nvSpPr>
        <p:spPr>
          <a:xfrm>
            <a:off x="7216150" y="682000"/>
            <a:ext cx="1809600" cy="2590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A9BA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Activar un programa de crecimiento corporativo estratégico con game learning - excursiones y reconocimientos.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1434" name="Google Shape;1434;p54"/>
          <p:cNvSpPr txBox="1"/>
          <p:nvPr/>
        </p:nvSpPr>
        <p:spPr>
          <a:xfrm>
            <a:off x="4656875" y="1303725"/>
            <a:ext cx="2262900" cy="1607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 Ejecutar un producto completaría al servicio tecnológico y vinculado con alertas continuas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1435" name="Google Shape;1435;p54"/>
          <p:cNvSpPr txBox="1"/>
          <p:nvPr/>
        </p:nvSpPr>
        <p:spPr>
          <a:xfrm>
            <a:off x="2275025" y="846525"/>
            <a:ext cx="2262900" cy="1607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CBD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Impulsar un espacio de comunicación activa omnicanal y resolución de quejas 20/80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1436" name="Google Shape;1436;p54"/>
          <p:cNvSpPr txBox="1">
            <a:spLocks noGrp="1"/>
          </p:cNvSpPr>
          <p:nvPr>
            <p:ph type="title"/>
          </p:nvPr>
        </p:nvSpPr>
        <p:spPr>
          <a:xfrm>
            <a:off x="2491050" y="97825"/>
            <a:ext cx="4504800" cy="676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674EA7"/>
                </a:solidFill>
              </a:rPr>
              <a:t>RECOMENDACIONES</a:t>
            </a:r>
            <a:endParaRPr sz="3300">
              <a:solidFill>
                <a:srgbClr val="674EA7"/>
              </a:solidFill>
            </a:endParaRPr>
          </a:p>
        </p:txBody>
      </p:sp>
      <p:grpSp>
        <p:nvGrpSpPr>
          <p:cNvPr id="1437" name="Google Shape;1437;p54"/>
          <p:cNvGrpSpPr/>
          <p:nvPr/>
        </p:nvGrpSpPr>
        <p:grpSpPr>
          <a:xfrm>
            <a:off x="1177342" y="2302799"/>
            <a:ext cx="7092182" cy="2814638"/>
            <a:chOff x="1057887" y="1939027"/>
            <a:chExt cx="7028225" cy="2797573"/>
          </a:xfrm>
        </p:grpSpPr>
        <p:grpSp>
          <p:nvGrpSpPr>
            <p:cNvPr id="1438" name="Google Shape;1438;p54"/>
            <p:cNvGrpSpPr/>
            <p:nvPr/>
          </p:nvGrpSpPr>
          <p:grpSpPr>
            <a:xfrm>
              <a:off x="6249846" y="2783965"/>
              <a:ext cx="1836267" cy="1071825"/>
              <a:chOff x="6249846" y="2783965"/>
              <a:chExt cx="1836267" cy="1071825"/>
            </a:xfrm>
          </p:grpSpPr>
          <p:sp>
            <p:nvSpPr>
              <p:cNvPr id="1439" name="Google Shape;1439;p54"/>
              <p:cNvSpPr/>
              <p:nvPr/>
            </p:nvSpPr>
            <p:spPr>
              <a:xfrm flipH="1">
                <a:off x="6249846" y="2895452"/>
                <a:ext cx="1773716" cy="960338"/>
              </a:xfrm>
              <a:custGeom>
                <a:avLst/>
                <a:gdLst/>
                <a:ahLst/>
                <a:cxnLst/>
                <a:rect l="l" t="t" r="r" b="b"/>
                <a:pathLst>
                  <a:path w="23451" h="12697" extrusionOk="0">
                    <a:moveTo>
                      <a:pt x="0" y="1"/>
                    </a:moveTo>
                    <a:lnTo>
                      <a:pt x="0" y="7554"/>
                    </a:lnTo>
                    <a:cubicBezTo>
                      <a:pt x="0" y="7913"/>
                      <a:pt x="288" y="8213"/>
                      <a:pt x="648" y="8213"/>
                    </a:cubicBezTo>
                    <a:lnTo>
                      <a:pt x="22143" y="8213"/>
                    </a:lnTo>
                    <a:lnTo>
                      <a:pt x="22143" y="12697"/>
                    </a:lnTo>
                    <a:lnTo>
                      <a:pt x="23450" y="12697"/>
                    </a:lnTo>
                    <a:lnTo>
                      <a:pt x="23450" y="7554"/>
                    </a:lnTo>
                    <a:cubicBezTo>
                      <a:pt x="23450" y="7194"/>
                      <a:pt x="23162" y="6906"/>
                      <a:pt x="22803" y="6906"/>
                    </a:cubicBezTo>
                    <a:lnTo>
                      <a:pt x="1307" y="6906"/>
                    </a:lnTo>
                    <a:lnTo>
                      <a:pt x="1307" y="1"/>
                    </a:lnTo>
                    <a:close/>
                  </a:path>
                </a:pathLst>
              </a:custGeom>
              <a:solidFill>
                <a:srgbClr val="A9BA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54"/>
              <p:cNvSpPr/>
              <p:nvPr/>
            </p:nvSpPr>
            <p:spPr>
              <a:xfrm flipH="1">
                <a:off x="7862989" y="2783965"/>
                <a:ext cx="223123" cy="22312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950" extrusionOk="0">
                    <a:moveTo>
                      <a:pt x="1475" y="0"/>
                    </a:moveTo>
                    <a:cubicBezTo>
                      <a:pt x="659" y="0"/>
                      <a:pt x="0" y="660"/>
                      <a:pt x="0" y="1475"/>
                    </a:cubicBezTo>
                    <a:cubicBezTo>
                      <a:pt x="0" y="2290"/>
                      <a:pt x="659" y="2950"/>
                      <a:pt x="1475" y="2950"/>
                    </a:cubicBezTo>
                    <a:cubicBezTo>
                      <a:pt x="2290" y="2950"/>
                      <a:pt x="2949" y="2290"/>
                      <a:pt x="2949" y="1475"/>
                    </a:cubicBezTo>
                    <a:cubicBezTo>
                      <a:pt x="2949" y="660"/>
                      <a:pt x="2290" y="0"/>
                      <a:pt x="1475" y="0"/>
                    </a:cubicBezTo>
                    <a:close/>
                  </a:path>
                </a:pathLst>
              </a:custGeom>
              <a:solidFill>
                <a:srgbClr val="A9BA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54"/>
              <p:cNvSpPr/>
              <p:nvPr/>
            </p:nvSpPr>
            <p:spPr>
              <a:xfrm flipH="1">
                <a:off x="7890218" y="2811118"/>
                <a:ext cx="167834" cy="168742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231" extrusionOk="0">
                    <a:moveTo>
                      <a:pt x="1104" y="1"/>
                    </a:moveTo>
                    <a:cubicBezTo>
                      <a:pt x="492" y="1"/>
                      <a:pt x="1" y="505"/>
                      <a:pt x="1" y="1116"/>
                    </a:cubicBezTo>
                    <a:cubicBezTo>
                      <a:pt x="1" y="1727"/>
                      <a:pt x="492" y="2231"/>
                      <a:pt x="1104" y="2231"/>
                    </a:cubicBezTo>
                    <a:cubicBezTo>
                      <a:pt x="1715" y="2231"/>
                      <a:pt x="2219" y="1727"/>
                      <a:pt x="2219" y="1116"/>
                    </a:cubicBezTo>
                    <a:cubicBezTo>
                      <a:pt x="2219" y="505"/>
                      <a:pt x="1715" y="1"/>
                      <a:pt x="11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2" name="Google Shape;1442;p54"/>
            <p:cNvGrpSpPr/>
            <p:nvPr/>
          </p:nvGrpSpPr>
          <p:grpSpPr>
            <a:xfrm>
              <a:off x="4911575" y="2312159"/>
              <a:ext cx="1484179" cy="1433446"/>
              <a:chOff x="4927218" y="2369495"/>
              <a:chExt cx="1552001" cy="1498951"/>
            </a:xfrm>
          </p:grpSpPr>
          <p:grpSp>
            <p:nvGrpSpPr>
              <p:cNvPr id="1443" name="Google Shape;1443;p54"/>
              <p:cNvGrpSpPr/>
              <p:nvPr/>
            </p:nvGrpSpPr>
            <p:grpSpPr>
              <a:xfrm>
                <a:off x="6223118" y="2369495"/>
                <a:ext cx="256102" cy="234272"/>
                <a:chOff x="6156018" y="2352808"/>
                <a:chExt cx="256102" cy="234272"/>
              </a:xfrm>
            </p:grpSpPr>
            <p:sp>
              <p:nvSpPr>
                <p:cNvPr id="1444" name="Google Shape;1444;p54"/>
                <p:cNvSpPr/>
                <p:nvPr/>
              </p:nvSpPr>
              <p:spPr>
                <a:xfrm>
                  <a:off x="6156018" y="2352808"/>
                  <a:ext cx="256102" cy="234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8" h="2962" extrusionOk="0">
                      <a:moveTo>
                        <a:pt x="1619" y="0"/>
                      </a:moveTo>
                      <a:cubicBezTo>
                        <a:pt x="1241" y="0"/>
                        <a:pt x="864" y="144"/>
                        <a:pt x="576" y="432"/>
                      </a:cubicBezTo>
                      <a:cubicBezTo>
                        <a:pt x="0" y="1008"/>
                        <a:pt x="0" y="1943"/>
                        <a:pt x="576" y="2530"/>
                      </a:cubicBezTo>
                      <a:cubicBezTo>
                        <a:pt x="864" y="2818"/>
                        <a:pt x="1241" y="2962"/>
                        <a:pt x="1619" y="2962"/>
                      </a:cubicBezTo>
                      <a:cubicBezTo>
                        <a:pt x="1997" y="2962"/>
                        <a:pt x="2374" y="2818"/>
                        <a:pt x="2662" y="2530"/>
                      </a:cubicBezTo>
                      <a:cubicBezTo>
                        <a:pt x="3237" y="1943"/>
                        <a:pt x="3237" y="1008"/>
                        <a:pt x="2662" y="432"/>
                      </a:cubicBezTo>
                      <a:cubicBezTo>
                        <a:pt x="2374" y="144"/>
                        <a:pt x="1997" y="0"/>
                        <a:pt x="1619" y="0"/>
                      </a:cubicBezTo>
                      <a:close/>
                    </a:path>
                  </a:pathLst>
                </a:custGeom>
                <a:solidFill>
                  <a:srgbClr val="D8D0B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5" name="Google Shape;1445;p54"/>
                <p:cNvSpPr/>
                <p:nvPr/>
              </p:nvSpPr>
              <p:spPr>
                <a:xfrm>
                  <a:off x="6187339" y="2382231"/>
                  <a:ext cx="193460" cy="175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6" h="2219" extrusionOk="0">
                      <a:moveTo>
                        <a:pt x="1221" y="0"/>
                      </a:moveTo>
                      <a:cubicBezTo>
                        <a:pt x="938" y="0"/>
                        <a:pt x="653" y="108"/>
                        <a:pt x="432" y="324"/>
                      </a:cubicBezTo>
                      <a:cubicBezTo>
                        <a:pt x="0" y="755"/>
                        <a:pt x="0" y="1463"/>
                        <a:pt x="432" y="1894"/>
                      </a:cubicBezTo>
                      <a:cubicBezTo>
                        <a:pt x="653" y="2110"/>
                        <a:pt x="938" y="2218"/>
                        <a:pt x="1221" y="2218"/>
                      </a:cubicBezTo>
                      <a:cubicBezTo>
                        <a:pt x="1505" y="2218"/>
                        <a:pt x="1786" y="2110"/>
                        <a:pt x="2002" y="1894"/>
                      </a:cubicBezTo>
                      <a:cubicBezTo>
                        <a:pt x="2446" y="1463"/>
                        <a:pt x="2446" y="755"/>
                        <a:pt x="2002" y="324"/>
                      </a:cubicBezTo>
                      <a:cubicBezTo>
                        <a:pt x="1786" y="108"/>
                        <a:pt x="1505" y="0"/>
                        <a:pt x="12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46" name="Google Shape;1446;p54"/>
              <p:cNvSpPr/>
              <p:nvPr/>
            </p:nvSpPr>
            <p:spPr>
              <a:xfrm>
                <a:off x="4927218" y="2573868"/>
                <a:ext cx="1423916" cy="1294578"/>
              </a:xfrm>
              <a:custGeom>
                <a:avLst/>
                <a:gdLst/>
                <a:ahLst/>
                <a:cxnLst/>
                <a:rect l="l" t="t" r="r" b="b"/>
                <a:pathLst>
                  <a:path w="58220" h="51043" extrusionOk="0">
                    <a:moveTo>
                      <a:pt x="58220" y="0"/>
                    </a:moveTo>
                    <a:lnTo>
                      <a:pt x="58220" y="22282"/>
                    </a:lnTo>
                    <a:lnTo>
                      <a:pt x="0" y="22282"/>
                    </a:lnTo>
                    <a:lnTo>
                      <a:pt x="0" y="38875"/>
                    </a:lnTo>
                    <a:lnTo>
                      <a:pt x="22330" y="38841"/>
                    </a:lnTo>
                    <a:lnTo>
                      <a:pt x="22222" y="51043"/>
                    </a:lnTo>
                  </a:path>
                </a:pathLst>
              </a:custGeom>
              <a:noFill/>
              <a:ln w="114300" cap="flat" cmpd="sng">
                <a:solidFill>
                  <a:srgbClr val="D8D0B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447" name="Google Shape;1447;p54"/>
            <p:cNvGrpSpPr/>
            <p:nvPr/>
          </p:nvGrpSpPr>
          <p:grpSpPr>
            <a:xfrm>
              <a:off x="2747759" y="1939027"/>
              <a:ext cx="1516011" cy="1806582"/>
              <a:chOff x="2664522" y="1979313"/>
              <a:chExt cx="1585288" cy="1889137"/>
            </a:xfrm>
          </p:grpSpPr>
          <p:sp>
            <p:nvSpPr>
              <p:cNvPr id="1448" name="Google Shape;1448;p54"/>
              <p:cNvSpPr/>
              <p:nvPr/>
            </p:nvSpPr>
            <p:spPr>
              <a:xfrm>
                <a:off x="2664522" y="1979313"/>
                <a:ext cx="257051" cy="233323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2950" extrusionOk="0">
                    <a:moveTo>
                      <a:pt x="1609" y="1"/>
                    </a:moveTo>
                    <a:cubicBezTo>
                      <a:pt x="945" y="1"/>
                      <a:pt x="344" y="458"/>
                      <a:pt x="181" y="1133"/>
                    </a:cubicBezTo>
                    <a:cubicBezTo>
                      <a:pt x="1" y="1924"/>
                      <a:pt x="480" y="2728"/>
                      <a:pt x="1283" y="2908"/>
                    </a:cubicBezTo>
                    <a:cubicBezTo>
                      <a:pt x="1399" y="2936"/>
                      <a:pt x="1515" y="2949"/>
                      <a:pt x="1629" y="2949"/>
                    </a:cubicBezTo>
                    <a:cubicBezTo>
                      <a:pt x="2294" y="2949"/>
                      <a:pt x="2894" y="2492"/>
                      <a:pt x="3058" y="1817"/>
                    </a:cubicBezTo>
                    <a:cubicBezTo>
                      <a:pt x="3250" y="1025"/>
                      <a:pt x="2758" y="222"/>
                      <a:pt x="1955" y="42"/>
                    </a:cubicBezTo>
                    <a:cubicBezTo>
                      <a:pt x="1839" y="14"/>
                      <a:pt x="1723" y="1"/>
                      <a:pt x="1609" y="1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54"/>
              <p:cNvSpPr/>
              <p:nvPr/>
            </p:nvSpPr>
            <p:spPr>
              <a:xfrm>
                <a:off x="2695843" y="2008024"/>
                <a:ext cx="193539" cy="175902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2224" extrusionOk="0">
                    <a:moveTo>
                      <a:pt x="1232" y="0"/>
                    </a:moveTo>
                    <a:cubicBezTo>
                      <a:pt x="721" y="0"/>
                      <a:pt x="258" y="348"/>
                      <a:pt x="144" y="866"/>
                    </a:cubicBezTo>
                    <a:cubicBezTo>
                      <a:pt x="0" y="1454"/>
                      <a:pt x="372" y="2053"/>
                      <a:pt x="971" y="2197"/>
                    </a:cubicBezTo>
                    <a:cubicBezTo>
                      <a:pt x="1053" y="2215"/>
                      <a:pt x="1134" y="2223"/>
                      <a:pt x="1215" y="2223"/>
                    </a:cubicBezTo>
                    <a:cubicBezTo>
                      <a:pt x="1725" y="2223"/>
                      <a:pt x="2188" y="1876"/>
                      <a:pt x="2302" y="1358"/>
                    </a:cubicBezTo>
                    <a:cubicBezTo>
                      <a:pt x="2446" y="770"/>
                      <a:pt x="2074" y="171"/>
                      <a:pt x="1475" y="27"/>
                    </a:cubicBezTo>
                    <a:cubicBezTo>
                      <a:pt x="1393" y="9"/>
                      <a:pt x="1312" y="0"/>
                      <a:pt x="12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54"/>
              <p:cNvSpPr/>
              <p:nvPr/>
            </p:nvSpPr>
            <p:spPr>
              <a:xfrm>
                <a:off x="2792510" y="2215300"/>
                <a:ext cx="1457300" cy="1653150"/>
              </a:xfrm>
              <a:custGeom>
                <a:avLst/>
                <a:gdLst/>
                <a:ahLst/>
                <a:cxnLst/>
                <a:rect l="l" t="t" r="r" b="b"/>
                <a:pathLst>
                  <a:path w="58292" h="66126" extrusionOk="0">
                    <a:moveTo>
                      <a:pt x="0" y="0"/>
                    </a:moveTo>
                    <a:lnTo>
                      <a:pt x="72" y="37365"/>
                    </a:lnTo>
                    <a:lnTo>
                      <a:pt x="58292" y="37365"/>
                    </a:lnTo>
                    <a:lnTo>
                      <a:pt x="58292" y="53958"/>
                    </a:lnTo>
                    <a:lnTo>
                      <a:pt x="35962" y="53924"/>
                    </a:lnTo>
                    <a:lnTo>
                      <a:pt x="36069" y="66126"/>
                    </a:lnTo>
                  </a:path>
                </a:pathLst>
              </a:custGeom>
              <a:noFill/>
              <a:ln w="114300" cap="flat" cmpd="sng">
                <a:solidFill>
                  <a:srgbClr val="F6B26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451" name="Google Shape;1451;p54"/>
            <p:cNvGrpSpPr/>
            <p:nvPr/>
          </p:nvGrpSpPr>
          <p:grpSpPr>
            <a:xfrm>
              <a:off x="1057887" y="2783965"/>
              <a:ext cx="1836267" cy="1071825"/>
              <a:chOff x="1057887" y="2783965"/>
              <a:chExt cx="1836267" cy="1071825"/>
            </a:xfrm>
          </p:grpSpPr>
          <p:sp>
            <p:nvSpPr>
              <p:cNvPr id="1452" name="Google Shape;1452;p54"/>
              <p:cNvSpPr/>
              <p:nvPr/>
            </p:nvSpPr>
            <p:spPr>
              <a:xfrm>
                <a:off x="1120438" y="2895452"/>
                <a:ext cx="1773716" cy="960338"/>
              </a:xfrm>
              <a:custGeom>
                <a:avLst/>
                <a:gdLst/>
                <a:ahLst/>
                <a:cxnLst/>
                <a:rect l="l" t="t" r="r" b="b"/>
                <a:pathLst>
                  <a:path w="23451" h="12697" extrusionOk="0">
                    <a:moveTo>
                      <a:pt x="0" y="1"/>
                    </a:moveTo>
                    <a:lnTo>
                      <a:pt x="0" y="7554"/>
                    </a:lnTo>
                    <a:cubicBezTo>
                      <a:pt x="0" y="7913"/>
                      <a:pt x="288" y="8213"/>
                      <a:pt x="648" y="8213"/>
                    </a:cubicBezTo>
                    <a:lnTo>
                      <a:pt x="22143" y="8213"/>
                    </a:lnTo>
                    <a:lnTo>
                      <a:pt x="22143" y="12697"/>
                    </a:lnTo>
                    <a:lnTo>
                      <a:pt x="23450" y="12697"/>
                    </a:lnTo>
                    <a:lnTo>
                      <a:pt x="23450" y="7554"/>
                    </a:lnTo>
                    <a:cubicBezTo>
                      <a:pt x="23450" y="7194"/>
                      <a:pt x="23162" y="6906"/>
                      <a:pt x="22803" y="6906"/>
                    </a:cubicBezTo>
                    <a:lnTo>
                      <a:pt x="1307" y="6906"/>
                    </a:lnTo>
                    <a:lnTo>
                      <a:pt x="1307" y="1"/>
                    </a:lnTo>
                    <a:close/>
                  </a:path>
                </a:pathLst>
              </a:custGeom>
              <a:solidFill>
                <a:srgbClr val="E663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54"/>
              <p:cNvSpPr/>
              <p:nvPr/>
            </p:nvSpPr>
            <p:spPr>
              <a:xfrm>
                <a:off x="1057887" y="2783965"/>
                <a:ext cx="223123" cy="22312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950" extrusionOk="0">
                    <a:moveTo>
                      <a:pt x="1475" y="0"/>
                    </a:moveTo>
                    <a:cubicBezTo>
                      <a:pt x="659" y="0"/>
                      <a:pt x="0" y="660"/>
                      <a:pt x="0" y="1475"/>
                    </a:cubicBezTo>
                    <a:cubicBezTo>
                      <a:pt x="0" y="2290"/>
                      <a:pt x="659" y="2950"/>
                      <a:pt x="1475" y="2950"/>
                    </a:cubicBezTo>
                    <a:cubicBezTo>
                      <a:pt x="2290" y="2950"/>
                      <a:pt x="2949" y="2290"/>
                      <a:pt x="2949" y="1475"/>
                    </a:cubicBezTo>
                    <a:cubicBezTo>
                      <a:pt x="2949" y="660"/>
                      <a:pt x="2290" y="0"/>
                      <a:pt x="1475" y="0"/>
                    </a:cubicBezTo>
                    <a:close/>
                  </a:path>
                </a:pathLst>
              </a:custGeom>
              <a:solidFill>
                <a:srgbClr val="E663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54"/>
              <p:cNvSpPr/>
              <p:nvPr/>
            </p:nvSpPr>
            <p:spPr>
              <a:xfrm>
                <a:off x="1085948" y="2811118"/>
                <a:ext cx="167834" cy="168742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231" extrusionOk="0">
                    <a:moveTo>
                      <a:pt x="1104" y="1"/>
                    </a:moveTo>
                    <a:cubicBezTo>
                      <a:pt x="492" y="1"/>
                      <a:pt x="1" y="505"/>
                      <a:pt x="1" y="1116"/>
                    </a:cubicBezTo>
                    <a:cubicBezTo>
                      <a:pt x="1" y="1727"/>
                      <a:pt x="492" y="2231"/>
                      <a:pt x="1104" y="2231"/>
                    </a:cubicBezTo>
                    <a:cubicBezTo>
                      <a:pt x="1715" y="2231"/>
                      <a:pt x="2219" y="1727"/>
                      <a:pt x="2219" y="1116"/>
                    </a:cubicBezTo>
                    <a:cubicBezTo>
                      <a:pt x="2219" y="505"/>
                      <a:pt x="1715" y="1"/>
                      <a:pt x="11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5" name="Google Shape;1455;p54"/>
            <p:cNvSpPr/>
            <p:nvPr/>
          </p:nvSpPr>
          <p:spPr>
            <a:xfrm rot="-5400000">
              <a:off x="4052766" y="1962500"/>
              <a:ext cx="1058700" cy="4489500"/>
            </a:xfrm>
            <a:prstGeom prst="roundRect">
              <a:avLst>
                <a:gd name="adj" fmla="val 39287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-5400000">
              <a:off x="2512456" y="3858520"/>
              <a:ext cx="697500" cy="697500"/>
            </a:xfrm>
            <a:prstGeom prst="ellipse">
              <a:avLst/>
            </a:prstGeom>
            <a:solidFill>
              <a:srgbClr val="E66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-5400000">
              <a:off x="3372920" y="3858520"/>
              <a:ext cx="697500" cy="697500"/>
            </a:xfrm>
            <a:prstGeom prst="ellipse">
              <a:avLst/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-5400000">
              <a:off x="4233384" y="3858520"/>
              <a:ext cx="697500" cy="697500"/>
            </a:xfrm>
            <a:prstGeom prst="ellipse">
              <a:avLst/>
            </a:prstGeom>
            <a:solidFill>
              <a:srgbClr val="FFC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-5400000">
              <a:off x="5093845" y="3858520"/>
              <a:ext cx="697500" cy="697500"/>
            </a:xfrm>
            <a:prstGeom prst="ellipse">
              <a:avLst/>
            </a:prstGeom>
            <a:solidFill>
              <a:srgbClr val="D8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-5400000">
              <a:off x="5954309" y="3858520"/>
              <a:ext cx="697500" cy="697500"/>
            </a:xfrm>
            <a:prstGeom prst="ellipse">
              <a:avLst/>
            </a:prstGeom>
            <a:solidFill>
              <a:srgbClr val="A9B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1" name="Google Shape;1461;p54"/>
          <p:cNvSpPr txBox="1"/>
          <p:nvPr/>
        </p:nvSpPr>
        <p:spPr>
          <a:xfrm>
            <a:off x="110375" y="1513275"/>
            <a:ext cx="2045700" cy="1607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E66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Estudio por caso aplicativo a cada cooperativa evaluando  el nivel de compromiso.</a:t>
            </a:r>
            <a:endParaRPr sz="1700"/>
          </a:p>
        </p:txBody>
      </p:sp>
      <p:grpSp>
        <p:nvGrpSpPr>
          <p:cNvPr id="1462" name="Google Shape;1462;p54"/>
          <p:cNvGrpSpPr/>
          <p:nvPr/>
        </p:nvGrpSpPr>
        <p:grpSpPr>
          <a:xfrm>
            <a:off x="2792860" y="4414095"/>
            <a:ext cx="408182" cy="341666"/>
            <a:chOff x="880675" y="2514098"/>
            <a:chExt cx="422987" cy="355125"/>
          </a:xfrm>
        </p:grpSpPr>
        <p:sp>
          <p:nvSpPr>
            <p:cNvPr id="1463" name="Google Shape;1463;p54"/>
            <p:cNvSpPr/>
            <p:nvPr/>
          </p:nvSpPr>
          <p:spPr>
            <a:xfrm>
              <a:off x="925283" y="2729785"/>
              <a:ext cx="89216" cy="129000"/>
            </a:xfrm>
            <a:custGeom>
              <a:avLst/>
              <a:gdLst/>
              <a:ahLst/>
              <a:cxnLst/>
              <a:rect l="l" t="t" r="r" b="b"/>
              <a:pathLst>
                <a:path w="1128" h="1631" extrusionOk="0">
                  <a:moveTo>
                    <a:pt x="0" y="0"/>
                  </a:moveTo>
                  <a:lnTo>
                    <a:pt x="0" y="1631"/>
                  </a:lnTo>
                  <a:lnTo>
                    <a:pt x="1127" y="1631"/>
                  </a:lnTo>
                  <a:lnTo>
                    <a:pt x="11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4" name="Google Shape;1464;p54"/>
            <p:cNvGrpSpPr/>
            <p:nvPr/>
          </p:nvGrpSpPr>
          <p:grpSpPr>
            <a:xfrm>
              <a:off x="880675" y="2514098"/>
              <a:ext cx="422987" cy="355125"/>
              <a:chOff x="2560050" y="2514098"/>
              <a:chExt cx="422987" cy="355125"/>
            </a:xfrm>
          </p:grpSpPr>
          <p:sp>
            <p:nvSpPr>
              <p:cNvPr id="1465" name="Google Shape;1465;p54"/>
              <p:cNvSpPr/>
              <p:nvPr/>
            </p:nvSpPr>
            <p:spPr>
              <a:xfrm>
                <a:off x="2731682" y="2627359"/>
                <a:ext cx="88267" cy="231425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2926" extrusionOk="0">
                    <a:moveTo>
                      <a:pt x="1" y="1"/>
                    </a:moveTo>
                    <a:lnTo>
                      <a:pt x="1" y="2926"/>
                    </a:lnTo>
                    <a:lnTo>
                      <a:pt x="1116" y="2926"/>
                    </a:lnTo>
                    <a:lnTo>
                      <a:pt x="11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54"/>
              <p:cNvSpPr/>
              <p:nvPr/>
            </p:nvSpPr>
            <p:spPr>
              <a:xfrm>
                <a:off x="2858784" y="2579983"/>
                <a:ext cx="89216" cy="278801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525" extrusionOk="0">
                    <a:moveTo>
                      <a:pt x="0" y="0"/>
                    </a:moveTo>
                    <a:lnTo>
                      <a:pt x="0" y="3525"/>
                    </a:lnTo>
                    <a:lnTo>
                      <a:pt x="1127" y="3525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54"/>
              <p:cNvSpPr/>
              <p:nvPr/>
            </p:nvSpPr>
            <p:spPr>
              <a:xfrm>
                <a:off x="2560050" y="2514098"/>
                <a:ext cx="422987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5348" h="4490" extrusionOk="0">
                    <a:moveTo>
                      <a:pt x="133" y="0"/>
                    </a:moveTo>
                    <a:cubicBezTo>
                      <a:pt x="67" y="0"/>
                      <a:pt x="1" y="42"/>
                      <a:pt x="1" y="126"/>
                    </a:cubicBezTo>
                    <a:lnTo>
                      <a:pt x="1" y="4490"/>
                    </a:lnTo>
                    <a:lnTo>
                      <a:pt x="5180" y="4490"/>
                    </a:lnTo>
                    <a:cubicBezTo>
                      <a:pt x="5348" y="4490"/>
                      <a:pt x="5348" y="4238"/>
                      <a:pt x="5180" y="4226"/>
                    </a:cubicBezTo>
                    <a:lnTo>
                      <a:pt x="265" y="4226"/>
                    </a:lnTo>
                    <a:lnTo>
                      <a:pt x="265" y="126"/>
                    </a:lnTo>
                    <a:cubicBezTo>
                      <a:pt x="265" y="42"/>
                      <a:pt x="199" y="0"/>
                      <a:pt x="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68" name="Google Shape;1468;p54"/>
          <p:cNvGrpSpPr/>
          <p:nvPr/>
        </p:nvGrpSpPr>
        <p:grpSpPr>
          <a:xfrm>
            <a:off x="3653012" y="4428889"/>
            <a:ext cx="464968" cy="312067"/>
            <a:chOff x="3658096" y="2134292"/>
            <a:chExt cx="481832" cy="324360"/>
          </a:xfrm>
        </p:grpSpPr>
        <p:sp>
          <p:nvSpPr>
            <p:cNvPr id="1469" name="Google Shape;1469;p54"/>
            <p:cNvSpPr/>
            <p:nvPr/>
          </p:nvSpPr>
          <p:spPr>
            <a:xfrm>
              <a:off x="3818339" y="2134292"/>
              <a:ext cx="321590" cy="321511"/>
            </a:xfrm>
            <a:custGeom>
              <a:avLst/>
              <a:gdLst/>
              <a:ahLst/>
              <a:cxnLst/>
              <a:rect l="l" t="t" r="r" b="b"/>
              <a:pathLst>
                <a:path w="4066" h="4065" extrusionOk="0">
                  <a:moveTo>
                    <a:pt x="2026" y="1329"/>
                  </a:moveTo>
                  <a:cubicBezTo>
                    <a:pt x="2393" y="1329"/>
                    <a:pt x="2743" y="1621"/>
                    <a:pt x="2734" y="2051"/>
                  </a:cubicBezTo>
                  <a:cubicBezTo>
                    <a:pt x="2723" y="2427"/>
                    <a:pt x="2422" y="2734"/>
                    <a:pt x="2037" y="2734"/>
                  </a:cubicBezTo>
                  <a:cubicBezTo>
                    <a:pt x="2030" y="2734"/>
                    <a:pt x="2022" y="2734"/>
                    <a:pt x="2015" y="2734"/>
                  </a:cubicBezTo>
                  <a:cubicBezTo>
                    <a:pt x="1392" y="2722"/>
                    <a:pt x="1104" y="1955"/>
                    <a:pt x="1547" y="1523"/>
                  </a:cubicBezTo>
                  <a:cubicBezTo>
                    <a:pt x="1689" y="1389"/>
                    <a:pt x="1859" y="1329"/>
                    <a:pt x="2026" y="1329"/>
                  </a:cubicBezTo>
                  <a:close/>
                  <a:moveTo>
                    <a:pt x="1727" y="1"/>
                  </a:moveTo>
                  <a:lnTo>
                    <a:pt x="1715" y="516"/>
                  </a:lnTo>
                  <a:cubicBezTo>
                    <a:pt x="1547" y="540"/>
                    <a:pt x="1392" y="600"/>
                    <a:pt x="1248" y="684"/>
                  </a:cubicBezTo>
                  <a:lnTo>
                    <a:pt x="900" y="324"/>
                  </a:lnTo>
                  <a:lnTo>
                    <a:pt x="373" y="816"/>
                  </a:lnTo>
                  <a:lnTo>
                    <a:pt x="732" y="1187"/>
                  </a:lnTo>
                  <a:cubicBezTo>
                    <a:pt x="636" y="1331"/>
                    <a:pt x="576" y="1475"/>
                    <a:pt x="528" y="1643"/>
                  </a:cubicBezTo>
                  <a:lnTo>
                    <a:pt x="25" y="1631"/>
                  </a:lnTo>
                  <a:lnTo>
                    <a:pt x="1" y="2350"/>
                  </a:lnTo>
                  <a:lnTo>
                    <a:pt x="516" y="2362"/>
                  </a:lnTo>
                  <a:cubicBezTo>
                    <a:pt x="540" y="2518"/>
                    <a:pt x="612" y="2674"/>
                    <a:pt x="684" y="2818"/>
                  </a:cubicBezTo>
                  <a:lnTo>
                    <a:pt x="325" y="3178"/>
                  </a:lnTo>
                  <a:lnTo>
                    <a:pt x="816" y="3693"/>
                  </a:lnTo>
                  <a:lnTo>
                    <a:pt x="1188" y="3345"/>
                  </a:lnTo>
                  <a:cubicBezTo>
                    <a:pt x="1332" y="3429"/>
                    <a:pt x="1475" y="3501"/>
                    <a:pt x="1643" y="3537"/>
                  </a:cubicBezTo>
                  <a:lnTo>
                    <a:pt x="1631" y="4053"/>
                  </a:lnTo>
                  <a:lnTo>
                    <a:pt x="2351" y="4065"/>
                  </a:lnTo>
                  <a:lnTo>
                    <a:pt x="2363" y="3561"/>
                  </a:lnTo>
                  <a:cubicBezTo>
                    <a:pt x="2518" y="3525"/>
                    <a:pt x="2674" y="3465"/>
                    <a:pt x="2818" y="3381"/>
                  </a:cubicBezTo>
                  <a:lnTo>
                    <a:pt x="3178" y="3753"/>
                  </a:lnTo>
                  <a:lnTo>
                    <a:pt x="3693" y="3250"/>
                  </a:lnTo>
                  <a:lnTo>
                    <a:pt x="3346" y="2878"/>
                  </a:lnTo>
                  <a:cubicBezTo>
                    <a:pt x="3430" y="2746"/>
                    <a:pt x="3502" y="2590"/>
                    <a:pt x="3538" y="2434"/>
                  </a:cubicBezTo>
                  <a:lnTo>
                    <a:pt x="4053" y="2446"/>
                  </a:lnTo>
                  <a:lnTo>
                    <a:pt x="4065" y="1727"/>
                  </a:lnTo>
                  <a:lnTo>
                    <a:pt x="3562" y="1715"/>
                  </a:lnTo>
                  <a:cubicBezTo>
                    <a:pt x="3526" y="1547"/>
                    <a:pt x="3466" y="1391"/>
                    <a:pt x="3382" y="1247"/>
                  </a:cubicBezTo>
                  <a:lnTo>
                    <a:pt x="3753" y="900"/>
                  </a:lnTo>
                  <a:lnTo>
                    <a:pt x="3250" y="372"/>
                  </a:lnTo>
                  <a:lnTo>
                    <a:pt x="2890" y="732"/>
                  </a:lnTo>
                  <a:cubicBezTo>
                    <a:pt x="2746" y="636"/>
                    <a:pt x="2590" y="564"/>
                    <a:pt x="2435" y="528"/>
                  </a:cubicBezTo>
                  <a:lnTo>
                    <a:pt x="2447" y="13"/>
                  </a:lnTo>
                  <a:lnTo>
                    <a:pt x="1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54"/>
            <p:cNvSpPr/>
            <p:nvPr/>
          </p:nvSpPr>
          <p:spPr>
            <a:xfrm>
              <a:off x="3658096" y="2285993"/>
              <a:ext cx="171710" cy="172659"/>
            </a:xfrm>
            <a:custGeom>
              <a:avLst/>
              <a:gdLst/>
              <a:ahLst/>
              <a:cxnLst/>
              <a:rect l="l" t="t" r="r" b="b"/>
              <a:pathLst>
                <a:path w="2171" h="2183" extrusionOk="0">
                  <a:moveTo>
                    <a:pt x="1079" y="714"/>
                  </a:moveTo>
                  <a:cubicBezTo>
                    <a:pt x="1274" y="714"/>
                    <a:pt x="1463" y="872"/>
                    <a:pt x="1463" y="1104"/>
                  </a:cubicBezTo>
                  <a:cubicBezTo>
                    <a:pt x="1452" y="1301"/>
                    <a:pt x="1295" y="1464"/>
                    <a:pt x="1100" y="1464"/>
                  </a:cubicBezTo>
                  <a:cubicBezTo>
                    <a:pt x="1094" y="1464"/>
                    <a:pt x="1087" y="1464"/>
                    <a:pt x="1080" y="1463"/>
                  </a:cubicBezTo>
                  <a:cubicBezTo>
                    <a:pt x="744" y="1463"/>
                    <a:pt x="588" y="1056"/>
                    <a:pt x="828" y="816"/>
                  </a:cubicBezTo>
                  <a:cubicBezTo>
                    <a:pt x="902" y="746"/>
                    <a:pt x="991" y="714"/>
                    <a:pt x="1079" y="714"/>
                  </a:cubicBezTo>
                  <a:close/>
                  <a:moveTo>
                    <a:pt x="912" y="1"/>
                  </a:moveTo>
                  <a:lnTo>
                    <a:pt x="912" y="276"/>
                  </a:lnTo>
                  <a:cubicBezTo>
                    <a:pt x="828" y="288"/>
                    <a:pt x="744" y="324"/>
                    <a:pt x="660" y="372"/>
                  </a:cubicBezTo>
                  <a:lnTo>
                    <a:pt x="480" y="169"/>
                  </a:lnTo>
                  <a:lnTo>
                    <a:pt x="193" y="444"/>
                  </a:lnTo>
                  <a:lnTo>
                    <a:pt x="384" y="636"/>
                  </a:lnTo>
                  <a:cubicBezTo>
                    <a:pt x="336" y="708"/>
                    <a:pt x="301" y="792"/>
                    <a:pt x="277" y="876"/>
                  </a:cubicBezTo>
                  <a:lnTo>
                    <a:pt x="1" y="876"/>
                  </a:lnTo>
                  <a:lnTo>
                    <a:pt x="1" y="1260"/>
                  </a:lnTo>
                  <a:lnTo>
                    <a:pt x="265" y="1260"/>
                  </a:lnTo>
                  <a:cubicBezTo>
                    <a:pt x="289" y="1355"/>
                    <a:pt x="325" y="1439"/>
                    <a:pt x="360" y="1511"/>
                  </a:cubicBezTo>
                  <a:lnTo>
                    <a:pt x="169" y="1703"/>
                  </a:lnTo>
                  <a:lnTo>
                    <a:pt x="432" y="1979"/>
                  </a:lnTo>
                  <a:lnTo>
                    <a:pt x="636" y="1787"/>
                  </a:lnTo>
                  <a:cubicBezTo>
                    <a:pt x="708" y="1835"/>
                    <a:pt x="792" y="1871"/>
                    <a:pt x="876" y="1895"/>
                  </a:cubicBezTo>
                  <a:lnTo>
                    <a:pt x="864" y="2171"/>
                  </a:lnTo>
                  <a:lnTo>
                    <a:pt x="1248" y="2183"/>
                  </a:lnTo>
                  <a:lnTo>
                    <a:pt x="1260" y="1907"/>
                  </a:lnTo>
                  <a:cubicBezTo>
                    <a:pt x="1344" y="1883"/>
                    <a:pt x="1427" y="1859"/>
                    <a:pt x="1511" y="1811"/>
                  </a:cubicBezTo>
                  <a:lnTo>
                    <a:pt x="1691" y="2015"/>
                  </a:lnTo>
                  <a:lnTo>
                    <a:pt x="1979" y="1739"/>
                  </a:lnTo>
                  <a:lnTo>
                    <a:pt x="1787" y="1547"/>
                  </a:lnTo>
                  <a:cubicBezTo>
                    <a:pt x="1835" y="1475"/>
                    <a:pt x="1871" y="1391"/>
                    <a:pt x="1895" y="1308"/>
                  </a:cubicBezTo>
                  <a:lnTo>
                    <a:pt x="2159" y="1308"/>
                  </a:lnTo>
                  <a:lnTo>
                    <a:pt x="2171" y="924"/>
                  </a:lnTo>
                  <a:lnTo>
                    <a:pt x="1895" y="912"/>
                  </a:lnTo>
                  <a:cubicBezTo>
                    <a:pt x="1883" y="828"/>
                    <a:pt x="1847" y="744"/>
                    <a:pt x="1811" y="672"/>
                  </a:cubicBezTo>
                  <a:lnTo>
                    <a:pt x="2003" y="480"/>
                  </a:lnTo>
                  <a:lnTo>
                    <a:pt x="1739" y="205"/>
                  </a:lnTo>
                  <a:lnTo>
                    <a:pt x="1535" y="396"/>
                  </a:lnTo>
                  <a:cubicBezTo>
                    <a:pt x="1463" y="348"/>
                    <a:pt x="1379" y="300"/>
                    <a:pt x="1296" y="288"/>
                  </a:cubicBezTo>
                  <a:lnTo>
                    <a:pt x="1308" y="13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54"/>
          <p:cNvGrpSpPr/>
          <p:nvPr/>
        </p:nvGrpSpPr>
        <p:grpSpPr>
          <a:xfrm>
            <a:off x="4589487" y="4421850"/>
            <a:ext cx="287709" cy="326388"/>
            <a:chOff x="2707500" y="249400"/>
            <a:chExt cx="423475" cy="481825"/>
          </a:xfrm>
        </p:grpSpPr>
        <p:sp>
          <p:nvSpPr>
            <p:cNvPr id="1472" name="Google Shape;1472;p54"/>
            <p:cNvSpPr/>
            <p:nvPr/>
          </p:nvSpPr>
          <p:spPr>
            <a:xfrm>
              <a:off x="2739175" y="420675"/>
              <a:ext cx="360100" cy="310550"/>
            </a:xfrm>
            <a:custGeom>
              <a:avLst/>
              <a:gdLst/>
              <a:ahLst/>
              <a:cxnLst/>
              <a:rect l="l" t="t" r="r" b="b"/>
              <a:pathLst>
                <a:path w="14404" h="12422" extrusionOk="0">
                  <a:moveTo>
                    <a:pt x="3816" y="1130"/>
                  </a:moveTo>
                  <a:cubicBezTo>
                    <a:pt x="4126" y="1130"/>
                    <a:pt x="4379" y="1382"/>
                    <a:pt x="4379" y="1696"/>
                  </a:cubicBezTo>
                  <a:lnTo>
                    <a:pt x="4379" y="8471"/>
                  </a:lnTo>
                  <a:cubicBezTo>
                    <a:pt x="4379" y="8781"/>
                    <a:pt x="4126" y="9034"/>
                    <a:pt x="3816" y="9034"/>
                  </a:cubicBezTo>
                  <a:cubicBezTo>
                    <a:pt x="3503" y="9034"/>
                    <a:pt x="3250" y="8781"/>
                    <a:pt x="3250" y="8471"/>
                  </a:cubicBezTo>
                  <a:lnTo>
                    <a:pt x="3250" y="1696"/>
                  </a:lnTo>
                  <a:cubicBezTo>
                    <a:pt x="3250" y="1382"/>
                    <a:pt x="3503" y="1130"/>
                    <a:pt x="3816" y="1130"/>
                  </a:cubicBezTo>
                  <a:close/>
                  <a:moveTo>
                    <a:pt x="7204" y="1130"/>
                  </a:moveTo>
                  <a:cubicBezTo>
                    <a:pt x="7514" y="1130"/>
                    <a:pt x="7767" y="1382"/>
                    <a:pt x="7767" y="1696"/>
                  </a:cubicBezTo>
                  <a:lnTo>
                    <a:pt x="7767" y="8471"/>
                  </a:lnTo>
                  <a:cubicBezTo>
                    <a:pt x="7767" y="8781"/>
                    <a:pt x="7514" y="9034"/>
                    <a:pt x="7204" y="9034"/>
                  </a:cubicBezTo>
                  <a:cubicBezTo>
                    <a:pt x="6891" y="9034"/>
                    <a:pt x="6638" y="8781"/>
                    <a:pt x="6638" y="8471"/>
                  </a:cubicBezTo>
                  <a:lnTo>
                    <a:pt x="6638" y="1696"/>
                  </a:lnTo>
                  <a:cubicBezTo>
                    <a:pt x="6638" y="1382"/>
                    <a:pt x="6891" y="1130"/>
                    <a:pt x="7204" y="1130"/>
                  </a:cubicBezTo>
                  <a:close/>
                  <a:moveTo>
                    <a:pt x="10592" y="1130"/>
                  </a:moveTo>
                  <a:cubicBezTo>
                    <a:pt x="10902" y="1130"/>
                    <a:pt x="11155" y="1382"/>
                    <a:pt x="11155" y="1696"/>
                  </a:cubicBezTo>
                  <a:lnTo>
                    <a:pt x="11155" y="8471"/>
                  </a:lnTo>
                  <a:cubicBezTo>
                    <a:pt x="11155" y="8781"/>
                    <a:pt x="10902" y="9034"/>
                    <a:pt x="10592" y="9034"/>
                  </a:cubicBezTo>
                  <a:cubicBezTo>
                    <a:pt x="10278" y="9034"/>
                    <a:pt x="10025" y="8781"/>
                    <a:pt x="10025" y="8471"/>
                  </a:cubicBezTo>
                  <a:lnTo>
                    <a:pt x="10025" y="1696"/>
                  </a:lnTo>
                  <a:cubicBezTo>
                    <a:pt x="10025" y="1382"/>
                    <a:pt x="10278" y="1130"/>
                    <a:pt x="10592" y="1130"/>
                  </a:cubicBezTo>
                  <a:close/>
                  <a:moveTo>
                    <a:pt x="1" y="0"/>
                  </a:moveTo>
                  <a:lnTo>
                    <a:pt x="901" y="10880"/>
                  </a:lnTo>
                  <a:cubicBezTo>
                    <a:pt x="976" y="11754"/>
                    <a:pt x="1705" y="12422"/>
                    <a:pt x="2582" y="12422"/>
                  </a:cubicBezTo>
                  <a:cubicBezTo>
                    <a:pt x="2584" y="12422"/>
                    <a:pt x="2586" y="12422"/>
                    <a:pt x="2588" y="12422"/>
                  </a:cubicBezTo>
                  <a:lnTo>
                    <a:pt x="11817" y="12422"/>
                  </a:lnTo>
                  <a:cubicBezTo>
                    <a:pt x="11819" y="12422"/>
                    <a:pt x="11821" y="12422"/>
                    <a:pt x="11823" y="12422"/>
                  </a:cubicBezTo>
                  <a:cubicBezTo>
                    <a:pt x="12700" y="12422"/>
                    <a:pt x="13431" y="11751"/>
                    <a:pt x="13503" y="10877"/>
                  </a:cubicBezTo>
                  <a:lnTo>
                    <a:pt x="14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73" name="Google Shape;1473;p54"/>
            <p:cNvSpPr/>
            <p:nvPr/>
          </p:nvSpPr>
          <p:spPr>
            <a:xfrm>
              <a:off x="2707500" y="249400"/>
              <a:ext cx="423475" cy="141175"/>
            </a:xfrm>
            <a:custGeom>
              <a:avLst/>
              <a:gdLst/>
              <a:ahLst/>
              <a:cxnLst/>
              <a:rect l="l" t="t" r="r" b="b"/>
              <a:pathLst>
                <a:path w="16939" h="5647" extrusionOk="0">
                  <a:moveTo>
                    <a:pt x="9600" y="1130"/>
                  </a:moveTo>
                  <a:cubicBezTo>
                    <a:pt x="9910" y="1130"/>
                    <a:pt x="10163" y="1383"/>
                    <a:pt x="10163" y="1696"/>
                  </a:cubicBezTo>
                  <a:lnTo>
                    <a:pt x="10163" y="2259"/>
                  </a:lnTo>
                  <a:lnTo>
                    <a:pt x="6776" y="2259"/>
                  </a:lnTo>
                  <a:lnTo>
                    <a:pt x="6776" y="1696"/>
                  </a:lnTo>
                  <a:cubicBezTo>
                    <a:pt x="6776" y="1383"/>
                    <a:pt x="7029" y="1130"/>
                    <a:pt x="7342" y="1130"/>
                  </a:cubicBezTo>
                  <a:close/>
                  <a:moveTo>
                    <a:pt x="7342" y="1"/>
                  </a:moveTo>
                  <a:cubicBezTo>
                    <a:pt x="6405" y="1"/>
                    <a:pt x="5646" y="760"/>
                    <a:pt x="5646" y="1696"/>
                  </a:cubicBezTo>
                  <a:lnTo>
                    <a:pt x="5646" y="2259"/>
                  </a:lnTo>
                  <a:lnTo>
                    <a:pt x="1696" y="2259"/>
                  </a:lnTo>
                  <a:cubicBezTo>
                    <a:pt x="759" y="2259"/>
                    <a:pt x="0" y="3018"/>
                    <a:pt x="0" y="3954"/>
                  </a:cubicBezTo>
                  <a:lnTo>
                    <a:pt x="0" y="5084"/>
                  </a:lnTo>
                  <a:cubicBezTo>
                    <a:pt x="0" y="5394"/>
                    <a:pt x="253" y="5647"/>
                    <a:pt x="566" y="5647"/>
                  </a:cubicBezTo>
                  <a:lnTo>
                    <a:pt x="16375" y="5647"/>
                  </a:lnTo>
                  <a:cubicBezTo>
                    <a:pt x="16686" y="5647"/>
                    <a:pt x="16939" y="5394"/>
                    <a:pt x="16939" y="5084"/>
                  </a:cubicBezTo>
                  <a:lnTo>
                    <a:pt x="16939" y="3954"/>
                  </a:lnTo>
                  <a:cubicBezTo>
                    <a:pt x="16939" y="3018"/>
                    <a:pt x="16180" y="2259"/>
                    <a:pt x="15246" y="2259"/>
                  </a:cubicBezTo>
                  <a:lnTo>
                    <a:pt x="11292" y="2259"/>
                  </a:lnTo>
                  <a:lnTo>
                    <a:pt x="11292" y="1696"/>
                  </a:lnTo>
                  <a:cubicBezTo>
                    <a:pt x="11292" y="760"/>
                    <a:pt x="10534" y="1"/>
                    <a:pt x="9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474" name="Google Shape;1474;p54"/>
          <p:cNvGrpSpPr/>
          <p:nvPr/>
        </p:nvGrpSpPr>
        <p:grpSpPr>
          <a:xfrm>
            <a:off x="5435871" y="4421742"/>
            <a:ext cx="331394" cy="326422"/>
            <a:chOff x="3858100" y="1435075"/>
            <a:chExt cx="487775" cy="481875"/>
          </a:xfrm>
        </p:grpSpPr>
        <p:sp>
          <p:nvSpPr>
            <p:cNvPr id="1475" name="Google Shape;1475;p54"/>
            <p:cNvSpPr/>
            <p:nvPr/>
          </p:nvSpPr>
          <p:spPr>
            <a:xfrm>
              <a:off x="3858100" y="1868750"/>
              <a:ext cx="55575" cy="48200"/>
            </a:xfrm>
            <a:custGeom>
              <a:avLst/>
              <a:gdLst/>
              <a:ahLst/>
              <a:cxnLst/>
              <a:rect l="l" t="t" r="r" b="b"/>
              <a:pathLst>
                <a:path w="2223" h="1928" extrusionOk="0">
                  <a:moveTo>
                    <a:pt x="1600" y="0"/>
                  </a:moveTo>
                  <a:cubicBezTo>
                    <a:pt x="1460" y="0"/>
                    <a:pt x="1319" y="53"/>
                    <a:pt x="1211" y="158"/>
                  </a:cubicBezTo>
                  <a:lnTo>
                    <a:pt x="413" y="959"/>
                  </a:lnTo>
                  <a:cubicBezTo>
                    <a:pt x="0" y="1369"/>
                    <a:pt x="388" y="1927"/>
                    <a:pt x="825" y="1927"/>
                  </a:cubicBezTo>
                  <a:cubicBezTo>
                    <a:pt x="956" y="1927"/>
                    <a:pt x="1091" y="1877"/>
                    <a:pt x="1211" y="1757"/>
                  </a:cubicBezTo>
                  <a:lnTo>
                    <a:pt x="2009" y="959"/>
                  </a:lnTo>
                  <a:cubicBezTo>
                    <a:pt x="2222" y="736"/>
                    <a:pt x="2219" y="384"/>
                    <a:pt x="2000" y="167"/>
                  </a:cubicBezTo>
                  <a:cubicBezTo>
                    <a:pt x="1890" y="56"/>
                    <a:pt x="1745" y="0"/>
                    <a:pt x="1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76" name="Google Shape;1476;p54"/>
            <p:cNvSpPr/>
            <p:nvPr/>
          </p:nvSpPr>
          <p:spPr>
            <a:xfrm>
              <a:off x="3917950" y="1808500"/>
              <a:ext cx="60350" cy="48525"/>
            </a:xfrm>
            <a:custGeom>
              <a:avLst/>
              <a:gdLst/>
              <a:ahLst/>
              <a:cxnLst/>
              <a:rect l="l" t="t" r="r" b="b"/>
              <a:pathLst>
                <a:path w="2414" h="1941" extrusionOk="0">
                  <a:moveTo>
                    <a:pt x="1601" y="1"/>
                  </a:moveTo>
                  <a:cubicBezTo>
                    <a:pt x="1470" y="1"/>
                    <a:pt x="1333" y="52"/>
                    <a:pt x="1211" y="174"/>
                  </a:cubicBezTo>
                  <a:lnTo>
                    <a:pt x="413" y="972"/>
                  </a:lnTo>
                  <a:cubicBezTo>
                    <a:pt x="1" y="1384"/>
                    <a:pt x="388" y="1941"/>
                    <a:pt x="824" y="1941"/>
                  </a:cubicBezTo>
                  <a:cubicBezTo>
                    <a:pt x="955" y="1941"/>
                    <a:pt x="1091" y="1890"/>
                    <a:pt x="1211" y="1770"/>
                  </a:cubicBezTo>
                  <a:lnTo>
                    <a:pt x="2009" y="972"/>
                  </a:lnTo>
                  <a:cubicBezTo>
                    <a:pt x="2414" y="569"/>
                    <a:pt x="2037" y="1"/>
                    <a:pt x="1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77" name="Google Shape;1477;p54"/>
            <p:cNvSpPr/>
            <p:nvPr/>
          </p:nvSpPr>
          <p:spPr>
            <a:xfrm>
              <a:off x="3876450" y="1435075"/>
              <a:ext cx="450375" cy="251250"/>
            </a:xfrm>
            <a:custGeom>
              <a:avLst/>
              <a:gdLst/>
              <a:ahLst/>
              <a:cxnLst/>
              <a:rect l="l" t="t" r="r" b="b"/>
              <a:pathLst>
                <a:path w="18015" h="10050" extrusionOk="0">
                  <a:moveTo>
                    <a:pt x="18014" y="1"/>
                  </a:moveTo>
                  <a:lnTo>
                    <a:pt x="561" y="4762"/>
                  </a:lnTo>
                  <a:cubicBezTo>
                    <a:pt x="121" y="4882"/>
                    <a:pt x="1" y="5448"/>
                    <a:pt x="350" y="5740"/>
                  </a:cubicBezTo>
                  <a:lnTo>
                    <a:pt x="5584" y="10049"/>
                  </a:lnTo>
                  <a:lnTo>
                    <a:pt x="180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>
              <a:off x="4094925" y="1456025"/>
              <a:ext cx="250950" cy="445250"/>
            </a:xfrm>
            <a:custGeom>
              <a:avLst/>
              <a:gdLst/>
              <a:ahLst/>
              <a:cxnLst/>
              <a:rect l="l" t="t" r="r" b="b"/>
              <a:pathLst>
                <a:path w="10038" h="17810" extrusionOk="0">
                  <a:moveTo>
                    <a:pt x="10037" y="0"/>
                  </a:moveTo>
                  <a:cubicBezTo>
                    <a:pt x="9890" y="120"/>
                    <a:pt x="118" y="12226"/>
                    <a:pt x="1" y="12370"/>
                  </a:cubicBezTo>
                  <a:lnTo>
                    <a:pt x="4313" y="17604"/>
                  </a:lnTo>
                  <a:cubicBezTo>
                    <a:pt x="4428" y="17744"/>
                    <a:pt x="4587" y="17809"/>
                    <a:pt x="4745" y="17809"/>
                  </a:cubicBezTo>
                  <a:cubicBezTo>
                    <a:pt x="4985" y="17809"/>
                    <a:pt x="5222" y="17659"/>
                    <a:pt x="5294" y="17390"/>
                  </a:cubicBezTo>
                  <a:lnTo>
                    <a:pt x="100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>
              <a:off x="3993575" y="1542825"/>
              <a:ext cx="245025" cy="242525"/>
            </a:xfrm>
            <a:custGeom>
              <a:avLst/>
              <a:gdLst/>
              <a:ahLst/>
              <a:cxnLst/>
              <a:rect l="l" t="t" r="r" b="b"/>
              <a:pathLst>
                <a:path w="9801" h="9701" extrusionOk="0">
                  <a:moveTo>
                    <a:pt x="9800" y="0"/>
                  </a:moveTo>
                  <a:lnTo>
                    <a:pt x="646" y="7399"/>
                  </a:lnTo>
                  <a:lnTo>
                    <a:pt x="125" y="8955"/>
                  </a:lnTo>
                  <a:cubicBezTo>
                    <a:pt x="1" y="9338"/>
                    <a:pt x="298" y="9700"/>
                    <a:pt x="659" y="9700"/>
                  </a:cubicBezTo>
                  <a:cubicBezTo>
                    <a:pt x="719" y="9700"/>
                    <a:pt x="780" y="9690"/>
                    <a:pt x="842" y="9669"/>
                  </a:cubicBezTo>
                  <a:lnTo>
                    <a:pt x="2398" y="9151"/>
                  </a:lnTo>
                  <a:lnTo>
                    <a:pt x="9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480" name="Google Shape;1480;p54"/>
          <p:cNvGrpSpPr/>
          <p:nvPr/>
        </p:nvGrpSpPr>
        <p:grpSpPr>
          <a:xfrm>
            <a:off x="6325952" y="4403905"/>
            <a:ext cx="328626" cy="326405"/>
            <a:chOff x="2085450" y="842250"/>
            <a:chExt cx="483700" cy="481850"/>
          </a:xfrm>
        </p:grpSpPr>
        <p:sp>
          <p:nvSpPr>
            <p:cNvPr id="1481" name="Google Shape;1481;p54"/>
            <p:cNvSpPr/>
            <p:nvPr/>
          </p:nvSpPr>
          <p:spPr>
            <a:xfrm>
              <a:off x="2085525" y="926925"/>
              <a:ext cx="483625" cy="397175"/>
            </a:xfrm>
            <a:custGeom>
              <a:avLst/>
              <a:gdLst/>
              <a:ahLst/>
              <a:cxnLst/>
              <a:rect l="l" t="t" r="r" b="b"/>
              <a:pathLst>
                <a:path w="19345" h="15887" extrusionOk="0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>
              <a:off x="2085450" y="1151875"/>
              <a:ext cx="143650" cy="87575"/>
            </a:xfrm>
            <a:custGeom>
              <a:avLst/>
              <a:gdLst/>
              <a:ahLst/>
              <a:cxnLst/>
              <a:rect l="l" t="t" r="r" b="b"/>
              <a:pathLst>
                <a:path w="5746" h="3503" extrusionOk="0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>
              <a:off x="2274775" y="842250"/>
              <a:ext cx="294375" cy="197650"/>
            </a:xfrm>
            <a:custGeom>
              <a:avLst/>
              <a:gdLst/>
              <a:ahLst/>
              <a:cxnLst/>
              <a:rect l="l" t="t" r="r" b="b"/>
              <a:pathLst>
                <a:path w="11775" h="7906" extrusionOk="0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55"/>
          <p:cNvSpPr txBox="1">
            <a:spLocks noGrp="1"/>
          </p:cNvSpPr>
          <p:nvPr>
            <p:ph type="title"/>
          </p:nvPr>
        </p:nvSpPr>
        <p:spPr>
          <a:xfrm>
            <a:off x="-95250" y="1565900"/>
            <a:ext cx="9635400" cy="43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300"/>
              <a:t>GRACIAS </a:t>
            </a:r>
            <a:endParaRPr sz="10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3" name="Google Shape;743;p31"/>
          <p:cNvGrpSpPr/>
          <p:nvPr/>
        </p:nvGrpSpPr>
        <p:grpSpPr>
          <a:xfrm>
            <a:off x="6" y="86640"/>
            <a:ext cx="8162191" cy="4970232"/>
            <a:chOff x="613175" y="0"/>
            <a:chExt cx="7657558" cy="5143570"/>
          </a:xfrm>
        </p:grpSpPr>
        <p:sp>
          <p:nvSpPr>
            <p:cNvPr id="744" name="Google Shape;744;p31"/>
            <p:cNvSpPr/>
            <p:nvPr/>
          </p:nvSpPr>
          <p:spPr>
            <a:xfrm>
              <a:off x="613175" y="0"/>
              <a:ext cx="7657558" cy="5143570"/>
            </a:xfrm>
            <a:custGeom>
              <a:avLst/>
              <a:gdLst/>
              <a:ahLst/>
              <a:cxnLst/>
              <a:rect l="l" t="t" r="r" b="b"/>
              <a:pathLst>
                <a:path w="239280" h="160724" extrusionOk="0">
                  <a:moveTo>
                    <a:pt x="0" y="160723"/>
                  </a:moveTo>
                  <a:lnTo>
                    <a:pt x="178630" y="102192"/>
                  </a:lnTo>
                  <a:cubicBezTo>
                    <a:pt x="180404" y="101656"/>
                    <a:pt x="180618" y="99596"/>
                    <a:pt x="178951" y="98811"/>
                  </a:cubicBezTo>
                  <a:lnTo>
                    <a:pt x="119694" y="71843"/>
                  </a:lnTo>
                  <a:lnTo>
                    <a:pt x="113717" y="69105"/>
                  </a:lnTo>
                  <a:cubicBezTo>
                    <a:pt x="110585" y="67688"/>
                    <a:pt x="111121" y="63842"/>
                    <a:pt x="114574" y="63032"/>
                  </a:cubicBezTo>
                  <a:lnTo>
                    <a:pt x="120801" y="61568"/>
                  </a:lnTo>
                  <a:lnTo>
                    <a:pt x="216051" y="39232"/>
                  </a:lnTo>
                  <a:cubicBezTo>
                    <a:pt x="217253" y="38946"/>
                    <a:pt x="217361" y="37529"/>
                    <a:pt x="216158" y="37136"/>
                  </a:cubicBezTo>
                  <a:lnTo>
                    <a:pt x="160877" y="19027"/>
                  </a:lnTo>
                  <a:lnTo>
                    <a:pt x="160806" y="18991"/>
                  </a:lnTo>
                  <a:cubicBezTo>
                    <a:pt x="159425" y="18527"/>
                    <a:pt x="159460" y="16860"/>
                    <a:pt x="160913" y="16467"/>
                  </a:cubicBezTo>
                  <a:lnTo>
                    <a:pt x="160913" y="16467"/>
                  </a:lnTo>
                  <a:lnTo>
                    <a:pt x="221278" y="1"/>
                  </a:lnTo>
                  <a:lnTo>
                    <a:pt x="168855" y="16932"/>
                  </a:lnTo>
                  <a:cubicBezTo>
                    <a:pt x="168069" y="17182"/>
                    <a:pt x="168069" y="18110"/>
                    <a:pt x="168890" y="18313"/>
                  </a:cubicBezTo>
                  <a:lnTo>
                    <a:pt x="233791" y="35708"/>
                  </a:lnTo>
                  <a:lnTo>
                    <a:pt x="236399" y="36422"/>
                  </a:lnTo>
                  <a:cubicBezTo>
                    <a:pt x="239244" y="37172"/>
                    <a:pt x="239280" y="40518"/>
                    <a:pt x="236434" y="41327"/>
                  </a:cubicBezTo>
                  <a:lnTo>
                    <a:pt x="233625" y="42078"/>
                  </a:lnTo>
                  <a:lnTo>
                    <a:pt x="144875" y="66652"/>
                  </a:lnTo>
                  <a:cubicBezTo>
                    <a:pt x="143351" y="67081"/>
                    <a:pt x="143244" y="68795"/>
                    <a:pt x="144661" y="69355"/>
                  </a:cubicBezTo>
                  <a:lnTo>
                    <a:pt x="210360" y="95322"/>
                  </a:lnTo>
                  <a:lnTo>
                    <a:pt x="220313" y="99239"/>
                  </a:lnTo>
                  <a:cubicBezTo>
                    <a:pt x="223802" y="100620"/>
                    <a:pt x="223623" y="104788"/>
                    <a:pt x="220063" y="105990"/>
                  </a:cubicBezTo>
                  <a:lnTo>
                    <a:pt x="209431" y="109550"/>
                  </a:lnTo>
                  <a:lnTo>
                    <a:pt x="53197" y="160723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2445901" y="4711376"/>
              <a:ext cx="143659" cy="69381"/>
            </a:xfrm>
            <a:custGeom>
              <a:avLst/>
              <a:gdLst/>
              <a:ahLst/>
              <a:cxnLst/>
              <a:rect l="l" t="t" r="r" b="b"/>
              <a:pathLst>
                <a:path w="4489" h="2168" extrusionOk="0">
                  <a:moveTo>
                    <a:pt x="4203" y="0"/>
                  </a:moveTo>
                  <a:lnTo>
                    <a:pt x="0" y="1346"/>
                  </a:lnTo>
                  <a:lnTo>
                    <a:pt x="286" y="2167"/>
                  </a:lnTo>
                  <a:lnTo>
                    <a:pt x="4489" y="810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2715647" y="4626027"/>
              <a:ext cx="142539" cy="69381"/>
            </a:xfrm>
            <a:custGeom>
              <a:avLst/>
              <a:gdLst/>
              <a:ahLst/>
              <a:cxnLst/>
              <a:rect l="l" t="t" r="r" b="b"/>
              <a:pathLst>
                <a:path w="4454" h="2168" extrusionOk="0">
                  <a:moveTo>
                    <a:pt x="4204" y="0"/>
                  </a:moveTo>
                  <a:lnTo>
                    <a:pt x="1" y="1346"/>
                  </a:lnTo>
                  <a:lnTo>
                    <a:pt x="251" y="2167"/>
                  </a:lnTo>
                  <a:lnTo>
                    <a:pt x="4454" y="81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2984272" y="4540677"/>
              <a:ext cx="143691" cy="68229"/>
            </a:xfrm>
            <a:custGeom>
              <a:avLst/>
              <a:gdLst/>
              <a:ahLst/>
              <a:cxnLst/>
              <a:rect l="l" t="t" r="r" b="b"/>
              <a:pathLst>
                <a:path w="4490" h="2132" extrusionOk="0">
                  <a:moveTo>
                    <a:pt x="4204" y="0"/>
                  </a:moveTo>
                  <a:lnTo>
                    <a:pt x="1" y="1310"/>
                  </a:lnTo>
                  <a:lnTo>
                    <a:pt x="251" y="2132"/>
                  </a:lnTo>
                  <a:lnTo>
                    <a:pt x="4489" y="774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3254049" y="4454944"/>
              <a:ext cx="142539" cy="68613"/>
            </a:xfrm>
            <a:custGeom>
              <a:avLst/>
              <a:gdLst/>
              <a:ahLst/>
              <a:cxnLst/>
              <a:rect l="l" t="t" r="r" b="b"/>
              <a:pathLst>
                <a:path w="4454" h="2144" extrusionOk="0">
                  <a:moveTo>
                    <a:pt x="4203" y="0"/>
                  </a:moveTo>
                  <a:lnTo>
                    <a:pt x="0" y="1322"/>
                  </a:lnTo>
                  <a:lnTo>
                    <a:pt x="250" y="2144"/>
                  </a:lnTo>
                  <a:lnTo>
                    <a:pt x="4453" y="786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1393865" y="5045926"/>
              <a:ext cx="143691" cy="69349"/>
            </a:xfrm>
            <a:custGeom>
              <a:avLst/>
              <a:gdLst/>
              <a:ahLst/>
              <a:cxnLst/>
              <a:rect l="l" t="t" r="r" b="b"/>
              <a:pathLst>
                <a:path w="4490" h="2167" extrusionOk="0">
                  <a:moveTo>
                    <a:pt x="4204" y="0"/>
                  </a:moveTo>
                  <a:lnTo>
                    <a:pt x="1" y="1345"/>
                  </a:lnTo>
                  <a:lnTo>
                    <a:pt x="287" y="2167"/>
                  </a:lnTo>
                  <a:lnTo>
                    <a:pt x="4490" y="81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1664027" y="4960576"/>
              <a:ext cx="142155" cy="69349"/>
            </a:xfrm>
            <a:custGeom>
              <a:avLst/>
              <a:gdLst/>
              <a:ahLst/>
              <a:cxnLst/>
              <a:rect l="l" t="t" r="r" b="b"/>
              <a:pathLst>
                <a:path w="4442" h="2167" extrusionOk="0">
                  <a:moveTo>
                    <a:pt x="4192" y="0"/>
                  </a:moveTo>
                  <a:lnTo>
                    <a:pt x="1" y="1345"/>
                  </a:lnTo>
                  <a:lnTo>
                    <a:pt x="239" y="2167"/>
                  </a:lnTo>
                  <a:lnTo>
                    <a:pt x="4442" y="810"/>
                  </a:lnTo>
                  <a:lnTo>
                    <a:pt x="41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1932652" y="4875227"/>
              <a:ext cx="143307" cy="68229"/>
            </a:xfrm>
            <a:custGeom>
              <a:avLst/>
              <a:gdLst/>
              <a:ahLst/>
              <a:cxnLst/>
              <a:rect l="l" t="t" r="r" b="b"/>
              <a:pathLst>
                <a:path w="4478" h="2132" extrusionOk="0">
                  <a:moveTo>
                    <a:pt x="4191" y="0"/>
                  </a:moveTo>
                  <a:lnTo>
                    <a:pt x="0" y="1310"/>
                  </a:lnTo>
                  <a:lnTo>
                    <a:pt x="239" y="2131"/>
                  </a:lnTo>
                  <a:lnTo>
                    <a:pt x="4477" y="774"/>
                  </a:lnTo>
                  <a:lnTo>
                    <a:pt x="41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2202430" y="4789877"/>
              <a:ext cx="142123" cy="68229"/>
            </a:xfrm>
            <a:custGeom>
              <a:avLst/>
              <a:gdLst/>
              <a:ahLst/>
              <a:cxnLst/>
              <a:rect l="l" t="t" r="r" b="b"/>
              <a:pathLst>
                <a:path w="4441" h="2132" extrusionOk="0">
                  <a:moveTo>
                    <a:pt x="4191" y="0"/>
                  </a:moveTo>
                  <a:lnTo>
                    <a:pt x="0" y="1310"/>
                  </a:lnTo>
                  <a:lnTo>
                    <a:pt x="238" y="2131"/>
                  </a:lnTo>
                  <a:lnTo>
                    <a:pt x="4441" y="774"/>
                  </a:lnTo>
                  <a:lnTo>
                    <a:pt x="41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3522675" y="4369594"/>
              <a:ext cx="142507" cy="67461"/>
            </a:xfrm>
            <a:custGeom>
              <a:avLst/>
              <a:gdLst/>
              <a:ahLst/>
              <a:cxnLst/>
              <a:rect l="l" t="t" r="r" b="b"/>
              <a:pathLst>
                <a:path w="4453" h="2108" extrusionOk="0">
                  <a:moveTo>
                    <a:pt x="4203" y="0"/>
                  </a:moveTo>
                  <a:lnTo>
                    <a:pt x="0" y="1322"/>
                  </a:lnTo>
                  <a:lnTo>
                    <a:pt x="250" y="2108"/>
                  </a:lnTo>
                  <a:lnTo>
                    <a:pt x="4453" y="751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1"/>
            <p:cNvSpPr/>
            <p:nvPr/>
          </p:nvSpPr>
          <p:spPr>
            <a:xfrm>
              <a:off x="3792420" y="4283092"/>
              <a:ext cx="142539" cy="67493"/>
            </a:xfrm>
            <a:custGeom>
              <a:avLst/>
              <a:gdLst/>
              <a:ahLst/>
              <a:cxnLst/>
              <a:rect l="l" t="t" r="r" b="b"/>
              <a:pathLst>
                <a:path w="4454" h="2109" extrusionOk="0">
                  <a:moveTo>
                    <a:pt x="4204" y="1"/>
                  </a:moveTo>
                  <a:lnTo>
                    <a:pt x="1" y="1358"/>
                  </a:lnTo>
                  <a:lnTo>
                    <a:pt x="251" y="2108"/>
                  </a:lnTo>
                  <a:lnTo>
                    <a:pt x="4454" y="787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1"/>
            <p:cNvSpPr/>
            <p:nvPr/>
          </p:nvSpPr>
          <p:spPr>
            <a:xfrm>
              <a:off x="4061046" y="4197743"/>
              <a:ext cx="142539" cy="67493"/>
            </a:xfrm>
            <a:custGeom>
              <a:avLst/>
              <a:gdLst/>
              <a:ahLst/>
              <a:cxnLst/>
              <a:rect l="l" t="t" r="r" b="b"/>
              <a:pathLst>
                <a:path w="4454" h="2109" extrusionOk="0">
                  <a:moveTo>
                    <a:pt x="4204" y="1"/>
                  </a:moveTo>
                  <a:lnTo>
                    <a:pt x="1" y="1358"/>
                  </a:lnTo>
                  <a:lnTo>
                    <a:pt x="251" y="2108"/>
                  </a:lnTo>
                  <a:lnTo>
                    <a:pt x="4454" y="751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1"/>
            <p:cNvSpPr/>
            <p:nvPr/>
          </p:nvSpPr>
          <p:spPr>
            <a:xfrm>
              <a:off x="4330823" y="4112393"/>
              <a:ext cx="142539" cy="66341"/>
            </a:xfrm>
            <a:custGeom>
              <a:avLst/>
              <a:gdLst/>
              <a:ahLst/>
              <a:cxnLst/>
              <a:rect l="l" t="t" r="r" b="b"/>
              <a:pathLst>
                <a:path w="4454" h="2073" extrusionOk="0">
                  <a:moveTo>
                    <a:pt x="4203" y="1"/>
                  </a:moveTo>
                  <a:lnTo>
                    <a:pt x="0" y="1358"/>
                  </a:lnTo>
                  <a:lnTo>
                    <a:pt x="215" y="2072"/>
                  </a:lnTo>
                  <a:lnTo>
                    <a:pt x="4453" y="715"/>
                  </a:lnTo>
                  <a:lnTo>
                    <a:pt x="4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1"/>
            <p:cNvSpPr/>
            <p:nvPr/>
          </p:nvSpPr>
          <p:spPr>
            <a:xfrm>
              <a:off x="4599448" y="4027044"/>
              <a:ext cx="142539" cy="66341"/>
            </a:xfrm>
            <a:custGeom>
              <a:avLst/>
              <a:gdLst/>
              <a:ahLst/>
              <a:cxnLst/>
              <a:rect l="l" t="t" r="r" b="b"/>
              <a:pathLst>
                <a:path w="4454" h="2073" extrusionOk="0">
                  <a:moveTo>
                    <a:pt x="4239" y="1"/>
                  </a:moveTo>
                  <a:lnTo>
                    <a:pt x="0" y="1358"/>
                  </a:lnTo>
                  <a:lnTo>
                    <a:pt x="250" y="2072"/>
                  </a:lnTo>
                  <a:lnTo>
                    <a:pt x="4453" y="715"/>
                  </a:lnTo>
                  <a:lnTo>
                    <a:pt x="42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1"/>
            <p:cNvSpPr/>
            <p:nvPr/>
          </p:nvSpPr>
          <p:spPr>
            <a:xfrm>
              <a:off x="4869194" y="3941694"/>
              <a:ext cx="141387" cy="64805"/>
            </a:xfrm>
            <a:custGeom>
              <a:avLst/>
              <a:gdLst/>
              <a:ahLst/>
              <a:cxnLst/>
              <a:rect l="l" t="t" r="r" b="b"/>
              <a:pathLst>
                <a:path w="4418" h="2025" extrusionOk="0">
                  <a:moveTo>
                    <a:pt x="4204" y="1"/>
                  </a:moveTo>
                  <a:lnTo>
                    <a:pt x="1" y="1322"/>
                  </a:lnTo>
                  <a:lnTo>
                    <a:pt x="215" y="2025"/>
                  </a:lnTo>
                  <a:lnTo>
                    <a:pt x="4418" y="679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1"/>
            <p:cNvSpPr/>
            <p:nvPr/>
          </p:nvSpPr>
          <p:spPr>
            <a:xfrm>
              <a:off x="5137819" y="3856345"/>
              <a:ext cx="142539" cy="64805"/>
            </a:xfrm>
            <a:custGeom>
              <a:avLst/>
              <a:gdLst/>
              <a:ahLst/>
              <a:cxnLst/>
              <a:rect l="l" t="t" r="r" b="b"/>
              <a:pathLst>
                <a:path w="4454" h="2025" extrusionOk="0">
                  <a:moveTo>
                    <a:pt x="4239" y="1"/>
                  </a:moveTo>
                  <a:lnTo>
                    <a:pt x="1" y="1322"/>
                  </a:lnTo>
                  <a:lnTo>
                    <a:pt x="215" y="2025"/>
                  </a:lnTo>
                  <a:lnTo>
                    <a:pt x="4454" y="679"/>
                  </a:lnTo>
                  <a:lnTo>
                    <a:pt x="42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1"/>
            <p:cNvSpPr/>
            <p:nvPr/>
          </p:nvSpPr>
          <p:spPr>
            <a:xfrm>
              <a:off x="5407596" y="3770995"/>
              <a:ext cx="141387" cy="63685"/>
            </a:xfrm>
            <a:custGeom>
              <a:avLst/>
              <a:gdLst/>
              <a:ahLst/>
              <a:cxnLst/>
              <a:rect l="l" t="t" r="r" b="b"/>
              <a:pathLst>
                <a:path w="4418" h="1990" extrusionOk="0">
                  <a:moveTo>
                    <a:pt x="4203" y="1"/>
                  </a:moveTo>
                  <a:lnTo>
                    <a:pt x="0" y="1322"/>
                  </a:lnTo>
                  <a:lnTo>
                    <a:pt x="215" y="1989"/>
                  </a:lnTo>
                  <a:lnTo>
                    <a:pt x="4418" y="644"/>
                  </a:lnTo>
                  <a:lnTo>
                    <a:pt x="4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1"/>
            <p:cNvSpPr/>
            <p:nvPr/>
          </p:nvSpPr>
          <p:spPr>
            <a:xfrm>
              <a:off x="5676222" y="3684526"/>
              <a:ext cx="141387" cy="63653"/>
            </a:xfrm>
            <a:custGeom>
              <a:avLst/>
              <a:gdLst/>
              <a:ahLst/>
              <a:cxnLst/>
              <a:rect l="l" t="t" r="r" b="b"/>
              <a:pathLst>
                <a:path w="4418" h="1989" extrusionOk="0">
                  <a:moveTo>
                    <a:pt x="4239" y="0"/>
                  </a:moveTo>
                  <a:lnTo>
                    <a:pt x="0" y="1357"/>
                  </a:lnTo>
                  <a:lnTo>
                    <a:pt x="215" y="1988"/>
                  </a:lnTo>
                  <a:lnTo>
                    <a:pt x="4418" y="679"/>
                  </a:lnTo>
                  <a:lnTo>
                    <a:pt x="42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5945967" y="3599176"/>
              <a:ext cx="141419" cy="63653"/>
            </a:xfrm>
            <a:custGeom>
              <a:avLst/>
              <a:gdLst/>
              <a:ahLst/>
              <a:cxnLst/>
              <a:rect l="l" t="t" r="r" b="b"/>
              <a:pathLst>
                <a:path w="4419" h="1989" extrusionOk="0">
                  <a:moveTo>
                    <a:pt x="4204" y="0"/>
                  </a:moveTo>
                  <a:lnTo>
                    <a:pt x="1" y="1357"/>
                  </a:lnTo>
                  <a:lnTo>
                    <a:pt x="215" y="1988"/>
                  </a:lnTo>
                  <a:lnTo>
                    <a:pt x="4418" y="643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1"/>
            <p:cNvSpPr/>
            <p:nvPr/>
          </p:nvSpPr>
          <p:spPr>
            <a:xfrm>
              <a:off x="6214593" y="3513827"/>
              <a:ext cx="141387" cy="62501"/>
            </a:xfrm>
            <a:custGeom>
              <a:avLst/>
              <a:gdLst/>
              <a:ahLst/>
              <a:cxnLst/>
              <a:rect l="l" t="t" r="r" b="b"/>
              <a:pathLst>
                <a:path w="4418" h="1953" extrusionOk="0">
                  <a:moveTo>
                    <a:pt x="4239" y="0"/>
                  </a:moveTo>
                  <a:lnTo>
                    <a:pt x="1" y="1346"/>
                  </a:lnTo>
                  <a:lnTo>
                    <a:pt x="215" y="1953"/>
                  </a:lnTo>
                  <a:lnTo>
                    <a:pt x="4418" y="643"/>
                  </a:lnTo>
                  <a:lnTo>
                    <a:pt x="42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1"/>
            <p:cNvSpPr/>
            <p:nvPr/>
          </p:nvSpPr>
          <p:spPr>
            <a:xfrm>
              <a:off x="6484370" y="3428477"/>
              <a:ext cx="141387" cy="62501"/>
            </a:xfrm>
            <a:custGeom>
              <a:avLst/>
              <a:gdLst/>
              <a:ahLst/>
              <a:cxnLst/>
              <a:rect l="l" t="t" r="r" b="b"/>
              <a:pathLst>
                <a:path w="4418" h="1953" extrusionOk="0">
                  <a:moveTo>
                    <a:pt x="4203" y="0"/>
                  </a:moveTo>
                  <a:lnTo>
                    <a:pt x="0" y="1310"/>
                  </a:lnTo>
                  <a:lnTo>
                    <a:pt x="179" y="1953"/>
                  </a:lnTo>
                  <a:lnTo>
                    <a:pt x="4418" y="607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1"/>
            <p:cNvSpPr/>
            <p:nvPr/>
          </p:nvSpPr>
          <p:spPr>
            <a:xfrm>
              <a:off x="6752995" y="3343128"/>
              <a:ext cx="141387" cy="61381"/>
            </a:xfrm>
            <a:custGeom>
              <a:avLst/>
              <a:gdLst/>
              <a:ahLst/>
              <a:cxnLst/>
              <a:rect l="l" t="t" r="r" b="b"/>
              <a:pathLst>
                <a:path w="4418" h="1918" extrusionOk="0">
                  <a:moveTo>
                    <a:pt x="4239" y="0"/>
                  </a:moveTo>
                  <a:lnTo>
                    <a:pt x="0" y="1310"/>
                  </a:lnTo>
                  <a:lnTo>
                    <a:pt x="215" y="1917"/>
                  </a:lnTo>
                  <a:lnTo>
                    <a:pt x="4418" y="572"/>
                  </a:lnTo>
                  <a:lnTo>
                    <a:pt x="42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1"/>
            <p:cNvSpPr/>
            <p:nvPr/>
          </p:nvSpPr>
          <p:spPr>
            <a:xfrm>
              <a:off x="7022773" y="3192622"/>
              <a:ext cx="57156" cy="126538"/>
            </a:xfrm>
            <a:custGeom>
              <a:avLst/>
              <a:gdLst/>
              <a:ahLst/>
              <a:cxnLst/>
              <a:rect l="l" t="t" r="r" b="b"/>
              <a:pathLst>
                <a:path w="1786" h="3954" extrusionOk="0">
                  <a:moveTo>
                    <a:pt x="536" y="0"/>
                  </a:moveTo>
                  <a:lnTo>
                    <a:pt x="286" y="572"/>
                  </a:lnTo>
                  <a:cubicBezTo>
                    <a:pt x="572" y="715"/>
                    <a:pt x="822" y="893"/>
                    <a:pt x="964" y="1179"/>
                  </a:cubicBezTo>
                  <a:cubicBezTo>
                    <a:pt x="1107" y="1429"/>
                    <a:pt x="1179" y="1750"/>
                    <a:pt x="1143" y="2072"/>
                  </a:cubicBezTo>
                  <a:cubicBezTo>
                    <a:pt x="1107" y="2358"/>
                    <a:pt x="1000" y="2679"/>
                    <a:pt x="786" y="2881"/>
                  </a:cubicBezTo>
                  <a:cubicBezTo>
                    <a:pt x="572" y="3096"/>
                    <a:pt x="357" y="3274"/>
                    <a:pt x="0" y="3346"/>
                  </a:cubicBezTo>
                  <a:lnTo>
                    <a:pt x="179" y="3953"/>
                  </a:lnTo>
                  <a:cubicBezTo>
                    <a:pt x="572" y="3846"/>
                    <a:pt x="1000" y="3596"/>
                    <a:pt x="1250" y="3274"/>
                  </a:cubicBezTo>
                  <a:cubicBezTo>
                    <a:pt x="1536" y="2953"/>
                    <a:pt x="1715" y="2536"/>
                    <a:pt x="1750" y="2108"/>
                  </a:cubicBezTo>
                  <a:cubicBezTo>
                    <a:pt x="1786" y="1679"/>
                    <a:pt x="1715" y="1250"/>
                    <a:pt x="1500" y="857"/>
                  </a:cubicBezTo>
                  <a:cubicBezTo>
                    <a:pt x="1286" y="500"/>
                    <a:pt x="929" y="179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1"/>
            <p:cNvSpPr/>
            <p:nvPr/>
          </p:nvSpPr>
          <p:spPr>
            <a:xfrm>
              <a:off x="6772421" y="3082503"/>
              <a:ext cx="137963" cy="72806"/>
            </a:xfrm>
            <a:custGeom>
              <a:avLst/>
              <a:gdLst/>
              <a:ahLst/>
              <a:cxnLst/>
              <a:rect l="l" t="t" r="r" b="b"/>
              <a:pathLst>
                <a:path w="4311" h="2275" extrusionOk="0">
                  <a:moveTo>
                    <a:pt x="215" y="0"/>
                  </a:moveTo>
                  <a:lnTo>
                    <a:pt x="1" y="572"/>
                  </a:lnTo>
                  <a:lnTo>
                    <a:pt x="4061" y="2274"/>
                  </a:lnTo>
                  <a:lnTo>
                    <a:pt x="4311" y="1739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1"/>
            <p:cNvSpPr/>
            <p:nvPr/>
          </p:nvSpPr>
          <p:spPr>
            <a:xfrm>
              <a:off x="6512948" y="2972000"/>
              <a:ext cx="136811" cy="72806"/>
            </a:xfrm>
            <a:custGeom>
              <a:avLst/>
              <a:gdLst/>
              <a:ahLst/>
              <a:cxnLst/>
              <a:rect l="l" t="t" r="r" b="b"/>
              <a:pathLst>
                <a:path w="4275" h="2275" extrusionOk="0">
                  <a:moveTo>
                    <a:pt x="215" y="0"/>
                  </a:moveTo>
                  <a:lnTo>
                    <a:pt x="0" y="536"/>
                  </a:lnTo>
                  <a:lnTo>
                    <a:pt x="4060" y="2275"/>
                  </a:lnTo>
                  <a:lnTo>
                    <a:pt x="4275" y="1739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1"/>
            <p:cNvSpPr/>
            <p:nvPr/>
          </p:nvSpPr>
          <p:spPr>
            <a:xfrm>
              <a:off x="6252323" y="2861497"/>
              <a:ext cx="137579" cy="71686"/>
            </a:xfrm>
            <a:custGeom>
              <a:avLst/>
              <a:gdLst/>
              <a:ahLst/>
              <a:cxnLst/>
              <a:rect l="l" t="t" r="r" b="b"/>
              <a:pathLst>
                <a:path w="4299" h="2240" extrusionOk="0">
                  <a:moveTo>
                    <a:pt x="251" y="1"/>
                  </a:moveTo>
                  <a:lnTo>
                    <a:pt x="1" y="501"/>
                  </a:lnTo>
                  <a:lnTo>
                    <a:pt x="4096" y="2239"/>
                  </a:lnTo>
                  <a:lnTo>
                    <a:pt x="4299" y="1751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1"/>
            <p:cNvSpPr/>
            <p:nvPr/>
          </p:nvSpPr>
          <p:spPr>
            <a:xfrm>
              <a:off x="5992850" y="2750994"/>
              <a:ext cx="136427" cy="72070"/>
            </a:xfrm>
            <a:custGeom>
              <a:avLst/>
              <a:gdLst/>
              <a:ahLst/>
              <a:cxnLst/>
              <a:rect l="l" t="t" r="r" b="b"/>
              <a:pathLst>
                <a:path w="4263" h="2252" extrusionOk="0">
                  <a:moveTo>
                    <a:pt x="215" y="1"/>
                  </a:moveTo>
                  <a:lnTo>
                    <a:pt x="0" y="501"/>
                  </a:lnTo>
                  <a:lnTo>
                    <a:pt x="4049" y="2251"/>
                  </a:lnTo>
                  <a:lnTo>
                    <a:pt x="4263" y="1715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1"/>
            <p:cNvSpPr/>
            <p:nvPr/>
          </p:nvSpPr>
          <p:spPr>
            <a:xfrm>
              <a:off x="5733377" y="2640874"/>
              <a:ext cx="136427" cy="70534"/>
            </a:xfrm>
            <a:custGeom>
              <a:avLst/>
              <a:gdLst/>
              <a:ahLst/>
              <a:cxnLst/>
              <a:rect l="l" t="t" r="r" b="b"/>
              <a:pathLst>
                <a:path w="4263" h="2204" extrusionOk="0">
                  <a:moveTo>
                    <a:pt x="215" y="1"/>
                  </a:moveTo>
                  <a:lnTo>
                    <a:pt x="0" y="453"/>
                  </a:lnTo>
                  <a:lnTo>
                    <a:pt x="4048" y="2204"/>
                  </a:lnTo>
                  <a:lnTo>
                    <a:pt x="4263" y="170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1"/>
            <p:cNvSpPr/>
            <p:nvPr/>
          </p:nvSpPr>
          <p:spPr>
            <a:xfrm>
              <a:off x="5473905" y="2530403"/>
              <a:ext cx="136427" cy="70502"/>
            </a:xfrm>
            <a:custGeom>
              <a:avLst/>
              <a:gdLst/>
              <a:ahLst/>
              <a:cxnLst/>
              <a:rect l="l" t="t" r="r" b="b"/>
              <a:pathLst>
                <a:path w="4263" h="2203" extrusionOk="0">
                  <a:moveTo>
                    <a:pt x="179" y="0"/>
                  </a:moveTo>
                  <a:lnTo>
                    <a:pt x="0" y="464"/>
                  </a:lnTo>
                  <a:lnTo>
                    <a:pt x="4048" y="2203"/>
                  </a:lnTo>
                  <a:lnTo>
                    <a:pt x="4263" y="170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1"/>
            <p:cNvSpPr/>
            <p:nvPr/>
          </p:nvSpPr>
          <p:spPr>
            <a:xfrm>
              <a:off x="5214048" y="2418748"/>
              <a:ext cx="135659" cy="70534"/>
            </a:xfrm>
            <a:custGeom>
              <a:avLst/>
              <a:gdLst/>
              <a:ahLst/>
              <a:cxnLst/>
              <a:rect l="l" t="t" r="r" b="b"/>
              <a:pathLst>
                <a:path w="4239" h="2204" extrusionOk="0">
                  <a:moveTo>
                    <a:pt x="179" y="1"/>
                  </a:moveTo>
                  <a:lnTo>
                    <a:pt x="0" y="465"/>
                  </a:lnTo>
                  <a:lnTo>
                    <a:pt x="4060" y="2203"/>
                  </a:lnTo>
                  <a:lnTo>
                    <a:pt x="4239" y="1751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1"/>
            <p:cNvSpPr/>
            <p:nvPr/>
          </p:nvSpPr>
          <p:spPr>
            <a:xfrm>
              <a:off x="4953423" y="2308245"/>
              <a:ext cx="136811" cy="70918"/>
            </a:xfrm>
            <a:custGeom>
              <a:avLst/>
              <a:gdLst/>
              <a:ahLst/>
              <a:cxnLst/>
              <a:rect l="l" t="t" r="r" b="b"/>
              <a:pathLst>
                <a:path w="4275" h="2216" extrusionOk="0">
                  <a:moveTo>
                    <a:pt x="214" y="1"/>
                  </a:moveTo>
                  <a:lnTo>
                    <a:pt x="0" y="465"/>
                  </a:lnTo>
                  <a:lnTo>
                    <a:pt x="4060" y="2215"/>
                  </a:lnTo>
                  <a:lnTo>
                    <a:pt x="4275" y="175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1"/>
            <p:cNvSpPr/>
            <p:nvPr/>
          </p:nvSpPr>
          <p:spPr>
            <a:xfrm>
              <a:off x="4693950" y="2198126"/>
              <a:ext cx="136811" cy="69381"/>
            </a:xfrm>
            <a:custGeom>
              <a:avLst/>
              <a:gdLst/>
              <a:ahLst/>
              <a:cxnLst/>
              <a:rect l="l" t="t" r="r" b="b"/>
              <a:pathLst>
                <a:path w="4275" h="2168" extrusionOk="0">
                  <a:moveTo>
                    <a:pt x="214" y="1"/>
                  </a:moveTo>
                  <a:lnTo>
                    <a:pt x="0" y="418"/>
                  </a:lnTo>
                  <a:cubicBezTo>
                    <a:pt x="357" y="596"/>
                    <a:pt x="679" y="703"/>
                    <a:pt x="1036" y="882"/>
                  </a:cubicBezTo>
                  <a:lnTo>
                    <a:pt x="2036" y="1311"/>
                  </a:lnTo>
                  <a:lnTo>
                    <a:pt x="4060" y="2168"/>
                  </a:lnTo>
                  <a:lnTo>
                    <a:pt x="4274" y="1739"/>
                  </a:lnTo>
                  <a:lnTo>
                    <a:pt x="2203" y="846"/>
                  </a:lnTo>
                  <a:lnTo>
                    <a:pt x="1214" y="418"/>
                  </a:lnTo>
                  <a:cubicBezTo>
                    <a:pt x="893" y="275"/>
                    <a:pt x="500" y="144"/>
                    <a:pt x="2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1"/>
            <p:cNvSpPr/>
            <p:nvPr/>
          </p:nvSpPr>
          <p:spPr>
            <a:xfrm>
              <a:off x="4682494" y="2038500"/>
              <a:ext cx="141387" cy="53732"/>
            </a:xfrm>
            <a:custGeom>
              <a:avLst/>
              <a:gdLst/>
              <a:ahLst/>
              <a:cxnLst/>
              <a:rect l="l" t="t" r="r" b="b"/>
              <a:pathLst>
                <a:path w="4418" h="1679" extrusionOk="0">
                  <a:moveTo>
                    <a:pt x="4311" y="0"/>
                  </a:moveTo>
                  <a:lnTo>
                    <a:pt x="2144" y="536"/>
                  </a:lnTo>
                  <a:lnTo>
                    <a:pt x="1072" y="822"/>
                  </a:lnTo>
                  <a:cubicBezTo>
                    <a:pt x="715" y="893"/>
                    <a:pt x="322" y="1036"/>
                    <a:pt x="1" y="1322"/>
                  </a:cubicBezTo>
                  <a:lnTo>
                    <a:pt x="287" y="1679"/>
                  </a:lnTo>
                  <a:cubicBezTo>
                    <a:pt x="537" y="1465"/>
                    <a:pt x="822" y="1358"/>
                    <a:pt x="1215" y="1250"/>
                  </a:cubicBezTo>
                  <a:lnTo>
                    <a:pt x="2287" y="1000"/>
                  </a:lnTo>
                  <a:lnTo>
                    <a:pt x="4418" y="429"/>
                  </a:lnTo>
                  <a:lnTo>
                    <a:pt x="43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1"/>
            <p:cNvSpPr/>
            <p:nvPr/>
          </p:nvSpPr>
          <p:spPr>
            <a:xfrm>
              <a:off x="4956847" y="1969151"/>
              <a:ext cx="140235" cy="48036"/>
            </a:xfrm>
            <a:custGeom>
              <a:avLst/>
              <a:gdLst/>
              <a:ahLst/>
              <a:cxnLst/>
              <a:rect l="l" t="t" r="r" b="b"/>
              <a:pathLst>
                <a:path w="4382" h="1501" extrusionOk="0">
                  <a:moveTo>
                    <a:pt x="4275" y="0"/>
                  </a:moveTo>
                  <a:lnTo>
                    <a:pt x="0" y="1072"/>
                  </a:lnTo>
                  <a:lnTo>
                    <a:pt x="107" y="1500"/>
                  </a:lnTo>
                  <a:lnTo>
                    <a:pt x="4382" y="393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1"/>
            <p:cNvSpPr/>
            <p:nvPr/>
          </p:nvSpPr>
          <p:spPr>
            <a:xfrm>
              <a:off x="5230049" y="1898651"/>
              <a:ext cx="140235" cy="48804"/>
            </a:xfrm>
            <a:custGeom>
              <a:avLst/>
              <a:gdLst/>
              <a:ahLst/>
              <a:cxnLst/>
              <a:rect l="l" t="t" r="r" b="b"/>
              <a:pathLst>
                <a:path w="4382" h="1525" extrusionOk="0">
                  <a:moveTo>
                    <a:pt x="4274" y="1"/>
                  </a:moveTo>
                  <a:lnTo>
                    <a:pt x="0" y="1108"/>
                  </a:lnTo>
                  <a:lnTo>
                    <a:pt x="107" y="1525"/>
                  </a:lnTo>
                  <a:lnTo>
                    <a:pt x="4382" y="429"/>
                  </a:lnTo>
                  <a:lnTo>
                    <a:pt x="42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1"/>
            <p:cNvSpPr/>
            <p:nvPr/>
          </p:nvSpPr>
          <p:spPr>
            <a:xfrm>
              <a:off x="5504371" y="1829302"/>
              <a:ext cx="140235" cy="47652"/>
            </a:xfrm>
            <a:custGeom>
              <a:avLst/>
              <a:gdLst/>
              <a:ahLst/>
              <a:cxnLst/>
              <a:rect l="l" t="t" r="r" b="b"/>
              <a:pathLst>
                <a:path w="4382" h="1489" extrusionOk="0">
                  <a:moveTo>
                    <a:pt x="4275" y="1"/>
                  </a:moveTo>
                  <a:lnTo>
                    <a:pt x="1" y="1060"/>
                  </a:lnTo>
                  <a:lnTo>
                    <a:pt x="108" y="1489"/>
                  </a:lnTo>
                  <a:lnTo>
                    <a:pt x="4382" y="39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1"/>
            <p:cNvSpPr/>
            <p:nvPr/>
          </p:nvSpPr>
          <p:spPr>
            <a:xfrm>
              <a:off x="5777572" y="1758450"/>
              <a:ext cx="140235" cy="48036"/>
            </a:xfrm>
            <a:custGeom>
              <a:avLst/>
              <a:gdLst/>
              <a:ahLst/>
              <a:cxnLst/>
              <a:rect l="l" t="t" r="r" b="b"/>
              <a:pathLst>
                <a:path w="4382" h="1501" extrusionOk="0">
                  <a:moveTo>
                    <a:pt x="4275" y="0"/>
                  </a:moveTo>
                  <a:lnTo>
                    <a:pt x="0" y="1107"/>
                  </a:lnTo>
                  <a:lnTo>
                    <a:pt x="108" y="1500"/>
                  </a:lnTo>
                  <a:lnTo>
                    <a:pt x="4382" y="393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1"/>
            <p:cNvSpPr/>
            <p:nvPr/>
          </p:nvSpPr>
          <p:spPr>
            <a:xfrm>
              <a:off x="6051894" y="1689101"/>
              <a:ext cx="139115" cy="46884"/>
            </a:xfrm>
            <a:custGeom>
              <a:avLst/>
              <a:gdLst/>
              <a:ahLst/>
              <a:cxnLst/>
              <a:rect l="l" t="t" r="r" b="b"/>
              <a:pathLst>
                <a:path w="4347" h="1465" extrusionOk="0">
                  <a:moveTo>
                    <a:pt x="4275" y="0"/>
                  </a:moveTo>
                  <a:lnTo>
                    <a:pt x="1" y="1107"/>
                  </a:lnTo>
                  <a:lnTo>
                    <a:pt x="72" y="1465"/>
                  </a:lnTo>
                  <a:lnTo>
                    <a:pt x="4347" y="357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1"/>
            <p:cNvSpPr/>
            <p:nvPr/>
          </p:nvSpPr>
          <p:spPr>
            <a:xfrm>
              <a:off x="6325096" y="1619753"/>
              <a:ext cx="140267" cy="45380"/>
            </a:xfrm>
            <a:custGeom>
              <a:avLst/>
              <a:gdLst/>
              <a:ahLst/>
              <a:cxnLst/>
              <a:rect l="l" t="t" r="r" b="b"/>
              <a:pathLst>
                <a:path w="4383" h="1418" extrusionOk="0">
                  <a:moveTo>
                    <a:pt x="4275" y="0"/>
                  </a:moveTo>
                  <a:lnTo>
                    <a:pt x="1" y="1072"/>
                  </a:lnTo>
                  <a:lnTo>
                    <a:pt x="108" y="1417"/>
                  </a:lnTo>
                  <a:lnTo>
                    <a:pt x="4382" y="322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1"/>
            <p:cNvSpPr/>
            <p:nvPr/>
          </p:nvSpPr>
          <p:spPr>
            <a:xfrm>
              <a:off x="6599449" y="1549252"/>
              <a:ext cx="139083" cy="45380"/>
            </a:xfrm>
            <a:custGeom>
              <a:avLst/>
              <a:gdLst/>
              <a:ahLst/>
              <a:cxnLst/>
              <a:rect l="l" t="t" r="r" b="b"/>
              <a:pathLst>
                <a:path w="4346" h="1418" extrusionOk="0">
                  <a:moveTo>
                    <a:pt x="4275" y="1"/>
                  </a:moveTo>
                  <a:lnTo>
                    <a:pt x="0" y="1096"/>
                  </a:lnTo>
                  <a:lnTo>
                    <a:pt x="72" y="1417"/>
                  </a:lnTo>
                  <a:lnTo>
                    <a:pt x="4346" y="322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6872619" y="1479904"/>
              <a:ext cx="140267" cy="45380"/>
            </a:xfrm>
            <a:custGeom>
              <a:avLst/>
              <a:gdLst/>
              <a:ahLst/>
              <a:cxnLst/>
              <a:rect l="l" t="t" r="r" b="b"/>
              <a:pathLst>
                <a:path w="4383" h="1418" extrusionOk="0">
                  <a:moveTo>
                    <a:pt x="4275" y="1"/>
                  </a:moveTo>
                  <a:lnTo>
                    <a:pt x="1" y="1060"/>
                  </a:lnTo>
                  <a:lnTo>
                    <a:pt x="72" y="1418"/>
                  </a:lnTo>
                  <a:lnTo>
                    <a:pt x="4382" y="310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1"/>
            <p:cNvSpPr/>
            <p:nvPr/>
          </p:nvSpPr>
          <p:spPr>
            <a:xfrm>
              <a:off x="7145821" y="1409051"/>
              <a:ext cx="139883" cy="45732"/>
            </a:xfrm>
            <a:custGeom>
              <a:avLst/>
              <a:gdLst/>
              <a:ahLst/>
              <a:cxnLst/>
              <a:rect l="l" t="t" r="r" b="b"/>
              <a:pathLst>
                <a:path w="4371" h="1429" extrusionOk="0">
                  <a:moveTo>
                    <a:pt x="4311" y="0"/>
                  </a:moveTo>
                  <a:lnTo>
                    <a:pt x="1" y="1107"/>
                  </a:lnTo>
                  <a:lnTo>
                    <a:pt x="108" y="1429"/>
                  </a:lnTo>
                  <a:lnTo>
                    <a:pt x="4370" y="322"/>
                  </a:lnTo>
                  <a:lnTo>
                    <a:pt x="43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1"/>
            <p:cNvSpPr/>
            <p:nvPr/>
          </p:nvSpPr>
          <p:spPr>
            <a:xfrm>
              <a:off x="7420174" y="1339702"/>
              <a:ext cx="138699" cy="44611"/>
            </a:xfrm>
            <a:custGeom>
              <a:avLst/>
              <a:gdLst/>
              <a:ahLst/>
              <a:cxnLst/>
              <a:rect l="l" t="t" r="r" b="b"/>
              <a:pathLst>
                <a:path w="4334" h="1394" extrusionOk="0">
                  <a:moveTo>
                    <a:pt x="4263" y="0"/>
                  </a:moveTo>
                  <a:lnTo>
                    <a:pt x="0" y="1107"/>
                  </a:lnTo>
                  <a:lnTo>
                    <a:pt x="72" y="1393"/>
                  </a:lnTo>
                  <a:lnTo>
                    <a:pt x="4334" y="286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1"/>
            <p:cNvSpPr/>
            <p:nvPr/>
          </p:nvSpPr>
          <p:spPr>
            <a:xfrm>
              <a:off x="7693376" y="1269202"/>
              <a:ext cx="139851" cy="44227"/>
            </a:xfrm>
            <a:custGeom>
              <a:avLst/>
              <a:gdLst/>
              <a:ahLst/>
              <a:cxnLst/>
              <a:rect l="l" t="t" r="r" b="b"/>
              <a:pathLst>
                <a:path w="4370" h="1382" extrusionOk="0">
                  <a:moveTo>
                    <a:pt x="4298" y="1"/>
                  </a:moveTo>
                  <a:lnTo>
                    <a:pt x="0" y="1096"/>
                  </a:lnTo>
                  <a:lnTo>
                    <a:pt x="71" y="1382"/>
                  </a:lnTo>
                  <a:lnTo>
                    <a:pt x="4370" y="286"/>
                  </a:lnTo>
                  <a:lnTo>
                    <a:pt x="42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1"/>
            <p:cNvSpPr/>
            <p:nvPr/>
          </p:nvSpPr>
          <p:spPr>
            <a:xfrm>
              <a:off x="7745571" y="1140426"/>
              <a:ext cx="139083" cy="49188"/>
            </a:xfrm>
            <a:custGeom>
              <a:avLst/>
              <a:gdLst/>
              <a:ahLst/>
              <a:cxnLst/>
              <a:rect l="l" t="t" r="r" b="b"/>
              <a:pathLst>
                <a:path w="4346" h="1537" extrusionOk="0">
                  <a:moveTo>
                    <a:pt x="72" y="0"/>
                  </a:moveTo>
                  <a:lnTo>
                    <a:pt x="0" y="250"/>
                  </a:lnTo>
                  <a:lnTo>
                    <a:pt x="2108" y="893"/>
                  </a:lnTo>
                  <a:lnTo>
                    <a:pt x="3167" y="1215"/>
                  </a:lnTo>
                  <a:lnTo>
                    <a:pt x="3703" y="1358"/>
                  </a:lnTo>
                  <a:cubicBezTo>
                    <a:pt x="3882" y="1429"/>
                    <a:pt x="4060" y="1465"/>
                    <a:pt x="4203" y="1536"/>
                  </a:cubicBezTo>
                  <a:lnTo>
                    <a:pt x="4346" y="1286"/>
                  </a:lnTo>
                  <a:cubicBezTo>
                    <a:pt x="4167" y="1179"/>
                    <a:pt x="3953" y="1143"/>
                    <a:pt x="3774" y="1108"/>
                  </a:cubicBezTo>
                  <a:lnTo>
                    <a:pt x="3239" y="929"/>
                  </a:lnTo>
                  <a:lnTo>
                    <a:pt x="2215" y="6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1"/>
            <p:cNvSpPr/>
            <p:nvPr/>
          </p:nvSpPr>
          <p:spPr>
            <a:xfrm>
              <a:off x="7474642" y="1060772"/>
              <a:ext cx="137963" cy="48068"/>
            </a:xfrm>
            <a:custGeom>
              <a:avLst/>
              <a:gdLst/>
              <a:ahLst/>
              <a:cxnLst/>
              <a:rect l="l" t="t" r="r" b="b"/>
              <a:pathLst>
                <a:path w="4311" h="1502" extrusionOk="0">
                  <a:moveTo>
                    <a:pt x="72" y="1"/>
                  </a:moveTo>
                  <a:lnTo>
                    <a:pt x="1" y="251"/>
                  </a:lnTo>
                  <a:lnTo>
                    <a:pt x="4239" y="1501"/>
                  </a:lnTo>
                  <a:lnTo>
                    <a:pt x="4311" y="125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1"/>
            <p:cNvSpPr/>
            <p:nvPr/>
          </p:nvSpPr>
          <p:spPr>
            <a:xfrm>
              <a:off x="7203744" y="982303"/>
              <a:ext cx="137963" cy="46884"/>
            </a:xfrm>
            <a:custGeom>
              <a:avLst/>
              <a:gdLst/>
              <a:ahLst/>
              <a:cxnLst/>
              <a:rect l="l" t="t" r="r" b="b"/>
              <a:pathLst>
                <a:path w="4311" h="1465" extrusionOk="0">
                  <a:moveTo>
                    <a:pt x="72" y="0"/>
                  </a:moveTo>
                  <a:lnTo>
                    <a:pt x="0" y="214"/>
                  </a:lnTo>
                  <a:lnTo>
                    <a:pt x="4239" y="1465"/>
                  </a:lnTo>
                  <a:lnTo>
                    <a:pt x="4311" y="125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1"/>
            <p:cNvSpPr/>
            <p:nvPr/>
          </p:nvSpPr>
          <p:spPr>
            <a:xfrm>
              <a:off x="6932847" y="902650"/>
              <a:ext cx="137963" cy="46532"/>
            </a:xfrm>
            <a:custGeom>
              <a:avLst/>
              <a:gdLst/>
              <a:ahLst/>
              <a:cxnLst/>
              <a:rect l="l" t="t" r="r" b="b"/>
              <a:pathLst>
                <a:path w="4311" h="1454" extrusionOk="0">
                  <a:moveTo>
                    <a:pt x="72" y="1"/>
                  </a:moveTo>
                  <a:lnTo>
                    <a:pt x="0" y="215"/>
                  </a:lnTo>
                  <a:lnTo>
                    <a:pt x="4239" y="1453"/>
                  </a:lnTo>
                  <a:lnTo>
                    <a:pt x="4310" y="125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1"/>
            <p:cNvSpPr/>
            <p:nvPr/>
          </p:nvSpPr>
          <p:spPr>
            <a:xfrm>
              <a:off x="6661917" y="823029"/>
              <a:ext cx="136811" cy="46500"/>
            </a:xfrm>
            <a:custGeom>
              <a:avLst/>
              <a:gdLst/>
              <a:ahLst/>
              <a:cxnLst/>
              <a:rect l="l" t="t" r="r" b="b"/>
              <a:pathLst>
                <a:path w="4275" h="1453" extrusionOk="0">
                  <a:moveTo>
                    <a:pt x="37" y="0"/>
                  </a:moveTo>
                  <a:lnTo>
                    <a:pt x="1" y="215"/>
                  </a:lnTo>
                  <a:lnTo>
                    <a:pt x="4239" y="1453"/>
                  </a:lnTo>
                  <a:lnTo>
                    <a:pt x="4275" y="123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1"/>
            <p:cNvSpPr/>
            <p:nvPr/>
          </p:nvSpPr>
          <p:spPr>
            <a:xfrm>
              <a:off x="6391020" y="743376"/>
              <a:ext cx="136811" cy="46532"/>
            </a:xfrm>
            <a:custGeom>
              <a:avLst/>
              <a:gdLst/>
              <a:ahLst/>
              <a:cxnLst/>
              <a:rect l="l" t="t" r="r" b="b"/>
              <a:pathLst>
                <a:path w="4275" h="1454" extrusionOk="0">
                  <a:moveTo>
                    <a:pt x="36" y="1"/>
                  </a:moveTo>
                  <a:lnTo>
                    <a:pt x="0" y="180"/>
                  </a:lnTo>
                  <a:lnTo>
                    <a:pt x="4239" y="1454"/>
                  </a:lnTo>
                  <a:lnTo>
                    <a:pt x="4275" y="123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1"/>
            <p:cNvSpPr/>
            <p:nvPr/>
          </p:nvSpPr>
          <p:spPr>
            <a:xfrm>
              <a:off x="6120122" y="664907"/>
              <a:ext cx="136811" cy="44227"/>
            </a:xfrm>
            <a:custGeom>
              <a:avLst/>
              <a:gdLst/>
              <a:ahLst/>
              <a:cxnLst/>
              <a:rect l="l" t="t" r="r" b="b"/>
              <a:pathLst>
                <a:path w="4275" h="1382" extrusionOk="0">
                  <a:moveTo>
                    <a:pt x="36" y="0"/>
                  </a:moveTo>
                  <a:lnTo>
                    <a:pt x="0" y="143"/>
                  </a:lnTo>
                  <a:lnTo>
                    <a:pt x="4239" y="1381"/>
                  </a:lnTo>
                  <a:lnTo>
                    <a:pt x="4274" y="120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1"/>
            <p:cNvSpPr/>
            <p:nvPr/>
          </p:nvSpPr>
          <p:spPr>
            <a:xfrm>
              <a:off x="5867498" y="563556"/>
              <a:ext cx="118505" cy="65925"/>
            </a:xfrm>
            <a:custGeom>
              <a:avLst/>
              <a:gdLst/>
              <a:ahLst/>
              <a:cxnLst/>
              <a:rect l="l" t="t" r="r" b="b"/>
              <a:pathLst>
                <a:path w="3703" h="2060" extrusionOk="0">
                  <a:moveTo>
                    <a:pt x="0" y="0"/>
                  </a:moveTo>
                  <a:cubicBezTo>
                    <a:pt x="0" y="393"/>
                    <a:pt x="179" y="738"/>
                    <a:pt x="500" y="1024"/>
                  </a:cubicBezTo>
                  <a:cubicBezTo>
                    <a:pt x="643" y="1131"/>
                    <a:pt x="822" y="1238"/>
                    <a:pt x="1000" y="1274"/>
                  </a:cubicBezTo>
                  <a:lnTo>
                    <a:pt x="1536" y="1453"/>
                  </a:lnTo>
                  <a:lnTo>
                    <a:pt x="3667" y="2060"/>
                  </a:lnTo>
                  <a:lnTo>
                    <a:pt x="3703" y="1917"/>
                  </a:lnTo>
                  <a:lnTo>
                    <a:pt x="1572" y="1274"/>
                  </a:lnTo>
                  <a:cubicBezTo>
                    <a:pt x="1250" y="1167"/>
                    <a:pt x="858" y="1096"/>
                    <a:pt x="607" y="881"/>
                  </a:cubicBezTo>
                  <a:cubicBezTo>
                    <a:pt x="322" y="667"/>
                    <a:pt x="179" y="322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1"/>
            <p:cNvSpPr/>
            <p:nvPr/>
          </p:nvSpPr>
          <p:spPr>
            <a:xfrm>
              <a:off x="5981426" y="456477"/>
              <a:ext cx="137579" cy="43075"/>
            </a:xfrm>
            <a:custGeom>
              <a:avLst/>
              <a:gdLst/>
              <a:ahLst/>
              <a:cxnLst/>
              <a:rect l="l" t="t" r="r" b="b"/>
              <a:pathLst>
                <a:path w="4299" h="1346" extrusionOk="0">
                  <a:moveTo>
                    <a:pt x="4263" y="1"/>
                  </a:moveTo>
                  <a:lnTo>
                    <a:pt x="0" y="1203"/>
                  </a:lnTo>
                  <a:lnTo>
                    <a:pt x="36" y="1346"/>
                  </a:lnTo>
                  <a:lnTo>
                    <a:pt x="4298" y="143"/>
                  </a:lnTo>
                  <a:lnTo>
                    <a:pt x="42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1"/>
            <p:cNvSpPr/>
            <p:nvPr/>
          </p:nvSpPr>
          <p:spPr>
            <a:xfrm>
              <a:off x="6253475" y="380281"/>
              <a:ext cx="136427" cy="41955"/>
            </a:xfrm>
            <a:custGeom>
              <a:avLst/>
              <a:gdLst/>
              <a:ahLst/>
              <a:cxnLst/>
              <a:rect l="l" t="t" r="r" b="b"/>
              <a:pathLst>
                <a:path w="4263" h="1311" extrusionOk="0">
                  <a:moveTo>
                    <a:pt x="4227" y="0"/>
                  </a:moveTo>
                  <a:lnTo>
                    <a:pt x="0" y="1167"/>
                  </a:lnTo>
                  <a:lnTo>
                    <a:pt x="36" y="1310"/>
                  </a:lnTo>
                  <a:lnTo>
                    <a:pt x="4263" y="72"/>
                  </a:lnTo>
                  <a:lnTo>
                    <a:pt x="4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1"/>
            <p:cNvSpPr/>
            <p:nvPr/>
          </p:nvSpPr>
          <p:spPr>
            <a:xfrm>
              <a:off x="6525525" y="302932"/>
              <a:ext cx="136427" cy="40803"/>
            </a:xfrm>
            <a:custGeom>
              <a:avLst/>
              <a:gdLst/>
              <a:ahLst/>
              <a:cxnLst/>
              <a:rect l="l" t="t" r="r" b="b"/>
              <a:pathLst>
                <a:path w="4263" h="1275" extrusionOk="0">
                  <a:moveTo>
                    <a:pt x="4227" y="0"/>
                  </a:moveTo>
                  <a:lnTo>
                    <a:pt x="0" y="1203"/>
                  </a:lnTo>
                  <a:lnTo>
                    <a:pt x="0" y="1274"/>
                  </a:lnTo>
                  <a:lnTo>
                    <a:pt x="4263" y="72"/>
                  </a:lnTo>
                  <a:lnTo>
                    <a:pt x="4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1"/>
            <p:cNvSpPr/>
            <p:nvPr/>
          </p:nvSpPr>
          <p:spPr>
            <a:xfrm>
              <a:off x="6797574" y="226351"/>
              <a:ext cx="135275" cy="40035"/>
            </a:xfrm>
            <a:custGeom>
              <a:avLst/>
              <a:gdLst/>
              <a:ahLst/>
              <a:cxnLst/>
              <a:rect l="l" t="t" r="r" b="b"/>
              <a:pathLst>
                <a:path w="4227" h="1251" extrusionOk="0">
                  <a:moveTo>
                    <a:pt x="4227" y="0"/>
                  </a:moveTo>
                  <a:lnTo>
                    <a:pt x="0" y="1179"/>
                  </a:lnTo>
                  <a:lnTo>
                    <a:pt x="0" y="1250"/>
                  </a:lnTo>
                  <a:lnTo>
                    <a:pt x="4227" y="36"/>
                  </a:lnTo>
                  <a:lnTo>
                    <a:pt x="4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1"/>
            <p:cNvSpPr/>
            <p:nvPr/>
          </p:nvSpPr>
          <p:spPr>
            <a:xfrm>
              <a:off x="7068472" y="149002"/>
              <a:ext cx="136459" cy="40035"/>
            </a:xfrm>
            <a:custGeom>
              <a:avLst/>
              <a:gdLst/>
              <a:ahLst/>
              <a:cxnLst/>
              <a:rect l="l" t="t" r="r" b="b"/>
              <a:pathLst>
                <a:path w="4264" h="1251" extrusionOk="0">
                  <a:moveTo>
                    <a:pt x="4263" y="0"/>
                  </a:moveTo>
                  <a:lnTo>
                    <a:pt x="1" y="1215"/>
                  </a:lnTo>
                  <a:lnTo>
                    <a:pt x="36" y="1250"/>
                  </a:lnTo>
                  <a:lnTo>
                    <a:pt x="4263" y="36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1"/>
            <p:cNvSpPr/>
            <p:nvPr/>
          </p:nvSpPr>
          <p:spPr>
            <a:xfrm>
              <a:off x="7340521" y="91078"/>
              <a:ext cx="68229" cy="19458"/>
            </a:xfrm>
            <a:custGeom>
              <a:avLst/>
              <a:gdLst/>
              <a:ahLst/>
              <a:cxnLst/>
              <a:rect l="l" t="t" r="r" b="b"/>
              <a:pathLst>
                <a:path w="2132" h="608" extrusionOk="0">
                  <a:moveTo>
                    <a:pt x="1" y="608"/>
                  </a:moveTo>
                  <a:lnTo>
                    <a:pt x="2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31"/>
          <p:cNvGrpSpPr/>
          <p:nvPr/>
        </p:nvGrpSpPr>
        <p:grpSpPr>
          <a:xfrm>
            <a:off x="6687993" y="184803"/>
            <a:ext cx="567710" cy="954239"/>
            <a:chOff x="1793874" y="3177018"/>
            <a:chExt cx="876772" cy="1537112"/>
          </a:xfrm>
        </p:grpSpPr>
        <p:sp>
          <p:nvSpPr>
            <p:cNvPr id="803" name="Google Shape;803;p31"/>
            <p:cNvSpPr/>
            <p:nvPr/>
          </p:nvSpPr>
          <p:spPr>
            <a:xfrm>
              <a:off x="1793874" y="3177018"/>
              <a:ext cx="876772" cy="1537112"/>
            </a:xfrm>
            <a:custGeom>
              <a:avLst/>
              <a:gdLst/>
              <a:ahLst/>
              <a:cxnLst/>
              <a:rect l="l" t="t" r="r" b="b"/>
              <a:pathLst>
                <a:path w="27397" h="48031" extrusionOk="0">
                  <a:moveTo>
                    <a:pt x="27397" y="13693"/>
                  </a:moveTo>
                  <a:cubicBezTo>
                    <a:pt x="27397" y="6156"/>
                    <a:pt x="21229" y="1"/>
                    <a:pt x="13693" y="1"/>
                  </a:cubicBezTo>
                  <a:cubicBezTo>
                    <a:pt x="6120" y="1"/>
                    <a:pt x="1" y="6156"/>
                    <a:pt x="1" y="13693"/>
                  </a:cubicBezTo>
                  <a:cubicBezTo>
                    <a:pt x="1" y="20991"/>
                    <a:pt x="5751" y="26980"/>
                    <a:pt x="12895" y="27397"/>
                  </a:cubicBezTo>
                  <a:lnTo>
                    <a:pt x="12895" y="42827"/>
                  </a:lnTo>
                  <a:cubicBezTo>
                    <a:pt x="11704" y="43173"/>
                    <a:pt x="11038" y="44196"/>
                    <a:pt x="11038" y="45363"/>
                  </a:cubicBezTo>
                  <a:cubicBezTo>
                    <a:pt x="11038" y="46816"/>
                    <a:pt x="12216" y="48030"/>
                    <a:pt x="13705" y="48030"/>
                  </a:cubicBezTo>
                  <a:cubicBezTo>
                    <a:pt x="15157" y="48030"/>
                    <a:pt x="16360" y="46816"/>
                    <a:pt x="16360" y="45363"/>
                  </a:cubicBezTo>
                  <a:cubicBezTo>
                    <a:pt x="16360" y="44185"/>
                    <a:pt x="15574" y="43161"/>
                    <a:pt x="14538" y="42815"/>
                  </a:cubicBezTo>
                  <a:lnTo>
                    <a:pt x="14538" y="27397"/>
                  </a:lnTo>
                  <a:cubicBezTo>
                    <a:pt x="21682" y="26980"/>
                    <a:pt x="27397" y="20991"/>
                    <a:pt x="27397" y="13693"/>
                  </a:cubicBezTo>
                  <a:close/>
                  <a:moveTo>
                    <a:pt x="3084" y="13693"/>
                  </a:moveTo>
                  <a:cubicBezTo>
                    <a:pt x="3084" y="7847"/>
                    <a:pt x="7835" y="3144"/>
                    <a:pt x="13681" y="3144"/>
                  </a:cubicBezTo>
                  <a:cubicBezTo>
                    <a:pt x="19527" y="3144"/>
                    <a:pt x="24277" y="7847"/>
                    <a:pt x="24277" y="13693"/>
                  </a:cubicBezTo>
                  <a:cubicBezTo>
                    <a:pt x="24277" y="19539"/>
                    <a:pt x="19527" y="24289"/>
                    <a:pt x="13681" y="24289"/>
                  </a:cubicBezTo>
                  <a:cubicBezTo>
                    <a:pt x="7835" y="24289"/>
                    <a:pt x="3084" y="19539"/>
                    <a:pt x="3084" y="13693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4" name="Google Shape;804;p31"/>
            <p:cNvGrpSpPr/>
            <p:nvPr/>
          </p:nvGrpSpPr>
          <p:grpSpPr>
            <a:xfrm>
              <a:off x="2021855" y="3402624"/>
              <a:ext cx="420811" cy="418507"/>
              <a:chOff x="-5971525" y="3273750"/>
              <a:chExt cx="292250" cy="290650"/>
            </a:xfrm>
          </p:grpSpPr>
          <p:sp>
            <p:nvSpPr>
              <p:cNvPr id="805" name="Google Shape;805;p31"/>
              <p:cNvSpPr/>
              <p:nvPr/>
            </p:nvSpPr>
            <p:spPr>
              <a:xfrm>
                <a:off x="-5868325" y="3273750"/>
                <a:ext cx="85075" cy="8430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3372" extrusionOk="0">
                    <a:moveTo>
                      <a:pt x="1701" y="0"/>
                    </a:moveTo>
                    <a:cubicBezTo>
                      <a:pt x="788" y="0"/>
                      <a:pt x="0" y="756"/>
                      <a:pt x="0" y="1702"/>
                    </a:cubicBezTo>
                    <a:cubicBezTo>
                      <a:pt x="0" y="2615"/>
                      <a:pt x="788" y="3371"/>
                      <a:pt x="1701" y="3371"/>
                    </a:cubicBezTo>
                    <a:cubicBezTo>
                      <a:pt x="2646" y="3371"/>
                      <a:pt x="3403" y="2615"/>
                      <a:pt x="3403" y="1702"/>
                    </a:cubicBezTo>
                    <a:cubicBezTo>
                      <a:pt x="3403" y="756"/>
                      <a:pt x="2646" y="0"/>
                      <a:pt x="1701" y="0"/>
                    </a:cubicBez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1"/>
              <p:cNvSpPr/>
              <p:nvPr/>
            </p:nvSpPr>
            <p:spPr>
              <a:xfrm>
                <a:off x="-5971525" y="3308400"/>
                <a:ext cx="292250" cy="256000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10240" extrusionOk="0">
                    <a:moveTo>
                      <a:pt x="2049" y="1"/>
                    </a:moveTo>
                    <a:cubicBezTo>
                      <a:pt x="1324" y="1"/>
                      <a:pt x="694" y="599"/>
                      <a:pt x="694" y="1355"/>
                    </a:cubicBezTo>
                    <a:cubicBezTo>
                      <a:pt x="694" y="1733"/>
                      <a:pt x="852" y="2080"/>
                      <a:pt x="1072" y="2300"/>
                    </a:cubicBezTo>
                    <a:cubicBezTo>
                      <a:pt x="442" y="2647"/>
                      <a:pt x="1" y="3340"/>
                      <a:pt x="1" y="4096"/>
                    </a:cubicBezTo>
                    <a:lnTo>
                      <a:pt x="1" y="5766"/>
                    </a:lnTo>
                    <a:cubicBezTo>
                      <a:pt x="1" y="6207"/>
                      <a:pt x="284" y="6617"/>
                      <a:pt x="694" y="6774"/>
                    </a:cubicBezTo>
                    <a:lnTo>
                      <a:pt x="694" y="8538"/>
                    </a:lnTo>
                    <a:cubicBezTo>
                      <a:pt x="694" y="9074"/>
                      <a:pt x="1167" y="9546"/>
                      <a:pt x="1702" y="9546"/>
                    </a:cubicBezTo>
                    <a:lnTo>
                      <a:pt x="2364" y="9546"/>
                    </a:lnTo>
                    <a:cubicBezTo>
                      <a:pt x="2931" y="9546"/>
                      <a:pt x="3403" y="9074"/>
                      <a:pt x="3403" y="8538"/>
                    </a:cubicBezTo>
                    <a:lnTo>
                      <a:pt x="3403" y="6774"/>
                    </a:lnTo>
                    <a:cubicBezTo>
                      <a:pt x="3529" y="6711"/>
                      <a:pt x="3624" y="6648"/>
                      <a:pt x="3750" y="6522"/>
                    </a:cubicBezTo>
                    <a:cubicBezTo>
                      <a:pt x="3876" y="6585"/>
                      <a:pt x="3939" y="6680"/>
                      <a:pt x="4097" y="6774"/>
                    </a:cubicBezTo>
                    <a:lnTo>
                      <a:pt x="4097" y="9200"/>
                    </a:lnTo>
                    <a:cubicBezTo>
                      <a:pt x="4097" y="9735"/>
                      <a:pt x="4569" y="10240"/>
                      <a:pt x="5136" y="10240"/>
                    </a:cubicBezTo>
                    <a:lnTo>
                      <a:pt x="6522" y="10240"/>
                    </a:lnTo>
                    <a:cubicBezTo>
                      <a:pt x="7058" y="10240"/>
                      <a:pt x="7562" y="9767"/>
                      <a:pt x="7562" y="9200"/>
                    </a:cubicBezTo>
                    <a:lnTo>
                      <a:pt x="7562" y="6774"/>
                    </a:lnTo>
                    <a:cubicBezTo>
                      <a:pt x="7688" y="6711"/>
                      <a:pt x="7814" y="6648"/>
                      <a:pt x="7940" y="6522"/>
                    </a:cubicBezTo>
                    <a:cubicBezTo>
                      <a:pt x="8035" y="6585"/>
                      <a:pt x="8129" y="6680"/>
                      <a:pt x="8287" y="6774"/>
                    </a:cubicBezTo>
                    <a:lnTo>
                      <a:pt x="8287" y="8538"/>
                    </a:lnTo>
                    <a:cubicBezTo>
                      <a:pt x="8287" y="9074"/>
                      <a:pt x="8759" y="9546"/>
                      <a:pt x="9295" y="9546"/>
                    </a:cubicBezTo>
                    <a:lnTo>
                      <a:pt x="9988" y="9546"/>
                    </a:lnTo>
                    <a:cubicBezTo>
                      <a:pt x="10524" y="9546"/>
                      <a:pt x="10996" y="9074"/>
                      <a:pt x="10996" y="8538"/>
                    </a:cubicBezTo>
                    <a:lnTo>
                      <a:pt x="10996" y="6774"/>
                    </a:lnTo>
                    <a:cubicBezTo>
                      <a:pt x="11406" y="6617"/>
                      <a:pt x="11658" y="6238"/>
                      <a:pt x="11658" y="5766"/>
                    </a:cubicBezTo>
                    <a:lnTo>
                      <a:pt x="11658" y="4096"/>
                    </a:lnTo>
                    <a:cubicBezTo>
                      <a:pt x="11689" y="3340"/>
                      <a:pt x="11280" y="2678"/>
                      <a:pt x="10650" y="2300"/>
                    </a:cubicBezTo>
                    <a:cubicBezTo>
                      <a:pt x="10870" y="2080"/>
                      <a:pt x="11028" y="1733"/>
                      <a:pt x="11028" y="1355"/>
                    </a:cubicBezTo>
                    <a:cubicBezTo>
                      <a:pt x="11028" y="599"/>
                      <a:pt x="10398" y="1"/>
                      <a:pt x="9641" y="1"/>
                    </a:cubicBezTo>
                    <a:cubicBezTo>
                      <a:pt x="8917" y="1"/>
                      <a:pt x="8287" y="599"/>
                      <a:pt x="8287" y="1355"/>
                    </a:cubicBezTo>
                    <a:cubicBezTo>
                      <a:pt x="8287" y="1733"/>
                      <a:pt x="8444" y="2080"/>
                      <a:pt x="8665" y="2300"/>
                    </a:cubicBezTo>
                    <a:cubicBezTo>
                      <a:pt x="8444" y="2426"/>
                      <a:pt x="8224" y="2584"/>
                      <a:pt x="8066" y="2773"/>
                    </a:cubicBezTo>
                    <a:cubicBezTo>
                      <a:pt x="7972" y="2521"/>
                      <a:pt x="7751" y="2237"/>
                      <a:pt x="7562" y="2017"/>
                    </a:cubicBezTo>
                    <a:cubicBezTo>
                      <a:pt x="7216" y="2395"/>
                      <a:pt x="6743" y="2584"/>
                      <a:pt x="6239" y="2647"/>
                    </a:cubicBezTo>
                    <a:lnTo>
                      <a:pt x="6239" y="4380"/>
                    </a:lnTo>
                    <a:cubicBezTo>
                      <a:pt x="6239" y="4604"/>
                      <a:pt x="6043" y="4722"/>
                      <a:pt x="5851" y="4722"/>
                    </a:cubicBezTo>
                    <a:cubicBezTo>
                      <a:pt x="5665" y="4722"/>
                      <a:pt x="5483" y="4612"/>
                      <a:pt x="5483" y="4380"/>
                    </a:cubicBezTo>
                    <a:lnTo>
                      <a:pt x="5483" y="2647"/>
                    </a:lnTo>
                    <a:cubicBezTo>
                      <a:pt x="4979" y="2584"/>
                      <a:pt x="4506" y="2332"/>
                      <a:pt x="4160" y="2017"/>
                    </a:cubicBezTo>
                    <a:cubicBezTo>
                      <a:pt x="3908" y="2237"/>
                      <a:pt x="3750" y="2521"/>
                      <a:pt x="3624" y="2773"/>
                    </a:cubicBezTo>
                    <a:cubicBezTo>
                      <a:pt x="3466" y="2584"/>
                      <a:pt x="3277" y="2426"/>
                      <a:pt x="3057" y="2300"/>
                    </a:cubicBezTo>
                    <a:cubicBezTo>
                      <a:pt x="3277" y="2080"/>
                      <a:pt x="3435" y="1733"/>
                      <a:pt x="3435" y="1355"/>
                    </a:cubicBezTo>
                    <a:cubicBezTo>
                      <a:pt x="3435" y="599"/>
                      <a:pt x="2805" y="1"/>
                      <a:pt x="2049" y="1"/>
                    </a:cubicBez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7" name="Google Shape;807;p31"/>
          <p:cNvGrpSpPr/>
          <p:nvPr/>
        </p:nvGrpSpPr>
        <p:grpSpPr>
          <a:xfrm>
            <a:off x="4702087" y="914512"/>
            <a:ext cx="668689" cy="992614"/>
            <a:chOff x="4136876" y="1017841"/>
            <a:chExt cx="668756" cy="1169019"/>
          </a:xfrm>
        </p:grpSpPr>
        <p:sp>
          <p:nvSpPr>
            <p:cNvPr id="808" name="Google Shape;808;p31"/>
            <p:cNvSpPr/>
            <p:nvPr/>
          </p:nvSpPr>
          <p:spPr>
            <a:xfrm>
              <a:off x="4136876" y="1017841"/>
              <a:ext cx="668756" cy="1169019"/>
            </a:xfrm>
            <a:custGeom>
              <a:avLst/>
              <a:gdLst/>
              <a:ahLst/>
              <a:cxnLst/>
              <a:rect l="l" t="t" r="r" b="b"/>
              <a:pathLst>
                <a:path w="20897" h="36529" extrusionOk="0">
                  <a:moveTo>
                    <a:pt x="20896" y="10407"/>
                  </a:moveTo>
                  <a:cubicBezTo>
                    <a:pt x="20896" y="4680"/>
                    <a:pt x="16217" y="0"/>
                    <a:pt x="10490" y="0"/>
                  </a:cubicBezTo>
                  <a:cubicBezTo>
                    <a:pt x="4740" y="0"/>
                    <a:pt x="1" y="4680"/>
                    <a:pt x="1" y="10407"/>
                  </a:cubicBezTo>
                  <a:cubicBezTo>
                    <a:pt x="1" y="15967"/>
                    <a:pt x="4228" y="20515"/>
                    <a:pt x="9728" y="20836"/>
                  </a:cubicBezTo>
                  <a:lnTo>
                    <a:pt x="9728" y="32564"/>
                  </a:lnTo>
                  <a:cubicBezTo>
                    <a:pt x="8835" y="32838"/>
                    <a:pt x="8407" y="33600"/>
                    <a:pt x="8407" y="34493"/>
                  </a:cubicBezTo>
                  <a:cubicBezTo>
                    <a:pt x="8407" y="35600"/>
                    <a:pt x="9347" y="36529"/>
                    <a:pt x="10478" y="36529"/>
                  </a:cubicBezTo>
                  <a:cubicBezTo>
                    <a:pt x="11586" y="36529"/>
                    <a:pt x="12479" y="35600"/>
                    <a:pt x="12479" y="34493"/>
                  </a:cubicBezTo>
                  <a:cubicBezTo>
                    <a:pt x="12479" y="33600"/>
                    <a:pt x="11812" y="32826"/>
                    <a:pt x="11074" y="32564"/>
                  </a:cubicBezTo>
                  <a:lnTo>
                    <a:pt x="11074" y="20836"/>
                  </a:lnTo>
                  <a:cubicBezTo>
                    <a:pt x="16432" y="20515"/>
                    <a:pt x="20896" y="15967"/>
                    <a:pt x="20896" y="10407"/>
                  </a:cubicBezTo>
                  <a:close/>
                  <a:moveTo>
                    <a:pt x="2454" y="10407"/>
                  </a:moveTo>
                  <a:cubicBezTo>
                    <a:pt x="2454" y="5965"/>
                    <a:pt x="6061" y="2382"/>
                    <a:pt x="10502" y="2382"/>
                  </a:cubicBezTo>
                  <a:cubicBezTo>
                    <a:pt x="14955" y="2382"/>
                    <a:pt x="18563" y="5965"/>
                    <a:pt x="18563" y="10407"/>
                  </a:cubicBezTo>
                  <a:cubicBezTo>
                    <a:pt x="18563" y="14859"/>
                    <a:pt x="14955" y="18467"/>
                    <a:pt x="10502" y="18467"/>
                  </a:cubicBezTo>
                  <a:cubicBezTo>
                    <a:pt x="6061" y="18467"/>
                    <a:pt x="2454" y="14859"/>
                    <a:pt x="2454" y="10407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9" name="Google Shape;809;p31"/>
            <p:cNvGrpSpPr/>
            <p:nvPr/>
          </p:nvGrpSpPr>
          <p:grpSpPr>
            <a:xfrm>
              <a:off x="4317706" y="1187767"/>
              <a:ext cx="307231" cy="348690"/>
              <a:chOff x="2423775" y="3226875"/>
              <a:chExt cx="259925" cy="295000"/>
            </a:xfrm>
          </p:grpSpPr>
          <p:sp>
            <p:nvSpPr>
              <p:cNvPr id="810" name="Google Shape;810;p31"/>
              <p:cNvSpPr/>
              <p:nvPr/>
            </p:nvSpPr>
            <p:spPr>
              <a:xfrm>
                <a:off x="2509625" y="3365900"/>
                <a:ext cx="86650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2080" extrusionOk="0">
                    <a:moveTo>
                      <a:pt x="1733" y="0"/>
                    </a:moveTo>
                    <a:cubicBezTo>
                      <a:pt x="788" y="0"/>
                      <a:pt x="0" y="788"/>
                      <a:pt x="0" y="1733"/>
                    </a:cubicBezTo>
                    <a:lnTo>
                      <a:pt x="0" y="2080"/>
                    </a:lnTo>
                    <a:lnTo>
                      <a:pt x="3466" y="2080"/>
                    </a:lnTo>
                    <a:lnTo>
                      <a:pt x="3466" y="1733"/>
                    </a:lnTo>
                    <a:cubicBezTo>
                      <a:pt x="3466" y="788"/>
                      <a:pt x="2678" y="0"/>
                      <a:pt x="1733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1"/>
              <p:cNvSpPr/>
              <p:nvPr/>
            </p:nvSpPr>
            <p:spPr>
              <a:xfrm>
                <a:off x="2534825" y="3313925"/>
                <a:ext cx="35475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18" extrusionOk="0">
                    <a:moveTo>
                      <a:pt x="725" y="0"/>
                    </a:moveTo>
                    <a:cubicBezTo>
                      <a:pt x="316" y="0"/>
                      <a:pt x="0" y="315"/>
                      <a:pt x="0" y="725"/>
                    </a:cubicBezTo>
                    <a:cubicBezTo>
                      <a:pt x="0" y="1103"/>
                      <a:pt x="316" y="1418"/>
                      <a:pt x="725" y="1418"/>
                    </a:cubicBezTo>
                    <a:cubicBezTo>
                      <a:pt x="1103" y="1418"/>
                      <a:pt x="1418" y="1103"/>
                      <a:pt x="1418" y="725"/>
                    </a:cubicBezTo>
                    <a:cubicBezTo>
                      <a:pt x="1418" y="315"/>
                      <a:pt x="1103" y="0"/>
                      <a:pt x="725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1"/>
              <p:cNvSpPr/>
              <p:nvPr/>
            </p:nvSpPr>
            <p:spPr>
              <a:xfrm>
                <a:off x="2423775" y="3226875"/>
                <a:ext cx="25992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10397" h="11800" extrusionOk="0">
                    <a:moveTo>
                      <a:pt x="5167" y="2757"/>
                    </a:moveTo>
                    <a:cubicBezTo>
                      <a:pt x="5923" y="2757"/>
                      <a:pt x="6553" y="3388"/>
                      <a:pt x="6553" y="4144"/>
                    </a:cubicBezTo>
                    <a:cubicBezTo>
                      <a:pt x="6553" y="4490"/>
                      <a:pt x="6396" y="4805"/>
                      <a:pt x="6175" y="5089"/>
                    </a:cubicBezTo>
                    <a:cubicBezTo>
                      <a:pt x="7026" y="5498"/>
                      <a:pt x="7593" y="6317"/>
                      <a:pt x="7593" y="7294"/>
                    </a:cubicBezTo>
                    <a:lnTo>
                      <a:pt x="7593" y="8019"/>
                    </a:lnTo>
                    <a:cubicBezTo>
                      <a:pt x="7593" y="8208"/>
                      <a:pt x="7435" y="8365"/>
                      <a:pt x="7246" y="8365"/>
                    </a:cubicBezTo>
                    <a:lnTo>
                      <a:pt x="3088" y="8365"/>
                    </a:lnTo>
                    <a:cubicBezTo>
                      <a:pt x="2867" y="8365"/>
                      <a:pt x="2710" y="8208"/>
                      <a:pt x="2710" y="8019"/>
                    </a:cubicBezTo>
                    <a:lnTo>
                      <a:pt x="2710" y="7294"/>
                    </a:lnTo>
                    <a:cubicBezTo>
                      <a:pt x="2710" y="6317"/>
                      <a:pt x="3308" y="5498"/>
                      <a:pt x="4127" y="5089"/>
                    </a:cubicBezTo>
                    <a:cubicBezTo>
                      <a:pt x="3907" y="4868"/>
                      <a:pt x="3781" y="4553"/>
                      <a:pt x="3781" y="4144"/>
                    </a:cubicBezTo>
                    <a:cubicBezTo>
                      <a:pt x="3781" y="3388"/>
                      <a:pt x="4411" y="2757"/>
                      <a:pt x="5167" y="2757"/>
                    </a:cubicBezTo>
                    <a:close/>
                    <a:moveTo>
                      <a:pt x="5183" y="1"/>
                    </a:moveTo>
                    <a:cubicBezTo>
                      <a:pt x="5128" y="1"/>
                      <a:pt x="5073" y="17"/>
                      <a:pt x="5010" y="48"/>
                    </a:cubicBezTo>
                    <a:cubicBezTo>
                      <a:pt x="3964" y="646"/>
                      <a:pt x="2946" y="940"/>
                      <a:pt x="1919" y="940"/>
                    </a:cubicBezTo>
                    <a:cubicBezTo>
                      <a:pt x="1430" y="940"/>
                      <a:pt x="939" y="873"/>
                      <a:pt x="441" y="741"/>
                    </a:cubicBezTo>
                    <a:cubicBezTo>
                      <a:pt x="402" y="722"/>
                      <a:pt x="363" y="714"/>
                      <a:pt x="326" y="714"/>
                    </a:cubicBezTo>
                    <a:cubicBezTo>
                      <a:pt x="243" y="714"/>
                      <a:pt x="170" y="751"/>
                      <a:pt x="126" y="773"/>
                    </a:cubicBezTo>
                    <a:cubicBezTo>
                      <a:pt x="32" y="836"/>
                      <a:pt x="0" y="930"/>
                      <a:pt x="0" y="1056"/>
                    </a:cubicBezTo>
                    <a:lnTo>
                      <a:pt x="0" y="5026"/>
                    </a:lnTo>
                    <a:cubicBezTo>
                      <a:pt x="0" y="8145"/>
                      <a:pt x="2080" y="10949"/>
                      <a:pt x="5104" y="11799"/>
                    </a:cubicBezTo>
                    <a:lnTo>
                      <a:pt x="5262" y="11799"/>
                    </a:lnTo>
                    <a:cubicBezTo>
                      <a:pt x="8255" y="10917"/>
                      <a:pt x="10397" y="8145"/>
                      <a:pt x="10397" y="5026"/>
                    </a:cubicBezTo>
                    <a:lnTo>
                      <a:pt x="10397" y="1056"/>
                    </a:lnTo>
                    <a:cubicBezTo>
                      <a:pt x="10397" y="930"/>
                      <a:pt x="10365" y="836"/>
                      <a:pt x="10271" y="773"/>
                    </a:cubicBezTo>
                    <a:cubicBezTo>
                      <a:pt x="10162" y="751"/>
                      <a:pt x="10084" y="714"/>
                      <a:pt x="10014" y="714"/>
                    </a:cubicBezTo>
                    <a:cubicBezTo>
                      <a:pt x="9983" y="714"/>
                      <a:pt x="9954" y="722"/>
                      <a:pt x="9924" y="741"/>
                    </a:cubicBezTo>
                    <a:cubicBezTo>
                      <a:pt x="9414" y="877"/>
                      <a:pt x="8910" y="946"/>
                      <a:pt x="8409" y="946"/>
                    </a:cubicBezTo>
                    <a:cubicBezTo>
                      <a:pt x="7395" y="946"/>
                      <a:pt x="6389" y="660"/>
                      <a:pt x="5356" y="48"/>
                    </a:cubicBezTo>
                    <a:cubicBezTo>
                      <a:pt x="5293" y="17"/>
                      <a:pt x="5238" y="1"/>
                      <a:pt x="5183" y="1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13" name="Google Shape;813;p31"/>
          <p:cNvSpPr txBox="1"/>
          <p:nvPr/>
        </p:nvSpPr>
        <p:spPr>
          <a:xfrm>
            <a:off x="0" y="379512"/>
            <a:ext cx="2494500" cy="10233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000" dirty="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rPr>
              <a:t>PROBLEMA</a:t>
            </a:r>
            <a:endParaRPr sz="3300" dirty="0">
              <a:solidFill>
                <a:schemeClr val="lt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14" name="Google Shape;814;p31"/>
          <p:cNvSpPr txBox="1"/>
          <p:nvPr/>
        </p:nvSpPr>
        <p:spPr>
          <a:xfrm>
            <a:off x="7130451" y="184800"/>
            <a:ext cx="2009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Insatisfacción </a:t>
            </a:r>
            <a:endParaRPr sz="2500" b="1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15" name="Google Shape;815;p31"/>
          <p:cNvSpPr txBox="1"/>
          <p:nvPr/>
        </p:nvSpPr>
        <p:spPr>
          <a:xfrm>
            <a:off x="3059138" y="729140"/>
            <a:ext cx="1758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Factor reincidente </a:t>
            </a:r>
            <a:endParaRPr sz="2500" b="1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16" name="Google Shape;816;p31"/>
          <p:cNvSpPr txBox="1"/>
          <p:nvPr/>
        </p:nvSpPr>
        <p:spPr>
          <a:xfrm>
            <a:off x="7255700" y="1723025"/>
            <a:ext cx="17589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Planificación y control  Ineficiente</a:t>
            </a:r>
            <a:endParaRPr sz="1900" b="1"/>
          </a:p>
        </p:txBody>
      </p:sp>
      <p:grpSp>
        <p:nvGrpSpPr>
          <p:cNvPr id="817" name="Google Shape;817;p31"/>
          <p:cNvGrpSpPr/>
          <p:nvPr/>
        </p:nvGrpSpPr>
        <p:grpSpPr>
          <a:xfrm>
            <a:off x="6510823" y="1799861"/>
            <a:ext cx="668686" cy="1168837"/>
            <a:chOff x="2683238" y="646503"/>
            <a:chExt cx="1905631" cy="3317732"/>
          </a:xfrm>
        </p:grpSpPr>
        <p:sp>
          <p:nvSpPr>
            <p:cNvPr id="818" name="Google Shape;818;p31"/>
            <p:cNvSpPr/>
            <p:nvPr/>
          </p:nvSpPr>
          <p:spPr>
            <a:xfrm>
              <a:off x="2849624" y="895750"/>
              <a:ext cx="1497000" cy="14403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9" name="Google Shape;819;p31"/>
            <p:cNvGrpSpPr/>
            <p:nvPr/>
          </p:nvGrpSpPr>
          <p:grpSpPr>
            <a:xfrm>
              <a:off x="2683238" y="646503"/>
              <a:ext cx="1905631" cy="3317732"/>
              <a:chOff x="3017402" y="527449"/>
              <a:chExt cx="668736" cy="1242922"/>
            </a:xfrm>
          </p:grpSpPr>
          <p:sp>
            <p:nvSpPr>
              <p:cNvPr id="820" name="Google Shape;820;p31"/>
              <p:cNvSpPr/>
              <p:nvPr/>
            </p:nvSpPr>
            <p:spPr>
              <a:xfrm>
                <a:off x="3017402" y="527449"/>
                <a:ext cx="668736" cy="1242922"/>
              </a:xfrm>
              <a:custGeom>
                <a:avLst/>
                <a:gdLst/>
                <a:ahLst/>
                <a:cxnLst/>
                <a:rect l="l" t="t" r="r" b="b"/>
                <a:pathLst>
                  <a:path w="24837" h="43554" extrusionOk="0">
                    <a:moveTo>
                      <a:pt x="24837" y="12418"/>
                    </a:moveTo>
                    <a:cubicBezTo>
                      <a:pt x="24837" y="5584"/>
                      <a:pt x="19229" y="0"/>
                      <a:pt x="12407" y="0"/>
                    </a:cubicBezTo>
                    <a:cubicBezTo>
                      <a:pt x="5537" y="0"/>
                      <a:pt x="0" y="5584"/>
                      <a:pt x="0" y="12418"/>
                    </a:cubicBezTo>
                    <a:cubicBezTo>
                      <a:pt x="0" y="19038"/>
                      <a:pt x="5144" y="24467"/>
                      <a:pt x="11692" y="24848"/>
                    </a:cubicBezTo>
                    <a:lnTo>
                      <a:pt x="11692" y="38826"/>
                    </a:lnTo>
                    <a:cubicBezTo>
                      <a:pt x="10657" y="39148"/>
                      <a:pt x="10002" y="40065"/>
                      <a:pt x="10002" y="41124"/>
                    </a:cubicBezTo>
                    <a:cubicBezTo>
                      <a:pt x="10002" y="42446"/>
                      <a:pt x="11061" y="43553"/>
                      <a:pt x="12419" y="43553"/>
                    </a:cubicBezTo>
                    <a:cubicBezTo>
                      <a:pt x="13728" y="43553"/>
                      <a:pt x="14824" y="42446"/>
                      <a:pt x="14824" y="41124"/>
                    </a:cubicBezTo>
                    <a:cubicBezTo>
                      <a:pt x="14824" y="40065"/>
                      <a:pt x="14074" y="39136"/>
                      <a:pt x="13181" y="38826"/>
                    </a:cubicBezTo>
                    <a:lnTo>
                      <a:pt x="13181" y="24848"/>
                    </a:lnTo>
                    <a:cubicBezTo>
                      <a:pt x="19586" y="24467"/>
                      <a:pt x="24837" y="19038"/>
                      <a:pt x="24837" y="12418"/>
                    </a:cubicBezTo>
                    <a:close/>
                    <a:moveTo>
                      <a:pt x="2787" y="12418"/>
                    </a:moveTo>
                    <a:cubicBezTo>
                      <a:pt x="2787" y="7120"/>
                      <a:pt x="7097" y="2846"/>
                      <a:pt x="12395" y="2846"/>
                    </a:cubicBezTo>
                    <a:cubicBezTo>
                      <a:pt x="17693" y="2846"/>
                      <a:pt x="21991" y="7120"/>
                      <a:pt x="21991" y="12418"/>
                    </a:cubicBezTo>
                    <a:cubicBezTo>
                      <a:pt x="21991" y="17717"/>
                      <a:pt x="17693" y="22015"/>
                      <a:pt x="12395" y="22015"/>
                    </a:cubicBezTo>
                    <a:cubicBezTo>
                      <a:pt x="7097" y="22015"/>
                      <a:pt x="2787" y="17717"/>
                      <a:pt x="2787" y="12418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1"/>
              <p:cNvSpPr/>
              <p:nvPr/>
            </p:nvSpPr>
            <p:spPr>
              <a:xfrm>
                <a:off x="3139650" y="719525"/>
                <a:ext cx="403923" cy="354015"/>
              </a:xfrm>
              <a:custGeom>
                <a:avLst/>
                <a:gdLst/>
                <a:ahLst/>
                <a:cxnLst/>
                <a:rect l="l" t="t" r="r" b="b"/>
                <a:pathLst>
                  <a:path w="12728" h="12666" extrusionOk="0">
                    <a:moveTo>
                      <a:pt x="1859" y="3308"/>
                    </a:moveTo>
                    <a:lnTo>
                      <a:pt x="1859" y="5230"/>
                    </a:lnTo>
                    <a:lnTo>
                      <a:pt x="882" y="5230"/>
                    </a:lnTo>
                    <a:lnTo>
                      <a:pt x="882" y="3308"/>
                    </a:lnTo>
                    <a:close/>
                    <a:moveTo>
                      <a:pt x="5765" y="2458"/>
                    </a:moveTo>
                    <a:cubicBezTo>
                      <a:pt x="5860" y="2458"/>
                      <a:pt x="5986" y="2584"/>
                      <a:pt x="5986" y="2710"/>
                    </a:cubicBezTo>
                    <a:lnTo>
                      <a:pt x="5986" y="5230"/>
                    </a:lnTo>
                    <a:lnTo>
                      <a:pt x="2678" y="5230"/>
                    </a:lnTo>
                    <a:lnTo>
                      <a:pt x="2678" y="2710"/>
                    </a:lnTo>
                    <a:cubicBezTo>
                      <a:pt x="2678" y="2584"/>
                      <a:pt x="2772" y="2458"/>
                      <a:pt x="2930" y="2458"/>
                    </a:cubicBezTo>
                    <a:close/>
                    <a:moveTo>
                      <a:pt x="9893" y="2458"/>
                    </a:moveTo>
                    <a:cubicBezTo>
                      <a:pt x="10019" y="2458"/>
                      <a:pt x="10113" y="2584"/>
                      <a:pt x="10113" y="2710"/>
                    </a:cubicBezTo>
                    <a:lnTo>
                      <a:pt x="10113" y="5230"/>
                    </a:lnTo>
                    <a:lnTo>
                      <a:pt x="6837" y="5230"/>
                    </a:lnTo>
                    <a:lnTo>
                      <a:pt x="6837" y="2710"/>
                    </a:lnTo>
                    <a:cubicBezTo>
                      <a:pt x="6805" y="2584"/>
                      <a:pt x="6900" y="2458"/>
                      <a:pt x="7057" y="2458"/>
                    </a:cubicBezTo>
                    <a:close/>
                    <a:moveTo>
                      <a:pt x="11940" y="3308"/>
                    </a:moveTo>
                    <a:lnTo>
                      <a:pt x="11940" y="5230"/>
                    </a:lnTo>
                    <a:lnTo>
                      <a:pt x="10964" y="5230"/>
                    </a:lnTo>
                    <a:lnTo>
                      <a:pt x="10964" y="3308"/>
                    </a:lnTo>
                    <a:close/>
                    <a:moveTo>
                      <a:pt x="7215" y="6900"/>
                    </a:moveTo>
                    <a:cubicBezTo>
                      <a:pt x="7435" y="6900"/>
                      <a:pt x="7656" y="7089"/>
                      <a:pt x="7656" y="7278"/>
                    </a:cubicBezTo>
                    <a:cubicBezTo>
                      <a:pt x="7656" y="7530"/>
                      <a:pt x="7435" y="7719"/>
                      <a:pt x="7215" y="7719"/>
                    </a:cubicBezTo>
                    <a:lnTo>
                      <a:pt x="5545" y="7719"/>
                    </a:lnTo>
                    <a:cubicBezTo>
                      <a:pt x="5324" y="7719"/>
                      <a:pt x="5135" y="7530"/>
                      <a:pt x="5135" y="7278"/>
                    </a:cubicBezTo>
                    <a:cubicBezTo>
                      <a:pt x="5135" y="7026"/>
                      <a:pt x="5324" y="6900"/>
                      <a:pt x="5545" y="6900"/>
                    </a:cubicBezTo>
                    <a:close/>
                    <a:moveTo>
                      <a:pt x="3088" y="6900"/>
                    </a:moveTo>
                    <a:cubicBezTo>
                      <a:pt x="3749" y="6900"/>
                      <a:pt x="4285" y="7436"/>
                      <a:pt x="4348" y="8097"/>
                    </a:cubicBezTo>
                    <a:cubicBezTo>
                      <a:pt x="4348" y="8790"/>
                      <a:pt x="3781" y="9326"/>
                      <a:pt x="3088" y="9326"/>
                    </a:cubicBezTo>
                    <a:cubicBezTo>
                      <a:pt x="2394" y="9326"/>
                      <a:pt x="1859" y="8790"/>
                      <a:pt x="1859" y="8097"/>
                    </a:cubicBezTo>
                    <a:cubicBezTo>
                      <a:pt x="1859" y="7436"/>
                      <a:pt x="2394" y="6900"/>
                      <a:pt x="3088" y="6900"/>
                    </a:cubicBezTo>
                    <a:close/>
                    <a:moveTo>
                      <a:pt x="7215" y="8570"/>
                    </a:moveTo>
                    <a:cubicBezTo>
                      <a:pt x="7435" y="8570"/>
                      <a:pt x="7656" y="8790"/>
                      <a:pt x="7656" y="8979"/>
                    </a:cubicBezTo>
                    <a:cubicBezTo>
                      <a:pt x="7656" y="9168"/>
                      <a:pt x="7435" y="9357"/>
                      <a:pt x="7215" y="9357"/>
                    </a:cubicBezTo>
                    <a:lnTo>
                      <a:pt x="5545" y="9357"/>
                    </a:lnTo>
                    <a:cubicBezTo>
                      <a:pt x="5324" y="9357"/>
                      <a:pt x="5135" y="9168"/>
                      <a:pt x="5135" y="8979"/>
                    </a:cubicBezTo>
                    <a:cubicBezTo>
                      <a:pt x="5135" y="8727"/>
                      <a:pt x="5324" y="8570"/>
                      <a:pt x="5545" y="8570"/>
                    </a:cubicBezTo>
                    <a:close/>
                    <a:moveTo>
                      <a:pt x="9790" y="6930"/>
                    </a:moveTo>
                    <a:cubicBezTo>
                      <a:pt x="10428" y="6930"/>
                      <a:pt x="10964" y="7456"/>
                      <a:pt x="10964" y="8160"/>
                    </a:cubicBezTo>
                    <a:cubicBezTo>
                      <a:pt x="10964" y="8822"/>
                      <a:pt x="10397" y="9357"/>
                      <a:pt x="9735" y="9357"/>
                    </a:cubicBezTo>
                    <a:cubicBezTo>
                      <a:pt x="9073" y="9357"/>
                      <a:pt x="8506" y="8822"/>
                      <a:pt x="8506" y="8160"/>
                    </a:cubicBezTo>
                    <a:cubicBezTo>
                      <a:pt x="8506" y="7467"/>
                      <a:pt x="9073" y="6931"/>
                      <a:pt x="9735" y="6931"/>
                    </a:cubicBezTo>
                    <a:cubicBezTo>
                      <a:pt x="9754" y="6931"/>
                      <a:pt x="9772" y="6930"/>
                      <a:pt x="9790" y="6930"/>
                    </a:cubicBezTo>
                    <a:close/>
                    <a:moveTo>
                      <a:pt x="3875" y="0"/>
                    </a:moveTo>
                    <a:cubicBezTo>
                      <a:pt x="2709" y="0"/>
                      <a:pt x="1827" y="946"/>
                      <a:pt x="1764" y="2080"/>
                    </a:cubicBezTo>
                    <a:lnTo>
                      <a:pt x="1764" y="2458"/>
                    </a:lnTo>
                    <a:lnTo>
                      <a:pt x="410" y="2458"/>
                    </a:lnTo>
                    <a:cubicBezTo>
                      <a:pt x="158" y="2458"/>
                      <a:pt x="0" y="2678"/>
                      <a:pt x="0" y="2899"/>
                    </a:cubicBezTo>
                    <a:lnTo>
                      <a:pt x="0" y="5671"/>
                    </a:lnTo>
                    <a:cubicBezTo>
                      <a:pt x="32" y="5860"/>
                      <a:pt x="252" y="6049"/>
                      <a:pt x="473" y="6049"/>
                    </a:cubicBezTo>
                    <a:lnTo>
                      <a:pt x="1449" y="6049"/>
                    </a:lnTo>
                    <a:cubicBezTo>
                      <a:pt x="1197" y="6427"/>
                      <a:pt x="1040" y="6837"/>
                      <a:pt x="1040" y="7278"/>
                    </a:cubicBezTo>
                    <a:lnTo>
                      <a:pt x="1040" y="9767"/>
                    </a:lnTo>
                    <a:cubicBezTo>
                      <a:pt x="1040" y="10302"/>
                      <a:pt x="1386" y="10744"/>
                      <a:pt x="1859" y="10933"/>
                    </a:cubicBezTo>
                    <a:lnTo>
                      <a:pt x="1859" y="12256"/>
                    </a:lnTo>
                    <a:cubicBezTo>
                      <a:pt x="1859" y="12476"/>
                      <a:pt x="2048" y="12665"/>
                      <a:pt x="2300" y="12665"/>
                    </a:cubicBezTo>
                    <a:lnTo>
                      <a:pt x="3938" y="12665"/>
                    </a:lnTo>
                    <a:cubicBezTo>
                      <a:pt x="4190" y="12665"/>
                      <a:pt x="4348" y="12476"/>
                      <a:pt x="4348" y="12256"/>
                    </a:cubicBezTo>
                    <a:lnTo>
                      <a:pt x="4348" y="10996"/>
                    </a:lnTo>
                    <a:lnTo>
                      <a:pt x="8475" y="10996"/>
                    </a:lnTo>
                    <a:lnTo>
                      <a:pt x="8475" y="12256"/>
                    </a:lnTo>
                    <a:cubicBezTo>
                      <a:pt x="8475" y="12476"/>
                      <a:pt x="8664" y="12665"/>
                      <a:pt x="8884" y="12665"/>
                    </a:cubicBezTo>
                    <a:lnTo>
                      <a:pt x="10523" y="12665"/>
                    </a:lnTo>
                    <a:cubicBezTo>
                      <a:pt x="10775" y="12665"/>
                      <a:pt x="10901" y="12476"/>
                      <a:pt x="10901" y="12256"/>
                    </a:cubicBezTo>
                    <a:lnTo>
                      <a:pt x="10901" y="10933"/>
                    </a:lnTo>
                    <a:cubicBezTo>
                      <a:pt x="11373" y="10775"/>
                      <a:pt x="11751" y="10302"/>
                      <a:pt x="11751" y="9767"/>
                    </a:cubicBezTo>
                    <a:lnTo>
                      <a:pt x="11751" y="7278"/>
                    </a:lnTo>
                    <a:cubicBezTo>
                      <a:pt x="11751" y="6805"/>
                      <a:pt x="11594" y="6364"/>
                      <a:pt x="11310" y="6049"/>
                    </a:cubicBezTo>
                    <a:lnTo>
                      <a:pt x="12287" y="6049"/>
                    </a:lnTo>
                    <a:cubicBezTo>
                      <a:pt x="12539" y="6049"/>
                      <a:pt x="12728" y="5860"/>
                      <a:pt x="12728" y="5671"/>
                    </a:cubicBezTo>
                    <a:lnTo>
                      <a:pt x="12728" y="2899"/>
                    </a:lnTo>
                    <a:cubicBezTo>
                      <a:pt x="12728" y="2678"/>
                      <a:pt x="12539" y="2458"/>
                      <a:pt x="12287" y="2458"/>
                    </a:cubicBezTo>
                    <a:lnTo>
                      <a:pt x="10901" y="2458"/>
                    </a:lnTo>
                    <a:lnTo>
                      <a:pt x="10901" y="2080"/>
                    </a:lnTo>
                    <a:cubicBezTo>
                      <a:pt x="10901" y="946"/>
                      <a:pt x="9987" y="32"/>
                      <a:pt x="8821" y="0"/>
                    </a:cubicBezTo>
                    <a:close/>
                  </a:path>
                </a:pathLst>
              </a:custGeom>
              <a:solidFill>
                <a:srgbClr val="69E781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22" name="Google Shape;8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2108062"/>
            <a:ext cx="3284499" cy="3284526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31"/>
          <p:cNvSpPr txBox="1"/>
          <p:nvPr/>
        </p:nvSpPr>
        <p:spPr>
          <a:xfrm>
            <a:off x="2327550" y="2463875"/>
            <a:ext cx="2114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Incremento de la demanda</a:t>
            </a:r>
            <a:endParaRPr sz="1500"/>
          </a:p>
        </p:txBody>
      </p:sp>
      <p:sp>
        <p:nvSpPr>
          <p:cNvPr id="824" name="Google Shape;824;p31"/>
          <p:cNvSpPr/>
          <p:nvPr/>
        </p:nvSpPr>
        <p:spPr>
          <a:xfrm>
            <a:off x="3499388" y="3517775"/>
            <a:ext cx="439200" cy="4548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31"/>
          <p:cNvSpPr/>
          <p:nvPr/>
        </p:nvSpPr>
        <p:spPr>
          <a:xfrm>
            <a:off x="5063325" y="3995488"/>
            <a:ext cx="439200" cy="4548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6" name="Google Shape;826;p31"/>
          <p:cNvGrpSpPr/>
          <p:nvPr/>
        </p:nvGrpSpPr>
        <p:grpSpPr>
          <a:xfrm>
            <a:off x="4441950" y="3044911"/>
            <a:ext cx="260124" cy="305585"/>
            <a:chOff x="-64022550" y="3727425"/>
            <a:chExt cx="270175" cy="317425"/>
          </a:xfrm>
        </p:grpSpPr>
        <p:sp>
          <p:nvSpPr>
            <p:cNvPr id="827" name="Google Shape;827;p31"/>
            <p:cNvSpPr/>
            <p:nvPr/>
          </p:nvSpPr>
          <p:spPr>
            <a:xfrm>
              <a:off x="-64022550" y="3912500"/>
              <a:ext cx="270175" cy="90600"/>
            </a:xfrm>
            <a:custGeom>
              <a:avLst/>
              <a:gdLst/>
              <a:ahLst/>
              <a:cxnLst/>
              <a:rect l="l" t="t" r="r" b="b"/>
              <a:pathLst>
                <a:path w="10807" h="3624" extrusionOk="0">
                  <a:moveTo>
                    <a:pt x="2111" y="1"/>
                  </a:moveTo>
                  <a:cubicBezTo>
                    <a:pt x="945" y="1"/>
                    <a:pt x="0" y="946"/>
                    <a:pt x="0" y="2080"/>
                  </a:cubicBezTo>
                  <a:lnTo>
                    <a:pt x="0" y="3183"/>
                  </a:lnTo>
                  <a:cubicBezTo>
                    <a:pt x="0" y="3435"/>
                    <a:pt x="221" y="3624"/>
                    <a:pt x="441" y="3624"/>
                  </a:cubicBezTo>
                  <a:lnTo>
                    <a:pt x="10365" y="3624"/>
                  </a:lnTo>
                  <a:cubicBezTo>
                    <a:pt x="10618" y="3624"/>
                    <a:pt x="10807" y="3435"/>
                    <a:pt x="10807" y="3183"/>
                  </a:cubicBezTo>
                  <a:lnTo>
                    <a:pt x="10807" y="2080"/>
                  </a:lnTo>
                  <a:cubicBezTo>
                    <a:pt x="10807" y="946"/>
                    <a:pt x="9861" y="1"/>
                    <a:pt x="8727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-64000500" y="4023550"/>
              <a:ext cx="227650" cy="21300"/>
            </a:xfrm>
            <a:custGeom>
              <a:avLst/>
              <a:gdLst/>
              <a:ahLst/>
              <a:cxnLst/>
              <a:rect l="l" t="t" r="r" b="b"/>
              <a:pathLst>
                <a:path w="9106" h="852" extrusionOk="0">
                  <a:moveTo>
                    <a:pt x="0" y="1"/>
                  </a:moveTo>
                  <a:lnTo>
                    <a:pt x="0" y="442"/>
                  </a:lnTo>
                  <a:cubicBezTo>
                    <a:pt x="0" y="694"/>
                    <a:pt x="190" y="851"/>
                    <a:pt x="442" y="851"/>
                  </a:cubicBezTo>
                  <a:lnTo>
                    <a:pt x="8696" y="851"/>
                  </a:lnTo>
                  <a:cubicBezTo>
                    <a:pt x="8948" y="851"/>
                    <a:pt x="9105" y="631"/>
                    <a:pt x="9105" y="442"/>
                  </a:cubicBezTo>
                  <a:lnTo>
                    <a:pt x="9105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-63960325" y="3727425"/>
              <a:ext cx="144925" cy="165425"/>
            </a:xfrm>
            <a:custGeom>
              <a:avLst/>
              <a:gdLst/>
              <a:ahLst/>
              <a:cxnLst/>
              <a:rect l="l" t="t" r="r" b="b"/>
              <a:pathLst>
                <a:path w="5797" h="6617" extrusionOk="0">
                  <a:moveTo>
                    <a:pt x="2930" y="0"/>
                  </a:moveTo>
                  <a:cubicBezTo>
                    <a:pt x="1292" y="0"/>
                    <a:pt x="0" y="1292"/>
                    <a:pt x="0" y="2867"/>
                  </a:cubicBezTo>
                  <a:cubicBezTo>
                    <a:pt x="32" y="3812"/>
                    <a:pt x="504" y="4694"/>
                    <a:pt x="1260" y="5230"/>
                  </a:cubicBezTo>
                  <a:lnTo>
                    <a:pt x="1260" y="6616"/>
                  </a:lnTo>
                  <a:lnTo>
                    <a:pt x="4568" y="6616"/>
                  </a:lnTo>
                  <a:lnTo>
                    <a:pt x="4568" y="5230"/>
                  </a:lnTo>
                  <a:cubicBezTo>
                    <a:pt x="5356" y="4694"/>
                    <a:pt x="5797" y="3812"/>
                    <a:pt x="5797" y="2867"/>
                  </a:cubicBezTo>
                  <a:cubicBezTo>
                    <a:pt x="5797" y="1260"/>
                    <a:pt x="4505" y="0"/>
                    <a:pt x="2930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31"/>
          <p:cNvSpPr/>
          <p:nvPr/>
        </p:nvSpPr>
        <p:spPr>
          <a:xfrm>
            <a:off x="4288122" y="2904078"/>
            <a:ext cx="567756" cy="992622"/>
          </a:xfrm>
          <a:custGeom>
            <a:avLst/>
            <a:gdLst/>
            <a:ahLst/>
            <a:cxnLst/>
            <a:rect l="l" t="t" r="r" b="b"/>
            <a:pathLst>
              <a:path w="17741" h="31017" extrusionOk="0">
                <a:moveTo>
                  <a:pt x="17741" y="8835"/>
                </a:moveTo>
                <a:cubicBezTo>
                  <a:pt x="17741" y="3977"/>
                  <a:pt x="13729" y="1"/>
                  <a:pt x="8871" y="1"/>
                </a:cubicBezTo>
                <a:cubicBezTo>
                  <a:pt x="3977" y="1"/>
                  <a:pt x="1" y="3977"/>
                  <a:pt x="1" y="8835"/>
                </a:cubicBezTo>
                <a:cubicBezTo>
                  <a:pt x="1" y="13550"/>
                  <a:pt x="3692" y="17419"/>
                  <a:pt x="8299" y="17693"/>
                </a:cubicBezTo>
                <a:lnTo>
                  <a:pt x="8299" y="27647"/>
                </a:lnTo>
                <a:cubicBezTo>
                  <a:pt x="7561" y="27873"/>
                  <a:pt x="7121" y="28540"/>
                  <a:pt x="7121" y="29290"/>
                </a:cubicBezTo>
                <a:cubicBezTo>
                  <a:pt x="7121" y="30231"/>
                  <a:pt x="7883" y="31016"/>
                  <a:pt x="8847" y="31016"/>
                </a:cubicBezTo>
                <a:cubicBezTo>
                  <a:pt x="9776" y="31016"/>
                  <a:pt x="10609" y="30231"/>
                  <a:pt x="10609" y="29290"/>
                </a:cubicBezTo>
                <a:cubicBezTo>
                  <a:pt x="10609" y="28528"/>
                  <a:pt x="10085" y="27873"/>
                  <a:pt x="9490" y="27647"/>
                </a:cubicBezTo>
                <a:lnTo>
                  <a:pt x="9490" y="17693"/>
                </a:lnTo>
                <a:cubicBezTo>
                  <a:pt x="13955" y="17419"/>
                  <a:pt x="17741" y="13550"/>
                  <a:pt x="17741" y="8835"/>
                </a:cubicBezTo>
                <a:close/>
                <a:moveTo>
                  <a:pt x="1989" y="8835"/>
                </a:moveTo>
                <a:cubicBezTo>
                  <a:pt x="1989" y="5061"/>
                  <a:pt x="5061" y="2025"/>
                  <a:pt x="8835" y="2025"/>
                </a:cubicBezTo>
                <a:cubicBezTo>
                  <a:pt x="12609" y="2025"/>
                  <a:pt x="15681" y="5061"/>
                  <a:pt x="15681" y="8835"/>
                </a:cubicBezTo>
                <a:cubicBezTo>
                  <a:pt x="15681" y="12609"/>
                  <a:pt x="12609" y="15681"/>
                  <a:pt x="8835" y="15681"/>
                </a:cubicBezTo>
                <a:cubicBezTo>
                  <a:pt x="5061" y="15681"/>
                  <a:pt x="1989" y="12609"/>
                  <a:pt x="1989" y="8835"/>
                </a:cubicBezTo>
                <a:close/>
              </a:path>
            </a:pathLst>
          </a:custGeom>
          <a:solidFill>
            <a:srgbClr val="EC3A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1"/>
          <p:cNvSpPr txBox="1"/>
          <p:nvPr/>
        </p:nvSpPr>
        <p:spPr>
          <a:xfrm>
            <a:off x="3336650" y="4488275"/>
            <a:ext cx="563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Líneas de servicio 2 intra y  5 intercantonales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900" y="3440181"/>
            <a:ext cx="2594100" cy="1652469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32"/>
          <p:cNvSpPr/>
          <p:nvPr/>
        </p:nvSpPr>
        <p:spPr>
          <a:xfrm>
            <a:off x="1457325" y="2428875"/>
            <a:ext cx="1190700" cy="5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32"/>
          <p:cNvSpPr txBox="1">
            <a:spLocks noGrp="1"/>
          </p:cNvSpPr>
          <p:nvPr>
            <p:ph type="title" idx="4294967295"/>
          </p:nvPr>
        </p:nvSpPr>
        <p:spPr>
          <a:xfrm>
            <a:off x="592178" y="1517763"/>
            <a:ext cx="1629300" cy="4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3E3ED3"/>
                </a:solidFill>
              </a:rPr>
              <a:t>GENERAL</a:t>
            </a:r>
            <a:endParaRPr sz="2300">
              <a:solidFill>
                <a:srgbClr val="3E3ED3"/>
              </a:solidFill>
            </a:endParaRPr>
          </a:p>
        </p:txBody>
      </p:sp>
      <p:sp>
        <p:nvSpPr>
          <p:cNvPr id="839" name="Google Shape;839;p32"/>
          <p:cNvSpPr txBox="1">
            <a:spLocks noGrp="1"/>
          </p:cNvSpPr>
          <p:nvPr>
            <p:ph type="subTitle" idx="4294967295"/>
          </p:nvPr>
        </p:nvSpPr>
        <p:spPr>
          <a:xfrm>
            <a:off x="0" y="1914250"/>
            <a:ext cx="2594100" cy="15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Determinar el nivel de satisfacción del servicio - calidad del transporte público en Rumiñahui</a:t>
            </a:r>
            <a:endParaRPr sz="1400"/>
          </a:p>
        </p:txBody>
      </p:sp>
      <p:sp>
        <p:nvSpPr>
          <p:cNvPr id="840" name="Google Shape;840;p32"/>
          <p:cNvSpPr txBox="1">
            <a:spLocks noGrp="1"/>
          </p:cNvSpPr>
          <p:nvPr>
            <p:ph type="subTitle" idx="4294967295"/>
          </p:nvPr>
        </p:nvSpPr>
        <p:spPr>
          <a:xfrm>
            <a:off x="3661500" y="773775"/>
            <a:ext cx="5482500" cy="11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Recapitular fuentes literarias como aporte a la sustentación del estudio enfocada a las variables de satisfacción y factores de la calidad</a:t>
            </a:r>
            <a:endParaRPr sz="1400"/>
          </a:p>
        </p:txBody>
      </p:sp>
      <p:cxnSp>
        <p:nvCxnSpPr>
          <p:cNvPr id="841" name="Google Shape;841;p32"/>
          <p:cNvCxnSpPr>
            <a:stCxn id="839" idx="3"/>
            <a:endCxn id="842" idx="1"/>
          </p:cNvCxnSpPr>
          <p:nvPr/>
        </p:nvCxnSpPr>
        <p:spPr>
          <a:xfrm>
            <a:off x="2594100" y="2664400"/>
            <a:ext cx="1067400" cy="17592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3" name="Google Shape;843;p32"/>
          <p:cNvCxnSpPr>
            <a:stCxn id="839" idx="3"/>
            <a:endCxn id="844" idx="1"/>
          </p:cNvCxnSpPr>
          <p:nvPr/>
        </p:nvCxnSpPr>
        <p:spPr>
          <a:xfrm>
            <a:off x="2594100" y="2664400"/>
            <a:ext cx="1067400" cy="2865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5" name="Google Shape;845;p32"/>
          <p:cNvCxnSpPr>
            <a:stCxn id="839" idx="3"/>
            <a:endCxn id="840" idx="1"/>
          </p:cNvCxnSpPr>
          <p:nvPr/>
        </p:nvCxnSpPr>
        <p:spPr>
          <a:xfrm rot="10800000" flipH="1">
            <a:off x="2594100" y="1367200"/>
            <a:ext cx="1067400" cy="12972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6" name="Google Shape;846;p32"/>
          <p:cNvSpPr txBox="1">
            <a:spLocks noGrp="1"/>
          </p:cNvSpPr>
          <p:nvPr>
            <p:ph type="title"/>
          </p:nvPr>
        </p:nvSpPr>
        <p:spPr>
          <a:xfrm>
            <a:off x="4924950" y="377300"/>
            <a:ext cx="3382800" cy="40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2"/>
                </a:solidFill>
              </a:rPr>
              <a:t>OBJETIVOS</a:t>
            </a:r>
            <a:endParaRPr sz="3000">
              <a:solidFill>
                <a:schemeClr val="lt2"/>
              </a:solidFill>
            </a:endParaRPr>
          </a:p>
        </p:txBody>
      </p:sp>
      <p:sp>
        <p:nvSpPr>
          <p:cNvPr id="844" name="Google Shape;844;p32"/>
          <p:cNvSpPr txBox="1">
            <a:spLocks noGrp="1"/>
          </p:cNvSpPr>
          <p:nvPr>
            <p:ph type="subTitle" idx="4294967295"/>
          </p:nvPr>
        </p:nvSpPr>
        <p:spPr>
          <a:xfrm>
            <a:off x="3661500" y="2251650"/>
            <a:ext cx="5482500" cy="13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Describir la metodología de investigación  con el fin de obtener resultados sustentables sobre la percepción del usuario enfocado con el modelo SERVPERF.</a:t>
            </a:r>
            <a:endParaRPr sz="2000"/>
          </a:p>
        </p:txBody>
      </p:sp>
      <p:sp>
        <p:nvSpPr>
          <p:cNvPr id="842" name="Google Shape;842;p32"/>
          <p:cNvSpPr txBox="1">
            <a:spLocks noGrp="1"/>
          </p:cNvSpPr>
          <p:nvPr>
            <p:ph type="subTitle" idx="4294967295"/>
          </p:nvPr>
        </p:nvSpPr>
        <p:spPr>
          <a:xfrm>
            <a:off x="3661500" y="3830275"/>
            <a:ext cx="5253000" cy="1186800"/>
          </a:xfrm>
          <a:prstGeom prst="rect">
            <a:avLst/>
          </a:prstGeom>
          <a:solidFill>
            <a:srgbClr val="FFFFFF">
              <a:alpha val="8813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Diseñar un plan de mejoramiento continuo - PHVA basado en los factores con índices de insatisfacción</a:t>
            </a:r>
            <a:endParaRPr sz="1400"/>
          </a:p>
        </p:txBody>
      </p:sp>
      <p:sp>
        <p:nvSpPr>
          <p:cNvPr id="847" name="Google Shape;847;p32"/>
          <p:cNvSpPr txBox="1">
            <a:spLocks noGrp="1"/>
          </p:cNvSpPr>
          <p:nvPr>
            <p:ph type="title" idx="4294967295"/>
          </p:nvPr>
        </p:nvSpPr>
        <p:spPr>
          <a:xfrm>
            <a:off x="4477197" y="330975"/>
            <a:ext cx="2958600" cy="4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963ED3"/>
                </a:solidFill>
              </a:rPr>
              <a:t>ESPECÍFICOS</a:t>
            </a:r>
            <a:endParaRPr sz="2300">
              <a:solidFill>
                <a:srgbClr val="963ED3"/>
              </a:solidFill>
            </a:endParaRPr>
          </a:p>
        </p:txBody>
      </p:sp>
      <p:sp>
        <p:nvSpPr>
          <p:cNvPr id="848" name="Google Shape;848;p32"/>
          <p:cNvSpPr txBox="1">
            <a:spLocks noGrp="1"/>
          </p:cNvSpPr>
          <p:nvPr>
            <p:ph type="title"/>
          </p:nvPr>
        </p:nvSpPr>
        <p:spPr>
          <a:xfrm>
            <a:off x="129900" y="538425"/>
            <a:ext cx="2181900" cy="5430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2"/>
                </a:solidFill>
              </a:rPr>
              <a:t>OBJETIVOS</a:t>
            </a:r>
            <a:endParaRPr sz="3000">
              <a:solidFill>
                <a:schemeClr val="lt2"/>
              </a:solidFill>
            </a:endParaRPr>
          </a:p>
        </p:txBody>
      </p:sp>
      <p:grpSp>
        <p:nvGrpSpPr>
          <p:cNvPr id="849" name="Google Shape;849;p32"/>
          <p:cNvGrpSpPr/>
          <p:nvPr/>
        </p:nvGrpSpPr>
        <p:grpSpPr>
          <a:xfrm>
            <a:off x="3188293" y="974771"/>
            <a:ext cx="473201" cy="542994"/>
            <a:chOff x="-40745125" y="3632900"/>
            <a:chExt cx="318225" cy="289875"/>
          </a:xfrm>
        </p:grpSpPr>
        <p:sp>
          <p:nvSpPr>
            <p:cNvPr id="850" name="Google Shape;850;p32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2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2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2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2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2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2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32"/>
          <p:cNvGrpSpPr/>
          <p:nvPr/>
        </p:nvGrpSpPr>
        <p:grpSpPr>
          <a:xfrm>
            <a:off x="3188292" y="2350346"/>
            <a:ext cx="473217" cy="442813"/>
            <a:chOff x="-38542250" y="3220175"/>
            <a:chExt cx="341525" cy="318525"/>
          </a:xfrm>
        </p:grpSpPr>
        <p:sp>
          <p:nvSpPr>
            <p:cNvPr id="858" name="Google Shape;858;p32"/>
            <p:cNvSpPr/>
            <p:nvPr/>
          </p:nvSpPr>
          <p:spPr>
            <a:xfrm>
              <a:off x="-38542250" y="3440725"/>
              <a:ext cx="101750" cy="97975"/>
            </a:xfrm>
            <a:custGeom>
              <a:avLst/>
              <a:gdLst/>
              <a:ahLst/>
              <a:cxnLst/>
              <a:rect l="l" t="t" r="r" b="b"/>
              <a:pathLst>
                <a:path w="4070" h="3919" extrusionOk="0">
                  <a:moveTo>
                    <a:pt x="1455" y="0"/>
                  </a:moveTo>
                  <a:lnTo>
                    <a:pt x="1013" y="2489"/>
                  </a:lnTo>
                  <a:lnTo>
                    <a:pt x="289" y="3214"/>
                  </a:lnTo>
                  <a:cubicBezTo>
                    <a:pt x="1" y="3502"/>
                    <a:pt x="280" y="3919"/>
                    <a:pt x="597" y="3919"/>
                  </a:cubicBezTo>
                  <a:cubicBezTo>
                    <a:pt x="695" y="3919"/>
                    <a:pt x="798" y="3878"/>
                    <a:pt x="887" y="3781"/>
                  </a:cubicBezTo>
                  <a:lnTo>
                    <a:pt x="1612" y="3088"/>
                  </a:lnTo>
                  <a:lnTo>
                    <a:pt x="4069" y="2647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2"/>
            <p:cNvSpPr/>
            <p:nvPr/>
          </p:nvSpPr>
          <p:spPr>
            <a:xfrm>
              <a:off x="-38494875" y="3354075"/>
              <a:ext cx="141800" cy="141025"/>
            </a:xfrm>
            <a:custGeom>
              <a:avLst/>
              <a:gdLst/>
              <a:ahLst/>
              <a:cxnLst/>
              <a:rect l="l" t="t" r="r" b="b"/>
              <a:pathLst>
                <a:path w="5672" h="5641" extrusionOk="0">
                  <a:moveTo>
                    <a:pt x="2742" y="1"/>
                  </a:moveTo>
                  <a:lnTo>
                    <a:pt x="1" y="2710"/>
                  </a:lnTo>
                  <a:lnTo>
                    <a:pt x="2931" y="5640"/>
                  </a:lnTo>
                  <a:lnTo>
                    <a:pt x="5671" y="2899"/>
                  </a:lnTo>
                  <a:lnTo>
                    <a:pt x="2742" y="1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2"/>
            <p:cNvSpPr/>
            <p:nvPr/>
          </p:nvSpPr>
          <p:spPr>
            <a:xfrm>
              <a:off x="-38432050" y="3220175"/>
              <a:ext cx="231325" cy="192225"/>
            </a:xfrm>
            <a:custGeom>
              <a:avLst/>
              <a:gdLst/>
              <a:ahLst/>
              <a:cxnLst/>
              <a:rect l="l" t="t" r="r" b="b"/>
              <a:pathLst>
                <a:path w="9253" h="7689" extrusionOk="0">
                  <a:moveTo>
                    <a:pt x="3442" y="1"/>
                  </a:moveTo>
                  <a:cubicBezTo>
                    <a:pt x="3127" y="1"/>
                    <a:pt x="2812" y="127"/>
                    <a:pt x="2591" y="379"/>
                  </a:cubicBezTo>
                  <a:lnTo>
                    <a:pt x="292" y="2647"/>
                  </a:lnTo>
                  <a:cubicBezTo>
                    <a:pt x="1" y="2962"/>
                    <a:pt x="287" y="3370"/>
                    <a:pt x="607" y="3370"/>
                  </a:cubicBezTo>
                  <a:cubicBezTo>
                    <a:pt x="704" y="3370"/>
                    <a:pt x="803" y="3333"/>
                    <a:pt x="890" y="3246"/>
                  </a:cubicBezTo>
                  <a:lnTo>
                    <a:pt x="3190" y="946"/>
                  </a:lnTo>
                  <a:cubicBezTo>
                    <a:pt x="3269" y="867"/>
                    <a:pt x="3371" y="828"/>
                    <a:pt x="3474" y="828"/>
                  </a:cubicBezTo>
                  <a:cubicBezTo>
                    <a:pt x="3576" y="828"/>
                    <a:pt x="3678" y="867"/>
                    <a:pt x="3757" y="946"/>
                  </a:cubicBezTo>
                  <a:lnTo>
                    <a:pt x="4198" y="1387"/>
                  </a:lnTo>
                  <a:lnTo>
                    <a:pt x="827" y="4758"/>
                  </a:lnTo>
                  <a:lnTo>
                    <a:pt x="3726" y="7688"/>
                  </a:lnTo>
                  <a:lnTo>
                    <a:pt x="7821" y="3593"/>
                  </a:lnTo>
                  <a:cubicBezTo>
                    <a:pt x="9253" y="2161"/>
                    <a:pt x="8028" y="43"/>
                    <a:pt x="6392" y="43"/>
                  </a:cubicBezTo>
                  <a:cubicBezTo>
                    <a:pt x="5868" y="43"/>
                    <a:pt x="5301" y="261"/>
                    <a:pt x="4765" y="789"/>
                  </a:cubicBezTo>
                  <a:cubicBezTo>
                    <a:pt x="4324" y="379"/>
                    <a:pt x="4041" y="1"/>
                    <a:pt x="3442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1" name="Google Shape;861;p32"/>
          <p:cNvGrpSpPr/>
          <p:nvPr/>
        </p:nvGrpSpPr>
        <p:grpSpPr>
          <a:xfrm>
            <a:off x="288901" y="1517779"/>
            <a:ext cx="473189" cy="442795"/>
            <a:chOff x="-63250675" y="3744075"/>
            <a:chExt cx="320350" cy="318100"/>
          </a:xfrm>
        </p:grpSpPr>
        <p:sp>
          <p:nvSpPr>
            <p:cNvPr id="862" name="Google Shape;862;p32"/>
            <p:cNvSpPr/>
            <p:nvPr/>
          </p:nvSpPr>
          <p:spPr>
            <a:xfrm>
              <a:off x="-63126250" y="3744075"/>
              <a:ext cx="195925" cy="192875"/>
            </a:xfrm>
            <a:custGeom>
              <a:avLst/>
              <a:gdLst/>
              <a:ahLst/>
              <a:cxnLst/>
              <a:rect l="l" t="t" r="r" b="b"/>
              <a:pathLst>
                <a:path w="7837" h="7715" extrusionOk="0">
                  <a:moveTo>
                    <a:pt x="6020" y="0"/>
                  </a:moveTo>
                  <a:cubicBezTo>
                    <a:pt x="5921" y="0"/>
                    <a:pt x="5820" y="37"/>
                    <a:pt x="5735" y="122"/>
                  </a:cubicBezTo>
                  <a:lnTo>
                    <a:pt x="4097" y="1760"/>
                  </a:lnTo>
                  <a:cubicBezTo>
                    <a:pt x="4034" y="1854"/>
                    <a:pt x="3971" y="1917"/>
                    <a:pt x="3971" y="2012"/>
                  </a:cubicBezTo>
                  <a:lnTo>
                    <a:pt x="3782" y="3304"/>
                  </a:lnTo>
                  <a:lnTo>
                    <a:pt x="1734" y="5351"/>
                  </a:lnTo>
                  <a:cubicBezTo>
                    <a:pt x="1576" y="5288"/>
                    <a:pt x="1387" y="5225"/>
                    <a:pt x="1230" y="5225"/>
                  </a:cubicBezTo>
                  <a:cubicBezTo>
                    <a:pt x="537" y="5225"/>
                    <a:pt x="1" y="5793"/>
                    <a:pt x="1" y="6486"/>
                  </a:cubicBezTo>
                  <a:cubicBezTo>
                    <a:pt x="1" y="7210"/>
                    <a:pt x="537" y="7714"/>
                    <a:pt x="1230" y="7714"/>
                  </a:cubicBezTo>
                  <a:cubicBezTo>
                    <a:pt x="1891" y="7714"/>
                    <a:pt x="2458" y="7179"/>
                    <a:pt x="2458" y="6486"/>
                  </a:cubicBezTo>
                  <a:cubicBezTo>
                    <a:pt x="2458" y="6297"/>
                    <a:pt x="2395" y="6139"/>
                    <a:pt x="2332" y="5982"/>
                  </a:cubicBezTo>
                  <a:lnTo>
                    <a:pt x="4380" y="3934"/>
                  </a:lnTo>
                  <a:lnTo>
                    <a:pt x="5672" y="3745"/>
                  </a:lnTo>
                  <a:cubicBezTo>
                    <a:pt x="5735" y="3745"/>
                    <a:pt x="5829" y="3713"/>
                    <a:pt x="5924" y="3619"/>
                  </a:cubicBezTo>
                  <a:lnTo>
                    <a:pt x="7562" y="1980"/>
                  </a:lnTo>
                  <a:cubicBezTo>
                    <a:pt x="7837" y="1706"/>
                    <a:pt x="7609" y="1254"/>
                    <a:pt x="7251" y="1254"/>
                  </a:cubicBezTo>
                  <a:cubicBezTo>
                    <a:pt x="7240" y="1254"/>
                    <a:pt x="7228" y="1255"/>
                    <a:pt x="7216" y="1256"/>
                  </a:cubicBezTo>
                  <a:lnTo>
                    <a:pt x="6302" y="1382"/>
                  </a:lnTo>
                  <a:lnTo>
                    <a:pt x="6428" y="468"/>
                  </a:lnTo>
                  <a:cubicBezTo>
                    <a:pt x="6472" y="203"/>
                    <a:pt x="6253" y="0"/>
                    <a:pt x="6020" y="0"/>
                  </a:cubicBez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2"/>
            <p:cNvSpPr/>
            <p:nvPr/>
          </p:nvSpPr>
          <p:spPr>
            <a:xfrm>
              <a:off x="-63190025" y="381405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718" y="1"/>
                  </a:moveTo>
                  <a:cubicBezTo>
                    <a:pt x="1670" y="1"/>
                    <a:pt x="0" y="1670"/>
                    <a:pt x="0" y="3750"/>
                  </a:cubicBezTo>
                  <a:cubicBezTo>
                    <a:pt x="0" y="5797"/>
                    <a:pt x="1638" y="7436"/>
                    <a:pt x="3718" y="7436"/>
                  </a:cubicBezTo>
                  <a:cubicBezTo>
                    <a:pt x="5765" y="7436"/>
                    <a:pt x="7467" y="5797"/>
                    <a:pt x="7467" y="3750"/>
                  </a:cubicBezTo>
                  <a:cubicBezTo>
                    <a:pt x="7467" y="3151"/>
                    <a:pt x="7341" y="2647"/>
                    <a:pt x="7120" y="2143"/>
                  </a:cubicBezTo>
                  <a:lnTo>
                    <a:pt x="5828" y="3435"/>
                  </a:lnTo>
                  <a:cubicBezTo>
                    <a:pt x="5828" y="3498"/>
                    <a:pt x="5860" y="3624"/>
                    <a:pt x="5860" y="3718"/>
                  </a:cubicBezTo>
                  <a:cubicBezTo>
                    <a:pt x="5860" y="4852"/>
                    <a:pt x="4915" y="5797"/>
                    <a:pt x="3781" y="5797"/>
                  </a:cubicBezTo>
                  <a:cubicBezTo>
                    <a:pt x="2615" y="5797"/>
                    <a:pt x="1670" y="4852"/>
                    <a:pt x="1670" y="3718"/>
                  </a:cubicBezTo>
                  <a:cubicBezTo>
                    <a:pt x="1733" y="2552"/>
                    <a:pt x="2615" y="1607"/>
                    <a:pt x="3781" y="1607"/>
                  </a:cubicBezTo>
                  <a:cubicBezTo>
                    <a:pt x="3875" y="1607"/>
                    <a:pt x="3970" y="1607"/>
                    <a:pt x="4033" y="1670"/>
                  </a:cubicBezTo>
                  <a:lnTo>
                    <a:pt x="5356" y="347"/>
                  </a:lnTo>
                  <a:cubicBezTo>
                    <a:pt x="4883" y="127"/>
                    <a:pt x="4316" y="1"/>
                    <a:pt x="3718" y="1"/>
                  </a:cubicBez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2"/>
            <p:cNvSpPr/>
            <p:nvPr/>
          </p:nvSpPr>
          <p:spPr>
            <a:xfrm>
              <a:off x="-63250675" y="3751050"/>
              <a:ext cx="311125" cy="311125"/>
            </a:xfrm>
            <a:custGeom>
              <a:avLst/>
              <a:gdLst/>
              <a:ahLst/>
              <a:cxnLst/>
              <a:rect l="l" t="t" r="r" b="b"/>
              <a:pathLst>
                <a:path w="12445" h="12445" extrusionOk="0">
                  <a:moveTo>
                    <a:pt x="6270" y="0"/>
                  </a:moveTo>
                  <a:cubicBezTo>
                    <a:pt x="2773" y="0"/>
                    <a:pt x="0" y="2804"/>
                    <a:pt x="0" y="6238"/>
                  </a:cubicBezTo>
                  <a:cubicBezTo>
                    <a:pt x="0" y="9641"/>
                    <a:pt x="2804" y="12445"/>
                    <a:pt x="6238" y="12445"/>
                  </a:cubicBezTo>
                  <a:cubicBezTo>
                    <a:pt x="9672" y="12445"/>
                    <a:pt x="12445" y="9641"/>
                    <a:pt x="12445" y="6238"/>
                  </a:cubicBezTo>
                  <a:cubicBezTo>
                    <a:pt x="12445" y="5325"/>
                    <a:pt x="12256" y="4411"/>
                    <a:pt x="11878" y="3592"/>
                  </a:cubicBezTo>
                  <a:lnTo>
                    <a:pt x="11563" y="3907"/>
                  </a:lnTo>
                  <a:cubicBezTo>
                    <a:pt x="11342" y="4096"/>
                    <a:pt x="11121" y="4222"/>
                    <a:pt x="10838" y="4253"/>
                  </a:cubicBezTo>
                  <a:lnTo>
                    <a:pt x="10397" y="4348"/>
                  </a:lnTo>
                  <a:cubicBezTo>
                    <a:pt x="10680" y="4915"/>
                    <a:pt x="10806" y="5545"/>
                    <a:pt x="10806" y="6238"/>
                  </a:cubicBezTo>
                  <a:cubicBezTo>
                    <a:pt x="10806" y="8759"/>
                    <a:pt x="8759" y="10743"/>
                    <a:pt x="6270" y="10743"/>
                  </a:cubicBezTo>
                  <a:cubicBezTo>
                    <a:pt x="3781" y="10743"/>
                    <a:pt x="1733" y="8696"/>
                    <a:pt x="1733" y="6238"/>
                  </a:cubicBezTo>
                  <a:cubicBezTo>
                    <a:pt x="1733" y="3718"/>
                    <a:pt x="3781" y="1670"/>
                    <a:pt x="6270" y="1670"/>
                  </a:cubicBezTo>
                  <a:cubicBezTo>
                    <a:pt x="6931" y="1670"/>
                    <a:pt x="7561" y="1796"/>
                    <a:pt x="8160" y="2048"/>
                  </a:cubicBezTo>
                  <a:lnTo>
                    <a:pt x="8254" y="1607"/>
                  </a:lnTo>
                  <a:cubicBezTo>
                    <a:pt x="8286" y="1355"/>
                    <a:pt x="8412" y="1103"/>
                    <a:pt x="8601" y="914"/>
                  </a:cubicBezTo>
                  <a:lnTo>
                    <a:pt x="8916" y="599"/>
                  </a:lnTo>
                  <a:cubicBezTo>
                    <a:pt x="8097" y="189"/>
                    <a:pt x="7215" y="0"/>
                    <a:pt x="6270" y="0"/>
                  </a:cubicBez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5" name="Google Shape;865;p32"/>
          <p:cNvGrpSpPr/>
          <p:nvPr/>
        </p:nvGrpSpPr>
        <p:grpSpPr>
          <a:xfrm>
            <a:off x="3188307" y="3830277"/>
            <a:ext cx="473190" cy="543005"/>
            <a:chOff x="-62148800" y="3377700"/>
            <a:chExt cx="311125" cy="316750"/>
          </a:xfrm>
        </p:grpSpPr>
        <p:sp>
          <p:nvSpPr>
            <p:cNvPr id="866" name="Google Shape;866;p32"/>
            <p:cNvSpPr/>
            <p:nvPr/>
          </p:nvSpPr>
          <p:spPr>
            <a:xfrm>
              <a:off x="-62085775" y="3653375"/>
              <a:ext cx="185875" cy="41075"/>
            </a:xfrm>
            <a:custGeom>
              <a:avLst/>
              <a:gdLst/>
              <a:ahLst/>
              <a:cxnLst/>
              <a:rect l="l" t="t" r="r" b="b"/>
              <a:pathLst>
                <a:path w="7435" h="1643" extrusionOk="0">
                  <a:moveTo>
                    <a:pt x="819" y="1"/>
                  </a:moveTo>
                  <a:cubicBezTo>
                    <a:pt x="347" y="1"/>
                    <a:pt x="0" y="347"/>
                    <a:pt x="0" y="851"/>
                  </a:cubicBezTo>
                  <a:lnTo>
                    <a:pt x="0" y="1229"/>
                  </a:lnTo>
                  <a:cubicBezTo>
                    <a:pt x="0" y="1481"/>
                    <a:pt x="189" y="1639"/>
                    <a:pt x="410" y="1639"/>
                  </a:cubicBezTo>
                  <a:lnTo>
                    <a:pt x="7026" y="1639"/>
                  </a:lnTo>
                  <a:cubicBezTo>
                    <a:pt x="7044" y="1641"/>
                    <a:pt x="7062" y="1642"/>
                    <a:pt x="7080" y="1642"/>
                  </a:cubicBezTo>
                  <a:cubicBezTo>
                    <a:pt x="7300" y="1642"/>
                    <a:pt x="7435" y="1463"/>
                    <a:pt x="7435" y="1229"/>
                  </a:cubicBezTo>
                  <a:lnTo>
                    <a:pt x="7435" y="851"/>
                  </a:lnTo>
                  <a:cubicBezTo>
                    <a:pt x="7435" y="379"/>
                    <a:pt x="7089" y="1"/>
                    <a:pt x="6616" y="1"/>
                  </a:cubicBez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2"/>
            <p:cNvSpPr/>
            <p:nvPr/>
          </p:nvSpPr>
          <p:spPr>
            <a:xfrm>
              <a:off x="-62148800" y="3377700"/>
              <a:ext cx="311125" cy="254425"/>
            </a:xfrm>
            <a:custGeom>
              <a:avLst/>
              <a:gdLst/>
              <a:ahLst/>
              <a:cxnLst/>
              <a:rect l="l" t="t" r="r" b="b"/>
              <a:pathLst>
                <a:path w="12445" h="10177" extrusionOk="0">
                  <a:moveTo>
                    <a:pt x="11626" y="1608"/>
                  </a:moveTo>
                  <a:lnTo>
                    <a:pt x="11626" y="2899"/>
                  </a:lnTo>
                  <a:cubicBezTo>
                    <a:pt x="11626" y="3939"/>
                    <a:pt x="10807" y="4853"/>
                    <a:pt x="9767" y="4916"/>
                  </a:cubicBezTo>
                  <a:cubicBezTo>
                    <a:pt x="9893" y="4538"/>
                    <a:pt x="9956" y="4128"/>
                    <a:pt x="9956" y="3718"/>
                  </a:cubicBezTo>
                  <a:lnTo>
                    <a:pt x="9956" y="1608"/>
                  </a:lnTo>
                  <a:close/>
                  <a:moveTo>
                    <a:pt x="2521" y="1639"/>
                  </a:moveTo>
                  <a:lnTo>
                    <a:pt x="2521" y="3718"/>
                  </a:lnTo>
                  <a:cubicBezTo>
                    <a:pt x="2521" y="4160"/>
                    <a:pt x="2616" y="4538"/>
                    <a:pt x="2710" y="4947"/>
                  </a:cubicBezTo>
                  <a:cubicBezTo>
                    <a:pt x="1702" y="4853"/>
                    <a:pt x="883" y="4002"/>
                    <a:pt x="883" y="2899"/>
                  </a:cubicBezTo>
                  <a:lnTo>
                    <a:pt x="883" y="1639"/>
                  </a:lnTo>
                  <a:close/>
                  <a:moveTo>
                    <a:pt x="6176" y="1576"/>
                  </a:moveTo>
                  <a:cubicBezTo>
                    <a:pt x="6333" y="1576"/>
                    <a:pt x="6491" y="1671"/>
                    <a:pt x="6554" y="1828"/>
                  </a:cubicBezTo>
                  <a:lnTo>
                    <a:pt x="6932" y="2647"/>
                  </a:lnTo>
                  <a:lnTo>
                    <a:pt x="7845" y="2773"/>
                  </a:lnTo>
                  <a:cubicBezTo>
                    <a:pt x="8003" y="2805"/>
                    <a:pt x="8129" y="2899"/>
                    <a:pt x="8160" y="3025"/>
                  </a:cubicBezTo>
                  <a:cubicBezTo>
                    <a:pt x="8349" y="3214"/>
                    <a:pt x="8318" y="3403"/>
                    <a:pt x="8192" y="3466"/>
                  </a:cubicBezTo>
                  <a:lnTo>
                    <a:pt x="7530" y="4097"/>
                  </a:lnTo>
                  <a:lnTo>
                    <a:pt x="7688" y="5010"/>
                  </a:lnTo>
                  <a:cubicBezTo>
                    <a:pt x="7719" y="5168"/>
                    <a:pt x="7656" y="5325"/>
                    <a:pt x="7530" y="5420"/>
                  </a:cubicBezTo>
                  <a:cubicBezTo>
                    <a:pt x="7452" y="5459"/>
                    <a:pt x="7363" y="5486"/>
                    <a:pt x="7268" y="5486"/>
                  </a:cubicBezTo>
                  <a:cubicBezTo>
                    <a:pt x="7210" y="5486"/>
                    <a:pt x="7149" y="5475"/>
                    <a:pt x="7089" y="5451"/>
                  </a:cubicBezTo>
                  <a:lnTo>
                    <a:pt x="6270" y="5010"/>
                  </a:lnTo>
                  <a:lnTo>
                    <a:pt x="5451" y="5451"/>
                  </a:lnTo>
                  <a:cubicBezTo>
                    <a:pt x="5380" y="5480"/>
                    <a:pt x="5309" y="5495"/>
                    <a:pt x="5241" y="5495"/>
                  </a:cubicBezTo>
                  <a:cubicBezTo>
                    <a:pt x="5158" y="5495"/>
                    <a:pt x="5079" y="5472"/>
                    <a:pt x="5010" y="5420"/>
                  </a:cubicBezTo>
                  <a:cubicBezTo>
                    <a:pt x="4884" y="5325"/>
                    <a:pt x="4821" y="5168"/>
                    <a:pt x="4852" y="5010"/>
                  </a:cubicBezTo>
                  <a:lnTo>
                    <a:pt x="5010" y="4097"/>
                  </a:lnTo>
                  <a:lnTo>
                    <a:pt x="4348" y="3466"/>
                  </a:lnTo>
                  <a:cubicBezTo>
                    <a:pt x="4222" y="3340"/>
                    <a:pt x="4191" y="3214"/>
                    <a:pt x="4222" y="3025"/>
                  </a:cubicBezTo>
                  <a:cubicBezTo>
                    <a:pt x="4254" y="2899"/>
                    <a:pt x="4411" y="2773"/>
                    <a:pt x="4537" y="2773"/>
                  </a:cubicBezTo>
                  <a:lnTo>
                    <a:pt x="5451" y="2647"/>
                  </a:lnTo>
                  <a:lnTo>
                    <a:pt x="5829" y="1828"/>
                  </a:lnTo>
                  <a:cubicBezTo>
                    <a:pt x="5924" y="1671"/>
                    <a:pt x="6018" y="1576"/>
                    <a:pt x="6176" y="1576"/>
                  </a:cubicBezTo>
                  <a:close/>
                  <a:moveTo>
                    <a:pt x="2931" y="1"/>
                  </a:moveTo>
                  <a:cubicBezTo>
                    <a:pt x="2679" y="1"/>
                    <a:pt x="2521" y="190"/>
                    <a:pt x="2521" y="410"/>
                  </a:cubicBezTo>
                  <a:lnTo>
                    <a:pt x="2521" y="852"/>
                  </a:lnTo>
                  <a:lnTo>
                    <a:pt x="442" y="852"/>
                  </a:lnTo>
                  <a:cubicBezTo>
                    <a:pt x="190" y="852"/>
                    <a:pt x="1" y="1041"/>
                    <a:pt x="1" y="1230"/>
                  </a:cubicBezTo>
                  <a:lnTo>
                    <a:pt x="1" y="2899"/>
                  </a:lnTo>
                  <a:cubicBezTo>
                    <a:pt x="1" y="4506"/>
                    <a:pt x="1292" y="5766"/>
                    <a:pt x="2931" y="5766"/>
                  </a:cubicBezTo>
                  <a:lnTo>
                    <a:pt x="3120" y="5766"/>
                  </a:lnTo>
                  <a:cubicBezTo>
                    <a:pt x="3561" y="6428"/>
                    <a:pt x="4222" y="6932"/>
                    <a:pt x="4978" y="7216"/>
                  </a:cubicBezTo>
                  <a:lnTo>
                    <a:pt x="4978" y="8507"/>
                  </a:lnTo>
                  <a:cubicBezTo>
                    <a:pt x="4506" y="8507"/>
                    <a:pt x="4128" y="8854"/>
                    <a:pt x="4128" y="9358"/>
                  </a:cubicBezTo>
                  <a:lnTo>
                    <a:pt x="4128" y="10177"/>
                  </a:lnTo>
                  <a:lnTo>
                    <a:pt x="8286" y="10177"/>
                  </a:lnTo>
                  <a:lnTo>
                    <a:pt x="8286" y="9358"/>
                  </a:lnTo>
                  <a:cubicBezTo>
                    <a:pt x="8286" y="8885"/>
                    <a:pt x="7908" y="8507"/>
                    <a:pt x="7436" y="8507"/>
                  </a:cubicBezTo>
                  <a:lnTo>
                    <a:pt x="7436" y="7216"/>
                  </a:lnTo>
                  <a:cubicBezTo>
                    <a:pt x="8192" y="6932"/>
                    <a:pt x="8854" y="6428"/>
                    <a:pt x="9295" y="5766"/>
                  </a:cubicBezTo>
                  <a:lnTo>
                    <a:pt x="9484" y="5766"/>
                  </a:lnTo>
                  <a:cubicBezTo>
                    <a:pt x="11122" y="5766"/>
                    <a:pt x="12414" y="4475"/>
                    <a:pt x="12414" y="2899"/>
                  </a:cubicBezTo>
                  <a:lnTo>
                    <a:pt x="12414" y="1230"/>
                  </a:lnTo>
                  <a:cubicBezTo>
                    <a:pt x="12445" y="978"/>
                    <a:pt x="12288" y="852"/>
                    <a:pt x="12067" y="852"/>
                  </a:cubicBezTo>
                  <a:lnTo>
                    <a:pt x="9956" y="852"/>
                  </a:lnTo>
                  <a:lnTo>
                    <a:pt x="9956" y="410"/>
                  </a:lnTo>
                  <a:cubicBezTo>
                    <a:pt x="9956" y="158"/>
                    <a:pt x="9767" y="1"/>
                    <a:pt x="9547" y="1"/>
                  </a:cubicBezTo>
                  <a:close/>
                </a:path>
              </a:pathLst>
            </a:custGeom>
            <a:solidFill>
              <a:srgbClr val="FFE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33"/>
          <p:cNvSpPr txBox="1">
            <a:spLocks noGrp="1"/>
          </p:cNvSpPr>
          <p:nvPr>
            <p:ph type="title" idx="2"/>
          </p:nvPr>
        </p:nvSpPr>
        <p:spPr>
          <a:xfrm>
            <a:off x="2449425" y="80875"/>
            <a:ext cx="4108500" cy="7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C2E3A"/>
                </a:solidFill>
              </a:rPr>
              <a:t>MARCO TEORICO</a:t>
            </a:r>
            <a:endParaRPr sz="1500">
              <a:solidFill>
                <a:srgbClr val="351C75"/>
              </a:solidFill>
            </a:endParaRPr>
          </a:p>
        </p:txBody>
      </p:sp>
      <p:sp>
        <p:nvSpPr>
          <p:cNvPr id="873" name="Google Shape;873;p33"/>
          <p:cNvSpPr txBox="1">
            <a:spLocks noGrp="1"/>
          </p:cNvSpPr>
          <p:nvPr>
            <p:ph type="title" idx="2"/>
          </p:nvPr>
        </p:nvSpPr>
        <p:spPr>
          <a:xfrm>
            <a:off x="476100" y="290425"/>
            <a:ext cx="1693800" cy="531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CAP. I</a:t>
            </a:r>
            <a:endParaRPr sz="440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pic>
        <p:nvPicPr>
          <p:cNvPr id="874" name="Google Shape;8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25" y="2992150"/>
            <a:ext cx="1295300" cy="12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7925" y="203875"/>
            <a:ext cx="2464230" cy="190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33"/>
          <p:cNvPicPr preferRelativeResize="0"/>
          <p:nvPr/>
        </p:nvPicPr>
        <p:blipFill rotWithShape="1">
          <a:blip r:embed="rId5">
            <a:alphaModFix/>
          </a:blip>
          <a:srcRect l="16415" b="60036"/>
          <a:stretch/>
        </p:blipFill>
        <p:spPr>
          <a:xfrm>
            <a:off x="-76200" y="734875"/>
            <a:ext cx="10413573" cy="3884874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33"/>
          <p:cNvSpPr/>
          <p:nvPr/>
        </p:nvSpPr>
        <p:spPr>
          <a:xfrm rot="5400000">
            <a:off x="-75900" y="279775"/>
            <a:ext cx="627900" cy="476100"/>
          </a:xfrm>
          <a:prstGeom prst="triangle">
            <a:avLst>
              <a:gd name="adj" fmla="val 50000"/>
            </a:avLst>
          </a:prstGeom>
          <a:solidFill>
            <a:srgbClr val="AC1C1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Google Shape;88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3775"/>
            <a:ext cx="9008251" cy="5331049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34"/>
          <p:cNvSpPr txBox="1">
            <a:spLocks noGrp="1"/>
          </p:cNvSpPr>
          <p:nvPr>
            <p:ph type="title" idx="2"/>
          </p:nvPr>
        </p:nvSpPr>
        <p:spPr>
          <a:xfrm>
            <a:off x="-89900" y="203875"/>
            <a:ext cx="845700" cy="45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CAP I</a:t>
            </a:r>
            <a:endParaRPr sz="2300">
              <a:solidFill>
                <a:schemeClr val="lt2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pic>
        <p:nvPicPr>
          <p:cNvPr id="884" name="Google Shape;88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1213" y="1441825"/>
            <a:ext cx="1183499" cy="12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1000" y="3943000"/>
            <a:ext cx="1545637" cy="12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35"/>
          <p:cNvSpPr txBox="1">
            <a:spLocks noGrp="1"/>
          </p:cNvSpPr>
          <p:nvPr>
            <p:ph type="title"/>
          </p:nvPr>
        </p:nvSpPr>
        <p:spPr>
          <a:xfrm>
            <a:off x="1522250" y="187788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C2E3A"/>
                </a:solidFill>
              </a:rPr>
              <a:t>MARCO REFERENCIAL</a:t>
            </a:r>
            <a:endParaRPr sz="3000">
              <a:solidFill>
                <a:srgbClr val="FFE031"/>
              </a:solidFill>
            </a:endParaRPr>
          </a:p>
        </p:txBody>
      </p:sp>
      <p:sp>
        <p:nvSpPr>
          <p:cNvPr id="891" name="Google Shape;891;p35"/>
          <p:cNvSpPr/>
          <p:nvPr/>
        </p:nvSpPr>
        <p:spPr>
          <a:xfrm>
            <a:off x="5350830" y="1306538"/>
            <a:ext cx="764" cy="195"/>
          </a:xfrm>
          <a:custGeom>
            <a:avLst/>
            <a:gdLst/>
            <a:ahLst/>
            <a:cxnLst/>
            <a:rect l="l" t="t" r="r" b="b"/>
            <a:pathLst>
              <a:path w="47" h="12" extrusionOk="0">
                <a:moveTo>
                  <a:pt x="43" y="0"/>
                </a:moveTo>
                <a:cubicBezTo>
                  <a:pt x="30" y="5"/>
                  <a:pt x="15" y="7"/>
                  <a:pt x="1" y="12"/>
                </a:cubicBezTo>
                <a:cubicBezTo>
                  <a:pt x="15" y="9"/>
                  <a:pt x="30" y="5"/>
                  <a:pt x="4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35"/>
          <p:cNvSpPr txBox="1"/>
          <p:nvPr/>
        </p:nvSpPr>
        <p:spPr>
          <a:xfrm>
            <a:off x="98550" y="1196650"/>
            <a:ext cx="29949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Evalúa según </a:t>
            </a:r>
            <a:r>
              <a:rPr lang="en" b="1">
                <a:latin typeface="Fira Sans"/>
                <a:ea typeface="Fira Sans"/>
                <a:cs typeface="Fira Sans"/>
                <a:sym typeface="Fira Sans"/>
              </a:rPr>
              <a:t>constructo SERVPERF 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en escala de likert, los resultados fueron relaciones positivas 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93" name="Google Shape;893;p35"/>
          <p:cNvSpPr txBox="1"/>
          <p:nvPr/>
        </p:nvSpPr>
        <p:spPr>
          <a:xfrm>
            <a:off x="20725" y="904650"/>
            <a:ext cx="31932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100"/>
              <a:buFont typeface="Arial"/>
              <a:buNone/>
            </a:pPr>
            <a:r>
              <a:rPr lang="en" sz="1900" b="1">
                <a:solidFill>
                  <a:srgbClr val="2C5A94"/>
                </a:solidFill>
                <a:latin typeface="Inter"/>
                <a:ea typeface="Inter"/>
                <a:cs typeface="Inter"/>
                <a:sym typeface="Inter"/>
              </a:rPr>
              <a:t>Bogale y Gizat (2021)</a:t>
            </a:r>
            <a:endParaRPr sz="1900" b="1">
              <a:solidFill>
                <a:srgbClr val="2C5A9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894" name="Google Shape;894;p35"/>
          <p:cNvCxnSpPr>
            <a:stCxn id="895" idx="3"/>
            <a:endCxn id="896" idx="1"/>
          </p:cNvCxnSpPr>
          <p:nvPr/>
        </p:nvCxnSpPr>
        <p:spPr>
          <a:xfrm rot="10800000" flipH="1">
            <a:off x="3984750" y="1880100"/>
            <a:ext cx="1345800" cy="12000"/>
          </a:xfrm>
          <a:prstGeom prst="straightConnector1">
            <a:avLst/>
          </a:prstGeom>
          <a:noFill/>
          <a:ln w="19050" cap="flat" cmpd="sng">
            <a:solidFill>
              <a:srgbClr val="2C5A9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7" name="Google Shape;897;p35"/>
          <p:cNvCxnSpPr>
            <a:stCxn id="898" idx="1"/>
            <a:endCxn id="899" idx="3"/>
          </p:cNvCxnSpPr>
          <p:nvPr/>
        </p:nvCxnSpPr>
        <p:spPr>
          <a:xfrm rot="10800000">
            <a:off x="3947017" y="3886840"/>
            <a:ext cx="1425300" cy="0"/>
          </a:xfrm>
          <a:prstGeom prst="straightConnector1">
            <a:avLst/>
          </a:prstGeom>
          <a:noFill/>
          <a:ln w="19050" cap="flat" cmpd="sng">
            <a:solidFill>
              <a:srgbClr val="2C5A9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0" name="Google Shape;900;p35"/>
          <p:cNvCxnSpPr>
            <a:stCxn id="896" idx="2"/>
            <a:endCxn id="899" idx="0"/>
          </p:cNvCxnSpPr>
          <p:nvPr/>
        </p:nvCxnSpPr>
        <p:spPr>
          <a:xfrm rot="5400000">
            <a:off x="4061442" y="1775661"/>
            <a:ext cx="1154700" cy="2215500"/>
          </a:xfrm>
          <a:prstGeom prst="bentConnector3">
            <a:avLst>
              <a:gd name="adj1" fmla="val 50003"/>
            </a:avLst>
          </a:prstGeom>
          <a:noFill/>
          <a:ln w="19050" cap="flat" cmpd="sng">
            <a:solidFill>
              <a:srgbClr val="2D2D2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6" name="Google Shape;896;p35"/>
          <p:cNvSpPr/>
          <p:nvPr/>
        </p:nvSpPr>
        <p:spPr>
          <a:xfrm>
            <a:off x="5330442" y="1454061"/>
            <a:ext cx="832200" cy="852000"/>
          </a:xfrm>
          <a:prstGeom prst="rect">
            <a:avLst/>
          </a:prstGeom>
          <a:solidFill>
            <a:srgbClr val="C92727"/>
          </a:solidFill>
          <a:ln w="76200" cap="flat" cmpd="sng">
            <a:solidFill>
              <a:srgbClr val="C92727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35"/>
          <p:cNvSpPr/>
          <p:nvPr/>
        </p:nvSpPr>
        <p:spPr>
          <a:xfrm>
            <a:off x="5372317" y="3460840"/>
            <a:ext cx="832200" cy="852000"/>
          </a:xfrm>
          <a:prstGeom prst="rect">
            <a:avLst/>
          </a:prstGeom>
          <a:solidFill>
            <a:srgbClr val="80134C"/>
          </a:solidFill>
          <a:ln w="76200" cap="flat" cmpd="sng">
            <a:solidFill>
              <a:srgbClr val="80134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35"/>
          <p:cNvSpPr/>
          <p:nvPr/>
        </p:nvSpPr>
        <p:spPr>
          <a:xfrm>
            <a:off x="3093450" y="1466100"/>
            <a:ext cx="891300" cy="852000"/>
          </a:xfrm>
          <a:prstGeom prst="rect">
            <a:avLst/>
          </a:prstGeom>
          <a:solidFill>
            <a:srgbClr val="C92727"/>
          </a:solidFill>
          <a:ln w="76200" cap="flat" cmpd="sng">
            <a:solidFill>
              <a:srgbClr val="C92727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5"/>
          <p:cNvSpPr/>
          <p:nvPr/>
        </p:nvSpPr>
        <p:spPr>
          <a:xfrm>
            <a:off x="3114952" y="3460840"/>
            <a:ext cx="832200" cy="852000"/>
          </a:xfrm>
          <a:prstGeom prst="rect">
            <a:avLst/>
          </a:prstGeom>
          <a:solidFill>
            <a:srgbClr val="80134C"/>
          </a:solidFill>
          <a:ln w="76200" cap="flat" cmpd="sng">
            <a:solidFill>
              <a:srgbClr val="80134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1" name="Google Shape;901;p35"/>
          <p:cNvGrpSpPr/>
          <p:nvPr/>
        </p:nvGrpSpPr>
        <p:grpSpPr>
          <a:xfrm>
            <a:off x="5447263" y="1419512"/>
            <a:ext cx="614916" cy="550507"/>
            <a:chOff x="6543825" y="3202075"/>
            <a:chExt cx="296975" cy="275350"/>
          </a:xfrm>
        </p:grpSpPr>
        <p:sp>
          <p:nvSpPr>
            <p:cNvPr id="902" name="Google Shape;902;p35"/>
            <p:cNvSpPr/>
            <p:nvPr/>
          </p:nvSpPr>
          <p:spPr>
            <a:xfrm>
              <a:off x="6683250" y="3202075"/>
              <a:ext cx="17350" cy="43350"/>
            </a:xfrm>
            <a:custGeom>
              <a:avLst/>
              <a:gdLst/>
              <a:ahLst/>
              <a:cxnLst/>
              <a:rect l="l" t="t" r="r" b="b"/>
              <a:pathLst>
                <a:path w="694" h="173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55"/>
                  </a:lnTo>
                  <a:cubicBezTo>
                    <a:pt x="0" y="1576"/>
                    <a:pt x="158" y="1733"/>
                    <a:pt x="347" y="1733"/>
                  </a:cubicBezTo>
                  <a:cubicBezTo>
                    <a:pt x="536" y="1733"/>
                    <a:pt x="693" y="1576"/>
                    <a:pt x="693" y="1355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6613925" y="3236125"/>
              <a:ext cx="35475" cy="34700"/>
            </a:xfrm>
            <a:custGeom>
              <a:avLst/>
              <a:gdLst/>
              <a:ahLst/>
              <a:cxnLst/>
              <a:rect l="l" t="t" r="r" b="b"/>
              <a:pathLst>
                <a:path w="1419" h="1388" extrusionOk="0">
                  <a:moveTo>
                    <a:pt x="363" y="1"/>
                  </a:moveTo>
                  <a:cubicBezTo>
                    <a:pt x="276" y="1"/>
                    <a:pt x="190" y="40"/>
                    <a:pt x="127" y="119"/>
                  </a:cubicBezTo>
                  <a:cubicBezTo>
                    <a:pt x="1" y="245"/>
                    <a:pt x="1" y="466"/>
                    <a:pt x="127" y="592"/>
                  </a:cubicBezTo>
                  <a:lnTo>
                    <a:pt x="820" y="1316"/>
                  </a:lnTo>
                  <a:cubicBezTo>
                    <a:pt x="883" y="1364"/>
                    <a:pt x="969" y="1387"/>
                    <a:pt x="1056" y="1387"/>
                  </a:cubicBezTo>
                  <a:cubicBezTo>
                    <a:pt x="1143" y="1387"/>
                    <a:pt x="1229" y="1364"/>
                    <a:pt x="1292" y="1316"/>
                  </a:cubicBezTo>
                  <a:cubicBezTo>
                    <a:pt x="1418" y="1190"/>
                    <a:pt x="1418" y="938"/>
                    <a:pt x="1292" y="844"/>
                  </a:cubicBezTo>
                  <a:lnTo>
                    <a:pt x="599" y="119"/>
                  </a:lnTo>
                  <a:cubicBezTo>
                    <a:pt x="536" y="40"/>
                    <a:pt x="450" y="1"/>
                    <a:pt x="3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6734425" y="3236425"/>
              <a:ext cx="35475" cy="34400"/>
            </a:xfrm>
            <a:custGeom>
              <a:avLst/>
              <a:gdLst/>
              <a:ahLst/>
              <a:cxnLst/>
              <a:rect l="l" t="t" r="r" b="b"/>
              <a:pathLst>
                <a:path w="1419" h="1376" extrusionOk="0">
                  <a:moveTo>
                    <a:pt x="1054" y="0"/>
                  </a:moveTo>
                  <a:cubicBezTo>
                    <a:pt x="976" y="0"/>
                    <a:pt x="894" y="33"/>
                    <a:pt x="820" y="107"/>
                  </a:cubicBezTo>
                  <a:lnTo>
                    <a:pt x="95" y="832"/>
                  </a:lnTo>
                  <a:cubicBezTo>
                    <a:pt x="1" y="926"/>
                    <a:pt x="1" y="1178"/>
                    <a:pt x="95" y="1304"/>
                  </a:cubicBezTo>
                  <a:cubicBezTo>
                    <a:pt x="158" y="1352"/>
                    <a:pt x="253" y="1375"/>
                    <a:pt x="344" y="1375"/>
                  </a:cubicBezTo>
                  <a:cubicBezTo>
                    <a:pt x="434" y="1375"/>
                    <a:pt x="521" y="1352"/>
                    <a:pt x="568" y="1304"/>
                  </a:cubicBezTo>
                  <a:lnTo>
                    <a:pt x="1293" y="580"/>
                  </a:lnTo>
                  <a:cubicBezTo>
                    <a:pt x="1419" y="454"/>
                    <a:pt x="1419" y="233"/>
                    <a:pt x="1293" y="107"/>
                  </a:cubicBezTo>
                  <a:cubicBezTo>
                    <a:pt x="1226" y="41"/>
                    <a:pt x="1142" y="0"/>
                    <a:pt x="10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805325" y="3322575"/>
              <a:ext cx="35475" cy="121325"/>
            </a:xfrm>
            <a:custGeom>
              <a:avLst/>
              <a:gdLst/>
              <a:ahLst/>
              <a:cxnLst/>
              <a:rect l="l" t="t" r="r" b="b"/>
              <a:pathLst>
                <a:path w="1419" h="4853" extrusionOk="0">
                  <a:moveTo>
                    <a:pt x="0" y="1"/>
                  </a:moveTo>
                  <a:lnTo>
                    <a:pt x="0" y="4852"/>
                  </a:lnTo>
                  <a:lnTo>
                    <a:pt x="1040" y="4852"/>
                  </a:lnTo>
                  <a:cubicBezTo>
                    <a:pt x="1261" y="4852"/>
                    <a:pt x="1418" y="4695"/>
                    <a:pt x="1418" y="4506"/>
                  </a:cubicBezTo>
                  <a:lnTo>
                    <a:pt x="1418" y="316"/>
                  </a:lnTo>
                  <a:cubicBezTo>
                    <a:pt x="1355" y="158"/>
                    <a:pt x="1198" y="1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543825" y="3323275"/>
              <a:ext cx="35475" cy="121400"/>
            </a:xfrm>
            <a:custGeom>
              <a:avLst/>
              <a:gdLst/>
              <a:ahLst/>
              <a:cxnLst/>
              <a:rect l="l" t="t" r="r" b="b"/>
              <a:pathLst>
                <a:path w="1419" h="4856" extrusionOk="0">
                  <a:moveTo>
                    <a:pt x="323" y="0"/>
                  </a:moveTo>
                  <a:cubicBezTo>
                    <a:pt x="132" y="0"/>
                    <a:pt x="1" y="149"/>
                    <a:pt x="1" y="351"/>
                  </a:cubicBezTo>
                  <a:lnTo>
                    <a:pt x="1" y="4509"/>
                  </a:lnTo>
                  <a:cubicBezTo>
                    <a:pt x="1" y="4698"/>
                    <a:pt x="158" y="4856"/>
                    <a:pt x="379" y="4856"/>
                  </a:cubicBezTo>
                  <a:lnTo>
                    <a:pt x="1418" y="4856"/>
                  </a:lnTo>
                  <a:lnTo>
                    <a:pt x="1418" y="4"/>
                  </a:lnTo>
                  <a:lnTo>
                    <a:pt x="379" y="4"/>
                  </a:lnTo>
                  <a:cubicBezTo>
                    <a:pt x="360" y="1"/>
                    <a:pt x="34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643075" y="3332025"/>
              <a:ext cx="143375" cy="104000"/>
            </a:xfrm>
            <a:custGeom>
              <a:avLst/>
              <a:gdLst/>
              <a:ahLst/>
              <a:cxnLst/>
              <a:rect l="l" t="t" r="r" b="b"/>
              <a:pathLst>
                <a:path w="5735" h="4160" extrusionOk="0">
                  <a:moveTo>
                    <a:pt x="1639" y="1"/>
                  </a:moveTo>
                  <a:cubicBezTo>
                    <a:pt x="1450" y="1"/>
                    <a:pt x="1198" y="158"/>
                    <a:pt x="1072" y="379"/>
                  </a:cubicBezTo>
                  <a:lnTo>
                    <a:pt x="0" y="2490"/>
                  </a:lnTo>
                  <a:cubicBezTo>
                    <a:pt x="158" y="2584"/>
                    <a:pt x="378" y="2616"/>
                    <a:pt x="567" y="2616"/>
                  </a:cubicBezTo>
                  <a:cubicBezTo>
                    <a:pt x="1072" y="2616"/>
                    <a:pt x="1544" y="2364"/>
                    <a:pt x="1796" y="1891"/>
                  </a:cubicBezTo>
                  <a:lnTo>
                    <a:pt x="2017" y="1418"/>
                  </a:lnTo>
                  <a:lnTo>
                    <a:pt x="2710" y="1418"/>
                  </a:lnTo>
                  <a:cubicBezTo>
                    <a:pt x="2899" y="1418"/>
                    <a:pt x="3056" y="1481"/>
                    <a:pt x="3182" y="1607"/>
                  </a:cubicBezTo>
                  <a:lnTo>
                    <a:pt x="5734" y="415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595025" y="3288700"/>
              <a:ext cx="175675" cy="188725"/>
            </a:xfrm>
            <a:custGeom>
              <a:avLst/>
              <a:gdLst/>
              <a:ahLst/>
              <a:cxnLst/>
              <a:rect l="l" t="t" r="r" b="b"/>
              <a:pathLst>
                <a:path w="7027" h="7549" extrusionOk="0">
                  <a:moveTo>
                    <a:pt x="2206" y="1"/>
                  </a:moveTo>
                  <a:cubicBezTo>
                    <a:pt x="1828" y="1"/>
                    <a:pt x="1481" y="221"/>
                    <a:pt x="1261" y="568"/>
                  </a:cubicBezTo>
                  <a:lnTo>
                    <a:pt x="946" y="1198"/>
                  </a:lnTo>
                  <a:cubicBezTo>
                    <a:pt x="914" y="1324"/>
                    <a:pt x="757" y="1419"/>
                    <a:pt x="631" y="1419"/>
                  </a:cubicBezTo>
                  <a:lnTo>
                    <a:pt x="1" y="1419"/>
                  </a:lnTo>
                  <a:lnTo>
                    <a:pt x="1" y="6239"/>
                  </a:lnTo>
                  <a:lnTo>
                    <a:pt x="1576" y="6239"/>
                  </a:lnTo>
                  <a:lnTo>
                    <a:pt x="2584" y="7247"/>
                  </a:lnTo>
                  <a:cubicBezTo>
                    <a:pt x="2768" y="7431"/>
                    <a:pt x="3054" y="7548"/>
                    <a:pt x="3330" y="7548"/>
                  </a:cubicBezTo>
                  <a:cubicBezTo>
                    <a:pt x="3431" y="7548"/>
                    <a:pt x="3531" y="7533"/>
                    <a:pt x="3624" y="7499"/>
                  </a:cubicBezTo>
                  <a:lnTo>
                    <a:pt x="6585" y="6554"/>
                  </a:lnTo>
                  <a:cubicBezTo>
                    <a:pt x="6743" y="6522"/>
                    <a:pt x="6900" y="6396"/>
                    <a:pt x="7026" y="6302"/>
                  </a:cubicBezTo>
                  <a:lnTo>
                    <a:pt x="4537" y="3813"/>
                  </a:lnTo>
                  <a:lnTo>
                    <a:pt x="4380" y="3813"/>
                  </a:lnTo>
                  <a:lnTo>
                    <a:pt x="4348" y="3844"/>
                  </a:lnTo>
                  <a:cubicBezTo>
                    <a:pt x="4033" y="4506"/>
                    <a:pt x="3340" y="4947"/>
                    <a:pt x="2647" y="5042"/>
                  </a:cubicBezTo>
                  <a:cubicBezTo>
                    <a:pt x="2601" y="5044"/>
                    <a:pt x="2556" y="5046"/>
                    <a:pt x="2511" y="5046"/>
                  </a:cubicBezTo>
                  <a:cubicBezTo>
                    <a:pt x="2046" y="5046"/>
                    <a:pt x="1698" y="4899"/>
                    <a:pt x="1324" y="4727"/>
                  </a:cubicBezTo>
                  <a:cubicBezTo>
                    <a:pt x="1103" y="4632"/>
                    <a:pt x="1040" y="4412"/>
                    <a:pt x="1166" y="4254"/>
                  </a:cubicBezTo>
                  <a:lnTo>
                    <a:pt x="2363" y="1797"/>
                  </a:lnTo>
                  <a:cubicBezTo>
                    <a:pt x="2615" y="1324"/>
                    <a:pt x="3088" y="1041"/>
                    <a:pt x="3592" y="1041"/>
                  </a:cubicBezTo>
                  <a:lnTo>
                    <a:pt x="5104" y="1041"/>
                  </a:lnTo>
                  <a:cubicBezTo>
                    <a:pt x="5167" y="852"/>
                    <a:pt x="5262" y="631"/>
                    <a:pt x="5262" y="347"/>
                  </a:cubicBezTo>
                  <a:cubicBezTo>
                    <a:pt x="5262" y="158"/>
                    <a:pt x="5104" y="1"/>
                    <a:pt x="4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9" name="Google Shape;909;p35"/>
          <p:cNvSpPr txBox="1"/>
          <p:nvPr/>
        </p:nvSpPr>
        <p:spPr>
          <a:xfrm>
            <a:off x="4246538" y="1940388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81%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910" name="Google Shape;910;p35"/>
          <p:cNvSpPr txBox="1"/>
          <p:nvPr/>
        </p:nvSpPr>
        <p:spPr>
          <a:xfrm>
            <a:off x="6028625" y="1114050"/>
            <a:ext cx="29949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Evalúa según </a:t>
            </a:r>
            <a:r>
              <a:rPr lang="en" b="1">
                <a:latin typeface="Fira Sans"/>
                <a:ea typeface="Fira Sans"/>
                <a:cs typeface="Fira Sans"/>
                <a:sym typeface="Fira Sans"/>
              </a:rPr>
              <a:t>norma europea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 enfocada a calidad lo considera como parte operacional como administrativa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11" name="Google Shape;911;p35"/>
          <p:cNvSpPr txBox="1"/>
          <p:nvPr/>
        </p:nvSpPr>
        <p:spPr>
          <a:xfrm>
            <a:off x="5746550" y="734425"/>
            <a:ext cx="31932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100"/>
              <a:buFont typeface="Arial"/>
              <a:buNone/>
            </a:pPr>
            <a:r>
              <a:rPr lang="en" sz="1900" b="1">
                <a:solidFill>
                  <a:srgbClr val="2C5A94"/>
                </a:solidFill>
                <a:latin typeface="Inter"/>
                <a:ea typeface="Inter"/>
                <a:cs typeface="Inter"/>
                <a:sym typeface="Inter"/>
              </a:rPr>
              <a:t>Llamuca y Aguilar (2019)</a:t>
            </a:r>
            <a:endParaRPr sz="1900" b="1">
              <a:solidFill>
                <a:srgbClr val="2C5A9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12" name="Google Shape;912;p35"/>
          <p:cNvSpPr txBox="1"/>
          <p:nvPr/>
        </p:nvSpPr>
        <p:spPr>
          <a:xfrm>
            <a:off x="119900" y="3460850"/>
            <a:ext cx="29949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Evalúa según las </a:t>
            </a:r>
            <a:r>
              <a:rPr lang="en" b="1">
                <a:latin typeface="Fira Sans"/>
                <a:ea typeface="Fira Sans"/>
                <a:cs typeface="Fira Sans"/>
                <a:sym typeface="Fira Sans"/>
              </a:rPr>
              <a:t>percepción del mix del servicio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 mediante una análisis correlacional</a:t>
            </a:r>
            <a:endParaRPr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913" name="Google Shape;913;p35"/>
          <p:cNvSpPr txBox="1"/>
          <p:nvPr/>
        </p:nvSpPr>
        <p:spPr>
          <a:xfrm>
            <a:off x="155950" y="3236000"/>
            <a:ext cx="28899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100"/>
              <a:buFont typeface="Arial"/>
              <a:buNone/>
            </a:pPr>
            <a:r>
              <a:rPr lang="en" sz="1900" b="1">
                <a:solidFill>
                  <a:srgbClr val="274E13"/>
                </a:solidFill>
                <a:latin typeface="Inter"/>
                <a:ea typeface="Inter"/>
                <a:cs typeface="Inter"/>
                <a:sym typeface="Inter"/>
              </a:rPr>
              <a:t>Paredes, Pozo y Villarreal (2019)</a:t>
            </a:r>
            <a:endParaRPr sz="1900" b="1">
              <a:solidFill>
                <a:srgbClr val="0C343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14" name="Google Shape;914;p35"/>
          <p:cNvSpPr txBox="1"/>
          <p:nvPr/>
        </p:nvSpPr>
        <p:spPr>
          <a:xfrm>
            <a:off x="6204550" y="3460850"/>
            <a:ext cx="28899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Evalúa la satisfacción como parte colectiva del sistema de transporte mediante </a:t>
            </a:r>
            <a:r>
              <a:rPr lang="en" b="1">
                <a:latin typeface="Fira Sans"/>
                <a:ea typeface="Fira Sans"/>
                <a:cs typeface="Fira Sans"/>
                <a:sym typeface="Fira Sans"/>
              </a:rPr>
              <a:t>análisis desempeño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 logrando minimizar la inversión </a:t>
            </a:r>
            <a:endParaRPr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915" name="Google Shape;915;p35"/>
          <p:cNvSpPr txBox="1"/>
          <p:nvPr/>
        </p:nvSpPr>
        <p:spPr>
          <a:xfrm>
            <a:off x="6231750" y="3025475"/>
            <a:ext cx="2791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100"/>
              <a:buFont typeface="Arial"/>
              <a:buNone/>
            </a:pPr>
            <a:r>
              <a:rPr lang="en" sz="1900" b="1">
                <a:solidFill>
                  <a:srgbClr val="274E13"/>
                </a:solidFill>
                <a:latin typeface="Inter"/>
                <a:ea typeface="Inter"/>
                <a:cs typeface="Inter"/>
                <a:sym typeface="Inter"/>
              </a:rPr>
              <a:t>Grujičić, Ivanović, Jović, y Đorić  (2014)</a:t>
            </a:r>
            <a:endParaRPr sz="1900" b="1">
              <a:solidFill>
                <a:srgbClr val="274E1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16" name="Google Shape;916;p35"/>
          <p:cNvSpPr txBox="1">
            <a:spLocks noGrp="1"/>
          </p:cNvSpPr>
          <p:nvPr>
            <p:ph type="title" idx="4294967295"/>
          </p:nvPr>
        </p:nvSpPr>
        <p:spPr>
          <a:xfrm>
            <a:off x="4224400" y="1066200"/>
            <a:ext cx="891300" cy="13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chemeClr val="lt2"/>
                </a:solidFill>
              </a:rPr>
              <a:t>C</a:t>
            </a:r>
            <a:endParaRPr sz="5400"/>
          </a:p>
        </p:txBody>
      </p:sp>
      <p:sp>
        <p:nvSpPr>
          <p:cNvPr id="917" name="Google Shape;917;p35"/>
          <p:cNvSpPr txBox="1">
            <a:spLocks noGrp="1"/>
          </p:cNvSpPr>
          <p:nvPr>
            <p:ph type="title" idx="4294967295"/>
          </p:nvPr>
        </p:nvSpPr>
        <p:spPr>
          <a:xfrm>
            <a:off x="4224400" y="3083600"/>
            <a:ext cx="801600" cy="13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chemeClr val="lt2"/>
                </a:solidFill>
              </a:rPr>
              <a:t>S</a:t>
            </a:r>
            <a:endParaRPr sz="5400"/>
          </a:p>
        </p:txBody>
      </p:sp>
      <p:sp>
        <p:nvSpPr>
          <p:cNvPr id="918" name="Google Shape;918;p35"/>
          <p:cNvSpPr txBox="1"/>
          <p:nvPr/>
        </p:nvSpPr>
        <p:spPr>
          <a:xfrm>
            <a:off x="5018325" y="3367075"/>
            <a:ext cx="1540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Limpieza</a:t>
            </a:r>
            <a:endParaRPr b="1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Tráfico</a:t>
            </a:r>
            <a:endParaRPr b="1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919" name="Google Shape;919;p35"/>
          <p:cNvGrpSpPr/>
          <p:nvPr/>
        </p:nvGrpSpPr>
        <p:grpSpPr>
          <a:xfrm>
            <a:off x="5605965" y="3712488"/>
            <a:ext cx="364934" cy="348715"/>
            <a:chOff x="1492675" y="4420975"/>
            <a:chExt cx="481825" cy="438525"/>
          </a:xfrm>
        </p:grpSpPr>
        <p:sp>
          <p:nvSpPr>
            <p:cNvPr id="920" name="Google Shape;920;p35"/>
            <p:cNvSpPr/>
            <p:nvPr/>
          </p:nvSpPr>
          <p:spPr>
            <a:xfrm>
              <a:off x="1841375" y="4649825"/>
              <a:ext cx="43325" cy="43300"/>
            </a:xfrm>
            <a:custGeom>
              <a:avLst/>
              <a:gdLst/>
              <a:ahLst/>
              <a:cxnLst/>
              <a:rect l="l" t="t" r="r" b="b"/>
              <a:pathLst>
                <a:path w="1733" h="1732" extrusionOk="0">
                  <a:moveTo>
                    <a:pt x="868" y="0"/>
                  </a:moveTo>
                  <a:cubicBezTo>
                    <a:pt x="389" y="0"/>
                    <a:pt x="1" y="386"/>
                    <a:pt x="1" y="865"/>
                  </a:cubicBezTo>
                  <a:cubicBezTo>
                    <a:pt x="1" y="1343"/>
                    <a:pt x="389" y="1732"/>
                    <a:pt x="868" y="1732"/>
                  </a:cubicBezTo>
                  <a:cubicBezTo>
                    <a:pt x="1347" y="1732"/>
                    <a:pt x="1732" y="1343"/>
                    <a:pt x="1732" y="865"/>
                  </a:cubicBezTo>
                  <a:cubicBezTo>
                    <a:pt x="1732" y="386"/>
                    <a:pt x="1347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1582425" y="4649825"/>
              <a:ext cx="43300" cy="43300"/>
            </a:xfrm>
            <a:custGeom>
              <a:avLst/>
              <a:gdLst/>
              <a:ahLst/>
              <a:cxnLst/>
              <a:rect l="l" t="t" r="r" b="b"/>
              <a:pathLst>
                <a:path w="1732" h="1732" extrusionOk="0">
                  <a:moveTo>
                    <a:pt x="864" y="0"/>
                  </a:moveTo>
                  <a:cubicBezTo>
                    <a:pt x="386" y="0"/>
                    <a:pt x="0" y="386"/>
                    <a:pt x="0" y="865"/>
                  </a:cubicBezTo>
                  <a:cubicBezTo>
                    <a:pt x="0" y="1343"/>
                    <a:pt x="386" y="1732"/>
                    <a:pt x="864" y="1732"/>
                  </a:cubicBezTo>
                  <a:cubicBezTo>
                    <a:pt x="1343" y="1732"/>
                    <a:pt x="1732" y="1343"/>
                    <a:pt x="1732" y="865"/>
                  </a:cubicBezTo>
                  <a:cubicBezTo>
                    <a:pt x="1732" y="386"/>
                    <a:pt x="1343" y="0"/>
                    <a:pt x="8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1492675" y="4420975"/>
              <a:ext cx="481825" cy="356475"/>
            </a:xfrm>
            <a:custGeom>
              <a:avLst/>
              <a:gdLst/>
              <a:ahLst/>
              <a:cxnLst/>
              <a:rect l="l" t="t" r="r" b="b"/>
              <a:pathLst>
                <a:path w="19273" h="14259" extrusionOk="0">
                  <a:moveTo>
                    <a:pt x="12783" y="1126"/>
                  </a:moveTo>
                  <a:cubicBezTo>
                    <a:pt x="14322" y="1126"/>
                    <a:pt x="15629" y="2382"/>
                    <a:pt x="15822" y="4047"/>
                  </a:cubicBezTo>
                  <a:cubicBezTo>
                    <a:pt x="15825" y="4065"/>
                    <a:pt x="15828" y="4083"/>
                    <a:pt x="15831" y="4099"/>
                  </a:cubicBezTo>
                  <a:lnTo>
                    <a:pt x="16198" y="5854"/>
                  </a:lnTo>
                  <a:lnTo>
                    <a:pt x="9381" y="5854"/>
                  </a:lnTo>
                  <a:lnTo>
                    <a:pt x="11672" y="4099"/>
                  </a:lnTo>
                  <a:cubicBezTo>
                    <a:pt x="11925" y="3909"/>
                    <a:pt x="11973" y="3550"/>
                    <a:pt x="11784" y="3301"/>
                  </a:cubicBezTo>
                  <a:cubicBezTo>
                    <a:pt x="11672" y="3157"/>
                    <a:pt x="11504" y="3082"/>
                    <a:pt x="11334" y="3082"/>
                  </a:cubicBezTo>
                  <a:cubicBezTo>
                    <a:pt x="11212" y="3082"/>
                    <a:pt x="11089" y="3121"/>
                    <a:pt x="10986" y="3201"/>
                  </a:cubicBezTo>
                  <a:lnTo>
                    <a:pt x="7598" y="5800"/>
                  </a:lnTo>
                  <a:cubicBezTo>
                    <a:pt x="7577" y="5818"/>
                    <a:pt x="7556" y="5836"/>
                    <a:pt x="7535" y="5854"/>
                  </a:cubicBezTo>
                  <a:lnTo>
                    <a:pt x="3072" y="5854"/>
                  </a:lnTo>
                  <a:lnTo>
                    <a:pt x="3440" y="4099"/>
                  </a:lnTo>
                  <a:cubicBezTo>
                    <a:pt x="3446" y="4083"/>
                    <a:pt x="3446" y="4065"/>
                    <a:pt x="3449" y="4047"/>
                  </a:cubicBezTo>
                  <a:cubicBezTo>
                    <a:pt x="3641" y="2382"/>
                    <a:pt x="4948" y="1126"/>
                    <a:pt x="6490" y="1126"/>
                  </a:cubicBezTo>
                  <a:close/>
                  <a:moveTo>
                    <a:pt x="11404" y="9606"/>
                  </a:moveTo>
                  <a:cubicBezTo>
                    <a:pt x="11718" y="9606"/>
                    <a:pt x="11967" y="9856"/>
                    <a:pt x="11967" y="10169"/>
                  </a:cubicBezTo>
                  <a:cubicBezTo>
                    <a:pt x="11967" y="10482"/>
                    <a:pt x="11718" y="10735"/>
                    <a:pt x="11404" y="10735"/>
                  </a:cubicBezTo>
                  <a:lnTo>
                    <a:pt x="7755" y="10735"/>
                  </a:lnTo>
                  <a:cubicBezTo>
                    <a:pt x="7442" y="10735"/>
                    <a:pt x="7189" y="10482"/>
                    <a:pt x="7189" y="10169"/>
                  </a:cubicBezTo>
                  <a:cubicBezTo>
                    <a:pt x="7189" y="9856"/>
                    <a:pt x="7442" y="9606"/>
                    <a:pt x="7755" y="9606"/>
                  </a:cubicBezTo>
                  <a:close/>
                  <a:moveTo>
                    <a:pt x="4457" y="8025"/>
                  </a:moveTo>
                  <a:cubicBezTo>
                    <a:pt x="5264" y="8025"/>
                    <a:pt x="5990" y="8510"/>
                    <a:pt x="6300" y="9254"/>
                  </a:cubicBezTo>
                  <a:cubicBezTo>
                    <a:pt x="6607" y="10001"/>
                    <a:pt x="6439" y="10859"/>
                    <a:pt x="5867" y="11428"/>
                  </a:cubicBezTo>
                  <a:cubicBezTo>
                    <a:pt x="5486" y="11811"/>
                    <a:pt x="4976" y="12014"/>
                    <a:pt x="4456" y="12014"/>
                  </a:cubicBezTo>
                  <a:cubicBezTo>
                    <a:pt x="4199" y="12014"/>
                    <a:pt x="3940" y="11964"/>
                    <a:pt x="3693" y="11862"/>
                  </a:cubicBezTo>
                  <a:cubicBezTo>
                    <a:pt x="2949" y="11554"/>
                    <a:pt x="2461" y="10826"/>
                    <a:pt x="2461" y="10019"/>
                  </a:cubicBezTo>
                  <a:cubicBezTo>
                    <a:pt x="2464" y="8920"/>
                    <a:pt x="3355" y="8025"/>
                    <a:pt x="4454" y="8025"/>
                  </a:cubicBezTo>
                  <a:close/>
                  <a:moveTo>
                    <a:pt x="14816" y="8025"/>
                  </a:moveTo>
                  <a:cubicBezTo>
                    <a:pt x="15915" y="8025"/>
                    <a:pt x="16810" y="8917"/>
                    <a:pt x="16810" y="10019"/>
                  </a:cubicBezTo>
                  <a:cubicBezTo>
                    <a:pt x="16810" y="10826"/>
                    <a:pt x="16325" y="11554"/>
                    <a:pt x="15578" y="11862"/>
                  </a:cubicBezTo>
                  <a:cubicBezTo>
                    <a:pt x="15332" y="11964"/>
                    <a:pt x="15073" y="12014"/>
                    <a:pt x="14816" y="12014"/>
                  </a:cubicBezTo>
                  <a:cubicBezTo>
                    <a:pt x="14297" y="12014"/>
                    <a:pt x="13786" y="11811"/>
                    <a:pt x="13404" y="11428"/>
                  </a:cubicBezTo>
                  <a:cubicBezTo>
                    <a:pt x="12835" y="10859"/>
                    <a:pt x="12663" y="10001"/>
                    <a:pt x="12973" y="9254"/>
                  </a:cubicBezTo>
                  <a:cubicBezTo>
                    <a:pt x="13280" y="8510"/>
                    <a:pt x="14009" y="8025"/>
                    <a:pt x="14816" y="8025"/>
                  </a:cubicBezTo>
                  <a:close/>
                  <a:moveTo>
                    <a:pt x="6490" y="0"/>
                  </a:moveTo>
                  <a:cubicBezTo>
                    <a:pt x="4385" y="0"/>
                    <a:pt x="2599" y="1671"/>
                    <a:pt x="2331" y="3894"/>
                  </a:cubicBezTo>
                  <a:lnTo>
                    <a:pt x="1907" y="5917"/>
                  </a:lnTo>
                  <a:cubicBezTo>
                    <a:pt x="799" y="6143"/>
                    <a:pt x="1" y="7119"/>
                    <a:pt x="1" y="8251"/>
                  </a:cubicBezTo>
                  <a:lnTo>
                    <a:pt x="1" y="11877"/>
                  </a:lnTo>
                  <a:cubicBezTo>
                    <a:pt x="1" y="13192"/>
                    <a:pt x="1064" y="14255"/>
                    <a:pt x="2380" y="14258"/>
                  </a:cubicBezTo>
                  <a:lnTo>
                    <a:pt x="16894" y="14258"/>
                  </a:lnTo>
                  <a:cubicBezTo>
                    <a:pt x="18207" y="14255"/>
                    <a:pt x="19270" y="13192"/>
                    <a:pt x="19273" y="11880"/>
                  </a:cubicBezTo>
                  <a:lnTo>
                    <a:pt x="19273" y="8251"/>
                  </a:lnTo>
                  <a:cubicBezTo>
                    <a:pt x="19270" y="7119"/>
                    <a:pt x="18472" y="6143"/>
                    <a:pt x="17364" y="5917"/>
                  </a:cubicBezTo>
                  <a:lnTo>
                    <a:pt x="16939" y="3894"/>
                  </a:lnTo>
                  <a:cubicBezTo>
                    <a:pt x="16671" y="1671"/>
                    <a:pt x="14885" y="0"/>
                    <a:pt x="12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1546875" y="4805650"/>
              <a:ext cx="118975" cy="53850"/>
            </a:xfrm>
            <a:custGeom>
              <a:avLst/>
              <a:gdLst/>
              <a:ahLst/>
              <a:cxnLst/>
              <a:rect l="l" t="t" r="r" b="b"/>
              <a:pathLst>
                <a:path w="4759" h="2154" extrusionOk="0">
                  <a:moveTo>
                    <a:pt x="1" y="1"/>
                  </a:moveTo>
                  <a:lnTo>
                    <a:pt x="1" y="458"/>
                  </a:lnTo>
                  <a:cubicBezTo>
                    <a:pt x="1" y="1395"/>
                    <a:pt x="757" y="2151"/>
                    <a:pt x="1693" y="2154"/>
                  </a:cubicBezTo>
                  <a:lnTo>
                    <a:pt x="3063" y="2154"/>
                  </a:lnTo>
                  <a:cubicBezTo>
                    <a:pt x="4000" y="2151"/>
                    <a:pt x="4756" y="1395"/>
                    <a:pt x="4759" y="458"/>
                  </a:cubicBezTo>
                  <a:lnTo>
                    <a:pt x="4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1801325" y="4805650"/>
              <a:ext cx="118975" cy="53850"/>
            </a:xfrm>
            <a:custGeom>
              <a:avLst/>
              <a:gdLst/>
              <a:ahLst/>
              <a:cxnLst/>
              <a:rect l="l" t="t" r="r" b="b"/>
              <a:pathLst>
                <a:path w="4759" h="2154" extrusionOk="0">
                  <a:moveTo>
                    <a:pt x="1" y="1"/>
                  </a:moveTo>
                  <a:lnTo>
                    <a:pt x="1" y="458"/>
                  </a:lnTo>
                  <a:cubicBezTo>
                    <a:pt x="1" y="1395"/>
                    <a:pt x="757" y="2151"/>
                    <a:pt x="1693" y="2154"/>
                  </a:cubicBezTo>
                  <a:lnTo>
                    <a:pt x="3063" y="2154"/>
                  </a:lnTo>
                  <a:cubicBezTo>
                    <a:pt x="4000" y="2151"/>
                    <a:pt x="4756" y="1395"/>
                    <a:pt x="4759" y="458"/>
                  </a:cubicBezTo>
                  <a:lnTo>
                    <a:pt x="4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925" name="Google Shape;925;p35"/>
          <p:cNvSpPr txBox="1"/>
          <p:nvPr/>
        </p:nvSpPr>
        <p:spPr>
          <a:xfrm>
            <a:off x="2769000" y="3367075"/>
            <a:ext cx="15402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Seguridad</a:t>
            </a:r>
            <a:endParaRPr sz="1300" b="1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&gt; 50%</a:t>
            </a:r>
            <a:endParaRPr b="1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926" name="Google Shape;926;p35"/>
          <p:cNvGrpSpPr/>
          <p:nvPr/>
        </p:nvGrpSpPr>
        <p:grpSpPr>
          <a:xfrm>
            <a:off x="3377293" y="3712502"/>
            <a:ext cx="307231" cy="348690"/>
            <a:chOff x="2423775" y="3226875"/>
            <a:chExt cx="259925" cy="295000"/>
          </a:xfrm>
        </p:grpSpPr>
        <p:sp>
          <p:nvSpPr>
            <p:cNvPr id="927" name="Google Shape;927;p35"/>
            <p:cNvSpPr/>
            <p:nvPr/>
          </p:nvSpPr>
          <p:spPr>
            <a:xfrm>
              <a:off x="2509625" y="3365900"/>
              <a:ext cx="86650" cy="52000"/>
            </a:xfrm>
            <a:custGeom>
              <a:avLst/>
              <a:gdLst/>
              <a:ahLst/>
              <a:cxnLst/>
              <a:rect l="l" t="t" r="r" b="b"/>
              <a:pathLst>
                <a:path w="3466" h="2080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2080"/>
                  </a:lnTo>
                  <a:lnTo>
                    <a:pt x="3466" y="2080"/>
                  </a:lnTo>
                  <a:lnTo>
                    <a:pt x="3466" y="1733"/>
                  </a:ln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2534825" y="3313925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725" y="0"/>
                  </a:moveTo>
                  <a:cubicBezTo>
                    <a:pt x="316" y="0"/>
                    <a:pt x="0" y="315"/>
                    <a:pt x="0" y="725"/>
                  </a:cubicBezTo>
                  <a:cubicBezTo>
                    <a:pt x="0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2423775" y="3226875"/>
              <a:ext cx="259925" cy="295000"/>
            </a:xfrm>
            <a:custGeom>
              <a:avLst/>
              <a:gdLst/>
              <a:ahLst/>
              <a:cxnLst/>
              <a:rect l="l" t="t" r="r" b="b"/>
              <a:pathLst>
                <a:path w="10397" h="11800" extrusionOk="0">
                  <a:moveTo>
                    <a:pt x="5167" y="2757"/>
                  </a:moveTo>
                  <a:cubicBezTo>
                    <a:pt x="5923" y="2757"/>
                    <a:pt x="6553" y="3388"/>
                    <a:pt x="6553" y="4144"/>
                  </a:cubicBezTo>
                  <a:cubicBezTo>
                    <a:pt x="6553" y="4490"/>
                    <a:pt x="6396" y="4805"/>
                    <a:pt x="6175" y="5089"/>
                  </a:cubicBezTo>
                  <a:cubicBezTo>
                    <a:pt x="7026" y="5498"/>
                    <a:pt x="7593" y="6317"/>
                    <a:pt x="7593" y="7294"/>
                  </a:cubicBezTo>
                  <a:lnTo>
                    <a:pt x="7593" y="8019"/>
                  </a:lnTo>
                  <a:cubicBezTo>
                    <a:pt x="7593" y="8208"/>
                    <a:pt x="7435" y="8365"/>
                    <a:pt x="7246" y="8365"/>
                  </a:cubicBezTo>
                  <a:lnTo>
                    <a:pt x="3088" y="8365"/>
                  </a:lnTo>
                  <a:cubicBezTo>
                    <a:pt x="2867" y="8365"/>
                    <a:pt x="2710" y="8208"/>
                    <a:pt x="2710" y="8019"/>
                  </a:cubicBezTo>
                  <a:lnTo>
                    <a:pt x="2710" y="7294"/>
                  </a:lnTo>
                  <a:cubicBezTo>
                    <a:pt x="2710" y="6317"/>
                    <a:pt x="3308" y="5498"/>
                    <a:pt x="4127" y="5089"/>
                  </a:cubicBezTo>
                  <a:cubicBezTo>
                    <a:pt x="3907" y="4868"/>
                    <a:pt x="3781" y="4553"/>
                    <a:pt x="3781" y="4144"/>
                  </a:cubicBezTo>
                  <a:cubicBezTo>
                    <a:pt x="3781" y="3388"/>
                    <a:pt x="4411" y="2757"/>
                    <a:pt x="5167" y="2757"/>
                  </a:cubicBezTo>
                  <a:close/>
                  <a:moveTo>
                    <a:pt x="5183" y="1"/>
                  </a:moveTo>
                  <a:cubicBezTo>
                    <a:pt x="5128" y="1"/>
                    <a:pt x="5073" y="17"/>
                    <a:pt x="5010" y="48"/>
                  </a:cubicBezTo>
                  <a:cubicBezTo>
                    <a:pt x="3964" y="646"/>
                    <a:pt x="2946" y="940"/>
                    <a:pt x="1919" y="940"/>
                  </a:cubicBezTo>
                  <a:cubicBezTo>
                    <a:pt x="1430" y="940"/>
                    <a:pt x="939" y="873"/>
                    <a:pt x="441" y="741"/>
                  </a:cubicBezTo>
                  <a:cubicBezTo>
                    <a:pt x="402" y="722"/>
                    <a:pt x="363" y="714"/>
                    <a:pt x="326" y="714"/>
                  </a:cubicBezTo>
                  <a:cubicBezTo>
                    <a:pt x="243" y="714"/>
                    <a:pt x="170" y="751"/>
                    <a:pt x="126" y="773"/>
                  </a:cubicBezTo>
                  <a:cubicBezTo>
                    <a:pt x="32" y="836"/>
                    <a:pt x="0" y="930"/>
                    <a:pt x="0" y="1056"/>
                  </a:cubicBezTo>
                  <a:lnTo>
                    <a:pt x="0" y="5026"/>
                  </a:lnTo>
                  <a:cubicBezTo>
                    <a:pt x="0" y="8145"/>
                    <a:pt x="2080" y="10949"/>
                    <a:pt x="5104" y="11799"/>
                  </a:cubicBezTo>
                  <a:lnTo>
                    <a:pt x="5262" y="11799"/>
                  </a:lnTo>
                  <a:cubicBezTo>
                    <a:pt x="8255" y="10917"/>
                    <a:pt x="10397" y="8145"/>
                    <a:pt x="10397" y="5026"/>
                  </a:cubicBezTo>
                  <a:lnTo>
                    <a:pt x="10397" y="1056"/>
                  </a:lnTo>
                  <a:cubicBezTo>
                    <a:pt x="10397" y="930"/>
                    <a:pt x="10365" y="836"/>
                    <a:pt x="10271" y="773"/>
                  </a:cubicBezTo>
                  <a:cubicBezTo>
                    <a:pt x="10162" y="751"/>
                    <a:pt x="10084" y="714"/>
                    <a:pt x="10014" y="714"/>
                  </a:cubicBezTo>
                  <a:cubicBezTo>
                    <a:pt x="9983" y="714"/>
                    <a:pt x="9954" y="722"/>
                    <a:pt x="9924" y="741"/>
                  </a:cubicBezTo>
                  <a:cubicBezTo>
                    <a:pt x="9414" y="877"/>
                    <a:pt x="8910" y="946"/>
                    <a:pt x="8409" y="946"/>
                  </a:cubicBezTo>
                  <a:cubicBezTo>
                    <a:pt x="7395" y="946"/>
                    <a:pt x="6389" y="660"/>
                    <a:pt x="5356" y="48"/>
                  </a:cubicBezTo>
                  <a:cubicBezTo>
                    <a:pt x="5293" y="17"/>
                    <a:pt x="5238" y="1"/>
                    <a:pt x="5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0" name="Google Shape;930;p35"/>
          <p:cNvSpPr txBox="1"/>
          <p:nvPr/>
        </p:nvSpPr>
        <p:spPr>
          <a:xfrm>
            <a:off x="2039088" y="20545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4/6</a:t>
            </a:r>
            <a:endParaRPr b="1">
              <a:solidFill>
                <a:schemeClr val="lt1"/>
              </a:solidFill>
            </a:endParaRPr>
          </a:p>
        </p:txBody>
      </p:sp>
      <p:grpSp>
        <p:nvGrpSpPr>
          <p:cNvPr id="931" name="Google Shape;931;p35"/>
          <p:cNvGrpSpPr/>
          <p:nvPr/>
        </p:nvGrpSpPr>
        <p:grpSpPr>
          <a:xfrm>
            <a:off x="3309493" y="1533185"/>
            <a:ext cx="459224" cy="521111"/>
            <a:chOff x="4266025" y="3609275"/>
            <a:chExt cx="299325" cy="277275"/>
          </a:xfrm>
        </p:grpSpPr>
        <p:sp>
          <p:nvSpPr>
            <p:cNvPr id="932" name="Google Shape;932;p35"/>
            <p:cNvSpPr/>
            <p:nvPr/>
          </p:nvSpPr>
          <p:spPr>
            <a:xfrm>
              <a:off x="4266025" y="3609275"/>
              <a:ext cx="299325" cy="224500"/>
            </a:xfrm>
            <a:custGeom>
              <a:avLst/>
              <a:gdLst/>
              <a:ahLst/>
              <a:cxnLst/>
              <a:rect l="l" t="t" r="r" b="b"/>
              <a:pathLst>
                <a:path w="11973" h="8980" extrusionOk="0">
                  <a:moveTo>
                    <a:pt x="2017" y="3749"/>
                  </a:moveTo>
                  <a:lnTo>
                    <a:pt x="3119" y="5514"/>
                  </a:lnTo>
                  <a:lnTo>
                    <a:pt x="914" y="5514"/>
                  </a:lnTo>
                  <a:lnTo>
                    <a:pt x="2017" y="3749"/>
                  </a:lnTo>
                  <a:close/>
                  <a:moveTo>
                    <a:pt x="9641" y="3749"/>
                  </a:moveTo>
                  <a:lnTo>
                    <a:pt x="10744" y="5514"/>
                  </a:lnTo>
                  <a:lnTo>
                    <a:pt x="8538" y="5514"/>
                  </a:lnTo>
                  <a:lnTo>
                    <a:pt x="9641" y="3749"/>
                  </a:lnTo>
                  <a:close/>
                  <a:moveTo>
                    <a:pt x="5892" y="0"/>
                  </a:moveTo>
                  <a:cubicBezTo>
                    <a:pt x="5325" y="0"/>
                    <a:pt x="4852" y="473"/>
                    <a:pt x="4852" y="1040"/>
                  </a:cubicBezTo>
                  <a:lnTo>
                    <a:pt x="4852" y="1166"/>
                  </a:lnTo>
                  <a:lnTo>
                    <a:pt x="4537" y="1324"/>
                  </a:lnTo>
                  <a:cubicBezTo>
                    <a:pt x="3812" y="1733"/>
                    <a:pt x="3529" y="1891"/>
                    <a:pt x="3025" y="1954"/>
                  </a:cubicBezTo>
                  <a:cubicBezTo>
                    <a:pt x="2867" y="1607"/>
                    <a:pt x="2521" y="1324"/>
                    <a:pt x="2080" y="1324"/>
                  </a:cubicBezTo>
                  <a:cubicBezTo>
                    <a:pt x="1702" y="1324"/>
                    <a:pt x="1324" y="1576"/>
                    <a:pt x="1166" y="1922"/>
                  </a:cubicBezTo>
                  <a:cubicBezTo>
                    <a:pt x="946" y="1891"/>
                    <a:pt x="693" y="1796"/>
                    <a:pt x="504" y="1733"/>
                  </a:cubicBezTo>
                  <a:cubicBezTo>
                    <a:pt x="454" y="1708"/>
                    <a:pt x="403" y="1696"/>
                    <a:pt x="355" y="1696"/>
                  </a:cubicBezTo>
                  <a:cubicBezTo>
                    <a:pt x="223" y="1696"/>
                    <a:pt x="110" y="1784"/>
                    <a:pt x="63" y="1922"/>
                  </a:cubicBezTo>
                  <a:cubicBezTo>
                    <a:pt x="0" y="2111"/>
                    <a:pt x="63" y="2332"/>
                    <a:pt x="252" y="2363"/>
                  </a:cubicBezTo>
                  <a:cubicBezTo>
                    <a:pt x="536" y="2489"/>
                    <a:pt x="820" y="2552"/>
                    <a:pt x="1135" y="2615"/>
                  </a:cubicBezTo>
                  <a:cubicBezTo>
                    <a:pt x="1198" y="2867"/>
                    <a:pt x="1387" y="3119"/>
                    <a:pt x="1607" y="3277"/>
                  </a:cubicBezTo>
                  <a:lnTo>
                    <a:pt x="95" y="5671"/>
                  </a:lnTo>
                  <a:cubicBezTo>
                    <a:pt x="95" y="5703"/>
                    <a:pt x="63" y="5829"/>
                    <a:pt x="63" y="5860"/>
                  </a:cubicBezTo>
                  <a:lnTo>
                    <a:pt x="63" y="6238"/>
                  </a:lnTo>
                  <a:cubicBezTo>
                    <a:pt x="63" y="7372"/>
                    <a:pt x="1009" y="8318"/>
                    <a:pt x="2143" y="8318"/>
                  </a:cubicBezTo>
                  <a:cubicBezTo>
                    <a:pt x="3308" y="8318"/>
                    <a:pt x="4254" y="7372"/>
                    <a:pt x="4254" y="6238"/>
                  </a:cubicBezTo>
                  <a:lnTo>
                    <a:pt x="4254" y="5860"/>
                  </a:lnTo>
                  <a:cubicBezTo>
                    <a:pt x="4254" y="5829"/>
                    <a:pt x="4191" y="5703"/>
                    <a:pt x="4191" y="5671"/>
                  </a:cubicBezTo>
                  <a:lnTo>
                    <a:pt x="2710" y="3277"/>
                  </a:lnTo>
                  <a:cubicBezTo>
                    <a:pt x="2930" y="3151"/>
                    <a:pt x="3088" y="2930"/>
                    <a:pt x="3182" y="2647"/>
                  </a:cubicBezTo>
                  <a:cubicBezTo>
                    <a:pt x="3844" y="2521"/>
                    <a:pt x="4191" y="2363"/>
                    <a:pt x="4947" y="1922"/>
                  </a:cubicBezTo>
                  <a:lnTo>
                    <a:pt x="4947" y="8979"/>
                  </a:lnTo>
                  <a:lnTo>
                    <a:pt x="7089" y="8979"/>
                  </a:lnTo>
                  <a:lnTo>
                    <a:pt x="7089" y="1922"/>
                  </a:lnTo>
                  <a:cubicBezTo>
                    <a:pt x="7814" y="2332"/>
                    <a:pt x="8192" y="2521"/>
                    <a:pt x="8853" y="2647"/>
                  </a:cubicBezTo>
                  <a:cubicBezTo>
                    <a:pt x="8916" y="2899"/>
                    <a:pt x="9074" y="3119"/>
                    <a:pt x="9326" y="3277"/>
                  </a:cubicBezTo>
                  <a:lnTo>
                    <a:pt x="7814" y="5671"/>
                  </a:lnTo>
                  <a:cubicBezTo>
                    <a:pt x="7814" y="5703"/>
                    <a:pt x="7782" y="5829"/>
                    <a:pt x="7782" y="5860"/>
                  </a:cubicBezTo>
                  <a:lnTo>
                    <a:pt x="7782" y="6238"/>
                  </a:lnTo>
                  <a:cubicBezTo>
                    <a:pt x="7782" y="7372"/>
                    <a:pt x="8727" y="8318"/>
                    <a:pt x="9861" y="8318"/>
                  </a:cubicBezTo>
                  <a:cubicBezTo>
                    <a:pt x="11027" y="8318"/>
                    <a:pt x="11972" y="7372"/>
                    <a:pt x="11972" y="6238"/>
                  </a:cubicBezTo>
                  <a:lnTo>
                    <a:pt x="11972" y="5860"/>
                  </a:lnTo>
                  <a:cubicBezTo>
                    <a:pt x="11972" y="5829"/>
                    <a:pt x="11909" y="5703"/>
                    <a:pt x="11909" y="5671"/>
                  </a:cubicBezTo>
                  <a:lnTo>
                    <a:pt x="10429" y="3277"/>
                  </a:lnTo>
                  <a:cubicBezTo>
                    <a:pt x="10429" y="3151"/>
                    <a:pt x="10618" y="2930"/>
                    <a:pt x="10681" y="2615"/>
                  </a:cubicBezTo>
                  <a:cubicBezTo>
                    <a:pt x="10933" y="2521"/>
                    <a:pt x="11248" y="2458"/>
                    <a:pt x="11531" y="2363"/>
                  </a:cubicBezTo>
                  <a:cubicBezTo>
                    <a:pt x="11720" y="2300"/>
                    <a:pt x="11815" y="2080"/>
                    <a:pt x="11720" y="1922"/>
                  </a:cubicBezTo>
                  <a:cubicBezTo>
                    <a:pt x="11674" y="1784"/>
                    <a:pt x="11560" y="1696"/>
                    <a:pt x="11429" y="1696"/>
                  </a:cubicBezTo>
                  <a:cubicBezTo>
                    <a:pt x="11380" y="1696"/>
                    <a:pt x="11330" y="1708"/>
                    <a:pt x="11279" y="1733"/>
                  </a:cubicBezTo>
                  <a:cubicBezTo>
                    <a:pt x="11059" y="1796"/>
                    <a:pt x="10870" y="1891"/>
                    <a:pt x="10618" y="1922"/>
                  </a:cubicBezTo>
                  <a:cubicBezTo>
                    <a:pt x="10460" y="1576"/>
                    <a:pt x="10113" y="1324"/>
                    <a:pt x="9704" y="1324"/>
                  </a:cubicBezTo>
                  <a:cubicBezTo>
                    <a:pt x="9294" y="1324"/>
                    <a:pt x="8916" y="1576"/>
                    <a:pt x="8790" y="1954"/>
                  </a:cubicBezTo>
                  <a:cubicBezTo>
                    <a:pt x="8255" y="1891"/>
                    <a:pt x="8003" y="1733"/>
                    <a:pt x="7278" y="1324"/>
                  </a:cubicBezTo>
                  <a:lnTo>
                    <a:pt x="6963" y="1166"/>
                  </a:lnTo>
                  <a:lnTo>
                    <a:pt x="6963" y="1040"/>
                  </a:lnTo>
                  <a:cubicBezTo>
                    <a:pt x="6963" y="441"/>
                    <a:pt x="6490" y="0"/>
                    <a:pt x="58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4332975" y="3851850"/>
              <a:ext cx="157550" cy="34700"/>
            </a:xfrm>
            <a:custGeom>
              <a:avLst/>
              <a:gdLst/>
              <a:ahLst/>
              <a:cxnLst/>
              <a:rect l="l" t="t" r="r" b="b"/>
              <a:pathLst>
                <a:path w="6302" h="1388" extrusionOk="0">
                  <a:moveTo>
                    <a:pt x="693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1040"/>
                  </a:lnTo>
                  <a:cubicBezTo>
                    <a:pt x="0" y="1261"/>
                    <a:pt x="158" y="1387"/>
                    <a:pt x="347" y="1387"/>
                  </a:cubicBezTo>
                  <a:lnTo>
                    <a:pt x="5955" y="1387"/>
                  </a:lnTo>
                  <a:cubicBezTo>
                    <a:pt x="6144" y="1356"/>
                    <a:pt x="6301" y="1198"/>
                    <a:pt x="6301" y="1040"/>
                  </a:cubicBezTo>
                  <a:lnTo>
                    <a:pt x="6301" y="694"/>
                  </a:lnTo>
                  <a:cubicBezTo>
                    <a:pt x="6301" y="316"/>
                    <a:pt x="5986" y="1"/>
                    <a:pt x="5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36"/>
          <p:cNvSpPr txBox="1">
            <a:spLocks noGrp="1"/>
          </p:cNvSpPr>
          <p:nvPr>
            <p:ph type="title"/>
          </p:nvPr>
        </p:nvSpPr>
        <p:spPr>
          <a:xfrm>
            <a:off x="1634100" y="372175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C2E3A"/>
                </a:solidFill>
              </a:rPr>
              <a:t>MARCO CONCEPTUAL</a:t>
            </a:r>
            <a:endParaRPr sz="2700">
              <a:solidFill>
                <a:srgbClr val="0C2E3A"/>
              </a:solidFill>
            </a:endParaRPr>
          </a:p>
        </p:txBody>
      </p:sp>
      <p:sp>
        <p:nvSpPr>
          <p:cNvPr id="939" name="Google Shape;939;p36"/>
          <p:cNvSpPr txBox="1">
            <a:spLocks noGrp="1"/>
          </p:cNvSpPr>
          <p:nvPr>
            <p:ph type="title" idx="5"/>
          </p:nvPr>
        </p:nvSpPr>
        <p:spPr>
          <a:xfrm>
            <a:off x="188100" y="1026750"/>
            <a:ext cx="2766900" cy="8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uli"/>
                <a:ea typeface="Muli"/>
                <a:cs typeface="Muli"/>
                <a:sym typeface="Muli"/>
              </a:rPr>
              <a:t>Transporte público Intercantonal</a:t>
            </a:r>
            <a:endParaRPr sz="210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940" name="Google Shape;940;p36"/>
          <p:cNvSpPr txBox="1">
            <a:spLocks noGrp="1"/>
          </p:cNvSpPr>
          <p:nvPr>
            <p:ph type="subTitle" idx="6"/>
          </p:nvPr>
        </p:nvSpPr>
        <p:spPr>
          <a:xfrm>
            <a:off x="46450" y="1721550"/>
            <a:ext cx="3145800" cy="11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Servicio de transporte por los límites provinciales y entre los cantones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</a:t>
            </a:r>
            <a:r>
              <a:rPr lang="en" sz="1300">
                <a:solidFill>
                  <a:srgbClr val="667E92"/>
                </a:solidFill>
              </a:rPr>
              <a:t>(Ley Orgánica de Transporte Terrestre, 2013).</a:t>
            </a:r>
            <a:endParaRPr sz="1300">
              <a:solidFill>
                <a:srgbClr val="667E92"/>
              </a:solidFill>
            </a:endParaRPr>
          </a:p>
        </p:txBody>
      </p:sp>
      <p:pic>
        <p:nvPicPr>
          <p:cNvPr id="941" name="Google Shape;94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1800" y="1506750"/>
            <a:ext cx="3061251" cy="2360575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36"/>
          <p:cNvSpPr txBox="1">
            <a:spLocks noGrp="1"/>
          </p:cNvSpPr>
          <p:nvPr>
            <p:ph type="title" idx="5"/>
          </p:nvPr>
        </p:nvSpPr>
        <p:spPr>
          <a:xfrm>
            <a:off x="6006300" y="1026750"/>
            <a:ext cx="3061200" cy="4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uli"/>
                <a:ea typeface="Muli"/>
                <a:cs typeface="Muli"/>
                <a:sym typeface="Muli"/>
              </a:rPr>
              <a:t>Sistema Inteligente de Transportes (ITS)</a:t>
            </a:r>
            <a:endParaRPr sz="210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943" name="Google Shape;943;p36"/>
          <p:cNvSpPr txBox="1">
            <a:spLocks noGrp="1"/>
          </p:cNvSpPr>
          <p:nvPr>
            <p:ph type="subTitle" idx="6"/>
          </p:nvPr>
        </p:nvSpPr>
        <p:spPr>
          <a:xfrm>
            <a:off x="6039750" y="1625213"/>
            <a:ext cx="3638700" cy="15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Son métodos que vincula la tecnología y aplicaciones informáticas para optimizar y solucionar de movilidad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67E92"/>
                </a:solidFill>
              </a:rPr>
              <a:t>(Moldtrans, 2021).</a:t>
            </a:r>
            <a:endParaRPr sz="1800"/>
          </a:p>
        </p:txBody>
      </p:sp>
      <p:sp>
        <p:nvSpPr>
          <p:cNvPr id="944" name="Google Shape;944;p36"/>
          <p:cNvSpPr txBox="1">
            <a:spLocks noGrp="1"/>
          </p:cNvSpPr>
          <p:nvPr>
            <p:ph type="title" idx="5"/>
          </p:nvPr>
        </p:nvSpPr>
        <p:spPr>
          <a:xfrm>
            <a:off x="5883050" y="3293500"/>
            <a:ext cx="2766900" cy="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uli"/>
                <a:ea typeface="Muli"/>
                <a:cs typeface="Muli"/>
                <a:sym typeface="Muli"/>
              </a:rPr>
              <a:t>Game-Learning</a:t>
            </a:r>
            <a:endParaRPr sz="210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945" name="Google Shape;945;p36"/>
          <p:cNvSpPr txBox="1">
            <a:spLocks noGrp="1"/>
          </p:cNvSpPr>
          <p:nvPr>
            <p:ph type="subTitle" idx="6"/>
          </p:nvPr>
        </p:nvSpPr>
        <p:spPr>
          <a:xfrm>
            <a:off x="5244000" y="3751150"/>
            <a:ext cx="4585800" cy="8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Metodología usada en simuladores virtuales que permiten mejorar las habilidades, pensamiento crítico y competitividad </a:t>
            </a:r>
            <a:r>
              <a:rPr lang="en" sz="1300">
                <a:solidFill>
                  <a:srgbClr val="667E92"/>
                </a:solidFill>
              </a:rPr>
              <a:t>(Elearning, 2022</a:t>
            </a:r>
            <a:r>
              <a:rPr lang="en" sz="1800"/>
              <a:t>)</a:t>
            </a:r>
            <a:endParaRPr sz="1800"/>
          </a:p>
        </p:txBody>
      </p:sp>
      <p:sp>
        <p:nvSpPr>
          <p:cNvPr id="946" name="Google Shape;946;p36"/>
          <p:cNvSpPr txBox="1">
            <a:spLocks noGrp="1"/>
          </p:cNvSpPr>
          <p:nvPr>
            <p:ph type="title" idx="5"/>
          </p:nvPr>
        </p:nvSpPr>
        <p:spPr>
          <a:xfrm>
            <a:off x="-105950" y="3245350"/>
            <a:ext cx="2766900" cy="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uli"/>
                <a:ea typeface="Muli"/>
                <a:cs typeface="Muli"/>
                <a:sym typeface="Muli"/>
              </a:rPr>
              <a:t>Ley de Pareto</a:t>
            </a:r>
            <a:endParaRPr sz="210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947" name="Google Shape;947;p36"/>
          <p:cNvSpPr txBox="1">
            <a:spLocks noGrp="1"/>
          </p:cNvSpPr>
          <p:nvPr>
            <p:ph type="subTitle" idx="6"/>
          </p:nvPr>
        </p:nvSpPr>
        <p:spPr>
          <a:xfrm>
            <a:off x="188100" y="3674950"/>
            <a:ext cx="3778200" cy="12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Los esfuerzos equivalentes al 20% generan un 80% de resultados optimizando recursos. </a:t>
            </a:r>
            <a:r>
              <a:rPr lang="en" sz="1300">
                <a:solidFill>
                  <a:srgbClr val="667E92"/>
                </a:solidFill>
              </a:rPr>
              <a:t>(Santander Universidades, 2022).</a:t>
            </a:r>
            <a:endParaRPr sz="1800"/>
          </a:p>
        </p:txBody>
      </p:sp>
      <p:cxnSp>
        <p:nvCxnSpPr>
          <p:cNvPr id="948" name="Google Shape;948;p36"/>
          <p:cNvCxnSpPr>
            <a:stCxn id="942" idx="1"/>
            <a:endCxn id="941" idx="3"/>
          </p:cNvCxnSpPr>
          <p:nvPr/>
        </p:nvCxnSpPr>
        <p:spPr>
          <a:xfrm flipH="1">
            <a:off x="5883000" y="1241550"/>
            <a:ext cx="123300" cy="1445400"/>
          </a:xfrm>
          <a:prstGeom prst="bentConnector3">
            <a:avLst>
              <a:gd name="adj1" fmla="val 49979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949" name="Google Shape;949;p36"/>
          <p:cNvCxnSpPr>
            <a:endCxn id="941" idx="0"/>
          </p:cNvCxnSpPr>
          <p:nvPr/>
        </p:nvCxnSpPr>
        <p:spPr>
          <a:xfrm>
            <a:off x="2842225" y="1402050"/>
            <a:ext cx="1510200" cy="104700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950" name="Google Shape;950;p36"/>
          <p:cNvCxnSpPr/>
          <p:nvPr/>
        </p:nvCxnSpPr>
        <p:spPr>
          <a:xfrm rot="10800000" flipH="1">
            <a:off x="2213600" y="2687125"/>
            <a:ext cx="978600" cy="867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951" name="Google Shape;951;p36"/>
          <p:cNvCxnSpPr>
            <a:endCxn id="941" idx="2"/>
          </p:cNvCxnSpPr>
          <p:nvPr/>
        </p:nvCxnSpPr>
        <p:spPr>
          <a:xfrm flipH="1">
            <a:off x="4352426" y="3535525"/>
            <a:ext cx="1804500" cy="331800"/>
          </a:xfrm>
          <a:prstGeom prst="bentConnector4">
            <a:avLst>
              <a:gd name="adj1" fmla="val 51728"/>
              <a:gd name="adj2" fmla="val 132098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Google Shape;956;p37"/>
          <p:cNvPicPr preferRelativeResize="0"/>
          <p:nvPr/>
        </p:nvPicPr>
        <p:blipFill rotWithShape="1">
          <a:blip r:embed="rId3">
            <a:alphaModFix/>
          </a:blip>
          <a:srcRect l="8012" t="20848"/>
          <a:stretch/>
        </p:blipFill>
        <p:spPr>
          <a:xfrm>
            <a:off x="504950" y="927400"/>
            <a:ext cx="8379998" cy="40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37"/>
          <p:cNvSpPr txBox="1">
            <a:spLocks noGrp="1"/>
          </p:cNvSpPr>
          <p:nvPr>
            <p:ph type="title"/>
          </p:nvPr>
        </p:nvSpPr>
        <p:spPr>
          <a:xfrm>
            <a:off x="1634100" y="250900"/>
            <a:ext cx="58758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C2E3A"/>
                </a:solidFill>
              </a:rPr>
              <a:t>VARIABLES DE LA INVESTIGACIÓN</a:t>
            </a:r>
            <a:endParaRPr sz="2700">
              <a:solidFill>
                <a:srgbClr val="0C2E3A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ucking Business Plan">
  <a:themeElements>
    <a:clrScheme name="Simple Light">
      <a:dk1>
        <a:srgbClr val="1D262D"/>
      </a:dk1>
      <a:lt1>
        <a:srgbClr val="FBFFFE"/>
      </a:lt1>
      <a:dk2>
        <a:srgbClr val="4C5F6D"/>
      </a:dk2>
      <a:lt2>
        <a:srgbClr val="4AAF91"/>
      </a:lt2>
      <a:accent1>
        <a:srgbClr val="1D262D"/>
      </a:accent1>
      <a:accent2>
        <a:srgbClr val="8BD2BD"/>
      </a:accent2>
      <a:accent3>
        <a:srgbClr val="FFE031"/>
      </a:accent3>
      <a:accent4>
        <a:srgbClr val="4AAF91"/>
      </a:accent4>
      <a:accent5>
        <a:srgbClr val="FBFFFE"/>
      </a:accent5>
      <a:accent6>
        <a:srgbClr val="4C5F6D"/>
      </a:accent6>
      <a:hlink>
        <a:srgbClr val="1D26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902</Words>
  <Application>Microsoft Office PowerPoint</Application>
  <PresentationFormat>Presentación en pantalla (16:9)</PresentationFormat>
  <Paragraphs>183</Paragraphs>
  <Slides>27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40" baseType="lpstr">
      <vt:lpstr>Roboto Slab SemiBold</vt:lpstr>
      <vt:lpstr>Roboto Slab</vt:lpstr>
      <vt:lpstr>Muli</vt:lpstr>
      <vt:lpstr>Fira Sans Extra Condensed Medium</vt:lpstr>
      <vt:lpstr>Roboto</vt:lpstr>
      <vt:lpstr>Fira Sans Extra Condensed</vt:lpstr>
      <vt:lpstr>Fira Sans Medium</vt:lpstr>
      <vt:lpstr>Fira Sans</vt:lpstr>
      <vt:lpstr>Viga</vt:lpstr>
      <vt:lpstr>Inter</vt:lpstr>
      <vt:lpstr>Fira Sans Extra Condensed SemiBold</vt:lpstr>
      <vt:lpstr>Arial</vt:lpstr>
      <vt:lpstr>Trucking Business Plan</vt:lpstr>
      <vt:lpstr>Presentación de PowerPoint</vt:lpstr>
      <vt:lpstr>Capítulo Introductorio</vt:lpstr>
      <vt:lpstr>Presentación de PowerPoint</vt:lpstr>
      <vt:lpstr>GENERAL</vt:lpstr>
      <vt:lpstr>MARCO TEORICO</vt:lpstr>
      <vt:lpstr>CAP I</vt:lpstr>
      <vt:lpstr>MARCO REFERENCIAL</vt:lpstr>
      <vt:lpstr>MARCO CONCEPTUAL</vt:lpstr>
      <vt:lpstr>VARIABLES DE LA INVESTIGACIÓN</vt:lpstr>
      <vt:lpstr>MARCO METODOLÓGICO</vt:lpstr>
      <vt:lpstr>MUESTREO - PROCESO Y ANÁLISIS DE DATOS </vt:lpstr>
      <vt:lpstr>Presentación de PowerPoint</vt:lpstr>
      <vt:lpstr>RESULTADOS</vt:lpstr>
      <vt:lpstr>RESULTADOS</vt:lpstr>
      <vt:lpstr>RESULTADOS</vt:lpstr>
      <vt:lpstr>CAP. III</vt:lpstr>
      <vt:lpstr>PLANIFICAR</vt:lpstr>
      <vt:lpstr>HACER</vt:lpstr>
      <vt:lpstr>HACER</vt:lpstr>
      <vt:lpstr>Presentación de PowerPoint</vt:lpstr>
      <vt:lpstr>Presentación de PowerPoint</vt:lpstr>
      <vt:lpstr>HACER</vt:lpstr>
      <vt:lpstr>VERIFICACIÓN</vt:lpstr>
      <vt:lpstr>ACCIÓN</vt:lpstr>
      <vt:lpstr>CAP. IV</vt:lpstr>
      <vt:lpstr>RECOMENDACIONES</vt:lpstr>
      <vt:lpstr>GRACIAS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 Espin</dc:creator>
  <cp:lastModifiedBy>Wlater</cp:lastModifiedBy>
  <cp:revision>4</cp:revision>
  <dcterms:modified xsi:type="dcterms:W3CDTF">2023-03-07T17:04:33Z</dcterms:modified>
</cp:coreProperties>
</file>