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66" r:id="rId5"/>
    <p:sldId id="267" r:id="rId6"/>
    <p:sldId id="277" r:id="rId7"/>
    <p:sldId id="441" r:id="rId8"/>
    <p:sldId id="278" r:id="rId9"/>
    <p:sldId id="430" r:id="rId10"/>
    <p:sldId id="342" r:id="rId11"/>
    <p:sldId id="431" r:id="rId12"/>
    <p:sldId id="345" r:id="rId13"/>
    <p:sldId id="432" r:id="rId14"/>
    <p:sldId id="440" r:id="rId15"/>
    <p:sldId id="436" r:id="rId16"/>
    <p:sldId id="433" r:id="rId17"/>
    <p:sldId id="434" r:id="rId18"/>
    <p:sldId id="435" r:id="rId19"/>
    <p:sldId id="437" r:id="rId20"/>
    <p:sldId id="346" r:id="rId21"/>
    <p:sldId id="442" r:id="rId22"/>
    <p:sldId id="443" r:id="rId23"/>
    <p:sldId id="444" r:id="rId24"/>
    <p:sldId id="422" r:id="rId25"/>
    <p:sldId id="439" r:id="rId26"/>
    <p:sldId id="438" r:id="rId27"/>
    <p:sldId id="372"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513DE-62C2-4CC8-BA8C-226DA41672D1}" v="416" dt="2022-06-22T20:58:37.8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8307" autoAdjust="0"/>
    <p:restoredTop sz="86410" autoAdjust="0"/>
  </p:normalViewPr>
  <p:slideViewPr>
    <p:cSldViewPr>
      <p:cViewPr varScale="1">
        <p:scale>
          <a:sx n="111" d="100"/>
          <a:sy n="111" d="100"/>
        </p:scale>
        <p:origin x="2532" y="10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QUILLA Alejandro ECU" userId="4f996399-c252-4ecf-901b-ab239330a427" providerId="ADAL" clId="{8A3DA70C-07C5-45CC-BBD8-867152B03EA0}"/>
    <pc:docChg chg="undo custSel addSld delSld modSld sldOrd">
      <pc:chgData name="CHUQUILLA Alejandro ECU" userId="4f996399-c252-4ecf-901b-ab239330a427" providerId="ADAL" clId="{8A3DA70C-07C5-45CC-BBD8-867152B03EA0}" dt="2022-06-14T23:14:48.376" v="1672" actId="20577"/>
      <pc:docMkLst>
        <pc:docMk/>
      </pc:docMkLst>
      <pc:sldChg chg="addSp delSp modSp mod">
        <pc:chgData name="CHUQUILLA Alejandro ECU" userId="4f996399-c252-4ecf-901b-ab239330a427" providerId="ADAL" clId="{8A3DA70C-07C5-45CC-BBD8-867152B03EA0}" dt="2022-06-13T22:54:40.828" v="62" actId="1076"/>
        <pc:sldMkLst>
          <pc:docMk/>
          <pc:sldMk cId="3358878588" sldId="266"/>
        </pc:sldMkLst>
        <pc:spChg chg="mod">
          <ac:chgData name="CHUQUILLA Alejandro ECU" userId="4f996399-c252-4ecf-901b-ab239330a427" providerId="ADAL" clId="{8A3DA70C-07C5-45CC-BBD8-867152B03EA0}" dt="2022-06-13T22:50:23.956" v="33" actId="122"/>
          <ac:spMkLst>
            <pc:docMk/>
            <pc:sldMk cId="3358878588" sldId="266"/>
            <ac:spMk id="5" creationId="{00000000-0000-0000-0000-000000000000}"/>
          </ac:spMkLst>
        </pc:spChg>
        <pc:spChg chg="mod">
          <ac:chgData name="CHUQUILLA Alejandro ECU" userId="4f996399-c252-4ecf-901b-ab239330a427" providerId="ADAL" clId="{8A3DA70C-07C5-45CC-BBD8-867152B03EA0}" dt="2022-06-13T22:47:03.075" v="11"/>
          <ac:spMkLst>
            <pc:docMk/>
            <pc:sldMk cId="3358878588" sldId="266"/>
            <ac:spMk id="8" creationId="{113759A8-9AA9-4779-808A-0C96FC575BD7}"/>
          </ac:spMkLst>
        </pc:spChg>
        <pc:spChg chg="mod">
          <ac:chgData name="CHUQUILLA Alejandro ECU" userId="4f996399-c252-4ecf-901b-ab239330a427" providerId="ADAL" clId="{8A3DA70C-07C5-45CC-BBD8-867152B03EA0}" dt="2022-06-13T22:47:03.075" v="11"/>
          <ac:spMkLst>
            <pc:docMk/>
            <pc:sldMk cId="3358878588" sldId="266"/>
            <ac:spMk id="9" creationId="{0E9A9E3A-DB15-44C9-9EA0-46E09A47475B}"/>
          </ac:spMkLst>
        </pc:spChg>
        <pc:spChg chg="mod">
          <ac:chgData name="CHUQUILLA Alejandro ECU" userId="4f996399-c252-4ecf-901b-ab239330a427" providerId="ADAL" clId="{8A3DA70C-07C5-45CC-BBD8-867152B03EA0}" dt="2022-06-13T22:47:03.075" v="11"/>
          <ac:spMkLst>
            <pc:docMk/>
            <pc:sldMk cId="3358878588" sldId="266"/>
            <ac:spMk id="12" creationId="{4FE0DB0F-8214-4228-BDA4-5B1D3766B617}"/>
          </ac:spMkLst>
        </pc:spChg>
        <pc:spChg chg="mod">
          <ac:chgData name="CHUQUILLA Alejandro ECU" userId="4f996399-c252-4ecf-901b-ab239330a427" providerId="ADAL" clId="{8A3DA70C-07C5-45CC-BBD8-867152B03EA0}" dt="2022-06-13T22:47:03.075" v="11"/>
          <ac:spMkLst>
            <pc:docMk/>
            <pc:sldMk cId="3358878588" sldId="266"/>
            <ac:spMk id="13" creationId="{F7BC48C0-A607-45D2-876F-F10D42251C84}"/>
          </ac:spMkLst>
        </pc:spChg>
        <pc:spChg chg="mod">
          <ac:chgData name="CHUQUILLA Alejandro ECU" userId="4f996399-c252-4ecf-901b-ab239330a427" providerId="ADAL" clId="{8A3DA70C-07C5-45CC-BBD8-867152B03EA0}" dt="2022-06-13T22:47:03.075" v="11"/>
          <ac:spMkLst>
            <pc:docMk/>
            <pc:sldMk cId="3358878588" sldId="266"/>
            <ac:spMk id="14" creationId="{0DDFC656-E30B-41CD-A155-47082B92EE38}"/>
          </ac:spMkLst>
        </pc:spChg>
        <pc:spChg chg="mod">
          <ac:chgData name="CHUQUILLA Alejandro ECU" userId="4f996399-c252-4ecf-901b-ab239330a427" providerId="ADAL" clId="{8A3DA70C-07C5-45CC-BBD8-867152B03EA0}" dt="2022-06-13T22:47:03.075" v="11"/>
          <ac:spMkLst>
            <pc:docMk/>
            <pc:sldMk cId="3358878588" sldId="266"/>
            <ac:spMk id="15" creationId="{18707116-BF66-45C9-BEB2-083B19410401}"/>
          </ac:spMkLst>
        </pc:spChg>
        <pc:spChg chg="mod">
          <ac:chgData name="CHUQUILLA Alejandro ECU" userId="4f996399-c252-4ecf-901b-ab239330a427" providerId="ADAL" clId="{8A3DA70C-07C5-45CC-BBD8-867152B03EA0}" dt="2022-06-13T22:47:03.075" v="11"/>
          <ac:spMkLst>
            <pc:docMk/>
            <pc:sldMk cId="3358878588" sldId="266"/>
            <ac:spMk id="16" creationId="{77F76BCE-DFA4-4E5E-880D-32199E28A3D3}"/>
          </ac:spMkLst>
        </pc:spChg>
        <pc:spChg chg="mod">
          <ac:chgData name="CHUQUILLA Alejandro ECU" userId="4f996399-c252-4ecf-901b-ab239330a427" providerId="ADAL" clId="{8A3DA70C-07C5-45CC-BBD8-867152B03EA0}" dt="2022-06-13T22:47:03.075" v="11"/>
          <ac:spMkLst>
            <pc:docMk/>
            <pc:sldMk cId="3358878588" sldId="266"/>
            <ac:spMk id="18" creationId="{3941B5FC-4A14-4006-807F-CD57E5B39B4B}"/>
          </ac:spMkLst>
        </pc:spChg>
        <pc:spChg chg="mod">
          <ac:chgData name="CHUQUILLA Alejandro ECU" userId="4f996399-c252-4ecf-901b-ab239330a427" providerId="ADAL" clId="{8A3DA70C-07C5-45CC-BBD8-867152B03EA0}" dt="2022-06-13T22:47:03.075" v="11"/>
          <ac:spMkLst>
            <pc:docMk/>
            <pc:sldMk cId="3358878588" sldId="266"/>
            <ac:spMk id="19" creationId="{B741A67E-8736-4F36-A83A-80AF5958314A}"/>
          </ac:spMkLst>
        </pc:spChg>
        <pc:spChg chg="mod">
          <ac:chgData name="CHUQUILLA Alejandro ECU" userId="4f996399-c252-4ecf-901b-ab239330a427" providerId="ADAL" clId="{8A3DA70C-07C5-45CC-BBD8-867152B03EA0}" dt="2022-06-13T22:47:03.075" v="11"/>
          <ac:spMkLst>
            <pc:docMk/>
            <pc:sldMk cId="3358878588" sldId="266"/>
            <ac:spMk id="20" creationId="{A597093F-8ECF-4916-9198-F9E251ABCD28}"/>
          </ac:spMkLst>
        </pc:spChg>
        <pc:spChg chg="mod">
          <ac:chgData name="CHUQUILLA Alejandro ECU" userId="4f996399-c252-4ecf-901b-ab239330a427" providerId="ADAL" clId="{8A3DA70C-07C5-45CC-BBD8-867152B03EA0}" dt="2022-06-13T22:47:03.075" v="11"/>
          <ac:spMkLst>
            <pc:docMk/>
            <pc:sldMk cId="3358878588" sldId="266"/>
            <ac:spMk id="21" creationId="{3A0126C1-B467-4654-97D7-BD9AD8423AD6}"/>
          </ac:spMkLst>
        </pc:spChg>
        <pc:spChg chg="mod">
          <ac:chgData name="CHUQUILLA Alejandro ECU" userId="4f996399-c252-4ecf-901b-ab239330a427" providerId="ADAL" clId="{8A3DA70C-07C5-45CC-BBD8-867152B03EA0}" dt="2022-06-13T22:47:03.075" v="11"/>
          <ac:spMkLst>
            <pc:docMk/>
            <pc:sldMk cId="3358878588" sldId="266"/>
            <ac:spMk id="22" creationId="{946E355A-EDCB-43B0-A0AA-1DFBE5E6422B}"/>
          </ac:spMkLst>
        </pc:spChg>
        <pc:spChg chg="mod">
          <ac:chgData name="CHUQUILLA Alejandro ECU" userId="4f996399-c252-4ecf-901b-ab239330a427" providerId="ADAL" clId="{8A3DA70C-07C5-45CC-BBD8-867152B03EA0}" dt="2022-06-13T22:47:03.075" v="11"/>
          <ac:spMkLst>
            <pc:docMk/>
            <pc:sldMk cId="3358878588" sldId="266"/>
            <ac:spMk id="23" creationId="{D865C787-02D6-4920-BDE4-7C86A5913D0B}"/>
          </ac:spMkLst>
        </pc:spChg>
        <pc:spChg chg="mod">
          <ac:chgData name="CHUQUILLA Alejandro ECU" userId="4f996399-c252-4ecf-901b-ab239330a427" providerId="ADAL" clId="{8A3DA70C-07C5-45CC-BBD8-867152B03EA0}" dt="2022-06-13T22:47:03.075" v="11"/>
          <ac:spMkLst>
            <pc:docMk/>
            <pc:sldMk cId="3358878588" sldId="266"/>
            <ac:spMk id="24" creationId="{FE2F46C8-140D-4DDF-804D-B3C54B666F63}"/>
          </ac:spMkLst>
        </pc:spChg>
        <pc:spChg chg="mod">
          <ac:chgData name="CHUQUILLA Alejandro ECU" userId="4f996399-c252-4ecf-901b-ab239330a427" providerId="ADAL" clId="{8A3DA70C-07C5-45CC-BBD8-867152B03EA0}" dt="2022-06-13T22:47:03.075" v="11"/>
          <ac:spMkLst>
            <pc:docMk/>
            <pc:sldMk cId="3358878588" sldId="266"/>
            <ac:spMk id="25" creationId="{F47B8D77-92E3-4A09-83F8-130070F7C1AB}"/>
          </ac:spMkLst>
        </pc:spChg>
        <pc:spChg chg="mod">
          <ac:chgData name="CHUQUILLA Alejandro ECU" userId="4f996399-c252-4ecf-901b-ab239330a427" providerId="ADAL" clId="{8A3DA70C-07C5-45CC-BBD8-867152B03EA0}" dt="2022-06-13T22:47:03.075" v="11"/>
          <ac:spMkLst>
            <pc:docMk/>
            <pc:sldMk cId="3358878588" sldId="266"/>
            <ac:spMk id="26" creationId="{9720FEB7-F1F8-4C68-99DC-59A31C7DFBDF}"/>
          </ac:spMkLst>
        </pc:spChg>
        <pc:spChg chg="mod">
          <ac:chgData name="CHUQUILLA Alejandro ECU" userId="4f996399-c252-4ecf-901b-ab239330a427" providerId="ADAL" clId="{8A3DA70C-07C5-45CC-BBD8-867152B03EA0}" dt="2022-06-13T22:47:03.075" v="11"/>
          <ac:spMkLst>
            <pc:docMk/>
            <pc:sldMk cId="3358878588" sldId="266"/>
            <ac:spMk id="27" creationId="{ACF5DEC5-D58B-4111-BA03-277B1EDECDA5}"/>
          </ac:spMkLst>
        </pc:spChg>
        <pc:spChg chg="mod">
          <ac:chgData name="CHUQUILLA Alejandro ECU" userId="4f996399-c252-4ecf-901b-ab239330a427" providerId="ADAL" clId="{8A3DA70C-07C5-45CC-BBD8-867152B03EA0}" dt="2022-06-13T22:47:03.075" v="11"/>
          <ac:spMkLst>
            <pc:docMk/>
            <pc:sldMk cId="3358878588" sldId="266"/>
            <ac:spMk id="28" creationId="{58189EA1-6152-4F57-B88E-19BCC1EAFA44}"/>
          </ac:spMkLst>
        </pc:spChg>
        <pc:spChg chg="mod">
          <ac:chgData name="CHUQUILLA Alejandro ECU" userId="4f996399-c252-4ecf-901b-ab239330a427" providerId="ADAL" clId="{8A3DA70C-07C5-45CC-BBD8-867152B03EA0}" dt="2022-06-13T22:47:03.075" v="11"/>
          <ac:spMkLst>
            <pc:docMk/>
            <pc:sldMk cId="3358878588" sldId="266"/>
            <ac:spMk id="29" creationId="{F54A7CE0-6E67-41C1-AEE7-678CA2C1E06B}"/>
          </ac:spMkLst>
        </pc:spChg>
        <pc:spChg chg="mod">
          <ac:chgData name="CHUQUILLA Alejandro ECU" userId="4f996399-c252-4ecf-901b-ab239330a427" providerId="ADAL" clId="{8A3DA70C-07C5-45CC-BBD8-867152B03EA0}" dt="2022-06-13T22:47:03.075" v="11"/>
          <ac:spMkLst>
            <pc:docMk/>
            <pc:sldMk cId="3358878588" sldId="266"/>
            <ac:spMk id="30" creationId="{B7C34585-727C-4E02-A0DD-9B522ECD7E0C}"/>
          </ac:spMkLst>
        </pc:spChg>
        <pc:spChg chg="mod">
          <ac:chgData name="CHUQUILLA Alejandro ECU" userId="4f996399-c252-4ecf-901b-ab239330a427" providerId="ADAL" clId="{8A3DA70C-07C5-45CC-BBD8-867152B03EA0}" dt="2022-06-13T22:47:03.075" v="11"/>
          <ac:spMkLst>
            <pc:docMk/>
            <pc:sldMk cId="3358878588" sldId="266"/>
            <ac:spMk id="31" creationId="{47B1D7E3-0DE1-41C3-BA90-27208B872E00}"/>
          </ac:spMkLst>
        </pc:spChg>
        <pc:spChg chg="mod">
          <ac:chgData name="CHUQUILLA Alejandro ECU" userId="4f996399-c252-4ecf-901b-ab239330a427" providerId="ADAL" clId="{8A3DA70C-07C5-45CC-BBD8-867152B03EA0}" dt="2022-06-13T22:47:03.075" v="11"/>
          <ac:spMkLst>
            <pc:docMk/>
            <pc:sldMk cId="3358878588" sldId="266"/>
            <ac:spMk id="32" creationId="{D341133C-0FB5-4B0D-A3E1-5C6E5B958345}"/>
          </ac:spMkLst>
        </pc:spChg>
        <pc:spChg chg="mod">
          <ac:chgData name="CHUQUILLA Alejandro ECU" userId="4f996399-c252-4ecf-901b-ab239330a427" providerId="ADAL" clId="{8A3DA70C-07C5-45CC-BBD8-867152B03EA0}" dt="2022-06-13T22:47:03.075" v="11"/>
          <ac:spMkLst>
            <pc:docMk/>
            <pc:sldMk cId="3358878588" sldId="266"/>
            <ac:spMk id="33" creationId="{DEB06BEE-AF85-412F-B0E1-DE6B0FE6533C}"/>
          </ac:spMkLst>
        </pc:spChg>
        <pc:spChg chg="mod">
          <ac:chgData name="CHUQUILLA Alejandro ECU" userId="4f996399-c252-4ecf-901b-ab239330a427" providerId="ADAL" clId="{8A3DA70C-07C5-45CC-BBD8-867152B03EA0}" dt="2022-06-13T22:47:03.075" v="11"/>
          <ac:spMkLst>
            <pc:docMk/>
            <pc:sldMk cId="3358878588" sldId="266"/>
            <ac:spMk id="34" creationId="{729B758F-6414-4E21-A9A1-F6EACAD7B0E1}"/>
          </ac:spMkLst>
        </pc:spChg>
        <pc:spChg chg="mod">
          <ac:chgData name="CHUQUILLA Alejandro ECU" userId="4f996399-c252-4ecf-901b-ab239330a427" providerId="ADAL" clId="{8A3DA70C-07C5-45CC-BBD8-867152B03EA0}" dt="2022-06-13T22:47:03.075" v="11"/>
          <ac:spMkLst>
            <pc:docMk/>
            <pc:sldMk cId="3358878588" sldId="266"/>
            <ac:spMk id="35" creationId="{C635B05C-1702-4B31-A49A-B4944DED33B5}"/>
          </ac:spMkLst>
        </pc:spChg>
        <pc:spChg chg="mod">
          <ac:chgData name="CHUQUILLA Alejandro ECU" userId="4f996399-c252-4ecf-901b-ab239330a427" providerId="ADAL" clId="{8A3DA70C-07C5-45CC-BBD8-867152B03EA0}" dt="2022-06-13T22:47:03.075" v="11"/>
          <ac:spMkLst>
            <pc:docMk/>
            <pc:sldMk cId="3358878588" sldId="266"/>
            <ac:spMk id="36" creationId="{D7047B52-F3BC-49FB-828D-DB9821BCCB70}"/>
          </ac:spMkLst>
        </pc:spChg>
        <pc:spChg chg="mod">
          <ac:chgData name="CHUQUILLA Alejandro ECU" userId="4f996399-c252-4ecf-901b-ab239330a427" providerId="ADAL" clId="{8A3DA70C-07C5-45CC-BBD8-867152B03EA0}" dt="2022-06-13T22:47:03.075" v="11"/>
          <ac:spMkLst>
            <pc:docMk/>
            <pc:sldMk cId="3358878588" sldId="266"/>
            <ac:spMk id="37" creationId="{1BF40396-0F1E-4CDE-B583-DFE30CD5E432}"/>
          </ac:spMkLst>
        </pc:spChg>
        <pc:spChg chg="mod">
          <ac:chgData name="CHUQUILLA Alejandro ECU" userId="4f996399-c252-4ecf-901b-ab239330a427" providerId="ADAL" clId="{8A3DA70C-07C5-45CC-BBD8-867152B03EA0}" dt="2022-06-13T22:47:03.075" v="11"/>
          <ac:spMkLst>
            <pc:docMk/>
            <pc:sldMk cId="3358878588" sldId="266"/>
            <ac:spMk id="38" creationId="{27BD5FBD-4183-4322-9540-8A2F1487D594}"/>
          </ac:spMkLst>
        </pc:spChg>
        <pc:spChg chg="mod">
          <ac:chgData name="CHUQUILLA Alejandro ECU" userId="4f996399-c252-4ecf-901b-ab239330a427" providerId="ADAL" clId="{8A3DA70C-07C5-45CC-BBD8-867152B03EA0}" dt="2022-06-13T22:47:03.075" v="11"/>
          <ac:spMkLst>
            <pc:docMk/>
            <pc:sldMk cId="3358878588" sldId="266"/>
            <ac:spMk id="39" creationId="{4C06048D-BA5A-4073-BF18-3C3F5F4DB83A}"/>
          </ac:spMkLst>
        </pc:spChg>
        <pc:spChg chg="mod">
          <ac:chgData name="CHUQUILLA Alejandro ECU" userId="4f996399-c252-4ecf-901b-ab239330a427" providerId="ADAL" clId="{8A3DA70C-07C5-45CC-BBD8-867152B03EA0}" dt="2022-06-13T22:47:03.075" v="11"/>
          <ac:spMkLst>
            <pc:docMk/>
            <pc:sldMk cId="3358878588" sldId="266"/>
            <ac:spMk id="40" creationId="{5F88340C-A290-4DCF-8EC0-95C743BBA0F7}"/>
          </ac:spMkLst>
        </pc:spChg>
        <pc:spChg chg="mod">
          <ac:chgData name="CHUQUILLA Alejandro ECU" userId="4f996399-c252-4ecf-901b-ab239330a427" providerId="ADAL" clId="{8A3DA70C-07C5-45CC-BBD8-867152B03EA0}" dt="2022-06-13T22:47:03.075" v="11"/>
          <ac:spMkLst>
            <pc:docMk/>
            <pc:sldMk cId="3358878588" sldId="266"/>
            <ac:spMk id="41" creationId="{20D81908-0F2A-4775-8184-847B567FCF1B}"/>
          </ac:spMkLst>
        </pc:spChg>
        <pc:spChg chg="mod">
          <ac:chgData name="CHUQUILLA Alejandro ECU" userId="4f996399-c252-4ecf-901b-ab239330a427" providerId="ADAL" clId="{8A3DA70C-07C5-45CC-BBD8-867152B03EA0}" dt="2022-06-13T22:47:03.075" v="11"/>
          <ac:spMkLst>
            <pc:docMk/>
            <pc:sldMk cId="3358878588" sldId="266"/>
            <ac:spMk id="42" creationId="{CB38CE35-650D-4BB3-90A9-4CA179651BE1}"/>
          </ac:spMkLst>
        </pc:spChg>
        <pc:spChg chg="mod">
          <ac:chgData name="CHUQUILLA Alejandro ECU" userId="4f996399-c252-4ecf-901b-ab239330a427" providerId="ADAL" clId="{8A3DA70C-07C5-45CC-BBD8-867152B03EA0}" dt="2022-06-13T22:47:03.075" v="11"/>
          <ac:spMkLst>
            <pc:docMk/>
            <pc:sldMk cId="3358878588" sldId="266"/>
            <ac:spMk id="43" creationId="{BA9CBC86-94CD-496D-8A44-E9CD0333C5D9}"/>
          </ac:spMkLst>
        </pc:spChg>
        <pc:spChg chg="mod">
          <ac:chgData name="CHUQUILLA Alejandro ECU" userId="4f996399-c252-4ecf-901b-ab239330a427" providerId="ADAL" clId="{8A3DA70C-07C5-45CC-BBD8-867152B03EA0}" dt="2022-06-13T22:47:03.075" v="11"/>
          <ac:spMkLst>
            <pc:docMk/>
            <pc:sldMk cId="3358878588" sldId="266"/>
            <ac:spMk id="44" creationId="{1DDEB652-4983-4002-9E78-6FDB2A8CFA35}"/>
          </ac:spMkLst>
        </pc:spChg>
        <pc:spChg chg="mod">
          <ac:chgData name="CHUQUILLA Alejandro ECU" userId="4f996399-c252-4ecf-901b-ab239330a427" providerId="ADAL" clId="{8A3DA70C-07C5-45CC-BBD8-867152B03EA0}" dt="2022-06-13T22:47:03.075" v="11"/>
          <ac:spMkLst>
            <pc:docMk/>
            <pc:sldMk cId="3358878588" sldId="266"/>
            <ac:spMk id="45" creationId="{7EC13C2B-55C6-4A6D-B516-B6C007E81BCF}"/>
          </ac:spMkLst>
        </pc:spChg>
        <pc:spChg chg="mod">
          <ac:chgData name="CHUQUILLA Alejandro ECU" userId="4f996399-c252-4ecf-901b-ab239330a427" providerId="ADAL" clId="{8A3DA70C-07C5-45CC-BBD8-867152B03EA0}" dt="2022-06-13T22:47:03.075" v="11"/>
          <ac:spMkLst>
            <pc:docMk/>
            <pc:sldMk cId="3358878588" sldId="266"/>
            <ac:spMk id="46" creationId="{890583BB-4B2B-4F4B-8D60-DAB26DACCE54}"/>
          </ac:spMkLst>
        </pc:spChg>
        <pc:spChg chg="mod">
          <ac:chgData name="CHUQUILLA Alejandro ECU" userId="4f996399-c252-4ecf-901b-ab239330a427" providerId="ADAL" clId="{8A3DA70C-07C5-45CC-BBD8-867152B03EA0}" dt="2022-06-13T22:47:03.075" v="11"/>
          <ac:spMkLst>
            <pc:docMk/>
            <pc:sldMk cId="3358878588" sldId="266"/>
            <ac:spMk id="47" creationId="{79BAAFFB-1AA4-4C6E-A362-16E3294C2433}"/>
          </ac:spMkLst>
        </pc:spChg>
        <pc:spChg chg="mod">
          <ac:chgData name="CHUQUILLA Alejandro ECU" userId="4f996399-c252-4ecf-901b-ab239330a427" providerId="ADAL" clId="{8A3DA70C-07C5-45CC-BBD8-867152B03EA0}" dt="2022-06-13T22:47:03.075" v="11"/>
          <ac:spMkLst>
            <pc:docMk/>
            <pc:sldMk cId="3358878588" sldId="266"/>
            <ac:spMk id="48" creationId="{996EA94F-573E-4FEA-ABC3-F451A855582F}"/>
          </ac:spMkLst>
        </pc:spChg>
        <pc:spChg chg="mod">
          <ac:chgData name="CHUQUILLA Alejandro ECU" userId="4f996399-c252-4ecf-901b-ab239330a427" providerId="ADAL" clId="{8A3DA70C-07C5-45CC-BBD8-867152B03EA0}" dt="2022-06-13T22:47:03.075" v="11"/>
          <ac:spMkLst>
            <pc:docMk/>
            <pc:sldMk cId="3358878588" sldId="266"/>
            <ac:spMk id="49" creationId="{74D35F3B-D58B-49A6-A39B-5198A81E1903}"/>
          </ac:spMkLst>
        </pc:spChg>
        <pc:spChg chg="mod">
          <ac:chgData name="CHUQUILLA Alejandro ECU" userId="4f996399-c252-4ecf-901b-ab239330a427" providerId="ADAL" clId="{8A3DA70C-07C5-45CC-BBD8-867152B03EA0}" dt="2022-06-13T22:47:03.075" v="11"/>
          <ac:spMkLst>
            <pc:docMk/>
            <pc:sldMk cId="3358878588" sldId="266"/>
            <ac:spMk id="50" creationId="{D5026537-BD0D-4D0F-AC4D-BC10CBD6DB49}"/>
          </ac:spMkLst>
        </pc:spChg>
        <pc:spChg chg="mod">
          <ac:chgData name="CHUQUILLA Alejandro ECU" userId="4f996399-c252-4ecf-901b-ab239330a427" providerId="ADAL" clId="{8A3DA70C-07C5-45CC-BBD8-867152B03EA0}" dt="2022-06-13T22:47:03.075" v="11"/>
          <ac:spMkLst>
            <pc:docMk/>
            <pc:sldMk cId="3358878588" sldId="266"/>
            <ac:spMk id="51" creationId="{580A3975-A4ED-4B6D-B7FE-A0E26886055B}"/>
          </ac:spMkLst>
        </pc:spChg>
        <pc:spChg chg="mod">
          <ac:chgData name="CHUQUILLA Alejandro ECU" userId="4f996399-c252-4ecf-901b-ab239330a427" providerId="ADAL" clId="{8A3DA70C-07C5-45CC-BBD8-867152B03EA0}" dt="2022-06-13T22:47:03.075" v="11"/>
          <ac:spMkLst>
            <pc:docMk/>
            <pc:sldMk cId="3358878588" sldId="266"/>
            <ac:spMk id="52" creationId="{8FFB07BA-F43E-49DA-BCA0-F9E8DB8FE13B}"/>
          </ac:spMkLst>
        </pc:spChg>
        <pc:spChg chg="mod">
          <ac:chgData name="CHUQUILLA Alejandro ECU" userId="4f996399-c252-4ecf-901b-ab239330a427" providerId="ADAL" clId="{8A3DA70C-07C5-45CC-BBD8-867152B03EA0}" dt="2022-06-13T22:47:03.075" v="11"/>
          <ac:spMkLst>
            <pc:docMk/>
            <pc:sldMk cId="3358878588" sldId="266"/>
            <ac:spMk id="53" creationId="{DB9FF954-3269-4FCD-9B75-1DFA8A95A26C}"/>
          </ac:spMkLst>
        </pc:spChg>
        <pc:spChg chg="mod">
          <ac:chgData name="CHUQUILLA Alejandro ECU" userId="4f996399-c252-4ecf-901b-ab239330a427" providerId="ADAL" clId="{8A3DA70C-07C5-45CC-BBD8-867152B03EA0}" dt="2022-06-13T22:47:03.075" v="11"/>
          <ac:spMkLst>
            <pc:docMk/>
            <pc:sldMk cId="3358878588" sldId="266"/>
            <ac:spMk id="54" creationId="{84859D49-7497-4247-BF8A-F173EC6BC866}"/>
          </ac:spMkLst>
        </pc:spChg>
        <pc:spChg chg="mod">
          <ac:chgData name="CHUQUILLA Alejandro ECU" userId="4f996399-c252-4ecf-901b-ab239330a427" providerId="ADAL" clId="{8A3DA70C-07C5-45CC-BBD8-867152B03EA0}" dt="2022-06-13T22:47:03.075" v="11"/>
          <ac:spMkLst>
            <pc:docMk/>
            <pc:sldMk cId="3358878588" sldId="266"/>
            <ac:spMk id="55" creationId="{6DC4E97D-82E0-454D-99AC-5B4E1A95EA2F}"/>
          </ac:spMkLst>
        </pc:spChg>
        <pc:spChg chg="mod">
          <ac:chgData name="CHUQUILLA Alejandro ECU" userId="4f996399-c252-4ecf-901b-ab239330a427" providerId="ADAL" clId="{8A3DA70C-07C5-45CC-BBD8-867152B03EA0}" dt="2022-06-13T22:47:03.075" v="11"/>
          <ac:spMkLst>
            <pc:docMk/>
            <pc:sldMk cId="3358878588" sldId="266"/>
            <ac:spMk id="56" creationId="{5402F4B8-7E44-4E2B-93F9-771117D26967}"/>
          </ac:spMkLst>
        </pc:spChg>
        <pc:spChg chg="mod">
          <ac:chgData name="CHUQUILLA Alejandro ECU" userId="4f996399-c252-4ecf-901b-ab239330a427" providerId="ADAL" clId="{8A3DA70C-07C5-45CC-BBD8-867152B03EA0}" dt="2022-06-13T22:47:03.075" v="11"/>
          <ac:spMkLst>
            <pc:docMk/>
            <pc:sldMk cId="3358878588" sldId="266"/>
            <ac:spMk id="57" creationId="{CF306F24-310F-4669-99CE-FBAF1098D57A}"/>
          </ac:spMkLst>
        </pc:spChg>
        <pc:spChg chg="mod">
          <ac:chgData name="CHUQUILLA Alejandro ECU" userId="4f996399-c252-4ecf-901b-ab239330a427" providerId="ADAL" clId="{8A3DA70C-07C5-45CC-BBD8-867152B03EA0}" dt="2022-06-13T22:47:03.075" v="11"/>
          <ac:spMkLst>
            <pc:docMk/>
            <pc:sldMk cId="3358878588" sldId="266"/>
            <ac:spMk id="58" creationId="{0403A663-3FF6-49C3-8278-8295CED1590D}"/>
          </ac:spMkLst>
        </pc:spChg>
        <pc:spChg chg="mod">
          <ac:chgData name="CHUQUILLA Alejandro ECU" userId="4f996399-c252-4ecf-901b-ab239330a427" providerId="ADAL" clId="{8A3DA70C-07C5-45CC-BBD8-867152B03EA0}" dt="2022-06-13T22:47:03.075" v="11"/>
          <ac:spMkLst>
            <pc:docMk/>
            <pc:sldMk cId="3358878588" sldId="266"/>
            <ac:spMk id="59" creationId="{9F4A9159-36B4-42F1-A933-D82E7EEE9660}"/>
          </ac:spMkLst>
        </pc:spChg>
        <pc:spChg chg="mod">
          <ac:chgData name="CHUQUILLA Alejandro ECU" userId="4f996399-c252-4ecf-901b-ab239330a427" providerId="ADAL" clId="{8A3DA70C-07C5-45CC-BBD8-867152B03EA0}" dt="2022-06-13T22:47:03.075" v="11"/>
          <ac:spMkLst>
            <pc:docMk/>
            <pc:sldMk cId="3358878588" sldId="266"/>
            <ac:spMk id="60" creationId="{3331A31C-819E-4D81-93EF-FAEB723869C1}"/>
          </ac:spMkLst>
        </pc:spChg>
        <pc:spChg chg="mod">
          <ac:chgData name="CHUQUILLA Alejandro ECU" userId="4f996399-c252-4ecf-901b-ab239330a427" providerId="ADAL" clId="{8A3DA70C-07C5-45CC-BBD8-867152B03EA0}" dt="2022-06-13T22:47:03.075" v="11"/>
          <ac:spMkLst>
            <pc:docMk/>
            <pc:sldMk cId="3358878588" sldId="266"/>
            <ac:spMk id="61" creationId="{DF211C95-084C-4075-A6DD-1BA4466C48BA}"/>
          </ac:spMkLst>
        </pc:spChg>
        <pc:spChg chg="mod">
          <ac:chgData name="CHUQUILLA Alejandro ECU" userId="4f996399-c252-4ecf-901b-ab239330a427" providerId="ADAL" clId="{8A3DA70C-07C5-45CC-BBD8-867152B03EA0}" dt="2022-06-13T22:47:03.075" v="11"/>
          <ac:spMkLst>
            <pc:docMk/>
            <pc:sldMk cId="3358878588" sldId="266"/>
            <ac:spMk id="62" creationId="{49335894-0E47-4CFE-807A-58AFFF91B0DC}"/>
          </ac:spMkLst>
        </pc:spChg>
        <pc:spChg chg="mod">
          <ac:chgData name="CHUQUILLA Alejandro ECU" userId="4f996399-c252-4ecf-901b-ab239330a427" providerId="ADAL" clId="{8A3DA70C-07C5-45CC-BBD8-867152B03EA0}" dt="2022-06-13T22:47:03.075" v="11"/>
          <ac:spMkLst>
            <pc:docMk/>
            <pc:sldMk cId="3358878588" sldId="266"/>
            <ac:spMk id="63" creationId="{CAC8DC8E-E2C4-483D-92A1-7E2A36AF0EB4}"/>
          </ac:spMkLst>
        </pc:spChg>
        <pc:spChg chg="mod">
          <ac:chgData name="CHUQUILLA Alejandro ECU" userId="4f996399-c252-4ecf-901b-ab239330a427" providerId="ADAL" clId="{8A3DA70C-07C5-45CC-BBD8-867152B03EA0}" dt="2022-06-13T22:47:03.075" v="11"/>
          <ac:spMkLst>
            <pc:docMk/>
            <pc:sldMk cId="3358878588" sldId="266"/>
            <ac:spMk id="64" creationId="{3E238B15-C6BF-4496-97A8-523D29D2D530}"/>
          </ac:spMkLst>
        </pc:spChg>
        <pc:spChg chg="mod">
          <ac:chgData name="CHUQUILLA Alejandro ECU" userId="4f996399-c252-4ecf-901b-ab239330a427" providerId="ADAL" clId="{8A3DA70C-07C5-45CC-BBD8-867152B03EA0}" dt="2022-06-13T22:47:03.075" v="11"/>
          <ac:spMkLst>
            <pc:docMk/>
            <pc:sldMk cId="3358878588" sldId="266"/>
            <ac:spMk id="65" creationId="{FF6D562B-58D9-4C2B-9C52-AB526CA8DA0F}"/>
          </ac:spMkLst>
        </pc:spChg>
        <pc:spChg chg="mod">
          <ac:chgData name="CHUQUILLA Alejandro ECU" userId="4f996399-c252-4ecf-901b-ab239330a427" providerId="ADAL" clId="{8A3DA70C-07C5-45CC-BBD8-867152B03EA0}" dt="2022-06-13T22:47:03.075" v="11"/>
          <ac:spMkLst>
            <pc:docMk/>
            <pc:sldMk cId="3358878588" sldId="266"/>
            <ac:spMk id="66" creationId="{FDD01F61-784B-4881-99E5-8238D8354960}"/>
          </ac:spMkLst>
        </pc:spChg>
        <pc:spChg chg="mod">
          <ac:chgData name="CHUQUILLA Alejandro ECU" userId="4f996399-c252-4ecf-901b-ab239330a427" providerId="ADAL" clId="{8A3DA70C-07C5-45CC-BBD8-867152B03EA0}" dt="2022-06-13T22:47:03.075" v="11"/>
          <ac:spMkLst>
            <pc:docMk/>
            <pc:sldMk cId="3358878588" sldId="266"/>
            <ac:spMk id="67" creationId="{D7EC4AA2-FBA0-494C-8563-7950EA36A560}"/>
          </ac:spMkLst>
        </pc:spChg>
        <pc:spChg chg="mod">
          <ac:chgData name="CHUQUILLA Alejandro ECU" userId="4f996399-c252-4ecf-901b-ab239330a427" providerId="ADAL" clId="{8A3DA70C-07C5-45CC-BBD8-867152B03EA0}" dt="2022-06-13T22:47:03.075" v="11"/>
          <ac:spMkLst>
            <pc:docMk/>
            <pc:sldMk cId="3358878588" sldId="266"/>
            <ac:spMk id="68" creationId="{CBB3885C-3CAF-4B69-B03D-084012B36876}"/>
          </ac:spMkLst>
        </pc:spChg>
        <pc:spChg chg="mod">
          <ac:chgData name="CHUQUILLA Alejandro ECU" userId="4f996399-c252-4ecf-901b-ab239330a427" providerId="ADAL" clId="{8A3DA70C-07C5-45CC-BBD8-867152B03EA0}" dt="2022-06-13T22:47:03.075" v="11"/>
          <ac:spMkLst>
            <pc:docMk/>
            <pc:sldMk cId="3358878588" sldId="266"/>
            <ac:spMk id="69" creationId="{88C867B6-579A-4E70-985A-87018ED128B0}"/>
          </ac:spMkLst>
        </pc:spChg>
        <pc:spChg chg="mod">
          <ac:chgData name="CHUQUILLA Alejandro ECU" userId="4f996399-c252-4ecf-901b-ab239330a427" providerId="ADAL" clId="{8A3DA70C-07C5-45CC-BBD8-867152B03EA0}" dt="2022-06-13T22:47:03.075" v="11"/>
          <ac:spMkLst>
            <pc:docMk/>
            <pc:sldMk cId="3358878588" sldId="266"/>
            <ac:spMk id="70" creationId="{73D2846E-B7EA-4803-AA63-8DFA850D15C6}"/>
          </ac:spMkLst>
        </pc:spChg>
        <pc:spChg chg="mod">
          <ac:chgData name="CHUQUILLA Alejandro ECU" userId="4f996399-c252-4ecf-901b-ab239330a427" providerId="ADAL" clId="{8A3DA70C-07C5-45CC-BBD8-867152B03EA0}" dt="2022-06-13T22:47:03.075" v="11"/>
          <ac:spMkLst>
            <pc:docMk/>
            <pc:sldMk cId="3358878588" sldId="266"/>
            <ac:spMk id="71" creationId="{ACD2C9FB-A59A-4558-A607-7E7C94A93BA0}"/>
          </ac:spMkLst>
        </pc:spChg>
        <pc:spChg chg="mod">
          <ac:chgData name="CHUQUILLA Alejandro ECU" userId="4f996399-c252-4ecf-901b-ab239330a427" providerId="ADAL" clId="{8A3DA70C-07C5-45CC-BBD8-867152B03EA0}" dt="2022-06-13T22:47:03.075" v="11"/>
          <ac:spMkLst>
            <pc:docMk/>
            <pc:sldMk cId="3358878588" sldId="266"/>
            <ac:spMk id="72" creationId="{E7AAEF7A-4188-47D0-BE81-93C28D618AF0}"/>
          </ac:spMkLst>
        </pc:spChg>
        <pc:spChg chg="mod">
          <ac:chgData name="CHUQUILLA Alejandro ECU" userId="4f996399-c252-4ecf-901b-ab239330a427" providerId="ADAL" clId="{8A3DA70C-07C5-45CC-BBD8-867152B03EA0}" dt="2022-06-13T22:47:03.075" v="11"/>
          <ac:spMkLst>
            <pc:docMk/>
            <pc:sldMk cId="3358878588" sldId="266"/>
            <ac:spMk id="73" creationId="{25D0F2F4-E282-480E-AC78-2A44AC15B0FB}"/>
          </ac:spMkLst>
        </pc:spChg>
        <pc:spChg chg="mod">
          <ac:chgData name="CHUQUILLA Alejandro ECU" userId="4f996399-c252-4ecf-901b-ab239330a427" providerId="ADAL" clId="{8A3DA70C-07C5-45CC-BBD8-867152B03EA0}" dt="2022-06-13T22:47:03.075" v="11"/>
          <ac:spMkLst>
            <pc:docMk/>
            <pc:sldMk cId="3358878588" sldId="266"/>
            <ac:spMk id="74" creationId="{1D9DB9E1-BDEF-4FCB-80CA-D74752530F2B}"/>
          </ac:spMkLst>
        </pc:spChg>
        <pc:spChg chg="mod">
          <ac:chgData name="CHUQUILLA Alejandro ECU" userId="4f996399-c252-4ecf-901b-ab239330a427" providerId="ADAL" clId="{8A3DA70C-07C5-45CC-BBD8-867152B03EA0}" dt="2022-06-13T22:47:03.075" v="11"/>
          <ac:spMkLst>
            <pc:docMk/>
            <pc:sldMk cId="3358878588" sldId="266"/>
            <ac:spMk id="75" creationId="{588FA0A9-9235-4032-BC39-AEBC658F3B9B}"/>
          </ac:spMkLst>
        </pc:spChg>
        <pc:spChg chg="mod">
          <ac:chgData name="CHUQUILLA Alejandro ECU" userId="4f996399-c252-4ecf-901b-ab239330a427" providerId="ADAL" clId="{8A3DA70C-07C5-45CC-BBD8-867152B03EA0}" dt="2022-06-13T22:47:03.075" v="11"/>
          <ac:spMkLst>
            <pc:docMk/>
            <pc:sldMk cId="3358878588" sldId="266"/>
            <ac:spMk id="76" creationId="{18B8967C-F63A-437F-B24E-8755163BAB66}"/>
          </ac:spMkLst>
        </pc:spChg>
        <pc:spChg chg="mod">
          <ac:chgData name="CHUQUILLA Alejandro ECU" userId="4f996399-c252-4ecf-901b-ab239330a427" providerId="ADAL" clId="{8A3DA70C-07C5-45CC-BBD8-867152B03EA0}" dt="2022-06-13T22:47:03.075" v="11"/>
          <ac:spMkLst>
            <pc:docMk/>
            <pc:sldMk cId="3358878588" sldId="266"/>
            <ac:spMk id="77" creationId="{84A6D278-E044-431B-BFFC-EA4D77CEF2DE}"/>
          </ac:spMkLst>
        </pc:spChg>
        <pc:spChg chg="mod">
          <ac:chgData name="CHUQUILLA Alejandro ECU" userId="4f996399-c252-4ecf-901b-ab239330a427" providerId="ADAL" clId="{8A3DA70C-07C5-45CC-BBD8-867152B03EA0}" dt="2022-06-13T22:47:03.075" v="11"/>
          <ac:spMkLst>
            <pc:docMk/>
            <pc:sldMk cId="3358878588" sldId="266"/>
            <ac:spMk id="78" creationId="{399AACA4-CB48-4B91-983E-C526F17489A7}"/>
          </ac:spMkLst>
        </pc:spChg>
        <pc:spChg chg="mod">
          <ac:chgData name="CHUQUILLA Alejandro ECU" userId="4f996399-c252-4ecf-901b-ab239330a427" providerId="ADAL" clId="{8A3DA70C-07C5-45CC-BBD8-867152B03EA0}" dt="2022-06-13T22:47:03.075" v="11"/>
          <ac:spMkLst>
            <pc:docMk/>
            <pc:sldMk cId="3358878588" sldId="266"/>
            <ac:spMk id="79" creationId="{65E69E0B-179C-459F-8849-68D896C3D876}"/>
          </ac:spMkLst>
        </pc:spChg>
        <pc:spChg chg="mod">
          <ac:chgData name="CHUQUILLA Alejandro ECU" userId="4f996399-c252-4ecf-901b-ab239330a427" providerId="ADAL" clId="{8A3DA70C-07C5-45CC-BBD8-867152B03EA0}" dt="2022-06-13T22:47:03.075" v="11"/>
          <ac:spMkLst>
            <pc:docMk/>
            <pc:sldMk cId="3358878588" sldId="266"/>
            <ac:spMk id="80" creationId="{E64C3EF6-763A-4087-90AE-30F198395350}"/>
          </ac:spMkLst>
        </pc:spChg>
        <pc:spChg chg="mod">
          <ac:chgData name="CHUQUILLA Alejandro ECU" userId="4f996399-c252-4ecf-901b-ab239330a427" providerId="ADAL" clId="{8A3DA70C-07C5-45CC-BBD8-867152B03EA0}" dt="2022-06-13T22:47:03.075" v="11"/>
          <ac:spMkLst>
            <pc:docMk/>
            <pc:sldMk cId="3358878588" sldId="266"/>
            <ac:spMk id="81" creationId="{11CE3758-BA73-4182-BA95-A7E8AFE4B9D0}"/>
          </ac:spMkLst>
        </pc:spChg>
        <pc:spChg chg="mod">
          <ac:chgData name="CHUQUILLA Alejandro ECU" userId="4f996399-c252-4ecf-901b-ab239330a427" providerId="ADAL" clId="{8A3DA70C-07C5-45CC-BBD8-867152B03EA0}" dt="2022-06-13T22:47:03.075" v="11"/>
          <ac:spMkLst>
            <pc:docMk/>
            <pc:sldMk cId="3358878588" sldId="266"/>
            <ac:spMk id="82" creationId="{34912238-1E71-4EBD-A1D4-D05D086F6277}"/>
          </ac:spMkLst>
        </pc:spChg>
        <pc:spChg chg="mod">
          <ac:chgData name="CHUQUILLA Alejandro ECU" userId="4f996399-c252-4ecf-901b-ab239330a427" providerId="ADAL" clId="{8A3DA70C-07C5-45CC-BBD8-867152B03EA0}" dt="2022-06-13T22:47:03.075" v="11"/>
          <ac:spMkLst>
            <pc:docMk/>
            <pc:sldMk cId="3358878588" sldId="266"/>
            <ac:spMk id="83" creationId="{F6FB828D-0858-4826-AE48-AEB483CFEB92}"/>
          </ac:spMkLst>
        </pc:spChg>
        <pc:spChg chg="mod">
          <ac:chgData name="CHUQUILLA Alejandro ECU" userId="4f996399-c252-4ecf-901b-ab239330a427" providerId="ADAL" clId="{8A3DA70C-07C5-45CC-BBD8-867152B03EA0}" dt="2022-06-13T22:47:03.075" v="11"/>
          <ac:spMkLst>
            <pc:docMk/>
            <pc:sldMk cId="3358878588" sldId="266"/>
            <ac:spMk id="84" creationId="{A9BE8010-B7E3-49A6-960A-8971FED185CC}"/>
          </ac:spMkLst>
        </pc:spChg>
        <pc:spChg chg="mod">
          <ac:chgData name="CHUQUILLA Alejandro ECU" userId="4f996399-c252-4ecf-901b-ab239330a427" providerId="ADAL" clId="{8A3DA70C-07C5-45CC-BBD8-867152B03EA0}" dt="2022-06-13T22:47:03.075" v="11"/>
          <ac:spMkLst>
            <pc:docMk/>
            <pc:sldMk cId="3358878588" sldId="266"/>
            <ac:spMk id="85" creationId="{258C05A2-CC14-4355-A134-BF6E4582771C}"/>
          </ac:spMkLst>
        </pc:spChg>
        <pc:spChg chg="mod">
          <ac:chgData name="CHUQUILLA Alejandro ECU" userId="4f996399-c252-4ecf-901b-ab239330a427" providerId="ADAL" clId="{8A3DA70C-07C5-45CC-BBD8-867152B03EA0}" dt="2022-06-13T22:47:03.075" v="11"/>
          <ac:spMkLst>
            <pc:docMk/>
            <pc:sldMk cId="3358878588" sldId="266"/>
            <ac:spMk id="86" creationId="{CB7B5922-9EFE-4E25-BFB6-6FAE94624CFF}"/>
          </ac:spMkLst>
        </pc:spChg>
        <pc:spChg chg="mod">
          <ac:chgData name="CHUQUILLA Alejandro ECU" userId="4f996399-c252-4ecf-901b-ab239330a427" providerId="ADAL" clId="{8A3DA70C-07C5-45CC-BBD8-867152B03EA0}" dt="2022-06-13T22:47:03.075" v="11"/>
          <ac:spMkLst>
            <pc:docMk/>
            <pc:sldMk cId="3358878588" sldId="266"/>
            <ac:spMk id="87" creationId="{69CBEE06-5B96-4B7C-9A75-B89E3A344CE5}"/>
          </ac:spMkLst>
        </pc:spChg>
        <pc:spChg chg="mod">
          <ac:chgData name="CHUQUILLA Alejandro ECU" userId="4f996399-c252-4ecf-901b-ab239330a427" providerId="ADAL" clId="{8A3DA70C-07C5-45CC-BBD8-867152B03EA0}" dt="2022-06-13T22:47:03.075" v="11"/>
          <ac:spMkLst>
            <pc:docMk/>
            <pc:sldMk cId="3358878588" sldId="266"/>
            <ac:spMk id="88" creationId="{6D135A4B-6F24-4A4E-AA90-55586DEC78A0}"/>
          </ac:spMkLst>
        </pc:spChg>
        <pc:spChg chg="mod">
          <ac:chgData name="CHUQUILLA Alejandro ECU" userId="4f996399-c252-4ecf-901b-ab239330a427" providerId="ADAL" clId="{8A3DA70C-07C5-45CC-BBD8-867152B03EA0}" dt="2022-06-13T22:47:03.075" v="11"/>
          <ac:spMkLst>
            <pc:docMk/>
            <pc:sldMk cId="3358878588" sldId="266"/>
            <ac:spMk id="89" creationId="{B582BD7F-4D83-4C50-AB21-AFE0E378237E}"/>
          </ac:spMkLst>
        </pc:spChg>
        <pc:spChg chg="mod">
          <ac:chgData name="CHUQUILLA Alejandro ECU" userId="4f996399-c252-4ecf-901b-ab239330a427" providerId="ADAL" clId="{8A3DA70C-07C5-45CC-BBD8-867152B03EA0}" dt="2022-06-13T22:47:03.075" v="11"/>
          <ac:spMkLst>
            <pc:docMk/>
            <pc:sldMk cId="3358878588" sldId="266"/>
            <ac:spMk id="90" creationId="{4E9118F7-9648-4E26-A458-CC44DCDA1664}"/>
          </ac:spMkLst>
        </pc:spChg>
        <pc:spChg chg="mod">
          <ac:chgData name="CHUQUILLA Alejandro ECU" userId="4f996399-c252-4ecf-901b-ab239330a427" providerId="ADAL" clId="{8A3DA70C-07C5-45CC-BBD8-867152B03EA0}" dt="2022-06-13T22:47:03.075" v="11"/>
          <ac:spMkLst>
            <pc:docMk/>
            <pc:sldMk cId="3358878588" sldId="266"/>
            <ac:spMk id="91" creationId="{49C17ACB-C236-4390-96E1-BC362F3952CE}"/>
          </ac:spMkLst>
        </pc:spChg>
        <pc:spChg chg="mod">
          <ac:chgData name="CHUQUILLA Alejandro ECU" userId="4f996399-c252-4ecf-901b-ab239330a427" providerId="ADAL" clId="{8A3DA70C-07C5-45CC-BBD8-867152B03EA0}" dt="2022-06-13T22:47:03.075" v="11"/>
          <ac:spMkLst>
            <pc:docMk/>
            <pc:sldMk cId="3358878588" sldId="266"/>
            <ac:spMk id="92" creationId="{1C53FA8F-914E-4096-8F9C-2C3DB7A89F31}"/>
          </ac:spMkLst>
        </pc:spChg>
        <pc:spChg chg="mod">
          <ac:chgData name="CHUQUILLA Alejandro ECU" userId="4f996399-c252-4ecf-901b-ab239330a427" providerId="ADAL" clId="{8A3DA70C-07C5-45CC-BBD8-867152B03EA0}" dt="2022-06-13T22:47:03.075" v="11"/>
          <ac:spMkLst>
            <pc:docMk/>
            <pc:sldMk cId="3358878588" sldId="266"/>
            <ac:spMk id="93" creationId="{064ACBF4-4E9D-49B0-A8AD-F0A00179C442}"/>
          </ac:spMkLst>
        </pc:spChg>
        <pc:spChg chg="mod">
          <ac:chgData name="CHUQUILLA Alejandro ECU" userId="4f996399-c252-4ecf-901b-ab239330a427" providerId="ADAL" clId="{8A3DA70C-07C5-45CC-BBD8-867152B03EA0}" dt="2022-06-13T22:47:03.075" v="11"/>
          <ac:spMkLst>
            <pc:docMk/>
            <pc:sldMk cId="3358878588" sldId="266"/>
            <ac:spMk id="94" creationId="{00B5E269-28A6-4657-92B6-9C5256440F9C}"/>
          </ac:spMkLst>
        </pc:spChg>
        <pc:spChg chg="mod">
          <ac:chgData name="CHUQUILLA Alejandro ECU" userId="4f996399-c252-4ecf-901b-ab239330a427" providerId="ADAL" clId="{8A3DA70C-07C5-45CC-BBD8-867152B03EA0}" dt="2022-06-13T22:47:03.075" v="11"/>
          <ac:spMkLst>
            <pc:docMk/>
            <pc:sldMk cId="3358878588" sldId="266"/>
            <ac:spMk id="95" creationId="{E51F547D-D697-4658-BD72-F1970A0607DD}"/>
          </ac:spMkLst>
        </pc:spChg>
        <pc:spChg chg="mod">
          <ac:chgData name="CHUQUILLA Alejandro ECU" userId="4f996399-c252-4ecf-901b-ab239330a427" providerId="ADAL" clId="{8A3DA70C-07C5-45CC-BBD8-867152B03EA0}" dt="2022-06-13T22:47:03.075" v="11"/>
          <ac:spMkLst>
            <pc:docMk/>
            <pc:sldMk cId="3358878588" sldId="266"/>
            <ac:spMk id="96" creationId="{4217DE06-C74E-4C80-ADF6-1981725C98CF}"/>
          </ac:spMkLst>
        </pc:spChg>
        <pc:spChg chg="mod">
          <ac:chgData name="CHUQUILLA Alejandro ECU" userId="4f996399-c252-4ecf-901b-ab239330a427" providerId="ADAL" clId="{8A3DA70C-07C5-45CC-BBD8-867152B03EA0}" dt="2022-06-13T22:47:03.075" v="11"/>
          <ac:spMkLst>
            <pc:docMk/>
            <pc:sldMk cId="3358878588" sldId="266"/>
            <ac:spMk id="97" creationId="{E01228DD-01C8-4486-B0BB-9C3B82008D7C}"/>
          </ac:spMkLst>
        </pc:spChg>
        <pc:spChg chg="mod">
          <ac:chgData name="CHUQUILLA Alejandro ECU" userId="4f996399-c252-4ecf-901b-ab239330a427" providerId="ADAL" clId="{8A3DA70C-07C5-45CC-BBD8-867152B03EA0}" dt="2022-06-13T22:47:03.075" v="11"/>
          <ac:spMkLst>
            <pc:docMk/>
            <pc:sldMk cId="3358878588" sldId="266"/>
            <ac:spMk id="98" creationId="{EB021F8D-D2CF-403E-9B37-3050EFB97128}"/>
          </ac:spMkLst>
        </pc:spChg>
        <pc:spChg chg="mod">
          <ac:chgData name="CHUQUILLA Alejandro ECU" userId="4f996399-c252-4ecf-901b-ab239330a427" providerId="ADAL" clId="{8A3DA70C-07C5-45CC-BBD8-867152B03EA0}" dt="2022-06-13T22:47:03.075" v="11"/>
          <ac:spMkLst>
            <pc:docMk/>
            <pc:sldMk cId="3358878588" sldId="266"/>
            <ac:spMk id="99" creationId="{A002F853-45CC-498A-A371-18DD5AEE54AC}"/>
          </ac:spMkLst>
        </pc:spChg>
        <pc:spChg chg="mod">
          <ac:chgData name="CHUQUILLA Alejandro ECU" userId="4f996399-c252-4ecf-901b-ab239330a427" providerId="ADAL" clId="{8A3DA70C-07C5-45CC-BBD8-867152B03EA0}" dt="2022-06-13T22:47:03.075" v="11"/>
          <ac:spMkLst>
            <pc:docMk/>
            <pc:sldMk cId="3358878588" sldId="266"/>
            <ac:spMk id="100" creationId="{842C34B8-C72E-41E0-84D1-757CF312364C}"/>
          </ac:spMkLst>
        </pc:spChg>
        <pc:spChg chg="mod">
          <ac:chgData name="CHUQUILLA Alejandro ECU" userId="4f996399-c252-4ecf-901b-ab239330a427" providerId="ADAL" clId="{8A3DA70C-07C5-45CC-BBD8-867152B03EA0}" dt="2022-06-13T22:47:03.075" v="11"/>
          <ac:spMkLst>
            <pc:docMk/>
            <pc:sldMk cId="3358878588" sldId="266"/>
            <ac:spMk id="101" creationId="{431685AB-5599-4003-AC02-26BC76A73692}"/>
          </ac:spMkLst>
        </pc:spChg>
        <pc:spChg chg="mod">
          <ac:chgData name="CHUQUILLA Alejandro ECU" userId="4f996399-c252-4ecf-901b-ab239330a427" providerId="ADAL" clId="{8A3DA70C-07C5-45CC-BBD8-867152B03EA0}" dt="2022-06-13T22:47:03.075" v="11"/>
          <ac:spMkLst>
            <pc:docMk/>
            <pc:sldMk cId="3358878588" sldId="266"/>
            <ac:spMk id="102" creationId="{9C1A7DC8-83DA-4945-8B2D-2B6777C290B6}"/>
          </ac:spMkLst>
        </pc:spChg>
        <pc:spChg chg="mod">
          <ac:chgData name="CHUQUILLA Alejandro ECU" userId="4f996399-c252-4ecf-901b-ab239330a427" providerId="ADAL" clId="{8A3DA70C-07C5-45CC-BBD8-867152B03EA0}" dt="2022-06-13T22:47:03.075" v="11"/>
          <ac:spMkLst>
            <pc:docMk/>
            <pc:sldMk cId="3358878588" sldId="266"/>
            <ac:spMk id="103" creationId="{885621EB-B615-4476-B47F-732949963F72}"/>
          </ac:spMkLst>
        </pc:spChg>
        <pc:spChg chg="mod">
          <ac:chgData name="CHUQUILLA Alejandro ECU" userId="4f996399-c252-4ecf-901b-ab239330a427" providerId="ADAL" clId="{8A3DA70C-07C5-45CC-BBD8-867152B03EA0}" dt="2022-06-13T22:47:03.075" v="11"/>
          <ac:spMkLst>
            <pc:docMk/>
            <pc:sldMk cId="3358878588" sldId="266"/>
            <ac:spMk id="104" creationId="{186C8387-370C-4998-9783-68DD4E1849F2}"/>
          </ac:spMkLst>
        </pc:spChg>
        <pc:spChg chg="mod">
          <ac:chgData name="CHUQUILLA Alejandro ECU" userId="4f996399-c252-4ecf-901b-ab239330a427" providerId="ADAL" clId="{8A3DA70C-07C5-45CC-BBD8-867152B03EA0}" dt="2022-06-13T22:47:03.075" v="11"/>
          <ac:spMkLst>
            <pc:docMk/>
            <pc:sldMk cId="3358878588" sldId="266"/>
            <ac:spMk id="105" creationId="{A02CDF3E-6094-4DEC-9C05-CD47945952CC}"/>
          </ac:spMkLst>
        </pc:spChg>
        <pc:spChg chg="mod">
          <ac:chgData name="CHUQUILLA Alejandro ECU" userId="4f996399-c252-4ecf-901b-ab239330a427" providerId="ADAL" clId="{8A3DA70C-07C5-45CC-BBD8-867152B03EA0}" dt="2022-06-13T22:47:03.075" v="11"/>
          <ac:spMkLst>
            <pc:docMk/>
            <pc:sldMk cId="3358878588" sldId="266"/>
            <ac:spMk id="106" creationId="{2BC6B19F-9AC4-4915-888A-3183B66E1479}"/>
          </ac:spMkLst>
        </pc:spChg>
        <pc:spChg chg="mod">
          <ac:chgData name="CHUQUILLA Alejandro ECU" userId="4f996399-c252-4ecf-901b-ab239330a427" providerId="ADAL" clId="{8A3DA70C-07C5-45CC-BBD8-867152B03EA0}" dt="2022-06-13T22:47:03.075" v="11"/>
          <ac:spMkLst>
            <pc:docMk/>
            <pc:sldMk cId="3358878588" sldId="266"/>
            <ac:spMk id="107" creationId="{03B655F7-4BD0-4168-87C8-9AC8392917C6}"/>
          </ac:spMkLst>
        </pc:spChg>
        <pc:spChg chg="mod">
          <ac:chgData name="CHUQUILLA Alejandro ECU" userId="4f996399-c252-4ecf-901b-ab239330a427" providerId="ADAL" clId="{8A3DA70C-07C5-45CC-BBD8-867152B03EA0}" dt="2022-06-13T22:47:03.075" v="11"/>
          <ac:spMkLst>
            <pc:docMk/>
            <pc:sldMk cId="3358878588" sldId="266"/>
            <ac:spMk id="108" creationId="{269F91D7-4131-4AE3-AD18-9A15DB75A0B5}"/>
          </ac:spMkLst>
        </pc:spChg>
        <pc:spChg chg="mod">
          <ac:chgData name="CHUQUILLA Alejandro ECU" userId="4f996399-c252-4ecf-901b-ab239330a427" providerId="ADAL" clId="{8A3DA70C-07C5-45CC-BBD8-867152B03EA0}" dt="2022-06-13T22:47:03.075" v="11"/>
          <ac:spMkLst>
            <pc:docMk/>
            <pc:sldMk cId="3358878588" sldId="266"/>
            <ac:spMk id="109" creationId="{A7AEB7D8-1CCB-4364-99AB-5924799779EB}"/>
          </ac:spMkLst>
        </pc:spChg>
        <pc:spChg chg="mod">
          <ac:chgData name="CHUQUILLA Alejandro ECU" userId="4f996399-c252-4ecf-901b-ab239330a427" providerId="ADAL" clId="{8A3DA70C-07C5-45CC-BBD8-867152B03EA0}" dt="2022-06-13T22:47:03.075" v="11"/>
          <ac:spMkLst>
            <pc:docMk/>
            <pc:sldMk cId="3358878588" sldId="266"/>
            <ac:spMk id="110" creationId="{20345663-B7B1-4FAE-BB49-F19079994190}"/>
          </ac:spMkLst>
        </pc:spChg>
        <pc:spChg chg="mod">
          <ac:chgData name="CHUQUILLA Alejandro ECU" userId="4f996399-c252-4ecf-901b-ab239330a427" providerId="ADAL" clId="{8A3DA70C-07C5-45CC-BBD8-867152B03EA0}" dt="2022-06-13T22:47:03.075" v="11"/>
          <ac:spMkLst>
            <pc:docMk/>
            <pc:sldMk cId="3358878588" sldId="266"/>
            <ac:spMk id="111" creationId="{77580FA3-C52E-4DF7-9D03-4815DEABEE39}"/>
          </ac:spMkLst>
        </pc:spChg>
        <pc:spChg chg="mod">
          <ac:chgData name="CHUQUILLA Alejandro ECU" userId="4f996399-c252-4ecf-901b-ab239330a427" providerId="ADAL" clId="{8A3DA70C-07C5-45CC-BBD8-867152B03EA0}" dt="2022-06-13T22:47:03.075" v="11"/>
          <ac:spMkLst>
            <pc:docMk/>
            <pc:sldMk cId="3358878588" sldId="266"/>
            <ac:spMk id="112" creationId="{F24D6BFE-5AA3-49DC-8C3A-CBB68FF5CA61}"/>
          </ac:spMkLst>
        </pc:spChg>
        <pc:spChg chg="mod">
          <ac:chgData name="CHUQUILLA Alejandro ECU" userId="4f996399-c252-4ecf-901b-ab239330a427" providerId="ADAL" clId="{8A3DA70C-07C5-45CC-BBD8-867152B03EA0}" dt="2022-06-13T22:47:03.075" v="11"/>
          <ac:spMkLst>
            <pc:docMk/>
            <pc:sldMk cId="3358878588" sldId="266"/>
            <ac:spMk id="113" creationId="{5D492943-DACB-4991-B697-A4D64BD882F5}"/>
          </ac:spMkLst>
        </pc:spChg>
        <pc:spChg chg="mod">
          <ac:chgData name="CHUQUILLA Alejandro ECU" userId="4f996399-c252-4ecf-901b-ab239330a427" providerId="ADAL" clId="{8A3DA70C-07C5-45CC-BBD8-867152B03EA0}" dt="2022-06-13T22:47:03.075" v="11"/>
          <ac:spMkLst>
            <pc:docMk/>
            <pc:sldMk cId="3358878588" sldId="266"/>
            <ac:spMk id="114" creationId="{EB07D66D-2383-4391-A6FC-F496F53DE9CE}"/>
          </ac:spMkLst>
        </pc:spChg>
        <pc:spChg chg="mod">
          <ac:chgData name="CHUQUILLA Alejandro ECU" userId="4f996399-c252-4ecf-901b-ab239330a427" providerId="ADAL" clId="{8A3DA70C-07C5-45CC-BBD8-867152B03EA0}" dt="2022-06-13T22:47:03.075" v="11"/>
          <ac:spMkLst>
            <pc:docMk/>
            <pc:sldMk cId="3358878588" sldId="266"/>
            <ac:spMk id="115" creationId="{29E7D149-2107-49F5-A2CF-05216525BB8B}"/>
          </ac:spMkLst>
        </pc:spChg>
        <pc:spChg chg="mod">
          <ac:chgData name="CHUQUILLA Alejandro ECU" userId="4f996399-c252-4ecf-901b-ab239330a427" providerId="ADAL" clId="{8A3DA70C-07C5-45CC-BBD8-867152B03EA0}" dt="2022-06-13T22:47:03.075" v="11"/>
          <ac:spMkLst>
            <pc:docMk/>
            <pc:sldMk cId="3358878588" sldId="266"/>
            <ac:spMk id="116" creationId="{68FB44FE-9925-4CC9-8A5E-93B21CF5386F}"/>
          </ac:spMkLst>
        </pc:spChg>
        <pc:spChg chg="mod">
          <ac:chgData name="CHUQUILLA Alejandro ECU" userId="4f996399-c252-4ecf-901b-ab239330a427" providerId="ADAL" clId="{8A3DA70C-07C5-45CC-BBD8-867152B03EA0}" dt="2022-06-13T22:47:03.075" v="11"/>
          <ac:spMkLst>
            <pc:docMk/>
            <pc:sldMk cId="3358878588" sldId="266"/>
            <ac:spMk id="117" creationId="{1C029678-B12C-490B-AE92-F5D65B09ECD5}"/>
          </ac:spMkLst>
        </pc:spChg>
        <pc:spChg chg="mod">
          <ac:chgData name="CHUQUILLA Alejandro ECU" userId="4f996399-c252-4ecf-901b-ab239330a427" providerId="ADAL" clId="{8A3DA70C-07C5-45CC-BBD8-867152B03EA0}" dt="2022-06-13T22:47:03.075" v="11"/>
          <ac:spMkLst>
            <pc:docMk/>
            <pc:sldMk cId="3358878588" sldId="266"/>
            <ac:spMk id="118" creationId="{D91C627C-1022-4D26-A383-70A30336509A}"/>
          </ac:spMkLst>
        </pc:spChg>
        <pc:spChg chg="mod">
          <ac:chgData name="CHUQUILLA Alejandro ECU" userId="4f996399-c252-4ecf-901b-ab239330a427" providerId="ADAL" clId="{8A3DA70C-07C5-45CC-BBD8-867152B03EA0}" dt="2022-06-13T22:47:03.075" v="11"/>
          <ac:spMkLst>
            <pc:docMk/>
            <pc:sldMk cId="3358878588" sldId="266"/>
            <ac:spMk id="119" creationId="{92505890-D201-4B32-BF6A-C9767E9CEB92}"/>
          </ac:spMkLst>
        </pc:spChg>
        <pc:spChg chg="mod">
          <ac:chgData name="CHUQUILLA Alejandro ECU" userId="4f996399-c252-4ecf-901b-ab239330a427" providerId="ADAL" clId="{8A3DA70C-07C5-45CC-BBD8-867152B03EA0}" dt="2022-06-13T22:47:03.075" v="11"/>
          <ac:spMkLst>
            <pc:docMk/>
            <pc:sldMk cId="3358878588" sldId="266"/>
            <ac:spMk id="120" creationId="{D8E86C7C-A9A9-445A-92F6-25400C4676A6}"/>
          </ac:spMkLst>
        </pc:spChg>
        <pc:spChg chg="mod">
          <ac:chgData name="CHUQUILLA Alejandro ECU" userId="4f996399-c252-4ecf-901b-ab239330a427" providerId="ADAL" clId="{8A3DA70C-07C5-45CC-BBD8-867152B03EA0}" dt="2022-06-13T22:47:03.075" v="11"/>
          <ac:spMkLst>
            <pc:docMk/>
            <pc:sldMk cId="3358878588" sldId="266"/>
            <ac:spMk id="121" creationId="{16014ACE-3C5D-4B06-A5AA-CC84684DDA52}"/>
          </ac:spMkLst>
        </pc:spChg>
        <pc:spChg chg="mod">
          <ac:chgData name="CHUQUILLA Alejandro ECU" userId="4f996399-c252-4ecf-901b-ab239330a427" providerId="ADAL" clId="{8A3DA70C-07C5-45CC-BBD8-867152B03EA0}" dt="2022-06-13T22:47:03.075" v="11"/>
          <ac:spMkLst>
            <pc:docMk/>
            <pc:sldMk cId="3358878588" sldId="266"/>
            <ac:spMk id="122" creationId="{4900AC0F-F17B-4749-A053-D351EC50AF0E}"/>
          </ac:spMkLst>
        </pc:spChg>
        <pc:spChg chg="mod">
          <ac:chgData name="CHUQUILLA Alejandro ECU" userId="4f996399-c252-4ecf-901b-ab239330a427" providerId="ADAL" clId="{8A3DA70C-07C5-45CC-BBD8-867152B03EA0}" dt="2022-06-13T22:47:03.075" v="11"/>
          <ac:spMkLst>
            <pc:docMk/>
            <pc:sldMk cId="3358878588" sldId="266"/>
            <ac:spMk id="123" creationId="{152A5571-6D35-43FD-9202-B0994644AE2E}"/>
          </ac:spMkLst>
        </pc:spChg>
        <pc:spChg chg="mod">
          <ac:chgData name="CHUQUILLA Alejandro ECU" userId="4f996399-c252-4ecf-901b-ab239330a427" providerId="ADAL" clId="{8A3DA70C-07C5-45CC-BBD8-867152B03EA0}" dt="2022-06-13T22:47:03.075" v="11"/>
          <ac:spMkLst>
            <pc:docMk/>
            <pc:sldMk cId="3358878588" sldId="266"/>
            <ac:spMk id="124" creationId="{D256456A-BBD7-4EC6-BC57-70A01F12E564}"/>
          </ac:spMkLst>
        </pc:spChg>
        <pc:spChg chg="mod">
          <ac:chgData name="CHUQUILLA Alejandro ECU" userId="4f996399-c252-4ecf-901b-ab239330a427" providerId="ADAL" clId="{8A3DA70C-07C5-45CC-BBD8-867152B03EA0}" dt="2022-06-13T22:47:03.075" v="11"/>
          <ac:spMkLst>
            <pc:docMk/>
            <pc:sldMk cId="3358878588" sldId="266"/>
            <ac:spMk id="125" creationId="{057BA667-AD8D-41EC-AFBB-5F270C0BC1D9}"/>
          </ac:spMkLst>
        </pc:spChg>
        <pc:spChg chg="mod">
          <ac:chgData name="CHUQUILLA Alejandro ECU" userId="4f996399-c252-4ecf-901b-ab239330a427" providerId="ADAL" clId="{8A3DA70C-07C5-45CC-BBD8-867152B03EA0}" dt="2022-06-13T22:47:03.075" v="11"/>
          <ac:spMkLst>
            <pc:docMk/>
            <pc:sldMk cId="3358878588" sldId="266"/>
            <ac:spMk id="126" creationId="{402B0C2E-F289-4295-AFF4-104E4C68BC82}"/>
          </ac:spMkLst>
        </pc:spChg>
        <pc:spChg chg="mod">
          <ac:chgData name="CHUQUILLA Alejandro ECU" userId="4f996399-c252-4ecf-901b-ab239330a427" providerId="ADAL" clId="{8A3DA70C-07C5-45CC-BBD8-867152B03EA0}" dt="2022-06-13T22:47:03.075" v="11"/>
          <ac:spMkLst>
            <pc:docMk/>
            <pc:sldMk cId="3358878588" sldId="266"/>
            <ac:spMk id="127" creationId="{8CBDDD38-508B-477D-8C4A-862A5A85F62E}"/>
          </ac:spMkLst>
        </pc:spChg>
        <pc:spChg chg="mod">
          <ac:chgData name="CHUQUILLA Alejandro ECU" userId="4f996399-c252-4ecf-901b-ab239330a427" providerId="ADAL" clId="{8A3DA70C-07C5-45CC-BBD8-867152B03EA0}" dt="2022-06-13T22:47:03.075" v="11"/>
          <ac:spMkLst>
            <pc:docMk/>
            <pc:sldMk cId="3358878588" sldId="266"/>
            <ac:spMk id="128" creationId="{16457123-6566-45AC-9CA5-4EBA8CDE2F62}"/>
          </ac:spMkLst>
        </pc:spChg>
        <pc:spChg chg="mod">
          <ac:chgData name="CHUQUILLA Alejandro ECU" userId="4f996399-c252-4ecf-901b-ab239330a427" providerId="ADAL" clId="{8A3DA70C-07C5-45CC-BBD8-867152B03EA0}" dt="2022-06-13T22:47:03.075" v="11"/>
          <ac:spMkLst>
            <pc:docMk/>
            <pc:sldMk cId="3358878588" sldId="266"/>
            <ac:spMk id="129" creationId="{089730A3-8A7F-4DB0-A645-CF7E03FA30F4}"/>
          </ac:spMkLst>
        </pc:spChg>
        <pc:spChg chg="mod">
          <ac:chgData name="CHUQUILLA Alejandro ECU" userId="4f996399-c252-4ecf-901b-ab239330a427" providerId="ADAL" clId="{8A3DA70C-07C5-45CC-BBD8-867152B03EA0}" dt="2022-06-13T22:47:03.075" v="11"/>
          <ac:spMkLst>
            <pc:docMk/>
            <pc:sldMk cId="3358878588" sldId="266"/>
            <ac:spMk id="130" creationId="{4788C0AF-BADF-4210-992C-7DCF077244EE}"/>
          </ac:spMkLst>
        </pc:spChg>
        <pc:spChg chg="mod">
          <ac:chgData name="CHUQUILLA Alejandro ECU" userId="4f996399-c252-4ecf-901b-ab239330a427" providerId="ADAL" clId="{8A3DA70C-07C5-45CC-BBD8-867152B03EA0}" dt="2022-06-13T22:47:03.075" v="11"/>
          <ac:spMkLst>
            <pc:docMk/>
            <pc:sldMk cId="3358878588" sldId="266"/>
            <ac:spMk id="131" creationId="{484A98ED-6DB0-46D3-B0A9-411A032EDC15}"/>
          </ac:spMkLst>
        </pc:spChg>
        <pc:spChg chg="mod">
          <ac:chgData name="CHUQUILLA Alejandro ECU" userId="4f996399-c252-4ecf-901b-ab239330a427" providerId="ADAL" clId="{8A3DA70C-07C5-45CC-BBD8-867152B03EA0}" dt="2022-06-13T22:47:03.075" v="11"/>
          <ac:spMkLst>
            <pc:docMk/>
            <pc:sldMk cId="3358878588" sldId="266"/>
            <ac:spMk id="132" creationId="{3C1CF504-0477-4387-9DFD-A294113C1DE2}"/>
          </ac:spMkLst>
        </pc:spChg>
        <pc:spChg chg="mod">
          <ac:chgData name="CHUQUILLA Alejandro ECU" userId="4f996399-c252-4ecf-901b-ab239330a427" providerId="ADAL" clId="{8A3DA70C-07C5-45CC-BBD8-867152B03EA0}" dt="2022-06-13T22:47:03.075" v="11"/>
          <ac:spMkLst>
            <pc:docMk/>
            <pc:sldMk cId="3358878588" sldId="266"/>
            <ac:spMk id="133" creationId="{D0E10AE5-5A50-4CFF-A30D-F3866D4C4828}"/>
          </ac:spMkLst>
        </pc:spChg>
        <pc:spChg chg="mod">
          <ac:chgData name="CHUQUILLA Alejandro ECU" userId="4f996399-c252-4ecf-901b-ab239330a427" providerId="ADAL" clId="{8A3DA70C-07C5-45CC-BBD8-867152B03EA0}" dt="2022-06-13T22:47:03.075" v="11"/>
          <ac:spMkLst>
            <pc:docMk/>
            <pc:sldMk cId="3358878588" sldId="266"/>
            <ac:spMk id="134" creationId="{117A4CBA-0EE9-4643-A984-9BB27278846D}"/>
          </ac:spMkLst>
        </pc:spChg>
        <pc:spChg chg="mod">
          <ac:chgData name="CHUQUILLA Alejandro ECU" userId="4f996399-c252-4ecf-901b-ab239330a427" providerId="ADAL" clId="{8A3DA70C-07C5-45CC-BBD8-867152B03EA0}" dt="2022-06-13T22:47:03.075" v="11"/>
          <ac:spMkLst>
            <pc:docMk/>
            <pc:sldMk cId="3358878588" sldId="266"/>
            <ac:spMk id="135" creationId="{84256F62-F04B-4AA6-A14C-9C9802101B26}"/>
          </ac:spMkLst>
        </pc:spChg>
        <pc:spChg chg="mod">
          <ac:chgData name="CHUQUILLA Alejandro ECU" userId="4f996399-c252-4ecf-901b-ab239330a427" providerId="ADAL" clId="{8A3DA70C-07C5-45CC-BBD8-867152B03EA0}" dt="2022-06-13T22:47:03.075" v="11"/>
          <ac:spMkLst>
            <pc:docMk/>
            <pc:sldMk cId="3358878588" sldId="266"/>
            <ac:spMk id="136" creationId="{0EA43F0C-9E10-4D5E-81CD-1935B5EE9FE7}"/>
          </ac:spMkLst>
        </pc:spChg>
        <pc:spChg chg="mod">
          <ac:chgData name="CHUQUILLA Alejandro ECU" userId="4f996399-c252-4ecf-901b-ab239330a427" providerId="ADAL" clId="{8A3DA70C-07C5-45CC-BBD8-867152B03EA0}" dt="2022-06-13T22:47:03.075" v="11"/>
          <ac:spMkLst>
            <pc:docMk/>
            <pc:sldMk cId="3358878588" sldId="266"/>
            <ac:spMk id="137" creationId="{78A3FC05-55CF-4E6E-B947-F12D686777B4}"/>
          </ac:spMkLst>
        </pc:spChg>
        <pc:spChg chg="mod">
          <ac:chgData name="CHUQUILLA Alejandro ECU" userId="4f996399-c252-4ecf-901b-ab239330a427" providerId="ADAL" clId="{8A3DA70C-07C5-45CC-BBD8-867152B03EA0}" dt="2022-06-13T22:47:03.075" v="11"/>
          <ac:spMkLst>
            <pc:docMk/>
            <pc:sldMk cId="3358878588" sldId="266"/>
            <ac:spMk id="138" creationId="{E008FDF9-0C04-45E2-9214-C80072E93CB7}"/>
          </ac:spMkLst>
        </pc:spChg>
        <pc:spChg chg="mod">
          <ac:chgData name="CHUQUILLA Alejandro ECU" userId="4f996399-c252-4ecf-901b-ab239330a427" providerId="ADAL" clId="{8A3DA70C-07C5-45CC-BBD8-867152B03EA0}" dt="2022-06-13T22:47:03.075" v="11"/>
          <ac:spMkLst>
            <pc:docMk/>
            <pc:sldMk cId="3358878588" sldId="266"/>
            <ac:spMk id="139" creationId="{F32FA1FF-0B28-4175-AE98-FF013528A7A9}"/>
          </ac:spMkLst>
        </pc:spChg>
        <pc:spChg chg="mod">
          <ac:chgData name="CHUQUILLA Alejandro ECU" userId="4f996399-c252-4ecf-901b-ab239330a427" providerId="ADAL" clId="{8A3DA70C-07C5-45CC-BBD8-867152B03EA0}" dt="2022-06-13T22:47:03.075" v="11"/>
          <ac:spMkLst>
            <pc:docMk/>
            <pc:sldMk cId="3358878588" sldId="266"/>
            <ac:spMk id="140" creationId="{6D9157CA-D0FD-4A55-B842-1589EFABBD38}"/>
          </ac:spMkLst>
        </pc:spChg>
        <pc:spChg chg="mod">
          <ac:chgData name="CHUQUILLA Alejandro ECU" userId="4f996399-c252-4ecf-901b-ab239330a427" providerId="ADAL" clId="{8A3DA70C-07C5-45CC-BBD8-867152B03EA0}" dt="2022-06-13T22:47:03.075" v="11"/>
          <ac:spMkLst>
            <pc:docMk/>
            <pc:sldMk cId="3358878588" sldId="266"/>
            <ac:spMk id="141" creationId="{BAB80DB8-6C4B-4B40-A040-52424C3DFD04}"/>
          </ac:spMkLst>
        </pc:spChg>
        <pc:spChg chg="mod">
          <ac:chgData name="CHUQUILLA Alejandro ECU" userId="4f996399-c252-4ecf-901b-ab239330a427" providerId="ADAL" clId="{8A3DA70C-07C5-45CC-BBD8-867152B03EA0}" dt="2022-06-13T22:47:03.075" v="11"/>
          <ac:spMkLst>
            <pc:docMk/>
            <pc:sldMk cId="3358878588" sldId="266"/>
            <ac:spMk id="142" creationId="{C646C5CB-D988-4753-AD5B-E5D8D06D0F37}"/>
          </ac:spMkLst>
        </pc:spChg>
        <pc:spChg chg="mod">
          <ac:chgData name="CHUQUILLA Alejandro ECU" userId="4f996399-c252-4ecf-901b-ab239330a427" providerId="ADAL" clId="{8A3DA70C-07C5-45CC-BBD8-867152B03EA0}" dt="2022-06-13T22:47:03.075" v="11"/>
          <ac:spMkLst>
            <pc:docMk/>
            <pc:sldMk cId="3358878588" sldId="266"/>
            <ac:spMk id="143" creationId="{F176A978-BBF8-47F2-9249-389F48596732}"/>
          </ac:spMkLst>
        </pc:spChg>
        <pc:spChg chg="mod">
          <ac:chgData name="CHUQUILLA Alejandro ECU" userId="4f996399-c252-4ecf-901b-ab239330a427" providerId="ADAL" clId="{8A3DA70C-07C5-45CC-BBD8-867152B03EA0}" dt="2022-06-13T22:47:03.075" v="11"/>
          <ac:spMkLst>
            <pc:docMk/>
            <pc:sldMk cId="3358878588" sldId="266"/>
            <ac:spMk id="144" creationId="{4E585044-D921-48E0-80CB-8D4D3C809B04}"/>
          </ac:spMkLst>
        </pc:spChg>
        <pc:spChg chg="mod">
          <ac:chgData name="CHUQUILLA Alejandro ECU" userId="4f996399-c252-4ecf-901b-ab239330a427" providerId="ADAL" clId="{8A3DA70C-07C5-45CC-BBD8-867152B03EA0}" dt="2022-06-13T22:47:03.075" v="11"/>
          <ac:spMkLst>
            <pc:docMk/>
            <pc:sldMk cId="3358878588" sldId="266"/>
            <ac:spMk id="145" creationId="{A036E512-32BC-46E6-9BDF-DE51E1A9600F}"/>
          </ac:spMkLst>
        </pc:spChg>
        <pc:spChg chg="mod">
          <ac:chgData name="CHUQUILLA Alejandro ECU" userId="4f996399-c252-4ecf-901b-ab239330a427" providerId="ADAL" clId="{8A3DA70C-07C5-45CC-BBD8-867152B03EA0}" dt="2022-06-13T22:47:03.075" v="11"/>
          <ac:spMkLst>
            <pc:docMk/>
            <pc:sldMk cId="3358878588" sldId="266"/>
            <ac:spMk id="146" creationId="{CA963F46-BB0E-48DC-8FE2-F18667B007AA}"/>
          </ac:spMkLst>
        </pc:spChg>
        <pc:spChg chg="mod">
          <ac:chgData name="CHUQUILLA Alejandro ECU" userId="4f996399-c252-4ecf-901b-ab239330a427" providerId="ADAL" clId="{8A3DA70C-07C5-45CC-BBD8-867152B03EA0}" dt="2022-06-13T22:47:03.075" v="11"/>
          <ac:spMkLst>
            <pc:docMk/>
            <pc:sldMk cId="3358878588" sldId="266"/>
            <ac:spMk id="147" creationId="{4E57388E-44F6-46CA-88CC-1361728ADACC}"/>
          </ac:spMkLst>
        </pc:spChg>
        <pc:spChg chg="mod">
          <ac:chgData name="CHUQUILLA Alejandro ECU" userId="4f996399-c252-4ecf-901b-ab239330a427" providerId="ADAL" clId="{8A3DA70C-07C5-45CC-BBD8-867152B03EA0}" dt="2022-06-13T22:47:03.075" v="11"/>
          <ac:spMkLst>
            <pc:docMk/>
            <pc:sldMk cId="3358878588" sldId="266"/>
            <ac:spMk id="148" creationId="{8027A7F4-AE8B-4C1B-AF6C-8977E6AA6355}"/>
          </ac:spMkLst>
        </pc:spChg>
        <pc:spChg chg="mod">
          <ac:chgData name="CHUQUILLA Alejandro ECU" userId="4f996399-c252-4ecf-901b-ab239330a427" providerId="ADAL" clId="{8A3DA70C-07C5-45CC-BBD8-867152B03EA0}" dt="2022-06-13T22:47:03.075" v="11"/>
          <ac:spMkLst>
            <pc:docMk/>
            <pc:sldMk cId="3358878588" sldId="266"/>
            <ac:spMk id="149" creationId="{660297AD-EA38-4651-BEC5-5CBEE8B5DD10}"/>
          </ac:spMkLst>
        </pc:spChg>
        <pc:spChg chg="mod">
          <ac:chgData name="CHUQUILLA Alejandro ECU" userId="4f996399-c252-4ecf-901b-ab239330a427" providerId="ADAL" clId="{8A3DA70C-07C5-45CC-BBD8-867152B03EA0}" dt="2022-06-13T22:47:03.075" v="11"/>
          <ac:spMkLst>
            <pc:docMk/>
            <pc:sldMk cId="3358878588" sldId="266"/>
            <ac:spMk id="150" creationId="{4BC49407-E7D7-4DD3-9B98-17478DB8DED2}"/>
          </ac:spMkLst>
        </pc:spChg>
        <pc:spChg chg="mod">
          <ac:chgData name="CHUQUILLA Alejandro ECU" userId="4f996399-c252-4ecf-901b-ab239330a427" providerId="ADAL" clId="{8A3DA70C-07C5-45CC-BBD8-867152B03EA0}" dt="2022-06-13T22:47:03.075" v="11"/>
          <ac:spMkLst>
            <pc:docMk/>
            <pc:sldMk cId="3358878588" sldId="266"/>
            <ac:spMk id="151" creationId="{BE1F81E1-7699-4ED0-9648-853EC71B0932}"/>
          </ac:spMkLst>
        </pc:spChg>
        <pc:spChg chg="mod">
          <ac:chgData name="CHUQUILLA Alejandro ECU" userId="4f996399-c252-4ecf-901b-ab239330a427" providerId="ADAL" clId="{8A3DA70C-07C5-45CC-BBD8-867152B03EA0}" dt="2022-06-13T22:47:03.075" v="11"/>
          <ac:spMkLst>
            <pc:docMk/>
            <pc:sldMk cId="3358878588" sldId="266"/>
            <ac:spMk id="152" creationId="{D6F999CC-C23F-4751-BC8F-9A065BF76694}"/>
          </ac:spMkLst>
        </pc:spChg>
        <pc:spChg chg="mod">
          <ac:chgData name="CHUQUILLA Alejandro ECU" userId="4f996399-c252-4ecf-901b-ab239330a427" providerId="ADAL" clId="{8A3DA70C-07C5-45CC-BBD8-867152B03EA0}" dt="2022-06-13T22:47:03.075" v="11"/>
          <ac:spMkLst>
            <pc:docMk/>
            <pc:sldMk cId="3358878588" sldId="266"/>
            <ac:spMk id="153" creationId="{7D567946-406A-40E5-8A02-967C53B2EE81}"/>
          </ac:spMkLst>
        </pc:spChg>
        <pc:spChg chg="mod">
          <ac:chgData name="CHUQUILLA Alejandro ECU" userId="4f996399-c252-4ecf-901b-ab239330a427" providerId="ADAL" clId="{8A3DA70C-07C5-45CC-BBD8-867152B03EA0}" dt="2022-06-13T22:47:03.075" v="11"/>
          <ac:spMkLst>
            <pc:docMk/>
            <pc:sldMk cId="3358878588" sldId="266"/>
            <ac:spMk id="154" creationId="{6BFDEF04-DBB8-45DB-964E-E0B6A9065658}"/>
          </ac:spMkLst>
        </pc:spChg>
        <pc:spChg chg="mod">
          <ac:chgData name="CHUQUILLA Alejandro ECU" userId="4f996399-c252-4ecf-901b-ab239330a427" providerId="ADAL" clId="{8A3DA70C-07C5-45CC-BBD8-867152B03EA0}" dt="2022-06-13T22:47:03.075" v="11"/>
          <ac:spMkLst>
            <pc:docMk/>
            <pc:sldMk cId="3358878588" sldId="266"/>
            <ac:spMk id="155" creationId="{4D54E0DC-6E2C-4EA0-A624-4AAB53BEA65A}"/>
          </ac:spMkLst>
        </pc:spChg>
        <pc:spChg chg="mod">
          <ac:chgData name="CHUQUILLA Alejandro ECU" userId="4f996399-c252-4ecf-901b-ab239330a427" providerId="ADAL" clId="{8A3DA70C-07C5-45CC-BBD8-867152B03EA0}" dt="2022-06-13T22:47:03.075" v="11"/>
          <ac:spMkLst>
            <pc:docMk/>
            <pc:sldMk cId="3358878588" sldId="266"/>
            <ac:spMk id="156" creationId="{6D1F9447-28DD-4EB3-8C44-2B1AD6E19E1B}"/>
          </ac:spMkLst>
        </pc:spChg>
        <pc:spChg chg="mod">
          <ac:chgData name="CHUQUILLA Alejandro ECU" userId="4f996399-c252-4ecf-901b-ab239330a427" providerId="ADAL" clId="{8A3DA70C-07C5-45CC-BBD8-867152B03EA0}" dt="2022-06-13T22:47:03.075" v="11"/>
          <ac:spMkLst>
            <pc:docMk/>
            <pc:sldMk cId="3358878588" sldId="266"/>
            <ac:spMk id="157" creationId="{CEA3E004-3EAF-4CBF-AF7D-BB034FF0AFB4}"/>
          </ac:spMkLst>
        </pc:spChg>
        <pc:spChg chg="mod">
          <ac:chgData name="CHUQUILLA Alejandro ECU" userId="4f996399-c252-4ecf-901b-ab239330a427" providerId="ADAL" clId="{8A3DA70C-07C5-45CC-BBD8-867152B03EA0}" dt="2022-06-13T22:47:03.075" v="11"/>
          <ac:spMkLst>
            <pc:docMk/>
            <pc:sldMk cId="3358878588" sldId="266"/>
            <ac:spMk id="158" creationId="{3B9A114A-229C-456F-9923-968100EE9CC0}"/>
          </ac:spMkLst>
        </pc:spChg>
        <pc:spChg chg="mod">
          <ac:chgData name="CHUQUILLA Alejandro ECU" userId="4f996399-c252-4ecf-901b-ab239330a427" providerId="ADAL" clId="{8A3DA70C-07C5-45CC-BBD8-867152B03EA0}" dt="2022-06-13T22:47:03.075" v="11"/>
          <ac:spMkLst>
            <pc:docMk/>
            <pc:sldMk cId="3358878588" sldId="266"/>
            <ac:spMk id="159" creationId="{58A1AF4D-F73D-4D0A-BB7D-DF7A528D22AE}"/>
          </ac:spMkLst>
        </pc:spChg>
        <pc:spChg chg="mod">
          <ac:chgData name="CHUQUILLA Alejandro ECU" userId="4f996399-c252-4ecf-901b-ab239330a427" providerId="ADAL" clId="{8A3DA70C-07C5-45CC-BBD8-867152B03EA0}" dt="2022-06-13T22:47:03.075" v="11"/>
          <ac:spMkLst>
            <pc:docMk/>
            <pc:sldMk cId="3358878588" sldId="266"/>
            <ac:spMk id="160" creationId="{512430B7-FEB1-482D-8DA9-F85107341BF6}"/>
          </ac:spMkLst>
        </pc:spChg>
        <pc:spChg chg="mod">
          <ac:chgData name="CHUQUILLA Alejandro ECU" userId="4f996399-c252-4ecf-901b-ab239330a427" providerId="ADAL" clId="{8A3DA70C-07C5-45CC-BBD8-867152B03EA0}" dt="2022-06-13T22:47:03.075" v="11"/>
          <ac:spMkLst>
            <pc:docMk/>
            <pc:sldMk cId="3358878588" sldId="266"/>
            <ac:spMk id="161" creationId="{292F3AA6-52D2-4C1D-8A38-DACF971E7E92}"/>
          </ac:spMkLst>
        </pc:spChg>
        <pc:spChg chg="mod">
          <ac:chgData name="CHUQUILLA Alejandro ECU" userId="4f996399-c252-4ecf-901b-ab239330a427" providerId="ADAL" clId="{8A3DA70C-07C5-45CC-BBD8-867152B03EA0}" dt="2022-06-13T22:47:03.075" v="11"/>
          <ac:spMkLst>
            <pc:docMk/>
            <pc:sldMk cId="3358878588" sldId="266"/>
            <ac:spMk id="162" creationId="{F6AB299B-112E-4D9C-86E6-F1FD2DDC8FFC}"/>
          </ac:spMkLst>
        </pc:spChg>
        <pc:spChg chg="mod">
          <ac:chgData name="CHUQUILLA Alejandro ECU" userId="4f996399-c252-4ecf-901b-ab239330a427" providerId="ADAL" clId="{8A3DA70C-07C5-45CC-BBD8-867152B03EA0}" dt="2022-06-13T22:47:03.075" v="11"/>
          <ac:spMkLst>
            <pc:docMk/>
            <pc:sldMk cId="3358878588" sldId="266"/>
            <ac:spMk id="163" creationId="{44F966C2-4369-4329-B214-AE437E8A7411}"/>
          </ac:spMkLst>
        </pc:spChg>
        <pc:spChg chg="mod">
          <ac:chgData name="CHUQUILLA Alejandro ECU" userId="4f996399-c252-4ecf-901b-ab239330a427" providerId="ADAL" clId="{8A3DA70C-07C5-45CC-BBD8-867152B03EA0}" dt="2022-06-13T22:47:03.075" v="11"/>
          <ac:spMkLst>
            <pc:docMk/>
            <pc:sldMk cId="3358878588" sldId="266"/>
            <ac:spMk id="164" creationId="{253FD613-393B-4852-819C-CA797FFA49B1}"/>
          </ac:spMkLst>
        </pc:spChg>
        <pc:spChg chg="mod">
          <ac:chgData name="CHUQUILLA Alejandro ECU" userId="4f996399-c252-4ecf-901b-ab239330a427" providerId="ADAL" clId="{8A3DA70C-07C5-45CC-BBD8-867152B03EA0}" dt="2022-06-13T22:47:03.075" v="11"/>
          <ac:spMkLst>
            <pc:docMk/>
            <pc:sldMk cId="3358878588" sldId="266"/>
            <ac:spMk id="165" creationId="{0DB2E6C8-054B-40A8-82E5-0CFD67603911}"/>
          </ac:spMkLst>
        </pc:spChg>
        <pc:spChg chg="mod">
          <ac:chgData name="CHUQUILLA Alejandro ECU" userId="4f996399-c252-4ecf-901b-ab239330a427" providerId="ADAL" clId="{8A3DA70C-07C5-45CC-BBD8-867152B03EA0}" dt="2022-06-13T22:47:03.075" v="11"/>
          <ac:spMkLst>
            <pc:docMk/>
            <pc:sldMk cId="3358878588" sldId="266"/>
            <ac:spMk id="166" creationId="{8CC7E770-99E1-4A95-96B5-1998DEA84865}"/>
          </ac:spMkLst>
        </pc:spChg>
        <pc:spChg chg="mod">
          <ac:chgData name="CHUQUILLA Alejandro ECU" userId="4f996399-c252-4ecf-901b-ab239330a427" providerId="ADAL" clId="{8A3DA70C-07C5-45CC-BBD8-867152B03EA0}" dt="2022-06-13T22:47:03.075" v="11"/>
          <ac:spMkLst>
            <pc:docMk/>
            <pc:sldMk cId="3358878588" sldId="266"/>
            <ac:spMk id="167" creationId="{3EF4256A-0C42-4253-94F0-DD30DBC3890A}"/>
          </ac:spMkLst>
        </pc:spChg>
        <pc:spChg chg="mod">
          <ac:chgData name="CHUQUILLA Alejandro ECU" userId="4f996399-c252-4ecf-901b-ab239330a427" providerId="ADAL" clId="{8A3DA70C-07C5-45CC-BBD8-867152B03EA0}" dt="2022-06-13T22:47:03.075" v="11"/>
          <ac:spMkLst>
            <pc:docMk/>
            <pc:sldMk cId="3358878588" sldId="266"/>
            <ac:spMk id="168" creationId="{ED134763-D660-4999-9B38-DFDFB6948F34}"/>
          </ac:spMkLst>
        </pc:spChg>
        <pc:spChg chg="mod">
          <ac:chgData name="CHUQUILLA Alejandro ECU" userId="4f996399-c252-4ecf-901b-ab239330a427" providerId="ADAL" clId="{8A3DA70C-07C5-45CC-BBD8-867152B03EA0}" dt="2022-06-13T22:47:03.075" v="11"/>
          <ac:spMkLst>
            <pc:docMk/>
            <pc:sldMk cId="3358878588" sldId="266"/>
            <ac:spMk id="169" creationId="{93170FDC-9D8D-4A5C-8BE9-D1AE3313F6CA}"/>
          </ac:spMkLst>
        </pc:spChg>
        <pc:spChg chg="mod">
          <ac:chgData name="CHUQUILLA Alejandro ECU" userId="4f996399-c252-4ecf-901b-ab239330a427" providerId="ADAL" clId="{8A3DA70C-07C5-45CC-BBD8-867152B03EA0}" dt="2022-06-13T22:47:03.075" v="11"/>
          <ac:spMkLst>
            <pc:docMk/>
            <pc:sldMk cId="3358878588" sldId="266"/>
            <ac:spMk id="170" creationId="{EAD2E339-81A1-42E7-BF2E-AA7A0D914291}"/>
          </ac:spMkLst>
        </pc:spChg>
        <pc:spChg chg="mod">
          <ac:chgData name="CHUQUILLA Alejandro ECU" userId="4f996399-c252-4ecf-901b-ab239330a427" providerId="ADAL" clId="{8A3DA70C-07C5-45CC-BBD8-867152B03EA0}" dt="2022-06-13T22:47:03.075" v="11"/>
          <ac:spMkLst>
            <pc:docMk/>
            <pc:sldMk cId="3358878588" sldId="266"/>
            <ac:spMk id="171" creationId="{CC0D033F-C5CD-471E-A71A-29DB63759DF7}"/>
          </ac:spMkLst>
        </pc:spChg>
        <pc:spChg chg="mod">
          <ac:chgData name="CHUQUILLA Alejandro ECU" userId="4f996399-c252-4ecf-901b-ab239330a427" providerId="ADAL" clId="{8A3DA70C-07C5-45CC-BBD8-867152B03EA0}" dt="2022-06-13T22:47:03.075" v="11"/>
          <ac:spMkLst>
            <pc:docMk/>
            <pc:sldMk cId="3358878588" sldId="266"/>
            <ac:spMk id="172" creationId="{60BACD99-D568-429C-8AC3-312BBDB0EF44}"/>
          </ac:spMkLst>
        </pc:spChg>
        <pc:spChg chg="mod">
          <ac:chgData name="CHUQUILLA Alejandro ECU" userId="4f996399-c252-4ecf-901b-ab239330a427" providerId="ADAL" clId="{8A3DA70C-07C5-45CC-BBD8-867152B03EA0}" dt="2022-06-13T22:47:03.075" v="11"/>
          <ac:spMkLst>
            <pc:docMk/>
            <pc:sldMk cId="3358878588" sldId="266"/>
            <ac:spMk id="173" creationId="{76B3C3B2-142C-4343-8A54-843F1D08EC27}"/>
          </ac:spMkLst>
        </pc:spChg>
        <pc:spChg chg="mod">
          <ac:chgData name="CHUQUILLA Alejandro ECU" userId="4f996399-c252-4ecf-901b-ab239330a427" providerId="ADAL" clId="{8A3DA70C-07C5-45CC-BBD8-867152B03EA0}" dt="2022-06-13T22:47:03.075" v="11"/>
          <ac:spMkLst>
            <pc:docMk/>
            <pc:sldMk cId="3358878588" sldId="266"/>
            <ac:spMk id="174" creationId="{4B373DE6-51EF-4586-911A-6932B2AF56CF}"/>
          </ac:spMkLst>
        </pc:spChg>
        <pc:spChg chg="mod">
          <ac:chgData name="CHUQUILLA Alejandro ECU" userId="4f996399-c252-4ecf-901b-ab239330a427" providerId="ADAL" clId="{8A3DA70C-07C5-45CC-BBD8-867152B03EA0}" dt="2022-06-13T22:47:03.075" v="11"/>
          <ac:spMkLst>
            <pc:docMk/>
            <pc:sldMk cId="3358878588" sldId="266"/>
            <ac:spMk id="175" creationId="{39C628DC-BC0D-4444-937B-AC14CE08813F}"/>
          </ac:spMkLst>
        </pc:spChg>
        <pc:spChg chg="mod">
          <ac:chgData name="CHUQUILLA Alejandro ECU" userId="4f996399-c252-4ecf-901b-ab239330a427" providerId="ADAL" clId="{8A3DA70C-07C5-45CC-BBD8-867152B03EA0}" dt="2022-06-13T22:47:03.075" v="11"/>
          <ac:spMkLst>
            <pc:docMk/>
            <pc:sldMk cId="3358878588" sldId="266"/>
            <ac:spMk id="176" creationId="{F21FB8C7-556B-4D45-A964-D379A9905F22}"/>
          </ac:spMkLst>
        </pc:spChg>
        <pc:spChg chg="mod">
          <ac:chgData name="CHUQUILLA Alejandro ECU" userId="4f996399-c252-4ecf-901b-ab239330a427" providerId="ADAL" clId="{8A3DA70C-07C5-45CC-BBD8-867152B03EA0}" dt="2022-06-13T22:47:03.075" v="11"/>
          <ac:spMkLst>
            <pc:docMk/>
            <pc:sldMk cId="3358878588" sldId="266"/>
            <ac:spMk id="177" creationId="{0D3AC47D-633B-4419-9C3F-1B5E7BED91DB}"/>
          </ac:spMkLst>
        </pc:spChg>
        <pc:spChg chg="mod">
          <ac:chgData name="CHUQUILLA Alejandro ECU" userId="4f996399-c252-4ecf-901b-ab239330a427" providerId="ADAL" clId="{8A3DA70C-07C5-45CC-BBD8-867152B03EA0}" dt="2022-06-13T22:47:03.075" v="11"/>
          <ac:spMkLst>
            <pc:docMk/>
            <pc:sldMk cId="3358878588" sldId="266"/>
            <ac:spMk id="178" creationId="{E4A05867-D233-48C1-8979-DFEC61477B5C}"/>
          </ac:spMkLst>
        </pc:spChg>
        <pc:spChg chg="mod">
          <ac:chgData name="CHUQUILLA Alejandro ECU" userId="4f996399-c252-4ecf-901b-ab239330a427" providerId="ADAL" clId="{8A3DA70C-07C5-45CC-BBD8-867152B03EA0}" dt="2022-06-13T22:47:03.075" v="11"/>
          <ac:spMkLst>
            <pc:docMk/>
            <pc:sldMk cId="3358878588" sldId="266"/>
            <ac:spMk id="179" creationId="{D66D13EF-8700-4903-A3F6-C4DC38276951}"/>
          </ac:spMkLst>
        </pc:spChg>
        <pc:spChg chg="mod">
          <ac:chgData name="CHUQUILLA Alejandro ECU" userId="4f996399-c252-4ecf-901b-ab239330a427" providerId="ADAL" clId="{8A3DA70C-07C5-45CC-BBD8-867152B03EA0}" dt="2022-06-13T22:47:03.075" v="11"/>
          <ac:spMkLst>
            <pc:docMk/>
            <pc:sldMk cId="3358878588" sldId="266"/>
            <ac:spMk id="180" creationId="{5DD74358-6CF4-43B9-866E-176A57D29256}"/>
          </ac:spMkLst>
        </pc:spChg>
        <pc:spChg chg="mod">
          <ac:chgData name="CHUQUILLA Alejandro ECU" userId="4f996399-c252-4ecf-901b-ab239330a427" providerId="ADAL" clId="{8A3DA70C-07C5-45CC-BBD8-867152B03EA0}" dt="2022-06-13T22:47:03.075" v="11"/>
          <ac:spMkLst>
            <pc:docMk/>
            <pc:sldMk cId="3358878588" sldId="266"/>
            <ac:spMk id="181" creationId="{E384995E-0834-4ACA-9E08-5656D65F0BA5}"/>
          </ac:spMkLst>
        </pc:spChg>
        <pc:spChg chg="mod">
          <ac:chgData name="CHUQUILLA Alejandro ECU" userId="4f996399-c252-4ecf-901b-ab239330a427" providerId="ADAL" clId="{8A3DA70C-07C5-45CC-BBD8-867152B03EA0}" dt="2022-06-13T22:47:03.075" v="11"/>
          <ac:spMkLst>
            <pc:docMk/>
            <pc:sldMk cId="3358878588" sldId="266"/>
            <ac:spMk id="182" creationId="{3BEB7EF8-6ABF-48A8-B998-F1922BA950C3}"/>
          </ac:spMkLst>
        </pc:spChg>
        <pc:spChg chg="mod">
          <ac:chgData name="CHUQUILLA Alejandro ECU" userId="4f996399-c252-4ecf-901b-ab239330a427" providerId="ADAL" clId="{8A3DA70C-07C5-45CC-BBD8-867152B03EA0}" dt="2022-06-13T22:47:03.075" v="11"/>
          <ac:spMkLst>
            <pc:docMk/>
            <pc:sldMk cId="3358878588" sldId="266"/>
            <ac:spMk id="183" creationId="{E96D5740-CD46-4C76-9A6F-AFF52EBF1B67}"/>
          </ac:spMkLst>
        </pc:spChg>
        <pc:spChg chg="mod">
          <ac:chgData name="CHUQUILLA Alejandro ECU" userId="4f996399-c252-4ecf-901b-ab239330a427" providerId="ADAL" clId="{8A3DA70C-07C5-45CC-BBD8-867152B03EA0}" dt="2022-06-13T22:47:03.075" v="11"/>
          <ac:spMkLst>
            <pc:docMk/>
            <pc:sldMk cId="3358878588" sldId="266"/>
            <ac:spMk id="184" creationId="{BFB1AFE7-B478-466D-AB4F-EB24F00F4C51}"/>
          </ac:spMkLst>
        </pc:spChg>
        <pc:spChg chg="mod">
          <ac:chgData name="CHUQUILLA Alejandro ECU" userId="4f996399-c252-4ecf-901b-ab239330a427" providerId="ADAL" clId="{8A3DA70C-07C5-45CC-BBD8-867152B03EA0}" dt="2022-06-13T22:47:03.075" v="11"/>
          <ac:spMkLst>
            <pc:docMk/>
            <pc:sldMk cId="3358878588" sldId="266"/>
            <ac:spMk id="185" creationId="{25D5DA30-4A0E-4794-AE2B-681506C27952}"/>
          </ac:spMkLst>
        </pc:spChg>
        <pc:spChg chg="mod">
          <ac:chgData name="CHUQUILLA Alejandro ECU" userId="4f996399-c252-4ecf-901b-ab239330a427" providerId="ADAL" clId="{8A3DA70C-07C5-45CC-BBD8-867152B03EA0}" dt="2022-06-13T22:47:03.075" v="11"/>
          <ac:spMkLst>
            <pc:docMk/>
            <pc:sldMk cId="3358878588" sldId="266"/>
            <ac:spMk id="186" creationId="{52C03401-0494-4534-9520-29F8597BBBE1}"/>
          </ac:spMkLst>
        </pc:spChg>
        <pc:spChg chg="mod">
          <ac:chgData name="CHUQUILLA Alejandro ECU" userId="4f996399-c252-4ecf-901b-ab239330a427" providerId="ADAL" clId="{8A3DA70C-07C5-45CC-BBD8-867152B03EA0}" dt="2022-06-13T22:47:03.075" v="11"/>
          <ac:spMkLst>
            <pc:docMk/>
            <pc:sldMk cId="3358878588" sldId="266"/>
            <ac:spMk id="187" creationId="{D4E1813F-AF40-4ED9-A752-E97E315C7AEE}"/>
          </ac:spMkLst>
        </pc:spChg>
        <pc:spChg chg="mod">
          <ac:chgData name="CHUQUILLA Alejandro ECU" userId="4f996399-c252-4ecf-901b-ab239330a427" providerId="ADAL" clId="{8A3DA70C-07C5-45CC-BBD8-867152B03EA0}" dt="2022-06-13T22:47:03.075" v="11"/>
          <ac:spMkLst>
            <pc:docMk/>
            <pc:sldMk cId="3358878588" sldId="266"/>
            <ac:spMk id="188" creationId="{A4DA9875-55D2-43D7-820B-D6F1161314C2}"/>
          </ac:spMkLst>
        </pc:spChg>
        <pc:spChg chg="mod">
          <ac:chgData name="CHUQUILLA Alejandro ECU" userId="4f996399-c252-4ecf-901b-ab239330a427" providerId="ADAL" clId="{8A3DA70C-07C5-45CC-BBD8-867152B03EA0}" dt="2022-06-13T22:47:03.075" v="11"/>
          <ac:spMkLst>
            <pc:docMk/>
            <pc:sldMk cId="3358878588" sldId="266"/>
            <ac:spMk id="189" creationId="{505941D7-FA98-439C-A294-A2FE23E3ABF4}"/>
          </ac:spMkLst>
        </pc:spChg>
        <pc:spChg chg="mod">
          <ac:chgData name="CHUQUILLA Alejandro ECU" userId="4f996399-c252-4ecf-901b-ab239330a427" providerId="ADAL" clId="{8A3DA70C-07C5-45CC-BBD8-867152B03EA0}" dt="2022-06-13T22:47:03.075" v="11"/>
          <ac:spMkLst>
            <pc:docMk/>
            <pc:sldMk cId="3358878588" sldId="266"/>
            <ac:spMk id="190" creationId="{8FECDA87-FF85-426D-BF1D-4D766997653E}"/>
          </ac:spMkLst>
        </pc:spChg>
        <pc:spChg chg="mod">
          <ac:chgData name="CHUQUILLA Alejandro ECU" userId="4f996399-c252-4ecf-901b-ab239330a427" providerId="ADAL" clId="{8A3DA70C-07C5-45CC-BBD8-867152B03EA0}" dt="2022-06-13T22:47:03.075" v="11"/>
          <ac:spMkLst>
            <pc:docMk/>
            <pc:sldMk cId="3358878588" sldId="266"/>
            <ac:spMk id="191" creationId="{5658B89C-D856-491E-B1EE-C84A5F799794}"/>
          </ac:spMkLst>
        </pc:spChg>
        <pc:spChg chg="mod">
          <ac:chgData name="CHUQUILLA Alejandro ECU" userId="4f996399-c252-4ecf-901b-ab239330a427" providerId="ADAL" clId="{8A3DA70C-07C5-45CC-BBD8-867152B03EA0}" dt="2022-06-13T22:47:03.075" v="11"/>
          <ac:spMkLst>
            <pc:docMk/>
            <pc:sldMk cId="3358878588" sldId="266"/>
            <ac:spMk id="192" creationId="{7FBF6FFB-8F42-413C-864C-723640C969B4}"/>
          </ac:spMkLst>
        </pc:spChg>
        <pc:spChg chg="mod">
          <ac:chgData name="CHUQUILLA Alejandro ECU" userId="4f996399-c252-4ecf-901b-ab239330a427" providerId="ADAL" clId="{8A3DA70C-07C5-45CC-BBD8-867152B03EA0}" dt="2022-06-13T22:47:03.075" v="11"/>
          <ac:spMkLst>
            <pc:docMk/>
            <pc:sldMk cId="3358878588" sldId="266"/>
            <ac:spMk id="193" creationId="{846AC721-DCEF-44C0-8C93-75E700659148}"/>
          </ac:spMkLst>
        </pc:spChg>
        <pc:spChg chg="mod">
          <ac:chgData name="CHUQUILLA Alejandro ECU" userId="4f996399-c252-4ecf-901b-ab239330a427" providerId="ADAL" clId="{8A3DA70C-07C5-45CC-BBD8-867152B03EA0}" dt="2022-06-13T22:47:03.075" v="11"/>
          <ac:spMkLst>
            <pc:docMk/>
            <pc:sldMk cId="3358878588" sldId="266"/>
            <ac:spMk id="194" creationId="{380D721B-EB10-4022-A045-933BD04539F3}"/>
          </ac:spMkLst>
        </pc:spChg>
        <pc:spChg chg="mod">
          <ac:chgData name="CHUQUILLA Alejandro ECU" userId="4f996399-c252-4ecf-901b-ab239330a427" providerId="ADAL" clId="{8A3DA70C-07C5-45CC-BBD8-867152B03EA0}" dt="2022-06-13T22:47:03.075" v="11"/>
          <ac:spMkLst>
            <pc:docMk/>
            <pc:sldMk cId="3358878588" sldId="266"/>
            <ac:spMk id="195" creationId="{94EFD7FC-6B1F-4709-B951-6CF54A60B5AC}"/>
          </ac:spMkLst>
        </pc:spChg>
        <pc:spChg chg="mod">
          <ac:chgData name="CHUQUILLA Alejandro ECU" userId="4f996399-c252-4ecf-901b-ab239330a427" providerId="ADAL" clId="{8A3DA70C-07C5-45CC-BBD8-867152B03EA0}" dt="2022-06-13T22:47:03.075" v="11"/>
          <ac:spMkLst>
            <pc:docMk/>
            <pc:sldMk cId="3358878588" sldId="266"/>
            <ac:spMk id="196" creationId="{2F7A34D8-AE6A-471A-A693-F9B5238E48E2}"/>
          </ac:spMkLst>
        </pc:spChg>
        <pc:spChg chg="mod">
          <ac:chgData name="CHUQUILLA Alejandro ECU" userId="4f996399-c252-4ecf-901b-ab239330a427" providerId="ADAL" clId="{8A3DA70C-07C5-45CC-BBD8-867152B03EA0}" dt="2022-06-13T22:47:03.075" v="11"/>
          <ac:spMkLst>
            <pc:docMk/>
            <pc:sldMk cId="3358878588" sldId="266"/>
            <ac:spMk id="197" creationId="{CA757C98-3D4F-45A1-82D6-7758BE57F07A}"/>
          </ac:spMkLst>
        </pc:spChg>
        <pc:spChg chg="mod">
          <ac:chgData name="CHUQUILLA Alejandro ECU" userId="4f996399-c252-4ecf-901b-ab239330a427" providerId="ADAL" clId="{8A3DA70C-07C5-45CC-BBD8-867152B03EA0}" dt="2022-06-13T22:47:03.075" v="11"/>
          <ac:spMkLst>
            <pc:docMk/>
            <pc:sldMk cId="3358878588" sldId="266"/>
            <ac:spMk id="198" creationId="{7D7FFC04-C3C8-4E93-BD77-5AB03A450CD2}"/>
          </ac:spMkLst>
        </pc:spChg>
        <pc:spChg chg="mod">
          <ac:chgData name="CHUQUILLA Alejandro ECU" userId="4f996399-c252-4ecf-901b-ab239330a427" providerId="ADAL" clId="{8A3DA70C-07C5-45CC-BBD8-867152B03EA0}" dt="2022-06-13T22:47:03.075" v="11"/>
          <ac:spMkLst>
            <pc:docMk/>
            <pc:sldMk cId="3358878588" sldId="266"/>
            <ac:spMk id="199" creationId="{197508E6-42FC-4E87-9008-087651EE7783}"/>
          </ac:spMkLst>
        </pc:spChg>
        <pc:spChg chg="mod">
          <ac:chgData name="CHUQUILLA Alejandro ECU" userId="4f996399-c252-4ecf-901b-ab239330a427" providerId="ADAL" clId="{8A3DA70C-07C5-45CC-BBD8-867152B03EA0}" dt="2022-06-13T22:47:03.075" v="11"/>
          <ac:spMkLst>
            <pc:docMk/>
            <pc:sldMk cId="3358878588" sldId="266"/>
            <ac:spMk id="200" creationId="{904C03BF-C7A5-44ED-9834-ACE474BCAAAA}"/>
          </ac:spMkLst>
        </pc:spChg>
        <pc:spChg chg="mod">
          <ac:chgData name="CHUQUILLA Alejandro ECU" userId="4f996399-c252-4ecf-901b-ab239330a427" providerId="ADAL" clId="{8A3DA70C-07C5-45CC-BBD8-867152B03EA0}" dt="2022-06-13T22:47:03.075" v="11"/>
          <ac:spMkLst>
            <pc:docMk/>
            <pc:sldMk cId="3358878588" sldId="266"/>
            <ac:spMk id="201" creationId="{2AC5C9C8-2176-49D6-8F33-D90CF1AAA999}"/>
          </ac:spMkLst>
        </pc:spChg>
        <pc:spChg chg="mod">
          <ac:chgData name="CHUQUILLA Alejandro ECU" userId="4f996399-c252-4ecf-901b-ab239330a427" providerId="ADAL" clId="{8A3DA70C-07C5-45CC-BBD8-867152B03EA0}" dt="2022-06-13T22:47:03.075" v="11"/>
          <ac:spMkLst>
            <pc:docMk/>
            <pc:sldMk cId="3358878588" sldId="266"/>
            <ac:spMk id="202" creationId="{2187CB81-B8A0-44B6-A324-FF67F08A37A6}"/>
          </ac:spMkLst>
        </pc:spChg>
        <pc:spChg chg="mod">
          <ac:chgData name="CHUQUILLA Alejandro ECU" userId="4f996399-c252-4ecf-901b-ab239330a427" providerId="ADAL" clId="{8A3DA70C-07C5-45CC-BBD8-867152B03EA0}" dt="2022-06-13T22:47:03.075" v="11"/>
          <ac:spMkLst>
            <pc:docMk/>
            <pc:sldMk cId="3358878588" sldId="266"/>
            <ac:spMk id="203" creationId="{0310EF12-DA44-4638-B242-F113D4013E8B}"/>
          </ac:spMkLst>
        </pc:spChg>
        <pc:spChg chg="mod">
          <ac:chgData name="CHUQUILLA Alejandro ECU" userId="4f996399-c252-4ecf-901b-ab239330a427" providerId="ADAL" clId="{8A3DA70C-07C5-45CC-BBD8-867152B03EA0}" dt="2022-06-13T22:47:03.075" v="11"/>
          <ac:spMkLst>
            <pc:docMk/>
            <pc:sldMk cId="3358878588" sldId="266"/>
            <ac:spMk id="204" creationId="{97C5AAE5-4533-472B-89B6-48F2948C2C35}"/>
          </ac:spMkLst>
        </pc:spChg>
        <pc:spChg chg="mod">
          <ac:chgData name="CHUQUILLA Alejandro ECU" userId="4f996399-c252-4ecf-901b-ab239330a427" providerId="ADAL" clId="{8A3DA70C-07C5-45CC-BBD8-867152B03EA0}" dt="2022-06-13T22:47:03.075" v="11"/>
          <ac:spMkLst>
            <pc:docMk/>
            <pc:sldMk cId="3358878588" sldId="266"/>
            <ac:spMk id="205" creationId="{5057B874-EE24-4FF3-A69C-8FE662F3E913}"/>
          </ac:spMkLst>
        </pc:spChg>
        <pc:spChg chg="mod">
          <ac:chgData name="CHUQUILLA Alejandro ECU" userId="4f996399-c252-4ecf-901b-ab239330a427" providerId="ADAL" clId="{8A3DA70C-07C5-45CC-BBD8-867152B03EA0}" dt="2022-06-13T22:47:03.075" v="11"/>
          <ac:spMkLst>
            <pc:docMk/>
            <pc:sldMk cId="3358878588" sldId="266"/>
            <ac:spMk id="206" creationId="{78FE46F0-6A0D-42A6-963A-3F785D729124}"/>
          </ac:spMkLst>
        </pc:spChg>
        <pc:spChg chg="mod">
          <ac:chgData name="CHUQUILLA Alejandro ECU" userId="4f996399-c252-4ecf-901b-ab239330a427" providerId="ADAL" clId="{8A3DA70C-07C5-45CC-BBD8-867152B03EA0}" dt="2022-06-13T22:47:03.075" v="11"/>
          <ac:spMkLst>
            <pc:docMk/>
            <pc:sldMk cId="3358878588" sldId="266"/>
            <ac:spMk id="207" creationId="{194C52A2-7028-48D5-848C-2FD5FBD4905C}"/>
          </ac:spMkLst>
        </pc:spChg>
        <pc:spChg chg="mod">
          <ac:chgData name="CHUQUILLA Alejandro ECU" userId="4f996399-c252-4ecf-901b-ab239330a427" providerId="ADAL" clId="{8A3DA70C-07C5-45CC-BBD8-867152B03EA0}" dt="2022-06-13T22:47:03.075" v="11"/>
          <ac:spMkLst>
            <pc:docMk/>
            <pc:sldMk cId="3358878588" sldId="266"/>
            <ac:spMk id="208" creationId="{4B72798C-C961-494D-93B6-79CCFCDDD902}"/>
          </ac:spMkLst>
        </pc:spChg>
        <pc:spChg chg="mod">
          <ac:chgData name="CHUQUILLA Alejandro ECU" userId="4f996399-c252-4ecf-901b-ab239330a427" providerId="ADAL" clId="{8A3DA70C-07C5-45CC-BBD8-867152B03EA0}" dt="2022-06-13T22:47:03.075" v="11"/>
          <ac:spMkLst>
            <pc:docMk/>
            <pc:sldMk cId="3358878588" sldId="266"/>
            <ac:spMk id="209" creationId="{05272E1D-5F21-4BA5-84DC-F63895AE1E06}"/>
          </ac:spMkLst>
        </pc:spChg>
        <pc:spChg chg="mod">
          <ac:chgData name="CHUQUILLA Alejandro ECU" userId="4f996399-c252-4ecf-901b-ab239330a427" providerId="ADAL" clId="{8A3DA70C-07C5-45CC-BBD8-867152B03EA0}" dt="2022-06-13T22:47:03.075" v="11"/>
          <ac:spMkLst>
            <pc:docMk/>
            <pc:sldMk cId="3358878588" sldId="266"/>
            <ac:spMk id="210" creationId="{664AE4FE-1093-4BE9-BF1F-F66E8F7C7E05}"/>
          </ac:spMkLst>
        </pc:spChg>
        <pc:spChg chg="mod">
          <ac:chgData name="CHUQUILLA Alejandro ECU" userId="4f996399-c252-4ecf-901b-ab239330a427" providerId="ADAL" clId="{8A3DA70C-07C5-45CC-BBD8-867152B03EA0}" dt="2022-06-13T22:47:03.075" v="11"/>
          <ac:spMkLst>
            <pc:docMk/>
            <pc:sldMk cId="3358878588" sldId="266"/>
            <ac:spMk id="211" creationId="{49493495-2366-46A0-91F9-C56440FDA9B7}"/>
          </ac:spMkLst>
        </pc:spChg>
        <pc:spChg chg="mod">
          <ac:chgData name="CHUQUILLA Alejandro ECU" userId="4f996399-c252-4ecf-901b-ab239330a427" providerId="ADAL" clId="{8A3DA70C-07C5-45CC-BBD8-867152B03EA0}" dt="2022-06-13T22:47:03.075" v="11"/>
          <ac:spMkLst>
            <pc:docMk/>
            <pc:sldMk cId="3358878588" sldId="266"/>
            <ac:spMk id="212" creationId="{CD5A36C2-CA7D-4523-B018-59A8CDB6F073}"/>
          </ac:spMkLst>
        </pc:spChg>
        <pc:spChg chg="mod">
          <ac:chgData name="CHUQUILLA Alejandro ECU" userId="4f996399-c252-4ecf-901b-ab239330a427" providerId="ADAL" clId="{8A3DA70C-07C5-45CC-BBD8-867152B03EA0}" dt="2022-06-13T22:47:03.075" v="11"/>
          <ac:spMkLst>
            <pc:docMk/>
            <pc:sldMk cId="3358878588" sldId="266"/>
            <ac:spMk id="213" creationId="{AAA7AFB5-4011-4604-BCD3-E5057E9ABF7F}"/>
          </ac:spMkLst>
        </pc:spChg>
        <pc:spChg chg="mod">
          <ac:chgData name="CHUQUILLA Alejandro ECU" userId="4f996399-c252-4ecf-901b-ab239330a427" providerId="ADAL" clId="{8A3DA70C-07C5-45CC-BBD8-867152B03EA0}" dt="2022-06-13T22:47:03.075" v="11"/>
          <ac:spMkLst>
            <pc:docMk/>
            <pc:sldMk cId="3358878588" sldId="266"/>
            <ac:spMk id="214" creationId="{4D16C3B9-26E4-4E56-B9E5-33E72E9B56E1}"/>
          </ac:spMkLst>
        </pc:spChg>
        <pc:spChg chg="mod">
          <ac:chgData name="CHUQUILLA Alejandro ECU" userId="4f996399-c252-4ecf-901b-ab239330a427" providerId="ADAL" clId="{8A3DA70C-07C5-45CC-BBD8-867152B03EA0}" dt="2022-06-13T22:47:03.075" v="11"/>
          <ac:spMkLst>
            <pc:docMk/>
            <pc:sldMk cId="3358878588" sldId="266"/>
            <ac:spMk id="215" creationId="{8742CBA6-E0D9-4643-A529-F03BCCA94648}"/>
          </ac:spMkLst>
        </pc:spChg>
        <pc:spChg chg="mod">
          <ac:chgData name="CHUQUILLA Alejandro ECU" userId="4f996399-c252-4ecf-901b-ab239330a427" providerId="ADAL" clId="{8A3DA70C-07C5-45CC-BBD8-867152B03EA0}" dt="2022-06-13T22:47:03.075" v="11"/>
          <ac:spMkLst>
            <pc:docMk/>
            <pc:sldMk cId="3358878588" sldId="266"/>
            <ac:spMk id="216" creationId="{55C3CAC0-23F8-49A7-92C3-3956C0499AEF}"/>
          </ac:spMkLst>
        </pc:spChg>
        <pc:spChg chg="mod">
          <ac:chgData name="CHUQUILLA Alejandro ECU" userId="4f996399-c252-4ecf-901b-ab239330a427" providerId="ADAL" clId="{8A3DA70C-07C5-45CC-BBD8-867152B03EA0}" dt="2022-06-13T22:47:03.075" v="11"/>
          <ac:spMkLst>
            <pc:docMk/>
            <pc:sldMk cId="3358878588" sldId="266"/>
            <ac:spMk id="217" creationId="{5157FC3F-CB40-4E24-AB30-C8482039464C}"/>
          </ac:spMkLst>
        </pc:spChg>
        <pc:spChg chg="mod">
          <ac:chgData name="CHUQUILLA Alejandro ECU" userId="4f996399-c252-4ecf-901b-ab239330a427" providerId="ADAL" clId="{8A3DA70C-07C5-45CC-BBD8-867152B03EA0}" dt="2022-06-13T22:47:03.075" v="11"/>
          <ac:spMkLst>
            <pc:docMk/>
            <pc:sldMk cId="3358878588" sldId="266"/>
            <ac:spMk id="218" creationId="{9969C00A-4DBC-4753-A721-DBCAFFD247EF}"/>
          </ac:spMkLst>
        </pc:spChg>
        <pc:spChg chg="mod">
          <ac:chgData name="CHUQUILLA Alejandro ECU" userId="4f996399-c252-4ecf-901b-ab239330a427" providerId="ADAL" clId="{8A3DA70C-07C5-45CC-BBD8-867152B03EA0}" dt="2022-06-13T22:47:03.075" v="11"/>
          <ac:spMkLst>
            <pc:docMk/>
            <pc:sldMk cId="3358878588" sldId="266"/>
            <ac:spMk id="219" creationId="{0A207C6C-EDD1-4868-AA84-ECDBB7E5FCA4}"/>
          </ac:spMkLst>
        </pc:spChg>
        <pc:spChg chg="mod">
          <ac:chgData name="CHUQUILLA Alejandro ECU" userId="4f996399-c252-4ecf-901b-ab239330a427" providerId="ADAL" clId="{8A3DA70C-07C5-45CC-BBD8-867152B03EA0}" dt="2022-06-13T22:47:03.075" v="11"/>
          <ac:spMkLst>
            <pc:docMk/>
            <pc:sldMk cId="3358878588" sldId="266"/>
            <ac:spMk id="220" creationId="{9A11EEBB-2EA6-41D4-AAC4-2959632A5C02}"/>
          </ac:spMkLst>
        </pc:spChg>
        <pc:spChg chg="mod">
          <ac:chgData name="CHUQUILLA Alejandro ECU" userId="4f996399-c252-4ecf-901b-ab239330a427" providerId="ADAL" clId="{8A3DA70C-07C5-45CC-BBD8-867152B03EA0}" dt="2022-06-13T22:47:03.075" v="11"/>
          <ac:spMkLst>
            <pc:docMk/>
            <pc:sldMk cId="3358878588" sldId="266"/>
            <ac:spMk id="221" creationId="{9D721948-C7A0-4ACF-AE27-B94DD3971A6D}"/>
          </ac:spMkLst>
        </pc:spChg>
        <pc:spChg chg="mod">
          <ac:chgData name="CHUQUILLA Alejandro ECU" userId="4f996399-c252-4ecf-901b-ab239330a427" providerId="ADAL" clId="{8A3DA70C-07C5-45CC-BBD8-867152B03EA0}" dt="2022-06-13T22:47:03.075" v="11"/>
          <ac:spMkLst>
            <pc:docMk/>
            <pc:sldMk cId="3358878588" sldId="266"/>
            <ac:spMk id="222" creationId="{36CAEDD8-12C9-4169-BD2F-798CB43C4B6F}"/>
          </ac:spMkLst>
        </pc:spChg>
        <pc:spChg chg="mod">
          <ac:chgData name="CHUQUILLA Alejandro ECU" userId="4f996399-c252-4ecf-901b-ab239330a427" providerId="ADAL" clId="{8A3DA70C-07C5-45CC-BBD8-867152B03EA0}" dt="2022-06-13T22:47:03.075" v="11"/>
          <ac:spMkLst>
            <pc:docMk/>
            <pc:sldMk cId="3358878588" sldId="266"/>
            <ac:spMk id="223" creationId="{B43EE9FF-C63C-42D0-8AAE-614BE9D575A9}"/>
          </ac:spMkLst>
        </pc:spChg>
        <pc:spChg chg="mod">
          <ac:chgData name="CHUQUILLA Alejandro ECU" userId="4f996399-c252-4ecf-901b-ab239330a427" providerId="ADAL" clId="{8A3DA70C-07C5-45CC-BBD8-867152B03EA0}" dt="2022-06-13T22:47:03.075" v="11"/>
          <ac:spMkLst>
            <pc:docMk/>
            <pc:sldMk cId="3358878588" sldId="266"/>
            <ac:spMk id="224" creationId="{54CF1929-E564-4455-AE9B-6EB77BABB0AA}"/>
          </ac:spMkLst>
        </pc:spChg>
        <pc:spChg chg="mod">
          <ac:chgData name="CHUQUILLA Alejandro ECU" userId="4f996399-c252-4ecf-901b-ab239330a427" providerId="ADAL" clId="{8A3DA70C-07C5-45CC-BBD8-867152B03EA0}" dt="2022-06-13T22:47:03.075" v="11"/>
          <ac:spMkLst>
            <pc:docMk/>
            <pc:sldMk cId="3358878588" sldId="266"/>
            <ac:spMk id="225" creationId="{350CDC53-923F-4E8A-82FA-B6AC044782AE}"/>
          </ac:spMkLst>
        </pc:spChg>
        <pc:spChg chg="mod">
          <ac:chgData name="CHUQUILLA Alejandro ECU" userId="4f996399-c252-4ecf-901b-ab239330a427" providerId="ADAL" clId="{8A3DA70C-07C5-45CC-BBD8-867152B03EA0}" dt="2022-06-13T22:47:03.075" v="11"/>
          <ac:spMkLst>
            <pc:docMk/>
            <pc:sldMk cId="3358878588" sldId="266"/>
            <ac:spMk id="226" creationId="{52D9B695-B533-4164-BEAE-8B1F1B699492}"/>
          </ac:spMkLst>
        </pc:spChg>
        <pc:spChg chg="mod">
          <ac:chgData name="CHUQUILLA Alejandro ECU" userId="4f996399-c252-4ecf-901b-ab239330a427" providerId="ADAL" clId="{8A3DA70C-07C5-45CC-BBD8-867152B03EA0}" dt="2022-06-13T22:47:03.075" v="11"/>
          <ac:spMkLst>
            <pc:docMk/>
            <pc:sldMk cId="3358878588" sldId="266"/>
            <ac:spMk id="227" creationId="{1DFAC44C-A7A3-4103-BF0B-997D538CA111}"/>
          </ac:spMkLst>
        </pc:spChg>
        <pc:spChg chg="mod">
          <ac:chgData name="CHUQUILLA Alejandro ECU" userId="4f996399-c252-4ecf-901b-ab239330a427" providerId="ADAL" clId="{8A3DA70C-07C5-45CC-BBD8-867152B03EA0}" dt="2022-06-13T22:47:03.075" v="11"/>
          <ac:spMkLst>
            <pc:docMk/>
            <pc:sldMk cId="3358878588" sldId="266"/>
            <ac:spMk id="228" creationId="{3A2DDAB1-7E78-4D7A-A0ED-DEB518C8CCCA}"/>
          </ac:spMkLst>
        </pc:spChg>
        <pc:spChg chg="mod">
          <ac:chgData name="CHUQUILLA Alejandro ECU" userId="4f996399-c252-4ecf-901b-ab239330a427" providerId="ADAL" clId="{8A3DA70C-07C5-45CC-BBD8-867152B03EA0}" dt="2022-06-13T22:47:03.075" v="11"/>
          <ac:spMkLst>
            <pc:docMk/>
            <pc:sldMk cId="3358878588" sldId="266"/>
            <ac:spMk id="229" creationId="{EF0D9FAF-9B2B-4B00-AA2C-C057EF58C198}"/>
          </ac:spMkLst>
        </pc:spChg>
        <pc:spChg chg="mod">
          <ac:chgData name="CHUQUILLA Alejandro ECU" userId="4f996399-c252-4ecf-901b-ab239330a427" providerId="ADAL" clId="{8A3DA70C-07C5-45CC-BBD8-867152B03EA0}" dt="2022-06-13T22:47:03.075" v="11"/>
          <ac:spMkLst>
            <pc:docMk/>
            <pc:sldMk cId="3358878588" sldId="266"/>
            <ac:spMk id="230" creationId="{0AAF08F4-0183-4DB9-9272-D7FD50868636}"/>
          </ac:spMkLst>
        </pc:spChg>
        <pc:spChg chg="mod">
          <ac:chgData name="CHUQUILLA Alejandro ECU" userId="4f996399-c252-4ecf-901b-ab239330a427" providerId="ADAL" clId="{8A3DA70C-07C5-45CC-BBD8-867152B03EA0}" dt="2022-06-13T22:47:03.075" v="11"/>
          <ac:spMkLst>
            <pc:docMk/>
            <pc:sldMk cId="3358878588" sldId="266"/>
            <ac:spMk id="231" creationId="{F0DCDFF5-5B49-4CE8-B45B-F4C22FEFCF1C}"/>
          </ac:spMkLst>
        </pc:spChg>
        <pc:spChg chg="mod">
          <ac:chgData name="CHUQUILLA Alejandro ECU" userId="4f996399-c252-4ecf-901b-ab239330a427" providerId="ADAL" clId="{8A3DA70C-07C5-45CC-BBD8-867152B03EA0}" dt="2022-06-13T22:47:03.075" v="11"/>
          <ac:spMkLst>
            <pc:docMk/>
            <pc:sldMk cId="3358878588" sldId="266"/>
            <ac:spMk id="232" creationId="{379D8EDF-55EE-442A-81B8-B8A38E91C76C}"/>
          </ac:spMkLst>
        </pc:spChg>
        <pc:spChg chg="mod">
          <ac:chgData name="CHUQUILLA Alejandro ECU" userId="4f996399-c252-4ecf-901b-ab239330a427" providerId="ADAL" clId="{8A3DA70C-07C5-45CC-BBD8-867152B03EA0}" dt="2022-06-13T22:47:03.075" v="11"/>
          <ac:spMkLst>
            <pc:docMk/>
            <pc:sldMk cId="3358878588" sldId="266"/>
            <ac:spMk id="233" creationId="{F66DF898-7A8A-43CB-B484-6A39B1E24170}"/>
          </ac:spMkLst>
        </pc:spChg>
        <pc:spChg chg="mod">
          <ac:chgData name="CHUQUILLA Alejandro ECU" userId="4f996399-c252-4ecf-901b-ab239330a427" providerId="ADAL" clId="{8A3DA70C-07C5-45CC-BBD8-867152B03EA0}" dt="2022-06-13T22:47:03.075" v="11"/>
          <ac:spMkLst>
            <pc:docMk/>
            <pc:sldMk cId="3358878588" sldId="266"/>
            <ac:spMk id="234" creationId="{F039CDD7-C06A-4656-A501-1BDD9869D493}"/>
          </ac:spMkLst>
        </pc:spChg>
        <pc:spChg chg="mod">
          <ac:chgData name="CHUQUILLA Alejandro ECU" userId="4f996399-c252-4ecf-901b-ab239330a427" providerId="ADAL" clId="{8A3DA70C-07C5-45CC-BBD8-867152B03EA0}" dt="2022-06-13T22:47:03.075" v="11"/>
          <ac:spMkLst>
            <pc:docMk/>
            <pc:sldMk cId="3358878588" sldId="266"/>
            <ac:spMk id="235" creationId="{D0D762C4-A511-4589-A5CF-CC290404BE27}"/>
          </ac:spMkLst>
        </pc:spChg>
        <pc:spChg chg="mod">
          <ac:chgData name="CHUQUILLA Alejandro ECU" userId="4f996399-c252-4ecf-901b-ab239330a427" providerId="ADAL" clId="{8A3DA70C-07C5-45CC-BBD8-867152B03EA0}" dt="2022-06-13T22:47:03.075" v="11"/>
          <ac:spMkLst>
            <pc:docMk/>
            <pc:sldMk cId="3358878588" sldId="266"/>
            <ac:spMk id="236" creationId="{1996D2C2-5313-4C07-83DA-BB3DCCDC9F06}"/>
          </ac:spMkLst>
        </pc:spChg>
        <pc:spChg chg="mod">
          <ac:chgData name="CHUQUILLA Alejandro ECU" userId="4f996399-c252-4ecf-901b-ab239330a427" providerId="ADAL" clId="{8A3DA70C-07C5-45CC-BBD8-867152B03EA0}" dt="2022-06-13T22:47:03.075" v="11"/>
          <ac:spMkLst>
            <pc:docMk/>
            <pc:sldMk cId="3358878588" sldId="266"/>
            <ac:spMk id="237" creationId="{AED582D2-679F-49DA-9A28-F3A6298AB220}"/>
          </ac:spMkLst>
        </pc:spChg>
        <pc:spChg chg="mod">
          <ac:chgData name="CHUQUILLA Alejandro ECU" userId="4f996399-c252-4ecf-901b-ab239330a427" providerId="ADAL" clId="{8A3DA70C-07C5-45CC-BBD8-867152B03EA0}" dt="2022-06-13T22:47:03.075" v="11"/>
          <ac:spMkLst>
            <pc:docMk/>
            <pc:sldMk cId="3358878588" sldId="266"/>
            <ac:spMk id="238" creationId="{992F78E6-40DA-4B9D-B1E3-2251834F7B2D}"/>
          </ac:spMkLst>
        </pc:spChg>
        <pc:spChg chg="mod">
          <ac:chgData name="CHUQUILLA Alejandro ECU" userId="4f996399-c252-4ecf-901b-ab239330a427" providerId="ADAL" clId="{8A3DA70C-07C5-45CC-BBD8-867152B03EA0}" dt="2022-06-13T22:47:03.075" v="11"/>
          <ac:spMkLst>
            <pc:docMk/>
            <pc:sldMk cId="3358878588" sldId="266"/>
            <ac:spMk id="239" creationId="{2A507747-90F5-4683-A445-76F48FB2F824}"/>
          </ac:spMkLst>
        </pc:spChg>
        <pc:spChg chg="mod">
          <ac:chgData name="CHUQUILLA Alejandro ECU" userId="4f996399-c252-4ecf-901b-ab239330a427" providerId="ADAL" clId="{8A3DA70C-07C5-45CC-BBD8-867152B03EA0}" dt="2022-06-13T22:47:03.075" v="11"/>
          <ac:spMkLst>
            <pc:docMk/>
            <pc:sldMk cId="3358878588" sldId="266"/>
            <ac:spMk id="240" creationId="{6CCCC908-BF02-4EBB-AEAB-D0282F1BF177}"/>
          </ac:spMkLst>
        </pc:spChg>
        <pc:spChg chg="mod">
          <ac:chgData name="CHUQUILLA Alejandro ECU" userId="4f996399-c252-4ecf-901b-ab239330a427" providerId="ADAL" clId="{8A3DA70C-07C5-45CC-BBD8-867152B03EA0}" dt="2022-06-13T22:47:03.075" v="11"/>
          <ac:spMkLst>
            <pc:docMk/>
            <pc:sldMk cId="3358878588" sldId="266"/>
            <ac:spMk id="241" creationId="{BF8E3F91-4018-4AC6-B212-9164C667E52A}"/>
          </ac:spMkLst>
        </pc:spChg>
        <pc:spChg chg="mod">
          <ac:chgData name="CHUQUILLA Alejandro ECU" userId="4f996399-c252-4ecf-901b-ab239330a427" providerId="ADAL" clId="{8A3DA70C-07C5-45CC-BBD8-867152B03EA0}" dt="2022-06-13T22:47:03.075" v="11"/>
          <ac:spMkLst>
            <pc:docMk/>
            <pc:sldMk cId="3358878588" sldId="266"/>
            <ac:spMk id="242" creationId="{1691FD86-2C31-43C5-8797-882AF7B380EC}"/>
          </ac:spMkLst>
        </pc:spChg>
        <pc:spChg chg="mod">
          <ac:chgData name="CHUQUILLA Alejandro ECU" userId="4f996399-c252-4ecf-901b-ab239330a427" providerId="ADAL" clId="{8A3DA70C-07C5-45CC-BBD8-867152B03EA0}" dt="2022-06-13T22:47:03.075" v="11"/>
          <ac:spMkLst>
            <pc:docMk/>
            <pc:sldMk cId="3358878588" sldId="266"/>
            <ac:spMk id="243" creationId="{74ECA112-C0AD-40DC-8A5D-F27B91DC1B22}"/>
          </ac:spMkLst>
        </pc:spChg>
        <pc:spChg chg="mod">
          <ac:chgData name="CHUQUILLA Alejandro ECU" userId="4f996399-c252-4ecf-901b-ab239330a427" providerId="ADAL" clId="{8A3DA70C-07C5-45CC-BBD8-867152B03EA0}" dt="2022-06-13T22:47:03.075" v="11"/>
          <ac:spMkLst>
            <pc:docMk/>
            <pc:sldMk cId="3358878588" sldId="266"/>
            <ac:spMk id="244" creationId="{9E3A6614-5B89-4725-BE1F-C81113EFE9D7}"/>
          </ac:spMkLst>
        </pc:spChg>
        <pc:spChg chg="mod">
          <ac:chgData name="CHUQUILLA Alejandro ECU" userId="4f996399-c252-4ecf-901b-ab239330a427" providerId="ADAL" clId="{8A3DA70C-07C5-45CC-BBD8-867152B03EA0}" dt="2022-06-13T22:47:03.075" v="11"/>
          <ac:spMkLst>
            <pc:docMk/>
            <pc:sldMk cId="3358878588" sldId="266"/>
            <ac:spMk id="245" creationId="{97A867F1-2B57-4652-B4DD-93E1B5F45DF5}"/>
          </ac:spMkLst>
        </pc:spChg>
        <pc:spChg chg="mod">
          <ac:chgData name="CHUQUILLA Alejandro ECU" userId="4f996399-c252-4ecf-901b-ab239330a427" providerId="ADAL" clId="{8A3DA70C-07C5-45CC-BBD8-867152B03EA0}" dt="2022-06-13T22:47:03.075" v="11"/>
          <ac:spMkLst>
            <pc:docMk/>
            <pc:sldMk cId="3358878588" sldId="266"/>
            <ac:spMk id="246" creationId="{10BE5662-E0B5-4CCD-B5C7-28F849B83FA8}"/>
          </ac:spMkLst>
        </pc:spChg>
        <pc:spChg chg="mod">
          <ac:chgData name="CHUQUILLA Alejandro ECU" userId="4f996399-c252-4ecf-901b-ab239330a427" providerId="ADAL" clId="{8A3DA70C-07C5-45CC-BBD8-867152B03EA0}" dt="2022-06-13T22:47:03.075" v="11"/>
          <ac:spMkLst>
            <pc:docMk/>
            <pc:sldMk cId="3358878588" sldId="266"/>
            <ac:spMk id="247" creationId="{321BBD51-DD88-4FE9-8C5B-A2743BC7539F}"/>
          </ac:spMkLst>
        </pc:spChg>
        <pc:spChg chg="mod">
          <ac:chgData name="CHUQUILLA Alejandro ECU" userId="4f996399-c252-4ecf-901b-ab239330a427" providerId="ADAL" clId="{8A3DA70C-07C5-45CC-BBD8-867152B03EA0}" dt="2022-06-13T22:47:03.075" v="11"/>
          <ac:spMkLst>
            <pc:docMk/>
            <pc:sldMk cId="3358878588" sldId="266"/>
            <ac:spMk id="248" creationId="{DB3C53E2-8B2A-4344-A567-B663D6597BA1}"/>
          </ac:spMkLst>
        </pc:spChg>
        <pc:spChg chg="mod">
          <ac:chgData name="CHUQUILLA Alejandro ECU" userId="4f996399-c252-4ecf-901b-ab239330a427" providerId="ADAL" clId="{8A3DA70C-07C5-45CC-BBD8-867152B03EA0}" dt="2022-06-13T22:47:03.075" v="11"/>
          <ac:spMkLst>
            <pc:docMk/>
            <pc:sldMk cId="3358878588" sldId="266"/>
            <ac:spMk id="249" creationId="{47657B25-F2E5-4CAB-9A50-F9BC6D7586F7}"/>
          </ac:spMkLst>
        </pc:spChg>
        <pc:spChg chg="mod">
          <ac:chgData name="CHUQUILLA Alejandro ECU" userId="4f996399-c252-4ecf-901b-ab239330a427" providerId="ADAL" clId="{8A3DA70C-07C5-45CC-BBD8-867152B03EA0}" dt="2022-06-13T22:47:03.075" v="11"/>
          <ac:spMkLst>
            <pc:docMk/>
            <pc:sldMk cId="3358878588" sldId="266"/>
            <ac:spMk id="250" creationId="{B3B155F3-9D38-4698-B949-E4BEAA7AC6C5}"/>
          </ac:spMkLst>
        </pc:spChg>
        <pc:spChg chg="mod">
          <ac:chgData name="CHUQUILLA Alejandro ECU" userId="4f996399-c252-4ecf-901b-ab239330a427" providerId="ADAL" clId="{8A3DA70C-07C5-45CC-BBD8-867152B03EA0}" dt="2022-06-13T22:47:03.075" v="11"/>
          <ac:spMkLst>
            <pc:docMk/>
            <pc:sldMk cId="3358878588" sldId="266"/>
            <ac:spMk id="251" creationId="{0F3F6A99-7A97-43BF-8AF7-2D2CE42EB264}"/>
          </ac:spMkLst>
        </pc:spChg>
        <pc:spChg chg="mod">
          <ac:chgData name="CHUQUILLA Alejandro ECU" userId="4f996399-c252-4ecf-901b-ab239330a427" providerId="ADAL" clId="{8A3DA70C-07C5-45CC-BBD8-867152B03EA0}" dt="2022-06-13T22:47:03.075" v="11"/>
          <ac:spMkLst>
            <pc:docMk/>
            <pc:sldMk cId="3358878588" sldId="266"/>
            <ac:spMk id="252" creationId="{17C07EEA-7C05-418C-8CF3-C5B67C72B1FA}"/>
          </ac:spMkLst>
        </pc:spChg>
        <pc:spChg chg="mod">
          <ac:chgData name="CHUQUILLA Alejandro ECU" userId="4f996399-c252-4ecf-901b-ab239330a427" providerId="ADAL" clId="{8A3DA70C-07C5-45CC-BBD8-867152B03EA0}" dt="2022-06-13T22:47:03.075" v="11"/>
          <ac:spMkLst>
            <pc:docMk/>
            <pc:sldMk cId="3358878588" sldId="266"/>
            <ac:spMk id="253" creationId="{57493069-EC54-4ACF-A6FA-95C2FE95039A}"/>
          </ac:spMkLst>
        </pc:spChg>
        <pc:spChg chg="mod">
          <ac:chgData name="CHUQUILLA Alejandro ECU" userId="4f996399-c252-4ecf-901b-ab239330a427" providerId="ADAL" clId="{8A3DA70C-07C5-45CC-BBD8-867152B03EA0}" dt="2022-06-13T22:47:03.075" v="11"/>
          <ac:spMkLst>
            <pc:docMk/>
            <pc:sldMk cId="3358878588" sldId="266"/>
            <ac:spMk id="254" creationId="{03D85D88-F8A3-40DC-B8CD-3B87E1239351}"/>
          </ac:spMkLst>
        </pc:spChg>
        <pc:spChg chg="mod">
          <ac:chgData name="CHUQUILLA Alejandro ECU" userId="4f996399-c252-4ecf-901b-ab239330a427" providerId="ADAL" clId="{8A3DA70C-07C5-45CC-BBD8-867152B03EA0}" dt="2022-06-13T22:47:03.075" v="11"/>
          <ac:spMkLst>
            <pc:docMk/>
            <pc:sldMk cId="3358878588" sldId="266"/>
            <ac:spMk id="255" creationId="{F7E77FA8-ED14-4496-A13A-597EE91C65CD}"/>
          </ac:spMkLst>
        </pc:spChg>
        <pc:spChg chg="mod">
          <ac:chgData name="CHUQUILLA Alejandro ECU" userId="4f996399-c252-4ecf-901b-ab239330a427" providerId="ADAL" clId="{8A3DA70C-07C5-45CC-BBD8-867152B03EA0}" dt="2022-06-13T22:47:03.075" v="11"/>
          <ac:spMkLst>
            <pc:docMk/>
            <pc:sldMk cId="3358878588" sldId="266"/>
            <ac:spMk id="256" creationId="{656ED6E8-966C-43A6-880D-D7801D6B0006}"/>
          </ac:spMkLst>
        </pc:spChg>
        <pc:spChg chg="mod">
          <ac:chgData name="CHUQUILLA Alejandro ECU" userId="4f996399-c252-4ecf-901b-ab239330a427" providerId="ADAL" clId="{8A3DA70C-07C5-45CC-BBD8-867152B03EA0}" dt="2022-06-13T22:47:03.075" v="11"/>
          <ac:spMkLst>
            <pc:docMk/>
            <pc:sldMk cId="3358878588" sldId="266"/>
            <ac:spMk id="257" creationId="{FEDEF456-AB6B-4CA6-A6AF-30A59C610A2D}"/>
          </ac:spMkLst>
        </pc:spChg>
        <pc:spChg chg="mod">
          <ac:chgData name="CHUQUILLA Alejandro ECU" userId="4f996399-c252-4ecf-901b-ab239330a427" providerId="ADAL" clId="{8A3DA70C-07C5-45CC-BBD8-867152B03EA0}" dt="2022-06-13T22:47:03.075" v="11"/>
          <ac:spMkLst>
            <pc:docMk/>
            <pc:sldMk cId="3358878588" sldId="266"/>
            <ac:spMk id="258" creationId="{D37FF452-CDFF-44E6-A540-FFDAE64531C5}"/>
          </ac:spMkLst>
        </pc:spChg>
        <pc:spChg chg="mod">
          <ac:chgData name="CHUQUILLA Alejandro ECU" userId="4f996399-c252-4ecf-901b-ab239330a427" providerId="ADAL" clId="{8A3DA70C-07C5-45CC-BBD8-867152B03EA0}" dt="2022-06-13T22:47:03.075" v="11"/>
          <ac:spMkLst>
            <pc:docMk/>
            <pc:sldMk cId="3358878588" sldId="266"/>
            <ac:spMk id="259" creationId="{B02CF9EF-7992-42DB-A823-20B7BED3D3BD}"/>
          </ac:spMkLst>
        </pc:spChg>
        <pc:spChg chg="mod">
          <ac:chgData name="CHUQUILLA Alejandro ECU" userId="4f996399-c252-4ecf-901b-ab239330a427" providerId="ADAL" clId="{8A3DA70C-07C5-45CC-BBD8-867152B03EA0}" dt="2022-06-13T22:47:03.075" v="11"/>
          <ac:spMkLst>
            <pc:docMk/>
            <pc:sldMk cId="3358878588" sldId="266"/>
            <ac:spMk id="260" creationId="{29B31661-CEF3-4881-A117-982A41CDEBC1}"/>
          </ac:spMkLst>
        </pc:spChg>
        <pc:spChg chg="mod">
          <ac:chgData name="CHUQUILLA Alejandro ECU" userId="4f996399-c252-4ecf-901b-ab239330a427" providerId="ADAL" clId="{8A3DA70C-07C5-45CC-BBD8-867152B03EA0}" dt="2022-06-13T22:47:03.075" v="11"/>
          <ac:spMkLst>
            <pc:docMk/>
            <pc:sldMk cId="3358878588" sldId="266"/>
            <ac:spMk id="261" creationId="{ADD332EA-43F7-43D2-B7B3-C6BD608C6AE2}"/>
          </ac:spMkLst>
        </pc:spChg>
        <pc:spChg chg="mod">
          <ac:chgData name="CHUQUILLA Alejandro ECU" userId="4f996399-c252-4ecf-901b-ab239330a427" providerId="ADAL" clId="{8A3DA70C-07C5-45CC-BBD8-867152B03EA0}" dt="2022-06-13T22:47:03.075" v="11"/>
          <ac:spMkLst>
            <pc:docMk/>
            <pc:sldMk cId="3358878588" sldId="266"/>
            <ac:spMk id="262" creationId="{288FB795-FF1E-43E9-9A90-D5BBCFA1F844}"/>
          </ac:spMkLst>
        </pc:spChg>
        <pc:spChg chg="mod">
          <ac:chgData name="CHUQUILLA Alejandro ECU" userId="4f996399-c252-4ecf-901b-ab239330a427" providerId="ADAL" clId="{8A3DA70C-07C5-45CC-BBD8-867152B03EA0}" dt="2022-06-13T22:47:03.075" v="11"/>
          <ac:spMkLst>
            <pc:docMk/>
            <pc:sldMk cId="3358878588" sldId="266"/>
            <ac:spMk id="263" creationId="{4D2D18BA-68F1-42E8-B136-2595C89B6EE9}"/>
          </ac:spMkLst>
        </pc:spChg>
        <pc:spChg chg="mod">
          <ac:chgData name="CHUQUILLA Alejandro ECU" userId="4f996399-c252-4ecf-901b-ab239330a427" providerId="ADAL" clId="{8A3DA70C-07C5-45CC-BBD8-867152B03EA0}" dt="2022-06-13T22:47:03.075" v="11"/>
          <ac:spMkLst>
            <pc:docMk/>
            <pc:sldMk cId="3358878588" sldId="266"/>
            <ac:spMk id="264" creationId="{B14301AB-6384-4252-8B46-1720D7FE3A45}"/>
          </ac:spMkLst>
        </pc:spChg>
        <pc:spChg chg="mod">
          <ac:chgData name="CHUQUILLA Alejandro ECU" userId="4f996399-c252-4ecf-901b-ab239330a427" providerId="ADAL" clId="{8A3DA70C-07C5-45CC-BBD8-867152B03EA0}" dt="2022-06-13T22:47:03.075" v="11"/>
          <ac:spMkLst>
            <pc:docMk/>
            <pc:sldMk cId="3358878588" sldId="266"/>
            <ac:spMk id="265" creationId="{6012A9CE-DE83-43EC-BE07-FA4BF05916FC}"/>
          </ac:spMkLst>
        </pc:spChg>
        <pc:spChg chg="mod">
          <ac:chgData name="CHUQUILLA Alejandro ECU" userId="4f996399-c252-4ecf-901b-ab239330a427" providerId="ADAL" clId="{8A3DA70C-07C5-45CC-BBD8-867152B03EA0}" dt="2022-06-13T22:47:03.075" v="11"/>
          <ac:spMkLst>
            <pc:docMk/>
            <pc:sldMk cId="3358878588" sldId="266"/>
            <ac:spMk id="266" creationId="{A9895F30-4F39-41E4-B3F0-98698F996D40}"/>
          </ac:spMkLst>
        </pc:spChg>
        <pc:spChg chg="mod">
          <ac:chgData name="CHUQUILLA Alejandro ECU" userId="4f996399-c252-4ecf-901b-ab239330a427" providerId="ADAL" clId="{8A3DA70C-07C5-45CC-BBD8-867152B03EA0}" dt="2022-06-13T22:47:03.075" v="11"/>
          <ac:spMkLst>
            <pc:docMk/>
            <pc:sldMk cId="3358878588" sldId="266"/>
            <ac:spMk id="267" creationId="{7E3DCD29-9270-4997-BDEF-6F7EEB16379E}"/>
          </ac:spMkLst>
        </pc:spChg>
        <pc:spChg chg="mod">
          <ac:chgData name="CHUQUILLA Alejandro ECU" userId="4f996399-c252-4ecf-901b-ab239330a427" providerId="ADAL" clId="{8A3DA70C-07C5-45CC-BBD8-867152B03EA0}" dt="2022-06-13T22:47:03.075" v="11"/>
          <ac:spMkLst>
            <pc:docMk/>
            <pc:sldMk cId="3358878588" sldId="266"/>
            <ac:spMk id="268" creationId="{E579C576-18D5-4D16-9358-6891F1D66670}"/>
          </ac:spMkLst>
        </pc:spChg>
        <pc:spChg chg="mod">
          <ac:chgData name="CHUQUILLA Alejandro ECU" userId="4f996399-c252-4ecf-901b-ab239330a427" providerId="ADAL" clId="{8A3DA70C-07C5-45CC-BBD8-867152B03EA0}" dt="2022-06-13T22:47:03.075" v="11"/>
          <ac:spMkLst>
            <pc:docMk/>
            <pc:sldMk cId="3358878588" sldId="266"/>
            <ac:spMk id="269" creationId="{3491D78C-1183-446F-B611-0B0BF91A84A1}"/>
          </ac:spMkLst>
        </pc:spChg>
        <pc:spChg chg="mod">
          <ac:chgData name="CHUQUILLA Alejandro ECU" userId="4f996399-c252-4ecf-901b-ab239330a427" providerId="ADAL" clId="{8A3DA70C-07C5-45CC-BBD8-867152B03EA0}" dt="2022-06-13T22:47:03.075" v="11"/>
          <ac:spMkLst>
            <pc:docMk/>
            <pc:sldMk cId="3358878588" sldId="266"/>
            <ac:spMk id="270" creationId="{AFFEB325-4DBD-44BA-9937-8785DE5B9C14}"/>
          </ac:spMkLst>
        </pc:spChg>
        <pc:spChg chg="mod">
          <ac:chgData name="CHUQUILLA Alejandro ECU" userId="4f996399-c252-4ecf-901b-ab239330a427" providerId="ADAL" clId="{8A3DA70C-07C5-45CC-BBD8-867152B03EA0}" dt="2022-06-13T22:47:03.075" v="11"/>
          <ac:spMkLst>
            <pc:docMk/>
            <pc:sldMk cId="3358878588" sldId="266"/>
            <ac:spMk id="271" creationId="{88875FC5-6945-4500-BF42-1191B0AAA4D0}"/>
          </ac:spMkLst>
        </pc:spChg>
        <pc:spChg chg="mod">
          <ac:chgData name="CHUQUILLA Alejandro ECU" userId="4f996399-c252-4ecf-901b-ab239330a427" providerId="ADAL" clId="{8A3DA70C-07C5-45CC-BBD8-867152B03EA0}" dt="2022-06-13T22:47:03.075" v="11"/>
          <ac:spMkLst>
            <pc:docMk/>
            <pc:sldMk cId="3358878588" sldId="266"/>
            <ac:spMk id="272" creationId="{B8096D73-F1CC-42F7-A795-A783367E683D}"/>
          </ac:spMkLst>
        </pc:spChg>
        <pc:spChg chg="mod">
          <ac:chgData name="CHUQUILLA Alejandro ECU" userId="4f996399-c252-4ecf-901b-ab239330a427" providerId="ADAL" clId="{8A3DA70C-07C5-45CC-BBD8-867152B03EA0}" dt="2022-06-13T22:47:03.075" v="11"/>
          <ac:spMkLst>
            <pc:docMk/>
            <pc:sldMk cId="3358878588" sldId="266"/>
            <ac:spMk id="273" creationId="{A7C2B373-0895-481D-9D0F-AFEF431079DA}"/>
          </ac:spMkLst>
        </pc:spChg>
        <pc:spChg chg="mod">
          <ac:chgData name="CHUQUILLA Alejandro ECU" userId="4f996399-c252-4ecf-901b-ab239330a427" providerId="ADAL" clId="{8A3DA70C-07C5-45CC-BBD8-867152B03EA0}" dt="2022-06-13T22:47:03.075" v="11"/>
          <ac:spMkLst>
            <pc:docMk/>
            <pc:sldMk cId="3358878588" sldId="266"/>
            <ac:spMk id="274" creationId="{842907B3-BE1A-4833-B217-5D19C530BC57}"/>
          </ac:spMkLst>
        </pc:spChg>
        <pc:spChg chg="mod">
          <ac:chgData name="CHUQUILLA Alejandro ECU" userId="4f996399-c252-4ecf-901b-ab239330a427" providerId="ADAL" clId="{8A3DA70C-07C5-45CC-BBD8-867152B03EA0}" dt="2022-06-13T22:47:03.075" v="11"/>
          <ac:spMkLst>
            <pc:docMk/>
            <pc:sldMk cId="3358878588" sldId="266"/>
            <ac:spMk id="275" creationId="{2F566808-8A24-4FAB-B576-6D3F47979225}"/>
          </ac:spMkLst>
        </pc:spChg>
        <pc:spChg chg="mod">
          <ac:chgData name="CHUQUILLA Alejandro ECU" userId="4f996399-c252-4ecf-901b-ab239330a427" providerId="ADAL" clId="{8A3DA70C-07C5-45CC-BBD8-867152B03EA0}" dt="2022-06-13T22:47:03.075" v="11"/>
          <ac:spMkLst>
            <pc:docMk/>
            <pc:sldMk cId="3358878588" sldId="266"/>
            <ac:spMk id="276" creationId="{F28DA4AF-5791-4786-874A-63815F2E737E}"/>
          </ac:spMkLst>
        </pc:spChg>
        <pc:spChg chg="mod">
          <ac:chgData name="CHUQUILLA Alejandro ECU" userId="4f996399-c252-4ecf-901b-ab239330a427" providerId="ADAL" clId="{8A3DA70C-07C5-45CC-BBD8-867152B03EA0}" dt="2022-06-13T22:47:03.075" v="11"/>
          <ac:spMkLst>
            <pc:docMk/>
            <pc:sldMk cId="3358878588" sldId="266"/>
            <ac:spMk id="277" creationId="{0E2E859D-3153-4EEB-83E3-13662F4EC89E}"/>
          </ac:spMkLst>
        </pc:spChg>
        <pc:spChg chg="mod">
          <ac:chgData name="CHUQUILLA Alejandro ECU" userId="4f996399-c252-4ecf-901b-ab239330a427" providerId="ADAL" clId="{8A3DA70C-07C5-45CC-BBD8-867152B03EA0}" dt="2022-06-13T22:47:03.075" v="11"/>
          <ac:spMkLst>
            <pc:docMk/>
            <pc:sldMk cId="3358878588" sldId="266"/>
            <ac:spMk id="278" creationId="{8D062EDD-D269-46B3-BCBF-89F06CAED2B9}"/>
          </ac:spMkLst>
        </pc:spChg>
        <pc:spChg chg="mod">
          <ac:chgData name="CHUQUILLA Alejandro ECU" userId="4f996399-c252-4ecf-901b-ab239330a427" providerId="ADAL" clId="{8A3DA70C-07C5-45CC-BBD8-867152B03EA0}" dt="2022-06-13T22:47:03.075" v="11"/>
          <ac:spMkLst>
            <pc:docMk/>
            <pc:sldMk cId="3358878588" sldId="266"/>
            <ac:spMk id="279" creationId="{84FFBFB5-26FC-4FD1-8FBB-11B08A8CE581}"/>
          </ac:spMkLst>
        </pc:spChg>
        <pc:spChg chg="mod">
          <ac:chgData name="CHUQUILLA Alejandro ECU" userId="4f996399-c252-4ecf-901b-ab239330a427" providerId="ADAL" clId="{8A3DA70C-07C5-45CC-BBD8-867152B03EA0}" dt="2022-06-13T22:47:03.075" v="11"/>
          <ac:spMkLst>
            <pc:docMk/>
            <pc:sldMk cId="3358878588" sldId="266"/>
            <ac:spMk id="280" creationId="{157F3EFA-D0F7-4EE2-91E5-F56EED2ECA17}"/>
          </ac:spMkLst>
        </pc:spChg>
        <pc:spChg chg="mod">
          <ac:chgData name="CHUQUILLA Alejandro ECU" userId="4f996399-c252-4ecf-901b-ab239330a427" providerId="ADAL" clId="{8A3DA70C-07C5-45CC-BBD8-867152B03EA0}" dt="2022-06-13T22:47:03.075" v="11"/>
          <ac:spMkLst>
            <pc:docMk/>
            <pc:sldMk cId="3358878588" sldId="266"/>
            <ac:spMk id="281" creationId="{B11185E8-E63D-414C-AE4D-4AC7E9105954}"/>
          </ac:spMkLst>
        </pc:spChg>
        <pc:spChg chg="mod">
          <ac:chgData name="CHUQUILLA Alejandro ECU" userId="4f996399-c252-4ecf-901b-ab239330a427" providerId="ADAL" clId="{8A3DA70C-07C5-45CC-BBD8-867152B03EA0}" dt="2022-06-13T22:47:03.075" v="11"/>
          <ac:spMkLst>
            <pc:docMk/>
            <pc:sldMk cId="3358878588" sldId="266"/>
            <ac:spMk id="282" creationId="{14F194A8-1D35-4048-B71F-71BDAB8D6E65}"/>
          </ac:spMkLst>
        </pc:spChg>
        <pc:spChg chg="mod">
          <ac:chgData name="CHUQUILLA Alejandro ECU" userId="4f996399-c252-4ecf-901b-ab239330a427" providerId="ADAL" clId="{8A3DA70C-07C5-45CC-BBD8-867152B03EA0}" dt="2022-06-13T22:47:03.075" v="11"/>
          <ac:spMkLst>
            <pc:docMk/>
            <pc:sldMk cId="3358878588" sldId="266"/>
            <ac:spMk id="283" creationId="{FFED68FB-A695-4804-B700-6236EFE822D9}"/>
          </ac:spMkLst>
        </pc:spChg>
        <pc:spChg chg="mod">
          <ac:chgData name="CHUQUILLA Alejandro ECU" userId="4f996399-c252-4ecf-901b-ab239330a427" providerId="ADAL" clId="{8A3DA70C-07C5-45CC-BBD8-867152B03EA0}" dt="2022-06-13T22:47:03.075" v="11"/>
          <ac:spMkLst>
            <pc:docMk/>
            <pc:sldMk cId="3358878588" sldId="266"/>
            <ac:spMk id="284" creationId="{E490E50F-AE02-4F3A-A29D-2CBCC254A054}"/>
          </ac:spMkLst>
        </pc:spChg>
        <pc:spChg chg="mod">
          <ac:chgData name="CHUQUILLA Alejandro ECU" userId="4f996399-c252-4ecf-901b-ab239330a427" providerId="ADAL" clId="{8A3DA70C-07C5-45CC-BBD8-867152B03EA0}" dt="2022-06-13T22:47:03.075" v="11"/>
          <ac:spMkLst>
            <pc:docMk/>
            <pc:sldMk cId="3358878588" sldId="266"/>
            <ac:spMk id="285" creationId="{58774F24-49CC-4A8F-88F1-D7EED58896E1}"/>
          </ac:spMkLst>
        </pc:spChg>
        <pc:spChg chg="mod">
          <ac:chgData name="CHUQUILLA Alejandro ECU" userId="4f996399-c252-4ecf-901b-ab239330a427" providerId="ADAL" clId="{8A3DA70C-07C5-45CC-BBD8-867152B03EA0}" dt="2022-06-13T22:47:03.075" v="11"/>
          <ac:spMkLst>
            <pc:docMk/>
            <pc:sldMk cId="3358878588" sldId="266"/>
            <ac:spMk id="286" creationId="{93597B68-8D46-4290-B1E2-B87D42478AE0}"/>
          </ac:spMkLst>
        </pc:spChg>
        <pc:spChg chg="mod">
          <ac:chgData name="CHUQUILLA Alejandro ECU" userId="4f996399-c252-4ecf-901b-ab239330a427" providerId="ADAL" clId="{8A3DA70C-07C5-45CC-BBD8-867152B03EA0}" dt="2022-06-13T22:47:03.075" v="11"/>
          <ac:spMkLst>
            <pc:docMk/>
            <pc:sldMk cId="3358878588" sldId="266"/>
            <ac:spMk id="287" creationId="{5FEAFD75-1B64-4EF0-A201-DDFD14442FB2}"/>
          </ac:spMkLst>
        </pc:spChg>
        <pc:spChg chg="mod">
          <ac:chgData name="CHUQUILLA Alejandro ECU" userId="4f996399-c252-4ecf-901b-ab239330a427" providerId="ADAL" clId="{8A3DA70C-07C5-45CC-BBD8-867152B03EA0}" dt="2022-06-13T22:47:03.075" v="11"/>
          <ac:spMkLst>
            <pc:docMk/>
            <pc:sldMk cId="3358878588" sldId="266"/>
            <ac:spMk id="288" creationId="{9AAF63AD-2189-48EA-80AD-07F9DC6D56DE}"/>
          </ac:spMkLst>
        </pc:spChg>
        <pc:spChg chg="mod">
          <ac:chgData name="CHUQUILLA Alejandro ECU" userId="4f996399-c252-4ecf-901b-ab239330a427" providerId="ADAL" clId="{8A3DA70C-07C5-45CC-BBD8-867152B03EA0}" dt="2022-06-13T22:47:03.075" v="11"/>
          <ac:spMkLst>
            <pc:docMk/>
            <pc:sldMk cId="3358878588" sldId="266"/>
            <ac:spMk id="289" creationId="{9709A777-DC63-404E-961D-AC55033FD14D}"/>
          </ac:spMkLst>
        </pc:spChg>
        <pc:spChg chg="mod">
          <ac:chgData name="CHUQUILLA Alejandro ECU" userId="4f996399-c252-4ecf-901b-ab239330a427" providerId="ADAL" clId="{8A3DA70C-07C5-45CC-BBD8-867152B03EA0}" dt="2022-06-13T22:47:03.075" v="11"/>
          <ac:spMkLst>
            <pc:docMk/>
            <pc:sldMk cId="3358878588" sldId="266"/>
            <ac:spMk id="290" creationId="{2A111C9C-E6C6-4158-B180-7977A3925683}"/>
          </ac:spMkLst>
        </pc:spChg>
        <pc:spChg chg="mod">
          <ac:chgData name="CHUQUILLA Alejandro ECU" userId="4f996399-c252-4ecf-901b-ab239330a427" providerId="ADAL" clId="{8A3DA70C-07C5-45CC-BBD8-867152B03EA0}" dt="2022-06-13T22:47:03.075" v="11"/>
          <ac:spMkLst>
            <pc:docMk/>
            <pc:sldMk cId="3358878588" sldId="266"/>
            <ac:spMk id="291" creationId="{BBE88525-CB00-49F7-98EF-F146142A24E9}"/>
          </ac:spMkLst>
        </pc:spChg>
        <pc:spChg chg="mod">
          <ac:chgData name="CHUQUILLA Alejandro ECU" userId="4f996399-c252-4ecf-901b-ab239330a427" providerId="ADAL" clId="{8A3DA70C-07C5-45CC-BBD8-867152B03EA0}" dt="2022-06-13T22:47:03.075" v="11"/>
          <ac:spMkLst>
            <pc:docMk/>
            <pc:sldMk cId="3358878588" sldId="266"/>
            <ac:spMk id="292" creationId="{F55EC76C-FD2E-4EC0-A3E4-3FCF8752D9B8}"/>
          </ac:spMkLst>
        </pc:spChg>
        <pc:spChg chg="mod">
          <ac:chgData name="CHUQUILLA Alejandro ECU" userId="4f996399-c252-4ecf-901b-ab239330a427" providerId="ADAL" clId="{8A3DA70C-07C5-45CC-BBD8-867152B03EA0}" dt="2022-06-13T22:47:03.075" v="11"/>
          <ac:spMkLst>
            <pc:docMk/>
            <pc:sldMk cId="3358878588" sldId="266"/>
            <ac:spMk id="293" creationId="{90CE25F1-E5F9-41F9-B739-9304AA1AF519}"/>
          </ac:spMkLst>
        </pc:spChg>
        <pc:spChg chg="mod">
          <ac:chgData name="CHUQUILLA Alejandro ECU" userId="4f996399-c252-4ecf-901b-ab239330a427" providerId="ADAL" clId="{8A3DA70C-07C5-45CC-BBD8-867152B03EA0}" dt="2022-06-13T22:47:03.075" v="11"/>
          <ac:spMkLst>
            <pc:docMk/>
            <pc:sldMk cId="3358878588" sldId="266"/>
            <ac:spMk id="294" creationId="{5F26C88B-9002-4047-81FC-2BB662168AE9}"/>
          </ac:spMkLst>
        </pc:spChg>
        <pc:spChg chg="mod">
          <ac:chgData name="CHUQUILLA Alejandro ECU" userId="4f996399-c252-4ecf-901b-ab239330a427" providerId="ADAL" clId="{8A3DA70C-07C5-45CC-BBD8-867152B03EA0}" dt="2022-06-13T22:47:03.075" v="11"/>
          <ac:spMkLst>
            <pc:docMk/>
            <pc:sldMk cId="3358878588" sldId="266"/>
            <ac:spMk id="295" creationId="{02E1B47E-697E-48B9-B328-F2A0B50519F9}"/>
          </ac:spMkLst>
        </pc:spChg>
        <pc:spChg chg="mod">
          <ac:chgData name="CHUQUILLA Alejandro ECU" userId="4f996399-c252-4ecf-901b-ab239330a427" providerId="ADAL" clId="{8A3DA70C-07C5-45CC-BBD8-867152B03EA0}" dt="2022-06-13T22:47:03.075" v="11"/>
          <ac:spMkLst>
            <pc:docMk/>
            <pc:sldMk cId="3358878588" sldId="266"/>
            <ac:spMk id="296" creationId="{B3C3D5F9-8DEA-4225-A584-E1D44C8D5989}"/>
          </ac:spMkLst>
        </pc:spChg>
        <pc:spChg chg="mod">
          <ac:chgData name="CHUQUILLA Alejandro ECU" userId="4f996399-c252-4ecf-901b-ab239330a427" providerId="ADAL" clId="{8A3DA70C-07C5-45CC-BBD8-867152B03EA0}" dt="2022-06-13T22:47:03.075" v="11"/>
          <ac:spMkLst>
            <pc:docMk/>
            <pc:sldMk cId="3358878588" sldId="266"/>
            <ac:spMk id="297" creationId="{F6D1B591-024B-48C0-B0A6-2C772D9A0F94}"/>
          </ac:spMkLst>
        </pc:spChg>
        <pc:spChg chg="mod">
          <ac:chgData name="CHUQUILLA Alejandro ECU" userId="4f996399-c252-4ecf-901b-ab239330a427" providerId="ADAL" clId="{8A3DA70C-07C5-45CC-BBD8-867152B03EA0}" dt="2022-06-13T22:47:03.075" v="11"/>
          <ac:spMkLst>
            <pc:docMk/>
            <pc:sldMk cId="3358878588" sldId="266"/>
            <ac:spMk id="298" creationId="{3D888ABE-FFD7-4F04-A85E-8CF08A5C975B}"/>
          </ac:spMkLst>
        </pc:spChg>
        <pc:spChg chg="mod">
          <ac:chgData name="CHUQUILLA Alejandro ECU" userId="4f996399-c252-4ecf-901b-ab239330a427" providerId="ADAL" clId="{8A3DA70C-07C5-45CC-BBD8-867152B03EA0}" dt="2022-06-13T22:47:03.075" v="11"/>
          <ac:spMkLst>
            <pc:docMk/>
            <pc:sldMk cId="3358878588" sldId="266"/>
            <ac:spMk id="299" creationId="{8438E676-DE34-4CC4-A189-2AB4A9C2A19F}"/>
          </ac:spMkLst>
        </pc:spChg>
        <pc:spChg chg="mod">
          <ac:chgData name="CHUQUILLA Alejandro ECU" userId="4f996399-c252-4ecf-901b-ab239330a427" providerId="ADAL" clId="{8A3DA70C-07C5-45CC-BBD8-867152B03EA0}" dt="2022-06-13T22:47:03.075" v="11"/>
          <ac:spMkLst>
            <pc:docMk/>
            <pc:sldMk cId="3358878588" sldId="266"/>
            <ac:spMk id="300" creationId="{66283B6F-8591-48CF-9111-2167E9471B14}"/>
          </ac:spMkLst>
        </pc:spChg>
        <pc:spChg chg="mod">
          <ac:chgData name="CHUQUILLA Alejandro ECU" userId="4f996399-c252-4ecf-901b-ab239330a427" providerId="ADAL" clId="{8A3DA70C-07C5-45CC-BBD8-867152B03EA0}" dt="2022-06-13T22:47:03.075" v="11"/>
          <ac:spMkLst>
            <pc:docMk/>
            <pc:sldMk cId="3358878588" sldId="266"/>
            <ac:spMk id="301" creationId="{35F27AEB-7E6D-4AC5-B246-BA350C6C44B1}"/>
          </ac:spMkLst>
        </pc:spChg>
        <pc:spChg chg="mod">
          <ac:chgData name="CHUQUILLA Alejandro ECU" userId="4f996399-c252-4ecf-901b-ab239330a427" providerId="ADAL" clId="{8A3DA70C-07C5-45CC-BBD8-867152B03EA0}" dt="2022-06-13T22:47:03.075" v="11"/>
          <ac:spMkLst>
            <pc:docMk/>
            <pc:sldMk cId="3358878588" sldId="266"/>
            <ac:spMk id="302" creationId="{1ED82BC8-4975-4544-9F62-6583E7628BFF}"/>
          </ac:spMkLst>
        </pc:spChg>
        <pc:spChg chg="mod">
          <ac:chgData name="CHUQUILLA Alejandro ECU" userId="4f996399-c252-4ecf-901b-ab239330a427" providerId="ADAL" clId="{8A3DA70C-07C5-45CC-BBD8-867152B03EA0}" dt="2022-06-13T22:47:03.075" v="11"/>
          <ac:spMkLst>
            <pc:docMk/>
            <pc:sldMk cId="3358878588" sldId="266"/>
            <ac:spMk id="303" creationId="{40288762-052B-4DFA-BA8A-B08EAAB9FFD0}"/>
          </ac:spMkLst>
        </pc:spChg>
        <pc:spChg chg="mod">
          <ac:chgData name="CHUQUILLA Alejandro ECU" userId="4f996399-c252-4ecf-901b-ab239330a427" providerId="ADAL" clId="{8A3DA70C-07C5-45CC-BBD8-867152B03EA0}" dt="2022-06-13T22:47:03.075" v="11"/>
          <ac:spMkLst>
            <pc:docMk/>
            <pc:sldMk cId="3358878588" sldId="266"/>
            <ac:spMk id="304" creationId="{0877AB69-63E9-486B-B5EA-2B743FE52F6E}"/>
          </ac:spMkLst>
        </pc:spChg>
        <pc:spChg chg="mod">
          <ac:chgData name="CHUQUILLA Alejandro ECU" userId="4f996399-c252-4ecf-901b-ab239330a427" providerId="ADAL" clId="{8A3DA70C-07C5-45CC-BBD8-867152B03EA0}" dt="2022-06-13T22:47:03.075" v="11"/>
          <ac:spMkLst>
            <pc:docMk/>
            <pc:sldMk cId="3358878588" sldId="266"/>
            <ac:spMk id="305" creationId="{6161C532-F391-4EA5-A3EA-96AF435326E7}"/>
          </ac:spMkLst>
        </pc:spChg>
        <pc:spChg chg="mod">
          <ac:chgData name="CHUQUILLA Alejandro ECU" userId="4f996399-c252-4ecf-901b-ab239330a427" providerId="ADAL" clId="{8A3DA70C-07C5-45CC-BBD8-867152B03EA0}" dt="2022-06-13T22:47:03.075" v="11"/>
          <ac:spMkLst>
            <pc:docMk/>
            <pc:sldMk cId="3358878588" sldId="266"/>
            <ac:spMk id="306" creationId="{519917DA-4EEF-4276-BB89-913DEFFA0F92}"/>
          </ac:spMkLst>
        </pc:spChg>
        <pc:spChg chg="mod">
          <ac:chgData name="CHUQUILLA Alejandro ECU" userId="4f996399-c252-4ecf-901b-ab239330a427" providerId="ADAL" clId="{8A3DA70C-07C5-45CC-BBD8-867152B03EA0}" dt="2022-06-13T22:47:03.075" v="11"/>
          <ac:spMkLst>
            <pc:docMk/>
            <pc:sldMk cId="3358878588" sldId="266"/>
            <ac:spMk id="307" creationId="{659FD789-9B10-43F2-BDDB-C9EA79A32303}"/>
          </ac:spMkLst>
        </pc:spChg>
        <pc:spChg chg="mod">
          <ac:chgData name="CHUQUILLA Alejandro ECU" userId="4f996399-c252-4ecf-901b-ab239330a427" providerId="ADAL" clId="{8A3DA70C-07C5-45CC-BBD8-867152B03EA0}" dt="2022-06-13T22:47:03.075" v="11"/>
          <ac:spMkLst>
            <pc:docMk/>
            <pc:sldMk cId="3358878588" sldId="266"/>
            <ac:spMk id="308" creationId="{044A63B3-9FC1-48DE-ABB5-6D1237BF2315}"/>
          </ac:spMkLst>
        </pc:spChg>
        <pc:spChg chg="mod">
          <ac:chgData name="CHUQUILLA Alejandro ECU" userId="4f996399-c252-4ecf-901b-ab239330a427" providerId="ADAL" clId="{8A3DA70C-07C5-45CC-BBD8-867152B03EA0}" dt="2022-06-13T22:47:03.075" v="11"/>
          <ac:spMkLst>
            <pc:docMk/>
            <pc:sldMk cId="3358878588" sldId="266"/>
            <ac:spMk id="309" creationId="{CC520357-87BA-42EA-8F79-24F28B806B84}"/>
          </ac:spMkLst>
        </pc:spChg>
        <pc:spChg chg="mod">
          <ac:chgData name="CHUQUILLA Alejandro ECU" userId="4f996399-c252-4ecf-901b-ab239330a427" providerId="ADAL" clId="{8A3DA70C-07C5-45CC-BBD8-867152B03EA0}" dt="2022-06-13T22:47:03.075" v="11"/>
          <ac:spMkLst>
            <pc:docMk/>
            <pc:sldMk cId="3358878588" sldId="266"/>
            <ac:spMk id="310" creationId="{A6608203-5D3B-4877-BC26-7DAF901A14BD}"/>
          </ac:spMkLst>
        </pc:spChg>
        <pc:spChg chg="mod">
          <ac:chgData name="CHUQUILLA Alejandro ECU" userId="4f996399-c252-4ecf-901b-ab239330a427" providerId="ADAL" clId="{8A3DA70C-07C5-45CC-BBD8-867152B03EA0}" dt="2022-06-13T22:47:03.075" v="11"/>
          <ac:spMkLst>
            <pc:docMk/>
            <pc:sldMk cId="3358878588" sldId="266"/>
            <ac:spMk id="311" creationId="{A833DB9F-9143-480C-8F73-494E07188FE8}"/>
          </ac:spMkLst>
        </pc:spChg>
        <pc:spChg chg="mod">
          <ac:chgData name="CHUQUILLA Alejandro ECU" userId="4f996399-c252-4ecf-901b-ab239330a427" providerId="ADAL" clId="{8A3DA70C-07C5-45CC-BBD8-867152B03EA0}" dt="2022-06-13T22:47:03.075" v="11"/>
          <ac:spMkLst>
            <pc:docMk/>
            <pc:sldMk cId="3358878588" sldId="266"/>
            <ac:spMk id="312" creationId="{3F81C30B-5593-4D63-96B9-D0844BD7D52B}"/>
          </ac:spMkLst>
        </pc:spChg>
        <pc:spChg chg="mod">
          <ac:chgData name="CHUQUILLA Alejandro ECU" userId="4f996399-c252-4ecf-901b-ab239330a427" providerId="ADAL" clId="{8A3DA70C-07C5-45CC-BBD8-867152B03EA0}" dt="2022-06-13T22:47:03.075" v="11"/>
          <ac:spMkLst>
            <pc:docMk/>
            <pc:sldMk cId="3358878588" sldId="266"/>
            <ac:spMk id="313" creationId="{896DC3C2-0A9F-402E-A671-696F3CB48162}"/>
          </ac:spMkLst>
        </pc:spChg>
        <pc:spChg chg="mod">
          <ac:chgData name="CHUQUILLA Alejandro ECU" userId="4f996399-c252-4ecf-901b-ab239330a427" providerId="ADAL" clId="{8A3DA70C-07C5-45CC-BBD8-867152B03EA0}" dt="2022-06-13T22:47:03.075" v="11"/>
          <ac:spMkLst>
            <pc:docMk/>
            <pc:sldMk cId="3358878588" sldId="266"/>
            <ac:spMk id="314" creationId="{D8029DAD-EA0E-4945-902B-3905BC4D1BCD}"/>
          </ac:spMkLst>
        </pc:spChg>
        <pc:spChg chg="mod">
          <ac:chgData name="CHUQUILLA Alejandro ECU" userId="4f996399-c252-4ecf-901b-ab239330a427" providerId="ADAL" clId="{8A3DA70C-07C5-45CC-BBD8-867152B03EA0}" dt="2022-06-13T22:47:03.075" v="11"/>
          <ac:spMkLst>
            <pc:docMk/>
            <pc:sldMk cId="3358878588" sldId="266"/>
            <ac:spMk id="315" creationId="{D833D364-FE36-4E57-97CB-66420241D465}"/>
          </ac:spMkLst>
        </pc:spChg>
        <pc:spChg chg="mod">
          <ac:chgData name="CHUQUILLA Alejandro ECU" userId="4f996399-c252-4ecf-901b-ab239330a427" providerId="ADAL" clId="{8A3DA70C-07C5-45CC-BBD8-867152B03EA0}" dt="2022-06-13T22:47:03.075" v="11"/>
          <ac:spMkLst>
            <pc:docMk/>
            <pc:sldMk cId="3358878588" sldId="266"/>
            <ac:spMk id="316" creationId="{E8BF75C6-F67A-408C-8679-A6A5B67A49FD}"/>
          </ac:spMkLst>
        </pc:spChg>
        <pc:spChg chg="mod">
          <ac:chgData name="CHUQUILLA Alejandro ECU" userId="4f996399-c252-4ecf-901b-ab239330a427" providerId="ADAL" clId="{8A3DA70C-07C5-45CC-BBD8-867152B03EA0}" dt="2022-06-13T22:47:03.075" v="11"/>
          <ac:spMkLst>
            <pc:docMk/>
            <pc:sldMk cId="3358878588" sldId="266"/>
            <ac:spMk id="317" creationId="{595BB703-C8D1-4D3A-AD66-AE84011D9B00}"/>
          </ac:spMkLst>
        </pc:spChg>
        <pc:spChg chg="mod">
          <ac:chgData name="CHUQUILLA Alejandro ECU" userId="4f996399-c252-4ecf-901b-ab239330a427" providerId="ADAL" clId="{8A3DA70C-07C5-45CC-BBD8-867152B03EA0}" dt="2022-06-13T22:47:03.075" v="11"/>
          <ac:spMkLst>
            <pc:docMk/>
            <pc:sldMk cId="3358878588" sldId="266"/>
            <ac:spMk id="318" creationId="{91AE8B42-F88E-4C0B-B9EF-4821DE71A9D6}"/>
          </ac:spMkLst>
        </pc:spChg>
        <pc:spChg chg="mod">
          <ac:chgData name="CHUQUILLA Alejandro ECU" userId="4f996399-c252-4ecf-901b-ab239330a427" providerId="ADAL" clId="{8A3DA70C-07C5-45CC-BBD8-867152B03EA0}" dt="2022-06-13T22:47:03.075" v="11"/>
          <ac:spMkLst>
            <pc:docMk/>
            <pc:sldMk cId="3358878588" sldId="266"/>
            <ac:spMk id="319" creationId="{C1A4E51C-A810-4894-9B92-4087DFD2BBA9}"/>
          </ac:spMkLst>
        </pc:spChg>
        <pc:spChg chg="mod">
          <ac:chgData name="CHUQUILLA Alejandro ECU" userId="4f996399-c252-4ecf-901b-ab239330a427" providerId="ADAL" clId="{8A3DA70C-07C5-45CC-BBD8-867152B03EA0}" dt="2022-06-13T22:47:03.075" v="11"/>
          <ac:spMkLst>
            <pc:docMk/>
            <pc:sldMk cId="3358878588" sldId="266"/>
            <ac:spMk id="320" creationId="{810E5F89-8A29-40F4-9F37-D1E17E96597D}"/>
          </ac:spMkLst>
        </pc:spChg>
        <pc:spChg chg="mod">
          <ac:chgData name="CHUQUILLA Alejandro ECU" userId="4f996399-c252-4ecf-901b-ab239330a427" providerId="ADAL" clId="{8A3DA70C-07C5-45CC-BBD8-867152B03EA0}" dt="2022-06-13T22:47:03.075" v="11"/>
          <ac:spMkLst>
            <pc:docMk/>
            <pc:sldMk cId="3358878588" sldId="266"/>
            <ac:spMk id="321" creationId="{2E7DC23C-D70B-4751-9A99-1BDC4DE453A1}"/>
          </ac:spMkLst>
        </pc:spChg>
        <pc:spChg chg="mod">
          <ac:chgData name="CHUQUILLA Alejandro ECU" userId="4f996399-c252-4ecf-901b-ab239330a427" providerId="ADAL" clId="{8A3DA70C-07C5-45CC-BBD8-867152B03EA0}" dt="2022-06-13T22:47:03.075" v="11"/>
          <ac:spMkLst>
            <pc:docMk/>
            <pc:sldMk cId="3358878588" sldId="266"/>
            <ac:spMk id="322" creationId="{653873B8-54D9-4168-8DC1-9A8E289C01B8}"/>
          </ac:spMkLst>
        </pc:spChg>
        <pc:spChg chg="mod">
          <ac:chgData name="CHUQUILLA Alejandro ECU" userId="4f996399-c252-4ecf-901b-ab239330a427" providerId="ADAL" clId="{8A3DA70C-07C5-45CC-BBD8-867152B03EA0}" dt="2022-06-13T22:47:03.075" v="11"/>
          <ac:spMkLst>
            <pc:docMk/>
            <pc:sldMk cId="3358878588" sldId="266"/>
            <ac:spMk id="323" creationId="{784A2E39-0A53-4B1B-A740-902E81100B41}"/>
          </ac:spMkLst>
        </pc:spChg>
        <pc:spChg chg="mod">
          <ac:chgData name="CHUQUILLA Alejandro ECU" userId="4f996399-c252-4ecf-901b-ab239330a427" providerId="ADAL" clId="{8A3DA70C-07C5-45CC-BBD8-867152B03EA0}" dt="2022-06-13T22:47:03.075" v="11"/>
          <ac:spMkLst>
            <pc:docMk/>
            <pc:sldMk cId="3358878588" sldId="266"/>
            <ac:spMk id="324" creationId="{3D323594-996C-4EEB-ABB0-61503E6BBBE9}"/>
          </ac:spMkLst>
        </pc:spChg>
        <pc:spChg chg="mod">
          <ac:chgData name="CHUQUILLA Alejandro ECU" userId="4f996399-c252-4ecf-901b-ab239330a427" providerId="ADAL" clId="{8A3DA70C-07C5-45CC-BBD8-867152B03EA0}" dt="2022-06-13T22:47:03.075" v="11"/>
          <ac:spMkLst>
            <pc:docMk/>
            <pc:sldMk cId="3358878588" sldId="266"/>
            <ac:spMk id="325" creationId="{FAD23D17-B6A8-4213-961C-8EAA88F5D82A}"/>
          </ac:spMkLst>
        </pc:spChg>
        <pc:spChg chg="mod">
          <ac:chgData name="CHUQUILLA Alejandro ECU" userId="4f996399-c252-4ecf-901b-ab239330a427" providerId="ADAL" clId="{8A3DA70C-07C5-45CC-BBD8-867152B03EA0}" dt="2022-06-13T22:47:03.075" v="11"/>
          <ac:spMkLst>
            <pc:docMk/>
            <pc:sldMk cId="3358878588" sldId="266"/>
            <ac:spMk id="326" creationId="{60EF32D7-B1EF-4FFA-A23C-14FA5EC8494C}"/>
          </ac:spMkLst>
        </pc:spChg>
        <pc:spChg chg="mod">
          <ac:chgData name="CHUQUILLA Alejandro ECU" userId="4f996399-c252-4ecf-901b-ab239330a427" providerId="ADAL" clId="{8A3DA70C-07C5-45CC-BBD8-867152B03EA0}" dt="2022-06-13T22:47:03.075" v="11"/>
          <ac:spMkLst>
            <pc:docMk/>
            <pc:sldMk cId="3358878588" sldId="266"/>
            <ac:spMk id="327" creationId="{3C6F80BC-236D-42BF-B4DD-B5EAC96665B9}"/>
          </ac:spMkLst>
        </pc:spChg>
        <pc:spChg chg="mod">
          <ac:chgData name="CHUQUILLA Alejandro ECU" userId="4f996399-c252-4ecf-901b-ab239330a427" providerId="ADAL" clId="{8A3DA70C-07C5-45CC-BBD8-867152B03EA0}" dt="2022-06-13T22:47:03.075" v="11"/>
          <ac:spMkLst>
            <pc:docMk/>
            <pc:sldMk cId="3358878588" sldId="266"/>
            <ac:spMk id="328" creationId="{5F9FD93F-3F5A-4ADD-AB5F-5EE0BAE80ABC}"/>
          </ac:spMkLst>
        </pc:spChg>
        <pc:spChg chg="mod">
          <ac:chgData name="CHUQUILLA Alejandro ECU" userId="4f996399-c252-4ecf-901b-ab239330a427" providerId="ADAL" clId="{8A3DA70C-07C5-45CC-BBD8-867152B03EA0}" dt="2022-06-13T22:47:03.075" v="11"/>
          <ac:spMkLst>
            <pc:docMk/>
            <pc:sldMk cId="3358878588" sldId="266"/>
            <ac:spMk id="329" creationId="{8140F3FA-3ED2-45E2-B7C5-CF6BE9D40B48}"/>
          </ac:spMkLst>
        </pc:spChg>
        <pc:spChg chg="mod">
          <ac:chgData name="CHUQUILLA Alejandro ECU" userId="4f996399-c252-4ecf-901b-ab239330a427" providerId="ADAL" clId="{8A3DA70C-07C5-45CC-BBD8-867152B03EA0}" dt="2022-06-13T22:47:03.075" v="11"/>
          <ac:spMkLst>
            <pc:docMk/>
            <pc:sldMk cId="3358878588" sldId="266"/>
            <ac:spMk id="330" creationId="{16BD370E-74E4-4917-A5D2-6B79652AA894}"/>
          </ac:spMkLst>
        </pc:spChg>
        <pc:spChg chg="mod">
          <ac:chgData name="CHUQUILLA Alejandro ECU" userId="4f996399-c252-4ecf-901b-ab239330a427" providerId="ADAL" clId="{8A3DA70C-07C5-45CC-BBD8-867152B03EA0}" dt="2022-06-13T22:47:03.075" v="11"/>
          <ac:spMkLst>
            <pc:docMk/>
            <pc:sldMk cId="3358878588" sldId="266"/>
            <ac:spMk id="331" creationId="{1D0DD77C-6BC0-40CB-AD11-5C38D6BA70F0}"/>
          </ac:spMkLst>
        </pc:spChg>
        <pc:spChg chg="mod">
          <ac:chgData name="CHUQUILLA Alejandro ECU" userId="4f996399-c252-4ecf-901b-ab239330a427" providerId="ADAL" clId="{8A3DA70C-07C5-45CC-BBD8-867152B03EA0}" dt="2022-06-13T22:47:03.075" v="11"/>
          <ac:spMkLst>
            <pc:docMk/>
            <pc:sldMk cId="3358878588" sldId="266"/>
            <ac:spMk id="332" creationId="{D6B4EE40-D7C2-43E9-A1B0-D80CEAEDF4AE}"/>
          </ac:spMkLst>
        </pc:spChg>
        <pc:spChg chg="mod">
          <ac:chgData name="CHUQUILLA Alejandro ECU" userId="4f996399-c252-4ecf-901b-ab239330a427" providerId="ADAL" clId="{8A3DA70C-07C5-45CC-BBD8-867152B03EA0}" dt="2022-06-13T22:47:03.075" v="11"/>
          <ac:spMkLst>
            <pc:docMk/>
            <pc:sldMk cId="3358878588" sldId="266"/>
            <ac:spMk id="333" creationId="{5F4E75CF-3401-4143-A336-C1B1A5E8E4D3}"/>
          </ac:spMkLst>
        </pc:spChg>
        <pc:spChg chg="mod">
          <ac:chgData name="CHUQUILLA Alejandro ECU" userId="4f996399-c252-4ecf-901b-ab239330a427" providerId="ADAL" clId="{8A3DA70C-07C5-45CC-BBD8-867152B03EA0}" dt="2022-06-13T22:47:03.075" v="11"/>
          <ac:spMkLst>
            <pc:docMk/>
            <pc:sldMk cId="3358878588" sldId="266"/>
            <ac:spMk id="334" creationId="{4980C9B3-7691-46E3-BD34-8EC71F4E5EC7}"/>
          </ac:spMkLst>
        </pc:spChg>
        <pc:spChg chg="mod">
          <ac:chgData name="CHUQUILLA Alejandro ECU" userId="4f996399-c252-4ecf-901b-ab239330a427" providerId="ADAL" clId="{8A3DA70C-07C5-45CC-BBD8-867152B03EA0}" dt="2022-06-13T22:47:03.075" v="11"/>
          <ac:spMkLst>
            <pc:docMk/>
            <pc:sldMk cId="3358878588" sldId="266"/>
            <ac:spMk id="335" creationId="{0A2DB72E-C029-4020-AF9E-5A4AA684068B}"/>
          </ac:spMkLst>
        </pc:spChg>
        <pc:spChg chg="mod">
          <ac:chgData name="CHUQUILLA Alejandro ECU" userId="4f996399-c252-4ecf-901b-ab239330a427" providerId="ADAL" clId="{8A3DA70C-07C5-45CC-BBD8-867152B03EA0}" dt="2022-06-13T22:47:03.075" v="11"/>
          <ac:spMkLst>
            <pc:docMk/>
            <pc:sldMk cId="3358878588" sldId="266"/>
            <ac:spMk id="336" creationId="{4E94BC08-4CF8-4E95-9BBD-E67F4EBF7B4F}"/>
          </ac:spMkLst>
        </pc:spChg>
        <pc:spChg chg="mod">
          <ac:chgData name="CHUQUILLA Alejandro ECU" userId="4f996399-c252-4ecf-901b-ab239330a427" providerId="ADAL" clId="{8A3DA70C-07C5-45CC-BBD8-867152B03EA0}" dt="2022-06-13T22:47:03.075" v="11"/>
          <ac:spMkLst>
            <pc:docMk/>
            <pc:sldMk cId="3358878588" sldId="266"/>
            <ac:spMk id="337" creationId="{EC3342C9-EDEB-44A5-8DF3-F8B340284E99}"/>
          </ac:spMkLst>
        </pc:spChg>
        <pc:spChg chg="mod">
          <ac:chgData name="CHUQUILLA Alejandro ECU" userId="4f996399-c252-4ecf-901b-ab239330a427" providerId="ADAL" clId="{8A3DA70C-07C5-45CC-BBD8-867152B03EA0}" dt="2022-06-13T22:47:03.075" v="11"/>
          <ac:spMkLst>
            <pc:docMk/>
            <pc:sldMk cId="3358878588" sldId="266"/>
            <ac:spMk id="338" creationId="{B5CDA8A1-DC67-4022-AB73-88FE2B0E1A09}"/>
          </ac:spMkLst>
        </pc:spChg>
        <pc:spChg chg="mod">
          <ac:chgData name="CHUQUILLA Alejandro ECU" userId="4f996399-c252-4ecf-901b-ab239330a427" providerId="ADAL" clId="{8A3DA70C-07C5-45CC-BBD8-867152B03EA0}" dt="2022-06-13T22:47:03.075" v="11"/>
          <ac:spMkLst>
            <pc:docMk/>
            <pc:sldMk cId="3358878588" sldId="266"/>
            <ac:spMk id="339" creationId="{8429790A-494E-40A3-8746-30A218309F8E}"/>
          </ac:spMkLst>
        </pc:spChg>
        <pc:spChg chg="mod">
          <ac:chgData name="CHUQUILLA Alejandro ECU" userId="4f996399-c252-4ecf-901b-ab239330a427" providerId="ADAL" clId="{8A3DA70C-07C5-45CC-BBD8-867152B03EA0}" dt="2022-06-13T22:47:03.075" v="11"/>
          <ac:spMkLst>
            <pc:docMk/>
            <pc:sldMk cId="3358878588" sldId="266"/>
            <ac:spMk id="340" creationId="{FDA0A7D4-5740-4C03-BABF-FA6DE568732F}"/>
          </ac:spMkLst>
        </pc:spChg>
        <pc:spChg chg="mod">
          <ac:chgData name="CHUQUILLA Alejandro ECU" userId="4f996399-c252-4ecf-901b-ab239330a427" providerId="ADAL" clId="{8A3DA70C-07C5-45CC-BBD8-867152B03EA0}" dt="2022-06-13T22:47:03.075" v="11"/>
          <ac:spMkLst>
            <pc:docMk/>
            <pc:sldMk cId="3358878588" sldId="266"/>
            <ac:spMk id="341" creationId="{370486B9-BA71-4BCF-B812-0C4C8FC2309A}"/>
          </ac:spMkLst>
        </pc:spChg>
        <pc:spChg chg="mod">
          <ac:chgData name="CHUQUILLA Alejandro ECU" userId="4f996399-c252-4ecf-901b-ab239330a427" providerId="ADAL" clId="{8A3DA70C-07C5-45CC-BBD8-867152B03EA0}" dt="2022-06-13T22:47:03.075" v="11"/>
          <ac:spMkLst>
            <pc:docMk/>
            <pc:sldMk cId="3358878588" sldId="266"/>
            <ac:spMk id="342" creationId="{672BC457-4BF1-4D64-8467-3CFA32997A05}"/>
          </ac:spMkLst>
        </pc:spChg>
        <pc:spChg chg="mod">
          <ac:chgData name="CHUQUILLA Alejandro ECU" userId="4f996399-c252-4ecf-901b-ab239330a427" providerId="ADAL" clId="{8A3DA70C-07C5-45CC-BBD8-867152B03EA0}" dt="2022-06-13T22:47:03.075" v="11"/>
          <ac:spMkLst>
            <pc:docMk/>
            <pc:sldMk cId="3358878588" sldId="266"/>
            <ac:spMk id="343" creationId="{0EE2D78A-499C-422F-95F8-D06DBB91799D}"/>
          </ac:spMkLst>
        </pc:spChg>
        <pc:spChg chg="mod">
          <ac:chgData name="CHUQUILLA Alejandro ECU" userId="4f996399-c252-4ecf-901b-ab239330a427" providerId="ADAL" clId="{8A3DA70C-07C5-45CC-BBD8-867152B03EA0}" dt="2022-06-13T22:47:03.075" v="11"/>
          <ac:spMkLst>
            <pc:docMk/>
            <pc:sldMk cId="3358878588" sldId="266"/>
            <ac:spMk id="344" creationId="{393C7637-1E77-4C72-B76A-A031AB067556}"/>
          </ac:spMkLst>
        </pc:spChg>
        <pc:spChg chg="mod">
          <ac:chgData name="CHUQUILLA Alejandro ECU" userId="4f996399-c252-4ecf-901b-ab239330a427" providerId="ADAL" clId="{8A3DA70C-07C5-45CC-BBD8-867152B03EA0}" dt="2022-06-13T22:47:03.075" v="11"/>
          <ac:spMkLst>
            <pc:docMk/>
            <pc:sldMk cId="3358878588" sldId="266"/>
            <ac:spMk id="345" creationId="{8359F24F-548B-4DE2-A824-859BE1F5A898}"/>
          </ac:spMkLst>
        </pc:spChg>
        <pc:spChg chg="mod">
          <ac:chgData name="CHUQUILLA Alejandro ECU" userId="4f996399-c252-4ecf-901b-ab239330a427" providerId="ADAL" clId="{8A3DA70C-07C5-45CC-BBD8-867152B03EA0}" dt="2022-06-13T22:47:03.075" v="11"/>
          <ac:spMkLst>
            <pc:docMk/>
            <pc:sldMk cId="3358878588" sldId="266"/>
            <ac:spMk id="346" creationId="{648CA46D-1309-4FE3-9344-FE3A7CF6B949}"/>
          </ac:spMkLst>
        </pc:spChg>
        <pc:spChg chg="mod">
          <ac:chgData name="CHUQUILLA Alejandro ECU" userId="4f996399-c252-4ecf-901b-ab239330a427" providerId="ADAL" clId="{8A3DA70C-07C5-45CC-BBD8-867152B03EA0}" dt="2022-06-13T22:47:03.075" v="11"/>
          <ac:spMkLst>
            <pc:docMk/>
            <pc:sldMk cId="3358878588" sldId="266"/>
            <ac:spMk id="347" creationId="{1D6C36F0-FCC1-4871-8103-CE65038CA273}"/>
          </ac:spMkLst>
        </pc:spChg>
        <pc:spChg chg="mod">
          <ac:chgData name="CHUQUILLA Alejandro ECU" userId="4f996399-c252-4ecf-901b-ab239330a427" providerId="ADAL" clId="{8A3DA70C-07C5-45CC-BBD8-867152B03EA0}" dt="2022-06-13T22:47:03.075" v="11"/>
          <ac:spMkLst>
            <pc:docMk/>
            <pc:sldMk cId="3358878588" sldId="266"/>
            <ac:spMk id="348" creationId="{64C5A4F9-F543-4B85-9070-DF629E929376}"/>
          </ac:spMkLst>
        </pc:spChg>
        <pc:spChg chg="mod">
          <ac:chgData name="CHUQUILLA Alejandro ECU" userId="4f996399-c252-4ecf-901b-ab239330a427" providerId="ADAL" clId="{8A3DA70C-07C5-45CC-BBD8-867152B03EA0}" dt="2022-06-13T22:47:03.075" v="11"/>
          <ac:spMkLst>
            <pc:docMk/>
            <pc:sldMk cId="3358878588" sldId="266"/>
            <ac:spMk id="349" creationId="{C967B0C3-751F-43F8-BCDD-E6D02139BEC8}"/>
          </ac:spMkLst>
        </pc:spChg>
        <pc:spChg chg="mod">
          <ac:chgData name="CHUQUILLA Alejandro ECU" userId="4f996399-c252-4ecf-901b-ab239330a427" providerId="ADAL" clId="{8A3DA70C-07C5-45CC-BBD8-867152B03EA0}" dt="2022-06-13T22:47:03.075" v="11"/>
          <ac:spMkLst>
            <pc:docMk/>
            <pc:sldMk cId="3358878588" sldId="266"/>
            <ac:spMk id="350" creationId="{232B7BE5-FEE6-4FF5-9BAB-197CC68EDAEC}"/>
          </ac:spMkLst>
        </pc:spChg>
        <pc:spChg chg="mod">
          <ac:chgData name="CHUQUILLA Alejandro ECU" userId="4f996399-c252-4ecf-901b-ab239330a427" providerId="ADAL" clId="{8A3DA70C-07C5-45CC-BBD8-867152B03EA0}" dt="2022-06-13T22:47:03.075" v="11"/>
          <ac:spMkLst>
            <pc:docMk/>
            <pc:sldMk cId="3358878588" sldId="266"/>
            <ac:spMk id="351" creationId="{E93CE07B-36CC-4556-A399-1872A56D6B32}"/>
          </ac:spMkLst>
        </pc:spChg>
        <pc:spChg chg="mod">
          <ac:chgData name="CHUQUILLA Alejandro ECU" userId="4f996399-c252-4ecf-901b-ab239330a427" providerId="ADAL" clId="{8A3DA70C-07C5-45CC-BBD8-867152B03EA0}" dt="2022-06-13T22:47:03.075" v="11"/>
          <ac:spMkLst>
            <pc:docMk/>
            <pc:sldMk cId="3358878588" sldId="266"/>
            <ac:spMk id="352" creationId="{4090FCEE-8C25-4CC6-9132-FC3419387133}"/>
          </ac:spMkLst>
        </pc:spChg>
        <pc:spChg chg="mod">
          <ac:chgData name="CHUQUILLA Alejandro ECU" userId="4f996399-c252-4ecf-901b-ab239330a427" providerId="ADAL" clId="{8A3DA70C-07C5-45CC-BBD8-867152B03EA0}" dt="2022-06-13T22:47:03.075" v="11"/>
          <ac:spMkLst>
            <pc:docMk/>
            <pc:sldMk cId="3358878588" sldId="266"/>
            <ac:spMk id="353" creationId="{75984F4C-7402-4A3B-8DAD-E7F39753D916}"/>
          </ac:spMkLst>
        </pc:spChg>
        <pc:spChg chg="mod">
          <ac:chgData name="CHUQUILLA Alejandro ECU" userId="4f996399-c252-4ecf-901b-ab239330a427" providerId="ADAL" clId="{8A3DA70C-07C5-45CC-BBD8-867152B03EA0}" dt="2022-06-13T22:47:03.075" v="11"/>
          <ac:spMkLst>
            <pc:docMk/>
            <pc:sldMk cId="3358878588" sldId="266"/>
            <ac:spMk id="354" creationId="{13C8A693-3F61-4960-A2A1-3913F5ED770C}"/>
          </ac:spMkLst>
        </pc:spChg>
        <pc:spChg chg="mod">
          <ac:chgData name="CHUQUILLA Alejandro ECU" userId="4f996399-c252-4ecf-901b-ab239330a427" providerId="ADAL" clId="{8A3DA70C-07C5-45CC-BBD8-867152B03EA0}" dt="2022-06-13T22:47:03.075" v="11"/>
          <ac:spMkLst>
            <pc:docMk/>
            <pc:sldMk cId="3358878588" sldId="266"/>
            <ac:spMk id="355" creationId="{01B23285-2D8B-4025-B7BB-D312AD031B04}"/>
          </ac:spMkLst>
        </pc:spChg>
        <pc:spChg chg="mod">
          <ac:chgData name="CHUQUILLA Alejandro ECU" userId="4f996399-c252-4ecf-901b-ab239330a427" providerId="ADAL" clId="{8A3DA70C-07C5-45CC-BBD8-867152B03EA0}" dt="2022-06-13T22:47:03.075" v="11"/>
          <ac:spMkLst>
            <pc:docMk/>
            <pc:sldMk cId="3358878588" sldId="266"/>
            <ac:spMk id="356" creationId="{E0FA9740-98D1-4DDA-AEA7-8FFAFCE1799E}"/>
          </ac:spMkLst>
        </pc:spChg>
        <pc:spChg chg="mod">
          <ac:chgData name="CHUQUILLA Alejandro ECU" userId="4f996399-c252-4ecf-901b-ab239330a427" providerId="ADAL" clId="{8A3DA70C-07C5-45CC-BBD8-867152B03EA0}" dt="2022-06-13T22:47:03.075" v="11"/>
          <ac:spMkLst>
            <pc:docMk/>
            <pc:sldMk cId="3358878588" sldId="266"/>
            <ac:spMk id="357" creationId="{020831C9-2EF0-463B-89B0-CA23BDA90E20}"/>
          </ac:spMkLst>
        </pc:spChg>
        <pc:spChg chg="mod">
          <ac:chgData name="CHUQUILLA Alejandro ECU" userId="4f996399-c252-4ecf-901b-ab239330a427" providerId="ADAL" clId="{8A3DA70C-07C5-45CC-BBD8-867152B03EA0}" dt="2022-06-13T22:47:03.075" v="11"/>
          <ac:spMkLst>
            <pc:docMk/>
            <pc:sldMk cId="3358878588" sldId="266"/>
            <ac:spMk id="358" creationId="{395195BC-3E22-4475-BB03-EDE00CE417F3}"/>
          </ac:spMkLst>
        </pc:spChg>
        <pc:spChg chg="mod">
          <ac:chgData name="CHUQUILLA Alejandro ECU" userId="4f996399-c252-4ecf-901b-ab239330a427" providerId="ADAL" clId="{8A3DA70C-07C5-45CC-BBD8-867152B03EA0}" dt="2022-06-13T22:47:03.075" v="11"/>
          <ac:spMkLst>
            <pc:docMk/>
            <pc:sldMk cId="3358878588" sldId="266"/>
            <ac:spMk id="359" creationId="{1F574C1C-2FE0-47CF-8E9D-8B1604C86D58}"/>
          </ac:spMkLst>
        </pc:spChg>
        <pc:spChg chg="mod">
          <ac:chgData name="CHUQUILLA Alejandro ECU" userId="4f996399-c252-4ecf-901b-ab239330a427" providerId="ADAL" clId="{8A3DA70C-07C5-45CC-BBD8-867152B03EA0}" dt="2022-06-13T22:47:03.075" v="11"/>
          <ac:spMkLst>
            <pc:docMk/>
            <pc:sldMk cId="3358878588" sldId="266"/>
            <ac:spMk id="360" creationId="{46A5C6DE-57B1-40C8-8622-0E1068403872}"/>
          </ac:spMkLst>
        </pc:spChg>
        <pc:spChg chg="mod">
          <ac:chgData name="CHUQUILLA Alejandro ECU" userId="4f996399-c252-4ecf-901b-ab239330a427" providerId="ADAL" clId="{8A3DA70C-07C5-45CC-BBD8-867152B03EA0}" dt="2022-06-13T22:47:03.075" v="11"/>
          <ac:spMkLst>
            <pc:docMk/>
            <pc:sldMk cId="3358878588" sldId="266"/>
            <ac:spMk id="361" creationId="{545E5FCD-F07C-447D-8B1F-6AA10862AE56}"/>
          </ac:spMkLst>
        </pc:spChg>
        <pc:spChg chg="mod">
          <ac:chgData name="CHUQUILLA Alejandro ECU" userId="4f996399-c252-4ecf-901b-ab239330a427" providerId="ADAL" clId="{8A3DA70C-07C5-45CC-BBD8-867152B03EA0}" dt="2022-06-13T22:47:03.075" v="11"/>
          <ac:spMkLst>
            <pc:docMk/>
            <pc:sldMk cId="3358878588" sldId="266"/>
            <ac:spMk id="362" creationId="{E29FA442-B8B9-4AFC-BD0D-E1D531190EFA}"/>
          </ac:spMkLst>
        </pc:spChg>
        <pc:spChg chg="mod">
          <ac:chgData name="CHUQUILLA Alejandro ECU" userId="4f996399-c252-4ecf-901b-ab239330a427" providerId="ADAL" clId="{8A3DA70C-07C5-45CC-BBD8-867152B03EA0}" dt="2022-06-13T22:47:03.075" v="11"/>
          <ac:spMkLst>
            <pc:docMk/>
            <pc:sldMk cId="3358878588" sldId="266"/>
            <ac:spMk id="363" creationId="{EA6138FF-B530-4ECA-8ABD-15DA8C91F0A6}"/>
          </ac:spMkLst>
        </pc:spChg>
        <pc:spChg chg="mod">
          <ac:chgData name="CHUQUILLA Alejandro ECU" userId="4f996399-c252-4ecf-901b-ab239330a427" providerId="ADAL" clId="{8A3DA70C-07C5-45CC-BBD8-867152B03EA0}" dt="2022-06-13T22:47:03.075" v="11"/>
          <ac:spMkLst>
            <pc:docMk/>
            <pc:sldMk cId="3358878588" sldId="266"/>
            <ac:spMk id="364" creationId="{A3A67B67-AEC5-4355-A2D7-57923436BD19}"/>
          </ac:spMkLst>
        </pc:spChg>
        <pc:spChg chg="mod">
          <ac:chgData name="CHUQUILLA Alejandro ECU" userId="4f996399-c252-4ecf-901b-ab239330a427" providerId="ADAL" clId="{8A3DA70C-07C5-45CC-BBD8-867152B03EA0}" dt="2022-06-13T22:47:03.075" v="11"/>
          <ac:spMkLst>
            <pc:docMk/>
            <pc:sldMk cId="3358878588" sldId="266"/>
            <ac:spMk id="365" creationId="{937D4138-76EE-4AB5-87F2-159DB42A3DAE}"/>
          </ac:spMkLst>
        </pc:spChg>
        <pc:spChg chg="mod">
          <ac:chgData name="CHUQUILLA Alejandro ECU" userId="4f996399-c252-4ecf-901b-ab239330a427" providerId="ADAL" clId="{8A3DA70C-07C5-45CC-BBD8-867152B03EA0}" dt="2022-06-13T22:47:03.075" v="11"/>
          <ac:spMkLst>
            <pc:docMk/>
            <pc:sldMk cId="3358878588" sldId="266"/>
            <ac:spMk id="366" creationId="{A23F2D37-653C-4B04-9F5A-86FF3C9FB17F}"/>
          </ac:spMkLst>
        </pc:spChg>
        <pc:spChg chg="mod">
          <ac:chgData name="CHUQUILLA Alejandro ECU" userId="4f996399-c252-4ecf-901b-ab239330a427" providerId="ADAL" clId="{8A3DA70C-07C5-45CC-BBD8-867152B03EA0}" dt="2022-06-13T22:47:03.075" v="11"/>
          <ac:spMkLst>
            <pc:docMk/>
            <pc:sldMk cId="3358878588" sldId="266"/>
            <ac:spMk id="367" creationId="{379E1DA8-5FD8-4DC7-B4E9-6F2083F53C69}"/>
          </ac:spMkLst>
        </pc:spChg>
        <pc:spChg chg="mod">
          <ac:chgData name="CHUQUILLA Alejandro ECU" userId="4f996399-c252-4ecf-901b-ab239330a427" providerId="ADAL" clId="{8A3DA70C-07C5-45CC-BBD8-867152B03EA0}" dt="2022-06-13T22:47:03.075" v="11"/>
          <ac:spMkLst>
            <pc:docMk/>
            <pc:sldMk cId="3358878588" sldId="266"/>
            <ac:spMk id="368" creationId="{3AA2777F-9119-4A0B-A726-5572CBFBE597}"/>
          </ac:spMkLst>
        </pc:spChg>
        <pc:spChg chg="mod">
          <ac:chgData name="CHUQUILLA Alejandro ECU" userId="4f996399-c252-4ecf-901b-ab239330a427" providerId="ADAL" clId="{8A3DA70C-07C5-45CC-BBD8-867152B03EA0}" dt="2022-06-13T22:47:03.075" v="11"/>
          <ac:spMkLst>
            <pc:docMk/>
            <pc:sldMk cId="3358878588" sldId="266"/>
            <ac:spMk id="369" creationId="{C7C21440-1551-410B-BAA5-3E2CBD5E6860}"/>
          </ac:spMkLst>
        </pc:spChg>
        <pc:spChg chg="mod">
          <ac:chgData name="CHUQUILLA Alejandro ECU" userId="4f996399-c252-4ecf-901b-ab239330a427" providerId="ADAL" clId="{8A3DA70C-07C5-45CC-BBD8-867152B03EA0}" dt="2022-06-13T22:47:03.075" v="11"/>
          <ac:spMkLst>
            <pc:docMk/>
            <pc:sldMk cId="3358878588" sldId="266"/>
            <ac:spMk id="370" creationId="{48716CEA-66B4-4F3C-A6AB-57F00CA65FFA}"/>
          </ac:spMkLst>
        </pc:spChg>
        <pc:spChg chg="mod">
          <ac:chgData name="CHUQUILLA Alejandro ECU" userId="4f996399-c252-4ecf-901b-ab239330a427" providerId="ADAL" clId="{8A3DA70C-07C5-45CC-BBD8-867152B03EA0}" dt="2022-06-13T22:47:03.075" v="11"/>
          <ac:spMkLst>
            <pc:docMk/>
            <pc:sldMk cId="3358878588" sldId="266"/>
            <ac:spMk id="371" creationId="{DE602FF3-B8F1-4C27-8192-502FF41972C0}"/>
          </ac:spMkLst>
        </pc:spChg>
        <pc:spChg chg="mod">
          <ac:chgData name="CHUQUILLA Alejandro ECU" userId="4f996399-c252-4ecf-901b-ab239330a427" providerId="ADAL" clId="{8A3DA70C-07C5-45CC-BBD8-867152B03EA0}" dt="2022-06-13T22:47:03.075" v="11"/>
          <ac:spMkLst>
            <pc:docMk/>
            <pc:sldMk cId="3358878588" sldId="266"/>
            <ac:spMk id="372" creationId="{3971C492-0355-493C-B20A-09EC67B3C420}"/>
          </ac:spMkLst>
        </pc:spChg>
        <pc:spChg chg="mod">
          <ac:chgData name="CHUQUILLA Alejandro ECU" userId="4f996399-c252-4ecf-901b-ab239330a427" providerId="ADAL" clId="{8A3DA70C-07C5-45CC-BBD8-867152B03EA0}" dt="2022-06-13T22:47:03.075" v="11"/>
          <ac:spMkLst>
            <pc:docMk/>
            <pc:sldMk cId="3358878588" sldId="266"/>
            <ac:spMk id="373" creationId="{C064AA4A-F805-40FA-AFEB-477A0FA8A968}"/>
          </ac:spMkLst>
        </pc:spChg>
        <pc:spChg chg="mod">
          <ac:chgData name="CHUQUILLA Alejandro ECU" userId="4f996399-c252-4ecf-901b-ab239330a427" providerId="ADAL" clId="{8A3DA70C-07C5-45CC-BBD8-867152B03EA0}" dt="2022-06-13T22:47:03.075" v="11"/>
          <ac:spMkLst>
            <pc:docMk/>
            <pc:sldMk cId="3358878588" sldId="266"/>
            <ac:spMk id="374" creationId="{7E5F94B5-E628-4252-AEEF-AB9F84697B29}"/>
          </ac:spMkLst>
        </pc:spChg>
        <pc:spChg chg="mod">
          <ac:chgData name="CHUQUILLA Alejandro ECU" userId="4f996399-c252-4ecf-901b-ab239330a427" providerId="ADAL" clId="{8A3DA70C-07C5-45CC-BBD8-867152B03EA0}" dt="2022-06-13T22:47:03.075" v="11"/>
          <ac:spMkLst>
            <pc:docMk/>
            <pc:sldMk cId="3358878588" sldId="266"/>
            <ac:spMk id="375" creationId="{4436AC01-7683-4827-BF87-62A6A16CCC14}"/>
          </ac:spMkLst>
        </pc:spChg>
        <pc:spChg chg="mod">
          <ac:chgData name="CHUQUILLA Alejandro ECU" userId="4f996399-c252-4ecf-901b-ab239330a427" providerId="ADAL" clId="{8A3DA70C-07C5-45CC-BBD8-867152B03EA0}" dt="2022-06-13T22:47:03.075" v="11"/>
          <ac:spMkLst>
            <pc:docMk/>
            <pc:sldMk cId="3358878588" sldId="266"/>
            <ac:spMk id="376" creationId="{97D7C96F-EFFE-4FA2-873A-20C2554839C8}"/>
          </ac:spMkLst>
        </pc:spChg>
        <pc:spChg chg="mod">
          <ac:chgData name="CHUQUILLA Alejandro ECU" userId="4f996399-c252-4ecf-901b-ab239330a427" providerId="ADAL" clId="{8A3DA70C-07C5-45CC-BBD8-867152B03EA0}" dt="2022-06-13T22:47:03.075" v="11"/>
          <ac:spMkLst>
            <pc:docMk/>
            <pc:sldMk cId="3358878588" sldId="266"/>
            <ac:spMk id="377" creationId="{804F721A-D500-42E8-BDBA-62D228137569}"/>
          </ac:spMkLst>
        </pc:spChg>
        <pc:spChg chg="mod">
          <ac:chgData name="CHUQUILLA Alejandro ECU" userId="4f996399-c252-4ecf-901b-ab239330a427" providerId="ADAL" clId="{8A3DA70C-07C5-45CC-BBD8-867152B03EA0}" dt="2022-06-13T22:47:03.075" v="11"/>
          <ac:spMkLst>
            <pc:docMk/>
            <pc:sldMk cId="3358878588" sldId="266"/>
            <ac:spMk id="378" creationId="{0EF3E308-6907-4F9E-880B-495224907639}"/>
          </ac:spMkLst>
        </pc:spChg>
        <pc:spChg chg="mod">
          <ac:chgData name="CHUQUILLA Alejandro ECU" userId="4f996399-c252-4ecf-901b-ab239330a427" providerId="ADAL" clId="{8A3DA70C-07C5-45CC-BBD8-867152B03EA0}" dt="2022-06-13T22:47:03.075" v="11"/>
          <ac:spMkLst>
            <pc:docMk/>
            <pc:sldMk cId="3358878588" sldId="266"/>
            <ac:spMk id="379" creationId="{C79D7800-9E3F-49D9-B63B-200BEF0FE5CB}"/>
          </ac:spMkLst>
        </pc:spChg>
        <pc:spChg chg="mod">
          <ac:chgData name="CHUQUILLA Alejandro ECU" userId="4f996399-c252-4ecf-901b-ab239330a427" providerId="ADAL" clId="{8A3DA70C-07C5-45CC-BBD8-867152B03EA0}" dt="2022-06-13T22:47:03.075" v="11"/>
          <ac:spMkLst>
            <pc:docMk/>
            <pc:sldMk cId="3358878588" sldId="266"/>
            <ac:spMk id="380" creationId="{1425BA95-585F-4298-8986-114E9863202A}"/>
          </ac:spMkLst>
        </pc:spChg>
        <pc:spChg chg="mod">
          <ac:chgData name="CHUQUILLA Alejandro ECU" userId="4f996399-c252-4ecf-901b-ab239330a427" providerId="ADAL" clId="{8A3DA70C-07C5-45CC-BBD8-867152B03EA0}" dt="2022-06-13T22:47:03.075" v="11"/>
          <ac:spMkLst>
            <pc:docMk/>
            <pc:sldMk cId="3358878588" sldId="266"/>
            <ac:spMk id="381" creationId="{70BD9376-23D3-4126-8E28-2EACFAAA6DB4}"/>
          </ac:spMkLst>
        </pc:spChg>
        <pc:spChg chg="mod">
          <ac:chgData name="CHUQUILLA Alejandro ECU" userId="4f996399-c252-4ecf-901b-ab239330a427" providerId="ADAL" clId="{8A3DA70C-07C5-45CC-BBD8-867152B03EA0}" dt="2022-06-13T22:47:03.075" v="11"/>
          <ac:spMkLst>
            <pc:docMk/>
            <pc:sldMk cId="3358878588" sldId="266"/>
            <ac:spMk id="382" creationId="{F2620CB9-15CA-4B4B-8B86-19E50483EAA0}"/>
          </ac:spMkLst>
        </pc:spChg>
        <pc:spChg chg="mod">
          <ac:chgData name="CHUQUILLA Alejandro ECU" userId="4f996399-c252-4ecf-901b-ab239330a427" providerId="ADAL" clId="{8A3DA70C-07C5-45CC-BBD8-867152B03EA0}" dt="2022-06-13T22:47:03.075" v="11"/>
          <ac:spMkLst>
            <pc:docMk/>
            <pc:sldMk cId="3358878588" sldId="266"/>
            <ac:spMk id="383" creationId="{25D1C364-210F-4DB7-AAE3-6F4DB4D48FCA}"/>
          </ac:spMkLst>
        </pc:spChg>
        <pc:spChg chg="mod">
          <ac:chgData name="CHUQUILLA Alejandro ECU" userId="4f996399-c252-4ecf-901b-ab239330a427" providerId="ADAL" clId="{8A3DA70C-07C5-45CC-BBD8-867152B03EA0}" dt="2022-06-13T22:47:03.075" v="11"/>
          <ac:spMkLst>
            <pc:docMk/>
            <pc:sldMk cId="3358878588" sldId="266"/>
            <ac:spMk id="384" creationId="{CF38D502-7BA8-4877-BE8D-77AE1D9491E7}"/>
          </ac:spMkLst>
        </pc:spChg>
        <pc:spChg chg="mod">
          <ac:chgData name="CHUQUILLA Alejandro ECU" userId="4f996399-c252-4ecf-901b-ab239330a427" providerId="ADAL" clId="{8A3DA70C-07C5-45CC-BBD8-867152B03EA0}" dt="2022-06-13T22:47:03.075" v="11"/>
          <ac:spMkLst>
            <pc:docMk/>
            <pc:sldMk cId="3358878588" sldId="266"/>
            <ac:spMk id="385" creationId="{57040BAD-E41A-4934-8136-7077014911C4}"/>
          </ac:spMkLst>
        </pc:spChg>
        <pc:spChg chg="mod">
          <ac:chgData name="CHUQUILLA Alejandro ECU" userId="4f996399-c252-4ecf-901b-ab239330a427" providerId="ADAL" clId="{8A3DA70C-07C5-45CC-BBD8-867152B03EA0}" dt="2022-06-13T22:47:03.075" v="11"/>
          <ac:spMkLst>
            <pc:docMk/>
            <pc:sldMk cId="3358878588" sldId="266"/>
            <ac:spMk id="386" creationId="{045D4EDC-3DE6-4882-8E15-14ED01B997AA}"/>
          </ac:spMkLst>
        </pc:spChg>
        <pc:spChg chg="mod">
          <ac:chgData name="CHUQUILLA Alejandro ECU" userId="4f996399-c252-4ecf-901b-ab239330a427" providerId="ADAL" clId="{8A3DA70C-07C5-45CC-BBD8-867152B03EA0}" dt="2022-06-13T22:47:03.075" v="11"/>
          <ac:spMkLst>
            <pc:docMk/>
            <pc:sldMk cId="3358878588" sldId="266"/>
            <ac:spMk id="387" creationId="{7CBA667E-5071-41BF-82E4-E17C51C5A0B4}"/>
          </ac:spMkLst>
        </pc:spChg>
        <pc:spChg chg="mod">
          <ac:chgData name="CHUQUILLA Alejandro ECU" userId="4f996399-c252-4ecf-901b-ab239330a427" providerId="ADAL" clId="{8A3DA70C-07C5-45CC-BBD8-867152B03EA0}" dt="2022-06-13T22:47:03.075" v="11"/>
          <ac:spMkLst>
            <pc:docMk/>
            <pc:sldMk cId="3358878588" sldId="266"/>
            <ac:spMk id="388" creationId="{EE1346A6-4E96-4E15-88BD-6E433EA5FB5F}"/>
          </ac:spMkLst>
        </pc:spChg>
        <pc:spChg chg="mod">
          <ac:chgData name="CHUQUILLA Alejandro ECU" userId="4f996399-c252-4ecf-901b-ab239330a427" providerId="ADAL" clId="{8A3DA70C-07C5-45CC-BBD8-867152B03EA0}" dt="2022-06-13T22:47:03.075" v="11"/>
          <ac:spMkLst>
            <pc:docMk/>
            <pc:sldMk cId="3358878588" sldId="266"/>
            <ac:spMk id="389" creationId="{2ABC6A61-0223-41C0-BE99-F5B41585DB06}"/>
          </ac:spMkLst>
        </pc:spChg>
        <pc:spChg chg="mod">
          <ac:chgData name="CHUQUILLA Alejandro ECU" userId="4f996399-c252-4ecf-901b-ab239330a427" providerId="ADAL" clId="{8A3DA70C-07C5-45CC-BBD8-867152B03EA0}" dt="2022-06-13T22:47:03.075" v="11"/>
          <ac:spMkLst>
            <pc:docMk/>
            <pc:sldMk cId="3358878588" sldId="266"/>
            <ac:spMk id="390" creationId="{04472D7E-DDA1-4B3C-A46E-4BF3E5083A8B}"/>
          </ac:spMkLst>
        </pc:spChg>
        <pc:spChg chg="mod">
          <ac:chgData name="CHUQUILLA Alejandro ECU" userId="4f996399-c252-4ecf-901b-ab239330a427" providerId="ADAL" clId="{8A3DA70C-07C5-45CC-BBD8-867152B03EA0}" dt="2022-06-13T22:47:03.075" v="11"/>
          <ac:spMkLst>
            <pc:docMk/>
            <pc:sldMk cId="3358878588" sldId="266"/>
            <ac:spMk id="391" creationId="{7BE81B69-D907-4A1D-BCFF-24C05573FFD2}"/>
          </ac:spMkLst>
        </pc:spChg>
        <pc:spChg chg="mod">
          <ac:chgData name="CHUQUILLA Alejandro ECU" userId="4f996399-c252-4ecf-901b-ab239330a427" providerId="ADAL" clId="{8A3DA70C-07C5-45CC-BBD8-867152B03EA0}" dt="2022-06-13T22:47:03.075" v="11"/>
          <ac:spMkLst>
            <pc:docMk/>
            <pc:sldMk cId="3358878588" sldId="266"/>
            <ac:spMk id="392" creationId="{3033B448-6E22-4D4E-9F72-FEF5B6EE112C}"/>
          </ac:spMkLst>
        </pc:spChg>
        <pc:spChg chg="mod">
          <ac:chgData name="CHUQUILLA Alejandro ECU" userId="4f996399-c252-4ecf-901b-ab239330a427" providerId="ADAL" clId="{8A3DA70C-07C5-45CC-BBD8-867152B03EA0}" dt="2022-06-13T22:47:03.075" v="11"/>
          <ac:spMkLst>
            <pc:docMk/>
            <pc:sldMk cId="3358878588" sldId="266"/>
            <ac:spMk id="393" creationId="{CA1CF9B8-58D5-4308-BC3A-7E6AC8DD3011}"/>
          </ac:spMkLst>
        </pc:spChg>
        <pc:spChg chg="mod">
          <ac:chgData name="CHUQUILLA Alejandro ECU" userId="4f996399-c252-4ecf-901b-ab239330a427" providerId="ADAL" clId="{8A3DA70C-07C5-45CC-BBD8-867152B03EA0}" dt="2022-06-13T22:47:03.075" v="11"/>
          <ac:spMkLst>
            <pc:docMk/>
            <pc:sldMk cId="3358878588" sldId="266"/>
            <ac:spMk id="394" creationId="{BF047D0A-C42B-43DF-834E-591A62401AB8}"/>
          </ac:spMkLst>
        </pc:spChg>
        <pc:spChg chg="mod">
          <ac:chgData name="CHUQUILLA Alejandro ECU" userId="4f996399-c252-4ecf-901b-ab239330a427" providerId="ADAL" clId="{8A3DA70C-07C5-45CC-BBD8-867152B03EA0}" dt="2022-06-13T22:47:03.075" v="11"/>
          <ac:spMkLst>
            <pc:docMk/>
            <pc:sldMk cId="3358878588" sldId="266"/>
            <ac:spMk id="395" creationId="{BC180DDB-A811-4EE3-9851-0871C748BC72}"/>
          </ac:spMkLst>
        </pc:spChg>
        <pc:spChg chg="mod">
          <ac:chgData name="CHUQUILLA Alejandro ECU" userId="4f996399-c252-4ecf-901b-ab239330a427" providerId="ADAL" clId="{8A3DA70C-07C5-45CC-BBD8-867152B03EA0}" dt="2022-06-13T22:47:03.075" v="11"/>
          <ac:spMkLst>
            <pc:docMk/>
            <pc:sldMk cId="3358878588" sldId="266"/>
            <ac:spMk id="396" creationId="{2808545F-BD46-4082-A757-B22BE6640CC8}"/>
          </ac:spMkLst>
        </pc:spChg>
        <pc:spChg chg="mod">
          <ac:chgData name="CHUQUILLA Alejandro ECU" userId="4f996399-c252-4ecf-901b-ab239330a427" providerId="ADAL" clId="{8A3DA70C-07C5-45CC-BBD8-867152B03EA0}" dt="2022-06-13T22:47:03.075" v="11"/>
          <ac:spMkLst>
            <pc:docMk/>
            <pc:sldMk cId="3358878588" sldId="266"/>
            <ac:spMk id="397" creationId="{1E9AFC95-2031-43F7-B802-BA233D6BB82C}"/>
          </ac:spMkLst>
        </pc:spChg>
        <pc:spChg chg="mod">
          <ac:chgData name="CHUQUILLA Alejandro ECU" userId="4f996399-c252-4ecf-901b-ab239330a427" providerId="ADAL" clId="{8A3DA70C-07C5-45CC-BBD8-867152B03EA0}" dt="2022-06-13T22:47:03.075" v="11"/>
          <ac:spMkLst>
            <pc:docMk/>
            <pc:sldMk cId="3358878588" sldId="266"/>
            <ac:spMk id="398" creationId="{050CBFB6-4681-4AD5-96D9-8455018F6E17}"/>
          </ac:spMkLst>
        </pc:spChg>
        <pc:spChg chg="mod">
          <ac:chgData name="CHUQUILLA Alejandro ECU" userId="4f996399-c252-4ecf-901b-ab239330a427" providerId="ADAL" clId="{8A3DA70C-07C5-45CC-BBD8-867152B03EA0}" dt="2022-06-13T22:47:03.075" v="11"/>
          <ac:spMkLst>
            <pc:docMk/>
            <pc:sldMk cId="3358878588" sldId="266"/>
            <ac:spMk id="399" creationId="{EA5FCBFA-4E44-4031-9927-E8FD275669F1}"/>
          </ac:spMkLst>
        </pc:spChg>
        <pc:spChg chg="mod">
          <ac:chgData name="CHUQUILLA Alejandro ECU" userId="4f996399-c252-4ecf-901b-ab239330a427" providerId="ADAL" clId="{8A3DA70C-07C5-45CC-BBD8-867152B03EA0}" dt="2022-06-13T22:47:03.075" v="11"/>
          <ac:spMkLst>
            <pc:docMk/>
            <pc:sldMk cId="3358878588" sldId="266"/>
            <ac:spMk id="400" creationId="{A0F68224-3730-470E-A4D2-5B07D100A459}"/>
          </ac:spMkLst>
        </pc:spChg>
        <pc:spChg chg="mod">
          <ac:chgData name="CHUQUILLA Alejandro ECU" userId="4f996399-c252-4ecf-901b-ab239330a427" providerId="ADAL" clId="{8A3DA70C-07C5-45CC-BBD8-867152B03EA0}" dt="2022-06-13T22:47:03.075" v="11"/>
          <ac:spMkLst>
            <pc:docMk/>
            <pc:sldMk cId="3358878588" sldId="266"/>
            <ac:spMk id="401" creationId="{D7EC71A2-A942-44D4-A9F5-1AA5969BDAFE}"/>
          </ac:spMkLst>
        </pc:spChg>
        <pc:spChg chg="mod">
          <ac:chgData name="CHUQUILLA Alejandro ECU" userId="4f996399-c252-4ecf-901b-ab239330a427" providerId="ADAL" clId="{8A3DA70C-07C5-45CC-BBD8-867152B03EA0}" dt="2022-06-13T22:47:03.075" v="11"/>
          <ac:spMkLst>
            <pc:docMk/>
            <pc:sldMk cId="3358878588" sldId="266"/>
            <ac:spMk id="402" creationId="{08CEAE6A-2CDC-4431-9BE4-A7895309384C}"/>
          </ac:spMkLst>
        </pc:spChg>
        <pc:spChg chg="mod">
          <ac:chgData name="CHUQUILLA Alejandro ECU" userId="4f996399-c252-4ecf-901b-ab239330a427" providerId="ADAL" clId="{8A3DA70C-07C5-45CC-BBD8-867152B03EA0}" dt="2022-06-13T22:47:03.075" v="11"/>
          <ac:spMkLst>
            <pc:docMk/>
            <pc:sldMk cId="3358878588" sldId="266"/>
            <ac:spMk id="403" creationId="{C3EBAF6E-C1FA-4665-B402-48B31DF3B0F8}"/>
          </ac:spMkLst>
        </pc:spChg>
        <pc:spChg chg="mod">
          <ac:chgData name="CHUQUILLA Alejandro ECU" userId="4f996399-c252-4ecf-901b-ab239330a427" providerId="ADAL" clId="{8A3DA70C-07C5-45CC-BBD8-867152B03EA0}" dt="2022-06-13T22:47:03.075" v="11"/>
          <ac:spMkLst>
            <pc:docMk/>
            <pc:sldMk cId="3358878588" sldId="266"/>
            <ac:spMk id="404" creationId="{5144F979-9D6E-49D2-9A24-D6F41A1007CB}"/>
          </ac:spMkLst>
        </pc:spChg>
        <pc:spChg chg="mod">
          <ac:chgData name="CHUQUILLA Alejandro ECU" userId="4f996399-c252-4ecf-901b-ab239330a427" providerId="ADAL" clId="{8A3DA70C-07C5-45CC-BBD8-867152B03EA0}" dt="2022-06-13T22:47:03.075" v="11"/>
          <ac:spMkLst>
            <pc:docMk/>
            <pc:sldMk cId="3358878588" sldId="266"/>
            <ac:spMk id="405" creationId="{3A47E646-2101-4330-8B3E-241B57F1CC48}"/>
          </ac:spMkLst>
        </pc:spChg>
        <pc:spChg chg="mod">
          <ac:chgData name="CHUQUILLA Alejandro ECU" userId="4f996399-c252-4ecf-901b-ab239330a427" providerId="ADAL" clId="{8A3DA70C-07C5-45CC-BBD8-867152B03EA0}" dt="2022-06-13T22:47:03.075" v="11"/>
          <ac:spMkLst>
            <pc:docMk/>
            <pc:sldMk cId="3358878588" sldId="266"/>
            <ac:spMk id="406" creationId="{53FDF276-BF7E-4331-92A0-FD3E5E94CC65}"/>
          </ac:spMkLst>
        </pc:spChg>
        <pc:spChg chg="mod">
          <ac:chgData name="CHUQUILLA Alejandro ECU" userId="4f996399-c252-4ecf-901b-ab239330a427" providerId="ADAL" clId="{8A3DA70C-07C5-45CC-BBD8-867152B03EA0}" dt="2022-06-13T22:47:03.075" v="11"/>
          <ac:spMkLst>
            <pc:docMk/>
            <pc:sldMk cId="3358878588" sldId="266"/>
            <ac:spMk id="407" creationId="{B6834F34-2031-4D5B-B644-B061D4C3B3A5}"/>
          </ac:spMkLst>
        </pc:spChg>
        <pc:spChg chg="mod">
          <ac:chgData name="CHUQUILLA Alejandro ECU" userId="4f996399-c252-4ecf-901b-ab239330a427" providerId="ADAL" clId="{8A3DA70C-07C5-45CC-BBD8-867152B03EA0}" dt="2022-06-13T22:47:03.075" v="11"/>
          <ac:spMkLst>
            <pc:docMk/>
            <pc:sldMk cId="3358878588" sldId="266"/>
            <ac:spMk id="408" creationId="{119731E8-147E-436E-86F8-184BDB5083F4}"/>
          </ac:spMkLst>
        </pc:spChg>
        <pc:spChg chg="mod">
          <ac:chgData name="CHUQUILLA Alejandro ECU" userId="4f996399-c252-4ecf-901b-ab239330a427" providerId="ADAL" clId="{8A3DA70C-07C5-45CC-BBD8-867152B03EA0}" dt="2022-06-13T22:47:03.075" v="11"/>
          <ac:spMkLst>
            <pc:docMk/>
            <pc:sldMk cId="3358878588" sldId="266"/>
            <ac:spMk id="409" creationId="{FA868943-F968-4D46-80A1-8CEA12F5B597}"/>
          </ac:spMkLst>
        </pc:spChg>
        <pc:spChg chg="mod">
          <ac:chgData name="CHUQUILLA Alejandro ECU" userId="4f996399-c252-4ecf-901b-ab239330a427" providerId="ADAL" clId="{8A3DA70C-07C5-45CC-BBD8-867152B03EA0}" dt="2022-06-13T22:47:03.075" v="11"/>
          <ac:spMkLst>
            <pc:docMk/>
            <pc:sldMk cId="3358878588" sldId="266"/>
            <ac:spMk id="410" creationId="{F39A8B71-9E59-46DA-960C-3BB2D8A30379}"/>
          </ac:spMkLst>
        </pc:spChg>
        <pc:spChg chg="mod">
          <ac:chgData name="CHUQUILLA Alejandro ECU" userId="4f996399-c252-4ecf-901b-ab239330a427" providerId="ADAL" clId="{8A3DA70C-07C5-45CC-BBD8-867152B03EA0}" dt="2022-06-13T22:47:03.075" v="11"/>
          <ac:spMkLst>
            <pc:docMk/>
            <pc:sldMk cId="3358878588" sldId="266"/>
            <ac:spMk id="411" creationId="{027A61B5-FC2F-4F91-BEA8-96EB0BBF7612}"/>
          </ac:spMkLst>
        </pc:spChg>
        <pc:spChg chg="mod">
          <ac:chgData name="CHUQUILLA Alejandro ECU" userId="4f996399-c252-4ecf-901b-ab239330a427" providerId="ADAL" clId="{8A3DA70C-07C5-45CC-BBD8-867152B03EA0}" dt="2022-06-13T22:47:03.075" v="11"/>
          <ac:spMkLst>
            <pc:docMk/>
            <pc:sldMk cId="3358878588" sldId="266"/>
            <ac:spMk id="412" creationId="{729F7969-B83A-4A97-BE83-B39117E8602B}"/>
          </ac:spMkLst>
        </pc:spChg>
        <pc:spChg chg="mod">
          <ac:chgData name="CHUQUILLA Alejandro ECU" userId="4f996399-c252-4ecf-901b-ab239330a427" providerId="ADAL" clId="{8A3DA70C-07C5-45CC-BBD8-867152B03EA0}" dt="2022-06-13T22:47:03.075" v="11"/>
          <ac:spMkLst>
            <pc:docMk/>
            <pc:sldMk cId="3358878588" sldId="266"/>
            <ac:spMk id="413" creationId="{7A2BCE1F-2B16-4F48-B0B2-C4976FFE933E}"/>
          </ac:spMkLst>
        </pc:spChg>
        <pc:spChg chg="mod">
          <ac:chgData name="CHUQUILLA Alejandro ECU" userId="4f996399-c252-4ecf-901b-ab239330a427" providerId="ADAL" clId="{8A3DA70C-07C5-45CC-BBD8-867152B03EA0}" dt="2022-06-13T22:47:03.075" v="11"/>
          <ac:spMkLst>
            <pc:docMk/>
            <pc:sldMk cId="3358878588" sldId="266"/>
            <ac:spMk id="414" creationId="{3B2AF0F0-8125-4DC1-A023-713CF5968E8D}"/>
          </ac:spMkLst>
        </pc:spChg>
        <pc:spChg chg="mod">
          <ac:chgData name="CHUQUILLA Alejandro ECU" userId="4f996399-c252-4ecf-901b-ab239330a427" providerId="ADAL" clId="{8A3DA70C-07C5-45CC-BBD8-867152B03EA0}" dt="2022-06-13T22:47:03.075" v="11"/>
          <ac:spMkLst>
            <pc:docMk/>
            <pc:sldMk cId="3358878588" sldId="266"/>
            <ac:spMk id="415" creationId="{AE50CA50-E3D6-4DF3-A1BE-C5CDC5D1C014}"/>
          </ac:spMkLst>
        </pc:spChg>
        <pc:spChg chg="mod">
          <ac:chgData name="CHUQUILLA Alejandro ECU" userId="4f996399-c252-4ecf-901b-ab239330a427" providerId="ADAL" clId="{8A3DA70C-07C5-45CC-BBD8-867152B03EA0}" dt="2022-06-13T22:47:03.075" v="11"/>
          <ac:spMkLst>
            <pc:docMk/>
            <pc:sldMk cId="3358878588" sldId="266"/>
            <ac:spMk id="416" creationId="{2C238753-847F-400C-B259-D1C6D900BFAC}"/>
          </ac:spMkLst>
        </pc:spChg>
        <pc:spChg chg="mod">
          <ac:chgData name="CHUQUILLA Alejandro ECU" userId="4f996399-c252-4ecf-901b-ab239330a427" providerId="ADAL" clId="{8A3DA70C-07C5-45CC-BBD8-867152B03EA0}" dt="2022-06-13T22:47:03.075" v="11"/>
          <ac:spMkLst>
            <pc:docMk/>
            <pc:sldMk cId="3358878588" sldId="266"/>
            <ac:spMk id="417" creationId="{DC98473E-FBA6-4CF9-A685-F1E096F5CABA}"/>
          </ac:spMkLst>
        </pc:spChg>
        <pc:spChg chg="mod">
          <ac:chgData name="CHUQUILLA Alejandro ECU" userId="4f996399-c252-4ecf-901b-ab239330a427" providerId="ADAL" clId="{8A3DA70C-07C5-45CC-BBD8-867152B03EA0}" dt="2022-06-13T22:47:03.075" v="11"/>
          <ac:spMkLst>
            <pc:docMk/>
            <pc:sldMk cId="3358878588" sldId="266"/>
            <ac:spMk id="418" creationId="{EDE630E1-2E3F-40BA-80A9-BBD774EDBB19}"/>
          </ac:spMkLst>
        </pc:spChg>
        <pc:spChg chg="mod">
          <ac:chgData name="CHUQUILLA Alejandro ECU" userId="4f996399-c252-4ecf-901b-ab239330a427" providerId="ADAL" clId="{8A3DA70C-07C5-45CC-BBD8-867152B03EA0}" dt="2022-06-13T22:47:03.075" v="11"/>
          <ac:spMkLst>
            <pc:docMk/>
            <pc:sldMk cId="3358878588" sldId="266"/>
            <ac:spMk id="419" creationId="{1375732D-6902-4AB8-A901-3E3974D836F6}"/>
          </ac:spMkLst>
        </pc:spChg>
        <pc:spChg chg="mod">
          <ac:chgData name="CHUQUILLA Alejandro ECU" userId="4f996399-c252-4ecf-901b-ab239330a427" providerId="ADAL" clId="{8A3DA70C-07C5-45CC-BBD8-867152B03EA0}" dt="2022-06-13T22:47:03.075" v="11"/>
          <ac:spMkLst>
            <pc:docMk/>
            <pc:sldMk cId="3358878588" sldId="266"/>
            <ac:spMk id="420" creationId="{C3F8EC47-BDDC-4AAB-8B7E-B0D0613C9D7E}"/>
          </ac:spMkLst>
        </pc:spChg>
        <pc:spChg chg="mod">
          <ac:chgData name="CHUQUILLA Alejandro ECU" userId="4f996399-c252-4ecf-901b-ab239330a427" providerId="ADAL" clId="{8A3DA70C-07C5-45CC-BBD8-867152B03EA0}" dt="2022-06-13T22:47:03.075" v="11"/>
          <ac:spMkLst>
            <pc:docMk/>
            <pc:sldMk cId="3358878588" sldId="266"/>
            <ac:spMk id="421" creationId="{A682C0AA-5DFB-45E7-868F-D671D48FE100}"/>
          </ac:spMkLst>
        </pc:spChg>
        <pc:spChg chg="mod">
          <ac:chgData name="CHUQUILLA Alejandro ECU" userId="4f996399-c252-4ecf-901b-ab239330a427" providerId="ADAL" clId="{8A3DA70C-07C5-45CC-BBD8-867152B03EA0}" dt="2022-06-13T22:47:03.075" v="11"/>
          <ac:spMkLst>
            <pc:docMk/>
            <pc:sldMk cId="3358878588" sldId="266"/>
            <ac:spMk id="422" creationId="{3E2AEED5-EFCA-4C1E-A769-36FF27EDBBC4}"/>
          </ac:spMkLst>
        </pc:spChg>
        <pc:spChg chg="mod">
          <ac:chgData name="CHUQUILLA Alejandro ECU" userId="4f996399-c252-4ecf-901b-ab239330a427" providerId="ADAL" clId="{8A3DA70C-07C5-45CC-BBD8-867152B03EA0}" dt="2022-06-13T22:47:03.075" v="11"/>
          <ac:spMkLst>
            <pc:docMk/>
            <pc:sldMk cId="3358878588" sldId="266"/>
            <ac:spMk id="423" creationId="{39975FD4-852D-4C0D-912E-EF38B0AA9043}"/>
          </ac:spMkLst>
        </pc:spChg>
        <pc:spChg chg="mod">
          <ac:chgData name="CHUQUILLA Alejandro ECU" userId="4f996399-c252-4ecf-901b-ab239330a427" providerId="ADAL" clId="{8A3DA70C-07C5-45CC-BBD8-867152B03EA0}" dt="2022-06-13T22:47:03.075" v="11"/>
          <ac:spMkLst>
            <pc:docMk/>
            <pc:sldMk cId="3358878588" sldId="266"/>
            <ac:spMk id="424" creationId="{2F45C5AB-6433-4A9A-B42D-D3B75F2E759D}"/>
          </ac:spMkLst>
        </pc:spChg>
        <pc:spChg chg="mod">
          <ac:chgData name="CHUQUILLA Alejandro ECU" userId="4f996399-c252-4ecf-901b-ab239330a427" providerId="ADAL" clId="{8A3DA70C-07C5-45CC-BBD8-867152B03EA0}" dt="2022-06-13T22:47:03.075" v="11"/>
          <ac:spMkLst>
            <pc:docMk/>
            <pc:sldMk cId="3358878588" sldId="266"/>
            <ac:spMk id="425" creationId="{DE41BED0-062A-4366-82CD-FB208DC769AE}"/>
          </ac:spMkLst>
        </pc:spChg>
        <pc:spChg chg="mod">
          <ac:chgData name="CHUQUILLA Alejandro ECU" userId="4f996399-c252-4ecf-901b-ab239330a427" providerId="ADAL" clId="{8A3DA70C-07C5-45CC-BBD8-867152B03EA0}" dt="2022-06-13T22:47:03.075" v="11"/>
          <ac:spMkLst>
            <pc:docMk/>
            <pc:sldMk cId="3358878588" sldId="266"/>
            <ac:spMk id="426" creationId="{53411837-6C53-40DE-A740-6FFB4D041A13}"/>
          </ac:spMkLst>
        </pc:spChg>
        <pc:spChg chg="mod">
          <ac:chgData name="CHUQUILLA Alejandro ECU" userId="4f996399-c252-4ecf-901b-ab239330a427" providerId="ADAL" clId="{8A3DA70C-07C5-45CC-BBD8-867152B03EA0}" dt="2022-06-13T22:47:03.075" v="11"/>
          <ac:spMkLst>
            <pc:docMk/>
            <pc:sldMk cId="3358878588" sldId="266"/>
            <ac:spMk id="427" creationId="{127F2AC0-E41A-4179-A6FC-FBB2AC0F0714}"/>
          </ac:spMkLst>
        </pc:spChg>
        <pc:spChg chg="mod">
          <ac:chgData name="CHUQUILLA Alejandro ECU" userId="4f996399-c252-4ecf-901b-ab239330a427" providerId="ADAL" clId="{8A3DA70C-07C5-45CC-BBD8-867152B03EA0}" dt="2022-06-13T22:47:03.075" v="11"/>
          <ac:spMkLst>
            <pc:docMk/>
            <pc:sldMk cId="3358878588" sldId="266"/>
            <ac:spMk id="428" creationId="{DEFC813C-28B1-4AF0-97A7-81E62453FB2D}"/>
          </ac:spMkLst>
        </pc:spChg>
        <pc:spChg chg="mod">
          <ac:chgData name="CHUQUILLA Alejandro ECU" userId="4f996399-c252-4ecf-901b-ab239330a427" providerId="ADAL" clId="{8A3DA70C-07C5-45CC-BBD8-867152B03EA0}" dt="2022-06-13T22:47:03.075" v="11"/>
          <ac:spMkLst>
            <pc:docMk/>
            <pc:sldMk cId="3358878588" sldId="266"/>
            <ac:spMk id="429" creationId="{E614802E-B2F9-4561-84B4-DB644989461F}"/>
          </ac:spMkLst>
        </pc:spChg>
        <pc:spChg chg="mod">
          <ac:chgData name="CHUQUILLA Alejandro ECU" userId="4f996399-c252-4ecf-901b-ab239330a427" providerId="ADAL" clId="{8A3DA70C-07C5-45CC-BBD8-867152B03EA0}" dt="2022-06-13T22:47:03.075" v="11"/>
          <ac:spMkLst>
            <pc:docMk/>
            <pc:sldMk cId="3358878588" sldId="266"/>
            <ac:spMk id="430" creationId="{D447184E-609F-416C-BE8A-FB26B7E32136}"/>
          </ac:spMkLst>
        </pc:spChg>
        <pc:spChg chg="mod">
          <ac:chgData name="CHUQUILLA Alejandro ECU" userId="4f996399-c252-4ecf-901b-ab239330a427" providerId="ADAL" clId="{8A3DA70C-07C5-45CC-BBD8-867152B03EA0}" dt="2022-06-13T22:47:03.075" v="11"/>
          <ac:spMkLst>
            <pc:docMk/>
            <pc:sldMk cId="3358878588" sldId="266"/>
            <ac:spMk id="431" creationId="{50CC0548-A547-4327-A1AD-615983444163}"/>
          </ac:spMkLst>
        </pc:spChg>
        <pc:spChg chg="mod">
          <ac:chgData name="CHUQUILLA Alejandro ECU" userId="4f996399-c252-4ecf-901b-ab239330a427" providerId="ADAL" clId="{8A3DA70C-07C5-45CC-BBD8-867152B03EA0}" dt="2022-06-13T22:47:03.075" v="11"/>
          <ac:spMkLst>
            <pc:docMk/>
            <pc:sldMk cId="3358878588" sldId="266"/>
            <ac:spMk id="432" creationId="{36630820-9E55-41BE-8439-E0E36AE206F9}"/>
          </ac:spMkLst>
        </pc:spChg>
        <pc:spChg chg="mod">
          <ac:chgData name="CHUQUILLA Alejandro ECU" userId="4f996399-c252-4ecf-901b-ab239330a427" providerId="ADAL" clId="{8A3DA70C-07C5-45CC-BBD8-867152B03EA0}" dt="2022-06-13T22:47:03.075" v="11"/>
          <ac:spMkLst>
            <pc:docMk/>
            <pc:sldMk cId="3358878588" sldId="266"/>
            <ac:spMk id="433" creationId="{055C1408-4E0D-4280-8F17-EA7F8093D0C6}"/>
          </ac:spMkLst>
        </pc:spChg>
        <pc:spChg chg="mod">
          <ac:chgData name="CHUQUILLA Alejandro ECU" userId="4f996399-c252-4ecf-901b-ab239330a427" providerId="ADAL" clId="{8A3DA70C-07C5-45CC-BBD8-867152B03EA0}" dt="2022-06-13T22:47:03.075" v="11"/>
          <ac:spMkLst>
            <pc:docMk/>
            <pc:sldMk cId="3358878588" sldId="266"/>
            <ac:spMk id="434" creationId="{990ED477-620E-4AD7-B9DF-D4A8D8882088}"/>
          </ac:spMkLst>
        </pc:spChg>
        <pc:spChg chg="mod">
          <ac:chgData name="CHUQUILLA Alejandro ECU" userId="4f996399-c252-4ecf-901b-ab239330a427" providerId="ADAL" clId="{8A3DA70C-07C5-45CC-BBD8-867152B03EA0}" dt="2022-06-13T22:47:03.075" v="11"/>
          <ac:spMkLst>
            <pc:docMk/>
            <pc:sldMk cId="3358878588" sldId="266"/>
            <ac:spMk id="435" creationId="{A5FB767C-9651-495B-866F-3BBADCD8978B}"/>
          </ac:spMkLst>
        </pc:spChg>
        <pc:spChg chg="mod">
          <ac:chgData name="CHUQUILLA Alejandro ECU" userId="4f996399-c252-4ecf-901b-ab239330a427" providerId="ADAL" clId="{8A3DA70C-07C5-45CC-BBD8-867152B03EA0}" dt="2022-06-13T22:47:03.075" v="11"/>
          <ac:spMkLst>
            <pc:docMk/>
            <pc:sldMk cId="3358878588" sldId="266"/>
            <ac:spMk id="436" creationId="{A943CA35-3BCC-4FE6-9154-197F743364B2}"/>
          </ac:spMkLst>
        </pc:spChg>
        <pc:spChg chg="mod">
          <ac:chgData name="CHUQUILLA Alejandro ECU" userId="4f996399-c252-4ecf-901b-ab239330a427" providerId="ADAL" clId="{8A3DA70C-07C5-45CC-BBD8-867152B03EA0}" dt="2022-06-13T22:47:03.075" v="11"/>
          <ac:spMkLst>
            <pc:docMk/>
            <pc:sldMk cId="3358878588" sldId="266"/>
            <ac:spMk id="437" creationId="{AA015CB7-28E0-4823-9456-88CE43612729}"/>
          </ac:spMkLst>
        </pc:spChg>
        <pc:spChg chg="mod">
          <ac:chgData name="CHUQUILLA Alejandro ECU" userId="4f996399-c252-4ecf-901b-ab239330a427" providerId="ADAL" clId="{8A3DA70C-07C5-45CC-BBD8-867152B03EA0}" dt="2022-06-13T22:47:03.075" v="11"/>
          <ac:spMkLst>
            <pc:docMk/>
            <pc:sldMk cId="3358878588" sldId="266"/>
            <ac:spMk id="438" creationId="{06B1C847-81BD-4BF1-A36A-E4A75CD8D952}"/>
          </ac:spMkLst>
        </pc:spChg>
        <pc:spChg chg="mod">
          <ac:chgData name="CHUQUILLA Alejandro ECU" userId="4f996399-c252-4ecf-901b-ab239330a427" providerId="ADAL" clId="{8A3DA70C-07C5-45CC-BBD8-867152B03EA0}" dt="2022-06-13T22:47:03.075" v="11"/>
          <ac:spMkLst>
            <pc:docMk/>
            <pc:sldMk cId="3358878588" sldId="266"/>
            <ac:spMk id="439" creationId="{BD16FE8C-F969-46A9-BE33-15586CF38E4F}"/>
          </ac:spMkLst>
        </pc:spChg>
        <pc:spChg chg="mod">
          <ac:chgData name="CHUQUILLA Alejandro ECU" userId="4f996399-c252-4ecf-901b-ab239330a427" providerId="ADAL" clId="{8A3DA70C-07C5-45CC-BBD8-867152B03EA0}" dt="2022-06-13T22:47:03.075" v="11"/>
          <ac:spMkLst>
            <pc:docMk/>
            <pc:sldMk cId="3358878588" sldId="266"/>
            <ac:spMk id="440" creationId="{536103A4-8A68-44A5-8153-264E1DE20217}"/>
          </ac:spMkLst>
        </pc:spChg>
        <pc:spChg chg="mod">
          <ac:chgData name="CHUQUILLA Alejandro ECU" userId="4f996399-c252-4ecf-901b-ab239330a427" providerId="ADAL" clId="{8A3DA70C-07C5-45CC-BBD8-867152B03EA0}" dt="2022-06-13T22:47:03.075" v="11"/>
          <ac:spMkLst>
            <pc:docMk/>
            <pc:sldMk cId="3358878588" sldId="266"/>
            <ac:spMk id="441" creationId="{03CA607E-6550-4D38-B9D9-F647FD7DD513}"/>
          </ac:spMkLst>
        </pc:spChg>
        <pc:spChg chg="mod">
          <ac:chgData name="CHUQUILLA Alejandro ECU" userId="4f996399-c252-4ecf-901b-ab239330a427" providerId="ADAL" clId="{8A3DA70C-07C5-45CC-BBD8-867152B03EA0}" dt="2022-06-13T22:47:03.075" v="11"/>
          <ac:spMkLst>
            <pc:docMk/>
            <pc:sldMk cId="3358878588" sldId="266"/>
            <ac:spMk id="442" creationId="{CF4DE2A9-B1CC-43F2-888A-71A75DEDC111}"/>
          </ac:spMkLst>
        </pc:spChg>
        <pc:spChg chg="mod">
          <ac:chgData name="CHUQUILLA Alejandro ECU" userId="4f996399-c252-4ecf-901b-ab239330a427" providerId="ADAL" clId="{8A3DA70C-07C5-45CC-BBD8-867152B03EA0}" dt="2022-06-13T22:47:03.075" v="11"/>
          <ac:spMkLst>
            <pc:docMk/>
            <pc:sldMk cId="3358878588" sldId="266"/>
            <ac:spMk id="443" creationId="{344C998E-1544-487A-B47C-665722731132}"/>
          </ac:spMkLst>
        </pc:spChg>
        <pc:spChg chg="mod">
          <ac:chgData name="CHUQUILLA Alejandro ECU" userId="4f996399-c252-4ecf-901b-ab239330a427" providerId="ADAL" clId="{8A3DA70C-07C5-45CC-BBD8-867152B03EA0}" dt="2022-06-13T22:47:03.075" v="11"/>
          <ac:spMkLst>
            <pc:docMk/>
            <pc:sldMk cId="3358878588" sldId="266"/>
            <ac:spMk id="444" creationId="{E762172D-1583-4C37-8A98-1DC7E7C0D71E}"/>
          </ac:spMkLst>
        </pc:spChg>
        <pc:spChg chg="mod">
          <ac:chgData name="CHUQUILLA Alejandro ECU" userId="4f996399-c252-4ecf-901b-ab239330a427" providerId="ADAL" clId="{8A3DA70C-07C5-45CC-BBD8-867152B03EA0}" dt="2022-06-13T22:47:03.075" v="11"/>
          <ac:spMkLst>
            <pc:docMk/>
            <pc:sldMk cId="3358878588" sldId="266"/>
            <ac:spMk id="445" creationId="{09BD3CA5-0EF4-4AC6-91F5-8291EE27AFAF}"/>
          </ac:spMkLst>
        </pc:spChg>
        <pc:spChg chg="mod">
          <ac:chgData name="CHUQUILLA Alejandro ECU" userId="4f996399-c252-4ecf-901b-ab239330a427" providerId="ADAL" clId="{8A3DA70C-07C5-45CC-BBD8-867152B03EA0}" dt="2022-06-13T22:47:03.075" v="11"/>
          <ac:spMkLst>
            <pc:docMk/>
            <pc:sldMk cId="3358878588" sldId="266"/>
            <ac:spMk id="446" creationId="{AAAD2670-EAE2-45CB-A795-FB4D8DC9B4E2}"/>
          </ac:spMkLst>
        </pc:spChg>
        <pc:spChg chg="mod">
          <ac:chgData name="CHUQUILLA Alejandro ECU" userId="4f996399-c252-4ecf-901b-ab239330a427" providerId="ADAL" clId="{8A3DA70C-07C5-45CC-BBD8-867152B03EA0}" dt="2022-06-13T22:47:03.075" v="11"/>
          <ac:spMkLst>
            <pc:docMk/>
            <pc:sldMk cId="3358878588" sldId="266"/>
            <ac:spMk id="447" creationId="{788FB53C-CA4B-42D9-BBC1-197AB55D8CC6}"/>
          </ac:spMkLst>
        </pc:spChg>
        <pc:spChg chg="mod">
          <ac:chgData name="CHUQUILLA Alejandro ECU" userId="4f996399-c252-4ecf-901b-ab239330a427" providerId="ADAL" clId="{8A3DA70C-07C5-45CC-BBD8-867152B03EA0}" dt="2022-06-13T22:47:03.075" v="11"/>
          <ac:spMkLst>
            <pc:docMk/>
            <pc:sldMk cId="3358878588" sldId="266"/>
            <ac:spMk id="448" creationId="{BDB2700D-F11A-4154-89F9-000170653C4F}"/>
          </ac:spMkLst>
        </pc:spChg>
        <pc:spChg chg="mod">
          <ac:chgData name="CHUQUILLA Alejandro ECU" userId="4f996399-c252-4ecf-901b-ab239330a427" providerId="ADAL" clId="{8A3DA70C-07C5-45CC-BBD8-867152B03EA0}" dt="2022-06-13T22:47:03.075" v="11"/>
          <ac:spMkLst>
            <pc:docMk/>
            <pc:sldMk cId="3358878588" sldId="266"/>
            <ac:spMk id="449" creationId="{DB1412E7-E5F6-42DA-8B92-87CE7E5EF8A9}"/>
          </ac:spMkLst>
        </pc:spChg>
        <pc:spChg chg="mod">
          <ac:chgData name="CHUQUILLA Alejandro ECU" userId="4f996399-c252-4ecf-901b-ab239330a427" providerId="ADAL" clId="{8A3DA70C-07C5-45CC-BBD8-867152B03EA0}" dt="2022-06-13T22:47:03.075" v="11"/>
          <ac:spMkLst>
            <pc:docMk/>
            <pc:sldMk cId="3358878588" sldId="266"/>
            <ac:spMk id="450" creationId="{F8454091-4583-49FB-B1B1-EB6250A9AA5A}"/>
          </ac:spMkLst>
        </pc:spChg>
        <pc:spChg chg="mod">
          <ac:chgData name="CHUQUILLA Alejandro ECU" userId="4f996399-c252-4ecf-901b-ab239330a427" providerId="ADAL" clId="{8A3DA70C-07C5-45CC-BBD8-867152B03EA0}" dt="2022-06-13T22:47:03.075" v="11"/>
          <ac:spMkLst>
            <pc:docMk/>
            <pc:sldMk cId="3358878588" sldId="266"/>
            <ac:spMk id="451" creationId="{EBBD04D3-091F-45E6-BD8A-9ED58AFFF123}"/>
          </ac:spMkLst>
        </pc:spChg>
        <pc:spChg chg="mod">
          <ac:chgData name="CHUQUILLA Alejandro ECU" userId="4f996399-c252-4ecf-901b-ab239330a427" providerId="ADAL" clId="{8A3DA70C-07C5-45CC-BBD8-867152B03EA0}" dt="2022-06-13T22:47:03.075" v="11"/>
          <ac:spMkLst>
            <pc:docMk/>
            <pc:sldMk cId="3358878588" sldId="266"/>
            <ac:spMk id="452" creationId="{F27796EF-168C-4D64-A2D2-37F0ACA559C9}"/>
          </ac:spMkLst>
        </pc:spChg>
        <pc:spChg chg="mod">
          <ac:chgData name="CHUQUILLA Alejandro ECU" userId="4f996399-c252-4ecf-901b-ab239330a427" providerId="ADAL" clId="{8A3DA70C-07C5-45CC-BBD8-867152B03EA0}" dt="2022-06-13T22:47:03.075" v="11"/>
          <ac:spMkLst>
            <pc:docMk/>
            <pc:sldMk cId="3358878588" sldId="266"/>
            <ac:spMk id="453" creationId="{F2C8D13B-26E3-40EB-A460-4E07F10F0624}"/>
          </ac:spMkLst>
        </pc:spChg>
        <pc:spChg chg="mod">
          <ac:chgData name="CHUQUILLA Alejandro ECU" userId="4f996399-c252-4ecf-901b-ab239330a427" providerId="ADAL" clId="{8A3DA70C-07C5-45CC-BBD8-867152B03EA0}" dt="2022-06-13T22:47:03.075" v="11"/>
          <ac:spMkLst>
            <pc:docMk/>
            <pc:sldMk cId="3358878588" sldId="266"/>
            <ac:spMk id="454" creationId="{45CE5507-D9EA-436A-87AD-0AEDE052375B}"/>
          </ac:spMkLst>
        </pc:spChg>
        <pc:spChg chg="mod">
          <ac:chgData name="CHUQUILLA Alejandro ECU" userId="4f996399-c252-4ecf-901b-ab239330a427" providerId="ADAL" clId="{8A3DA70C-07C5-45CC-BBD8-867152B03EA0}" dt="2022-06-13T22:47:03.075" v="11"/>
          <ac:spMkLst>
            <pc:docMk/>
            <pc:sldMk cId="3358878588" sldId="266"/>
            <ac:spMk id="455" creationId="{0A85D4F5-0AEC-4673-A0C5-28D9FB1657D4}"/>
          </ac:spMkLst>
        </pc:spChg>
        <pc:spChg chg="mod">
          <ac:chgData name="CHUQUILLA Alejandro ECU" userId="4f996399-c252-4ecf-901b-ab239330a427" providerId="ADAL" clId="{8A3DA70C-07C5-45CC-BBD8-867152B03EA0}" dt="2022-06-13T22:47:03.075" v="11"/>
          <ac:spMkLst>
            <pc:docMk/>
            <pc:sldMk cId="3358878588" sldId="266"/>
            <ac:spMk id="456" creationId="{AE58A7B0-6A43-4465-9C77-2EF9DEB0846E}"/>
          </ac:spMkLst>
        </pc:spChg>
        <pc:spChg chg="mod">
          <ac:chgData name="CHUQUILLA Alejandro ECU" userId="4f996399-c252-4ecf-901b-ab239330a427" providerId="ADAL" clId="{8A3DA70C-07C5-45CC-BBD8-867152B03EA0}" dt="2022-06-13T22:47:03.075" v="11"/>
          <ac:spMkLst>
            <pc:docMk/>
            <pc:sldMk cId="3358878588" sldId="266"/>
            <ac:spMk id="457" creationId="{97B1E2CD-DE6A-4FC0-961D-82C364377685}"/>
          </ac:spMkLst>
        </pc:spChg>
        <pc:spChg chg="mod">
          <ac:chgData name="CHUQUILLA Alejandro ECU" userId="4f996399-c252-4ecf-901b-ab239330a427" providerId="ADAL" clId="{8A3DA70C-07C5-45CC-BBD8-867152B03EA0}" dt="2022-06-13T22:47:03.075" v="11"/>
          <ac:spMkLst>
            <pc:docMk/>
            <pc:sldMk cId="3358878588" sldId="266"/>
            <ac:spMk id="458" creationId="{DD924197-08E8-4D35-8C73-E26F7D6BAB11}"/>
          </ac:spMkLst>
        </pc:spChg>
        <pc:spChg chg="mod">
          <ac:chgData name="CHUQUILLA Alejandro ECU" userId="4f996399-c252-4ecf-901b-ab239330a427" providerId="ADAL" clId="{8A3DA70C-07C5-45CC-BBD8-867152B03EA0}" dt="2022-06-13T22:47:03.075" v="11"/>
          <ac:spMkLst>
            <pc:docMk/>
            <pc:sldMk cId="3358878588" sldId="266"/>
            <ac:spMk id="459" creationId="{DF0E20E7-7A17-4B03-B586-CAC80019CEF9}"/>
          </ac:spMkLst>
        </pc:spChg>
        <pc:spChg chg="mod">
          <ac:chgData name="CHUQUILLA Alejandro ECU" userId="4f996399-c252-4ecf-901b-ab239330a427" providerId="ADAL" clId="{8A3DA70C-07C5-45CC-BBD8-867152B03EA0}" dt="2022-06-13T22:47:03.075" v="11"/>
          <ac:spMkLst>
            <pc:docMk/>
            <pc:sldMk cId="3358878588" sldId="266"/>
            <ac:spMk id="460" creationId="{E9AD4846-4CEA-465E-8806-89F6C04B3516}"/>
          </ac:spMkLst>
        </pc:spChg>
        <pc:spChg chg="mod">
          <ac:chgData name="CHUQUILLA Alejandro ECU" userId="4f996399-c252-4ecf-901b-ab239330a427" providerId="ADAL" clId="{8A3DA70C-07C5-45CC-BBD8-867152B03EA0}" dt="2022-06-13T22:47:03.075" v="11"/>
          <ac:spMkLst>
            <pc:docMk/>
            <pc:sldMk cId="3358878588" sldId="266"/>
            <ac:spMk id="461" creationId="{7F69C4C7-B673-448F-9287-F1ADB2207928}"/>
          </ac:spMkLst>
        </pc:spChg>
        <pc:spChg chg="mod">
          <ac:chgData name="CHUQUILLA Alejandro ECU" userId="4f996399-c252-4ecf-901b-ab239330a427" providerId="ADAL" clId="{8A3DA70C-07C5-45CC-BBD8-867152B03EA0}" dt="2022-06-13T22:47:03.075" v="11"/>
          <ac:spMkLst>
            <pc:docMk/>
            <pc:sldMk cId="3358878588" sldId="266"/>
            <ac:spMk id="462" creationId="{45516306-4022-48FC-BFF8-94D3F3D9A0A0}"/>
          </ac:spMkLst>
        </pc:spChg>
        <pc:spChg chg="mod">
          <ac:chgData name="CHUQUILLA Alejandro ECU" userId="4f996399-c252-4ecf-901b-ab239330a427" providerId="ADAL" clId="{8A3DA70C-07C5-45CC-BBD8-867152B03EA0}" dt="2022-06-13T22:47:03.075" v="11"/>
          <ac:spMkLst>
            <pc:docMk/>
            <pc:sldMk cId="3358878588" sldId="266"/>
            <ac:spMk id="463" creationId="{0A0FBEC6-A189-4314-8EAD-96080DF08774}"/>
          </ac:spMkLst>
        </pc:spChg>
        <pc:spChg chg="mod">
          <ac:chgData name="CHUQUILLA Alejandro ECU" userId="4f996399-c252-4ecf-901b-ab239330a427" providerId="ADAL" clId="{8A3DA70C-07C5-45CC-BBD8-867152B03EA0}" dt="2022-06-13T22:47:03.075" v="11"/>
          <ac:spMkLst>
            <pc:docMk/>
            <pc:sldMk cId="3358878588" sldId="266"/>
            <ac:spMk id="464" creationId="{9D179B50-0CBE-416F-933A-67645DB545F7}"/>
          </ac:spMkLst>
        </pc:spChg>
        <pc:spChg chg="mod">
          <ac:chgData name="CHUQUILLA Alejandro ECU" userId="4f996399-c252-4ecf-901b-ab239330a427" providerId="ADAL" clId="{8A3DA70C-07C5-45CC-BBD8-867152B03EA0}" dt="2022-06-13T22:47:03.075" v="11"/>
          <ac:spMkLst>
            <pc:docMk/>
            <pc:sldMk cId="3358878588" sldId="266"/>
            <ac:spMk id="465" creationId="{4CC874B0-2A43-49E5-9BA7-0E5C9C9AE2B4}"/>
          </ac:spMkLst>
        </pc:spChg>
        <pc:spChg chg="mod">
          <ac:chgData name="CHUQUILLA Alejandro ECU" userId="4f996399-c252-4ecf-901b-ab239330a427" providerId="ADAL" clId="{8A3DA70C-07C5-45CC-BBD8-867152B03EA0}" dt="2022-06-13T22:47:03.075" v="11"/>
          <ac:spMkLst>
            <pc:docMk/>
            <pc:sldMk cId="3358878588" sldId="266"/>
            <ac:spMk id="466" creationId="{73451926-5628-4619-9631-60A3BFDF157B}"/>
          </ac:spMkLst>
        </pc:spChg>
        <pc:spChg chg="mod">
          <ac:chgData name="CHUQUILLA Alejandro ECU" userId="4f996399-c252-4ecf-901b-ab239330a427" providerId="ADAL" clId="{8A3DA70C-07C5-45CC-BBD8-867152B03EA0}" dt="2022-06-13T22:47:03.075" v="11"/>
          <ac:spMkLst>
            <pc:docMk/>
            <pc:sldMk cId="3358878588" sldId="266"/>
            <ac:spMk id="467" creationId="{FB111487-170F-4B39-82C5-0CC83F001933}"/>
          </ac:spMkLst>
        </pc:spChg>
        <pc:spChg chg="mod">
          <ac:chgData name="CHUQUILLA Alejandro ECU" userId="4f996399-c252-4ecf-901b-ab239330a427" providerId="ADAL" clId="{8A3DA70C-07C5-45CC-BBD8-867152B03EA0}" dt="2022-06-13T22:47:03.075" v="11"/>
          <ac:spMkLst>
            <pc:docMk/>
            <pc:sldMk cId="3358878588" sldId="266"/>
            <ac:spMk id="468" creationId="{3E02CB0E-A077-4AA0-8131-BA6014DF6D8F}"/>
          </ac:spMkLst>
        </pc:spChg>
        <pc:spChg chg="mod">
          <ac:chgData name="CHUQUILLA Alejandro ECU" userId="4f996399-c252-4ecf-901b-ab239330a427" providerId="ADAL" clId="{8A3DA70C-07C5-45CC-BBD8-867152B03EA0}" dt="2022-06-13T22:47:03.075" v="11"/>
          <ac:spMkLst>
            <pc:docMk/>
            <pc:sldMk cId="3358878588" sldId="266"/>
            <ac:spMk id="469" creationId="{5A3FE279-328B-43C3-8AE1-EA555D7123C0}"/>
          </ac:spMkLst>
        </pc:spChg>
        <pc:spChg chg="mod">
          <ac:chgData name="CHUQUILLA Alejandro ECU" userId="4f996399-c252-4ecf-901b-ab239330a427" providerId="ADAL" clId="{8A3DA70C-07C5-45CC-BBD8-867152B03EA0}" dt="2022-06-13T22:47:03.075" v="11"/>
          <ac:spMkLst>
            <pc:docMk/>
            <pc:sldMk cId="3358878588" sldId="266"/>
            <ac:spMk id="470" creationId="{36FA1A28-D011-4C89-948A-E40CE4121F49}"/>
          </ac:spMkLst>
        </pc:spChg>
        <pc:spChg chg="mod">
          <ac:chgData name="CHUQUILLA Alejandro ECU" userId="4f996399-c252-4ecf-901b-ab239330a427" providerId="ADAL" clId="{8A3DA70C-07C5-45CC-BBD8-867152B03EA0}" dt="2022-06-13T22:47:03.075" v="11"/>
          <ac:spMkLst>
            <pc:docMk/>
            <pc:sldMk cId="3358878588" sldId="266"/>
            <ac:spMk id="471" creationId="{21D2915A-E565-49B8-9F18-5DC60C2F9718}"/>
          </ac:spMkLst>
        </pc:spChg>
        <pc:spChg chg="mod">
          <ac:chgData name="CHUQUILLA Alejandro ECU" userId="4f996399-c252-4ecf-901b-ab239330a427" providerId="ADAL" clId="{8A3DA70C-07C5-45CC-BBD8-867152B03EA0}" dt="2022-06-13T22:47:03.075" v="11"/>
          <ac:spMkLst>
            <pc:docMk/>
            <pc:sldMk cId="3358878588" sldId="266"/>
            <ac:spMk id="472" creationId="{592C2B44-49F3-464F-AB2B-DC4E1519B111}"/>
          </ac:spMkLst>
        </pc:spChg>
        <pc:spChg chg="mod">
          <ac:chgData name="CHUQUILLA Alejandro ECU" userId="4f996399-c252-4ecf-901b-ab239330a427" providerId="ADAL" clId="{8A3DA70C-07C5-45CC-BBD8-867152B03EA0}" dt="2022-06-13T22:47:03.075" v="11"/>
          <ac:spMkLst>
            <pc:docMk/>
            <pc:sldMk cId="3358878588" sldId="266"/>
            <ac:spMk id="473" creationId="{08B8FA38-CD75-48DC-AE92-BE32B6F3D4D4}"/>
          </ac:spMkLst>
        </pc:spChg>
        <pc:spChg chg="mod">
          <ac:chgData name="CHUQUILLA Alejandro ECU" userId="4f996399-c252-4ecf-901b-ab239330a427" providerId="ADAL" clId="{8A3DA70C-07C5-45CC-BBD8-867152B03EA0}" dt="2022-06-13T22:47:03.075" v="11"/>
          <ac:spMkLst>
            <pc:docMk/>
            <pc:sldMk cId="3358878588" sldId="266"/>
            <ac:spMk id="474" creationId="{2E8AC1B1-C3CA-41D8-8422-1F34FF90FA4F}"/>
          </ac:spMkLst>
        </pc:spChg>
        <pc:spChg chg="mod">
          <ac:chgData name="CHUQUILLA Alejandro ECU" userId="4f996399-c252-4ecf-901b-ab239330a427" providerId="ADAL" clId="{8A3DA70C-07C5-45CC-BBD8-867152B03EA0}" dt="2022-06-13T22:47:03.075" v="11"/>
          <ac:spMkLst>
            <pc:docMk/>
            <pc:sldMk cId="3358878588" sldId="266"/>
            <ac:spMk id="475" creationId="{9CB93F9B-1745-4435-8209-973079DB2F51}"/>
          </ac:spMkLst>
        </pc:spChg>
        <pc:spChg chg="mod">
          <ac:chgData name="CHUQUILLA Alejandro ECU" userId="4f996399-c252-4ecf-901b-ab239330a427" providerId="ADAL" clId="{8A3DA70C-07C5-45CC-BBD8-867152B03EA0}" dt="2022-06-13T22:47:03.075" v="11"/>
          <ac:spMkLst>
            <pc:docMk/>
            <pc:sldMk cId="3358878588" sldId="266"/>
            <ac:spMk id="476" creationId="{3F8E1708-3181-4543-8C67-9004CA540633}"/>
          </ac:spMkLst>
        </pc:spChg>
        <pc:spChg chg="mod">
          <ac:chgData name="CHUQUILLA Alejandro ECU" userId="4f996399-c252-4ecf-901b-ab239330a427" providerId="ADAL" clId="{8A3DA70C-07C5-45CC-BBD8-867152B03EA0}" dt="2022-06-13T22:47:03.075" v="11"/>
          <ac:spMkLst>
            <pc:docMk/>
            <pc:sldMk cId="3358878588" sldId="266"/>
            <ac:spMk id="477" creationId="{5CCB0D9E-F862-4A64-925A-BC341358FD72}"/>
          </ac:spMkLst>
        </pc:spChg>
        <pc:spChg chg="mod">
          <ac:chgData name="CHUQUILLA Alejandro ECU" userId="4f996399-c252-4ecf-901b-ab239330a427" providerId="ADAL" clId="{8A3DA70C-07C5-45CC-BBD8-867152B03EA0}" dt="2022-06-13T22:47:03.075" v="11"/>
          <ac:spMkLst>
            <pc:docMk/>
            <pc:sldMk cId="3358878588" sldId="266"/>
            <ac:spMk id="478" creationId="{77006DE6-ED5F-4CFA-BE53-2687AED748D3}"/>
          </ac:spMkLst>
        </pc:spChg>
        <pc:spChg chg="mod">
          <ac:chgData name="CHUQUILLA Alejandro ECU" userId="4f996399-c252-4ecf-901b-ab239330a427" providerId="ADAL" clId="{8A3DA70C-07C5-45CC-BBD8-867152B03EA0}" dt="2022-06-13T22:47:03.075" v="11"/>
          <ac:spMkLst>
            <pc:docMk/>
            <pc:sldMk cId="3358878588" sldId="266"/>
            <ac:spMk id="479" creationId="{D38BA386-A052-4BB5-9F90-2196C7E7D417}"/>
          </ac:spMkLst>
        </pc:spChg>
        <pc:spChg chg="mod">
          <ac:chgData name="CHUQUILLA Alejandro ECU" userId="4f996399-c252-4ecf-901b-ab239330a427" providerId="ADAL" clId="{8A3DA70C-07C5-45CC-BBD8-867152B03EA0}" dt="2022-06-13T22:47:03.075" v="11"/>
          <ac:spMkLst>
            <pc:docMk/>
            <pc:sldMk cId="3358878588" sldId="266"/>
            <ac:spMk id="480" creationId="{0C5C4909-D281-4447-9A7C-3AA015DE43D9}"/>
          </ac:spMkLst>
        </pc:spChg>
        <pc:spChg chg="mod">
          <ac:chgData name="CHUQUILLA Alejandro ECU" userId="4f996399-c252-4ecf-901b-ab239330a427" providerId="ADAL" clId="{8A3DA70C-07C5-45CC-BBD8-867152B03EA0}" dt="2022-06-13T22:47:03.075" v="11"/>
          <ac:spMkLst>
            <pc:docMk/>
            <pc:sldMk cId="3358878588" sldId="266"/>
            <ac:spMk id="481" creationId="{E6371762-D7AF-493E-9C40-3CBF8F884916}"/>
          </ac:spMkLst>
        </pc:spChg>
        <pc:spChg chg="mod">
          <ac:chgData name="CHUQUILLA Alejandro ECU" userId="4f996399-c252-4ecf-901b-ab239330a427" providerId="ADAL" clId="{8A3DA70C-07C5-45CC-BBD8-867152B03EA0}" dt="2022-06-13T22:47:03.075" v="11"/>
          <ac:spMkLst>
            <pc:docMk/>
            <pc:sldMk cId="3358878588" sldId="266"/>
            <ac:spMk id="482" creationId="{489320DB-0988-4EE3-AF25-0AC65D2599A9}"/>
          </ac:spMkLst>
        </pc:spChg>
        <pc:spChg chg="mod">
          <ac:chgData name="CHUQUILLA Alejandro ECU" userId="4f996399-c252-4ecf-901b-ab239330a427" providerId="ADAL" clId="{8A3DA70C-07C5-45CC-BBD8-867152B03EA0}" dt="2022-06-13T22:47:03.075" v="11"/>
          <ac:spMkLst>
            <pc:docMk/>
            <pc:sldMk cId="3358878588" sldId="266"/>
            <ac:spMk id="483" creationId="{113FDBFE-E42A-4135-8A11-2848007D8324}"/>
          </ac:spMkLst>
        </pc:spChg>
        <pc:spChg chg="mod">
          <ac:chgData name="CHUQUILLA Alejandro ECU" userId="4f996399-c252-4ecf-901b-ab239330a427" providerId="ADAL" clId="{8A3DA70C-07C5-45CC-BBD8-867152B03EA0}" dt="2022-06-13T22:47:03.075" v="11"/>
          <ac:spMkLst>
            <pc:docMk/>
            <pc:sldMk cId="3358878588" sldId="266"/>
            <ac:spMk id="484" creationId="{3DDA3BB5-D3B6-40D1-9005-260322AE9183}"/>
          </ac:spMkLst>
        </pc:spChg>
        <pc:spChg chg="mod">
          <ac:chgData name="CHUQUILLA Alejandro ECU" userId="4f996399-c252-4ecf-901b-ab239330a427" providerId="ADAL" clId="{8A3DA70C-07C5-45CC-BBD8-867152B03EA0}" dt="2022-06-13T22:47:03.075" v="11"/>
          <ac:spMkLst>
            <pc:docMk/>
            <pc:sldMk cId="3358878588" sldId="266"/>
            <ac:spMk id="485" creationId="{D3A89117-305B-496A-97B8-4404EA5CF69D}"/>
          </ac:spMkLst>
        </pc:spChg>
        <pc:spChg chg="mod">
          <ac:chgData name="CHUQUILLA Alejandro ECU" userId="4f996399-c252-4ecf-901b-ab239330a427" providerId="ADAL" clId="{8A3DA70C-07C5-45CC-BBD8-867152B03EA0}" dt="2022-06-13T22:47:03.075" v="11"/>
          <ac:spMkLst>
            <pc:docMk/>
            <pc:sldMk cId="3358878588" sldId="266"/>
            <ac:spMk id="486" creationId="{F7589D93-486C-4202-8C82-BAAD0FF8BBE3}"/>
          </ac:spMkLst>
        </pc:spChg>
        <pc:spChg chg="mod">
          <ac:chgData name="CHUQUILLA Alejandro ECU" userId="4f996399-c252-4ecf-901b-ab239330a427" providerId="ADAL" clId="{8A3DA70C-07C5-45CC-BBD8-867152B03EA0}" dt="2022-06-13T22:47:03.075" v="11"/>
          <ac:spMkLst>
            <pc:docMk/>
            <pc:sldMk cId="3358878588" sldId="266"/>
            <ac:spMk id="487" creationId="{B93981E2-2481-4060-8995-1328653120AC}"/>
          </ac:spMkLst>
        </pc:spChg>
        <pc:spChg chg="mod">
          <ac:chgData name="CHUQUILLA Alejandro ECU" userId="4f996399-c252-4ecf-901b-ab239330a427" providerId="ADAL" clId="{8A3DA70C-07C5-45CC-BBD8-867152B03EA0}" dt="2022-06-13T22:47:03.075" v="11"/>
          <ac:spMkLst>
            <pc:docMk/>
            <pc:sldMk cId="3358878588" sldId="266"/>
            <ac:spMk id="488" creationId="{5B3D564D-A65B-43AD-9EA5-B14CC56986C0}"/>
          </ac:spMkLst>
        </pc:spChg>
        <pc:spChg chg="mod">
          <ac:chgData name="CHUQUILLA Alejandro ECU" userId="4f996399-c252-4ecf-901b-ab239330a427" providerId="ADAL" clId="{8A3DA70C-07C5-45CC-BBD8-867152B03EA0}" dt="2022-06-13T22:47:03.075" v="11"/>
          <ac:spMkLst>
            <pc:docMk/>
            <pc:sldMk cId="3358878588" sldId="266"/>
            <ac:spMk id="489" creationId="{EABCAE0A-AD93-439A-BA8C-10F7CAB40F2E}"/>
          </ac:spMkLst>
        </pc:spChg>
        <pc:spChg chg="mod">
          <ac:chgData name="CHUQUILLA Alejandro ECU" userId="4f996399-c252-4ecf-901b-ab239330a427" providerId="ADAL" clId="{8A3DA70C-07C5-45CC-BBD8-867152B03EA0}" dt="2022-06-13T22:47:03.075" v="11"/>
          <ac:spMkLst>
            <pc:docMk/>
            <pc:sldMk cId="3358878588" sldId="266"/>
            <ac:spMk id="490" creationId="{5CB22CE3-F13A-4869-823E-FB2653857B9B}"/>
          </ac:spMkLst>
        </pc:spChg>
        <pc:spChg chg="mod">
          <ac:chgData name="CHUQUILLA Alejandro ECU" userId="4f996399-c252-4ecf-901b-ab239330a427" providerId="ADAL" clId="{8A3DA70C-07C5-45CC-BBD8-867152B03EA0}" dt="2022-06-13T22:47:03.075" v="11"/>
          <ac:spMkLst>
            <pc:docMk/>
            <pc:sldMk cId="3358878588" sldId="266"/>
            <ac:spMk id="491" creationId="{68B95D9E-4372-4C0C-AD73-0B360B183016}"/>
          </ac:spMkLst>
        </pc:spChg>
        <pc:spChg chg="mod">
          <ac:chgData name="CHUQUILLA Alejandro ECU" userId="4f996399-c252-4ecf-901b-ab239330a427" providerId="ADAL" clId="{8A3DA70C-07C5-45CC-BBD8-867152B03EA0}" dt="2022-06-13T22:47:03.075" v="11"/>
          <ac:spMkLst>
            <pc:docMk/>
            <pc:sldMk cId="3358878588" sldId="266"/>
            <ac:spMk id="492" creationId="{5A641532-D476-447D-B6CC-081232FD7796}"/>
          </ac:spMkLst>
        </pc:spChg>
        <pc:spChg chg="mod">
          <ac:chgData name="CHUQUILLA Alejandro ECU" userId="4f996399-c252-4ecf-901b-ab239330a427" providerId="ADAL" clId="{8A3DA70C-07C5-45CC-BBD8-867152B03EA0}" dt="2022-06-13T22:47:03.075" v="11"/>
          <ac:spMkLst>
            <pc:docMk/>
            <pc:sldMk cId="3358878588" sldId="266"/>
            <ac:spMk id="493" creationId="{7749A77D-4E58-4EA8-833C-D4D769FDD2C8}"/>
          </ac:spMkLst>
        </pc:spChg>
        <pc:spChg chg="mod">
          <ac:chgData name="CHUQUILLA Alejandro ECU" userId="4f996399-c252-4ecf-901b-ab239330a427" providerId="ADAL" clId="{8A3DA70C-07C5-45CC-BBD8-867152B03EA0}" dt="2022-06-13T22:47:03.075" v="11"/>
          <ac:spMkLst>
            <pc:docMk/>
            <pc:sldMk cId="3358878588" sldId="266"/>
            <ac:spMk id="494" creationId="{6BECD9FD-803D-4702-A1A1-56BB068FA467}"/>
          </ac:spMkLst>
        </pc:spChg>
        <pc:spChg chg="mod">
          <ac:chgData name="CHUQUILLA Alejandro ECU" userId="4f996399-c252-4ecf-901b-ab239330a427" providerId="ADAL" clId="{8A3DA70C-07C5-45CC-BBD8-867152B03EA0}" dt="2022-06-13T22:47:03.075" v="11"/>
          <ac:spMkLst>
            <pc:docMk/>
            <pc:sldMk cId="3358878588" sldId="266"/>
            <ac:spMk id="495" creationId="{20B329F2-954A-4C0F-A5AB-79C328FEF366}"/>
          </ac:spMkLst>
        </pc:spChg>
        <pc:spChg chg="mod">
          <ac:chgData name="CHUQUILLA Alejandro ECU" userId="4f996399-c252-4ecf-901b-ab239330a427" providerId="ADAL" clId="{8A3DA70C-07C5-45CC-BBD8-867152B03EA0}" dt="2022-06-13T22:47:03.075" v="11"/>
          <ac:spMkLst>
            <pc:docMk/>
            <pc:sldMk cId="3358878588" sldId="266"/>
            <ac:spMk id="496" creationId="{EAA77392-408C-420F-95D3-1B3ACAE5D2A0}"/>
          </ac:spMkLst>
        </pc:spChg>
        <pc:spChg chg="mod">
          <ac:chgData name="CHUQUILLA Alejandro ECU" userId="4f996399-c252-4ecf-901b-ab239330a427" providerId="ADAL" clId="{8A3DA70C-07C5-45CC-BBD8-867152B03EA0}" dt="2022-06-13T22:47:03.075" v="11"/>
          <ac:spMkLst>
            <pc:docMk/>
            <pc:sldMk cId="3358878588" sldId="266"/>
            <ac:spMk id="497" creationId="{A423C498-3262-4BFA-AC22-CF9930C04268}"/>
          </ac:spMkLst>
        </pc:spChg>
        <pc:spChg chg="mod">
          <ac:chgData name="CHUQUILLA Alejandro ECU" userId="4f996399-c252-4ecf-901b-ab239330a427" providerId="ADAL" clId="{8A3DA70C-07C5-45CC-BBD8-867152B03EA0}" dt="2022-06-13T22:47:03.075" v="11"/>
          <ac:spMkLst>
            <pc:docMk/>
            <pc:sldMk cId="3358878588" sldId="266"/>
            <ac:spMk id="498" creationId="{325A7F13-75C8-4EAF-BAFE-C6B03CB54DB5}"/>
          </ac:spMkLst>
        </pc:spChg>
        <pc:spChg chg="mod">
          <ac:chgData name="CHUQUILLA Alejandro ECU" userId="4f996399-c252-4ecf-901b-ab239330a427" providerId="ADAL" clId="{8A3DA70C-07C5-45CC-BBD8-867152B03EA0}" dt="2022-06-13T22:47:03.075" v="11"/>
          <ac:spMkLst>
            <pc:docMk/>
            <pc:sldMk cId="3358878588" sldId="266"/>
            <ac:spMk id="499" creationId="{95230DC8-B82E-4E61-9482-E1A2E7D812EB}"/>
          </ac:spMkLst>
        </pc:spChg>
        <pc:spChg chg="mod">
          <ac:chgData name="CHUQUILLA Alejandro ECU" userId="4f996399-c252-4ecf-901b-ab239330a427" providerId="ADAL" clId="{8A3DA70C-07C5-45CC-BBD8-867152B03EA0}" dt="2022-06-13T22:47:03.075" v="11"/>
          <ac:spMkLst>
            <pc:docMk/>
            <pc:sldMk cId="3358878588" sldId="266"/>
            <ac:spMk id="500" creationId="{CE122379-4110-4360-95C2-DE9DD64F3E19}"/>
          </ac:spMkLst>
        </pc:spChg>
        <pc:spChg chg="mod">
          <ac:chgData name="CHUQUILLA Alejandro ECU" userId="4f996399-c252-4ecf-901b-ab239330a427" providerId="ADAL" clId="{8A3DA70C-07C5-45CC-BBD8-867152B03EA0}" dt="2022-06-13T22:47:03.075" v="11"/>
          <ac:spMkLst>
            <pc:docMk/>
            <pc:sldMk cId="3358878588" sldId="266"/>
            <ac:spMk id="501" creationId="{2FB22579-E826-4D5C-82D8-523BC567CFB5}"/>
          </ac:spMkLst>
        </pc:spChg>
        <pc:spChg chg="mod">
          <ac:chgData name="CHUQUILLA Alejandro ECU" userId="4f996399-c252-4ecf-901b-ab239330a427" providerId="ADAL" clId="{8A3DA70C-07C5-45CC-BBD8-867152B03EA0}" dt="2022-06-13T22:47:03.075" v="11"/>
          <ac:spMkLst>
            <pc:docMk/>
            <pc:sldMk cId="3358878588" sldId="266"/>
            <ac:spMk id="502" creationId="{B5CE3DC0-7897-463A-9E1E-2D2550BC2A70}"/>
          </ac:spMkLst>
        </pc:spChg>
        <pc:spChg chg="mod">
          <ac:chgData name="CHUQUILLA Alejandro ECU" userId="4f996399-c252-4ecf-901b-ab239330a427" providerId="ADAL" clId="{8A3DA70C-07C5-45CC-BBD8-867152B03EA0}" dt="2022-06-13T22:47:03.075" v="11"/>
          <ac:spMkLst>
            <pc:docMk/>
            <pc:sldMk cId="3358878588" sldId="266"/>
            <ac:spMk id="503" creationId="{7E805DFA-B2F9-48BB-A470-8D1BE32ABECF}"/>
          </ac:spMkLst>
        </pc:spChg>
        <pc:spChg chg="mod">
          <ac:chgData name="CHUQUILLA Alejandro ECU" userId="4f996399-c252-4ecf-901b-ab239330a427" providerId="ADAL" clId="{8A3DA70C-07C5-45CC-BBD8-867152B03EA0}" dt="2022-06-13T22:47:03.075" v="11"/>
          <ac:spMkLst>
            <pc:docMk/>
            <pc:sldMk cId="3358878588" sldId="266"/>
            <ac:spMk id="504" creationId="{072C0671-F7B6-4707-8AA6-B198DF0DCE31}"/>
          </ac:spMkLst>
        </pc:spChg>
        <pc:spChg chg="mod">
          <ac:chgData name="CHUQUILLA Alejandro ECU" userId="4f996399-c252-4ecf-901b-ab239330a427" providerId="ADAL" clId="{8A3DA70C-07C5-45CC-BBD8-867152B03EA0}" dt="2022-06-13T22:47:03.075" v="11"/>
          <ac:spMkLst>
            <pc:docMk/>
            <pc:sldMk cId="3358878588" sldId="266"/>
            <ac:spMk id="505" creationId="{B7683637-19D2-4456-ACDB-308C90F87509}"/>
          </ac:spMkLst>
        </pc:spChg>
        <pc:spChg chg="mod">
          <ac:chgData name="CHUQUILLA Alejandro ECU" userId="4f996399-c252-4ecf-901b-ab239330a427" providerId="ADAL" clId="{8A3DA70C-07C5-45CC-BBD8-867152B03EA0}" dt="2022-06-13T22:47:03.075" v="11"/>
          <ac:spMkLst>
            <pc:docMk/>
            <pc:sldMk cId="3358878588" sldId="266"/>
            <ac:spMk id="506" creationId="{E49B4E53-A77A-4A2D-8205-1784E0541903}"/>
          </ac:spMkLst>
        </pc:spChg>
        <pc:spChg chg="mod">
          <ac:chgData name="CHUQUILLA Alejandro ECU" userId="4f996399-c252-4ecf-901b-ab239330a427" providerId="ADAL" clId="{8A3DA70C-07C5-45CC-BBD8-867152B03EA0}" dt="2022-06-13T22:47:03.075" v="11"/>
          <ac:spMkLst>
            <pc:docMk/>
            <pc:sldMk cId="3358878588" sldId="266"/>
            <ac:spMk id="507" creationId="{FDA888EF-127A-44A7-A47D-52BC85979BFF}"/>
          </ac:spMkLst>
        </pc:spChg>
        <pc:spChg chg="mod">
          <ac:chgData name="CHUQUILLA Alejandro ECU" userId="4f996399-c252-4ecf-901b-ab239330a427" providerId="ADAL" clId="{8A3DA70C-07C5-45CC-BBD8-867152B03EA0}" dt="2022-06-13T22:47:03.075" v="11"/>
          <ac:spMkLst>
            <pc:docMk/>
            <pc:sldMk cId="3358878588" sldId="266"/>
            <ac:spMk id="508" creationId="{541114C9-4A1C-4F6E-8421-A1AEF2AFACB8}"/>
          </ac:spMkLst>
        </pc:spChg>
        <pc:spChg chg="mod">
          <ac:chgData name="CHUQUILLA Alejandro ECU" userId="4f996399-c252-4ecf-901b-ab239330a427" providerId="ADAL" clId="{8A3DA70C-07C5-45CC-BBD8-867152B03EA0}" dt="2022-06-13T22:47:03.075" v="11"/>
          <ac:spMkLst>
            <pc:docMk/>
            <pc:sldMk cId="3358878588" sldId="266"/>
            <ac:spMk id="509" creationId="{9B501C14-DA6A-4BDB-9F35-EED21A5A38D0}"/>
          </ac:spMkLst>
        </pc:spChg>
        <pc:spChg chg="mod">
          <ac:chgData name="CHUQUILLA Alejandro ECU" userId="4f996399-c252-4ecf-901b-ab239330a427" providerId="ADAL" clId="{8A3DA70C-07C5-45CC-BBD8-867152B03EA0}" dt="2022-06-13T22:47:03.075" v="11"/>
          <ac:spMkLst>
            <pc:docMk/>
            <pc:sldMk cId="3358878588" sldId="266"/>
            <ac:spMk id="510" creationId="{FA5274E1-B7E8-4250-8990-77BC06534A12}"/>
          </ac:spMkLst>
        </pc:spChg>
        <pc:spChg chg="mod">
          <ac:chgData name="CHUQUILLA Alejandro ECU" userId="4f996399-c252-4ecf-901b-ab239330a427" providerId="ADAL" clId="{8A3DA70C-07C5-45CC-BBD8-867152B03EA0}" dt="2022-06-13T22:47:03.075" v="11"/>
          <ac:spMkLst>
            <pc:docMk/>
            <pc:sldMk cId="3358878588" sldId="266"/>
            <ac:spMk id="511" creationId="{170A45E3-5E87-43D5-B9F5-2FC715858B39}"/>
          </ac:spMkLst>
        </pc:spChg>
        <pc:spChg chg="mod">
          <ac:chgData name="CHUQUILLA Alejandro ECU" userId="4f996399-c252-4ecf-901b-ab239330a427" providerId="ADAL" clId="{8A3DA70C-07C5-45CC-BBD8-867152B03EA0}" dt="2022-06-13T22:47:03.075" v="11"/>
          <ac:spMkLst>
            <pc:docMk/>
            <pc:sldMk cId="3358878588" sldId="266"/>
            <ac:spMk id="512" creationId="{B8AC3FD1-3D98-4C19-B6CC-17898D057CC0}"/>
          </ac:spMkLst>
        </pc:spChg>
        <pc:spChg chg="mod">
          <ac:chgData name="CHUQUILLA Alejandro ECU" userId="4f996399-c252-4ecf-901b-ab239330a427" providerId="ADAL" clId="{8A3DA70C-07C5-45CC-BBD8-867152B03EA0}" dt="2022-06-13T22:47:03.075" v="11"/>
          <ac:spMkLst>
            <pc:docMk/>
            <pc:sldMk cId="3358878588" sldId="266"/>
            <ac:spMk id="513" creationId="{96EB0328-0D12-4C8D-88E2-0D01892D2E01}"/>
          </ac:spMkLst>
        </pc:spChg>
        <pc:spChg chg="mod">
          <ac:chgData name="CHUQUILLA Alejandro ECU" userId="4f996399-c252-4ecf-901b-ab239330a427" providerId="ADAL" clId="{8A3DA70C-07C5-45CC-BBD8-867152B03EA0}" dt="2022-06-13T22:50:09.650" v="29"/>
          <ac:spMkLst>
            <pc:docMk/>
            <pc:sldMk cId="3358878588" sldId="266"/>
            <ac:spMk id="515" creationId="{0D8D5DFC-3FC6-4A32-A211-3C83AD79C6AB}"/>
          </ac:spMkLst>
        </pc:spChg>
        <pc:spChg chg="mod">
          <ac:chgData name="CHUQUILLA Alejandro ECU" userId="4f996399-c252-4ecf-901b-ab239330a427" providerId="ADAL" clId="{8A3DA70C-07C5-45CC-BBD8-867152B03EA0}" dt="2022-06-13T22:50:09.650" v="29"/>
          <ac:spMkLst>
            <pc:docMk/>
            <pc:sldMk cId="3358878588" sldId="266"/>
            <ac:spMk id="516" creationId="{E49819D1-1713-44D8-AEF8-69B527BF034B}"/>
          </ac:spMkLst>
        </pc:spChg>
        <pc:spChg chg="mod">
          <ac:chgData name="CHUQUILLA Alejandro ECU" userId="4f996399-c252-4ecf-901b-ab239330a427" providerId="ADAL" clId="{8A3DA70C-07C5-45CC-BBD8-867152B03EA0}" dt="2022-06-13T22:50:09.650" v="29"/>
          <ac:spMkLst>
            <pc:docMk/>
            <pc:sldMk cId="3358878588" sldId="266"/>
            <ac:spMk id="517" creationId="{BD4328FE-FB85-4AA3-AD3D-BC7448085AE9}"/>
          </ac:spMkLst>
        </pc:spChg>
        <pc:spChg chg="mod">
          <ac:chgData name="CHUQUILLA Alejandro ECU" userId="4f996399-c252-4ecf-901b-ab239330a427" providerId="ADAL" clId="{8A3DA70C-07C5-45CC-BBD8-867152B03EA0}" dt="2022-06-13T22:50:09.650" v="29"/>
          <ac:spMkLst>
            <pc:docMk/>
            <pc:sldMk cId="3358878588" sldId="266"/>
            <ac:spMk id="518" creationId="{2046268E-5344-459B-B327-203B307144E5}"/>
          </ac:spMkLst>
        </pc:spChg>
        <pc:spChg chg="mod">
          <ac:chgData name="CHUQUILLA Alejandro ECU" userId="4f996399-c252-4ecf-901b-ab239330a427" providerId="ADAL" clId="{8A3DA70C-07C5-45CC-BBD8-867152B03EA0}" dt="2022-06-13T22:50:09.650" v="29"/>
          <ac:spMkLst>
            <pc:docMk/>
            <pc:sldMk cId="3358878588" sldId="266"/>
            <ac:spMk id="519" creationId="{C7B40051-10DD-48D6-8577-1F746EF88EF8}"/>
          </ac:spMkLst>
        </pc:spChg>
        <pc:spChg chg="mod">
          <ac:chgData name="CHUQUILLA Alejandro ECU" userId="4f996399-c252-4ecf-901b-ab239330a427" providerId="ADAL" clId="{8A3DA70C-07C5-45CC-BBD8-867152B03EA0}" dt="2022-06-13T22:50:09.650" v="29"/>
          <ac:spMkLst>
            <pc:docMk/>
            <pc:sldMk cId="3358878588" sldId="266"/>
            <ac:spMk id="520" creationId="{ECF6E1B1-FDF1-4ED7-B4AF-569699D0B904}"/>
          </ac:spMkLst>
        </pc:spChg>
        <pc:spChg chg="mod">
          <ac:chgData name="CHUQUILLA Alejandro ECU" userId="4f996399-c252-4ecf-901b-ab239330a427" providerId="ADAL" clId="{8A3DA70C-07C5-45CC-BBD8-867152B03EA0}" dt="2022-06-13T22:50:09.650" v="29"/>
          <ac:spMkLst>
            <pc:docMk/>
            <pc:sldMk cId="3358878588" sldId="266"/>
            <ac:spMk id="521" creationId="{686B7961-4E02-4BA4-9283-8698605DFBD7}"/>
          </ac:spMkLst>
        </pc:spChg>
        <pc:spChg chg="mod">
          <ac:chgData name="CHUQUILLA Alejandro ECU" userId="4f996399-c252-4ecf-901b-ab239330a427" providerId="ADAL" clId="{8A3DA70C-07C5-45CC-BBD8-867152B03EA0}" dt="2022-06-13T22:50:09.650" v="29"/>
          <ac:spMkLst>
            <pc:docMk/>
            <pc:sldMk cId="3358878588" sldId="266"/>
            <ac:spMk id="522" creationId="{F5DAFF64-DC3C-45C6-A27E-CC9B16233B36}"/>
          </ac:spMkLst>
        </pc:spChg>
        <pc:spChg chg="mod">
          <ac:chgData name="CHUQUILLA Alejandro ECU" userId="4f996399-c252-4ecf-901b-ab239330a427" providerId="ADAL" clId="{8A3DA70C-07C5-45CC-BBD8-867152B03EA0}" dt="2022-06-13T22:50:09.650" v="29"/>
          <ac:spMkLst>
            <pc:docMk/>
            <pc:sldMk cId="3358878588" sldId="266"/>
            <ac:spMk id="523" creationId="{AB626EDF-66BE-454C-863C-FF639BA56A56}"/>
          </ac:spMkLst>
        </pc:spChg>
        <pc:spChg chg="mod">
          <ac:chgData name="CHUQUILLA Alejandro ECU" userId="4f996399-c252-4ecf-901b-ab239330a427" providerId="ADAL" clId="{8A3DA70C-07C5-45CC-BBD8-867152B03EA0}" dt="2022-06-13T22:50:09.650" v="29"/>
          <ac:spMkLst>
            <pc:docMk/>
            <pc:sldMk cId="3358878588" sldId="266"/>
            <ac:spMk id="524" creationId="{D5387BF8-6762-47E8-B285-83287DF1FD00}"/>
          </ac:spMkLst>
        </pc:spChg>
        <pc:spChg chg="mod">
          <ac:chgData name="CHUQUILLA Alejandro ECU" userId="4f996399-c252-4ecf-901b-ab239330a427" providerId="ADAL" clId="{8A3DA70C-07C5-45CC-BBD8-867152B03EA0}" dt="2022-06-13T22:50:09.650" v="29"/>
          <ac:spMkLst>
            <pc:docMk/>
            <pc:sldMk cId="3358878588" sldId="266"/>
            <ac:spMk id="525" creationId="{FFCEFF95-728C-4CC0-9C4F-65D64C5BFACC}"/>
          </ac:spMkLst>
        </pc:spChg>
        <pc:spChg chg="mod">
          <ac:chgData name="CHUQUILLA Alejandro ECU" userId="4f996399-c252-4ecf-901b-ab239330a427" providerId="ADAL" clId="{8A3DA70C-07C5-45CC-BBD8-867152B03EA0}" dt="2022-06-13T22:50:09.650" v="29"/>
          <ac:spMkLst>
            <pc:docMk/>
            <pc:sldMk cId="3358878588" sldId="266"/>
            <ac:spMk id="526" creationId="{74FC132E-9605-4B97-BB9B-1D60A5889274}"/>
          </ac:spMkLst>
        </pc:spChg>
        <pc:spChg chg="mod">
          <ac:chgData name="CHUQUILLA Alejandro ECU" userId="4f996399-c252-4ecf-901b-ab239330a427" providerId="ADAL" clId="{8A3DA70C-07C5-45CC-BBD8-867152B03EA0}" dt="2022-06-13T22:50:09.650" v="29"/>
          <ac:spMkLst>
            <pc:docMk/>
            <pc:sldMk cId="3358878588" sldId="266"/>
            <ac:spMk id="527" creationId="{1A8E4ADC-FBE5-4F96-9A63-9355014FE616}"/>
          </ac:spMkLst>
        </pc:spChg>
        <pc:spChg chg="mod">
          <ac:chgData name="CHUQUILLA Alejandro ECU" userId="4f996399-c252-4ecf-901b-ab239330a427" providerId="ADAL" clId="{8A3DA70C-07C5-45CC-BBD8-867152B03EA0}" dt="2022-06-13T22:50:09.650" v="29"/>
          <ac:spMkLst>
            <pc:docMk/>
            <pc:sldMk cId="3358878588" sldId="266"/>
            <ac:spMk id="528" creationId="{6B0235AE-B8BC-4517-9634-66BDD9FE58A4}"/>
          </ac:spMkLst>
        </pc:spChg>
        <pc:spChg chg="mod">
          <ac:chgData name="CHUQUILLA Alejandro ECU" userId="4f996399-c252-4ecf-901b-ab239330a427" providerId="ADAL" clId="{8A3DA70C-07C5-45CC-BBD8-867152B03EA0}" dt="2022-06-13T22:50:09.650" v="29"/>
          <ac:spMkLst>
            <pc:docMk/>
            <pc:sldMk cId="3358878588" sldId="266"/>
            <ac:spMk id="529" creationId="{A1EB521B-843C-4F0D-B2C5-40A044CD69E6}"/>
          </ac:spMkLst>
        </pc:spChg>
        <pc:spChg chg="mod">
          <ac:chgData name="CHUQUILLA Alejandro ECU" userId="4f996399-c252-4ecf-901b-ab239330a427" providerId="ADAL" clId="{8A3DA70C-07C5-45CC-BBD8-867152B03EA0}" dt="2022-06-13T22:50:09.650" v="29"/>
          <ac:spMkLst>
            <pc:docMk/>
            <pc:sldMk cId="3358878588" sldId="266"/>
            <ac:spMk id="530" creationId="{875E2BD3-4EA0-40FC-8371-FE3D9EB0BD93}"/>
          </ac:spMkLst>
        </pc:spChg>
        <pc:spChg chg="mod">
          <ac:chgData name="CHUQUILLA Alejandro ECU" userId="4f996399-c252-4ecf-901b-ab239330a427" providerId="ADAL" clId="{8A3DA70C-07C5-45CC-BBD8-867152B03EA0}" dt="2022-06-13T22:50:09.650" v="29"/>
          <ac:spMkLst>
            <pc:docMk/>
            <pc:sldMk cId="3358878588" sldId="266"/>
            <ac:spMk id="531" creationId="{8FA4BBE4-D280-4AFD-8B98-9F743EF65253}"/>
          </ac:spMkLst>
        </pc:spChg>
        <pc:spChg chg="mod">
          <ac:chgData name="CHUQUILLA Alejandro ECU" userId="4f996399-c252-4ecf-901b-ab239330a427" providerId="ADAL" clId="{8A3DA70C-07C5-45CC-BBD8-867152B03EA0}" dt="2022-06-13T22:50:09.650" v="29"/>
          <ac:spMkLst>
            <pc:docMk/>
            <pc:sldMk cId="3358878588" sldId="266"/>
            <ac:spMk id="532" creationId="{773F9D02-9F94-4F7C-BAD5-C5F9463302CE}"/>
          </ac:spMkLst>
        </pc:spChg>
        <pc:spChg chg="mod">
          <ac:chgData name="CHUQUILLA Alejandro ECU" userId="4f996399-c252-4ecf-901b-ab239330a427" providerId="ADAL" clId="{8A3DA70C-07C5-45CC-BBD8-867152B03EA0}" dt="2022-06-13T22:50:09.650" v="29"/>
          <ac:spMkLst>
            <pc:docMk/>
            <pc:sldMk cId="3358878588" sldId="266"/>
            <ac:spMk id="533" creationId="{4DF4E67E-C484-49BB-B07A-F7BDB1272E6A}"/>
          </ac:spMkLst>
        </pc:spChg>
        <pc:spChg chg="mod">
          <ac:chgData name="CHUQUILLA Alejandro ECU" userId="4f996399-c252-4ecf-901b-ab239330a427" providerId="ADAL" clId="{8A3DA70C-07C5-45CC-BBD8-867152B03EA0}" dt="2022-06-13T22:50:09.650" v="29"/>
          <ac:spMkLst>
            <pc:docMk/>
            <pc:sldMk cId="3358878588" sldId="266"/>
            <ac:spMk id="534" creationId="{3EB528D2-CB2E-42DD-8C40-C4A606B9EF29}"/>
          </ac:spMkLst>
        </pc:spChg>
        <pc:spChg chg="mod">
          <ac:chgData name="CHUQUILLA Alejandro ECU" userId="4f996399-c252-4ecf-901b-ab239330a427" providerId="ADAL" clId="{8A3DA70C-07C5-45CC-BBD8-867152B03EA0}" dt="2022-06-13T22:50:09.650" v="29"/>
          <ac:spMkLst>
            <pc:docMk/>
            <pc:sldMk cId="3358878588" sldId="266"/>
            <ac:spMk id="535" creationId="{8A6E0B38-D481-48E3-9436-9E783328E9C5}"/>
          </ac:spMkLst>
        </pc:spChg>
        <pc:spChg chg="mod">
          <ac:chgData name="CHUQUILLA Alejandro ECU" userId="4f996399-c252-4ecf-901b-ab239330a427" providerId="ADAL" clId="{8A3DA70C-07C5-45CC-BBD8-867152B03EA0}" dt="2022-06-13T22:50:09.650" v="29"/>
          <ac:spMkLst>
            <pc:docMk/>
            <pc:sldMk cId="3358878588" sldId="266"/>
            <ac:spMk id="536" creationId="{857405B0-47B2-4B66-BA5D-9519B591CD67}"/>
          </ac:spMkLst>
        </pc:spChg>
        <pc:spChg chg="mod">
          <ac:chgData name="CHUQUILLA Alejandro ECU" userId="4f996399-c252-4ecf-901b-ab239330a427" providerId="ADAL" clId="{8A3DA70C-07C5-45CC-BBD8-867152B03EA0}" dt="2022-06-13T22:50:09.650" v="29"/>
          <ac:spMkLst>
            <pc:docMk/>
            <pc:sldMk cId="3358878588" sldId="266"/>
            <ac:spMk id="537" creationId="{1E3DAD7A-9E95-4FC1-96B9-740E3B1E0ACE}"/>
          </ac:spMkLst>
        </pc:spChg>
        <pc:spChg chg="mod">
          <ac:chgData name="CHUQUILLA Alejandro ECU" userId="4f996399-c252-4ecf-901b-ab239330a427" providerId="ADAL" clId="{8A3DA70C-07C5-45CC-BBD8-867152B03EA0}" dt="2022-06-13T22:50:09.650" v="29"/>
          <ac:spMkLst>
            <pc:docMk/>
            <pc:sldMk cId="3358878588" sldId="266"/>
            <ac:spMk id="538" creationId="{1CF799E0-D244-4B07-A7C1-3CE4DE5F2777}"/>
          </ac:spMkLst>
        </pc:spChg>
        <pc:spChg chg="mod">
          <ac:chgData name="CHUQUILLA Alejandro ECU" userId="4f996399-c252-4ecf-901b-ab239330a427" providerId="ADAL" clId="{8A3DA70C-07C5-45CC-BBD8-867152B03EA0}" dt="2022-06-13T22:50:09.650" v="29"/>
          <ac:spMkLst>
            <pc:docMk/>
            <pc:sldMk cId="3358878588" sldId="266"/>
            <ac:spMk id="539" creationId="{04297A95-A1AF-4C54-AC20-F89ECF6EFB95}"/>
          </ac:spMkLst>
        </pc:spChg>
        <pc:spChg chg="mod">
          <ac:chgData name="CHUQUILLA Alejandro ECU" userId="4f996399-c252-4ecf-901b-ab239330a427" providerId="ADAL" clId="{8A3DA70C-07C5-45CC-BBD8-867152B03EA0}" dt="2022-06-13T22:50:09.650" v="29"/>
          <ac:spMkLst>
            <pc:docMk/>
            <pc:sldMk cId="3358878588" sldId="266"/>
            <ac:spMk id="540" creationId="{4B835148-D7E6-45E1-8AA5-9A05583630A5}"/>
          </ac:spMkLst>
        </pc:spChg>
        <pc:spChg chg="mod">
          <ac:chgData name="CHUQUILLA Alejandro ECU" userId="4f996399-c252-4ecf-901b-ab239330a427" providerId="ADAL" clId="{8A3DA70C-07C5-45CC-BBD8-867152B03EA0}" dt="2022-06-13T22:50:09.650" v="29"/>
          <ac:spMkLst>
            <pc:docMk/>
            <pc:sldMk cId="3358878588" sldId="266"/>
            <ac:spMk id="541" creationId="{420CB88B-338D-4B5A-A540-4A06A7CAC6A1}"/>
          </ac:spMkLst>
        </pc:spChg>
        <pc:spChg chg="mod">
          <ac:chgData name="CHUQUILLA Alejandro ECU" userId="4f996399-c252-4ecf-901b-ab239330a427" providerId="ADAL" clId="{8A3DA70C-07C5-45CC-BBD8-867152B03EA0}" dt="2022-06-13T22:50:09.650" v="29"/>
          <ac:spMkLst>
            <pc:docMk/>
            <pc:sldMk cId="3358878588" sldId="266"/>
            <ac:spMk id="542" creationId="{F26886A2-3E44-42D2-9966-5D7379B0D482}"/>
          </ac:spMkLst>
        </pc:spChg>
        <pc:spChg chg="mod">
          <ac:chgData name="CHUQUILLA Alejandro ECU" userId="4f996399-c252-4ecf-901b-ab239330a427" providerId="ADAL" clId="{8A3DA70C-07C5-45CC-BBD8-867152B03EA0}" dt="2022-06-13T22:50:09.650" v="29"/>
          <ac:spMkLst>
            <pc:docMk/>
            <pc:sldMk cId="3358878588" sldId="266"/>
            <ac:spMk id="543" creationId="{DCCDEC51-ABD6-48A6-96F1-12B724EB008B}"/>
          </ac:spMkLst>
        </pc:spChg>
        <pc:spChg chg="mod">
          <ac:chgData name="CHUQUILLA Alejandro ECU" userId="4f996399-c252-4ecf-901b-ab239330a427" providerId="ADAL" clId="{8A3DA70C-07C5-45CC-BBD8-867152B03EA0}" dt="2022-06-13T22:50:09.650" v="29"/>
          <ac:spMkLst>
            <pc:docMk/>
            <pc:sldMk cId="3358878588" sldId="266"/>
            <ac:spMk id="544" creationId="{F3D3BF5A-0C4E-4DB4-884E-2B6417F790CE}"/>
          </ac:spMkLst>
        </pc:spChg>
        <pc:spChg chg="mod">
          <ac:chgData name="CHUQUILLA Alejandro ECU" userId="4f996399-c252-4ecf-901b-ab239330a427" providerId="ADAL" clId="{8A3DA70C-07C5-45CC-BBD8-867152B03EA0}" dt="2022-06-13T22:50:09.650" v="29"/>
          <ac:spMkLst>
            <pc:docMk/>
            <pc:sldMk cId="3358878588" sldId="266"/>
            <ac:spMk id="545" creationId="{9BAF9E52-85E7-4A70-81A8-981B040783AD}"/>
          </ac:spMkLst>
        </pc:spChg>
        <pc:spChg chg="mod">
          <ac:chgData name="CHUQUILLA Alejandro ECU" userId="4f996399-c252-4ecf-901b-ab239330a427" providerId="ADAL" clId="{8A3DA70C-07C5-45CC-BBD8-867152B03EA0}" dt="2022-06-13T22:50:09.650" v="29"/>
          <ac:spMkLst>
            <pc:docMk/>
            <pc:sldMk cId="3358878588" sldId="266"/>
            <ac:spMk id="546" creationId="{64BA3005-049D-4A35-8C6C-4EB3D58928D1}"/>
          </ac:spMkLst>
        </pc:spChg>
        <pc:spChg chg="mod">
          <ac:chgData name="CHUQUILLA Alejandro ECU" userId="4f996399-c252-4ecf-901b-ab239330a427" providerId="ADAL" clId="{8A3DA70C-07C5-45CC-BBD8-867152B03EA0}" dt="2022-06-13T22:50:09.650" v="29"/>
          <ac:spMkLst>
            <pc:docMk/>
            <pc:sldMk cId="3358878588" sldId="266"/>
            <ac:spMk id="547" creationId="{ED73872C-661D-4F23-A239-0CD083D85CAF}"/>
          </ac:spMkLst>
        </pc:spChg>
        <pc:spChg chg="mod">
          <ac:chgData name="CHUQUILLA Alejandro ECU" userId="4f996399-c252-4ecf-901b-ab239330a427" providerId="ADAL" clId="{8A3DA70C-07C5-45CC-BBD8-867152B03EA0}" dt="2022-06-13T22:50:09.650" v="29"/>
          <ac:spMkLst>
            <pc:docMk/>
            <pc:sldMk cId="3358878588" sldId="266"/>
            <ac:spMk id="548" creationId="{F367C434-9CA0-4833-B04E-3CB1D44D1287}"/>
          </ac:spMkLst>
        </pc:spChg>
        <pc:spChg chg="mod">
          <ac:chgData name="CHUQUILLA Alejandro ECU" userId="4f996399-c252-4ecf-901b-ab239330a427" providerId="ADAL" clId="{8A3DA70C-07C5-45CC-BBD8-867152B03EA0}" dt="2022-06-13T22:50:09.650" v="29"/>
          <ac:spMkLst>
            <pc:docMk/>
            <pc:sldMk cId="3358878588" sldId="266"/>
            <ac:spMk id="549" creationId="{75DA05C7-AA52-4549-9C5B-000C34705526}"/>
          </ac:spMkLst>
        </pc:spChg>
        <pc:spChg chg="mod">
          <ac:chgData name="CHUQUILLA Alejandro ECU" userId="4f996399-c252-4ecf-901b-ab239330a427" providerId="ADAL" clId="{8A3DA70C-07C5-45CC-BBD8-867152B03EA0}" dt="2022-06-13T22:50:09.650" v="29"/>
          <ac:spMkLst>
            <pc:docMk/>
            <pc:sldMk cId="3358878588" sldId="266"/>
            <ac:spMk id="550" creationId="{D24AA3C4-57EA-4A47-BB03-9EA2A13E75B2}"/>
          </ac:spMkLst>
        </pc:spChg>
        <pc:spChg chg="mod">
          <ac:chgData name="CHUQUILLA Alejandro ECU" userId="4f996399-c252-4ecf-901b-ab239330a427" providerId="ADAL" clId="{8A3DA70C-07C5-45CC-BBD8-867152B03EA0}" dt="2022-06-13T22:50:09.650" v="29"/>
          <ac:spMkLst>
            <pc:docMk/>
            <pc:sldMk cId="3358878588" sldId="266"/>
            <ac:spMk id="551" creationId="{3DE070B4-AB72-47B0-805E-AFEEDB722727}"/>
          </ac:spMkLst>
        </pc:spChg>
        <pc:spChg chg="mod">
          <ac:chgData name="CHUQUILLA Alejandro ECU" userId="4f996399-c252-4ecf-901b-ab239330a427" providerId="ADAL" clId="{8A3DA70C-07C5-45CC-BBD8-867152B03EA0}" dt="2022-06-13T22:50:09.650" v="29"/>
          <ac:spMkLst>
            <pc:docMk/>
            <pc:sldMk cId="3358878588" sldId="266"/>
            <ac:spMk id="552" creationId="{02A29AFF-86E9-4C05-97DE-4E23E5C936D2}"/>
          </ac:spMkLst>
        </pc:spChg>
        <pc:spChg chg="mod">
          <ac:chgData name="CHUQUILLA Alejandro ECU" userId="4f996399-c252-4ecf-901b-ab239330a427" providerId="ADAL" clId="{8A3DA70C-07C5-45CC-BBD8-867152B03EA0}" dt="2022-06-13T22:50:09.650" v="29"/>
          <ac:spMkLst>
            <pc:docMk/>
            <pc:sldMk cId="3358878588" sldId="266"/>
            <ac:spMk id="553" creationId="{B8348A65-790C-4B9D-B5F9-FA6C62A50B1E}"/>
          </ac:spMkLst>
        </pc:spChg>
        <pc:spChg chg="mod">
          <ac:chgData name="CHUQUILLA Alejandro ECU" userId="4f996399-c252-4ecf-901b-ab239330a427" providerId="ADAL" clId="{8A3DA70C-07C5-45CC-BBD8-867152B03EA0}" dt="2022-06-13T22:50:09.650" v="29"/>
          <ac:spMkLst>
            <pc:docMk/>
            <pc:sldMk cId="3358878588" sldId="266"/>
            <ac:spMk id="554" creationId="{88B8F963-0D37-417A-8C3A-E7D6D8EB128D}"/>
          </ac:spMkLst>
        </pc:spChg>
        <pc:spChg chg="add del mod">
          <ac:chgData name="CHUQUILLA Alejandro ECU" userId="4f996399-c252-4ecf-901b-ab239330a427" providerId="ADAL" clId="{8A3DA70C-07C5-45CC-BBD8-867152B03EA0}" dt="2022-06-13T22:51:06.808" v="43" actId="478"/>
          <ac:spMkLst>
            <pc:docMk/>
            <pc:sldMk cId="3358878588" sldId="266"/>
            <ac:spMk id="555" creationId="{9F8498DE-8367-4B37-83A2-8BFE5FBF759E}"/>
          </ac:spMkLst>
        </pc:spChg>
        <pc:spChg chg="mod">
          <ac:chgData name="CHUQUILLA Alejandro ECU" userId="4f996399-c252-4ecf-901b-ab239330a427" providerId="ADAL" clId="{8A3DA70C-07C5-45CC-BBD8-867152B03EA0}" dt="2022-06-13T22:51:13.736" v="45"/>
          <ac:spMkLst>
            <pc:docMk/>
            <pc:sldMk cId="3358878588" sldId="266"/>
            <ac:spMk id="557" creationId="{30820E37-358C-46F5-B50F-EC9B7EF36E5E}"/>
          </ac:spMkLst>
        </pc:spChg>
        <pc:spChg chg="mod">
          <ac:chgData name="CHUQUILLA Alejandro ECU" userId="4f996399-c252-4ecf-901b-ab239330a427" providerId="ADAL" clId="{8A3DA70C-07C5-45CC-BBD8-867152B03EA0}" dt="2022-06-13T22:51:13.736" v="45"/>
          <ac:spMkLst>
            <pc:docMk/>
            <pc:sldMk cId="3358878588" sldId="266"/>
            <ac:spMk id="558" creationId="{327EA4A0-DEC2-4200-8CB9-63B99A1A0988}"/>
          </ac:spMkLst>
        </pc:spChg>
        <pc:spChg chg="mod">
          <ac:chgData name="CHUQUILLA Alejandro ECU" userId="4f996399-c252-4ecf-901b-ab239330a427" providerId="ADAL" clId="{8A3DA70C-07C5-45CC-BBD8-867152B03EA0}" dt="2022-06-13T22:51:13.736" v="45"/>
          <ac:spMkLst>
            <pc:docMk/>
            <pc:sldMk cId="3358878588" sldId="266"/>
            <ac:spMk id="559" creationId="{EE8F4B4D-7DC4-44A5-8D7E-C1E4349EFC01}"/>
          </ac:spMkLst>
        </pc:spChg>
        <pc:spChg chg="mod">
          <ac:chgData name="CHUQUILLA Alejandro ECU" userId="4f996399-c252-4ecf-901b-ab239330a427" providerId="ADAL" clId="{8A3DA70C-07C5-45CC-BBD8-867152B03EA0}" dt="2022-06-13T22:51:13.736" v="45"/>
          <ac:spMkLst>
            <pc:docMk/>
            <pc:sldMk cId="3358878588" sldId="266"/>
            <ac:spMk id="560" creationId="{BF9DDC22-6AE2-4607-A44F-5C2651B873AE}"/>
          </ac:spMkLst>
        </pc:spChg>
        <pc:spChg chg="mod">
          <ac:chgData name="CHUQUILLA Alejandro ECU" userId="4f996399-c252-4ecf-901b-ab239330a427" providerId="ADAL" clId="{8A3DA70C-07C5-45CC-BBD8-867152B03EA0}" dt="2022-06-13T22:51:13.736" v="45"/>
          <ac:spMkLst>
            <pc:docMk/>
            <pc:sldMk cId="3358878588" sldId="266"/>
            <ac:spMk id="561" creationId="{698F4AF9-2FCC-41A3-AAA6-CC0B86522426}"/>
          </ac:spMkLst>
        </pc:spChg>
        <pc:spChg chg="mod">
          <ac:chgData name="CHUQUILLA Alejandro ECU" userId="4f996399-c252-4ecf-901b-ab239330a427" providerId="ADAL" clId="{8A3DA70C-07C5-45CC-BBD8-867152B03EA0}" dt="2022-06-13T22:51:13.736" v="45"/>
          <ac:spMkLst>
            <pc:docMk/>
            <pc:sldMk cId="3358878588" sldId="266"/>
            <ac:spMk id="562" creationId="{3ECB39B6-A575-4F56-AA89-75759B243467}"/>
          </ac:spMkLst>
        </pc:spChg>
        <pc:spChg chg="mod">
          <ac:chgData name="CHUQUILLA Alejandro ECU" userId="4f996399-c252-4ecf-901b-ab239330a427" providerId="ADAL" clId="{8A3DA70C-07C5-45CC-BBD8-867152B03EA0}" dt="2022-06-13T22:51:13.736" v="45"/>
          <ac:spMkLst>
            <pc:docMk/>
            <pc:sldMk cId="3358878588" sldId="266"/>
            <ac:spMk id="563" creationId="{8657751F-D605-4F0A-BEAA-1D1C428043BE}"/>
          </ac:spMkLst>
        </pc:spChg>
        <pc:spChg chg="mod">
          <ac:chgData name="CHUQUILLA Alejandro ECU" userId="4f996399-c252-4ecf-901b-ab239330a427" providerId="ADAL" clId="{8A3DA70C-07C5-45CC-BBD8-867152B03EA0}" dt="2022-06-13T22:51:13.736" v="45"/>
          <ac:spMkLst>
            <pc:docMk/>
            <pc:sldMk cId="3358878588" sldId="266"/>
            <ac:spMk id="564" creationId="{2BDEF705-6101-4FB3-9006-4F3000ACC038}"/>
          </ac:spMkLst>
        </pc:spChg>
        <pc:spChg chg="mod">
          <ac:chgData name="CHUQUILLA Alejandro ECU" userId="4f996399-c252-4ecf-901b-ab239330a427" providerId="ADAL" clId="{8A3DA70C-07C5-45CC-BBD8-867152B03EA0}" dt="2022-06-13T22:51:13.736" v="45"/>
          <ac:spMkLst>
            <pc:docMk/>
            <pc:sldMk cId="3358878588" sldId="266"/>
            <ac:spMk id="565" creationId="{E760AD6D-D98A-4DE7-B164-8E224681E395}"/>
          </ac:spMkLst>
        </pc:spChg>
        <pc:spChg chg="mod">
          <ac:chgData name="CHUQUILLA Alejandro ECU" userId="4f996399-c252-4ecf-901b-ab239330a427" providerId="ADAL" clId="{8A3DA70C-07C5-45CC-BBD8-867152B03EA0}" dt="2022-06-13T22:51:13.736" v="45"/>
          <ac:spMkLst>
            <pc:docMk/>
            <pc:sldMk cId="3358878588" sldId="266"/>
            <ac:spMk id="566" creationId="{0F53080B-5442-4B4E-BF30-10CE21EF2B33}"/>
          </ac:spMkLst>
        </pc:spChg>
        <pc:spChg chg="mod">
          <ac:chgData name="CHUQUILLA Alejandro ECU" userId="4f996399-c252-4ecf-901b-ab239330a427" providerId="ADAL" clId="{8A3DA70C-07C5-45CC-BBD8-867152B03EA0}" dt="2022-06-13T22:51:13.736" v="45"/>
          <ac:spMkLst>
            <pc:docMk/>
            <pc:sldMk cId="3358878588" sldId="266"/>
            <ac:spMk id="567" creationId="{AFA65462-149A-4534-ADD1-485D24DAF334}"/>
          </ac:spMkLst>
        </pc:spChg>
        <pc:spChg chg="mod">
          <ac:chgData name="CHUQUILLA Alejandro ECU" userId="4f996399-c252-4ecf-901b-ab239330a427" providerId="ADAL" clId="{8A3DA70C-07C5-45CC-BBD8-867152B03EA0}" dt="2022-06-13T22:51:13.736" v="45"/>
          <ac:spMkLst>
            <pc:docMk/>
            <pc:sldMk cId="3358878588" sldId="266"/>
            <ac:spMk id="568" creationId="{DA5A0B5C-6DC3-4AAC-AD8B-895928F045AC}"/>
          </ac:spMkLst>
        </pc:spChg>
        <pc:spChg chg="mod">
          <ac:chgData name="CHUQUILLA Alejandro ECU" userId="4f996399-c252-4ecf-901b-ab239330a427" providerId="ADAL" clId="{8A3DA70C-07C5-45CC-BBD8-867152B03EA0}" dt="2022-06-13T22:51:13.736" v="45"/>
          <ac:spMkLst>
            <pc:docMk/>
            <pc:sldMk cId="3358878588" sldId="266"/>
            <ac:spMk id="569" creationId="{19500379-78CD-41BD-ACAD-8142A7797018}"/>
          </ac:spMkLst>
        </pc:spChg>
        <pc:spChg chg="mod">
          <ac:chgData name="CHUQUILLA Alejandro ECU" userId="4f996399-c252-4ecf-901b-ab239330a427" providerId="ADAL" clId="{8A3DA70C-07C5-45CC-BBD8-867152B03EA0}" dt="2022-06-13T22:51:13.736" v="45"/>
          <ac:spMkLst>
            <pc:docMk/>
            <pc:sldMk cId="3358878588" sldId="266"/>
            <ac:spMk id="570" creationId="{39C652EA-E093-4FE3-A185-8AAF2A2CAFC3}"/>
          </ac:spMkLst>
        </pc:spChg>
        <pc:spChg chg="mod">
          <ac:chgData name="CHUQUILLA Alejandro ECU" userId="4f996399-c252-4ecf-901b-ab239330a427" providerId="ADAL" clId="{8A3DA70C-07C5-45CC-BBD8-867152B03EA0}" dt="2022-06-13T22:51:13.736" v="45"/>
          <ac:spMkLst>
            <pc:docMk/>
            <pc:sldMk cId="3358878588" sldId="266"/>
            <ac:spMk id="571" creationId="{32791806-4022-45F6-974E-678B4AB0E227}"/>
          </ac:spMkLst>
        </pc:spChg>
        <pc:spChg chg="mod">
          <ac:chgData name="CHUQUILLA Alejandro ECU" userId="4f996399-c252-4ecf-901b-ab239330a427" providerId="ADAL" clId="{8A3DA70C-07C5-45CC-BBD8-867152B03EA0}" dt="2022-06-13T22:51:13.736" v="45"/>
          <ac:spMkLst>
            <pc:docMk/>
            <pc:sldMk cId="3358878588" sldId="266"/>
            <ac:spMk id="572" creationId="{17CB75CD-B8A1-42F7-AB77-D9DAAD6C4967}"/>
          </ac:spMkLst>
        </pc:spChg>
        <pc:spChg chg="mod">
          <ac:chgData name="CHUQUILLA Alejandro ECU" userId="4f996399-c252-4ecf-901b-ab239330a427" providerId="ADAL" clId="{8A3DA70C-07C5-45CC-BBD8-867152B03EA0}" dt="2022-06-13T22:51:13.736" v="45"/>
          <ac:spMkLst>
            <pc:docMk/>
            <pc:sldMk cId="3358878588" sldId="266"/>
            <ac:spMk id="573" creationId="{235BBD32-A918-4BBB-8EDA-096E28328B9F}"/>
          </ac:spMkLst>
        </pc:spChg>
        <pc:spChg chg="mod">
          <ac:chgData name="CHUQUILLA Alejandro ECU" userId="4f996399-c252-4ecf-901b-ab239330a427" providerId="ADAL" clId="{8A3DA70C-07C5-45CC-BBD8-867152B03EA0}" dt="2022-06-13T22:51:13.736" v="45"/>
          <ac:spMkLst>
            <pc:docMk/>
            <pc:sldMk cId="3358878588" sldId="266"/>
            <ac:spMk id="574" creationId="{71C41B21-15BB-4EF5-869E-BF0180FC15D1}"/>
          </ac:spMkLst>
        </pc:spChg>
        <pc:spChg chg="mod">
          <ac:chgData name="CHUQUILLA Alejandro ECU" userId="4f996399-c252-4ecf-901b-ab239330a427" providerId="ADAL" clId="{8A3DA70C-07C5-45CC-BBD8-867152B03EA0}" dt="2022-06-13T22:51:13.736" v="45"/>
          <ac:spMkLst>
            <pc:docMk/>
            <pc:sldMk cId="3358878588" sldId="266"/>
            <ac:spMk id="575" creationId="{32A1B215-5535-46AB-AA54-B02765501907}"/>
          </ac:spMkLst>
        </pc:spChg>
        <pc:spChg chg="mod">
          <ac:chgData name="CHUQUILLA Alejandro ECU" userId="4f996399-c252-4ecf-901b-ab239330a427" providerId="ADAL" clId="{8A3DA70C-07C5-45CC-BBD8-867152B03EA0}" dt="2022-06-13T22:51:13.736" v="45"/>
          <ac:spMkLst>
            <pc:docMk/>
            <pc:sldMk cId="3358878588" sldId="266"/>
            <ac:spMk id="576" creationId="{351006B1-894D-429A-AAD2-43954D51C3A0}"/>
          </ac:spMkLst>
        </pc:spChg>
        <pc:spChg chg="mod">
          <ac:chgData name="CHUQUILLA Alejandro ECU" userId="4f996399-c252-4ecf-901b-ab239330a427" providerId="ADAL" clId="{8A3DA70C-07C5-45CC-BBD8-867152B03EA0}" dt="2022-06-13T22:51:13.736" v="45"/>
          <ac:spMkLst>
            <pc:docMk/>
            <pc:sldMk cId="3358878588" sldId="266"/>
            <ac:spMk id="577" creationId="{A0143029-6A8E-41EC-9911-B1981EF2498D}"/>
          </ac:spMkLst>
        </pc:spChg>
        <pc:spChg chg="mod">
          <ac:chgData name="CHUQUILLA Alejandro ECU" userId="4f996399-c252-4ecf-901b-ab239330a427" providerId="ADAL" clId="{8A3DA70C-07C5-45CC-BBD8-867152B03EA0}" dt="2022-06-13T22:51:13.736" v="45"/>
          <ac:spMkLst>
            <pc:docMk/>
            <pc:sldMk cId="3358878588" sldId="266"/>
            <ac:spMk id="578" creationId="{7B81E692-3890-4014-94F3-68D2114D04F8}"/>
          </ac:spMkLst>
        </pc:spChg>
        <pc:spChg chg="mod">
          <ac:chgData name="CHUQUILLA Alejandro ECU" userId="4f996399-c252-4ecf-901b-ab239330a427" providerId="ADAL" clId="{8A3DA70C-07C5-45CC-BBD8-867152B03EA0}" dt="2022-06-13T22:51:13.736" v="45"/>
          <ac:spMkLst>
            <pc:docMk/>
            <pc:sldMk cId="3358878588" sldId="266"/>
            <ac:spMk id="579" creationId="{40EBFF42-5D49-4537-83DA-B5554676FC1A}"/>
          </ac:spMkLst>
        </pc:spChg>
        <pc:spChg chg="mod">
          <ac:chgData name="CHUQUILLA Alejandro ECU" userId="4f996399-c252-4ecf-901b-ab239330a427" providerId="ADAL" clId="{8A3DA70C-07C5-45CC-BBD8-867152B03EA0}" dt="2022-06-13T22:51:13.736" v="45"/>
          <ac:spMkLst>
            <pc:docMk/>
            <pc:sldMk cId="3358878588" sldId="266"/>
            <ac:spMk id="580" creationId="{9D2C7AE1-1E2A-4751-B3E5-6BF32ACD7888}"/>
          </ac:spMkLst>
        </pc:spChg>
        <pc:spChg chg="mod">
          <ac:chgData name="CHUQUILLA Alejandro ECU" userId="4f996399-c252-4ecf-901b-ab239330a427" providerId="ADAL" clId="{8A3DA70C-07C5-45CC-BBD8-867152B03EA0}" dt="2022-06-13T22:51:13.736" v="45"/>
          <ac:spMkLst>
            <pc:docMk/>
            <pc:sldMk cId="3358878588" sldId="266"/>
            <ac:spMk id="581" creationId="{B3CAF3D7-EEE3-4EE0-A45A-D994F16C8B36}"/>
          </ac:spMkLst>
        </pc:spChg>
        <pc:spChg chg="mod">
          <ac:chgData name="CHUQUILLA Alejandro ECU" userId="4f996399-c252-4ecf-901b-ab239330a427" providerId="ADAL" clId="{8A3DA70C-07C5-45CC-BBD8-867152B03EA0}" dt="2022-06-13T22:51:13.736" v="45"/>
          <ac:spMkLst>
            <pc:docMk/>
            <pc:sldMk cId="3358878588" sldId="266"/>
            <ac:spMk id="582" creationId="{0187C1BD-DF44-476D-8519-A57B71B92137}"/>
          </ac:spMkLst>
        </pc:spChg>
        <pc:spChg chg="mod">
          <ac:chgData name="CHUQUILLA Alejandro ECU" userId="4f996399-c252-4ecf-901b-ab239330a427" providerId="ADAL" clId="{8A3DA70C-07C5-45CC-BBD8-867152B03EA0}" dt="2022-06-13T22:51:13.736" v="45"/>
          <ac:spMkLst>
            <pc:docMk/>
            <pc:sldMk cId="3358878588" sldId="266"/>
            <ac:spMk id="583" creationId="{96BE43B2-7CD8-4DC4-A415-E695636D956C}"/>
          </ac:spMkLst>
        </pc:spChg>
        <pc:spChg chg="mod">
          <ac:chgData name="CHUQUILLA Alejandro ECU" userId="4f996399-c252-4ecf-901b-ab239330a427" providerId="ADAL" clId="{8A3DA70C-07C5-45CC-BBD8-867152B03EA0}" dt="2022-06-13T22:51:13.736" v="45"/>
          <ac:spMkLst>
            <pc:docMk/>
            <pc:sldMk cId="3358878588" sldId="266"/>
            <ac:spMk id="584" creationId="{A37D0E22-6CF1-4E5D-A2F3-2F95A5DF6A0B}"/>
          </ac:spMkLst>
        </pc:spChg>
        <pc:spChg chg="mod">
          <ac:chgData name="CHUQUILLA Alejandro ECU" userId="4f996399-c252-4ecf-901b-ab239330a427" providerId="ADAL" clId="{8A3DA70C-07C5-45CC-BBD8-867152B03EA0}" dt="2022-06-13T22:51:13.736" v="45"/>
          <ac:spMkLst>
            <pc:docMk/>
            <pc:sldMk cId="3358878588" sldId="266"/>
            <ac:spMk id="585" creationId="{A058601D-E7C0-4B05-A249-0A758010A6AF}"/>
          </ac:spMkLst>
        </pc:spChg>
        <pc:spChg chg="mod">
          <ac:chgData name="CHUQUILLA Alejandro ECU" userId="4f996399-c252-4ecf-901b-ab239330a427" providerId="ADAL" clId="{8A3DA70C-07C5-45CC-BBD8-867152B03EA0}" dt="2022-06-13T22:51:13.736" v="45"/>
          <ac:spMkLst>
            <pc:docMk/>
            <pc:sldMk cId="3358878588" sldId="266"/>
            <ac:spMk id="586" creationId="{8FCE65AE-309F-4686-AA91-66D3D57E32C1}"/>
          </ac:spMkLst>
        </pc:spChg>
        <pc:spChg chg="mod">
          <ac:chgData name="CHUQUILLA Alejandro ECU" userId="4f996399-c252-4ecf-901b-ab239330a427" providerId="ADAL" clId="{8A3DA70C-07C5-45CC-BBD8-867152B03EA0}" dt="2022-06-13T22:51:13.736" v="45"/>
          <ac:spMkLst>
            <pc:docMk/>
            <pc:sldMk cId="3358878588" sldId="266"/>
            <ac:spMk id="587" creationId="{F7EB7FFC-964C-4767-8ECF-7F72D0109EA5}"/>
          </ac:spMkLst>
        </pc:spChg>
        <pc:spChg chg="mod">
          <ac:chgData name="CHUQUILLA Alejandro ECU" userId="4f996399-c252-4ecf-901b-ab239330a427" providerId="ADAL" clId="{8A3DA70C-07C5-45CC-BBD8-867152B03EA0}" dt="2022-06-13T22:51:13.736" v="45"/>
          <ac:spMkLst>
            <pc:docMk/>
            <pc:sldMk cId="3358878588" sldId="266"/>
            <ac:spMk id="588" creationId="{EE078690-58EE-420A-B7FA-5CB1B7B09706}"/>
          </ac:spMkLst>
        </pc:spChg>
        <pc:spChg chg="mod">
          <ac:chgData name="CHUQUILLA Alejandro ECU" userId="4f996399-c252-4ecf-901b-ab239330a427" providerId="ADAL" clId="{8A3DA70C-07C5-45CC-BBD8-867152B03EA0}" dt="2022-06-13T22:51:13.736" v="45"/>
          <ac:spMkLst>
            <pc:docMk/>
            <pc:sldMk cId="3358878588" sldId="266"/>
            <ac:spMk id="589" creationId="{420872F6-0405-4CF4-995C-D7371E4E2EE4}"/>
          </ac:spMkLst>
        </pc:spChg>
        <pc:spChg chg="mod">
          <ac:chgData name="CHUQUILLA Alejandro ECU" userId="4f996399-c252-4ecf-901b-ab239330a427" providerId="ADAL" clId="{8A3DA70C-07C5-45CC-BBD8-867152B03EA0}" dt="2022-06-13T22:51:13.736" v="45"/>
          <ac:spMkLst>
            <pc:docMk/>
            <pc:sldMk cId="3358878588" sldId="266"/>
            <ac:spMk id="590" creationId="{EDAE0B0F-ABC5-4B86-B732-A23D2C15C886}"/>
          </ac:spMkLst>
        </pc:spChg>
        <pc:spChg chg="mod">
          <ac:chgData name="CHUQUILLA Alejandro ECU" userId="4f996399-c252-4ecf-901b-ab239330a427" providerId="ADAL" clId="{8A3DA70C-07C5-45CC-BBD8-867152B03EA0}" dt="2022-06-13T22:51:13.736" v="45"/>
          <ac:spMkLst>
            <pc:docMk/>
            <pc:sldMk cId="3358878588" sldId="266"/>
            <ac:spMk id="591" creationId="{84DC5C57-9675-416C-A3CE-DAB81C0BA0E3}"/>
          </ac:spMkLst>
        </pc:spChg>
        <pc:spChg chg="mod">
          <ac:chgData name="CHUQUILLA Alejandro ECU" userId="4f996399-c252-4ecf-901b-ab239330a427" providerId="ADAL" clId="{8A3DA70C-07C5-45CC-BBD8-867152B03EA0}" dt="2022-06-13T22:51:13.736" v="45"/>
          <ac:spMkLst>
            <pc:docMk/>
            <pc:sldMk cId="3358878588" sldId="266"/>
            <ac:spMk id="592" creationId="{E02D943E-3E93-4D60-8C11-31348D1601CF}"/>
          </ac:spMkLst>
        </pc:spChg>
        <pc:spChg chg="mod">
          <ac:chgData name="CHUQUILLA Alejandro ECU" userId="4f996399-c252-4ecf-901b-ab239330a427" providerId="ADAL" clId="{8A3DA70C-07C5-45CC-BBD8-867152B03EA0}" dt="2022-06-13T22:51:13.736" v="45"/>
          <ac:spMkLst>
            <pc:docMk/>
            <pc:sldMk cId="3358878588" sldId="266"/>
            <ac:spMk id="593" creationId="{9458500C-1476-4A92-B72C-AB9FC57A0E4C}"/>
          </ac:spMkLst>
        </pc:spChg>
        <pc:spChg chg="mod">
          <ac:chgData name="CHUQUILLA Alejandro ECU" userId="4f996399-c252-4ecf-901b-ab239330a427" providerId="ADAL" clId="{8A3DA70C-07C5-45CC-BBD8-867152B03EA0}" dt="2022-06-13T22:51:13.736" v="45"/>
          <ac:spMkLst>
            <pc:docMk/>
            <pc:sldMk cId="3358878588" sldId="266"/>
            <ac:spMk id="594" creationId="{7E481286-33CB-4E90-936D-535CF82658E8}"/>
          </ac:spMkLst>
        </pc:spChg>
        <pc:spChg chg="mod">
          <ac:chgData name="CHUQUILLA Alejandro ECU" userId="4f996399-c252-4ecf-901b-ab239330a427" providerId="ADAL" clId="{8A3DA70C-07C5-45CC-BBD8-867152B03EA0}" dt="2022-06-13T22:51:13.736" v="45"/>
          <ac:spMkLst>
            <pc:docMk/>
            <pc:sldMk cId="3358878588" sldId="266"/>
            <ac:spMk id="595" creationId="{24416006-89AD-45FF-A0C5-6D12E8718484}"/>
          </ac:spMkLst>
        </pc:spChg>
        <pc:spChg chg="mod">
          <ac:chgData name="CHUQUILLA Alejandro ECU" userId="4f996399-c252-4ecf-901b-ab239330a427" providerId="ADAL" clId="{8A3DA70C-07C5-45CC-BBD8-867152B03EA0}" dt="2022-06-13T22:51:13.736" v="45"/>
          <ac:spMkLst>
            <pc:docMk/>
            <pc:sldMk cId="3358878588" sldId="266"/>
            <ac:spMk id="596" creationId="{5BE5BD28-B242-4BCF-AE79-67930B32C4C7}"/>
          </ac:spMkLst>
        </pc:spChg>
        <pc:spChg chg="mod">
          <ac:chgData name="CHUQUILLA Alejandro ECU" userId="4f996399-c252-4ecf-901b-ab239330a427" providerId="ADAL" clId="{8A3DA70C-07C5-45CC-BBD8-867152B03EA0}" dt="2022-06-13T22:51:23.708" v="47"/>
          <ac:spMkLst>
            <pc:docMk/>
            <pc:sldMk cId="3358878588" sldId="266"/>
            <ac:spMk id="598" creationId="{717A7051-53A0-4A5E-ACF4-78A22A91BAD3}"/>
          </ac:spMkLst>
        </pc:spChg>
        <pc:spChg chg="mod">
          <ac:chgData name="CHUQUILLA Alejandro ECU" userId="4f996399-c252-4ecf-901b-ab239330a427" providerId="ADAL" clId="{8A3DA70C-07C5-45CC-BBD8-867152B03EA0}" dt="2022-06-13T22:51:23.708" v="47"/>
          <ac:spMkLst>
            <pc:docMk/>
            <pc:sldMk cId="3358878588" sldId="266"/>
            <ac:spMk id="599" creationId="{975CB05B-7711-4DA9-8F05-4C7493E1B618}"/>
          </ac:spMkLst>
        </pc:spChg>
        <pc:spChg chg="mod">
          <ac:chgData name="CHUQUILLA Alejandro ECU" userId="4f996399-c252-4ecf-901b-ab239330a427" providerId="ADAL" clId="{8A3DA70C-07C5-45CC-BBD8-867152B03EA0}" dt="2022-06-13T22:51:23.708" v="47"/>
          <ac:spMkLst>
            <pc:docMk/>
            <pc:sldMk cId="3358878588" sldId="266"/>
            <ac:spMk id="600" creationId="{8E06C1F8-7874-4F6A-9EB4-7D68CC56A764}"/>
          </ac:spMkLst>
        </pc:spChg>
        <pc:spChg chg="mod">
          <ac:chgData name="CHUQUILLA Alejandro ECU" userId="4f996399-c252-4ecf-901b-ab239330a427" providerId="ADAL" clId="{8A3DA70C-07C5-45CC-BBD8-867152B03EA0}" dt="2022-06-13T22:51:23.708" v="47"/>
          <ac:spMkLst>
            <pc:docMk/>
            <pc:sldMk cId="3358878588" sldId="266"/>
            <ac:spMk id="601" creationId="{6E8A9C71-CFC7-44D5-A2AB-9D74E56CFE42}"/>
          </ac:spMkLst>
        </pc:spChg>
        <pc:spChg chg="mod">
          <ac:chgData name="CHUQUILLA Alejandro ECU" userId="4f996399-c252-4ecf-901b-ab239330a427" providerId="ADAL" clId="{8A3DA70C-07C5-45CC-BBD8-867152B03EA0}" dt="2022-06-13T22:51:23.708" v="47"/>
          <ac:spMkLst>
            <pc:docMk/>
            <pc:sldMk cId="3358878588" sldId="266"/>
            <ac:spMk id="602" creationId="{55DBB15E-57A1-4DE3-8BEF-C056F87F335E}"/>
          </ac:spMkLst>
        </pc:spChg>
        <pc:spChg chg="mod">
          <ac:chgData name="CHUQUILLA Alejandro ECU" userId="4f996399-c252-4ecf-901b-ab239330a427" providerId="ADAL" clId="{8A3DA70C-07C5-45CC-BBD8-867152B03EA0}" dt="2022-06-13T22:51:23.708" v="47"/>
          <ac:spMkLst>
            <pc:docMk/>
            <pc:sldMk cId="3358878588" sldId="266"/>
            <ac:spMk id="603" creationId="{B30653EA-3F27-482C-9C90-D99F0EF90872}"/>
          </ac:spMkLst>
        </pc:spChg>
        <pc:spChg chg="mod">
          <ac:chgData name="CHUQUILLA Alejandro ECU" userId="4f996399-c252-4ecf-901b-ab239330a427" providerId="ADAL" clId="{8A3DA70C-07C5-45CC-BBD8-867152B03EA0}" dt="2022-06-13T22:51:23.708" v="47"/>
          <ac:spMkLst>
            <pc:docMk/>
            <pc:sldMk cId="3358878588" sldId="266"/>
            <ac:spMk id="604" creationId="{2A131DEB-C106-4506-9F42-1D3085B0D25C}"/>
          </ac:spMkLst>
        </pc:spChg>
        <pc:spChg chg="mod">
          <ac:chgData name="CHUQUILLA Alejandro ECU" userId="4f996399-c252-4ecf-901b-ab239330a427" providerId="ADAL" clId="{8A3DA70C-07C5-45CC-BBD8-867152B03EA0}" dt="2022-06-13T22:51:23.708" v="47"/>
          <ac:spMkLst>
            <pc:docMk/>
            <pc:sldMk cId="3358878588" sldId="266"/>
            <ac:spMk id="605" creationId="{DD0543FE-0830-4997-9E2A-E7A8121A7C97}"/>
          </ac:spMkLst>
        </pc:spChg>
        <pc:spChg chg="mod">
          <ac:chgData name="CHUQUILLA Alejandro ECU" userId="4f996399-c252-4ecf-901b-ab239330a427" providerId="ADAL" clId="{8A3DA70C-07C5-45CC-BBD8-867152B03EA0}" dt="2022-06-13T22:51:23.708" v="47"/>
          <ac:spMkLst>
            <pc:docMk/>
            <pc:sldMk cId="3358878588" sldId="266"/>
            <ac:spMk id="606" creationId="{8574B28F-2E43-4218-83C6-454D248C1EE1}"/>
          </ac:spMkLst>
        </pc:spChg>
        <pc:spChg chg="mod">
          <ac:chgData name="CHUQUILLA Alejandro ECU" userId="4f996399-c252-4ecf-901b-ab239330a427" providerId="ADAL" clId="{8A3DA70C-07C5-45CC-BBD8-867152B03EA0}" dt="2022-06-13T22:51:23.708" v="47"/>
          <ac:spMkLst>
            <pc:docMk/>
            <pc:sldMk cId="3358878588" sldId="266"/>
            <ac:spMk id="607" creationId="{D596DA65-5F59-4E95-907A-7F7D99C428F0}"/>
          </ac:spMkLst>
        </pc:spChg>
        <pc:spChg chg="mod">
          <ac:chgData name="CHUQUILLA Alejandro ECU" userId="4f996399-c252-4ecf-901b-ab239330a427" providerId="ADAL" clId="{8A3DA70C-07C5-45CC-BBD8-867152B03EA0}" dt="2022-06-13T22:51:23.708" v="47"/>
          <ac:spMkLst>
            <pc:docMk/>
            <pc:sldMk cId="3358878588" sldId="266"/>
            <ac:spMk id="608" creationId="{B83AD009-C59B-4415-89F7-1B898AFF5D48}"/>
          </ac:spMkLst>
        </pc:spChg>
        <pc:spChg chg="mod">
          <ac:chgData name="CHUQUILLA Alejandro ECU" userId="4f996399-c252-4ecf-901b-ab239330a427" providerId="ADAL" clId="{8A3DA70C-07C5-45CC-BBD8-867152B03EA0}" dt="2022-06-13T22:51:23.708" v="47"/>
          <ac:spMkLst>
            <pc:docMk/>
            <pc:sldMk cId="3358878588" sldId="266"/>
            <ac:spMk id="609" creationId="{2F1F1A5C-528C-4256-8E8B-AD9280E3ED46}"/>
          </ac:spMkLst>
        </pc:spChg>
        <pc:spChg chg="mod">
          <ac:chgData name="CHUQUILLA Alejandro ECU" userId="4f996399-c252-4ecf-901b-ab239330a427" providerId="ADAL" clId="{8A3DA70C-07C5-45CC-BBD8-867152B03EA0}" dt="2022-06-13T22:51:23.708" v="47"/>
          <ac:spMkLst>
            <pc:docMk/>
            <pc:sldMk cId="3358878588" sldId="266"/>
            <ac:spMk id="610" creationId="{E528825E-8B54-4F8B-B2FA-64631EF9D816}"/>
          </ac:spMkLst>
        </pc:spChg>
        <pc:spChg chg="mod">
          <ac:chgData name="CHUQUILLA Alejandro ECU" userId="4f996399-c252-4ecf-901b-ab239330a427" providerId="ADAL" clId="{8A3DA70C-07C5-45CC-BBD8-867152B03EA0}" dt="2022-06-13T22:51:23.708" v="47"/>
          <ac:spMkLst>
            <pc:docMk/>
            <pc:sldMk cId="3358878588" sldId="266"/>
            <ac:spMk id="611" creationId="{CCF606D9-B293-480F-A596-80ED045EED8D}"/>
          </ac:spMkLst>
        </pc:spChg>
        <pc:spChg chg="mod">
          <ac:chgData name="CHUQUILLA Alejandro ECU" userId="4f996399-c252-4ecf-901b-ab239330a427" providerId="ADAL" clId="{8A3DA70C-07C5-45CC-BBD8-867152B03EA0}" dt="2022-06-13T22:51:23.708" v="47"/>
          <ac:spMkLst>
            <pc:docMk/>
            <pc:sldMk cId="3358878588" sldId="266"/>
            <ac:spMk id="612" creationId="{E5EE9CFA-8778-4814-A46B-F65515DE8981}"/>
          </ac:spMkLst>
        </pc:spChg>
        <pc:spChg chg="mod">
          <ac:chgData name="CHUQUILLA Alejandro ECU" userId="4f996399-c252-4ecf-901b-ab239330a427" providerId="ADAL" clId="{8A3DA70C-07C5-45CC-BBD8-867152B03EA0}" dt="2022-06-13T22:51:23.708" v="47"/>
          <ac:spMkLst>
            <pc:docMk/>
            <pc:sldMk cId="3358878588" sldId="266"/>
            <ac:spMk id="613" creationId="{406C4AC4-9F70-4D61-8741-07066F9E7086}"/>
          </ac:spMkLst>
        </pc:spChg>
        <pc:spChg chg="mod">
          <ac:chgData name="CHUQUILLA Alejandro ECU" userId="4f996399-c252-4ecf-901b-ab239330a427" providerId="ADAL" clId="{8A3DA70C-07C5-45CC-BBD8-867152B03EA0}" dt="2022-06-13T22:51:23.708" v="47"/>
          <ac:spMkLst>
            <pc:docMk/>
            <pc:sldMk cId="3358878588" sldId="266"/>
            <ac:spMk id="614" creationId="{F3DFAB8E-630F-405E-948B-D9CFFA9BE9DB}"/>
          </ac:spMkLst>
        </pc:spChg>
        <pc:spChg chg="mod">
          <ac:chgData name="CHUQUILLA Alejandro ECU" userId="4f996399-c252-4ecf-901b-ab239330a427" providerId="ADAL" clId="{8A3DA70C-07C5-45CC-BBD8-867152B03EA0}" dt="2022-06-13T22:51:23.708" v="47"/>
          <ac:spMkLst>
            <pc:docMk/>
            <pc:sldMk cId="3358878588" sldId="266"/>
            <ac:spMk id="615" creationId="{C3894E01-DD09-4EFA-9C71-C4FBA3F70EE2}"/>
          </ac:spMkLst>
        </pc:spChg>
        <pc:spChg chg="mod">
          <ac:chgData name="CHUQUILLA Alejandro ECU" userId="4f996399-c252-4ecf-901b-ab239330a427" providerId="ADAL" clId="{8A3DA70C-07C5-45CC-BBD8-867152B03EA0}" dt="2022-06-13T22:51:23.708" v="47"/>
          <ac:spMkLst>
            <pc:docMk/>
            <pc:sldMk cId="3358878588" sldId="266"/>
            <ac:spMk id="616" creationId="{D445251D-FB8C-4D1C-B426-03AB01CA7A26}"/>
          </ac:spMkLst>
        </pc:spChg>
        <pc:spChg chg="mod">
          <ac:chgData name="CHUQUILLA Alejandro ECU" userId="4f996399-c252-4ecf-901b-ab239330a427" providerId="ADAL" clId="{8A3DA70C-07C5-45CC-BBD8-867152B03EA0}" dt="2022-06-13T22:51:23.708" v="47"/>
          <ac:spMkLst>
            <pc:docMk/>
            <pc:sldMk cId="3358878588" sldId="266"/>
            <ac:spMk id="617" creationId="{B8DF2537-C959-433C-8ECF-A3F520147E1E}"/>
          </ac:spMkLst>
        </pc:spChg>
        <pc:spChg chg="mod">
          <ac:chgData name="CHUQUILLA Alejandro ECU" userId="4f996399-c252-4ecf-901b-ab239330a427" providerId="ADAL" clId="{8A3DA70C-07C5-45CC-BBD8-867152B03EA0}" dt="2022-06-13T22:51:23.708" v="47"/>
          <ac:spMkLst>
            <pc:docMk/>
            <pc:sldMk cId="3358878588" sldId="266"/>
            <ac:spMk id="618" creationId="{7C9E28EB-DB14-4A66-A5F7-5A39BB848723}"/>
          </ac:spMkLst>
        </pc:spChg>
        <pc:spChg chg="mod">
          <ac:chgData name="CHUQUILLA Alejandro ECU" userId="4f996399-c252-4ecf-901b-ab239330a427" providerId="ADAL" clId="{8A3DA70C-07C5-45CC-BBD8-867152B03EA0}" dt="2022-06-13T22:51:23.708" v="47"/>
          <ac:spMkLst>
            <pc:docMk/>
            <pc:sldMk cId="3358878588" sldId="266"/>
            <ac:spMk id="619" creationId="{ABFD0073-3EF8-4A82-8DD2-1CCB56EB7CD7}"/>
          </ac:spMkLst>
        </pc:spChg>
        <pc:spChg chg="mod">
          <ac:chgData name="CHUQUILLA Alejandro ECU" userId="4f996399-c252-4ecf-901b-ab239330a427" providerId="ADAL" clId="{8A3DA70C-07C5-45CC-BBD8-867152B03EA0}" dt="2022-06-13T22:51:23.708" v="47"/>
          <ac:spMkLst>
            <pc:docMk/>
            <pc:sldMk cId="3358878588" sldId="266"/>
            <ac:spMk id="620" creationId="{09F81993-DE01-4962-A72E-282403FD791A}"/>
          </ac:spMkLst>
        </pc:spChg>
        <pc:spChg chg="mod">
          <ac:chgData name="CHUQUILLA Alejandro ECU" userId="4f996399-c252-4ecf-901b-ab239330a427" providerId="ADAL" clId="{8A3DA70C-07C5-45CC-BBD8-867152B03EA0}" dt="2022-06-13T22:51:23.708" v="47"/>
          <ac:spMkLst>
            <pc:docMk/>
            <pc:sldMk cId="3358878588" sldId="266"/>
            <ac:spMk id="621" creationId="{18DE43F6-4927-45A6-A80D-E5EFE5A09704}"/>
          </ac:spMkLst>
        </pc:spChg>
        <pc:spChg chg="mod">
          <ac:chgData name="CHUQUILLA Alejandro ECU" userId="4f996399-c252-4ecf-901b-ab239330a427" providerId="ADAL" clId="{8A3DA70C-07C5-45CC-BBD8-867152B03EA0}" dt="2022-06-13T22:51:23.708" v="47"/>
          <ac:spMkLst>
            <pc:docMk/>
            <pc:sldMk cId="3358878588" sldId="266"/>
            <ac:spMk id="622" creationId="{A77A6905-C863-4D1B-8246-26B80F23234C}"/>
          </ac:spMkLst>
        </pc:spChg>
        <pc:spChg chg="mod">
          <ac:chgData name="CHUQUILLA Alejandro ECU" userId="4f996399-c252-4ecf-901b-ab239330a427" providerId="ADAL" clId="{8A3DA70C-07C5-45CC-BBD8-867152B03EA0}" dt="2022-06-13T22:51:23.708" v="47"/>
          <ac:spMkLst>
            <pc:docMk/>
            <pc:sldMk cId="3358878588" sldId="266"/>
            <ac:spMk id="623" creationId="{836461EE-CB5B-46E6-8808-347783297E2D}"/>
          </ac:spMkLst>
        </pc:spChg>
        <pc:spChg chg="mod">
          <ac:chgData name="CHUQUILLA Alejandro ECU" userId="4f996399-c252-4ecf-901b-ab239330a427" providerId="ADAL" clId="{8A3DA70C-07C5-45CC-BBD8-867152B03EA0}" dt="2022-06-13T22:51:23.708" v="47"/>
          <ac:spMkLst>
            <pc:docMk/>
            <pc:sldMk cId="3358878588" sldId="266"/>
            <ac:spMk id="624" creationId="{391B3FD6-D225-4B64-AE55-3C7529B2BA3C}"/>
          </ac:spMkLst>
        </pc:spChg>
        <pc:spChg chg="mod">
          <ac:chgData name="CHUQUILLA Alejandro ECU" userId="4f996399-c252-4ecf-901b-ab239330a427" providerId="ADAL" clId="{8A3DA70C-07C5-45CC-BBD8-867152B03EA0}" dt="2022-06-13T22:51:23.708" v="47"/>
          <ac:spMkLst>
            <pc:docMk/>
            <pc:sldMk cId="3358878588" sldId="266"/>
            <ac:spMk id="625" creationId="{0A6E6729-8596-4B72-8E22-1598DE17AA39}"/>
          </ac:spMkLst>
        </pc:spChg>
        <pc:spChg chg="mod">
          <ac:chgData name="CHUQUILLA Alejandro ECU" userId="4f996399-c252-4ecf-901b-ab239330a427" providerId="ADAL" clId="{8A3DA70C-07C5-45CC-BBD8-867152B03EA0}" dt="2022-06-13T22:51:23.708" v="47"/>
          <ac:spMkLst>
            <pc:docMk/>
            <pc:sldMk cId="3358878588" sldId="266"/>
            <ac:spMk id="626" creationId="{17216011-91D5-4533-A158-94CC82D5449A}"/>
          </ac:spMkLst>
        </pc:spChg>
        <pc:spChg chg="mod">
          <ac:chgData name="CHUQUILLA Alejandro ECU" userId="4f996399-c252-4ecf-901b-ab239330a427" providerId="ADAL" clId="{8A3DA70C-07C5-45CC-BBD8-867152B03EA0}" dt="2022-06-13T22:51:23.708" v="47"/>
          <ac:spMkLst>
            <pc:docMk/>
            <pc:sldMk cId="3358878588" sldId="266"/>
            <ac:spMk id="627" creationId="{F38CC6F7-D144-49DE-AB62-1B1E6F1F18CE}"/>
          </ac:spMkLst>
        </pc:spChg>
        <pc:spChg chg="mod">
          <ac:chgData name="CHUQUILLA Alejandro ECU" userId="4f996399-c252-4ecf-901b-ab239330a427" providerId="ADAL" clId="{8A3DA70C-07C5-45CC-BBD8-867152B03EA0}" dt="2022-06-13T22:51:23.708" v="47"/>
          <ac:spMkLst>
            <pc:docMk/>
            <pc:sldMk cId="3358878588" sldId="266"/>
            <ac:spMk id="628" creationId="{0C36FD16-63A0-466B-B2AF-FC373EBDD6D4}"/>
          </ac:spMkLst>
        </pc:spChg>
        <pc:spChg chg="mod">
          <ac:chgData name="CHUQUILLA Alejandro ECU" userId="4f996399-c252-4ecf-901b-ab239330a427" providerId="ADAL" clId="{8A3DA70C-07C5-45CC-BBD8-867152B03EA0}" dt="2022-06-13T22:51:23.708" v="47"/>
          <ac:spMkLst>
            <pc:docMk/>
            <pc:sldMk cId="3358878588" sldId="266"/>
            <ac:spMk id="629" creationId="{142DC410-84D1-4F7E-9C2A-A79F864163A9}"/>
          </ac:spMkLst>
        </pc:spChg>
        <pc:spChg chg="mod">
          <ac:chgData name="CHUQUILLA Alejandro ECU" userId="4f996399-c252-4ecf-901b-ab239330a427" providerId="ADAL" clId="{8A3DA70C-07C5-45CC-BBD8-867152B03EA0}" dt="2022-06-13T22:51:23.708" v="47"/>
          <ac:spMkLst>
            <pc:docMk/>
            <pc:sldMk cId="3358878588" sldId="266"/>
            <ac:spMk id="630" creationId="{05564CCA-5B4B-4631-880F-3D7C3E69CC58}"/>
          </ac:spMkLst>
        </pc:spChg>
        <pc:spChg chg="mod">
          <ac:chgData name="CHUQUILLA Alejandro ECU" userId="4f996399-c252-4ecf-901b-ab239330a427" providerId="ADAL" clId="{8A3DA70C-07C5-45CC-BBD8-867152B03EA0}" dt="2022-06-13T22:51:23.708" v="47"/>
          <ac:spMkLst>
            <pc:docMk/>
            <pc:sldMk cId="3358878588" sldId="266"/>
            <ac:spMk id="631" creationId="{2E6A73CC-1395-46A4-82F6-F13301EA9793}"/>
          </ac:spMkLst>
        </pc:spChg>
        <pc:spChg chg="mod">
          <ac:chgData name="CHUQUILLA Alejandro ECU" userId="4f996399-c252-4ecf-901b-ab239330a427" providerId="ADAL" clId="{8A3DA70C-07C5-45CC-BBD8-867152B03EA0}" dt="2022-06-13T22:51:23.708" v="47"/>
          <ac:spMkLst>
            <pc:docMk/>
            <pc:sldMk cId="3358878588" sldId="266"/>
            <ac:spMk id="632" creationId="{A18B0D66-1AA0-43D4-98FE-1347DBFE6106}"/>
          </ac:spMkLst>
        </pc:spChg>
        <pc:spChg chg="mod">
          <ac:chgData name="CHUQUILLA Alejandro ECU" userId="4f996399-c252-4ecf-901b-ab239330a427" providerId="ADAL" clId="{8A3DA70C-07C5-45CC-BBD8-867152B03EA0}" dt="2022-06-13T22:51:23.708" v="47"/>
          <ac:spMkLst>
            <pc:docMk/>
            <pc:sldMk cId="3358878588" sldId="266"/>
            <ac:spMk id="633" creationId="{87629400-7761-4085-ABFB-DBCC07DBB2F6}"/>
          </ac:spMkLst>
        </pc:spChg>
        <pc:spChg chg="mod">
          <ac:chgData name="CHUQUILLA Alejandro ECU" userId="4f996399-c252-4ecf-901b-ab239330a427" providerId="ADAL" clId="{8A3DA70C-07C5-45CC-BBD8-867152B03EA0}" dt="2022-06-13T22:51:23.708" v="47"/>
          <ac:spMkLst>
            <pc:docMk/>
            <pc:sldMk cId="3358878588" sldId="266"/>
            <ac:spMk id="634" creationId="{F13BF0F5-3E98-48EF-B39A-9C699433A62C}"/>
          </ac:spMkLst>
        </pc:spChg>
        <pc:spChg chg="mod">
          <ac:chgData name="CHUQUILLA Alejandro ECU" userId="4f996399-c252-4ecf-901b-ab239330a427" providerId="ADAL" clId="{8A3DA70C-07C5-45CC-BBD8-867152B03EA0}" dt="2022-06-13T22:51:23.708" v="47"/>
          <ac:spMkLst>
            <pc:docMk/>
            <pc:sldMk cId="3358878588" sldId="266"/>
            <ac:spMk id="635" creationId="{8419A15A-557D-4418-8501-1DB679179B06}"/>
          </ac:spMkLst>
        </pc:spChg>
        <pc:spChg chg="mod">
          <ac:chgData name="CHUQUILLA Alejandro ECU" userId="4f996399-c252-4ecf-901b-ab239330a427" providerId="ADAL" clId="{8A3DA70C-07C5-45CC-BBD8-867152B03EA0}" dt="2022-06-13T22:51:23.708" v="47"/>
          <ac:spMkLst>
            <pc:docMk/>
            <pc:sldMk cId="3358878588" sldId="266"/>
            <ac:spMk id="636" creationId="{85045CF9-E06B-44C3-A506-0BD305EF8DD4}"/>
          </ac:spMkLst>
        </pc:spChg>
        <pc:spChg chg="mod">
          <ac:chgData name="CHUQUILLA Alejandro ECU" userId="4f996399-c252-4ecf-901b-ab239330a427" providerId="ADAL" clId="{8A3DA70C-07C5-45CC-BBD8-867152B03EA0}" dt="2022-06-13T22:51:23.708" v="47"/>
          <ac:spMkLst>
            <pc:docMk/>
            <pc:sldMk cId="3358878588" sldId="266"/>
            <ac:spMk id="637" creationId="{336942FA-012B-4F96-8E0C-3EB5866C1F24}"/>
          </ac:spMkLst>
        </pc:spChg>
        <pc:spChg chg="add mod">
          <ac:chgData name="CHUQUILLA Alejandro ECU" userId="4f996399-c252-4ecf-901b-ab239330a427" providerId="ADAL" clId="{8A3DA70C-07C5-45CC-BBD8-867152B03EA0}" dt="2022-06-13T22:52:21.105" v="55" actId="164"/>
          <ac:spMkLst>
            <pc:docMk/>
            <pc:sldMk cId="3358878588" sldId="266"/>
            <ac:spMk id="638" creationId="{4F8B70FA-0F89-4417-AB70-76CCCD477955}"/>
          </ac:spMkLst>
        </pc:spChg>
        <pc:spChg chg="add mod">
          <ac:chgData name="CHUQUILLA Alejandro ECU" userId="4f996399-c252-4ecf-901b-ab239330a427" providerId="ADAL" clId="{8A3DA70C-07C5-45CC-BBD8-867152B03EA0}" dt="2022-06-13T22:52:21.105" v="55" actId="164"/>
          <ac:spMkLst>
            <pc:docMk/>
            <pc:sldMk cId="3358878588" sldId="266"/>
            <ac:spMk id="639" creationId="{B5BAF2DF-A889-4769-93F1-F0B746387395}"/>
          </ac:spMkLst>
        </pc:spChg>
        <pc:spChg chg="add mod">
          <ac:chgData name="CHUQUILLA Alejandro ECU" userId="4f996399-c252-4ecf-901b-ab239330a427" providerId="ADAL" clId="{8A3DA70C-07C5-45CC-BBD8-867152B03EA0}" dt="2022-06-13T22:52:21.105" v="55" actId="164"/>
          <ac:spMkLst>
            <pc:docMk/>
            <pc:sldMk cId="3358878588" sldId="266"/>
            <ac:spMk id="640" creationId="{C0A0256C-E940-4401-8AF2-1F7F45F40148}"/>
          </ac:spMkLst>
        </pc:spChg>
        <pc:grpChg chg="add mod">
          <ac:chgData name="CHUQUILLA Alejandro ECU" userId="4f996399-c252-4ecf-901b-ab239330a427" providerId="ADAL" clId="{8A3DA70C-07C5-45CC-BBD8-867152B03EA0}" dt="2022-06-13T22:52:29.317" v="57" actId="1076"/>
          <ac:grpSpMkLst>
            <pc:docMk/>
            <pc:sldMk cId="3358878588" sldId="266"/>
            <ac:grpSpMk id="3" creationId="{7385E6BB-E4C5-4F84-A352-5259FBFD3C68}"/>
          </ac:grpSpMkLst>
        </pc:grpChg>
        <pc:grpChg chg="add del mod ord">
          <ac:chgData name="CHUQUILLA Alejandro ECU" userId="4f996399-c252-4ecf-901b-ab239330a427" providerId="ADAL" clId="{8A3DA70C-07C5-45CC-BBD8-867152B03EA0}" dt="2022-06-13T22:49:59.831" v="28" actId="478"/>
          <ac:grpSpMkLst>
            <pc:docMk/>
            <pc:sldMk cId="3358878588" sldId="266"/>
            <ac:grpSpMk id="7" creationId="{3322D2D4-8105-449C-88C5-19505211E1CB}"/>
          </ac:grpSpMkLst>
        </pc:grpChg>
        <pc:grpChg chg="mod">
          <ac:chgData name="CHUQUILLA Alejandro ECU" userId="4f996399-c252-4ecf-901b-ab239330a427" providerId="ADAL" clId="{8A3DA70C-07C5-45CC-BBD8-867152B03EA0}" dt="2022-06-13T22:47:03.075" v="11"/>
          <ac:grpSpMkLst>
            <pc:docMk/>
            <pc:sldMk cId="3358878588" sldId="266"/>
            <ac:grpSpMk id="17" creationId="{BBE617BE-429C-4DCA-9163-93B7FD649511}"/>
          </ac:grpSpMkLst>
        </pc:grpChg>
        <pc:grpChg chg="add del mod">
          <ac:chgData name="CHUQUILLA Alejandro ECU" userId="4f996399-c252-4ecf-901b-ab239330a427" providerId="ADAL" clId="{8A3DA70C-07C5-45CC-BBD8-867152B03EA0}" dt="2022-06-13T22:51:08.851" v="44" actId="478"/>
          <ac:grpSpMkLst>
            <pc:docMk/>
            <pc:sldMk cId="3358878588" sldId="266"/>
            <ac:grpSpMk id="514" creationId="{A85FFCAC-15A1-4627-8671-A716AD0419B5}"/>
          </ac:grpSpMkLst>
        </pc:grpChg>
        <pc:grpChg chg="add mod">
          <ac:chgData name="CHUQUILLA Alejandro ECU" userId="4f996399-c252-4ecf-901b-ab239330a427" providerId="ADAL" clId="{8A3DA70C-07C5-45CC-BBD8-867152B03EA0}" dt="2022-06-13T22:52:21.105" v="55" actId="164"/>
          <ac:grpSpMkLst>
            <pc:docMk/>
            <pc:sldMk cId="3358878588" sldId="266"/>
            <ac:grpSpMk id="556" creationId="{4C13B9E9-8E64-49F6-BEF5-B751A54E6727}"/>
          </ac:grpSpMkLst>
        </pc:grpChg>
        <pc:grpChg chg="add del mod">
          <ac:chgData name="CHUQUILLA Alejandro ECU" userId="4f996399-c252-4ecf-901b-ab239330a427" providerId="ADAL" clId="{8A3DA70C-07C5-45CC-BBD8-867152B03EA0}" dt="2022-06-13T22:51:25.106" v="48"/>
          <ac:grpSpMkLst>
            <pc:docMk/>
            <pc:sldMk cId="3358878588" sldId="266"/>
            <ac:grpSpMk id="597" creationId="{8420B817-833B-4946-9885-CADAFB74C168}"/>
          </ac:grpSpMkLst>
        </pc:grpChg>
        <pc:picChg chg="add mod">
          <ac:chgData name="CHUQUILLA Alejandro ECU" userId="4f996399-c252-4ecf-901b-ab239330a427" providerId="ADAL" clId="{8A3DA70C-07C5-45CC-BBD8-867152B03EA0}" dt="2022-06-13T22:54:40.828" v="62" actId="1076"/>
          <ac:picMkLst>
            <pc:docMk/>
            <pc:sldMk cId="3358878588" sldId="266"/>
            <ac:picMk id="641" creationId="{4CCDA312-26BD-4E9F-83A6-C2B149032483}"/>
          </ac:picMkLst>
        </pc:picChg>
      </pc:sldChg>
      <pc:sldChg chg="addSp delSp modSp mod">
        <pc:chgData name="CHUQUILLA Alejandro ECU" userId="4f996399-c252-4ecf-901b-ab239330a427" providerId="ADAL" clId="{8A3DA70C-07C5-45CC-BBD8-867152B03EA0}" dt="2022-06-14T00:02:22.947" v="776" actId="22"/>
        <pc:sldMkLst>
          <pc:docMk/>
          <pc:sldMk cId="3606106336" sldId="277"/>
        </pc:sldMkLst>
        <pc:spChg chg="mod">
          <ac:chgData name="CHUQUILLA Alejandro ECU" userId="4f996399-c252-4ecf-901b-ab239330a427" providerId="ADAL" clId="{8A3DA70C-07C5-45CC-BBD8-867152B03EA0}" dt="2022-06-13T22:56:10.175" v="66" actId="20577"/>
          <ac:spMkLst>
            <pc:docMk/>
            <pc:sldMk cId="3606106336" sldId="277"/>
            <ac:spMk id="2" creationId="{00000000-0000-0000-0000-000000000000}"/>
          </ac:spMkLst>
        </pc:spChg>
        <pc:graphicFrameChg chg="mod">
          <ac:chgData name="CHUQUILLA Alejandro ECU" userId="4f996399-c252-4ecf-901b-ab239330a427" providerId="ADAL" clId="{8A3DA70C-07C5-45CC-BBD8-867152B03EA0}" dt="2022-06-13T22:59:13.733" v="114"/>
          <ac:graphicFrameMkLst>
            <pc:docMk/>
            <pc:sldMk cId="3606106336" sldId="277"/>
            <ac:graphicFrameMk id="6" creationId="{00000000-0000-0000-0000-000000000000}"/>
          </ac:graphicFrameMkLst>
        </pc:graphicFrameChg>
        <pc:picChg chg="add del">
          <ac:chgData name="CHUQUILLA Alejandro ECU" userId="4f996399-c252-4ecf-901b-ab239330a427" providerId="ADAL" clId="{8A3DA70C-07C5-45CC-BBD8-867152B03EA0}" dt="2022-06-14T00:02:22.947" v="776" actId="22"/>
          <ac:picMkLst>
            <pc:docMk/>
            <pc:sldMk cId="3606106336" sldId="277"/>
            <ac:picMk id="7" creationId="{A4D148D9-4775-4D9C-B3E3-615D20EE1B12}"/>
          </ac:picMkLst>
        </pc:picChg>
      </pc:sldChg>
      <pc:sldChg chg="addSp delSp modSp mod modAnim">
        <pc:chgData name="CHUQUILLA Alejandro ECU" userId="4f996399-c252-4ecf-901b-ab239330a427" providerId="ADAL" clId="{8A3DA70C-07C5-45CC-BBD8-867152B03EA0}" dt="2022-06-14T03:57:30.069" v="1189" actId="1076"/>
        <pc:sldMkLst>
          <pc:docMk/>
          <pc:sldMk cId="4141525875" sldId="278"/>
        </pc:sldMkLst>
        <pc:spChg chg="add mod">
          <ac:chgData name="CHUQUILLA Alejandro ECU" userId="4f996399-c252-4ecf-901b-ab239330a427" providerId="ADAL" clId="{8A3DA70C-07C5-45CC-BBD8-867152B03EA0}" dt="2022-06-14T00:24:47.613" v="903" actId="1076"/>
          <ac:spMkLst>
            <pc:docMk/>
            <pc:sldMk cId="4141525875" sldId="278"/>
            <ac:spMk id="5" creationId="{C1AF960D-746F-4482-80B4-1B838FEE1049}"/>
          </ac:spMkLst>
        </pc:spChg>
        <pc:spChg chg="mod">
          <ac:chgData name="CHUQUILLA Alejandro ECU" userId="4f996399-c252-4ecf-901b-ab239330a427" providerId="ADAL" clId="{8A3DA70C-07C5-45CC-BBD8-867152B03EA0}" dt="2022-06-13T23:48:06.801" v="650" actId="20577"/>
          <ac:spMkLst>
            <pc:docMk/>
            <pc:sldMk cId="4141525875" sldId="278"/>
            <ac:spMk id="10" creationId="{00000000-0000-0000-0000-000000000000}"/>
          </ac:spMkLst>
        </pc:spChg>
        <pc:spChg chg="del">
          <ac:chgData name="CHUQUILLA Alejandro ECU" userId="4f996399-c252-4ecf-901b-ab239330a427" providerId="ADAL" clId="{8A3DA70C-07C5-45CC-BBD8-867152B03EA0}" dt="2022-06-13T23:53:01.029" v="675" actId="478"/>
          <ac:spMkLst>
            <pc:docMk/>
            <pc:sldMk cId="4141525875" sldId="278"/>
            <ac:spMk id="12" creationId="{00000000-0000-0000-0000-000000000000}"/>
          </ac:spMkLst>
        </pc:spChg>
        <pc:spChg chg="del">
          <ac:chgData name="CHUQUILLA Alejandro ECU" userId="4f996399-c252-4ecf-901b-ab239330a427" providerId="ADAL" clId="{8A3DA70C-07C5-45CC-BBD8-867152B03EA0}" dt="2022-06-13T23:53:02.874" v="676" actId="478"/>
          <ac:spMkLst>
            <pc:docMk/>
            <pc:sldMk cId="4141525875" sldId="278"/>
            <ac:spMk id="15" creationId="{00000000-0000-0000-0000-000000000000}"/>
          </ac:spMkLst>
        </pc:spChg>
        <pc:spChg chg="del">
          <ac:chgData name="CHUQUILLA Alejandro ECU" userId="4f996399-c252-4ecf-901b-ab239330a427" providerId="ADAL" clId="{8A3DA70C-07C5-45CC-BBD8-867152B03EA0}" dt="2022-06-13T23:53:04.778" v="677" actId="478"/>
          <ac:spMkLst>
            <pc:docMk/>
            <pc:sldMk cId="4141525875" sldId="278"/>
            <ac:spMk id="16" creationId="{00000000-0000-0000-0000-000000000000}"/>
          </ac:spMkLst>
        </pc:spChg>
        <pc:spChg chg="del">
          <ac:chgData name="CHUQUILLA Alejandro ECU" userId="4f996399-c252-4ecf-901b-ab239330a427" providerId="ADAL" clId="{8A3DA70C-07C5-45CC-BBD8-867152B03EA0}" dt="2022-06-13T23:53:06.182" v="678" actId="478"/>
          <ac:spMkLst>
            <pc:docMk/>
            <pc:sldMk cId="4141525875" sldId="278"/>
            <ac:spMk id="17" creationId="{00000000-0000-0000-0000-000000000000}"/>
          </ac:spMkLst>
        </pc:spChg>
        <pc:spChg chg="del">
          <ac:chgData name="CHUQUILLA Alejandro ECU" userId="4f996399-c252-4ecf-901b-ab239330a427" providerId="ADAL" clId="{8A3DA70C-07C5-45CC-BBD8-867152B03EA0}" dt="2022-06-13T23:53:07.582" v="679" actId="478"/>
          <ac:spMkLst>
            <pc:docMk/>
            <pc:sldMk cId="4141525875" sldId="278"/>
            <ac:spMk id="18" creationId="{00000000-0000-0000-0000-000000000000}"/>
          </ac:spMkLst>
        </pc:spChg>
        <pc:spChg chg="add mod">
          <ac:chgData name="CHUQUILLA Alejandro ECU" userId="4f996399-c252-4ecf-901b-ab239330a427" providerId="ADAL" clId="{8A3DA70C-07C5-45CC-BBD8-867152B03EA0}" dt="2022-06-14T03:57:13.499" v="1185" actId="1076"/>
          <ac:spMkLst>
            <pc:docMk/>
            <pc:sldMk cId="4141525875" sldId="278"/>
            <ac:spMk id="19" creationId="{D451A19E-0CF9-493A-ABF4-75182B52F730}"/>
          </ac:spMkLst>
        </pc:spChg>
        <pc:spChg chg="add mod">
          <ac:chgData name="CHUQUILLA Alejandro ECU" userId="4f996399-c252-4ecf-901b-ab239330a427" providerId="ADAL" clId="{8A3DA70C-07C5-45CC-BBD8-867152B03EA0}" dt="2022-06-14T03:54:14.750" v="1180" actId="1076"/>
          <ac:spMkLst>
            <pc:docMk/>
            <pc:sldMk cId="4141525875" sldId="278"/>
            <ac:spMk id="22" creationId="{F2529237-BE9E-40B2-BD4E-15CED9ECC2CF}"/>
          </ac:spMkLst>
        </pc:spChg>
        <pc:spChg chg="add mod">
          <ac:chgData name="CHUQUILLA Alejandro ECU" userId="4f996399-c252-4ecf-901b-ab239330a427" providerId="ADAL" clId="{8A3DA70C-07C5-45CC-BBD8-867152B03EA0}" dt="2022-06-14T03:54:18.619" v="1182" actId="1076"/>
          <ac:spMkLst>
            <pc:docMk/>
            <pc:sldMk cId="4141525875" sldId="278"/>
            <ac:spMk id="23" creationId="{4435976B-9BD5-47C1-ADE1-FA1C6A3A63EF}"/>
          </ac:spMkLst>
        </pc:spChg>
        <pc:spChg chg="add mod">
          <ac:chgData name="CHUQUILLA Alejandro ECU" userId="4f996399-c252-4ecf-901b-ab239330a427" providerId="ADAL" clId="{8A3DA70C-07C5-45CC-BBD8-867152B03EA0}" dt="2022-06-14T03:57:30.069" v="1189" actId="1076"/>
          <ac:spMkLst>
            <pc:docMk/>
            <pc:sldMk cId="4141525875" sldId="278"/>
            <ac:spMk id="28" creationId="{90108430-8E56-4195-A9EA-7FFCE2DCE8C3}"/>
          </ac:spMkLst>
        </pc:spChg>
        <pc:picChg chg="add mod">
          <ac:chgData name="CHUQUILLA Alejandro ECU" userId="4f996399-c252-4ecf-901b-ab239330a427" providerId="ADAL" clId="{8A3DA70C-07C5-45CC-BBD8-867152B03EA0}" dt="2022-06-14T00:24:45.428" v="902" actId="1076"/>
          <ac:picMkLst>
            <pc:docMk/>
            <pc:sldMk cId="4141525875" sldId="278"/>
            <ac:picMk id="3" creationId="{9C63FB90-B4F8-4014-99D7-8D0E46BBF7B6}"/>
          </ac:picMkLst>
        </pc:picChg>
        <pc:picChg chg="add mod">
          <ac:chgData name="CHUQUILLA Alejandro ECU" userId="4f996399-c252-4ecf-901b-ab239330a427" providerId="ADAL" clId="{8A3DA70C-07C5-45CC-BBD8-867152B03EA0}" dt="2022-06-14T03:57:16.045" v="1186" actId="1076"/>
          <ac:picMkLst>
            <pc:docMk/>
            <pc:sldMk cId="4141525875" sldId="278"/>
            <ac:picMk id="7" creationId="{4832108D-DE6E-4D99-A206-774B9528D49E}"/>
          </ac:picMkLst>
        </pc:picChg>
        <pc:picChg chg="add mod">
          <ac:chgData name="CHUQUILLA Alejandro ECU" userId="4f996399-c252-4ecf-901b-ab239330a427" providerId="ADAL" clId="{8A3DA70C-07C5-45CC-BBD8-867152B03EA0}" dt="2022-06-14T03:57:22.218" v="1187" actId="14100"/>
          <ac:picMkLst>
            <pc:docMk/>
            <pc:sldMk cId="4141525875" sldId="278"/>
            <ac:picMk id="21" creationId="{A3887767-DB50-43C5-8C50-69EC91D83E09}"/>
          </ac:picMkLst>
        </pc:picChg>
        <pc:picChg chg="add del mod">
          <ac:chgData name="CHUQUILLA Alejandro ECU" userId="4f996399-c252-4ecf-901b-ab239330a427" providerId="ADAL" clId="{8A3DA70C-07C5-45CC-BBD8-867152B03EA0}" dt="2022-06-14T03:49:38.541" v="1136" actId="478"/>
          <ac:picMkLst>
            <pc:docMk/>
            <pc:sldMk cId="4141525875" sldId="278"/>
            <ac:picMk id="25" creationId="{76C890DB-BDE1-4C46-AB78-9B4EC77D5DFB}"/>
          </ac:picMkLst>
        </pc:picChg>
        <pc:picChg chg="add mod">
          <ac:chgData name="CHUQUILLA Alejandro ECU" userId="4f996399-c252-4ecf-901b-ab239330a427" providerId="ADAL" clId="{8A3DA70C-07C5-45CC-BBD8-867152B03EA0}" dt="2022-06-14T03:57:26.659" v="1188" actId="1076"/>
          <ac:picMkLst>
            <pc:docMk/>
            <pc:sldMk cId="4141525875" sldId="278"/>
            <ac:picMk id="27" creationId="{81C9E664-2FB9-4716-A411-23EB13C4BE15}"/>
          </ac:picMkLst>
        </pc:picChg>
      </pc:sldChg>
      <pc:sldChg chg="addSp delSp modSp mod">
        <pc:chgData name="CHUQUILLA Alejandro ECU" userId="4f996399-c252-4ecf-901b-ab239330a427" providerId="ADAL" clId="{8A3DA70C-07C5-45CC-BBD8-867152B03EA0}" dt="2022-06-14T23:12:28.980" v="1646" actId="20577"/>
        <pc:sldMkLst>
          <pc:docMk/>
          <pc:sldMk cId="4223710625" sldId="342"/>
        </pc:sldMkLst>
        <pc:spChg chg="mod">
          <ac:chgData name="CHUQUILLA Alejandro ECU" userId="4f996399-c252-4ecf-901b-ab239330a427" providerId="ADAL" clId="{8A3DA70C-07C5-45CC-BBD8-867152B03EA0}" dt="2022-06-14T00:41:44.001" v="1117" actId="20577"/>
          <ac:spMkLst>
            <pc:docMk/>
            <pc:sldMk cId="4223710625" sldId="342"/>
            <ac:spMk id="10" creationId="{00000000-0000-0000-0000-000000000000}"/>
          </ac:spMkLst>
        </pc:spChg>
        <pc:spChg chg="del">
          <ac:chgData name="CHUQUILLA Alejandro ECU" userId="4f996399-c252-4ecf-901b-ab239330a427" providerId="ADAL" clId="{8A3DA70C-07C5-45CC-BBD8-867152B03EA0}" dt="2022-06-14T00:42:04.903" v="1118" actId="478"/>
          <ac:spMkLst>
            <pc:docMk/>
            <pc:sldMk cId="4223710625" sldId="342"/>
            <ac:spMk id="12" creationId="{00000000-0000-0000-0000-000000000000}"/>
          </ac:spMkLst>
        </pc:spChg>
        <pc:spChg chg="del">
          <ac:chgData name="CHUQUILLA Alejandro ECU" userId="4f996399-c252-4ecf-901b-ab239330a427" providerId="ADAL" clId="{8A3DA70C-07C5-45CC-BBD8-867152B03EA0}" dt="2022-06-14T00:42:06.235" v="1119" actId="478"/>
          <ac:spMkLst>
            <pc:docMk/>
            <pc:sldMk cId="4223710625" sldId="342"/>
            <ac:spMk id="15" creationId="{00000000-0000-0000-0000-000000000000}"/>
          </ac:spMkLst>
        </pc:spChg>
        <pc:spChg chg="del">
          <ac:chgData name="CHUQUILLA Alejandro ECU" userId="4f996399-c252-4ecf-901b-ab239330a427" providerId="ADAL" clId="{8A3DA70C-07C5-45CC-BBD8-867152B03EA0}" dt="2022-06-14T00:42:07.678" v="1120" actId="478"/>
          <ac:spMkLst>
            <pc:docMk/>
            <pc:sldMk cId="4223710625" sldId="342"/>
            <ac:spMk id="16" creationId="{00000000-0000-0000-0000-000000000000}"/>
          </ac:spMkLst>
        </pc:spChg>
        <pc:graphicFrameChg chg="add mod modGraphic">
          <ac:chgData name="CHUQUILLA Alejandro ECU" userId="4f996399-c252-4ecf-901b-ab239330a427" providerId="ADAL" clId="{8A3DA70C-07C5-45CC-BBD8-867152B03EA0}" dt="2022-06-14T04:19:03.168" v="1332" actId="12100"/>
          <ac:graphicFrameMkLst>
            <pc:docMk/>
            <pc:sldMk cId="4223710625" sldId="342"/>
            <ac:graphicFrameMk id="2" creationId="{164E5C7D-0E5F-4C56-A3CA-249299485E7A}"/>
          </ac:graphicFrameMkLst>
        </pc:graphicFrameChg>
        <pc:graphicFrameChg chg="add mod modGraphic">
          <ac:chgData name="CHUQUILLA Alejandro ECU" userId="4f996399-c252-4ecf-901b-ab239330a427" providerId="ADAL" clId="{8A3DA70C-07C5-45CC-BBD8-867152B03EA0}" dt="2022-06-14T23:12:28.980" v="1646" actId="20577"/>
          <ac:graphicFrameMkLst>
            <pc:docMk/>
            <pc:sldMk cId="4223710625" sldId="342"/>
            <ac:graphicFrameMk id="3" creationId="{35B9681A-1CC0-402D-AE26-BE35ACC6E8FC}"/>
          </ac:graphicFrameMkLst>
        </pc:graphicFrameChg>
      </pc:sldChg>
      <pc:sldChg chg="addSp delSp modSp mod">
        <pc:chgData name="CHUQUILLA Alejandro ECU" userId="4f996399-c252-4ecf-901b-ab239330a427" providerId="ADAL" clId="{8A3DA70C-07C5-45CC-BBD8-867152B03EA0}" dt="2022-06-14T23:14:14.435" v="1658" actId="1037"/>
        <pc:sldMkLst>
          <pc:docMk/>
          <pc:sldMk cId="3876991282" sldId="345"/>
        </pc:sldMkLst>
        <pc:spChg chg="mod">
          <ac:chgData name="CHUQUILLA Alejandro ECU" userId="4f996399-c252-4ecf-901b-ab239330a427" providerId="ADAL" clId="{8A3DA70C-07C5-45CC-BBD8-867152B03EA0}" dt="2022-06-14T23:14:09.580" v="1654" actId="1076"/>
          <ac:spMkLst>
            <pc:docMk/>
            <pc:sldMk cId="3876991282" sldId="345"/>
            <ac:spMk id="10" creationId="{00000000-0000-0000-0000-000000000000}"/>
          </ac:spMkLst>
        </pc:spChg>
        <pc:spChg chg="del">
          <ac:chgData name="CHUQUILLA Alejandro ECU" userId="4f996399-c252-4ecf-901b-ab239330a427" providerId="ADAL" clId="{8A3DA70C-07C5-45CC-BBD8-867152B03EA0}" dt="2022-06-14T05:14:43.302" v="1452" actId="478"/>
          <ac:spMkLst>
            <pc:docMk/>
            <pc:sldMk cId="3876991282" sldId="345"/>
            <ac:spMk id="12" creationId="{00000000-0000-0000-0000-000000000000}"/>
          </ac:spMkLst>
        </pc:spChg>
        <pc:spChg chg="del">
          <ac:chgData name="CHUQUILLA Alejandro ECU" userId="4f996399-c252-4ecf-901b-ab239330a427" providerId="ADAL" clId="{8A3DA70C-07C5-45CC-BBD8-867152B03EA0}" dt="2022-06-14T05:14:44.591" v="1453" actId="478"/>
          <ac:spMkLst>
            <pc:docMk/>
            <pc:sldMk cId="3876991282" sldId="345"/>
            <ac:spMk id="15" creationId="{00000000-0000-0000-0000-000000000000}"/>
          </ac:spMkLst>
        </pc:spChg>
        <pc:spChg chg="del">
          <ac:chgData name="CHUQUILLA Alejandro ECU" userId="4f996399-c252-4ecf-901b-ab239330a427" providerId="ADAL" clId="{8A3DA70C-07C5-45CC-BBD8-867152B03EA0}" dt="2022-06-14T05:14:41.131" v="1451" actId="478"/>
          <ac:spMkLst>
            <pc:docMk/>
            <pc:sldMk cId="3876991282" sldId="345"/>
            <ac:spMk id="16" creationId="{00000000-0000-0000-0000-000000000000}"/>
          </ac:spMkLst>
        </pc:spChg>
        <pc:graphicFrameChg chg="add del mod">
          <ac:chgData name="CHUQUILLA Alejandro ECU" userId="4f996399-c252-4ecf-901b-ab239330a427" providerId="ADAL" clId="{8A3DA70C-07C5-45CC-BBD8-867152B03EA0}" dt="2022-06-14T05:14:49.197" v="1455"/>
          <ac:graphicFrameMkLst>
            <pc:docMk/>
            <pc:sldMk cId="3876991282" sldId="345"/>
            <ac:graphicFrameMk id="2" creationId="{CDBF8C3C-6D3A-4BDB-85BB-F7A02E4B3483}"/>
          </ac:graphicFrameMkLst>
        </pc:graphicFrameChg>
        <pc:graphicFrameChg chg="add mod modGraphic">
          <ac:chgData name="CHUQUILLA Alejandro ECU" userId="4f996399-c252-4ecf-901b-ab239330a427" providerId="ADAL" clId="{8A3DA70C-07C5-45CC-BBD8-867152B03EA0}" dt="2022-06-14T05:19:20.405" v="1533" actId="207"/>
          <ac:graphicFrameMkLst>
            <pc:docMk/>
            <pc:sldMk cId="3876991282" sldId="345"/>
            <ac:graphicFrameMk id="3" creationId="{B5766B95-68C6-4E6A-AE4C-076B375A96CE}"/>
          </ac:graphicFrameMkLst>
        </pc:graphicFrameChg>
        <pc:picChg chg="mod">
          <ac:chgData name="CHUQUILLA Alejandro ECU" userId="4f996399-c252-4ecf-901b-ab239330a427" providerId="ADAL" clId="{8A3DA70C-07C5-45CC-BBD8-867152B03EA0}" dt="2022-06-14T23:14:14.435" v="1658" actId="1037"/>
          <ac:picMkLst>
            <pc:docMk/>
            <pc:sldMk cId="3876991282" sldId="345"/>
            <ac:picMk id="4" creationId="{00000000-0000-0000-0000-000000000000}"/>
          </ac:picMkLst>
        </pc:picChg>
      </pc:sldChg>
      <pc:sldChg chg="addSp delSp modSp add mod modAnim">
        <pc:chgData name="CHUQUILLA Alejandro ECU" userId="4f996399-c252-4ecf-901b-ab239330a427" providerId="ADAL" clId="{8A3DA70C-07C5-45CC-BBD8-867152B03EA0}" dt="2022-06-13T23:48:20.276" v="674" actId="20577"/>
        <pc:sldMkLst>
          <pc:docMk/>
          <pc:sldMk cId="2794395645" sldId="429"/>
        </pc:sldMkLst>
        <pc:spChg chg="del">
          <ac:chgData name="CHUQUILLA Alejandro ECU" userId="4f996399-c252-4ecf-901b-ab239330a427" providerId="ADAL" clId="{8A3DA70C-07C5-45CC-BBD8-867152B03EA0}" dt="2022-06-13T23:01:20.058" v="145" actId="478"/>
          <ac:spMkLst>
            <pc:docMk/>
            <pc:sldMk cId="2794395645" sldId="429"/>
            <ac:spMk id="2" creationId="{00000000-0000-0000-0000-000000000000}"/>
          </ac:spMkLst>
        </pc:spChg>
        <pc:spChg chg="mod">
          <ac:chgData name="CHUQUILLA Alejandro ECU" userId="4f996399-c252-4ecf-901b-ab239330a427" providerId="ADAL" clId="{8A3DA70C-07C5-45CC-BBD8-867152B03EA0}" dt="2022-06-13T23:48:20.276" v="674" actId="20577"/>
          <ac:spMkLst>
            <pc:docMk/>
            <pc:sldMk cId="2794395645" sldId="429"/>
            <ac:spMk id="10" creationId="{00000000-0000-0000-0000-000000000000}"/>
          </ac:spMkLst>
        </pc:spChg>
        <pc:spChg chg="del">
          <ac:chgData name="CHUQUILLA Alejandro ECU" userId="4f996399-c252-4ecf-901b-ab239330a427" providerId="ADAL" clId="{8A3DA70C-07C5-45CC-BBD8-867152B03EA0}" dt="2022-06-13T23:01:21.324" v="146" actId="478"/>
          <ac:spMkLst>
            <pc:docMk/>
            <pc:sldMk cId="2794395645" sldId="429"/>
            <ac:spMk id="11" creationId="{00000000-0000-0000-0000-000000000000}"/>
          </ac:spMkLst>
        </pc:spChg>
        <pc:spChg chg="mod">
          <ac:chgData name="CHUQUILLA Alejandro ECU" userId="4f996399-c252-4ecf-901b-ab239330a427" providerId="ADAL" clId="{8A3DA70C-07C5-45CC-BBD8-867152B03EA0}" dt="2022-06-13T23:03:54.475" v="185" actId="14100"/>
          <ac:spMkLst>
            <pc:docMk/>
            <pc:sldMk cId="2794395645" sldId="429"/>
            <ac:spMk id="15" creationId="{8434EA4D-8D5A-43D6-BEF9-4B64FA42B439}"/>
          </ac:spMkLst>
        </pc:spChg>
        <pc:spChg chg="mod">
          <ac:chgData name="CHUQUILLA Alejandro ECU" userId="4f996399-c252-4ecf-901b-ab239330a427" providerId="ADAL" clId="{8A3DA70C-07C5-45CC-BBD8-867152B03EA0}" dt="2022-06-13T23:03:54.475" v="185" actId="14100"/>
          <ac:spMkLst>
            <pc:docMk/>
            <pc:sldMk cId="2794395645" sldId="429"/>
            <ac:spMk id="16" creationId="{DC2FE378-41C9-4EF2-B8EE-FDD34AEFFE48}"/>
          </ac:spMkLst>
        </pc:spChg>
        <pc:spChg chg="mod">
          <ac:chgData name="CHUQUILLA Alejandro ECU" userId="4f996399-c252-4ecf-901b-ab239330a427" providerId="ADAL" clId="{8A3DA70C-07C5-45CC-BBD8-867152B03EA0}" dt="2022-06-13T23:03:54.475" v="185" actId="14100"/>
          <ac:spMkLst>
            <pc:docMk/>
            <pc:sldMk cId="2794395645" sldId="429"/>
            <ac:spMk id="17" creationId="{AD9ECF27-6E03-4D00-8D55-0AB8D0D738B3}"/>
          </ac:spMkLst>
        </pc:spChg>
        <pc:spChg chg="mod">
          <ac:chgData name="CHUQUILLA Alejandro ECU" userId="4f996399-c252-4ecf-901b-ab239330a427" providerId="ADAL" clId="{8A3DA70C-07C5-45CC-BBD8-867152B03EA0}" dt="2022-06-13T23:03:54.475" v="185" actId="14100"/>
          <ac:spMkLst>
            <pc:docMk/>
            <pc:sldMk cId="2794395645" sldId="429"/>
            <ac:spMk id="18" creationId="{C3945B5B-5B69-40A6-9F5A-389A9407836C}"/>
          </ac:spMkLst>
        </pc:spChg>
        <pc:spChg chg="mod">
          <ac:chgData name="CHUQUILLA Alejandro ECU" userId="4f996399-c252-4ecf-901b-ab239330a427" providerId="ADAL" clId="{8A3DA70C-07C5-45CC-BBD8-867152B03EA0}" dt="2022-06-13T23:03:54.475" v="185" actId="14100"/>
          <ac:spMkLst>
            <pc:docMk/>
            <pc:sldMk cId="2794395645" sldId="429"/>
            <ac:spMk id="19" creationId="{BCC7DD28-F617-45C5-AE21-0A86DAF3810A}"/>
          </ac:spMkLst>
        </pc:spChg>
        <pc:spChg chg="mod">
          <ac:chgData name="CHUQUILLA Alejandro ECU" userId="4f996399-c252-4ecf-901b-ab239330a427" providerId="ADAL" clId="{8A3DA70C-07C5-45CC-BBD8-867152B03EA0}" dt="2022-06-13T23:03:54.475" v="185" actId="14100"/>
          <ac:spMkLst>
            <pc:docMk/>
            <pc:sldMk cId="2794395645" sldId="429"/>
            <ac:spMk id="20" creationId="{55A3788A-D6D0-49CB-B828-E7CD30D50437}"/>
          </ac:spMkLst>
        </pc:spChg>
        <pc:spChg chg="mod">
          <ac:chgData name="CHUQUILLA Alejandro ECU" userId="4f996399-c252-4ecf-901b-ab239330a427" providerId="ADAL" clId="{8A3DA70C-07C5-45CC-BBD8-867152B03EA0}" dt="2022-06-13T23:03:54.475" v="185" actId="14100"/>
          <ac:spMkLst>
            <pc:docMk/>
            <pc:sldMk cId="2794395645" sldId="429"/>
            <ac:spMk id="21" creationId="{4F70D024-6F5D-449E-AD42-ADAF0F793E98}"/>
          </ac:spMkLst>
        </pc:spChg>
        <pc:spChg chg="mod">
          <ac:chgData name="CHUQUILLA Alejandro ECU" userId="4f996399-c252-4ecf-901b-ab239330a427" providerId="ADAL" clId="{8A3DA70C-07C5-45CC-BBD8-867152B03EA0}" dt="2022-06-13T23:03:54.475" v="185" actId="14100"/>
          <ac:spMkLst>
            <pc:docMk/>
            <pc:sldMk cId="2794395645" sldId="429"/>
            <ac:spMk id="22" creationId="{54B02AA2-5042-49E5-99B9-25C220BD4882}"/>
          </ac:spMkLst>
        </pc:spChg>
        <pc:spChg chg="mod">
          <ac:chgData name="CHUQUILLA Alejandro ECU" userId="4f996399-c252-4ecf-901b-ab239330a427" providerId="ADAL" clId="{8A3DA70C-07C5-45CC-BBD8-867152B03EA0}" dt="2022-06-13T23:03:54.475" v="185" actId="14100"/>
          <ac:spMkLst>
            <pc:docMk/>
            <pc:sldMk cId="2794395645" sldId="429"/>
            <ac:spMk id="23" creationId="{E31DA900-4828-46C2-A88F-400D60AD9553}"/>
          </ac:spMkLst>
        </pc:spChg>
        <pc:spChg chg="mod">
          <ac:chgData name="CHUQUILLA Alejandro ECU" userId="4f996399-c252-4ecf-901b-ab239330a427" providerId="ADAL" clId="{8A3DA70C-07C5-45CC-BBD8-867152B03EA0}" dt="2022-06-13T23:03:54.475" v="185" actId="14100"/>
          <ac:spMkLst>
            <pc:docMk/>
            <pc:sldMk cId="2794395645" sldId="429"/>
            <ac:spMk id="24" creationId="{E676EFA2-79E6-48A8-ACC8-600017BE7D3D}"/>
          </ac:spMkLst>
        </pc:spChg>
        <pc:spChg chg="mod">
          <ac:chgData name="CHUQUILLA Alejandro ECU" userId="4f996399-c252-4ecf-901b-ab239330a427" providerId="ADAL" clId="{8A3DA70C-07C5-45CC-BBD8-867152B03EA0}" dt="2022-06-13T23:03:54.475" v="185" actId="14100"/>
          <ac:spMkLst>
            <pc:docMk/>
            <pc:sldMk cId="2794395645" sldId="429"/>
            <ac:spMk id="25" creationId="{C69BCD32-64AD-4425-9365-8B1E39DD608C}"/>
          </ac:spMkLst>
        </pc:spChg>
        <pc:spChg chg="mod">
          <ac:chgData name="CHUQUILLA Alejandro ECU" userId="4f996399-c252-4ecf-901b-ab239330a427" providerId="ADAL" clId="{8A3DA70C-07C5-45CC-BBD8-867152B03EA0}" dt="2022-06-13T23:03:54.475" v="185" actId="14100"/>
          <ac:spMkLst>
            <pc:docMk/>
            <pc:sldMk cId="2794395645" sldId="429"/>
            <ac:spMk id="26" creationId="{F69C2A4A-5D55-4041-9498-450ADB80610B}"/>
          </ac:spMkLst>
        </pc:spChg>
        <pc:spChg chg="mod">
          <ac:chgData name="CHUQUILLA Alejandro ECU" userId="4f996399-c252-4ecf-901b-ab239330a427" providerId="ADAL" clId="{8A3DA70C-07C5-45CC-BBD8-867152B03EA0}" dt="2022-06-13T23:03:54.475" v="185" actId="14100"/>
          <ac:spMkLst>
            <pc:docMk/>
            <pc:sldMk cId="2794395645" sldId="429"/>
            <ac:spMk id="27" creationId="{3FA45D08-73A2-4B60-9BF8-0841B99F8D33}"/>
          </ac:spMkLst>
        </pc:spChg>
        <pc:spChg chg="mod">
          <ac:chgData name="CHUQUILLA Alejandro ECU" userId="4f996399-c252-4ecf-901b-ab239330a427" providerId="ADAL" clId="{8A3DA70C-07C5-45CC-BBD8-867152B03EA0}" dt="2022-06-13T23:03:54.475" v="185" actId="14100"/>
          <ac:spMkLst>
            <pc:docMk/>
            <pc:sldMk cId="2794395645" sldId="429"/>
            <ac:spMk id="28" creationId="{F6F6EDE1-3051-495E-813D-D8241FD4CB4A}"/>
          </ac:spMkLst>
        </pc:spChg>
        <pc:spChg chg="mod">
          <ac:chgData name="CHUQUILLA Alejandro ECU" userId="4f996399-c252-4ecf-901b-ab239330a427" providerId="ADAL" clId="{8A3DA70C-07C5-45CC-BBD8-867152B03EA0}" dt="2022-06-13T23:03:54.475" v="185" actId="14100"/>
          <ac:spMkLst>
            <pc:docMk/>
            <pc:sldMk cId="2794395645" sldId="429"/>
            <ac:spMk id="29" creationId="{C720B503-3241-4293-A67D-454D10CA86A1}"/>
          </ac:spMkLst>
        </pc:spChg>
        <pc:spChg chg="mod">
          <ac:chgData name="CHUQUILLA Alejandro ECU" userId="4f996399-c252-4ecf-901b-ab239330a427" providerId="ADAL" clId="{8A3DA70C-07C5-45CC-BBD8-867152B03EA0}" dt="2022-06-13T23:03:54.475" v="185" actId="14100"/>
          <ac:spMkLst>
            <pc:docMk/>
            <pc:sldMk cId="2794395645" sldId="429"/>
            <ac:spMk id="30" creationId="{FA17D6EC-A746-4585-A315-D1C0A8360AF3}"/>
          </ac:spMkLst>
        </pc:spChg>
        <pc:spChg chg="mod">
          <ac:chgData name="CHUQUILLA Alejandro ECU" userId="4f996399-c252-4ecf-901b-ab239330a427" providerId="ADAL" clId="{8A3DA70C-07C5-45CC-BBD8-867152B03EA0}" dt="2022-06-13T23:03:54.475" v="185" actId="14100"/>
          <ac:spMkLst>
            <pc:docMk/>
            <pc:sldMk cId="2794395645" sldId="429"/>
            <ac:spMk id="31" creationId="{078A5007-49B9-425E-8D42-D44316C8E935}"/>
          </ac:spMkLst>
        </pc:spChg>
        <pc:spChg chg="mod">
          <ac:chgData name="CHUQUILLA Alejandro ECU" userId="4f996399-c252-4ecf-901b-ab239330a427" providerId="ADAL" clId="{8A3DA70C-07C5-45CC-BBD8-867152B03EA0}" dt="2022-06-13T23:03:54.475" v="185" actId="14100"/>
          <ac:spMkLst>
            <pc:docMk/>
            <pc:sldMk cId="2794395645" sldId="429"/>
            <ac:spMk id="32" creationId="{BD048BFB-6E60-4830-8055-6B96F05CF5CE}"/>
          </ac:spMkLst>
        </pc:spChg>
        <pc:spChg chg="mod">
          <ac:chgData name="CHUQUILLA Alejandro ECU" userId="4f996399-c252-4ecf-901b-ab239330a427" providerId="ADAL" clId="{8A3DA70C-07C5-45CC-BBD8-867152B03EA0}" dt="2022-06-13T23:03:54.475" v="185" actId="14100"/>
          <ac:spMkLst>
            <pc:docMk/>
            <pc:sldMk cId="2794395645" sldId="429"/>
            <ac:spMk id="33" creationId="{E418BFFE-EDC4-4041-9EF0-9618D2BFBE40}"/>
          </ac:spMkLst>
        </pc:spChg>
        <pc:spChg chg="mod">
          <ac:chgData name="CHUQUILLA Alejandro ECU" userId="4f996399-c252-4ecf-901b-ab239330a427" providerId="ADAL" clId="{8A3DA70C-07C5-45CC-BBD8-867152B03EA0}" dt="2022-06-13T23:03:54.475" v="185" actId="14100"/>
          <ac:spMkLst>
            <pc:docMk/>
            <pc:sldMk cId="2794395645" sldId="429"/>
            <ac:spMk id="34" creationId="{CA7476D8-C0DF-4E08-92ED-FE19EFAA6935}"/>
          </ac:spMkLst>
        </pc:spChg>
        <pc:spChg chg="mod">
          <ac:chgData name="CHUQUILLA Alejandro ECU" userId="4f996399-c252-4ecf-901b-ab239330a427" providerId="ADAL" clId="{8A3DA70C-07C5-45CC-BBD8-867152B03EA0}" dt="2022-06-13T23:03:54.475" v="185" actId="14100"/>
          <ac:spMkLst>
            <pc:docMk/>
            <pc:sldMk cId="2794395645" sldId="429"/>
            <ac:spMk id="35" creationId="{65415C22-A7D3-40F7-8BFD-BE391A241971}"/>
          </ac:spMkLst>
        </pc:spChg>
        <pc:spChg chg="mod">
          <ac:chgData name="CHUQUILLA Alejandro ECU" userId="4f996399-c252-4ecf-901b-ab239330a427" providerId="ADAL" clId="{8A3DA70C-07C5-45CC-BBD8-867152B03EA0}" dt="2022-06-13T23:03:54.475" v="185" actId="14100"/>
          <ac:spMkLst>
            <pc:docMk/>
            <pc:sldMk cId="2794395645" sldId="429"/>
            <ac:spMk id="36" creationId="{604B053A-717D-4A90-B9E2-07846AB5B43D}"/>
          </ac:spMkLst>
        </pc:spChg>
        <pc:spChg chg="mod">
          <ac:chgData name="CHUQUILLA Alejandro ECU" userId="4f996399-c252-4ecf-901b-ab239330a427" providerId="ADAL" clId="{8A3DA70C-07C5-45CC-BBD8-867152B03EA0}" dt="2022-06-13T23:03:54.475" v="185" actId="14100"/>
          <ac:spMkLst>
            <pc:docMk/>
            <pc:sldMk cId="2794395645" sldId="429"/>
            <ac:spMk id="37" creationId="{8616A2F2-2109-4867-BAEB-7B1D696D096E}"/>
          </ac:spMkLst>
        </pc:spChg>
        <pc:spChg chg="mod">
          <ac:chgData name="CHUQUILLA Alejandro ECU" userId="4f996399-c252-4ecf-901b-ab239330a427" providerId="ADAL" clId="{8A3DA70C-07C5-45CC-BBD8-867152B03EA0}" dt="2022-06-13T23:03:54.475" v="185" actId="14100"/>
          <ac:spMkLst>
            <pc:docMk/>
            <pc:sldMk cId="2794395645" sldId="429"/>
            <ac:spMk id="38" creationId="{49E875B3-B59E-4879-925A-D413B26B7221}"/>
          </ac:spMkLst>
        </pc:spChg>
        <pc:spChg chg="mod">
          <ac:chgData name="CHUQUILLA Alejandro ECU" userId="4f996399-c252-4ecf-901b-ab239330a427" providerId="ADAL" clId="{8A3DA70C-07C5-45CC-BBD8-867152B03EA0}" dt="2022-06-13T23:03:54.475" v="185" actId="14100"/>
          <ac:spMkLst>
            <pc:docMk/>
            <pc:sldMk cId="2794395645" sldId="429"/>
            <ac:spMk id="39" creationId="{3B9832E9-CABB-4F35-AC17-878287557532}"/>
          </ac:spMkLst>
        </pc:spChg>
        <pc:spChg chg="mod">
          <ac:chgData name="CHUQUILLA Alejandro ECU" userId="4f996399-c252-4ecf-901b-ab239330a427" providerId="ADAL" clId="{8A3DA70C-07C5-45CC-BBD8-867152B03EA0}" dt="2022-06-13T23:03:54.475" v="185" actId="14100"/>
          <ac:spMkLst>
            <pc:docMk/>
            <pc:sldMk cId="2794395645" sldId="429"/>
            <ac:spMk id="40" creationId="{54D242D6-D794-4466-8EC4-95DBC51E9AFB}"/>
          </ac:spMkLst>
        </pc:spChg>
        <pc:spChg chg="mod">
          <ac:chgData name="CHUQUILLA Alejandro ECU" userId="4f996399-c252-4ecf-901b-ab239330a427" providerId="ADAL" clId="{8A3DA70C-07C5-45CC-BBD8-867152B03EA0}" dt="2022-06-13T23:03:54.475" v="185" actId="14100"/>
          <ac:spMkLst>
            <pc:docMk/>
            <pc:sldMk cId="2794395645" sldId="429"/>
            <ac:spMk id="41" creationId="{46B6EB53-5988-40D9-8A7A-0925E1B1C0F2}"/>
          </ac:spMkLst>
        </pc:spChg>
        <pc:spChg chg="mod">
          <ac:chgData name="CHUQUILLA Alejandro ECU" userId="4f996399-c252-4ecf-901b-ab239330a427" providerId="ADAL" clId="{8A3DA70C-07C5-45CC-BBD8-867152B03EA0}" dt="2022-06-13T23:03:54.475" v="185" actId="14100"/>
          <ac:spMkLst>
            <pc:docMk/>
            <pc:sldMk cId="2794395645" sldId="429"/>
            <ac:spMk id="42" creationId="{7483EBD1-128D-4C58-B199-DB6B1CFC6B5E}"/>
          </ac:spMkLst>
        </pc:spChg>
        <pc:spChg chg="mod">
          <ac:chgData name="CHUQUILLA Alejandro ECU" userId="4f996399-c252-4ecf-901b-ab239330a427" providerId="ADAL" clId="{8A3DA70C-07C5-45CC-BBD8-867152B03EA0}" dt="2022-06-13T23:03:54.475" v="185" actId="14100"/>
          <ac:spMkLst>
            <pc:docMk/>
            <pc:sldMk cId="2794395645" sldId="429"/>
            <ac:spMk id="43" creationId="{96714C81-5498-42A7-85F4-71D17558BBC8}"/>
          </ac:spMkLst>
        </pc:spChg>
        <pc:spChg chg="mod">
          <ac:chgData name="CHUQUILLA Alejandro ECU" userId="4f996399-c252-4ecf-901b-ab239330a427" providerId="ADAL" clId="{8A3DA70C-07C5-45CC-BBD8-867152B03EA0}" dt="2022-06-13T23:03:54.475" v="185" actId="14100"/>
          <ac:spMkLst>
            <pc:docMk/>
            <pc:sldMk cId="2794395645" sldId="429"/>
            <ac:spMk id="44" creationId="{E608E201-A9DD-490E-93A2-994577EA1E61}"/>
          </ac:spMkLst>
        </pc:spChg>
        <pc:spChg chg="mod">
          <ac:chgData name="CHUQUILLA Alejandro ECU" userId="4f996399-c252-4ecf-901b-ab239330a427" providerId="ADAL" clId="{8A3DA70C-07C5-45CC-BBD8-867152B03EA0}" dt="2022-06-13T23:03:54.475" v="185" actId="14100"/>
          <ac:spMkLst>
            <pc:docMk/>
            <pc:sldMk cId="2794395645" sldId="429"/>
            <ac:spMk id="45" creationId="{B4980EA3-943C-47AB-AD08-4AB74CCF8A65}"/>
          </ac:spMkLst>
        </pc:spChg>
        <pc:spChg chg="mod">
          <ac:chgData name="CHUQUILLA Alejandro ECU" userId="4f996399-c252-4ecf-901b-ab239330a427" providerId="ADAL" clId="{8A3DA70C-07C5-45CC-BBD8-867152B03EA0}" dt="2022-06-13T23:03:54.475" v="185" actId="14100"/>
          <ac:spMkLst>
            <pc:docMk/>
            <pc:sldMk cId="2794395645" sldId="429"/>
            <ac:spMk id="46" creationId="{57DADB05-12A0-49B7-A51B-A9B7E06949C0}"/>
          </ac:spMkLst>
        </pc:spChg>
        <pc:spChg chg="mod">
          <ac:chgData name="CHUQUILLA Alejandro ECU" userId="4f996399-c252-4ecf-901b-ab239330a427" providerId="ADAL" clId="{8A3DA70C-07C5-45CC-BBD8-867152B03EA0}" dt="2022-06-13T23:03:54.475" v="185" actId="14100"/>
          <ac:spMkLst>
            <pc:docMk/>
            <pc:sldMk cId="2794395645" sldId="429"/>
            <ac:spMk id="47" creationId="{792BEDA9-6FEF-46C5-83EB-80AF9B04F771}"/>
          </ac:spMkLst>
        </pc:spChg>
        <pc:spChg chg="mod">
          <ac:chgData name="CHUQUILLA Alejandro ECU" userId="4f996399-c252-4ecf-901b-ab239330a427" providerId="ADAL" clId="{8A3DA70C-07C5-45CC-BBD8-867152B03EA0}" dt="2022-06-13T23:03:54.475" v="185" actId="14100"/>
          <ac:spMkLst>
            <pc:docMk/>
            <pc:sldMk cId="2794395645" sldId="429"/>
            <ac:spMk id="48" creationId="{DC2AFFCA-06C5-405D-BADA-247B35CCC138}"/>
          </ac:spMkLst>
        </pc:spChg>
        <pc:spChg chg="mod">
          <ac:chgData name="CHUQUILLA Alejandro ECU" userId="4f996399-c252-4ecf-901b-ab239330a427" providerId="ADAL" clId="{8A3DA70C-07C5-45CC-BBD8-867152B03EA0}" dt="2022-06-13T23:03:54.475" v="185" actId="14100"/>
          <ac:spMkLst>
            <pc:docMk/>
            <pc:sldMk cId="2794395645" sldId="429"/>
            <ac:spMk id="49" creationId="{72295685-964E-4A35-85D5-1EA50851C472}"/>
          </ac:spMkLst>
        </pc:spChg>
        <pc:spChg chg="mod">
          <ac:chgData name="CHUQUILLA Alejandro ECU" userId="4f996399-c252-4ecf-901b-ab239330a427" providerId="ADAL" clId="{8A3DA70C-07C5-45CC-BBD8-867152B03EA0}" dt="2022-06-13T23:03:54.475" v="185" actId="14100"/>
          <ac:spMkLst>
            <pc:docMk/>
            <pc:sldMk cId="2794395645" sldId="429"/>
            <ac:spMk id="50" creationId="{DC615F3C-80F5-4254-932C-18711A63FDC4}"/>
          </ac:spMkLst>
        </pc:spChg>
        <pc:spChg chg="mod">
          <ac:chgData name="CHUQUILLA Alejandro ECU" userId="4f996399-c252-4ecf-901b-ab239330a427" providerId="ADAL" clId="{8A3DA70C-07C5-45CC-BBD8-867152B03EA0}" dt="2022-06-13T23:03:54.475" v="185" actId="14100"/>
          <ac:spMkLst>
            <pc:docMk/>
            <pc:sldMk cId="2794395645" sldId="429"/>
            <ac:spMk id="51" creationId="{FDBFCAAE-3CCB-46E4-93BB-EE30A114C376}"/>
          </ac:spMkLst>
        </pc:spChg>
        <pc:spChg chg="mod">
          <ac:chgData name="CHUQUILLA Alejandro ECU" userId="4f996399-c252-4ecf-901b-ab239330a427" providerId="ADAL" clId="{8A3DA70C-07C5-45CC-BBD8-867152B03EA0}" dt="2022-06-13T23:03:54.475" v="185" actId="14100"/>
          <ac:spMkLst>
            <pc:docMk/>
            <pc:sldMk cId="2794395645" sldId="429"/>
            <ac:spMk id="52" creationId="{527A5D33-6E39-4DF8-A0AB-99F73C785FA6}"/>
          </ac:spMkLst>
        </pc:spChg>
        <pc:spChg chg="mod">
          <ac:chgData name="CHUQUILLA Alejandro ECU" userId="4f996399-c252-4ecf-901b-ab239330a427" providerId="ADAL" clId="{8A3DA70C-07C5-45CC-BBD8-867152B03EA0}" dt="2022-06-13T23:03:54.475" v="185" actId="14100"/>
          <ac:spMkLst>
            <pc:docMk/>
            <pc:sldMk cId="2794395645" sldId="429"/>
            <ac:spMk id="53" creationId="{4EB3A2DE-FA49-4BE4-8DE9-82E9FF74B3A9}"/>
          </ac:spMkLst>
        </pc:spChg>
        <pc:spChg chg="mod">
          <ac:chgData name="CHUQUILLA Alejandro ECU" userId="4f996399-c252-4ecf-901b-ab239330a427" providerId="ADAL" clId="{8A3DA70C-07C5-45CC-BBD8-867152B03EA0}" dt="2022-06-13T23:03:54.475" v="185" actId="14100"/>
          <ac:spMkLst>
            <pc:docMk/>
            <pc:sldMk cId="2794395645" sldId="429"/>
            <ac:spMk id="54" creationId="{69AB8280-BAC6-4E8B-AF72-271507355028}"/>
          </ac:spMkLst>
        </pc:spChg>
        <pc:spChg chg="mod">
          <ac:chgData name="CHUQUILLA Alejandro ECU" userId="4f996399-c252-4ecf-901b-ab239330a427" providerId="ADAL" clId="{8A3DA70C-07C5-45CC-BBD8-867152B03EA0}" dt="2022-06-13T23:08:41.747" v="262" actId="1076"/>
          <ac:spMkLst>
            <pc:docMk/>
            <pc:sldMk cId="2794395645" sldId="429"/>
            <ac:spMk id="57" creationId="{4541FB77-84D7-410E-87A8-BEA124C6F51A}"/>
          </ac:spMkLst>
        </pc:spChg>
        <pc:spChg chg="mod">
          <ac:chgData name="CHUQUILLA Alejandro ECU" userId="4f996399-c252-4ecf-901b-ab239330a427" providerId="ADAL" clId="{8A3DA70C-07C5-45CC-BBD8-867152B03EA0}" dt="2022-06-13T23:08:41.747" v="262" actId="1076"/>
          <ac:spMkLst>
            <pc:docMk/>
            <pc:sldMk cId="2794395645" sldId="429"/>
            <ac:spMk id="58" creationId="{89629681-ABCC-467E-A7EE-4BC8CC533F10}"/>
          </ac:spMkLst>
        </pc:spChg>
        <pc:spChg chg="mod">
          <ac:chgData name="CHUQUILLA Alejandro ECU" userId="4f996399-c252-4ecf-901b-ab239330a427" providerId="ADAL" clId="{8A3DA70C-07C5-45CC-BBD8-867152B03EA0}" dt="2022-06-13T23:08:41.747" v="262" actId="1076"/>
          <ac:spMkLst>
            <pc:docMk/>
            <pc:sldMk cId="2794395645" sldId="429"/>
            <ac:spMk id="59" creationId="{57FF6308-2897-4996-AAB3-F44806A42B82}"/>
          </ac:spMkLst>
        </pc:spChg>
        <pc:spChg chg="mod">
          <ac:chgData name="CHUQUILLA Alejandro ECU" userId="4f996399-c252-4ecf-901b-ab239330a427" providerId="ADAL" clId="{8A3DA70C-07C5-45CC-BBD8-867152B03EA0}" dt="2022-06-13T23:08:41.747" v="262" actId="1076"/>
          <ac:spMkLst>
            <pc:docMk/>
            <pc:sldMk cId="2794395645" sldId="429"/>
            <ac:spMk id="60" creationId="{C2EDC809-9061-485A-8A00-E5F44FE08E78}"/>
          </ac:spMkLst>
        </pc:spChg>
        <pc:spChg chg="mod">
          <ac:chgData name="CHUQUILLA Alejandro ECU" userId="4f996399-c252-4ecf-901b-ab239330a427" providerId="ADAL" clId="{8A3DA70C-07C5-45CC-BBD8-867152B03EA0}" dt="2022-06-13T23:08:41.747" v="262" actId="1076"/>
          <ac:spMkLst>
            <pc:docMk/>
            <pc:sldMk cId="2794395645" sldId="429"/>
            <ac:spMk id="61" creationId="{1A55A1BE-8D3C-4047-8D4D-B28D7EF30B2D}"/>
          </ac:spMkLst>
        </pc:spChg>
        <pc:spChg chg="mod">
          <ac:chgData name="CHUQUILLA Alejandro ECU" userId="4f996399-c252-4ecf-901b-ab239330a427" providerId="ADAL" clId="{8A3DA70C-07C5-45CC-BBD8-867152B03EA0}" dt="2022-06-13T23:08:41.747" v="262" actId="1076"/>
          <ac:spMkLst>
            <pc:docMk/>
            <pc:sldMk cId="2794395645" sldId="429"/>
            <ac:spMk id="62" creationId="{3434EEC7-B30F-408F-BA75-891CD725B744}"/>
          </ac:spMkLst>
        </pc:spChg>
        <pc:spChg chg="mod">
          <ac:chgData name="CHUQUILLA Alejandro ECU" userId="4f996399-c252-4ecf-901b-ab239330a427" providerId="ADAL" clId="{8A3DA70C-07C5-45CC-BBD8-867152B03EA0}" dt="2022-06-13T23:08:41.747" v="262" actId="1076"/>
          <ac:spMkLst>
            <pc:docMk/>
            <pc:sldMk cId="2794395645" sldId="429"/>
            <ac:spMk id="63" creationId="{3C191BDD-25C5-4330-BF41-B0C217EB91FA}"/>
          </ac:spMkLst>
        </pc:spChg>
        <pc:spChg chg="mod">
          <ac:chgData name="CHUQUILLA Alejandro ECU" userId="4f996399-c252-4ecf-901b-ab239330a427" providerId="ADAL" clId="{8A3DA70C-07C5-45CC-BBD8-867152B03EA0}" dt="2022-06-13T23:08:41.747" v="262" actId="1076"/>
          <ac:spMkLst>
            <pc:docMk/>
            <pc:sldMk cId="2794395645" sldId="429"/>
            <ac:spMk id="64" creationId="{D8C0079A-247E-4B18-9BA6-A6EDC887CA95}"/>
          </ac:spMkLst>
        </pc:spChg>
        <pc:spChg chg="mod">
          <ac:chgData name="CHUQUILLA Alejandro ECU" userId="4f996399-c252-4ecf-901b-ab239330a427" providerId="ADAL" clId="{8A3DA70C-07C5-45CC-BBD8-867152B03EA0}" dt="2022-06-13T23:08:41.747" v="262" actId="1076"/>
          <ac:spMkLst>
            <pc:docMk/>
            <pc:sldMk cId="2794395645" sldId="429"/>
            <ac:spMk id="65" creationId="{B130CFCD-17DF-4B9D-ADFA-C96450509484}"/>
          </ac:spMkLst>
        </pc:spChg>
        <pc:spChg chg="mod">
          <ac:chgData name="CHUQUILLA Alejandro ECU" userId="4f996399-c252-4ecf-901b-ab239330a427" providerId="ADAL" clId="{8A3DA70C-07C5-45CC-BBD8-867152B03EA0}" dt="2022-06-13T23:08:41.747" v="262" actId="1076"/>
          <ac:spMkLst>
            <pc:docMk/>
            <pc:sldMk cId="2794395645" sldId="429"/>
            <ac:spMk id="66" creationId="{5AFF869F-2670-4057-B273-93FD6E8FDB11}"/>
          </ac:spMkLst>
        </pc:spChg>
        <pc:spChg chg="mod">
          <ac:chgData name="CHUQUILLA Alejandro ECU" userId="4f996399-c252-4ecf-901b-ab239330a427" providerId="ADAL" clId="{8A3DA70C-07C5-45CC-BBD8-867152B03EA0}" dt="2022-06-13T23:08:41.747" v="262" actId="1076"/>
          <ac:spMkLst>
            <pc:docMk/>
            <pc:sldMk cId="2794395645" sldId="429"/>
            <ac:spMk id="67" creationId="{E6AA89F1-DC62-4F89-9740-BF22A1775CC8}"/>
          </ac:spMkLst>
        </pc:spChg>
        <pc:spChg chg="mod">
          <ac:chgData name="CHUQUILLA Alejandro ECU" userId="4f996399-c252-4ecf-901b-ab239330a427" providerId="ADAL" clId="{8A3DA70C-07C5-45CC-BBD8-867152B03EA0}" dt="2022-06-13T23:08:41.747" v="262" actId="1076"/>
          <ac:spMkLst>
            <pc:docMk/>
            <pc:sldMk cId="2794395645" sldId="429"/>
            <ac:spMk id="68" creationId="{83BC6A5C-5C7D-447C-9E81-2CAC703B58F2}"/>
          </ac:spMkLst>
        </pc:spChg>
        <pc:spChg chg="mod">
          <ac:chgData name="CHUQUILLA Alejandro ECU" userId="4f996399-c252-4ecf-901b-ab239330a427" providerId="ADAL" clId="{8A3DA70C-07C5-45CC-BBD8-867152B03EA0}" dt="2022-06-13T23:08:41.747" v="262" actId="1076"/>
          <ac:spMkLst>
            <pc:docMk/>
            <pc:sldMk cId="2794395645" sldId="429"/>
            <ac:spMk id="69" creationId="{07A3591E-5565-4E89-8601-35109666D585}"/>
          </ac:spMkLst>
        </pc:spChg>
        <pc:spChg chg="mod">
          <ac:chgData name="CHUQUILLA Alejandro ECU" userId="4f996399-c252-4ecf-901b-ab239330a427" providerId="ADAL" clId="{8A3DA70C-07C5-45CC-BBD8-867152B03EA0}" dt="2022-06-13T23:08:41.747" v="262" actId="1076"/>
          <ac:spMkLst>
            <pc:docMk/>
            <pc:sldMk cId="2794395645" sldId="429"/>
            <ac:spMk id="70" creationId="{75436E92-8127-4FDD-83CB-DD75AA13E01B}"/>
          </ac:spMkLst>
        </pc:spChg>
        <pc:spChg chg="mod">
          <ac:chgData name="CHUQUILLA Alejandro ECU" userId="4f996399-c252-4ecf-901b-ab239330a427" providerId="ADAL" clId="{8A3DA70C-07C5-45CC-BBD8-867152B03EA0}" dt="2022-06-13T23:08:41.747" v="262" actId="1076"/>
          <ac:spMkLst>
            <pc:docMk/>
            <pc:sldMk cId="2794395645" sldId="429"/>
            <ac:spMk id="71" creationId="{7DC038D2-309B-42BE-BA84-EEDC960B6D9C}"/>
          </ac:spMkLst>
        </pc:spChg>
        <pc:spChg chg="mod">
          <ac:chgData name="CHUQUILLA Alejandro ECU" userId="4f996399-c252-4ecf-901b-ab239330a427" providerId="ADAL" clId="{8A3DA70C-07C5-45CC-BBD8-867152B03EA0}" dt="2022-06-13T23:08:41.747" v="262" actId="1076"/>
          <ac:spMkLst>
            <pc:docMk/>
            <pc:sldMk cId="2794395645" sldId="429"/>
            <ac:spMk id="72" creationId="{E64011A2-FBD3-4DEE-A614-8D6F821D96CD}"/>
          </ac:spMkLst>
        </pc:spChg>
        <pc:spChg chg="mod">
          <ac:chgData name="CHUQUILLA Alejandro ECU" userId="4f996399-c252-4ecf-901b-ab239330a427" providerId="ADAL" clId="{8A3DA70C-07C5-45CC-BBD8-867152B03EA0}" dt="2022-06-13T23:08:41.747" v="262" actId="1076"/>
          <ac:spMkLst>
            <pc:docMk/>
            <pc:sldMk cId="2794395645" sldId="429"/>
            <ac:spMk id="73" creationId="{1FBF46CD-D01B-4AA5-817C-3AEF9F27E189}"/>
          </ac:spMkLst>
        </pc:spChg>
        <pc:spChg chg="mod">
          <ac:chgData name="CHUQUILLA Alejandro ECU" userId="4f996399-c252-4ecf-901b-ab239330a427" providerId="ADAL" clId="{8A3DA70C-07C5-45CC-BBD8-867152B03EA0}" dt="2022-06-13T23:08:41.747" v="262" actId="1076"/>
          <ac:spMkLst>
            <pc:docMk/>
            <pc:sldMk cId="2794395645" sldId="429"/>
            <ac:spMk id="74" creationId="{555596B2-5AAE-4ADF-AD90-8AAFF89ED057}"/>
          </ac:spMkLst>
        </pc:spChg>
        <pc:spChg chg="mod">
          <ac:chgData name="CHUQUILLA Alejandro ECU" userId="4f996399-c252-4ecf-901b-ab239330a427" providerId="ADAL" clId="{8A3DA70C-07C5-45CC-BBD8-867152B03EA0}" dt="2022-06-13T23:08:41.747" v="262" actId="1076"/>
          <ac:spMkLst>
            <pc:docMk/>
            <pc:sldMk cId="2794395645" sldId="429"/>
            <ac:spMk id="75" creationId="{12614289-9273-49E8-8E94-22A2F33B928F}"/>
          </ac:spMkLst>
        </pc:spChg>
        <pc:spChg chg="mod">
          <ac:chgData name="CHUQUILLA Alejandro ECU" userId="4f996399-c252-4ecf-901b-ab239330a427" providerId="ADAL" clId="{8A3DA70C-07C5-45CC-BBD8-867152B03EA0}" dt="2022-06-13T23:08:41.747" v="262" actId="1076"/>
          <ac:spMkLst>
            <pc:docMk/>
            <pc:sldMk cId="2794395645" sldId="429"/>
            <ac:spMk id="76" creationId="{0896E8C3-4A06-4103-8C3E-CA0EC6CCD466}"/>
          </ac:spMkLst>
        </pc:spChg>
        <pc:spChg chg="mod">
          <ac:chgData name="CHUQUILLA Alejandro ECU" userId="4f996399-c252-4ecf-901b-ab239330a427" providerId="ADAL" clId="{8A3DA70C-07C5-45CC-BBD8-867152B03EA0}" dt="2022-06-13T23:08:41.747" v="262" actId="1076"/>
          <ac:spMkLst>
            <pc:docMk/>
            <pc:sldMk cId="2794395645" sldId="429"/>
            <ac:spMk id="77" creationId="{F8EF4C1B-8A8D-486F-8416-CD77077F0D13}"/>
          </ac:spMkLst>
        </pc:spChg>
        <pc:spChg chg="mod">
          <ac:chgData name="CHUQUILLA Alejandro ECU" userId="4f996399-c252-4ecf-901b-ab239330a427" providerId="ADAL" clId="{8A3DA70C-07C5-45CC-BBD8-867152B03EA0}" dt="2022-06-13T23:08:41.747" v="262" actId="1076"/>
          <ac:spMkLst>
            <pc:docMk/>
            <pc:sldMk cId="2794395645" sldId="429"/>
            <ac:spMk id="78" creationId="{2CBC3420-5BF4-444D-ABCC-A93C4F947750}"/>
          </ac:spMkLst>
        </pc:spChg>
        <pc:spChg chg="mod">
          <ac:chgData name="CHUQUILLA Alejandro ECU" userId="4f996399-c252-4ecf-901b-ab239330a427" providerId="ADAL" clId="{8A3DA70C-07C5-45CC-BBD8-867152B03EA0}" dt="2022-06-13T23:08:41.747" v="262" actId="1076"/>
          <ac:spMkLst>
            <pc:docMk/>
            <pc:sldMk cId="2794395645" sldId="429"/>
            <ac:spMk id="79" creationId="{1A005093-EA09-43BD-8CFA-BCCC62F13A29}"/>
          </ac:spMkLst>
        </pc:spChg>
        <pc:spChg chg="mod">
          <ac:chgData name="CHUQUILLA Alejandro ECU" userId="4f996399-c252-4ecf-901b-ab239330a427" providerId="ADAL" clId="{8A3DA70C-07C5-45CC-BBD8-867152B03EA0}" dt="2022-06-13T23:08:41.747" v="262" actId="1076"/>
          <ac:spMkLst>
            <pc:docMk/>
            <pc:sldMk cId="2794395645" sldId="429"/>
            <ac:spMk id="80" creationId="{811127E7-66BA-4152-A181-A9FEE8385029}"/>
          </ac:spMkLst>
        </pc:spChg>
        <pc:spChg chg="mod">
          <ac:chgData name="CHUQUILLA Alejandro ECU" userId="4f996399-c252-4ecf-901b-ab239330a427" providerId="ADAL" clId="{8A3DA70C-07C5-45CC-BBD8-867152B03EA0}" dt="2022-06-13T23:08:41.747" v="262" actId="1076"/>
          <ac:spMkLst>
            <pc:docMk/>
            <pc:sldMk cId="2794395645" sldId="429"/>
            <ac:spMk id="81" creationId="{CA5AC860-C606-4F58-A147-62776E4BF079}"/>
          </ac:spMkLst>
        </pc:spChg>
        <pc:spChg chg="mod">
          <ac:chgData name="CHUQUILLA Alejandro ECU" userId="4f996399-c252-4ecf-901b-ab239330a427" providerId="ADAL" clId="{8A3DA70C-07C5-45CC-BBD8-867152B03EA0}" dt="2022-06-13T23:08:41.747" v="262" actId="1076"/>
          <ac:spMkLst>
            <pc:docMk/>
            <pc:sldMk cId="2794395645" sldId="429"/>
            <ac:spMk id="82" creationId="{5DD609FC-DFF9-4AA8-B32C-01306386603D}"/>
          </ac:spMkLst>
        </pc:spChg>
        <pc:spChg chg="mod">
          <ac:chgData name="CHUQUILLA Alejandro ECU" userId="4f996399-c252-4ecf-901b-ab239330a427" providerId="ADAL" clId="{8A3DA70C-07C5-45CC-BBD8-867152B03EA0}" dt="2022-06-13T23:08:41.747" v="262" actId="1076"/>
          <ac:spMkLst>
            <pc:docMk/>
            <pc:sldMk cId="2794395645" sldId="429"/>
            <ac:spMk id="83" creationId="{B1062CEA-7BB6-410D-BC5C-1F39BA4F014F}"/>
          </ac:spMkLst>
        </pc:spChg>
        <pc:spChg chg="mod">
          <ac:chgData name="CHUQUILLA Alejandro ECU" userId="4f996399-c252-4ecf-901b-ab239330a427" providerId="ADAL" clId="{8A3DA70C-07C5-45CC-BBD8-867152B03EA0}" dt="2022-06-13T23:08:41.747" v="262" actId="1076"/>
          <ac:spMkLst>
            <pc:docMk/>
            <pc:sldMk cId="2794395645" sldId="429"/>
            <ac:spMk id="84" creationId="{299735B3-25E9-443D-941F-254EA4DF54D9}"/>
          </ac:spMkLst>
        </pc:spChg>
        <pc:spChg chg="mod">
          <ac:chgData name="CHUQUILLA Alejandro ECU" userId="4f996399-c252-4ecf-901b-ab239330a427" providerId="ADAL" clId="{8A3DA70C-07C5-45CC-BBD8-867152B03EA0}" dt="2022-06-13T23:08:41.747" v="262" actId="1076"/>
          <ac:spMkLst>
            <pc:docMk/>
            <pc:sldMk cId="2794395645" sldId="429"/>
            <ac:spMk id="85" creationId="{CD8FB205-D90C-48B3-BB1D-6A269588727F}"/>
          </ac:spMkLst>
        </pc:spChg>
        <pc:spChg chg="mod">
          <ac:chgData name="CHUQUILLA Alejandro ECU" userId="4f996399-c252-4ecf-901b-ab239330a427" providerId="ADAL" clId="{8A3DA70C-07C5-45CC-BBD8-867152B03EA0}" dt="2022-06-13T23:08:41.747" v="262" actId="1076"/>
          <ac:spMkLst>
            <pc:docMk/>
            <pc:sldMk cId="2794395645" sldId="429"/>
            <ac:spMk id="86" creationId="{95744E6B-FEC9-487F-B0EB-CFA9FD45AAC4}"/>
          </ac:spMkLst>
        </pc:spChg>
        <pc:spChg chg="mod">
          <ac:chgData name="CHUQUILLA Alejandro ECU" userId="4f996399-c252-4ecf-901b-ab239330a427" providerId="ADAL" clId="{8A3DA70C-07C5-45CC-BBD8-867152B03EA0}" dt="2022-06-13T23:08:41.747" v="262" actId="1076"/>
          <ac:spMkLst>
            <pc:docMk/>
            <pc:sldMk cId="2794395645" sldId="429"/>
            <ac:spMk id="87" creationId="{8418DCC4-E7F8-4541-B898-E4F4FB8DACF9}"/>
          </ac:spMkLst>
        </pc:spChg>
        <pc:spChg chg="mod">
          <ac:chgData name="CHUQUILLA Alejandro ECU" userId="4f996399-c252-4ecf-901b-ab239330a427" providerId="ADAL" clId="{8A3DA70C-07C5-45CC-BBD8-867152B03EA0}" dt="2022-06-13T23:08:41.747" v="262" actId="1076"/>
          <ac:spMkLst>
            <pc:docMk/>
            <pc:sldMk cId="2794395645" sldId="429"/>
            <ac:spMk id="88" creationId="{D98E357D-26E3-4BAE-BB37-9B6E3D27310B}"/>
          </ac:spMkLst>
        </pc:spChg>
        <pc:spChg chg="mod">
          <ac:chgData name="CHUQUILLA Alejandro ECU" userId="4f996399-c252-4ecf-901b-ab239330a427" providerId="ADAL" clId="{8A3DA70C-07C5-45CC-BBD8-867152B03EA0}" dt="2022-06-13T23:08:41.747" v="262" actId="1076"/>
          <ac:spMkLst>
            <pc:docMk/>
            <pc:sldMk cId="2794395645" sldId="429"/>
            <ac:spMk id="89" creationId="{EC08B97F-9A6F-4D4D-AAA5-54065E5C7C31}"/>
          </ac:spMkLst>
        </pc:spChg>
        <pc:spChg chg="mod">
          <ac:chgData name="CHUQUILLA Alejandro ECU" userId="4f996399-c252-4ecf-901b-ab239330a427" providerId="ADAL" clId="{8A3DA70C-07C5-45CC-BBD8-867152B03EA0}" dt="2022-06-13T23:08:41.747" v="262" actId="1076"/>
          <ac:spMkLst>
            <pc:docMk/>
            <pc:sldMk cId="2794395645" sldId="429"/>
            <ac:spMk id="90" creationId="{12CD64C7-EB5F-4797-AF62-42CF17FF2DF0}"/>
          </ac:spMkLst>
        </pc:spChg>
        <pc:spChg chg="mod">
          <ac:chgData name="CHUQUILLA Alejandro ECU" userId="4f996399-c252-4ecf-901b-ab239330a427" providerId="ADAL" clId="{8A3DA70C-07C5-45CC-BBD8-867152B03EA0}" dt="2022-06-13T23:08:41.747" v="262" actId="1076"/>
          <ac:spMkLst>
            <pc:docMk/>
            <pc:sldMk cId="2794395645" sldId="429"/>
            <ac:spMk id="91" creationId="{046E2D0A-D3A9-46A4-BC02-70B3FA22BB03}"/>
          </ac:spMkLst>
        </pc:spChg>
        <pc:spChg chg="mod">
          <ac:chgData name="CHUQUILLA Alejandro ECU" userId="4f996399-c252-4ecf-901b-ab239330a427" providerId="ADAL" clId="{8A3DA70C-07C5-45CC-BBD8-867152B03EA0}" dt="2022-06-13T23:08:41.747" v="262" actId="1076"/>
          <ac:spMkLst>
            <pc:docMk/>
            <pc:sldMk cId="2794395645" sldId="429"/>
            <ac:spMk id="92" creationId="{F01C57DD-7E4C-47D4-8768-F6B078978308}"/>
          </ac:spMkLst>
        </pc:spChg>
        <pc:spChg chg="mod">
          <ac:chgData name="CHUQUILLA Alejandro ECU" userId="4f996399-c252-4ecf-901b-ab239330a427" providerId="ADAL" clId="{8A3DA70C-07C5-45CC-BBD8-867152B03EA0}" dt="2022-06-13T23:08:41.747" v="262" actId="1076"/>
          <ac:spMkLst>
            <pc:docMk/>
            <pc:sldMk cId="2794395645" sldId="429"/>
            <ac:spMk id="93" creationId="{7E16C60A-0107-488A-BD30-8E6C01A80AF5}"/>
          </ac:spMkLst>
        </pc:spChg>
        <pc:spChg chg="mod">
          <ac:chgData name="CHUQUILLA Alejandro ECU" userId="4f996399-c252-4ecf-901b-ab239330a427" providerId="ADAL" clId="{8A3DA70C-07C5-45CC-BBD8-867152B03EA0}" dt="2022-06-13T23:08:41.747" v="262" actId="1076"/>
          <ac:spMkLst>
            <pc:docMk/>
            <pc:sldMk cId="2794395645" sldId="429"/>
            <ac:spMk id="94" creationId="{2E3ACEBC-86AC-4DAF-850B-F6366BE1424B}"/>
          </ac:spMkLst>
        </pc:spChg>
        <pc:spChg chg="mod">
          <ac:chgData name="CHUQUILLA Alejandro ECU" userId="4f996399-c252-4ecf-901b-ab239330a427" providerId="ADAL" clId="{8A3DA70C-07C5-45CC-BBD8-867152B03EA0}" dt="2022-06-13T23:08:41.747" v="262" actId="1076"/>
          <ac:spMkLst>
            <pc:docMk/>
            <pc:sldMk cId="2794395645" sldId="429"/>
            <ac:spMk id="95" creationId="{272F6D15-E97A-4924-BDB6-431851AF1CC1}"/>
          </ac:spMkLst>
        </pc:spChg>
        <pc:spChg chg="mod">
          <ac:chgData name="CHUQUILLA Alejandro ECU" userId="4f996399-c252-4ecf-901b-ab239330a427" providerId="ADAL" clId="{8A3DA70C-07C5-45CC-BBD8-867152B03EA0}" dt="2022-06-13T23:08:41.747" v="262" actId="1076"/>
          <ac:spMkLst>
            <pc:docMk/>
            <pc:sldMk cId="2794395645" sldId="429"/>
            <ac:spMk id="96" creationId="{28532FF2-0A15-4CE3-A317-6D6476C1A82E}"/>
          </ac:spMkLst>
        </pc:spChg>
        <pc:spChg chg="mod">
          <ac:chgData name="CHUQUILLA Alejandro ECU" userId="4f996399-c252-4ecf-901b-ab239330a427" providerId="ADAL" clId="{8A3DA70C-07C5-45CC-BBD8-867152B03EA0}" dt="2022-06-13T23:08:41.747" v="262" actId="1076"/>
          <ac:spMkLst>
            <pc:docMk/>
            <pc:sldMk cId="2794395645" sldId="429"/>
            <ac:spMk id="97" creationId="{4AD51782-3E75-467B-9FEE-A72124D64912}"/>
          </ac:spMkLst>
        </pc:spChg>
        <pc:spChg chg="mod">
          <ac:chgData name="CHUQUILLA Alejandro ECU" userId="4f996399-c252-4ecf-901b-ab239330a427" providerId="ADAL" clId="{8A3DA70C-07C5-45CC-BBD8-867152B03EA0}" dt="2022-06-13T23:08:41.747" v="262" actId="1076"/>
          <ac:spMkLst>
            <pc:docMk/>
            <pc:sldMk cId="2794395645" sldId="429"/>
            <ac:spMk id="98" creationId="{1E84F888-BB15-41B0-B8F0-91A8A4E2A2DA}"/>
          </ac:spMkLst>
        </pc:spChg>
        <pc:spChg chg="mod">
          <ac:chgData name="CHUQUILLA Alejandro ECU" userId="4f996399-c252-4ecf-901b-ab239330a427" providerId="ADAL" clId="{8A3DA70C-07C5-45CC-BBD8-867152B03EA0}" dt="2022-06-13T23:08:41.747" v="262" actId="1076"/>
          <ac:spMkLst>
            <pc:docMk/>
            <pc:sldMk cId="2794395645" sldId="429"/>
            <ac:spMk id="99" creationId="{CCA60B39-E6C9-4D51-9D5B-9D2798057694}"/>
          </ac:spMkLst>
        </pc:spChg>
        <pc:spChg chg="add del mod">
          <ac:chgData name="CHUQUILLA Alejandro ECU" userId="4f996399-c252-4ecf-901b-ab239330a427" providerId="ADAL" clId="{8A3DA70C-07C5-45CC-BBD8-867152B03EA0}" dt="2022-06-13T23:05:27.698" v="202"/>
          <ac:spMkLst>
            <pc:docMk/>
            <pc:sldMk cId="2794395645" sldId="429"/>
            <ac:spMk id="100" creationId="{8BEF74DC-8A64-4E7B-B489-ADEE0582E4BC}"/>
          </ac:spMkLst>
        </pc:spChg>
        <pc:spChg chg="add del mod">
          <ac:chgData name="CHUQUILLA Alejandro ECU" userId="4f996399-c252-4ecf-901b-ab239330a427" providerId="ADAL" clId="{8A3DA70C-07C5-45CC-BBD8-867152B03EA0}" dt="2022-06-13T23:05:27.698" v="202"/>
          <ac:spMkLst>
            <pc:docMk/>
            <pc:sldMk cId="2794395645" sldId="429"/>
            <ac:spMk id="101" creationId="{73A5F462-131D-40E5-AC70-7DB4ABE2C8B4}"/>
          </ac:spMkLst>
        </pc:spChg>
        <pc:spChg chg="add del mod">
          <ac:chgData name="CHUQUILLA Alejandro ECU" userId="4f996399-c252-4ecf-901b-ab239330a427" providerId="ADAL" clId="{8A3DA70C-07C5-45CC-BBD8-867152B03EA0}" dt="2022-06-13T23:05:27.698" v="202"/>
          <ac:spMkLst>
            <pc:docMk/>
            <pc:sldMk cId="2794395645" sldId="429"/>
            <ac:spMk id="102" creationId="{AE4BE5AF-F167-4F01-B0B0-844AD94054DA}"/>
          </ac:spMkLst>
        </pc:spChg>
        <pc:spChg chg="add mod">
          <ac:chgData name="CHUQUILLA Alejandro ECU" userId="4f996399-c252-4ecf-901b-ab239330a427" providerId="ADAL" clId="{8A3DA70C-07C5-45CC-BBD8-867152B03EA0}" dt="2022-06-13T23:23:19.144" v="569" actId="1076"/>
          <ac:spMkLst>
            <pc:docMk/>
            <pc:sldMk cId="2794395645" sldId="429"/>
            <ac:spMk id="103" creationId="{C1CA4C87-E847-41C6-8C98-BCF933B4408C}"/>
          </ac:spMkLst>
        </pc:spChg>
        <pc:spChg chg="add mod">
          <ac:chgData name="CHUQUILLA Alejandro ECU" userId="4f996399-c252-4ecf-901b-ab239330a427" providerId="ADAL" clId="{8A3DA70C-07C5-45CC-BBD8-867152B03EA0}" dt="2022-06-13T23:14:51.662" v="419" actId="1076"/>
          <ac:spMkLst>
            <pc:docMk/>
            <pc:sldMk cId="2794395645" sldId="429"/>
            <ac:spMk id="104" creationId="{853778AD-33ED-43F6-8EE0-8689A57A09F9}"/>
          </ac:spMkLst>
        </pc:spChg>
        <pc:spChg chg="add mod">
          <ac:chgData name="CHUQUILLA Alejandro ECU" userId="4f996399-c252-4ecf-901b-ab239330a427" providerId="ADAL" clId="{8A3DA70C-07C5-45CC-BBD8-867152B03EA0}" dt="2022-06-13T23:06:15.731" v="208" actId="1076"/>
          <ac:spMkLst>
            <pc:docMk/>
            <pc:sldMk cId="2794395645" sldId="429"/>
            <ac:spMk id="105" creationId="{9F9B0FDF-75CF-4AB2-9779-56CC6C864F88}"/>
          </ac:spMkLst>
        </pc:spChg>
        <pc:spChg chg="add del mod">
          <ac:chgData name="CHUQUILLA Alejandro ECU" userId="4f996399-c252-4ecf-901b-ab239330a427" providerId="ADAL" clId="{8A3DA70C-07C5-45CC-BBD8-867152B03EA0}" dt="2022-06-13T23:19:23.336" v="459" actId="478"/>
          <ac:spMkLst>
            <pc:docMk/>
            <pc:sldMk cId="2794395645" sldId="429"/>
            <ac:spMk id="107" creationId="{E20C5D35-4FC4-46A9-A6C2-C062D8520F40}"/>
          </ac:spMkLst>
        </pc:spChg>
        <pc:spChg chg="add mod">
          <ac:chgData name="CHUQUILLA Alejandro ECU" userId="4f996399-c252-4ecf-901b-ab239330a427" providerId="ADAL" clId="{8A3DA70C-07C5-45CC-BBD8-867152B03EA0}" dt="2022-06-13T23:15:14.006" v="425" actId="1076"/>
          <ac:spMkLst>
            <pc:docMk/>
            <pc:sldMk cId="2794395645" sldId="429"/>
            <ac:spMk id="108" creationId="{1BCF955D-01A2-4C12-BCAA-8D5E8C82957B}"/>
          </ac:spMkLst>
        </pc:spChg>
        <pc:spChg chg="add mod">
          <ac:chgData name="CHUQUILLA Alejandro ECU" userId="4f996399-c252-4ecf-901b-ab239330a427" providerId="ADAL" clId="{8A3DA70C-07C5-45CC-BBD8-867152B03EA0}" dt="2022-06-13T23:15:16.033" v="426" actId="1076"/>
          <ac:spMkLst>
            <pc:docMk/>
            <pc:sldMk cId="2794395645" sldId="429"/>
            <ac:spMk id="109" creationId="{834AA65E-C739-4AEB-A5A1-5C658D0141D0}"/>
          </ac:spMkLst>
        </pc:spChg>
        <pc:spChg chg="add mod">
          <ac:chgData name="CHUQUILLA Alejandro ECU" userId="4f996399-c252-4ecf-901b-ab239330a427" providerId="ADAL" clId="{8A3DA70C-07C5-45CC-BBD8-867152B03EA0}" dt="2022-06-13T23:44:49.923" v="617" actId="20577"/>
          <ac:spMkLst>
            <pc:docMk/>
            <pc:sldMk cId="2794395645" sldId="429"/>
            <ac:spMk id="110" creationId="{0860D28C-336F-4745-B3E2-89FDEC306A74}"/>
          </ac:spMkLst>
        </pc:spChg>
        <pc:spChg chg="add del mod">
          <ac:chgData name="CHUQUILLA Alejandro ECU" userId="4f996399-c252-4ecf-901b-ab239330a427" providerId="ADAL" clId="{8A3DA70C-07C5-45CC-BBD8-867152B03EA0}" dt="2022-06-13T23:09:01.403" v="268" actId="478"/>
          <ac:spMkLst>
            <pc:docMk/>
            <pc:sldMk cId="2794395645" sldId="429"/>
            <ac:spMk id="111" creationId="{908227C7-0BC3-424C-A956-9D3D2841B842}"/>
          </ac:spMkLst>
        </pc:spChg>
        <pc:spChg chg="add mod">
          <ac:chgData name="CHUQUILLA Alejandro ECU" userId="4f996399-c252-4ecf-901b-ab239330a427" providerId="ADAL" clId="{8A3DA70C-07C5-45CC-BBD8-867152B03EA0}" dt="2022-06-13T23:09:10.151" v="271" actId="1076"/>
          <ac:spMkLst>
            <pc:docMk/>
            <pc:sldMk cId="2794395645" sldId="429"/>
            <ac:spMk id="112" creationId="{EBBA7145-E1CD-4303-9DD5-F76F607E1C27}"/>
          </ac:spMkLst>
        </pc:spChg>
        <pc:spChg chg="add del mod">
          <ac:chgData name="CHUQUILLA Alejandro ECU" userId="4f996399-c252-4ecf-901b-ab239330a427" providerId="ADAL" clId="{8A3DA70C-07C5-45CC-BBD8-867152B03EA0}" dt="2022-06-13T23:11:31.628" v="343" actId="478"/>
          <ac:spMkLst>
            <pc:docMk/>
            <pc:sldMk cId="2794395645" sldId="429"/>
            <ac:spMk id="113" creationId="{1D477AEF-63C1-4D7F-9B02-5D01E86BFFD9}"/>
          </ac:spMkLst>
        </pc:spChg>
        <pc:spChg chg="add del mod">
          <ac:chgData name="CHUQUILLA Alejandro ECU" userId="4f996399-c252-4ecf-901b-ab239330a427" providerId="ADAL" clId="{8A3DA70C-07C5-45CC-BBD8-867152B03EA0}" dt="2022-06-13T23:11:31.628" v="343" actId="478"/>
          <ac:spMkLst>
            <pc:docMk/>
            <pc:sldMk cId="2794395645" sldId="429"/>
            <ac:spMk id="114" creationId="{0E3B722A-2178-42F1-9C37-E786F1F3C27C}"/>
          </ac:spMkLst>
        </pc:spChg>
        <pc:spChg chg="add del mod">
          <ac:chgData name="CHUQUILLA Alejandro ECU" userId="4f996399-c252-4ecf-901b-ab239330a427" providerId="ADAL" clId="{8A3DA70C-07C5-45CC-BBD8-867152B03EA0}" dt="2022-06-13T23:11:31.628" v="343" actId="478"/>
          <ac:spMkLst>
            <pc:docMk/>
            <pc:sldMk cId="2794395645" sldId="429"/>
            <ac:spMk id="115" creationId="{49DEC461-E19A-4521-B9C5-BD9C65F1A3FA}"/>
          </ac:spMkLst>
        </pc:spChg>
        <pc:spChg chg="add del mod">
          <ac:chgData name="CHUQUILLA Alejandro ECU" userId="4f996399-c252-4ecf-901b-ab239330a427" providerId="ADAL" clId="{8A3DA70C-07C5-45CC-BBD8-867152B03EA0}" dt="2022-06-13T23:11:31.628" v="343" actId="478"/>
          <ac:spMkLst>
            <pc:docMk/>
            <pc:sldMk cId="2794395645" sldId="429"/>
            <ac:spMk id="116" creationId="{C9DC2456-AC0A-4B4A-A6A4-27032B25811C}"/>
          </ac:spMkLst>
        </pc:spChg>
        <pc:spChg chg="add del mod">
          <ac:chgData name="CHUQUILLA Alejandro ECU" userId="4f996399-c252-4ecf-901b-ab239330a427" providerId="ADAL" clId="{8A3DA70C-07C5-45CC-BBD8-867152B03EA0}" dt="2022-06-13T23:11:31.628" v="343" actId="478"/>
          <ac:spMkLst>
            <pc:docMk/>
            <pc:sldMk cId="2794395645" sldId="429"/>
            <ac:spMk id="117" creationId="{EC94E5F0-54BD-470B-B01B-D2C56678301C}"/>
          </ac:spMkLst>
        </pc:spChg>
        <pc:spChg chg="add mod">
          <ac:chgData name="CHUQUILLA Alejandro ECU" userId="4f996399-c252-4ecf-901b-ab239330a427" providerId="ADAL" clId="{8A3DA70C-07C5-45CC-BBD8-867152B03EA0}" dt="2022-06-13T23:14:38.875" v="416" actId="14100"/>
          <ac:spMkLst>
            <pc:docMk/>
            <pc:sldMk cId="2794395645" sldId="429"/>
            <ac:spMk id="118" creationId="{20F1E247-D08A-4794-97BD-F3BE2EACA4AD}"/>
          </ac:spMkLst>
        </pc:spChg>
        <pc:spChg chg="add mod">
          <ac:chgData name="CHUQUILLA Alejandro ECU" userId="4f996399-c252-4ecf-901b-ab239330a427" providerId="ADAL" clId="{8A3DA70C-07C5-45CC-BBD8-867152B03EA0}" dt="2022-06-13T23:14:29.418" v="414" actId="14100"/>
          <ac:spMkLst>
            <pc:docMk/>
            <pc:sldMk cId="2794395645" sldId="429"/>
            <ac:spMk id="119" creationId="{2A184D84-8E67-45DE-B527-3713AAFB7908}"/>
          </ac:spMkLst>
        </pc:spChg>
        <pc:spChg chg="add mod">
          <ac:chgData name="CHUQUILLA Alejandro ECU" userId="4f996399-c252-4ecf-901b-ab239330a427" providerId="ADAL" clId="{8A3DA70C-07C5-45CC-BBD8-867152B03EA0}" dt="2022-06-13T23:45:24.298" v="625" actId="20577"/>
          <ac:spMkLst>
            <pc:docMk/>
            <pc:sldMk cId="2794395645" sldId="429"/>
            <ac:spMk id="120" creationId="{04AA204D-3C9D-422A-A80B-C0DA30973EF7}"/>
          </ac:spMkLst>
        </pc:spChg>
        <pc:spChg chg="add del mod">
          <ac:chgData name="CHUQUILLA Alejandro ECU" userId="4f996399-c252-4ecf-901b-ab239330a427" providerId="ADAL" clId="{8A3DA70C-07C5-45CC-BBD8-867152B03EA0}" dt="2022-06-13T23:17:28.076" v="440" actId="478"/>
          <ac:spMkLst>
            <pc:docMk/>
            <pc:sldMk cId="2794395645" sldId="429"/>
            <ac:spMk id="121" creationId="{018517DE-D706-44B8-BC8C-9EB0FD19C1DA}"/>
          </ac:spMkLst>
        </pc:spChg>
        <pc:spChg chg="add mod">
          <ac:chgData name="CHUQUILLA Alejandro ECU" userId="4f996399-c252-4ecf-901b-ab239330a427" providerId="ADAL" clId="{8A3DA70C-07C5-45CC-BBD8-867152B03EA0}" dt="2022-06-13T23:12:06.976" v="346" actId="1076"/>
          <ac:spMkLst>
            <pc:docMk/>
            <pc:sldMk cId="2794395645" sldId="429"/>
            <ac:spMk id="122" creationId="{035C222E-0AF7-4978-86B8-E27C9A9B4486}"/>
          </ac:spMkLst>
        </pc:spChg>
        <pc:spChg chg="add mod">
          <ac:chgData name="CHUQUILLA Alejandro ECU" userId="4f996399-c252-4ecf-901b-ab239330a427" providerId="ADAL" clId="{8A3DA70C-07C5-45CC-BBD8-867152B03EA0}" dt="2022-06-13T23:45:05.295" v="623" actId="20577"/>
          <ac:spMkLst>
            <pc:docMk/>
            <pc:sldMk cId="2794395645" sldId="429"/>
            <ac:spMk id="123" creationId="{2EDDE2E6-7D85-4892-BFA4-17CC44156304}"/>
          </ac:spMkLst>
        </pc:spChg>
        <pc:spChg chg="add del mod">
          <ac:chgData name="CHUQUILLA Alejandro ECU" userId="4f996399-c252-4ecf-901b-ab239330a427" providerId="ADAL" clId="{8A3DA70C-07C5-45CC-BBD8-867152B03EA0}" dt="2022-06-13T23:21:06.851" v="461"/>
          <ac:spMkLst>
            <pc:docMk/>
            <pc:sldMk cId="2794395645" sldId="429"/>
            <ac:spMk id="124" creationId="{4B6492C0-7224-4CE9-AF02-737EA38F4CC3}"/>
          </ac:spMkLst>
        </pc:spChg>
        <pc:spChg chg="add mod">
          <ac:chgData name="CHUQUILLA Alejandro ECU" userId="4f996399-c252-4ecf-901b-ab239330a427" providerId="ADAL" clId="{8A3DA70C-07C5-45CC-BBD8-867152B03EA0}" dt="2022-06-13T23:46:40.243" v="636" actId="20577"/>
          <ac:spMkLst>
            <pc:docMk/>
            <pc:sldMk cId="2794395645" sldId="429"/>
            <ac:spMk id="125" creationId="{9627ACA2-A42D-43C5-B92D-C7E1FB279D34}"/>
          </ac:spMkLst>
        </pc:spChg>
        <pc:grpChg chg="add del mod">
          <ac:chgData name="CHUQUILLA Alejandro ECU" userId="4f996399-c252-4ecf-901b-ab239330a427" providerId="ADAL" clId="{8A3DA70C-07C5-45CC-BBD8-867152B03EA0}" dt="2022-06-13T23:03:59.083" v="186" actId="478"/>
          <ac:grpSpMkLst>
            <pc:docMk/>
            <pc:sldMk cId="2794395645" sldId="429"/>
            <ac:grpSpMk id="12" creationId="{677DCB05-54B3-46EE-9F78-5B8DD85B7A55}"/>
          </ac:grpSpMkLst>
        </pc:grpChg>
        <pc:grpChg chg="add mod">
          <ac:chgData name="CHUQUILLA Alejandro ECU" userId="4f996399-c252-4ecf-901b-ab239330a427" providerId="ADAL" clId="{8A3DA70C-07C5-45CC-BBD8-867152B03EA0}" dt="2022-06-13T23:08:41.747" v="262" actId="1076"/>
          <ac:grpSpMkLst>
            <pc:docMk/>
            <pc:sldMk cId="2794395645" sldId="429"/>
            <ac:grpSpMk id="55" creationId="{DF5EB876-742B-4242-A094-F3587349B0A0}"/>
          </ac:grpSpMkLst>
        </pc:grpChg>
        <pc:grpChg chg="mod">
          <ac:chgData name="CHUQUILLA Alejandro ECU" userId="4f996399-c252-4ecf-901b-ab239330a427" providerId="ADAL" clId="{8A3DA70C-07C5-45CC-BBD8-867152B03EA0}" dt="2022-06-13T23:08:41.747" v="262" actId="1076"/>
          <ac:grpSpMkLst>
            <pc:docMk/>
            <pc:sldMk cId="2794395645" sldId="429"/>
            <ac:grpSpMk id="56" creationId="{F9BDFA3E-5E20-4C8C-8B5C-0C52F82EC450}"/>
          </ac:grpSpMkLst>
        </pc:grpChg>
        <pc:graphicFrameChg chg="del">
          <ac:chgData name="CHUQUILLA Alejandro ECU" userId="4f996399-c252-4ecf-901b-ab239330a427" providerId="ADAL" clId="{8A3DA70C-07C5-45CC-BBD8-867152B03EA0}" dt="2022-06-13T23:01:17.213" v="144" actId="478"/>
          <ac:graphicFrameMkLst>
            <pc:docMk/>
            <pc:sldMk cId="2794395645" sldId="429"/>
            <ac:graphicFrameMk id="6" creationId="{00000000-0000-0000-0000-000000000000}"/>
          </ac:graphicFrameMkLst>
        </pc:graphicFrameChg>
        <pc:picChg chg="add mod">
          <ac:chgData name="CHUQUILLA Alejandro ECU" userId="4f996399-c252-4ecf-901b-ab239330a427" providerId="ADAL" clId="{8A3DA70C-07C5-45CC-BBD8-867152B03EA0}" dt="2022-06-13T23:04:47.664" v="196" actId="1076"/>
          <ac:picMkLst>
            <pc:docMk/>
            <pc:sldMk cId="2794395645" sldId="429"/>
            <ac:picMk id="7" creationId="{9D70E095-C6D7-4EB4-B71B-A7D5D1A64985}"/>
          </ac:picMkLst>
        </pc:picChg>
      </pc:sldChg>
      <pc:sldChg chg="addSp delSp modSp add mod ord delAnim modAnim">
        <pc:chgData name="CHUQUILLA Alejandro ECU" userId="4f996399-c252-4ecf-901b-ab239330a427" providerId="ADAL" clId="{8A3DA70C-07C5-45CC-BBD8-867152B03EA0}" dt="2022-06-14T00:38:37.670" v="1104" actId="1076"/>
        <pc:sldMkLst>
          <pc:docMk/>
          <pc:sldMk cId="3915015034" sldId="430"/>
        </pc:sldMkLst>
        <pc:spChg chg="del">
          <ac:chgData name="CHUQUILLA Alejandro ECU" userId="4f996399-c252-4ecf-901b-ab239330a427" providerId="ADAL" clId="{8A3DA70C-07C5-45CC-BBD8-867152B03EA0}" dt="2022-06-14T00:32:24.969" v="1067" actId="478"/>
          <ac:spMkLst>
            <pc:docMk/>
            <pc:sldMk cId="3915015034" sldId="430"/>
            <ac:spMk id="5" creationId="{C1AF960D-746F-4482-80B4-1B838FEE1049}"/>
          </ac:spMkLst>
        </pc:spChg>
        <pc:spChg chg="mod">
          <ac:chgData name="CHUQUILLA Alejandro ECU" userId="4f996399-c252-4ecf-901b-ab239330a427" providerId="ADAL" clId="{8A3DA70C-07C5-45CC-BBD8-867152B03EA0}" dt="2022-06-14T00:32:05.378" v="1065" actId="20577"/>
          <ac:spMkLst>
            <pc:docMk/>
            <pc:sldMk cId="3915015034" sldId="430"/>
            <ac:spMk id="10" creationId="{00000000-0000-0000-0000-000000000000}"/>
          </ac:spMkLst>
        </pc:spChg>
        <pc:spChg chg="add del mod">
          <ac:chgData name="CHUQUILLA Alejandro ECU" userId="4f996399-c252-4ecf-901b-ab239330a427" providerId="ADAL" clId="{8A3DA70C-07C5-45CC-BBD8-867152B03EA0}" dt="2022-06-14T00:34:04.892" v="1091"/>
          <ac:spMkLst>
            <pc:docMk/>
            <pc:sldMk cId="3915015034" sldId="430"/>
            <ac:spMk id="17" creationId="{FE4F9DDB-C651-45DF-9EB6-01B380DA4279}"/>
          </ac:spMkLst>
        </pc:spChg>
        <pc:spChg chg="del">
          <ac:chgData name="CHUQUILLA Alejandro ECU" userId="4f996399-c252-4ecf-901b-ab239330a427" providerId="ADAL" clId="{8A3DA70C-07C5-45CC-BBD8-867152B03EA0}" dt="2022-06-14T00:32:28.021" v="1069" actId="478"/>
          <ac:spMkLst>
            <pc:docMk/>
            <pc:sldMk cId="3915015034" sldId="430"/>
            <ac:spMk id="19" creationId="{D451A19E-0CF9-493A-ABF4-75182B52F730}"/>
          </ac:spMkLst>
        </pc:spChg>
        <pc:spChg chg="add del">
          <ac:chgData name="CHUQUILLA Alejandro ECU" userId="4f996399-c252-4ecf-901b-ab239330a427" providerId="ADAL" clId="{8A3DA70C-07C5-45CC-BBD8-867152B03EA0}" dt="2022-06-14T00:33:21.364" v="1078" actId="22"/>
          <ac:spMkLst>
            <pc:docMk/>
            <pc:sldMk cId="3915015034" sldId="430"/>
            <ac:spMk id="20" creationId="{C9CA1C77-2EBF-482F-951B-52060BFB698A}"/>
          </ac:spMkLst>
        </pc:spChg>
        <pc:spChg chg="del mod">
          <ac:chgData name="CHUQUILLA Alejandro ECU" userId="4f996399-c252-4ecf-901b-ab239330a427" providerId="ADAL" clId="{8A3DA70C-07C5-45CC-BBD8-867152B03EA0}" dt="2022-06-14T00:32:30.734" v="1072" actId="478"/>
          <ac:spMkLst>
            <pc:docMk/>
            <pc:sldMk cId="3915015034" sldId="430"/>
            <ac:spMk id="22" creationId="{F2529237-BE9E-40B2-BD4E-15CED9ECC2CF}"/>
          </ac:spMkLst>
        </pc:spChg>
        <pc:spChg chg="del">
          <ac:chgData name="CHUQUILLA Alejandro ECU" userId="4f996399-c252-4ecf-901b-ab239330a427" providerId="ADAL" clId="{8A3DA70C-07C5-45CC-BBD8-867152B03EA0}" dt="2022-06-14T00:32:31.582" v="1073" actId="478"/>
          <ac:spMkLst>
            <pc:docMk/>
            <pc:sldMk cId="3915015034" sldId="430"/>
            <ac:spMk id="23" creationId="{4435976B-9BD5-47C1-ADE1-FA1C6A3A63EF}"/>
          </ac:spMkLst>
        </pc:spChg>
        <pc:spChg chg="add mod">
          <ac:chgData name="CHUQUILLA Alejandro ECU" userId="4f996399-c252-4ecf-901b-ab239330a427" providerId="ADAL" clId="{8A3DA70C-07C5-45CC-BBD8-867152B03EA0}" dt="2022-06-14T00:38:37.670" v="1104" actId="1076"/>
          <ac:spMkLst>
            <pc:docMk/>
            <pc:sldMk cId="3915015034" sldId="430"/>
            <ac:spMk id="24" creationId="{D8A83A2E-6D95-4264-AB57-EA4D4E27E4C8}"/>
          </ac:spMkLst>
        </pc:spChg>
        <pc:picChg chg="del">
          <ac:chgData name="CHUQUILLA Alejandro ECU" userId="4f996399-c252-4ecf-901b-ab239330a427" providerId="ADAL" clId="{8A3DA70C-07C5-45CC-BBD8-867152B03EA0}" dt="2022-06-14T00:32:23.240" v="1066" actId="478"/>
          <ac:picMkLst>
            <pc:docMk/>
            <pc:sldMk cId="3915015034" sldId="430"/>
            <ac:picMk id="3" creationId="{9C63FB90-B4F8-4014-99D7-8D0E46BBF7B6}"/>
          </ac:picMkLst>
        </pc:picChg>
        <pc:picChg chg="del">
          <ac:chgData name="CHUQUILLA Alejandro ECU" userId="4f996399-c252-4ecf-901b-ab239330a427" providerId="ADAL" clId="{8A3DA70C-07C5-45CC-BBD8-867152B03EA0}" dt="2022-06-14T00:32:25.750" v="1068" actId="478"/>
          <ac:picMkLst>
            <pc:docMk/>
            <pc:sldMk cId="3915015034" sldId="430"/>
            <ac:picMk id="7" creationId="{4832108D-DE6E-4D99-A206-774B9528D49E}"/>
          </ac:picMkLst>
        </pc:picChg>
        <pc:picChg chg="add mod">
          <ac:chgData name="CHUQUILLA Alejandro ECU" userId="4f996399-c252-4ecf-901b-ab239330a427" providerId="ADAL" clId="{8A3DA70C-07C5-45CC-BBD8-867152B03EA0}" dt="2022-06-14T00:35:56.220" v="1097" actId="1076"/>
          <ac:picMkLst>
            <pc:docMk/>
            <pc:sldMk cId="3915015034" sldId="430"/>
            <ac:picMk id="15" creationId="{F20FBED3-169B-4647-9BF0-B1225616CED4}"/>
          </ac:picMkLst>
        </pc:picChg>
        <pc:picChg chg="add mod">
          <ac:chgData name="CHUQUILLA Alejandro ECU" userId="4f996399-c252-4ecf-901b-ab239330a427" providerId="ADAL" clId="{8A3DA70C-07C5-45CC-BBD8-867152B03EA0}" dt="2022-06-14T00:37:22.075" v="1100" actId="1076"/>
          <ac:picMkLst>
            <pc:docMk/>
            <pc:sldMk cId="3915015034" sldId="430"/>
            <ac:picMk id="18" creationId="{08A7544B-FB38-410A-BDA3-0DF46BCA59D5}"/>
          </ac:picMkLst>
        </pc:picChg>
        <pc:picChg chg="del">
          <ac:chgData name="CHUQUILLA Alejandro ECU" userId="4f996399-c252-4ecf-901b-ab239330a427" providerId="ADAL" clId="{8A3DA70C-07C5-45CC-BBD8-867152B03EA0}" dt="2022-06-14T00:32:28.812" v="1070" actId="478"/>
          <ac:picMkLst>
            <pc:docMk/>
            <pc:sldMk cId="3915015034" sldId="430"/>
            <ac:picMk id="21" creationId="{A3887767-DB50-43C5-8C50-69EC91D83E09}"/>
          </ac:picMkLst>
        </pc:picChg>
        <pc:picChg chg="add mod">
          <ac:chgData name="CHUQUILLA Alejandro ECU" userId="4f996399-c252-4ecf-901b-ab239330a427" providerId="ADAL" clId="{8A3DA70C-07C5-45CC-BBD8-867152B03EA0}" dt="2022-06-14T00:38:27.121" v="1102" actId="1076"/>
          <ac:picMkLst>
            <pc:docMk/>
            <pc:sldMk cId="3915015034" sldId="430"/>
            <ac:picMk id="26" creationId="{0B92A3C7-26DC-4A93-B507-7D6B6331D710}"/>
          </ac:picMkLst>
        </pc:picChg>
      </pc:sldChg>
      <pc:sldChg chg="add del">
        <pc:chgData name="CHUQUILLA Alejandro ECU" userId="4f996399-c252-4ecf-901b-ab239330a427" providerId="ADAL" clId="{8A3DA70C-07C5-45CC-BBD8-867152B03EA0}" dt="2022-06-14T00:31:06.440" v="1052"/>
        <pc:sldMkLst>
          <pc:docMk/>
          <pc:sldMk cId="4111639476" sldId="430"/>
        </pc:sldMkLst>
      </pc:sldChg>
      <pc:sldChg chg="addSp delSp modSp add mod">
        <pc:chgData name="CHUQUILLA Alejandro ECU" userId="4f996399-c252-4ecf-901b-ab239330a427" providerId="ADAL" clId="{8A3DA70C-07C5-45CC-BBD8-867152B03EA0}" dt="2022-06-14T05:11:48.246" v="1450" actId="1076"/>
        <pc:sldMkLst>
          <pc:docMk/>
          <pc:sldMk cId="2150146510" sldId="431"/>
        </pc:sldMkLst>
        <pc:spChg chg="mod">
          <ac:chgData name="CHUQUILLA Alejandro ECU" userId="4f996399-c252-4ecf-901b-ab239330a427" providerId="ADAL" clId="{8A3DA70C-07C5-45CC-BBD8-867152B03EA0}" dt="2022-06-14T05:06:42.699" v="1448" actId="14100"/>
          <ac:spMkLst>
            <pc:docMk/>
            <pc:sldMk cId="2150146510" sldId="431"/>
            <ac:spMk id="10" creationId="{00000000-0000-0000-0000-000000000000}"/>
          </ac:spMkLst>
        </pc:spChg>
        <pc:graphicFrameChg chg="del">
          <ac:chgData name="CHUQUILLA Alejandro ECU" userId="4f996399-c252-4ecf-901b-ab239330a427" providerId="ADAL" clId="{8A3DA70C-07C5-45CC-BBD8-867152B03EA0}" dt="2022-06-14T05:06:15.024" v="1392" actId="478"/>
          <ac:graphicFrameMkLst>
            <pc:docMk/>
            <pc:sldMk cId="2150146510" sldId="431"/>
            <ac:graphicFrameMk id="2" creationId="{164E5C7D-0E5F-4C56-A3CA-249299485E7A}"/>
          </ac:graphicFrameMkLst>
        </pc:graphicFrameChg>
        <pc:graphicFrameChg chg="del">
          <ac:chgData name="CHUQUILLA Alejandro ECU" userId="4f996399-c252-4ecf-901b-ab239330a427" providerId="ADAL" clId="{8A3DA70C-07C5-45CC-BBD8-867152B03EA0}" dt="2022-06-14T05:06:18.189" v="1393" actId="478"/>
          <ac:graphicFrameMkLst>
            <pc:docMk/>
            <pc:sldMk cId="2150146510" sldId="431"/>
            <ac:graphicFrameMk id="3" creationId="{35B9681A-1CC0-402D-AE26-BE35ACC6E8FC}"/>
          </ac:graphicFrameMkLst>
        </pc:graphicFrameChg>
        <pc:picChg chg="add mod">
          <ac:chgData name="CHUQUILLA Alejandro ECU" userId="4f996399-c252-4ecf-901b-ab239330a427" providerId="ADAL" clId="{8A3DA70C-07C5-45CC-BBD8-867152B03EA0}" dt="2022-06-14T05:11:48.246" v="1450" actId="1076"/>
          <ac:picMkLst>
            <pc:docMk/>
            <pc:sldMk cId="2150146510" sldId="431"/>
            <ac:picMk id="12" creationId="{FB7AE1FF-8375-4CF7-A1F4-E1BBBCFD2CB1}"/>
          </ac:picMkLst>
        </pc:picChg>
      </pc:sldChg>
      <pc:sldChg chg="addSp delSp modSp add mod">
        <pc:chgData name="CHUQUILLA Alejandro ECU" userId="4f996399-c252-4ecf-901b-ab239330a427" providerId="ADAL" clId="{8A3DA70C-07C5-45CC-BBD8-867152B03EA0}" dt="2022-06-14T23:14:48.376" v="1672" actId="20577"/>
        <pc:sldMkLst>
          <pc:docMk/>
          <pc:sldMk cId="2530225603" sldId="432"/>
        </pc:sldMkLst>
        <pc:spChg chg="mod">
          <ac:chgData name="CHUQUILLA Alejandro ECU" userId="4f996399-c252-4ecf-901b-ab239330a427" providerId="ADAL" clId="{8A3DA70C-07C5-45CC-BBD8-867152B03EA0}" dt="2022-06-14T23:14:48.376" v="1672" actId="20577"/>
          <ac:spMkLst>
            <pc:docMk/>
            <pc:sldMk cId="2530225603" sldId="432"/>
            <ac:spMk id="10" creationId="{00000000-0000-0000-0000-000000000000}"/>
          </ac:spMkLst>
        </pc:spChg>
        <pc:spChg chg="add mod">
          <ac:chgData name="CHUQUILLA Alejandro ECU" userId="4f996399-c252-4ecf-901b-ab239330a427" providerId="ADAL" clId="{8A3DA70C-07C5-45CC-BBD8-867152B03EA0}" dt="2022-06-14T05:32:35.051" v="1641" actId="1076"/>
          <ac:spMkLst>
            <pc:docMk/>
            <pc:sldMk cId="2530225603" sldId="432"/>
            <ac:spMk id="18" creationId="{6FFE7AB8-35F2-4484-AC35-C6B93E2BB2DF}"/>
          </ac:spMkLst>
        </pc:spChg>
        <pc:spChg chg="add mod">
          <ac:chgData name="CHUQUILLA Alejandro ECU" userId="4f996399-c252-4ecf-901b-ab239330a427" providerId="ADAL" clId="{8A3DA70C-07C5-45CC-BBD8-867152B03EA0}" dt="2022-06-14T05:32:51.428" v="1643" actId="1076"/>
          <ac:spMkLst>
            <pc:docMk/>
            <pc:sldMk cId="2530225603" sldId="432"/>
            <ac:spMk id="19" creationId="{8A069554-7BF8-4A0B-AFD1-736DEFC59599}"/>
          </ac:spMkLst>
        </pc:spChg>
        <pc:graphicFrameChg chg="del">
          <ac:chgData name="CHUQUILLA Alejandro ECU" userId="4f996399-c252-4ecf-901b-ab239330a427" providerId="ADAL" clId="{8A3DA70C-07C5-45CC-BBD8-867152B03EA0}" dt="2022-06-14T05:29:57.473" v="1631" actId="478"/>
          <ac:graphicFrameMkLst>
            <pc:docMk/>
            <pc:sldMk cId="2530225603" sldId="432"/>
            <ac:graphicFrameMk id="3" creationId="{B5766B95-68C6-4E6A-AE4C-076B375A96CE}"/>
          </ac:graphicFrameMkLst>
        </pc:graphicFrameChg>
        <pc:picChg chg="add mod">
          <ac:chgData name="CHUQUILLA Alejandro ECU" userId="4f996399-c252-4ecf-901b-ab239330a427" providerId="ADAL" clId="{8A3DA70C-07C5-45CC-BBD8-867152B03EA0}" dt="2022-06-14T05:30:08.254" v="1633" actId="1076"/>
          <ac:picMkLst>
            <pc:docMk/>
            <pc:sldMk cId="2530225603" sldId="432"/>
            <ac:picMk id="12" creationId="{DB8324A6-CE09-4AF6-A3EE-18180C949843}"/>
          </ac:picMkLst>
        </pc:picChg>
        <pc:picChg chg="add mod">
          <ac:chgData name="CHUQUILLA Alejandro ECU" userId="4f996399-c252-4ecf-901b-ab239330a427" providerId="ADAL" clId="{8A3DA70C-07C5-45CC-BBD8-867152B03EA0}" dt="2022-06-14T05:30:20.047" v="1635"/>
          <ac:picMkLst>
            <pc:docMk/>
            <pc:sldMk cId="2530225603" sldId="432"/>
            <ac:picMk id="15" creationId="{00FDF3EC-834F-4684-9798-A1F895D6EB6A}"/>
          </ac:picMkLst>
        </pc:picChg>
        <pc:picChg chg="add mod">
          <ac:chgData name="CHUQUILLA Alejandro ECU" userId="4f996399-c252-4ecf-901b-ab239330a427" providerId="ADAL" clId="{8A3DA70C-07C5-45CC-BBD8-867152B03EA0}" dt="2022-06-14T05:30:48.870" v="1637" actId="1076"/>
          <ac:picMkLst>
            <pc:docMk/>
            <pc:sldMk cId="2530225603" sldId="432"/>
            <ac:picMk id="16" creationId="{C56EC5C7-3B9B-4808-96A5-E5DDFDC18A6C}"/>
          </ac:picMkLst>
        </pc:picChg>
        <pc:picChg chg="add mod">
          <ac:chgData name="CHUQUILLA Alejandro ECU" userId="4f996399-c252-4ecf-901b-ab239330a427" providerId="ADAL" clId="{8A3DA70C-07C5-45CC-BBD8-867152B03EA0}" dt="2022-06-14T05:31:01.423" v="1639" actId="1076"/>
          <ac:picMkLst>
            <pc:docMk/>
            <pc:sldMk cId="2530225603" sldId="432"/>
            <ac:picMk id="17" creationId="{EAADB36A-B440-4494-BF58-E739284F2639}"/>
          </ac:picMkLst>
        </pc:picChg>
      </pc:sldChg>
    </pc:docChg>
  </pc:docChgLst>
  <pc:docChgLst>
    <pc:chgData name="CHUQUILLA Alejandro ECU" userId="4f996399-c252-4ecf-901b-ab239330a427" providerId="ADAL" clId="{359513DE-62C2-4CC8-BA8C-226DA41672D1}"/>
    <pc:docChg chg="undo custSel addSld delSld modSld sldOrd">
      <pc:chgData name="CHUQUILLA Alejandro ECU" userId="4f996399-c252-4ecf-901b-ab239330a427" providerId="ADAL" clId="{359513DE-62C2-4CC8-BA8C-226DA41672D1}" dt="2022-06-22T20:57:29.416" v="2815" actId="20577"/>
      <pc:docMkLst>
        <pc:docMk/>
      </pc:docMkLst>
      <pc:sldChg chg="addSp delSp modSp mod">
        <pc:chgData name="CHUQUILLA Alejandro ECU" userId="4f996399-c252-4ecf-901b-ab239330a427" providerId="ADAL" clId="{359513DE-62C2-4CC8-BA8C-226DA41672D1}" dt="2022-06-17T14:06:13.318" v="13" actId="1076"/>
        <pc:sldMkLst>
          <pc:docMk/>
          <pc:sldMk cId="3358878588" sldId="266"/>
        </pc:sldMkLst>
        <pc:picChg chg="del">
          <ac:chgData name="CHUQUILLA Alejandro ECU" userId="4f996399-c252-4ecf-901b-ab239330a427" providerId="ADAL" clId="{359513DE-62C2-4CC8-BA8C-226DA41672D1}" dt="2022-06-17T14:06:04.428" v="11" actId="478"/>
          <ac:picMkLst>
            <pc:docMk/>
            <pc:sldMk cId="3358878588" sldId="266"/>
            <ac:picMk id="4" creationId="{00000000-0000-0000-0000-000000000000}"/>
          </ac:picMkLst>
        </pc:picChg>
        <pc:picChg chg="add mod">
          <ac:chgData name="CHUQUILLA Alejandro ECU" userId="4f996399-c252-4ecf-901b-ab239330a427" providerId="ADAL" clId="{359513DE-62C2-4CC8-BA8C-226DA41672D1}" dt="2022-06-17T14:06:13.318" v="13" actId="1076"/>
          <ac:picMkLst>
            <pc:docMk/>
            <pc:sldMk cId="3358878588" sldId="266"/>
            <ac:picMk id="53" creationId="{E20C43EB-467E-4600-8A22-C84984F2D8A6}"/>
          </ac:picMkLst>
        </pc:picChg>
      </pc:sldChg>
      <pc:sldChg chg="addSp delSp modSp mod">
        <pc:chgData name="CHUQUILLA Alejandro ECU" userId="4f996399-c252-4ecf-901b-ab239330a427" providerId="ADAL" clId="{359513DE-62C2-4CC8-BA8C-226DA41672D1}" dt="2022-06-22T20:57:29.416" v="2815" actId="20577"/>
        <pc:sldMkLst>
          <pc:docMk/>
          <pc:sldMk cId="2013501513" sldId="267"/>
        </pc:sldMkLst>
        <pc:spChg chg="mod">
          <ac:chgData name="CHUQUILLA Alejandro ECU" userId="4f996399-c252-4ecf-901b-ab239330a427" providerId="ADAL" clId="{359513DE-62C2-4CC8-BA8C-226DA41672D1}" dt="2022-06-22T20:57:29.416" v="2815" actId="20577"/>
          <ac:spMkLst>
            <pc:docMk/>
            <pc:sldMk cId="2013501513" sldId="267"/>
            <ac:spMk id="13" creationId="{00000000-0000-0000-0000-000000000000}"/>
          </ac:spMkLst>
        </pc:spChg>
        <pc:picChg chg="del">
          <ac:chgData name="CHUQUILLA Alejandro ECU" userId="4f996399-c252-4ecf-901b-ab239330a427" providerId="ADAL" clId="{359513DE-62C2-4CC8-BA8C-226DA41672D1}" dt="2022-06-17T14:06:19.405" v="14" actId="478"/>
          <ac:picMkLst>
            <pc:docMk/>
            <pc:sldMk cId="2013501513" sldId="267"/>
            <ac:picMk id="4" creationId="{00000000-0000-0000-0000-000000000000}"/>
          </ac:picMkLst>
        </pc:picChg>
        <pc:picChg chg="add mod">
          <ac:chgData name="CHUQUILLA Alejandro ECU" userId="4f996399-c252-4ecf-901b-ab239330a427" providerId="ADAL" clId="{359513DE-62C2-4CC8-BA8C-226DA41672D1}" dt="2022-06-17T14:06:19.905" v="15"/>
          <ac:picMkLst>
            <pc:docMk/>
            <pc:sldMk cId="2013501513" sldId="267"/>
            <ac:picMk id="11" creationId="{97F73679-7CBD-460E-A2AD-BAE6AE35788D}"/>
          </ac:picMkLst>
        </pc:picChg>
      </pc:sldChg>
      <pc:sldChg chg="addSp delSp modSp mod addAnim delAnim modAnim">
        <pc:chgData name="CHUQUILLA Alejandro ECU" userId="4f996399-c252-4ecf-901b-ab239330a427" providerId="ADAL" clId="{359513DE-62C2-4CC8-BA8C-226DA41672D1}" dt="2022-06-17T20:16:00.876" v="2248"/>
        <pc:sldMkLst>
          <pc:docMk/>
          <pc:sldMk cId="3606106336" sldId="277"/>
        </pc:sldMkLst>
        <pc:spChg chg="add del">
          <ac:chgData name="CHUQUILLA Alejandro ECU" userId="4f996399-c252-4ecf-901b-ab239330a427" providerId="ADAL" clId="{359513DE-62C2-4CC8-BA8C-226DA41672D1}" dt="2022-06-17T20:15:24.135" v="2244" actId="478"/>
          <ac:spMkLst>
            <pc:docMk/>
            <pc:sldMk cId="3606106336" sldId="277"/>
            <ac:spMk id="11" creationId="{00000000-0000-0000-0000-000000000000}"/>
          </ac:spMkLst>
        </pc:spChg>
        <pc:graphicFrameChg chg="mod">
          <ac:chgData name="CHUQUILLA Alejandro ECU" userId="4f996399-c252-4ecf-901b-ab239330a427" providerId="ADAL" clId="{359513DE-62C2-4CC8-BA8C-226DA41672D1}" dt="2022-06-17T20:14:58.459" v="2242"/>
          <ac:graphicFrameMkLst>
            <pc:docMk/>
            <pc:sldMk cId="3606106336" sldId="277"/>
            <ac:graphicFrameMk id="6" creationId="{00000000-0000-0000-0000-000000000000}"/>
          </ac:graphicFrameMkLst>
        </pc:graphicFrameChg>
        <pc:picChg chg="del">
          <ac:chgData name="CHUQUILLA Alejandro ECU" userId="4f996399-c252-4ecf-901b-ab239330a427" providerId="ADAL" clId="{359513DE-62C2-4CC8-BA8C-226DA41672D1}" dt="2022-06-17T14:06:27.315" v="16" actId="478"/>
          <ac:picMkLst>
            <pc:docMk/>
            <pc:sldMk cId="3606106336" sldId="277"/>
            <ac:picMk id="4" creationId="{00000000-0000-0000-0000-000000000000}"/>
          </ac:picMkLst>
        </pc:picChg>
        <pc:picChg chg="add mod">
          <ac:chgData name="CHUQUILLA Alejandro ECU" userId="4f996399-c252-4ecf-901b-ab239330a427" providerId="ADAL" clId="{359513DE-62C2-4CC8-BA8C-226DA41672D1}" dt="2022-06-17T14:06:27.730" v="17"/>
          <ac:picMkLst>
            <pc:docMk/>
            <pc:sldMk cId="3606106336" sldId="277"/>
            <ac:picMk id="12" creationId="{BA560B46-0B07-4296-BC0B-23C8600F3B06}"/>
          </ac:picMkLst>
        </pc:picChg>
      </pc:sldChg>
      <pc:sldChg chg="addSp delSp modSp mod modAnim">
        <pc:chgData name="CHUQUILLA Alejandro ECU" userId="4f996399-c252-4ecf-901b-ab239330a427" providerId="ADAL" clId="{359513DE-62C2-4CC8-BA8C-226DA41672D1}" dt="2022-06-17T20:02:58.248" v="2215"/>
        <pc:sldMkLst>
          <pc:docMk/>
          <pc:sldMk cId="4141525875" sldId="278"/>
        </pc:sldMkLst>
        <pc:picChg chg="del mod">
          <ac:chgData name="CHUQUILLA Alejandro ECU" userId="4f996399-c252-4ecf-901b-ab239330a427" providerId="ADAL" clId="{359513DE-62C2-4CC8-BA8C-226DA41672D1}" dt="2022-06-17T14:03:58.215" v="4" actId="478"/>
          <ac:picMkLst>
            <pc:docMk/>
            <pc:sldMk cId="4141525875" sldId="278"/>
            <ac:picMk id="4" creationId="{00000000-0000-0000-0000-000000000000}"/>
          </ac:picMkLst>
        </pc:picChg>
        <pc:picChg chg="add mod">
          <ac:chgData name="CHUQUILLA Alejandro ECU" userId="4f996399-c252-4ecf-901b-ab239330a427" providerId="ADAL" clId="{359513DE-62C2-4CC8-BA8C-226DA41672D1}" dt="2022-06-17T14:04:15.552" v="10" actId="14100"/>
          <ac:picMkLst>
            <pc:docMk/>
            <pc:sldMk cId="4141525875" sldId="278"/>
            <ac:picMk id="6" creationId="{30BFA581-6512-40D2-9CB3-9A72E8772083}"/>
          </ac:picMkLst>
        </pc:picChg>
      </pc:sldChg>
      <pc:sldChg chg="addSp delSp modSp mod modAnim">
        <pc:chgData name="CHUQUILLA Alejandro ECU" userId="4f996399-c252-4ecf-901b-ab239330a427" providerId="ADAL" clId="{359513DE-62C2-4CC8-BA8C-226DA41672D1}" dt="2022-06-17T20:04:07.453" v="2221"/>
        <pc:sldMkLst>
          <pc:docMk/>
          <pc:sldMk cId="4223710625" sldId="342"/>
        </pc:sldMkLst>
        <pc:picChg chg="del">
          <ac:chgData name="CHUQUILLA Alejandro ECU" userId="4f996399-c252-4ecf-901b-ab239330a427" providerId="ADAL" clId="{359513DE-62C2-4CC8-BA8C-226DA41672D1}" dt="2022-06-17T14:06:56.219" v="22" actId="478"/>
          <ac:picMkLst>
            <pc:docMk/>
            <pc:sldMk cId="4223710625" sldId="342"/>
            <ac:picMk id="4" creationId="{00000000-0000-0000-0000-000000000000}"/>
          </ac:picMkLst>
        </pc:picChg>
        <pc:picChg chg="add mod">
          <ac:chgData name="CHUQUILLA Alejandro ECU" userId="4f996399-c252-4ecf-901b-ab239330a427" providerId="ADAL" clId="{359513DE-62C2-4CC8-BA8C-226DA41672D1}" dt="2022-06-17T14:06:57.662" v="23"/>
          <ac:picMkLst>
            <pc:docMk/>
            <pc:sldMk cId="4223710625" sldId="342"/>
            <ac:picMk id="12" creationId="{1697E03F-73A9-411A-8BBB-DE0146E3247C}"/>
          </ac:picMkLst>
        </pc:picChg>
      </pc:sldChg>
      <pc:sldChg chg="addSp delSp modSp mod">
        <pc:chgData name="CHUQUILLA Alejandro ECU" userId="4f996399-c252-4ecf-901b-ab239330a427" providerId="ADAL" clId="{359513DE-62C2-4CC8-BA8C-226DA41672D1}" dt="2022-06-17T14:42:24.688" v="56" actId="207"/>
        <pc:sldMkLst>
          <pc:docMk/>
          <pc:sldMk cId="3876991282" sldId="345"/>
        </pc:sldMkLst>
        <pc:graphicFrameChg chg="modGraphic">
          <ac:chgData name="CHUQUILLA Alejandro ECU" userId="4f996399-c252-4ecf-901b-ab239330a427" providerId="ADAL" clId="{359513DE-62C2-4CC8-BA8C-226DA41672D1}" dt="2022-06-17T14:42:24.688" v="56" actId="207"/>
          <ac:graphicFrameMkLst>
            <pc:docMk/>
            <pc:sldMk cId="3876991282" sldId="345"/>
            <ac:graphicFrameMk id="3" creationId="{B5766B95-68C6-4E6A-AE4C-076B375A96CE}"/>
          </ac:graphicFrameMkLst>
        </pc:graphicFrameChg>
        <pc:picChg chg="del">
          <ac:chgData name="CHUQUILLA Alejandro ECU" userId="4f996399-c252-4ecf-901b-ab239330a427" providerId="ADAL" clId="{359513DE-62C2-4CC8-BA8C-226DA41672D1}" dt="2022-06-17T14:07:12.531" v="28" actId="478"/>
          <ac:picMkLst>
            <pc:docMk/>
            <pc:sldMk cId="3876991282" sldId="345"/>
            <ac:picMk id="4" creationId="{00000000-0000-0000-0000-000000000000}"/>
          </ac:picMkLst>
        </pc:picChg>
        <pc:picChg chg="add mod">
          <ac:chgData name="CHUQUILLA Alejandro ECU" userId="4f996399-c252-4ecf-901b-ab239330a427" providerId="ADAL" clId="{359513DE-62C2-4CC8-BA8C-226DA41672D1}" dt="2022-06-17T14:07:19.397" v="30" actId="1076"/>
          <ac:picMkLst>
            <pc:docMk/>
            <pc:sldMk cId="3876991282" sldId="345"/>
            <ac:picMk id="12" creationId="{16E278C2-8577-41D1-AE0A-51983D16CABA}"/>
          </ac:picMkLst>
        </pc:picChg>
      </pc:sldChg>
      <pc:sldChg chg="addSp delSp modSp mod delAnim modAnim">
        <pc:chgData name="CHUQUILLA Alejandro ECU" userId="4f996399-c252-4ecf-901b-ab239330a427" providerId="ADAL" clId="{359513DE-62C2-4CC8-BA8C-226DA41672D1}" dt="2022-06-17T17:01:13.368" v="2052" actId="14734"/>
        <pc:sldMkLst>
          <pc:docMk/>
          <pc:sldMk cId="3013028165" sldId="346"/>
        </pc:sldMkLst>
        <pc:spChg chg="mod">
          <ac:chgData name="CHUQUILLA Alejandro ECU" userId="4f996399-c252-4ecf-901b-ab239330a427" providerId="ADAL" clId="{359513DE-62C2-4CC8-BA8C-226DA41672D1}" dt="2022-06-17T16:16:57.571" v="878" actId="20577"/>
          <ac:spMkLst>
            <pc:docMk/>
            <pc:sldMk cId="3013028165" sldId="346"/>
            <ac:spMk id="10" creationId="{00000000-0000-0000-0000-000000000000}"/>
          </ac:spMkLst>
        </pc:spChg>
        <pc:spChg chg="del">
          <ac:chgData name="CHUQUILLA Alejandro ECU" userId="4f996399-c252-4ecf-901b-ab239330a427" providerId="ADAL" clId="{359513DE-62C2-4CC8-BA8C-226DA41672D1}" dt="2022-06-17T16:17:01.253" v="879" actId="478"/>
          <ac:spMkLst>
            <pc:docMk/>
            <pc:sldMk cId="3013028165" sldId="346"/>
            <ac:spMk id="12" creationId="{00000000-0000-0000-0000-000000000000}"/>
          </ac:spMkLst>
        </pc:spChg>
        <pc:spChg chg="add del mod">
          <ac:chgData name="CHUQUILLA Alejandro ECU" userId="4f996399-c252-4ecf-901b-ab239330a427" providerId="ADAL" clId="{359513DE-62C2-4CC8-BA8C-226DA41672D1}" dt="2022-06-17T16:23:59.727" v="918" actId="478"/>
          <ac:spMkLst>
            <pc:docMk/>
            <pc:sldMk cId="3013028165" sldId="346"/>
            <ac:spMk id="16" creationId="{4C7EC21F-5F1E-42B9-8360-753E22834B69}"/>
          </ac:spMkLst>
        </pc:spChg>
        <pc:graphicFrameChg chg="add del mod">
          <ac:chgData name="CHUQUILLA Alejandro ECU" userId="4f996399-c252-4ecf-901b-ab239330a427" providerId="ADAL" clId="{359513DE-62C2-4CC8-BA8C-226DA41672D1}" dt="2022-06-17T16:19:30.787" v="885" actId="21"/>
          <ac:graphicFrameMkLst>
            <pc:docMk/>
            <pc:sldMk cId="3013028165" sldId="346"/>
            <ac:graphicFrameMk id="2" creationId="{A78E6ABC-1D00-4768-BCBE-180F789CE0A5}"/>
          </ac:graphicFrameMkLst>
        </pc:graphicFrameChg>
        <pc:graphicFrameChg chg="add del mod">
          <ac:chgData name="CHUQUILLA Alejandro ECU" userId="4f996399-c252-4ecf-901b-ab239330a427" providerId="ADAL" clId="{359513DE-62C2-4CC8-BA8C-226DA41672D1}" dt="2022-06-17T16:23:22.297" v="916" actId="478"/>
          <ac:graphicFrameMkLst>
            <pc:docMk/>
            <pc:sldMk cId="3013028165" sldId="346"/>
            <ac:graphicFrameMk id="3" creationId="{18F072CE-B69D-4BE0-8540-0099ADAF8194}"/>
          </ac:graphicFrameMkLst>
        </pc:graphicFrameChg>
        <pc:graphicFrameChg chg="add del mod modGraphic">
          <ac:chgData name="CHUQUILLA Alejandro ECU" userId="4f996399-c252-4ecf-901b-ab239330a427" providerId="ADAL" clId="{359513DE-62C2-4CC8-BA8C-226DA41672D1}" dt="2022-06-17T16:20:20.715" v="893" actId="478"/>
          <ac:graphicFrameMkLst>
            <pc:docMk/>
            <pc:sldMk cId="3013028165" sldId="346"/>
            <ac:graphicFrameMk id="5" creationId="{9CB5567C-F716-4B44-8520-7E904C33BA7A}"/>
          </ac:graphicFrameMkLst>
        </pc:graphicFrameChg>
        <pc:graphicFrameChg chg="add del mod">
          <ac:chgData name="CHUQUILLA Alejandro ECU" userId="4f996399-c252-4ecf-901b-ab239330a427" providerId="ADAL" clId="{359513DE-62C2-4CC8-BA8C-226DA41672D1}" dt="2022-06-17T16:20:42.970" v="896" actId="478"/>
          <ac:graphicFrameMkLst>
            <pc:docMk/>
            <pc:sldMk cId="3013028165" sldId="346"/>
            <ac:graphicFrameMk id="6" creationId="{6323FEB7-7B57-4C1C-B93F-0F7218C1B2D4}"/>
          </ac:graphicFrameMkLst>
        </pc:graphicFrameChg>
        <pc:graphicFrameChg chg="add mod modGraphic">
          <ac:chgData name="CHUQUILLA Alejandro ECU" userId="4f996399-c252-4ecf-901b-ab239330a427" providerId="ADAL" clId="{359513DE-62C2-4CC8-BA8C-226DA41672D1}" dt="2022-06-17T17:01:13.368" v="2052" actId="14734"/>
          <ac:graphicFrameMkLst>
            <pc:docMk/>
            <pc:sldMk cId="3013028165" sldId="346"/>
            <ac:graphicFrameMk id="7" creationId="{04B8FFE5-DC0E-41C8-9D5C-2F49B2541101}"/>
          </ac:graphicFrameMkLst>
        </pc:graphicFrameChg>
        <pc:picChg chg="del">
          <ac:chgData name="CHUQUILLA Alejandro ECU" userId="4f996399-c252-4ecf-901b-ab239330a427" providerId="ADAL" clId="{359513DE-62C2-4CC8-BA8C-226DA41672D1}" dt="2022-06-17T14:07:48.431" v="33" actId="478"/>
          <ac:picMkLst>
            <pc:docMk/>
            <pc:sldMk cId="3013028165" sldId="346"/>
            <ac:picMk id="4" creationId="{00000000-0000-0000-0000-000000000000}"/>
          </ac:picMkLst>
        </pc:picChg>
        <pc:picChg chg="add mod">
          <ac:chgData name="CHUQUILLA Alejandro ECU" userId="4f996399-c252-4ecf-901b-ab239330a427" providerId="ADAL" clId="{359513DE-62C2-4CC8-BA8C-226DA41672D1}" dt="2022-06-17T14:07:49.448" v="34"/>
          <ac:picMkLst>
            <pc:docMk/>
            <pc:sldMk cId="3013028165" sldId="346"/>
            <ac:picMk id="15" creationId="{2827685A-1367-4819-8BA6-EC815A7CC419}"/>
          </ac:picMkLst>
        </pc:picChg>
      </pc:sldChg>
      <pc:sldChg chg="addSp delSp modSp mod">
        <pc:chgData name="CHUQUILLA Alejandro ECU" userId="4f996399-c252-4ecf-901b-ab239330a427" providerId="ADAL" clId="{359513DE-62C2-4CC8-BA8C-226DA41672D1}" dt="2022-06-17T19:59:09.287" v="2211" actId="1076"/>
        <pc:sldMkLst>
          <pc:docMk/>
          <pc:sldMk cId="3272010549" sldId="372"/>
        </pc:sldMkLst>
        <pc:spChg chg="mod">
          <ac:chgData name="CHUQUILLA Alejandro ECU" userId="4f996399-c252-4ecf-901b-ab239330a427" providerId="ADAL" clId="{359513DE-62C2-4CC8-BA8C-226DA41672D1}" dt="2022-06-17T19:59:09.287" v="2211" actId="1076"/>
          <ac:spMkLst>
            <pc:docMk/>
            <pc:sldMk cId="3272010549" sldId="372"/>
            <ac:spMk id="5" creationId="{00000000-0000-0000-0000-000000000000}"/>
          </ac:spMkLst>
        </pc:spChg>
        <pc:picChg chg="del">
          <ac:chgData name="CHUQUILLA Alejandro ECU" userId="4f996399-c252-4ecf-901b-ab239330a427" providerId="ADAL" clId="{359513DE-62C2-4CC8-BA8C-226DA41672D1}" dt="2022-06-17T14:08:15.877" v="45" actId="478"/>
          <ac:picMkLst>
            <pc:docMk/>
            <pc:sldMk cId="3272010549" sldId="372"/>
            <ac:picMk id="4" creationId="{00000000-0000-0000-0000-000000000000}"/>
          </ac:picMkLst>
        </pc:picChg>
        <pc:picChg chg="add mod">
          <ac:chgData name="CHUQUILLA Alejandro ECU" userId="4f996399-c252-4ecf-901b-ab239330a427" providerId="ADAL" clId="{359513DE-62C2-4CC8-BA8C-226DA41672D1}" dt="2022-06-17T14:08:32.414" v="48" actId="1076"/>
          <ac:picMkLst>
            <pc:docMk/>
            <pc:sldMk cId="3272010549" sldId="372"/>
            <ac:picMk id="7" creationId="{C5F2F9D1-07DE-46AE-809B-96E2C4A2369D}"/>
          </ac:picMkLst>
        </pc:picChg>
      </pc:sldChg>
      <pc:sldChg chg="addSp delSp modSp del mod">
        <pc:chgData name="CHUQUILLA Alejandro ECU" userId="4f996399-c252-4ecf-901b-ab239330a427" providerId="ADAL" clId="{359513DE-62C2-4CC8-BA8C-226DA41672D1}" dt="2022-06-17T17:02:43.364" v="2074" actId="47"/>
        <pc:sldMkLst>
          <pc:docMk/>
          <pc:sldMk cId="962263016" sldId="377"/>
        </pc:sldMkLst>
        <pc:spChg chg="mod">
          <ac:chgData name="CHUQUILLA Alejandro ECU" userId="4f996399-c252-4ecf-901b-ab239330a427" providerId="ADAL" clId="{359513DE-62C2-4CC8-BA8C-226DA41672D1}" dt="2022-06-17T17:02:16.780" v="2070" actId="20577"/>
          <ac:spMkLst>
            <pc:docMk/>
            <pc:sldMk cId="962263016" sldId="377"/>
            <ac:spMk id="10" creationId="{00000000-0000-0000-0000-000000000000}"/>
          </ac:spMkLst>
        </pc:spChg>
        <pc:picChg chg="del">
          <ac:chgData name="CHUQUILLA Alejandro ECU" userId="4f996399-c252-4ecf-901b-ab239330a427" providerId="ADAL" clId="{359513DE-62C2-4CC8-BA8C-226DA41672D1}" dt="2022-06-17T14:07:53.360" v="35" actId="478"/>
          <ac:picMkLst>
            <pc:docMk/>
            <pc:sldMk cId="962263016" sldId="377"/>
            <ac:picMk id="4" creationId="{00000000-0000-0000-0000-000000000000}"/>
          </ac:picMkLst>
        </pc:picChg>
        <pc:picChg chg="add mod">
          <ac:chgData name="CHUQUILLA Alejandro ECU" userId="4f996399-c252-4ecf-901b-ab239330a427" providerId="ADAL" clId="{359513DE-62C2-4CC8-BA8C-226DA41672D1}" dt="2022-06-17T15:19:43.495" v="88" actId="1038"/>
          <ac:picMkLst>
            <pc:docMk/>
            <pc:sldMk cId="962263016" sldId="377"/>
            <ac:picMk id="15" creationId="{C32206A5-399E-49BF-A198-C6F5193915DD}"/>
          </ac:picMkLst>
        </pc:picChg>
      </pc:sldChg>
      <pc:sldChg chg="addSp delSp modSp del mod">
        <pc:chgData name="CHUQUILLA Alejandro ECU" userId="4f996399-c252-4ecf-901b-ab239330a427" providerId="ADAL" clId="{359513DE-62C2-4CC8-BA8C-226DA41672D1}" dt="2022-06-17T17:02:27.985" v="2071" actId="47"/>
        <pc:sldMkLst>
          <pc:docMk/>
          <pc:sldMk cId="4023136383" sldId="415"/>
        </pc:sldMkLst>
        <pc:picChg chg="del">
          <ac:chgData name="CHUQUILLA Alejandro ECU" userId="4f996399-c252-4ecf-901b-ab239330a427" providerId="ADAL" clId="{359513DE-62C2-4CC8-BA8C-226DA41672D1}" dt="2022-06-17T14:08:07.981" v="41" actId="478"/>
          <ac:picMkLst>
            <pc:docMk/>
            <pc:sldMk cId="4023136383" sldId="415"/>
            <ac:picMk id="4" creationId="{00000000-0000-0000-0000-000000000000}"/>
          </ac:picMkLst>
        </pc:picChg>
        <pc:picChg chg="add mod">
          <ac:chgData name="CHUQUILLA Alejandro ECU" userId="4f996399-c252-4ecf-901b-ab239330a427" providerId="ADAL" clId="{359513DE-62C2-4CC8-BA8C-226DA41672D1}" dt="2022-06-17T14:08:08.359" v="42"/>
          <ac:picMkLst>
            <pc:docMk/>
            <pc:sldMk cId="4023136383" sldId="415"/>
            <ac:picMk id="15" creationId="{7103D1CE-4B7A-45B7-9FF9-06D7D6CD677C}"/>
          </ac:picMkLst>
        </pc:picChg>
      </pc:sldChg>
      <pc:sldChg chg="addSp delSp modSp mod ord delAnim modAnim">
        <pc:chgData name="CHUQUILLA Alejandro ECU" userId="4f996399-c252-4ecf-901b-ab239330a427" providerId="ADAL" clId="{359513DE-62C2-4CC8-BA8C-226DA41672D1}" dt="2022-06-17T19:58:43.095" v="2210" actId="1036"/>
        <pc:sldMkLst>
          <pc:docMk/>
          <pc:sldMk cId="2448328246" sldId="422"/>
        </pc:sldMkLst>
        <pc:spChg chg="mod">
          <ac:chgData name="CHUQUILLA Alejandro ECU" userId="4f996399-c252-4ecf-901b-ab239330a427" providerId="ADAL" clId="{359513DE-62C2-4CC8-BA8C-226DA41672D1}" dt="2022-06-17T19:51:57.730" v="2127" actId="20577"/>
          <ac:spMkLst>
            <pc:docMk/>
            <pc:sldMk cId="2448328246" sldId="422"/>
            <ac:spMk id="12" creationId="{00000000-0000-0000-0000-000000000000}"/>
          </ac:spMkLst>
        </pc:spChg>
        <pc:spChg chg="del">
          <ac:chgData name="CHUQUILLA Alejandro ECU" userId="4f996399-c252-4ecf-901b-ab239330a427" providerId="ADAL" clId="{359513DE-62C2-4CC8-BA8C-226DA41672D1}" dt="2022-06-17T19:52:44.811" v="2128" actId="478"/>
          <ac:spMkLst>
            <pc:docMk/>
            <pc:sldMk cId="2448328246" sldId="422"/>
            <ac:spMk id="13" creationId="{00000000-0000-0000-0000-000000000000}"/>
          </ac:spMkLst>
        </pc:spChg>
        <pc:spChg chg="del">
          <ac:chgData name="CHUQUILLA Alejandro ECU" userId="4f996399-c252-4ecf-901b-ab239330a427" providerId="ADAL" clId="{359513DE-62C2-4CC8-BA8C-226DA41672D1}" dt="2022-06-17T19:52:46.575" v="2129" actId="478"/>
          <ac:spMkLst>
            <pc:docMk/>
            <pc:sldMk cId="2448328246" sldId="422"/>
            <ac:spMk id="15" creationId="{00000000-0000-0000-0000-000000000000}"/>
          </ac:spMkLst>
        </pc:spChg>
        <pc:spChg chg="add mod">
          <ac:chgData name="CHUQUILLA Alejandro ECU" userId="4f996399-c252-4ecf-901b-ab239330a427" providerId="ADAL" clId="{359513DE-62C2-4CC8-BA8C-226DA41672D1}" dt="2022-06-17T19:58:43.095" v="2210" actId="1036"/>
          <ac:spMkLst>
            <pc:docMk/>
            <pc:sldMk cId="2448328246" sldId="422"/>
            <ac:spMk id="16" creationId="{E9BD2DBB-D7DF-4C15-AF24-6F27D9B47FBC}"/>
          </ac:spMkLst>
        </pc:spChg>
        <pc:spChg chg="mod">
          <ac:chgData name="CHUQUILLA Alejandro ECU" userId="4f996399-c252-4ecf-901b-ab239330a427" providerId="ADAL" clId="{359513DE-62C2-4CC8-BA8C-226DA41672D1}" dt="2022-06-17T19:58:43.095" v="2210" actId="1036"/>
          <ac:spMkLst>
            <pc:docMk/>
            <pc:sldMk cId="2448328246" sldId="422"/>
            <ac:spMk id="17" creationId="{00000000-0000-0000-0000-000000000000}"/>
          </ac:spMkLst>
        </pc:spChg>
        <pc:spChg chg="del">
          <ac:chgData name="CHUQUILLA Alejandro ECU" userId="4f996399-c252-4ecf-901b-ab239330a427" providerId="ADAL" clId="{359513DE-62C2-4CC8-BA8C-226DA41672D1}" dt="2022-06-17T19:53:48.014" v="2141" actId="478"/>
          <ac:spMkLst>
            <pc:docMk/>
            <pc:sldMk cId="2448328246" sldId="422"/>
            <ac:spMk id="18" creationId="{00000000-0000-0000-0000-000000000000}"/>
          </ac:spMkLst>
        </pc:spChg>
        <pc:spChg chg="add mod">
          <ac:chgData name="CHUQUILLA Alejandro ECU" userId="4f996399-c252-4ecf-901b-ab239330a427" providerId="ADAL" clId="{359513DE-62C2-4CC8-BA8C-226DA41672D1}" dt="2022-06-17T19:58:43.095" v="2210" actId="1036"/>
          <ac:spMkLst>
            <pc:docMk/>
            <pc:sldMk cId="2448328246" sldId="422"/>
            <ac:spMk id="19" creationId="{871C71D2-1A13-41E3-B27F-CBBA7571D071}"/>
          </ac:spMkLst>
        </pc:spChg>
        <pc:spChg chg="add del mod">
          <ac:chgData name="CHUQUILLA Alejandro ECU" userId="4f996399-c252-4ecf-901b-ab239330a427" providerId="ADAL" clId="{359513DE-62C2-4CC8-BA8C-226DA41672D1}" dt="2022-06-17T19:57:48.455" v="2189" actId="21"/>
          <ac:spMkLst>
            <pc:docMk/>
            <pc:sldMk cId="2448328246" sldId="422"/>
            <ac:spMk id="20" creationId="{6DC8054C-AE73-47B4-84EE-39ECFA29076B}"/>
          </ac:spMkLst>
        </pc:spChg>
        <pc:spChg chg="add del mod">
          <ac:chgData name="CHUQUILLA Alejandro ECU" userId="4f996399-c252-4ecf-901b-ab239330a427" providerId="ADAL" clId="{359513DE-62C2-4CC8-BA8C-226DA41672D1}" dt="2022-06-17T19:56:22.583" v="2171" actId="478"/>
          <ac:spMkLst>
            <pc:docMk/>
            <pc:sldMk cId="2448328246" sldId="422"/>
            <ac:spMk id="21" creationId="{5427CD0A-5915-49FA-A80E-210DC3D7CBF8}"/>
          </ac:spMkLst>
        </pc:spChg>
        <pc:picChg chg="add mod">
          <ac:chgData name="CHUQUILLA Alejandro ECU" userId="4f996399-c252-4ecf-901b-ab239330a427" providerId="ADAL" clId="{359513DE-62C2-4CC8-BA8C-226DA41672D1}" dt="2022-06-17T14:08:12.360" v="44"/>
          <ac:picMkLst>
            <pc:docMk/>
            <pc:sldMk cId="2448328246" sldId="422"/>
            <ac:picMk id="14" creationId="{EA619903-C7C7-48E1-845E-64CC5F7FE21B}"/>
          </ac:picMkLst>
        </pc:picChg>
        <pc:picChg chg="del">
          <ac:chgData name="CHUQUILLA Alejandro ECU" userId="4f996399-c252-4ecf-901b-ab239330a427" providerId="ADAL" clId="{359513DE-62C2-4CC8-BA8C-226DA41672D1}" dt="2022-06-17T14:08:11.929" v="43" actId="478"/>
          <ac:picMkLst>
            <pc:docMk/>
            <pc:sldMk cId="2448328246" sldId="422"/>
            <ac:picMk id="21511" creationId="{00000000-0000-0000-0000-000000000000}"/>
          </ac:picMkLst>
        </pc:picChg>
      </pc:sldChg>
      <pc:sldChg chg="addSp delSp modSp del mod">
        <pc:chgData name="CHUQUILLA Alejandro ECU" userId="4f996399-c252-4ecf-901b-ab239330a427" providerId="ADAL" clId="{359513DE-62C2-4CC8-BA8C-226DA41672D1}" dt="2022-06-17T17:02:35.620" v="2073" actId="47"/>
        <pc:sldMkLst>
          <pc:docMk/>
          <pc:sldMk cId="2693677268" sldId="424"/>
        </pc:sldMkLst>
        <pc:picChg chg="del">
          <ac:chgData name="CHUQUILLA Alejandro ECU" userId="4f996399-c252-4ecf-901b-ab239330a427" providerId="ADAL" clId="{359513DE-62C2-4CC8-BA8C-226DA41672D1}" dt="2022-06-17T14:07:58.450" v="37" actId="478"/>
          <ac:picMkLst>
            <pc:docMk/>
            <pc:sldMk cId="2693677268" sldId="424"/>
            <ac:picMk id="4" creationId="{00000000-0000-0000-0000-000000000000}"/>
          </ac:picMkLst>
        </pc:picChg>
        <pc:picChg chg="add mod">
          <ac:chgData name="CHUQUILLA Alejandro ECU" userId="4f996399-c252-4ecf-901b-ab239330a427" providerId="ADAL" clId="{359513DE-62C2-4CC8-BA8C-226DA41672D1}" dt="2022-06-17T14:07:59.475" v="38"/>
          <ac:picMkLst>
            <pc:docMk/>
            <pc:sldMk cId="2693677268" sldId="424"/>
            <ac:picMk id="16" creationId="{5D692257-3353-4571-90F0-10A1C9126B89}"/>
          </ac:picMkLst>
        </pc:picChg>
      </pc:sldChg>
      <pc:sldChg chg="addSp delSp modSp del mod">
        <pc:chgData name="CHUQUILLA Alejandro ECU" userId="4f996399-c252-4ecf-901b-ab239330a427" providerId="ADAL" clId="{359513DE-62C2-4CC8-BA8C-226DA41672D1}" dt="2022-06-17T17:02:31.325" v="2072" actId="47"/>
        <pc:sldMkLst>
          <pc:docMk/>
          <pc:sldMk cId="1325201938" sldId="428"/>
        </pc:sldMkLst>
        <pc:picChg chg="del">
          <ac:chgData name="CHUQUILLA Alejandro ECU" userId="4f996399-c252-4ecf-901b-ab239330a427" providerId="ADAL" clId="{359513DE-62C2-4CC8-BA8C-226DA41672D1}" dt="2022-06-17T14:08:03.152" v="39" actId="478"/>
          <ac:picMkLst>
            <pc:docMk/>
            <pc:sldMk cId="1325201938" sldId="428"/>
            <ac:picMk id="4" creationId="{00000000-0000-0000-0000-000000000000}"/>
          </ac:picMkLst>
        </pc:picChg>
        <pc:picChg chg="add mod">
          <ac:chgData name="CHUQUILLA Alejandro ECU" userId="4f996399-c252-4ecf-901b-ab239330a427" providerId="ADAL" clId="{359513DE-62C2-4CC8-BA8C-226DA41672D1}" dt="2022-06-17T14:08:03.589" v="40"/>
          <ac:picMkLst>
            <pc:docMk/>
            <pc:sldMk cId="1325201938" sldId="428"/>
            <ac:picMk id="15" creationId="{1AEB7794-5E82-4E84-B741-E8E511009889}"/>
          </ac:picMkLst>
        </pc:picChg>
      </pc:sldChg>
      <pc:sldChg chg="addSp delSp modSp mod">
        <pc:chgData name="CHUQUILLA Alejandro ECU" userId="4f996399-c252-4ecf-901b-ab239330a427" providerId="ADAL" clId="{359513DE-62C2-4CC8-BA8C-226DA41672D1}" dt="2022-06-17T14:06:44.752" v="19"/>
        <pc:sldMkLst>
          <pc:docMk/>
          <pc:sldMk cId="2794395645" sldId="429"/>
        </pc:sldMkLst>
        <pc:picChg chg="del">
          <ac:chgData name="CHUQUILLA Alejandro ECU" userId="4f996399-c252-4ecf-901b-ab239330a427" providerId="ADAL" clId="{359513DE-62C2-4CC8-BA8C-226DA41672D1}" dt="2022-06-17T14:06:43.910" v="18" actId="478"/>
          <ac:picMkLst>
            <pc:docMk/>
            <pc:sldMk cId="2794395645" sldId="429"/>
            <ac:picMk id="4" creationId="{00000000-0000-0000-0000-000000000000}"/>
          </ac:picMkLst>
        </pc:picChg>
        <pc:picChg chg="add mod">
          <ac:chgData name="CHUQUILLA Alejandro ECU" userId="4f996399-c252-4ecf-901b-ab239330a427" providerId="ADAL" clId="{359513DE-62C2-4CC8-BA8C-226DA41672D1}" dt="2022-06-17T14:06:44.752" v="19"/>
          <ac:picMkLst>
            <pc:docMk/>
            <pc:sldMk cId="2794395645" sldId="429"/>
            <ac:picMk id="100" creationId="{D3301D90-152D-4684-B156-EB8377C9A646}"/>
          </ac:picMkLst>
        </pc:picChg>
      </pc:sldChg>
      <pc:sldChg chg="addSp delSp modSp mod modAnim">
        <pc:chgData name="CHUQUILLA Alejandro ECU" userId="4f996399-c252-4ecf-901b-ab239330a427" providerId="ADAL" clId="{359513DE-62C2-4CC8-BA8C-226DA41672D1}" dt="2022-06-17T20:17:37.344" v="2250" actId="20577"/>
        <pc:sldMkLst>
          <pc:docMk/>
          <pc:sldMk cId="3915015034" sldId="430"/>
        </pc:sldMkLst>
        <pc:spChg chg="mod">
          <ac:chgData name="CHUQUILLA Alejandro ECU" userId="4f996399-c252-4ecf-901b-ab239330a427" providerId="ADAL" clId="{359513DE-62C2-4CC8-BA8C-226DA41672D1}" dt="2022-06-17T20:17:37.344" v="2250" actId="20577"/>
          <ac:spMkLst>
            <pc:docMk/>
            <pc:sldMk cId="3915015034" sldId="430"/>
            <ac:spMk id="24" creationId="{D8A83A2E-6D95-4264-AB57-EA4D4E27E4C8}"/>
          </ac:spMkLst>
        </pc:spChg>
        <pc:picChg chg="del">
          <ac:chgData name="CHUQUILLA Alejandro ECU" userId="4f996399-c252-4ecf-901b-ab239330a427" providerId="ADAL" clId="{359513DE-62C2-4CC8-BA8C-226DA41672D1}" dt="2022-06-17T14:06:50.726" v="20" actId="478"/>
          <ac:picMkLst>
            <pc:docMk/>
            <pc:sldMk cId="3915015034" sldId="430"/>
            <ac:picMk id="4" creationId="{00000000-0000-0000-0000-000000000000}"/>
          </ac:picMkLst>
        </pc:picChg>
        <pc:picChg chg="add mod">
          <ac:chgData name="CHUQUILLA Alejandro ECU" userId="4f996399-c252-4ecf-901b-ab239330a427" providerId="ADAL" clId="{359513DE-62C2-4CC8-BA8C-226DA41672D1}" dt="2022-06-17T14:06:51.593" v="21"/>
          <ac:picMkLst>
            <pc:docMk/>
            <pc:sldMk cId="3915015034" sldId="430"/>
            <ac:picMk id="16" creationId="{E7B01741-2A05-450F-98E0-143DAA115291}"/>
          </ac:picMkLst>
        </pc:picChg>
      </pc:sldChg>
      <pc:sldChg chg="addSp delSp modSp mod">
        <pc:chgData name="CHUQUILLA Alejandro ECU" userId="4f996399-c252-4ecf-901b-ab239330a427" providerId="ADAL" clId="{359513DE-62C2-4CC8-BA8C-226DA41672D1}" dt="2022-06-17T20:04:34.129" v="2224" actId="20577"/>
        <pc:sldMkLst>
          <pc:docMk/>
          <pc:sldMk cId="2150146510" sldId="431"/>
        </pc:sldMkLst>
        <pc:spChg chg="mod">
          <ac:chgData name="CHUQUILLA Alejandro ECU" userId="4f996399-c252-4ecf-901b-ab239330a427" providerId="ADAL" clId="{359513DE-62C2-4CC8-BA8C-226DA41672D1}" dt="2022-06-17T20:04:34.129" v="2224" actId="20577"/>
          <ac:spMkLst>
            <pc:docMk/>
            <pc:sldMk cId="2150146510" sldId="431"/>
            <ac:spMk id="10" creationId="{00000000-0000-0000-0000-000000000000}"/>
          </ac:spMkLst>
        </pc:spChg>
        <pc:picChg chg="del">
          <ac:chgData name="CHUQUILLA Alejandro ECU" userId="4f996399-c252-4ecf-901b-ab239330a427" providerId="ADAL" clId="{359513DE-62C2-4CC8-BA8C-226DA41672D1}" dt="2022-06-17T14:07:05.146" v="24" actId="478"/>
          <ac:picMkLst>
            <pc:docMk/>
            <pc:sldMk cId="2150146510" sldId="431"/>
            <ac:picMk id="4" creationId="{00000000-0000-0000-0000-000000000000}"/>
          </ac:picMkLst>
        </pc:picChg>
        <pc:picChg chg="mod">
          <ac:chgData name="CHUQUILLA Alejandro ECU" userId="4f996399-c252-4ecf-901b-ab239330a427" providerId="ADAL" clId="{359513DE-62C2-4CC8-BA8C-226DA41672D1}" dt="2022-06-17T14:07:09.345" v="27" actId="1037"/>
          <ac:picMkLst>
            <pc:docMk/>
            <pc:sldMk cId="2150146510" sldId="431"/>
            <ac:picMk id="12" creationId="{FB7AE1FF-8375-4CF7-A1F4-E1BBBCFD2CB1}"/>
          </ac:picMkLst>
        </pc:picChg>
        <pc:picChg chg="add mod">
          <ac:chgData name="CHUQUILLA Alejandro ECU" userId="4f996399-c252-4ecf-901b-ab239330a427" providerId="ADAL" clId="{359513DE-62C2-4CC8-BA8C-226DA41672D1}" dt="2022-06-17T14:07:06.147" v="25"/>
          <ac:picMkLst>
            <pc:docMk/>
            <pc:sldMk cId="2150146510" sldId="431"/>
            <ac:picMk id="15" creationId="{F58CE356-9BFD-43F0-99C2-D4C868D2BE85}"/>
          </ac:picMkLst>
        </pc:picChg>
      </pc:sldChg>
      <pc:sldChg chg="addSp delSp modSp mod">
        <pc:chgData name="CHUQUILLA Alejandro ECU" userId="4f996399-c252-4ecf-901b-ab239330a427" providerId="ADAL" clId="{359513DE-62C2-4CC8-BA8C-226DA41672D1}" dt="2022-06-17T14:07:30.246" v="32"/>
        <pc:sldMkLst>
          <pc:docMk/>
          <pc:sldMk cId="2530225603" sldId="432"/>
        </pc:sldMkLst>
        <pc:picChg chg="del">
          <ac:chgData name="CHUQUILLA Alejandro ECU" userId="4f996399-c252-4ecf-901b-ab239330a427" providerId="ADAL" clId="{359513DE-62C2-4CC8-BA8C-226DA41672D1}" dt="2022-06-17T14:07:29.735" v="31" actId="478"/>
          <ac:picMkLst>
            <pc:docMk/>
            <pc:sldMk cId="2530225603" sldId="432"/>
            <ac:picMk id="4" creationId="{00000000-0000-0000-0000-000000000000}"/>
          </ac:picMkLst>
        </pc:picChg>
        <pc:picChg chg="add mod">
          <ac:chgData name="CHUQUILLA Alejandro ECU" userId="4f996399-c252-4ecf-901b-ab239330a427" providerId="ADAL" clId="{359513DE-62C2-4CC8-BA8C-226DA41672D1}" dt="2022-06-17T14:07:30.246" v="32"/>
          <ac:picMkLst>
            <pc:docMk/>
            <pc:sldMk cId="2530225603" sldId="432"/>
            <ac:picMk id="15" creationId="{746D40BF-BC4B-4495-A4B6-B802B472FE8F}"/>
          </ac:picMkLst>
        </pc:picChg>
      </pc:sldChg>
      <pc:sldChg chg="addSp delSp modSp add mod">
        <pc:chgData name="CHUQUILLA Alejandro ECU" userId="4f996399-c252-4ecf-901b-ab239330a427" providerId="ADAL" clId="{359513DE-62C2-4CC8-BA8C-226DA41672D1}" dt="2022-06-17T15:29:53.339" v="209" actId="1076"/>
        <pc:sldMkLst>
          <pc:docMk/>
          <pc:sldMk cId="4033134411" sldId="433"/>
        </pc:sldMkLst>
        <pc:spChg chg="mod">
          <ac:chgData name="CHUQUILLA Alejandro ECU" userId="4f996399-c252-4ecf-901b-ab239330a427" providerId="ADAL" clId="{359513DE-62C2-4CC8-BA8C-226DA41672D1}" dt="2022-06-17T15:29:53.339" v="209" actId="1076"/>
          <ac:spMkLst>
            <pc:docMk/>
            <pc:sldMk cId="4033134411" sldId="433"/>
            <ac:spMk id="10" creationId="{00000000-0000-0000-0000-000000000000}"/>
          </ac:spMkLst>
        </pc:spChg>
        <pc:spChg chg="del">
          <ac:chgData name="CHUQUILLA Alejandro ECU" userId="4f996399-c252-4ecf-901b-ab239330a427" providerId="ADAL" clId="{359513DE-62C2-4CC8-BA8C-226DA41672D1}" dt="2022-06-17T15:20:27.227" v="92" actId="478"/>
          <ac:spMkLst>
            <pc:docMk/>
            <pc:sldMk cId="4033134411" sldId="433"/>
            <ac:spMk id="18" creationId="{6FFE7AB8-35F2-4484-AC35-C6B93E2BB2DF}"/>
          </ac:spMkLst>
        </pc:spChg>
        <pc:spChg chg="del">
          <ac:chgData name="CHUQUILLA Alejandro ECU" userId="4f996399-c252-4ecf-901b-ab239330a427" providerId="ADAL" clId="{359513DE-62C2-4CC8-BA8C-226DA41672D1}" dt="2022-06-17T15:20:30.266" v="95" actId="478"/>
          <ac:spMkLst>
            <pc:docMk/>
            <pc:sldMk cId="4033134411" sldId="433"/>
            <ac:spMk id="19" creationId="{8A069554-7BF8-4A0B-AFD1-736DEFC59599}"/>
          </ac:spMkLst>
        </pc:spChg>
        <pc:picChg chg="del">
          <ac:chgData name="CHUQUILLA Alejandro ECU" userId="4f996399-c252-4ecf-901b-ab239330a427" providerId="ADAL" clId="{359513DE-62C2-4CC8-BA8C-226DA41672D1}" dt="2022-06-17T15:20:25.799" v="91" actId="478"/>
          <ac:picMkLst>
            <pc:docMk/>
            <pc:sldMk cId="4033134411" sldId="433"/>
            <ac:picMk id="12" creationId="{DB8324A6-CE09-4AF6-A3EE-18180C949843}"/>
          </ac:picMkLst>
        </pc:picChg>
        <pc:picChg chg="mod">
          <ac:chgData name="CHUQUILLA Alejandro ECU" userId="4f996399-c252-4ecf-901b-ab239330a427" providerId="ADAL" clId="{359513DE-62C2-4CC8-BA8C-226DA41672D1}" dt="2022-06-17T15:29:34.617" v="203" actId="1076"/>
          <ac:picMkLst>
            <pc:docMk/>
            <pc:sldMk cId="4033134411" sldId="433"/>
            <ac:picMk id="15" creationId="{746D40BF-BC4B-4495-A4B6-B802B472FE8F}"/>
          </ac:picMkLst>
        </pc:picChg>
        <pc:picChg chg="del">
          <ac:chgData name="CHUQUILLA Alejandro ECU" userId="4f996399-c252-4ecf-901b-ab239330a427" providerId="ADAL" clId="{359513DE-62C2-4CC8-BA8C-226DA41672D1}" dt="2022-06-17T15:20:29.219" v="94" actId="478"/>
          <ac:picMkLst>
            <pc:docMk/>
            <pc:sldMk cId="4033134411" sldId="433"/>
            <ac:picMk id="16" creationId="{C56EC5C7-3B9B-4808-96A5-E5DDFDC18A6C}"/>
          </ac:picMkLst>
        </pc:picChg>
        <pc:picChg chg="del">
          <ac:chgData name="CHUQUILLA Alejandro ECU" userId="4f996399-c252-4ecf-901b-ab239330a427" providerId="ADAL" clId="{359513DE-62C2-4CC8-BA8C-226DA41672D1}" dt="2022-06-17T15:20:28.133" v="93" actId="478"/>
          <ac:picMkLst>
            <pc:docMk/>
            <pc:sldMk cId="4033134411" sldId="433"/>
            <ac:picMk id="17" creationId="{EAADB36A-B440-4494-BF58-E739284F2639}"/>
          </ac:picMkLst>
        </pc:picChg>
        <pc:picChg chg="add del mod">
          <ac:chgData name="CHUQUILLA Alejandro ECU" userId="4f996399-c252-4ecf-901b-ab239330a427" providerId="ADAL" clId="{359513DE-62C2-4CC8-BA8C-226DA41672D1}" dt="2022-06-17T15:25:58.603" v="138" actId="478"/>
          <ac:picMkLst>
            <pc:docMk/>
            <pc:sldMk cId="4033134411" sldId="433"/>
            <ac:picMk id="20" creationId="{EDFA4FBB-3E6B-41A0-A193-3B55A4A49DC2}"/>
          </ac:picMkLst>
        </pc:picChg>
        <pc:picChg chg="add del mod ord">
          <ac:chgData name="CHUQUILLA Alejandro ECU" userId="4f996399-c252-4ecf-901b-ab239330a427" providerId="ADAL" clId="{359513DE-62C2-4CC8-BA8C-226DA41672D1}" dt="2022-06-17T15:28:57.396" v="151" actId="478"/>
          <ac:picMkLst>
            <pc:docMk/>
            <pc:sldMk cId="4033134411" sldId="433"/>
            <ac:picMk id="21" creationId="{33369F7E-EF0C-40CD-B6A0-6DC5E732E710}"/>
          </ac:picMkLst>
        </pc:picChg>
      </pc:sldChg>
      <pc:sldChg chg="addSp delSp modSp add mod modAnim">
        <pc:chgData name="CHUQUILLA Alejandro ECU" userId="4f996399-c252-4ecf-901b-ab239330a427" providerId="ADAL" clId="{359513DE-62C2-4CC8-BA8C-226DA41672D1}" dt="2022-06-17T20:53:02.578" v="2522" actId="20577"/>
        <pc:sldMkLst>
          <pc:docMk/>
          <pc:sldMk cId="2873471789" sldId="434"/>
        </pc:sldMkLst>
        <pc:spChg chg="mod">
          <ac:chgData name="CHUQUILLA Alejandro ECU" userId="4f996399-c252-4ecf-901b-ab239330a427" providerId="ADAL" clId="{359513DE-62C2-4CC8-BA8C-226DA41672D1}" dt="2022-06-17T20:53:02.578" v="2522" actId="20577"/>
          <ac:spMkLst>
            <pc:docMk/>
            <pc:sldMk cId="2873471789" sldId="434"/>
            <ac:spMk id="10" creationId="{00000000-0000-0000-0000-000000000000}"/>
          </ac:spMkLst>
        </pc:spChg>
        <pc:spChg chg="add del mod">
          <ac:chgData name="CHUQUILLA Alejandro ECU" userId="4f996399-c252-4ecf-901b-ab239330a427" providerId="ADAL" clId="{359513DE-62C2-4CC8-BA8C-226DA41672D1}" dt="2022-06-17T15:30:48.749" v="236"/>
          <ac:spMkLst>
            <pc:docMk/>
            <pc:sldMk cId="2873471789" sldId="434"/>
            <ac:spMk id="12" creationId="{7C6C6431-8847-4D24-946E-8C1BDFD6FF52}"/>
          </ac:spMkLst>
        </pc:spChg>
        <pc:spChg chg="add del mod">
          <ac:chgData name="CHUQUILLA Alejandro ECU" userId="4f996399-c252-4ecf-901b-ab239330a427" providerId="ADAL" clId="{359513DE-62C2-4CC8-BA8C-226DA41672D1}" dt="2022-06-17T15:31:52.745" v="245" actId="478"/>
          <ac:spMkLst>
            <pc:docMk/>
            <pc:sldMk cId="2873471789" sldId="434"/>
            <ac:spMk id="16" creationId="{E291CDE8-DDCE-4395-9211-BC780A0701BB}"/>
          </ac:spMkLst>
        </pc:spChg>
        <pc:spChg chg="add del mod">
          <ac:chgData name="CHUQUILLA Alejandro ECU" userId="4f996399-c252-4ecf-901b-ab239330a427" providerId="ADAL" clId="{359513DE-62C2-4CC8-BA8C-226DA41672D1}" dt="2022-06-17T15:32:34.280" v="251" actId="478"/>
          <ac:spMkLst>
            <pc:docMk/>
            <pc:sldMk cId="2873471789" sldId="434"/>
            <ac:spMk id="17" creationId="{52D52897-4B28-411A-9D6F-767787E80E3A}"/>
          </ac:spMkLst>
        </pc:spChg>
        <pc:spChg chg="add del">
          <ac:chgData name="CHUQUILLA Alejandro ECU" userId="4f996399-c252-4ecf-901b-ab239330a427" providerId="ADAL" clId="{359513DE-62C2-4CC8-BA8C-226DA41672D1}" dt="2022-06-17T15:32:47.409" v="253" actId="22"/>
          <ac:spMkLst>
            <pc:docMk/>
            <pc:sldMk cId="2873471789" sldId="434"/>
            <ac:spMk id="18" creationId="{2C75C936-F9D0-498E-A115-395FBB67A50D}"/>
          </ac:spMkLst>
        </pc:spChg>
        <pc:spChg chg="add mod">
          <ac:chgData name="CHUQUILLA Alejandro ECU" userId="4f996399-c252-4ecf-901b-ab239330a427" providerId="ADAL" clId="{359513DE-62C2-4CC8-BA8C-226DA41672D1}" dt="2022-06-17T20:01:37.419" v="2213" actId="207"/>
          <ac:spMkLst>
            <pc:docMk/>
            <pc:sldMk cId="2873471789" sldId="434"/>
            <ac:spMk id="19" creationId="{ADED531A-3112-414B-B512-70441D8B53F5}"/>
          </ac:spMkLst>
        </pc:spChg>
        <pc:spChg chg="add mod">
          <ac:chgData name="CHUQUILLA Alejandro ECU" userId="4f996399-c252-4ecf-901b-ab239330a427" providerId="ADAL" clId="{359513DE-62C2-4CC8-BA8C-226DA41672D1}" dt="2022-06-17T15:50:57.032" v="449" actId="1035"/>
          <ac:spMkLst>
            <pc:docMk/>
            <pc:sldMk cId="2873471789" sldId="434"/>
            <ac:spMk id="20" creationId="{A44D68D5-07BB-47F6-916E-37ECFD3A6712}"/>
          </ac:spMkLst>
        </pc:spChg>
        <pc:spChg chg="add mod">
          <ac:chgData name="CHUQUILLA Alejandro ECU" userId="4f996399-c252-4ecf-901b-ab239330a427" providerId="ADAL" clId="{359513DE-62C2-4CC8-BA8C-226DA41672D1}" dt="2022-06-17T20:02:12.125" v="2214" actId="13822"/>
          <ac:spMkLst>
            <pc:docMk/>
            <pc:sldMk cId="2873471789" sldId="434"/>
            <ac:spMk id="22" creationId="{75DD7D12-1023-4E3E-93D9-0564960EFAD9}"/>
          </ac:spMkLst>
        </pc:spChg>
        <pc:spChg chg="add mod">
          <ac:chgData name="CHUQUILLA Alejandro ECU" userId="4f996399-c252-4ecf-901b-ab239330a427" providerId="ADAL" clId="{359513DE-62C2-4CC8-BA8C-226DA41672D1}" dt="2022-06-17T15:51:13.314" v="457" actId="1076"/>
          <ac:spMkLst>
            <pc:docMk/>
            <pc:sldMk cId="2873471789" sldId="434"/>
            <ac:spMk id="24" creationId="{816A1B9D-7D82-4688-805D-E44815FA425C}"/>
          </ac:spMkLst>
        </pc:spChg>
        <pc:spChg chg="add mod">
          <ac:chgData name="CHUQUILLA Alejandro ECU" userId="4f996399-c252-4ecf-901b-ab239330a427" providerId="ADAL" clId="{359513DE-62C2-4CC8-BA8C-226DA41672D1}" dt="2022-06-17T15:51:48.168" v="464" actId="404"/>
          <ac:spMkLst>
            <pc:docMk/>
            <pc:sldMk cId="2873471789" sldId="434"/>
            <ac:spMk id="26" creationId="{BB300166-0254-4A2E-8891-BF625122CA13}"/>
          </ac:spMkLst>
        </pc:spChg>
        <pc:graphicFrameChg chg="add del mod modGraphic">
          <ac:chgData name="CHUQUILLA Alejandro ECU" userId="4f996399-c252-4ecf-901b-ab239330a427" providerId="ADAL" clId="{359513DE-62C2-4CC8-BA8C-226DA41672D1}" dt="2022-06-17T15:30:48.749" v="236"/>
          <ac:graphicFrameMkLst>
            <pc:docMk/>
            <pc:sldMk cId="2873471789" sldId="434"/>
            <ac:graphicFrameMk id="2" creationId="{0925B52C-736E-45A6-95C7-EB3992F21C40}"/>
          </ac:graphicFrameMkLst>
        </pc:graphicFrameChg>
        <pc:graphicFrameChg chg="add del mod modGraphic">
          <ac:chgData name="CHUQUILLA Alejandro ECU" userId="4f996399-c252-4ecf-901b-ab239330a427" providerId="ADAL" clId="{359513DE-62C2-4CC8-BA8C-226DA41672D1}" dt="2022-06-17T15:31:52.745" v="245" actId="478"/>
          <ac:graphicFrameMkLst>
            <pc:docMk/>
            <pc:sldMk cId="2873471789" sldId="434"/>
            <ac:graphicFrameMk id="3" creationId="{A12B673B-9DC2-4862-97A8-2C11865FB2A3}"/>
          </ac:graphicFrameMkLst>
        </pc:graphicFrameChg>
        <pc:graphicFrameChg chg="add del mod modGraphic">
          <ac:chgData name="CHUQUILLA Alejandro ECU" userId="4f996399-c252-4ecf-901b-ab239330a427" providerId="ADAL" clId="{359513DE-62C2-4CC8-BA8C-226DA41672D1}" dt="2022-06-17T15:32:34.280" v="251" actId="478"/>
          <ac:graphicFrameMkLst>
            <pc:docMk/>
            <pc:sldMk cId="2873471789" sldId="434"/>
            <ac:graphicFrameMk id="4" creationId="{F3F2C810-E522-46EE-8D74-07105C7F87CE}"/>
          </ac:graphicFrameMkLst>
        </pc:graphicFrameChg>
        <pc:graphicFrameChg chg="add mod modGraphic">
          <ac:chgData name="CHUQUILLA Alejandro ECU" userId="4f996399-c252-4ecf-901b-ab239330a427" providerId="ADAL" clId="{359513DE-62C2-4CC8-BA8C-226DA41672D1}" dt="2022-06-17T15:57:20.801" v="471" actId="207"/>
          <ac:graphicFrameMkLst>
            <pc:docMk/>
            <pc:sldMk cId="2873471789" sldId="434"/>
            <ac:graphicFrameMk id="6" creationId="{F5587E59-5E37-4C6B-B841-77538394704C}"/>
          </ac:graphicFrameMkLst>
        </pc:graphicFrameChg>
        <pc:picChg chg="del">
          <ac:chgData name="CHUQUILLA Alejandro ECU" userId="4f996399-c252-4ecf-901b-ab239330a427" providerId="ADAL" clId="{359513DE-62C2-4CC8-BA8C-226DA41672D1}" dt="2022-06-17T15:29:00.753" v="152" actId="478"/>
          <ac:picMkLst>
            <pc:docMk/>
            <pc:sldMk cId="2873471789" sldId="434"/>
            <ac:picMk id="21" creationId="{33369F7E-EF0C-40CD-B6A0-6DC5E732E710}"/>
          </ac:picMkLst>
        </pc:picChg>
      </pc:sldChg>
      <pc:sldChg chg="addSp delSp modSp add mod delAnim modAnim">
        <pc:chgData name="CHUQUILLA Alejandro ECU" userId="4f996399-c252-4ecf-901b-ab239330a427" providerId="ADAL" clId="{359513DE-62C2-4CC8-BA8C-226DA41672D1}" dt="2022-06-17T16:16:06.785" v="831" actId="1076"/>
        <pc:sldMkLst>
          <pc:docMk/>
          <pc:sldMk cId="2081295810" sldId="435"/>
        </pc:sldMkLst>
        <pc:spChg chg="add mod">
          <ac:chgData name="CHUQUILLA Alejandro ECU" userId="4f996399-c252-4ecf-901b-ab239330a427" providerId="ADAL" clId="{359513DE-62C2-4CC8-BA8C-226DA41672D1}" dt="2022-06-17T16:05:11.037" v="660" actId="13822"/>
          <ac:spMkLst>
            <pc:docMk/>
            <pc:sldMk cId="2081295810" sldId="435"/>
            <ac:spMk id="2" creationId="{6ADFB412-411F-4851-A1F4-16E280A7F4B2}"/>
          </ac:spMkLst>
        </pc:spChg>
        <pc:spChg chg="mod">
          <ac:chgData name="CHUQUILLA Alejandro ECU" userId="4f996399-c252-4ecf-901b-ab239330a427" providerId="ADAL" clId="{359513DE-62C2-4CC8-BA8C-226DA41672D1}" dt="2022-06-17T16:03:21.510" v="555" actId="1076"/>
          <ac:spMkLst>
            <pc:docMk/>
            <pc:sldMk cId="2081295810" sldId="435"/>
            <ac:spMk id="10" creationId="{00000000-0000-0000-0000-000000000000}"/>
          </ac:spMkLst>
        </pc:spChg>
        <pc:spChg chg="mod">
          <ac:chgData name="CHUQUILLA Alejandro ECU" userId="4f996399-c252-4ecf-901b-ab239330a427" providerId="ADAL" clId="{359513DE-62C2-4CC8-BA8C-226DA41672D1}" dt="2022-06-17T16:16:06.785" v="831" actId="1076"/>
          <ac:spMkLst>
            <pc:docMk/>
            <pc:sldMk cId="2081295810" sldId="435"/>
            <ac:spMk id="11" creationId="{00000000-0000-0000-0000-000000000000}"/>
          </ac:spMkLst>
        </pc:spChg>
        <pc:spChg chg="add mod">
          <ac:chgData name="CHUQUILLA Alejandro ECU" userId="4f996399-c252-4ecf-901b-ab239330a427" providerId="ADAL" clId="{359513DE-62C2-4CC8-BA8C-226DA41672D1}" dt="2022-06-17T16:11:05.242" v="808" actId="5793"/>
          <ac:spMkLst>
            <pc:docMk/>
            <pc:sldMk cId="2081295810" sldId="435"/>
            <ac:spMk id="18" creationId="{C897D242-7474-4872-8A9C-37DC8B0CFFE4}"/>
          </ac:spMkLst>
        </pc:spChg>
        <pc:spChg chg="del mod">
          <ac:chgData name="CHUQUILLA Alejandro ECU" userId="4f996399-c252-4ecf-901b-ab239330a427" providerId="ADAL" clId="{359513DE-62C2-4CC8-BA8C-226DA41672D1}" dt="2022-06-17T16:00:26.534" v="528" actId="478"/>
          <ac:spMkLst>
            <pc:docMk/>
            <pc:sldMk cId="2081295810" sldId="435"/>
            <ac:spMk id="19" creationId="{ADED531A-3112-414B-B512-70441D8B53F5}"/>
          </ac:spMkLst>
        </pc:spChg>
        <pc:spChg chg="del">
          <ac:chgData name="CHUQUILLA Alejandro ECU" userId="4f996399-c252-4ecf-901b-ab239330a427" providerId="ADAL" clId="{359513DE-62C2-4CC8-BA8C-226DA41672D1}" dt="2022-06-17T16:00:22.963" v="525" actId="478"/>
          <ac:spMkLst>
            <pc:docMk/>
            <pc:sldMk cId="2081295810" sldId="435"/>
            <ac:spMk id="20" creationId="{A44D68D5-07BB-47F6-916E-37ECFD3A6712}"/>
          </ac:spMkLst>
        </pc:spChg>
        <pc:spChg chg="del">
          <ac:chgData name="CHUQUILLA Alejandro ECU" userId="4f996399-c252-4ecf-901b-ab239330a427" providerId="ADAL" clId="{359513DE-62C2-4CC8-BA8C-226DA41672D1}" dt="2022-06-17T16:00:24.055" v="526" actId="478"/>
          <ac:spMkLst>
            <pc:docMk/>
            <pc:sldMk cId="2081295810" sldId="435"/>
            <ac:spMk id="22" creationId="{75DD7D12-1023-4E3E-93D9-0564960EFAD9}"/>
          </ac:spMkLst>
        </pc:spChg>
        <pc:spChg chg="del">
          <ac:chgData name="CHUQUILLA Alejandro ECU" userId="4f996399-c252-4ecf-901b-ab239330a427" providerId="ADAL" clId="{359513DE-62C2-4CC8-BA8C-226DA41672D1}" dt="2022-06-17T16:00:21.833" v="524" actId="478"/>
          <ac:spMkLst>
            <pc:docMk/>
            <pc:sldMk cId="2081295810" sldId="435"/>
            <ac:spMk id="24" creationId="{816A1B9D-7D82-4688-805D-E44815FA425C}"/>
          </ac:spMkLst>
        </pc:spChg>
        <pc:spChg chg="add mod">
          <ac:chgData name="CHUQUILLA Alejandro ECU" userId="4f996399-c252-4ecf-901b-ab239330a427" providerId="ADAL" clId="{359513DE-62C2-4CC8-BA8C-226DA41672D1}" dt="2022-06-17T16:12:05.512" v="818" actId="14100"/>
          <ac:spMkLst>
            <pc:docMk/>
            <pc:sldMk cId="2081295810" sldId="435"/>
            <ac:spMk id="25" creationId="{A6B33A5A-1790-4C6D-AB62-694C85B809F0}"/>
          </ac:spMkLst>
        </pc:spChg>
        <pc:spChg chg="del">
          <ac:chgData name="CHUQUILLA Alejandro ECU" userId="4f996399-c252-4ecf-901b-ab239330a427" providerId="ADAL" clId="{359513DE-62C2-4CC8-BA8C-226DA41672D1}" dt="2022-06-17T16:00:28.803" v="529" actId="478"/>
          <ac:spMkLst>
            <pc:docMk/>
            <pc:sldMk cId="2081295810" sldId="435"/>
            <ac:spMk id="26" creationId="{BB300166-0254-4A2E-8891-BF625122CA13}"/>
          </ac:spMkLst>
        </pc:spChg>
        <pc:graphicFrameChg chg="del">
          <ac:chgData name="CHUQUILLA Alejandro ECU" userId="4f996399-c252-4ecf-901b-ab239330a427" providerId="ADAL" clId="{359513DE-62C2-4CC8-BA8C-226DA41672D1}" dt="2022-06-17T16:00:20.077" v="523" actId="478"/>
          <ac:graphicFrameMkLst>
            <pc:docMk/>
            <pc:sldMk cId="2081295810" sldId="435"/>
            <ac:graphicFrameMk id="6" creationId="{F5587E59-5E37-4C6B-B841-77538394704C}"/>
          </ac:graphicFrameMkLst>
        </pc:graphicFrameChg>
        <pc:picChg chg="add mod">
          <ac:chgData name="CHUQUILLA Alejandro ECU" userId="4f996399-c252-4ecf-901b-ab239330a427" providerId="ADAL" clId="{359513DE-62C2-4CC8-BA8C-226DA41672D1}" dt="2022-06-17T16:02:11.653" v="553" actId="1035"/>
          <ac:picMkLst>
            <pc:docMk/>
            <pc:sldMk cId="2081295810" sldId="435"/>
            <ac:picMk id="16" creationId="{BC8FB58B-6A7B-4CFB-A4AA-98A4918B1127}"/>
          </ac:picMkLst>
        </pc:picChg>
        <pc:picChg chg="add mod">
          <ac:chgData name="CHUQUILLA Alejandro ECU" userId="4f996399-c252-4ecf-901b-ab239330a427" providerId="ADAL" clId="{359513DE-62C2-4CC8-BA8C-226DA41672D1}" dt="2022-06-17T16:02:21.514" v="554" actId="1076"/>
          <ac:picMkLst>
            <pc:docMk/>
            <pc:sldMk cId="2081295810" sldId="435"/>
            <ac:picMk id="17" creationId="{AE05F035-441C-48FE-8A01-4C81C9D1F23F}"/>
          </ac:picMkLst>
        </pc:picChg>
        <pc:cxnChg chg="add mod">
          <ac:chgData name="CHUQUILLA Alejandro ECU" userId="4f996399-c252-4ecf-901b-ab239330a427" providerId="ADAL" clId="{359513DE-62C2-4CC8-BA8C-226DA41672D1}" dt="2022-06-17T16:05:48.815" v="664" actId="14100"/>
          <ac:cxnSpMkLst>
            <pc:docMk/>
            <pc:sldMk cId="2081295810" sldId="435"/>
            <ac:cxnSpMk id="4" creationId="{0502815A-0598-4EA2-9077-757BBAA0FC03}"/>
          </ac:cxnSpMkLst>
        </pc:cxnChg>
        <pc:cxnChg chg="add mod">
          <ac:chgData name="CHUQUILLA Alejandro ECU" userId="4f996399-c252-4ecf-901b-ab239330a427" providerId="ADAL" clId="{359513DE-62C2-4CC8-BA8C-226DA41672D1}" dt="2022-06-17T16:12:05.512" v="818" actId="14100"/>
          <ac:cxnSpMkLst>
            <pc:docMk/>
            <pc:sldMk cId="2081295810" sldId="435"/>
            <ac:cxnSpMk id="21" creationId="{330B9ACE-A3A5-4BFB-B5BD-E08C8146575B}"/>
          </ac:cxnSpMkLst>
        </pc:cxnChg>
      </pc:sldChg>
      <pc:sldChg chg="addSp delSp modSp add mod ord">
        <pc:chgData name="CHUQUILLA Alejandro ECU" userId="4f996399-c252-4ecf-901b-ab239330a427" providerId="ADAL" clId="{359513DE-62C2-4CC8-BA8C-226DA41672D1}" dt="2022-06-17T16:28:58.617" v="950" actId="1076"/>
        <pc:sldMkLst>
          <pc:docMk/>
          <pc:sldMk cId="1389379354" sldId="436"/>
        </pc:sldMkLst>
        <pc:spChg chg="mod">
          <ac:chgData name="CHUQUILLA Alejandro ECU" userId="4f996399-c252-4ecf-901b-ab239330a427" providerId="ADAL" clId="{359513DE-62C2-4CC8-BA8C-226DA41672D1}" dt="2022-06-17T16:27:33.964" v="932" actId="1076"/>
          <ac:spMkLst>
            <pc:docMk/>
            <pc:sldMk cId="1389379354" sldId="436"/>
            <ac:spMk id="16" creationId="{4C7EC21F-5F1E-42B9-8360-753E22834B69}"/>
          </ac:spMkLst>
        </pc:spChg>
        <pc:spChg chg="add mod">
          <ac:chgData name="CHUQUILLA Alejandro ECU" userId="4f996399-c252-4ecf-901b-ab239330a427" providerId="ADAL" clId="{359513DE-62C2-4CC8-BA8C-226DA41672D1}" dt="2022-06-17T16:28:58.617" v="950" actId="1076"/>
          <ac:spMkLst>
            <pc:docMk/>
            <pc:sldMk cId="1389379354" sldId="436"/>
            <ac:spMk id="17" creationId="{E63AED56-A522-4C11-A964-F60352696695}"/>
          </ac:spMkLst>
        </pc:spChg>
        <pc:graphicFrameChg chg="add del mod">
          <ac:chgData name="CHUQUILLA Alejandro ECU" userId="4f996399-c252-4ecf-901b-ab239330a427" providerId="ADAL" clId="{359513DE-62C2-4CC8-BA8C-226DA41672D1}" dt="2022-06-17T16:28:01.457" v="936"/>
          <ac:graphicFrameMkLst>
            <pc:docMk/>
            <pc:sldMk cId="1389379354" sldId="436"/>
            <ac:graphicFrameMk id="2" creationId="{381003A5-F052-4184-8A06-179025D8E965}"/>
          </ac:graphicFrameMkLst>
        </pc:graphicFrameChg>
        <pc:graphicFrameChg chg="add mod">
          <ac:chgData name="CHUQUILLA Alejandro ECU" userId="4f996399-c252-4ecf-901b-ab239330a427" providerId="ADAL" clId="{359513DE-62C2-4CC8-BA8C-226DA41672D1}" dt="2022-06-17T16:28:07.397" v="938" actId="1076"/>
          <ac:graphicFrameMkLst>
            <pc:docMk/>
            <pc:sldMk cId="1389379354" sldId="436"/>
            <ac:graphicFrameMk id="3" creationId="{C4857DE7-3C3C-4A47-98E4-2FE4AEB89D39}"/>
          </ac:graphicFrameMkLst>
        </pc:graphicFrameChg>
        <pc:graphicFrameChg chg="del">
          <ac:chgData name="CHUQUILLA Alejandro ECU" userId="4f996399-c252-4ecf-901b-ab239330a427" providerId="ADAL" clId="{359513DE-62C2-4CC8-BA8C-226DA41672D1}" dt="2022-06-17T16:27:29.994" v="931" actId="478"/>
          <ac:graphicFrameMkLst>
            <pc:docMk/>
            <pc:sldMk cId="1389379354" sldId="436"/>
            <ac:graphicFrameMk id="7" creationId="{04B8FFE5-DC0E-41C8-9D5C-2F49B2541101}"/>
          </ac:graphicFrameMkLst>
        </pc:graphicFrameChg>
      </pc:sldChg>
      <pc:sldChg chg="addSp delSp modSp add mod delAnim">
        <pc:chgData name="CHUQUILLA Alejandro ECU" userId="4f996399-c252-4ecf-901b-ab239330a427" providerId="ADAL" clId="{359513DE-62C2-4CC8-BA8C-226DA41672D1}" dt="2022-06-17T20:05:37.541" v="2238" actId="20577"/>
        <pc:sldMkLst>
          <pc:docMk/>
          <pc:sldMk cId="3862711168" sldId="437"/>
        </pc:sldMkLst>
        <pc:spChg chg="del">
          <ac:chgData name="CHUQUILLA Alejandro ECU" userId="4f996399-c252-4ecf-901b-ab239330a427" providerId="ADAL" clId="{359513DE-62C2-4CC8-BA8C-226DA41672D1}" dt="2022-06-17T16:36:04.973" v="1031" actId="478"/>
          <ac:spMkLst>
            <pc:docMk/>
            <pc:sldMk cId="3862711168" sldId="437"/>
            <ac:spMk id="2" creationId="{6ADFB412-411F-4851-A1F4-16E280A7F4B2}"/>
          </ac:spMkLst>
        </pc:spChg>
        <pc:spChg chg="mod">
          <ac:chgData name="CHUQUILLA Alejandro ECU" userId="4f996399-c252-4ecf-901b-ab239330a427" providerId="ADAL" clId="{359513DE-62C2-4CC8-BA8C-226DA41672D1}" dt="2022-06-17T16:35:56.178" v="1027" actId="1076"/>
          <ac:spMkLst>
            <pc:docMk/>
            <pc:sldMk cId="3862711168" sldId="437"/>
            <ac:spMk id="10" creationId="{00000000-0000-0000-0000-000000000000}"/>
          </ac:spMkLst>
        </pc:spChg>
        <pc:spChg chg="del">
          <ac:chgData name="CHUQUILLA Alejandro ECU" userId="4f996399-c252-4ecf-901b-ab239330a427" providerId="ADAL" clId="{359513DE-62C2-4CC8-BA8C-226DA41672D1}" dt="2022-06-17T16:36:07.948" v="1034" actId="478"/>
          <ac:spMkLst>
            <pc:docMk/>
            <pc:sldMk cId="3862711168" sldId="437"/>
            <ac:spMk id="18" creationId="{C897D242-7474-4872-8A9C-37DC8B0CFFE4}"/>
          </ac:spMkLst>
        </pc:spChg>
        <pc:spChg chg="del">
          <ac:chgData name="CHUQUILLA Alejandro ECU" userId="4f996399-c252-4ecf-901b-ab239330a427" providerId="ADAL" clId="{359513DE-62C2-4CC8-BA8C-226DA41672D1}" dt="2022-06-17T16:36:06.182" v="1032" actId="478"/>
          <ac:spMkLst>
            <pc:docMk/>
            <pc:sldMk cId="3862711168" sldId="437"/>
            <ac:spMk id="25" creationId="{A6B33A5A-1790-4C6D-AB62-694C85B809F0}"/>
          </ac:spMkLst>
        </pc:spChg>
        <pc:graphicFrameChg chg="add mod modGraphic">
          <ac:chgData name="CHUQUILLA Alejandro ECU" userId="4f996399-c252-4ecf-901b-ab239330a427" providerId="ADAL" clId="{359513DE-62C2-4CC8-BA8C-226DA41672D1}" dt="2022-06-17T20:05:37.541" v="2238" actId="20577"/>
          <ac:graphicFrameMkLst>
            <pc:docMk/>
            <pc:sldMk cId="3862711168" sldId="437"/>
            <ac:graphicFrameMk id="3" creationId="{EA9AA525-0C84-44C9-B7C9-F05F55901879}"/>
          </ac:graphicFrameMkLst>
        </pc:graphicFrameChg>
        <pc:picChg chg="del">
          <ac:chgData name="CHUQUILLA Alejandro ECU" userId="4f996399-c252-4ecf-901b-ab239330a427" providerId="ADAL" clId="{359513DE-62C2-4CC8-BA8C-226DA41672D1}" dt="2022-06-17T16:36:01.848" v="1028" actId="478"/>
          <ac:picMkLst>
            <pc:docMk/>
            <pc:sldMk cId="3862711168" sldId="437"/>
            <ac:picMk id="16" creationId="{BC8FB58B-6A7B-4CFB-A4AA-98A4918B1127}"/>
          </ac:picMkLst>
        </pc:picChg>
        <pc:picChg chg="del">
          <ac:chgData name="CHUQUILLA Alejandro ECU" userId="4f996399-c252-4ecf-901b-ab239330a427" providerId="ADAL" clId="{359513DE-62C2-4CC8-BA8C-226DA41672D1}" dt="2022-06-17T16:36:02.597" v="1029" actId="478"/>
          <ac:picMkLst>
            <pc:docMk/>
            <pc:sldMk cId="3862711168" sldId="437"/>
            <ac:picMk id="17" creationId="{AE05F035-441C-48FE-8A01-4C81C9D1F23F}"/>
          </ac:picMkLst>
        </pc:picChg>
        <pc:cxnChg chg="del">
          <ac:chgData name="CHUQUILLA Alejandro ECU" userId="4f996399-c252-4ecf-901b-ab239330a427" providerId="ADAL" clId="{359513DE-62C2-4CC8-BA8C-226DA41672D1}" dt="2022-06-17T16:36:03.652" v="1030" actId="478"/>
          <ac:cxnSpMkLst>
            <pc:docMk/>
            <pc:sldMk cId="3862711168" sldId="437"/>
            <ac:cxnSpMk id="4" creationId="{0502815A-0598-4EA2-9077-757BBAA0FC03}"/>
          </ac:cxnSpMkLst>
        </pc:cxnChg>
        <pc:cxnChg chg="mod">
          <ac:chgData name="CHUQUILLA Alejandro ECU" userId="4f996399-c252-4ecf-901b-ab239330a427" providerId="ADAL" clId="{359513DE-62C2-4CC8-BA8C-226DA41672D1}" dt="2022-06-17T16:35:49.883" v="1025" actId="1076"/>
          <ac:cxnSpMkLst>
            <pc:docMk/>
            <pc:sldMk cId="3862711168" sldId="437"/>
            <ac:cxnSpMk id="9" creationId="{00000000-0000-0000-0000-000000000000}"/>
          </ac:cxnSpMkLst>
        </pc:cxnChg>
        <pc:cxnChg chg="del mod">
          <ac:chgData name="CHUQUILLA Alejandro ECU" userId="4f996399-c252-4ecf-901b-ab239330a427" providerId="ADAL" clId="{359513DE-62C2-4CC8-BA8C-226DA41672D1}" dt="2022-06-17T16:36:06.862" v="1033" actId="478"/>
          <ac:cxnSpMkLst>
            <pc:docMk/>
            <pc:sldMk cId="3862711168" sldId="437"/>
            <ac:cxnSpMk id="21" creationId="{330B9ACE-A3A5-4BFB-B5BD-E08C8146575B}"/>
          </ac:cxnSpMkLst>
        </pc:cxnChg>
      </pc:sldChg>
      <pc:sldChg chg="add del">
        <pc:chgData name="CHUQUILLA Alejandro ECU" userId="4f996399-c252-4ecf-901b-ab239330a427" providerId="ADAL" clId="{359513DE-62C2-4CC8-BA8C-226DA41672D1}" dt="2022-06-17T17:03:06.186" v="2076"/>
        <pc:sldMkLst>
          <pc:docMk/>
          <pc:sldMk cId="2087392308" sldId="438"/>
        </pc:sldMkLst>
      </pc:sldChg>
      <pc:sldChg chg="addSp delSp modSp add mod delAnim modAnim">
        <pc:chgData name="CHUQUILLA Alejandro ECU" userId="4f996399-c252-4ecf-901b-ab239330a427" providerId="ADAL" clId="{359513DE-62C2-4CC8-BA8C-226DA41672D1}" dt="2022-06-17T19:50:44.270" v="2109" actId="14100"/>
        <pc:sldMkLst>
          <pc:docMk/>
          <pc:sldMk cId="2900946244" sldId="438"/>
        </pc:sldMkLst>
        <pc:spChg chg="del">
          <ac:chgData name="CHUQUILLA Alejandro ECU" userId="4f996399-c252-4ecf-901b-ab239330a427" providerId="ADAL" clId="{359513DE-62C2-4CC8-BA8C-226DA41672D1}" dt="2022-06-17T19:46:21.130" v="2083" actId="478"/>
          <ac:spMkLst>
            <pc:docMk/>
            <pc:sldMk cId="2900946244" sldId="438"/>
            <ac:spMk id="13" creationId="{00000000-0000-0000-0000-000000000000}"/>
          </ac:spMkLst>
        </pc:spChg>
        <pc:spChg chg="del">
          <ac:chgData name="CHUQUILLA Alejandro ECU" userId="4f996399-c252-4ecf-901b-ab239330a427" providerId="ADAL" clId="{359513DE-62C2-4CC8-BA8C-226DA41672D1}" dt="2022-06-17T19:46:37.254" v="2085" actId="478"/>
          <ac:spMkLst>
            <pc:docMk/>
            <pc:sldMk cId="2900946244" sldId="438"/>
            <ac:spMk id="15" creationId="{00000000-0000-0000-0000-000000000000}"/>
          </ac:spMkLst>
        </pc:spChg>
        <pc:spChg chg="add mod">
          <ac:chgData name="CHUQUILLA Alejandro ECU" userId="4f996399-c252-4ecf-901b-ab239330a427" providerId="ADAL" clId="{359513DE-62C2-4CC8-BA8C-226DA41672D1}" dt="2022-06-17T19:50:44.270" v="2109" actId="14100"/>
          <ac:spMkLst>
            <pc:docMk/>
            <pc:sldMk cId="2900946244" sldId="438"/>
            <ac:spMk id="16" creationId="{3F8741E3-66D2-4EF0-B882-21FEF2FDFEAB}"/>
          </ac:spMkLst>
        </pc:spChg>
        <pc:spChg chg="mod">
          <ac:chgData name="CHUQUILLA Alejandro ECU" userId="4f996399-c252-4ecf-901b-ab239330a427" providerId="ADAL" clId="{359513DE-62C2-4CC8-BA8C-226DA41672D1}" dt="2022-06-17T19:50:34.434" v="2106" actId="1076"/>
          <ac:spMkLst>
            <pc:docMk/>
            <pc:sldMk cId="2900946244" sldId="438"/>
            <ac:spMk id="17" creationId="{00000000-0000-0000-0000-000000000000}"/>
          </ac:spMkLst>
        </pc:spChg>
        <pc:spChg chg="mod">
          <ac:chgData name="CHUQUILLA Alejandro ECU" userId="4f996399-c252-4ecf-901b-ab239330a427" providerId="ADAL" clId="{359513DE-62C2-4CC8-BA8C-226DA41672D1}" dt="2022-06-17T19:50:37.784" v="2107" actId="14100"/>
          <ac:spMkLst>
            <pc:docMk/>
            <pc:sldMk cId="2900946244" sldId="438"/>
            <ac:spMk id="18" creationId="{00000000-0000-0000-0000-000000000000}"/>
          </ac:spMkLst>
        </pc:spChg>
      </pc:sldChg>
      <pc:sldChg chg="addSp delSp modSp add mod delAnim modAnim">
        <pc:chgData name="CHUQUILLA Alejandro ECU" userId="4f996399-c252-4ecf-901b-ab239330a427" providerId="ADAL" clId="{359513DE-62C2-4CC8-BA8C-226DA41672D1}" dt="2022-06-17T19:58:33.519" v="2201" actId="1076"/>
        <pc:sldMkLst>
          <pc:docMk/>
          <pc:sldMk cId="80643932" sldId="439"/>
        </pc:sldMkLst>
        <pc:spChg chg="add mod">
          <ac:chgData name="CHUQUILLA Alejandro ECU" userId="4f996399-c252-4ecf-901b-ab239330a427" providerId="ADAL" clId="{359513DE-62C2-4CC8-BA8C-226DA41672D1}" dt="2022-06-17T19:58:21.241" v="2197" actId="1076"/>
          <ac:spMkLst>
            <pc:docMk/>
            <pc:sldMk cId="80643932" sldId="439"/>
            <ac:spMk id="15" creationId="{D8FBE47A-B341-41AC-AC7E-BAA3F00AFCE1}"/>
          </ac:spMkLst>
        </pc:spChg>
        <pc:spChg chg="del">
          <ac:chgData name="CHUQUILLA Alejandro ECU" userId="4f996399-c252-4ecf-901b-ab239330a427" providerId="ADAL" clId="{359513DE-62C2-4CC8-BA8C-226DA41672D1}" dt="2022-06-17T19:56:38.433" v="2176" actId="478"/>
          <ac:spMkLst>
            <pc:docMk/>
            <pc:sldMk cId="80643932" sldId="439"/>
            <ac:spMk id="16" creationId="{E9BD2DBB-D7DF-4C15-AF24-6F27D9B47FBC}"/>
          </ac:spMkLst>
        </pc:spChg>
        <pc:spChg chg="del">
          <ac:chgData name="CHUQUILLA Alejandro ECU" userId="4f996399-c252-4ecf-901b-ab239330a427" providerId="ADAL" clId="{359513DE-62C2-4CC8-BA8C-226DA41672D1}" dt="2022-06-17T19:56:37.248" v="2175" actId="478"/>
          <ac:spMkLst>
            <pc:docMk/>
            <pc:sldMk cId="80643932" sldId="439"/>
            <ac:spMk id="17" creationId="{00000000-0000-0000-0000-000000000000}"/>
          </ac:spMkLst>
        </pc:spChg>
        <pc:spChg chg="add mod">
          <ac:chgData name="CHUQUILLA Alejandro ECU" userId="4f996399-c252-4ecf-901b-ab239330a427" providerId="ADAL" clId="{359513DE-62C2-4CC8-BA8C-226DA41672D1}" dt="2022-06-17T19:58:29.838" v="2200" actId="1076"/>
          <ac:spMkLst>
            <pc:docMk/>
            <pc:sldMk cId="80643932" sldId="439"/>
            <ac:spMk id="18" creationId="{A651587D-34F7-41FC-A014-A723C3852269}"/>
          </ac:spMkLst>
        </pc:spChg>
        <pc:spChg chg="del">
          <ac:chgData name="CHUQUILLA Alejandro ECU" userId="4f996399-c252-4ecf-901b-ab239330a427" providerId="ADAL" clId="{359513DE-62C2-4CC8-BA8C-226DA41672D1}" dt="2022-06-17T19:56:39.697" v="2177" actId="478"/>
          <ac:spMkLst>
            <pc:docMk/>
            <pc:sldMk cId="80643932" sldId="439"/>
            <ac:spMk id="19" creationId="{871C71D2-1A13-41E3-B27F-CBBA7571D071}"/>
          </ac:spMkLst>
        </pc:spChg>
        <pc:spChg chg="del">
          <ac:chgData name="CHUQUILLA Alejandro ECU" userId="4f996399-c252-4ecf-901b-ab239330a427" providerId="ADAL" clId="{359513DE-62C2-4CC8-BA8C-226DA41672D1}" dt="2022-06-17T19:56:40.947" v="2178" actId="478"/>
          <ac:spMkLst>
            <pc:docMk/>
            <pc:sldMk cId="80643932" sldId="439"/>
            <ac:spMk id="20" creationId="{6DC8054C-AE73-47B4-84EE-39ECFA29076B}"/>
          </ac:spMkLst>
        </pc:spChg>
        <pc:spChg chg="mod">
          <ac:chgData name="CHUQUILLA Alejandro ECU" userId="4f996399-c252-4ecf-901b-ab239330a427" providerId="ADAL" clId="{359513DE-62C2-4CC8-BA8C-226DA41672D1}" dt="2022-06-17T19:58:33.519" v="2201" actId="1076"/>
          <ac:spMkLst>
            <pc:docMk/>
            <pc:sldMk cId="80643932" sldId="439"/>
            <ac:spMk id="21" creationId="{5427CD0A-5915-49FA-A80E-210DC3D7CBF8}"/>
          </ac:spMkLst>
        </pc:spChg>
      </pc:sldChg>
      <pc:sldChg chg="addSp delSp modSp add mod">
        <pc:chgData name="CHUQUILLA Alejandro ECU" userId="4f996399-c252-4ecf-901b-ab239330a427" providerId="ADAL" clId="{359513DE-62C2-4CC8-BA8C-226DA41672D1}" dt="2022-06-17T20:49:43.074" v="2517" actId="14734"/>
        <pc:sldMkLst>
          <pc:docMk/>
          <pc:sldMk cId="1894851712" sldId="440"/>
        </pc:sldMkLst>
        <pc:spChg chg="mod">
          <ac:chgData name="CHUQUILLA Alejandro ECU" userId="4f996399-c252-4ecf-901b-ab239330a427" providerId="ADAL" clId="{359513DE-62C2-4CC8-BA8C-226DA41672D1}" dt="2022-06-17T20:31:48.246" v="2303" actId="1076"/>
          <ac:spMkLst>
            <pc:docMk/>
            <pc:sldMk cId="1894851712" sldId="440"/>
            <ac:spMk id="10" creationId="{00000000-0000-0000-0000-000000000000}"/>
          </ac:spMkLst>
        </pc:spChg>
        <pc:spChg chg="mod">
          <ac:chgData name="CHUQUILLA Alejandro ECU" userId="4f996399-c252-4ecf-901b-ab239330a427" providerId="ADAL" clId="{359513DE-62C2-4CC8-BA8C-226DA41672D1}" dt="2022-06-17T20:49:41.112" v="2516" actId="1076"/>
          <ac:spMkLst>
            <pc:docMk/>
            <pc:sldMk cId="1894851712" sldId="440"/>
            <ac:spMk id="11" creationId="{00000000-0000-0000-0000-000000000000}"/>
          </ac:spMkLst>
        </pc:spChg>
        <pc:spChg chg="del">
          <ac:chgData name="CHUQUILLA Alejandro ECU" userId="4f996399-c252-4ecf-901b-ab239330a427" providerId="ADAL" clId="{359513DE-62C2-4CC8-BA8C-226DA41672D1}" dt="2022-06-17T20:31:52.300" v="2305" actId="478"/>
          <ac:spMkLst>
            <pc:docMk/>
            <pc:sldMk cId="1894851712" sldId="440"/>
            <ac:spMk id="18" creationId="{6FFE7AB8-35F2-4484-AC35-C6B93E2BB2DF}"/>
          </ac:spMkLst>
        </pc:spChg>
        <pc:spChg chg="del">
          <ac:chgData name="CHUQUILLA Alejandro ECU" userId="4f996399-c252-4ecf-901b-ab239330a427" providerId="ADAL" clId="{359513DE-62C2-4CC8-BA8C-226DA41672D1}" dt="2022-06-17T20:31:55.480" v="2308" actId="478"/>
          <ac:spMkLst>
            <pc:docMk/>
            <pc:sldMk cId="1894851712" sldId="440"/>
            <ac:spMk id="19" creationId="{8A069554-7BF8-4A0B-AFD1-736DEFC59599}"/>
          </ac:spMkLst>
        </pc:spChg>
        <pc:spChg chg="add mod">
          <ac:chgData name="CHUQUILLA Alejandro ECU" userId="4f996399-c252-4ecf-901b-ab239330a427" providerId="ADAL" clId="{359513DE-62C2-4CC8-BA8C-226DA41672D1}" dt="2022-06-17T20:43:45.741" v="2426" actId="5793"/>
          <ac:spMkLst>
            <pc:docMk/>
            <pc:sldMk cId="1894851712" sldId="440"/>
            <ac:spMk id="20" creationId="{F23EDDA6-01E9-4477-98D2-40BDD2EA8B89}"/>
          </ac:spMkLst>
        </pc:spChg>
        <pc:graphicFrameChg chg="add del mod">
          <ac:chgData name="CHUQUILLA Alejandro ECU" userId="4f996399-c252-4ecf-901b-ab239330a427" providerId="ADAL" clId="{359513DE-62C2-4CC8-BA8C-226DA41672D1}" dt="2022-06-17T20:32:07.279" v="2310"/>
          <ac:graphicFrameMkLst>
            <pc:docMk/>
            <pc:sldMk cId="1894851712" sldId="440"/>
            <ac:graphicFrameMk id="2" creationId="{C5416BE0-7466-4D49-92B6-63808DF0F477}"/>
          </ac:graphicFrameMkLst>
        </pc:graphicFrameChg>
        <pc:graphicFrameChg chg="add mod modGraphic">
          <ac:chgData name="CHUQUILLA Alejandro ECU" userId="4f996399-c252-4ecf-901b-ab239330a427" providerId="ADAL" clId="{359513DE-62C2-4CC8-BA8C-226DA41672D1}" dt="2022-06-17T20:43:51.989" v="2427" actId="1076"/>
          <ac:graphicFrameMkLst>
            <pc:docMk/>
            <pc:sldMk cId="1894851712" sldId="440"/>
            <ac:graphicFrameMk id="3" creationId="{3EBABB61-C3E8-4CD6-BD7D-0AB4E9AF0431}"/>
          </ac:graphicFrameMkLst>
        </pc:graphicFrameChg>
        <pc:graphicFrameChg chg="add mod modGraphic">
          <ac:chgData name="CHUQUILLA Alejandro ECU" userId="4f996399-c252-4ecf-901b-ab239330a427" providerId="ADAL" clId="{359513DE-62C2-4CC8-BA8C-226DA41672D1}" dt="2022-06-17T20:49:43.074" v="2517" actId="14734"/>
          <ac:graphicFrameMkLst>
            <pc:docMk/>
            <pc:sldMk cId="1894851712" sldId="440"/>
            <ac:graphicFrameMk id="5" creationId="{E1499BC9-1E9A-466D-8A5D-4B16F655666A}"/>
          </ac:graphicFrameMkLst>
        </pc:graphicFrameChg>
        <pc:picChg chg="del">
          <ac:chgData name="CHUQUILLA Alejandro ECU" userId="4f996399-c252-4ecf-901b-ab239330a427" providerId="ADAL" clId="{359513DE-62C2-4CC8-BA8C-226DA41672D1}" dt="2022-06-17T20:31:50.746" v="2304" actId="478"/>
          <ac:picMkLst>
            <pc:docMk/>
            <pc:sldMk cId="1894851712" sldId="440"/>
            <ac:picMk id="12" creationId="{DB8324A6-CE09-4AF6-A3EE-18180C949843}"/>
          </ac:picMkLst>
        </pc:picChg>
        <pc:picChg chg="del">
          <ac:chgData name="CHUQUILLA Alejandro ECU" userId="4f996399-c252-4ecf-901b-ab239330a427" providerId="ADAL" clId="{359513DE-62C2-4CC8-BA8C-226DA41672D1}" dt="2022-06-17T20:31:54.376" v="2307" actId="478"/>
          <ac:picMkLst>
            <pc:docMk/>
            <pc:sldMk cId="1894851712" sldId="440"/>
            <ac:picMk id="16" creationId="{C56EC5C7-3B9B-4808-96A5-E5DDFDC18A6C}"/>
          </ac:picMkLst>
        </pc:picChg>
        <pc:picChg chg="del">
          <ac:chgData name="CHUQUILLA Alejandro ECU" userId="4f996399-c252-4ecf-901b-ab239330a427" providerId="ADAL" clId="{359513DE-62C2-4CC8-BA8C-226DA41672D1}" dt="2022-06-17T20:31:53.321" v="2306" actId="478"/>
          <ac:picMkLst>
            <pc:docMk/>
            <pc:sldMk cId="1894851712" sldId="440"/>
            <ac:picMk id="17" creationId="{EAADB36A-B440-4494-BF58-E739284F2639}"/>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414C6-D936-43C7-A54A-0498A1EC6AA2}" type="doc">
      <dgm:prSet loTypeId="urn:microsoft.com/office/officeart/2005/8/layout/gear1" loCatId="relationship" qsTypeId="urn:microsoft.com/office/officeart/2005/8/quickstyle/3d1" qsCatId="3D" csTypeId="urn:microsoft.com/office/officeart/2005/8/colors/colorful1" csCatId="colorful" phldr="1"/>
      <dgm:spPr/>
    </dgm:pt>
    <dgm:pt modelId="{CC052806-A610-4D6E-A1AE-F5231B9A97F6}">
      <dgm:prSet phldrT="[Texto]"/>
      <dgm:spPr/>
      <dgm:t>
        <a:bodyPr/>
        <a:lstStyle/>
        <a:p>
          <a:r>
            <a:rPr lang="es-EC" dirty="0"/>
            <a:t>Plan </a:t>
          </a:r>
          <a:r>
            <a:rPr lang="es-EC"/>
            <a:t>de mejora </a:t>
          </a:r>
          <a:endParaRPr lang="es-EC" dirty="0"/>
        </a:p>
      </dgm:t>
    </dgm:pt>
    <dgm:pt modelId="{8BBFE1F4-3CEC-4871-9530-4031BFF30DEF}" type="parTrans" cxnId="{3E01FF62-509C-47D2-BC37-9AF04A3FBE53}">
      <dgm:prSet/>
      <dgm:spPr/>
      <dgm:t>
        <a:bodyPr/>
        <a:lstStyle/>
        <a:p>
          <a:endParaRPr lang="es-EC"/>
        </a:p>
      </dgm:t>
    </dgm:pt>
    <dgm:pt modelId="{6DDF41AA-B816-4E58-B75A-91CFC2EDC33B}" type="sibTrans" cxnId="{3E01FF62-509C-47D2-BC37-9AF04A3FBE53}">
      <dgm:prSet/>
      <dgm:spPr/>
      <dgm:t>
        <a:bodyPr/>
        <a:lstStyle/>
        <a:p>
          <a:endParaRPr lang="es-EC"/>
        </a:p>
      </dgm:t>
    </dgm:pt>
    <dgm:pt modelId="{6CA4D5CB-7640-49FD-A5E7-DCAC7C1C29F2}">
      <dgm:prSet phldrT="[Texto]"/>
      <dgm:spPr/>
      <dgm:t>
        <a:bodyPr/>
        <a:lstStyle/>
        <a:p>
          <a:r>
            <a:rPr lang="es-EC" dirty="0"/>
            <a:t>Auditoría</a:t>
          </a:r>
        </a:p>
      </dgm:t>
    </dgm:pt>
    <dgm:pt modelId="{F41174C0-791A-42E8-99D6-2464F591B5AC}" type="parTrans" cxnId="{F6348CFC-02F9-48B4-B8E9-DD536D637D73}">
      <dgm:prSet/>
      <dgm:spPr/>
      <dgm:t>
        <a:bodyPr/>
        <a:lstStyle/>
        <a:p>
          <a:endParaRPr lang="es-EC"/>
        </a:p>
      </dgm:t>
    </dgm:pt>
    <dgm:pt modelId="{AAFC0E02-917A-474D-B075-AFA0866C284C}" type="sibTrans" cxnId="{F6348CFC-02F9-48B4-B8E9-DD536D637D73}">
      <dgm:prSet/>
      <dgm:spPr/>
      <dgm:t>
        <a:bodyPr/>
        <a:lstStyle/>
        <a:p>
          <a:endParaRPr lang="es-EC"/>
        </a:p>
      </dgm:t>
    </dgm:pt>
    <dgm:pt modelId="{A24D930B-BB65-451D-B4F5-3D1F86242ECE}">
      <dgm:prSet phldrT="[Texto]"/>
      <dgm:spPr/>
      <dgm:t>
        <a:bodyPr/>
        <a:lstStyle/>
        <a:p>
          <a:r>
            <a:rPr lang="es-EC"/>
            <a:t>Análisis</a:t>
          </a:r>
          <a:endParaRPr lang="es-EC" dirty="0"/>
        </a:p>
      </dgm:t>
    </dgm:pt>
    <dgm:pt modelId="{501CCA8E-21FC-4799-BC5F-03CCAC1C2631}" type="parTrans" cxnId="{160380A2-3224-494C-A674-70F9C79B8845}">
      <dgm:prSet/>
      <dgm:spPr/>
      <dgm:t>
        <a:bodyPr/>
        <a:lstStyle/>
        <a:p>
          <a:endParaRPr lang="en-US"/>
        </a:p>
      </dgm:t>
    </dgm:pt>
    <dgm:pt modelId="{0BFB5664-7B74-46CD-B309-1D0485D6B74B}" type="sibTrans" cxnId="{160380A2-3224-494C-A674-70F9C79B8845}">
      <dgm:prSet/>
      <dgm:spPr/>
      <dgm:t>
        <a:bodyPr/>
        <a:lstStyle/>
        <a:p>
          <a:endParaRPr lang="en-US"/>
        </a:p>
      </dgm:t>
    </dgm:pt>
    <dgm:pt modelId="{EB530F65-72AA-474F-895A-EDF6A2A052D4}" type="pres">
      <dgm:prSet presAssocID="{6B0414C6-D936-43C7-A54A-0498A1EC6AA2}" presName="composite" presStyleCnt="0">
        <dgm:presLayoutVars>
          <dgm:chMax val="3"/>
          <dgm:animLvl val="lvl"/>
          <dgm:resizeHandles val="exact"/>
        </dgm:presLayoutVars>
      </dgm:prSet>
      <dgm:spPr/>
    </dgm:pt>
    <dgm:pt modelId="{8DA794C2-59C1-4741-824D-19FFF26BAFED}" type="pres">
      <dgm:prSet presAssocID="{CC052806-A610-4D6E-A1AE-F5231B9A97F6}" presName="gear1" presStyleLbl="node1" presStyleIdx="0" presStyleCnt="3">
        <dgm:presLayoutVars>
          <dgm:chMax val="1"/>
          <dgm:bulletEnabled val="1"/>
        </dgm:presLayoutVars>
      </dgm:prSet>
      <dgm:spPr/>
    </dgm:pt>
    <dgm:pt modelId="{BA5C1289-0629-4886-BC0F-4AF548EFEB92}" type="pres">
      <dgm:prSet presAssocID="{CC052806-A610-4D6E-A1AE-F5231B9A97F6}" presName="gear1srcNode" presStyleLbl="node1" presStyleIdx="0" presStyleCnt="3"/>
      <dgm:spPr/>
    </dgm:pt>
    <dgm:pt modelId="{6F3F4665-54DD-4695-BAD2-21569C72CCED}" type="pres">
      <dgm:prSet presAssocID="{CC052806-A610-4D6E-A1AE-F5231B9A97F6}" presName="gear1dstNode" presStyleLbl="node1" presStyleIdx="0" presStyleCnt="3"/>
      <dgm:spPr/>
    </dgm:pt>
    <dgm:pt modelId="{78B13AD4-690E-4477-8794-AF1949724B2A}" type="pres">
      <dgm:prSet presAssocID="{6CA4D5CB-7640-49FD-A5E7-DCAC7C1C29F2}" presName="gear2" presStyleLbl="node1" presStyleIdx="1" presStyleCnt="3">
        <dgm:presLayoutVars>
          <dgm:chMax val="1"/>
          <dgm:bulletEnabled val="1"/>
        </dgm:presLayoutVars>
      </dgm:prSet>
      <dgm:spPr/>
    </dgm:pt>
    <dgm:pt modelId="{9DFEE126-895C-4F39-984B-B0072CEF992F}" type="pres">
      <dgm:prSet presAssocID="{6CA4D5CB-7640-49FD-A5E7-DCAC7C1C29F2}" presName="gear2srcNode" presStyleLbl="node1" presStyleIdx="1" presStyleCnt="3"/>
      <dgm:spPr/>
    </dgm:pt>
    <dgm:pt modelId="{39EED10E-5F37-49B8-ADBF-7C696235014F}" type="pres">
      <dgm:prSet presAssocID="{6CA4D5CB-7640-49FD-A5E7-DCAC7C1C29F2}" presName="gear2dstNode" presStyleLbl="node1" presStyleIdx="1" presStyleCnt="3"/>
      <dgm:spPr/>
    </dgm:pt>
    <dgm:pt modelId="{86B363D9-9BCD-4CBF-B5CC-F0BCCED79930}" type="pres">
      <dgm:prSet presAssocID="{A24D930B-BB65-451D-B4F5-3D1F86242ECE}" presName="gear3" presStyleLbl="node1" presStyleIdx="2" presStyleCnt="3"/>
      <dgm:spPr/>
    </dgm:pt>
    <dgm:pt modelId="{B096E1A6-FA8E-43FF-A206-AA3A6D156533}" type="pres">
      <dgm:prSet presAssocID="{A24D930B-BB65-451D-B4F5-3D1F86242ECE}" presName="gear3tx" presStyleLbl="node1" presStyleIdx="2" presStyleCnt="3">
        <dgm:presLayoutVars>
          <dgm:chMax val="1"/>
          <dgm:bulletEnabled val="1"/>
        </dgm:presLayoutVars>
      </dgm:prSet>
      <dgm:spPr/>
    </dgm:pt>
    <dgm:pt modelId="{AB667422-89DD-430B-A57A-204AF3699828}" type="pres">
      <dgm:prSet presAssocID="{A24D930B-BB65-451D-B4F5-3D1F86242ECE}" presName="gear3srcNode" presStyleLbl="node1" presStyleIdx="2" presStyleCnt="3"/>
      <dgm:spPr/>
    </dgm:pt>
    <dgm:pt modelId="{6737591F-0004-424F-B300-2314168D8AB3}" type="pres">
      <dgm:prSet presAssocID="{A24D930B-BB65-451D-B4F5-3D1F86242ECE}" presName="gear3dstNode" presStyleLbl="node1" presStyleIdx="2" presStyleCnt="3"/>
      <dgm:spPr/>
    </dgm:pt>
    <dgm:pt modelId="{EDD5E19A-8155-4966-AA98-F8F70B36F335}" type="pres">
      <dgm:prSet presAssocID="{6DDF41AA-B816-4E58-B75A-91CFC2EDC33B}" presName="connector1" presStyleLbl="sibTrans2D1" presStyleIdx="0" presStyleCnt="3"/>
      <dgm:spPr/>
    </dgm:pt>
    <dgm:pt modelId="{2B017905-5009-4679-B2C1-B051E60C270E}" type="pres">
      <dgm:prSet presAssocID="{AAFC0E02-917A-474D-B075-AFA0866C284C}" presName="connector2" presStyleLbl="sibTrans2D1" presStyleIdx="1" presStyleCnt="3"/>
      <dgm:spPr/>
    </dgm:pt>
    <dgm:pt modelId="{D040518C-1215-4D66-9D3E-524EBDA7C1DC}" type="pres">
      <dgm:prSet presAssocID="{0BFB5664-7B74-46CD-B309-1D0485D6B74B}" presName="connector3" presStyleLbl="sibTrans2D1" presStyleIdx="2" presStyleCnt="3"/>
      <dgm:spPr/>
    </dgm:pt>
  </dgm:ptLst>
  <dgm:cxnLst>
    <dgm:cxn modelId="{21A7EF03-C92F-420B-872A-AB8467B307E7}" type="presOf" srcId="{6CA4D5CB-7640-49FD-A5E7-DCAC7C1C29F2}" destId="{78B13AD4-690E-4477-8794-AF1949724B2A}" srcOrd="0" destOrd="0" presId="urn:microsoft.com/office/officeart/2005/8/layout/gear1"/>
    <dgm:cxn modelId="{A438062A-18A6-4423-95AF-7E143F8562F5}" type="presOf" srcId="{A24D930B-BB65-451D-B4F5-3D1F86242ECE}" destId="{6737591F-0004-424F-B300-2314168D8AB3}" srcOrd="3" destOrd="0" presId="urn:microsoft.com/office/officeart/2005/8/layout/gear1"/>
    <dgm:cxn modelId="{D4772B3C-3135-482E-AA65-17CAB17C4986}" type="presOf" srcId="{6DDF41AA-B816-4E58-B75A-91CFC2EDC33B}" destId="{EDD5E19A-8155-4966-AA98-F8F70B36F335}" srcOrd="0" destOrd="0" presId="urn:microsoft.com/office/officeart/2005/8/layout/gear1"/>
    <dgm:cxn modelId="{3E01FF62-509C-47D2-BC37-9AF04A3FBE53}" srcId="{6B0414C6-D936-43C7-A54A-0498A1EC6AA2}" destId="{CC052806-A610-4D6E-A1AE-F5231B9A97F6}" srcOrd="0" destOrd="0" parTransId="{8BBFE1F4-3CEC-4871-9530-4031BFF30DEF}" sibTransId="{6DDF41AA-B816-4E58-B75A-91CFC2EDC33B}"/>
    <dgm:cxn modelId="{48A9FF8A-5D2E-4ACE-8483-9A3D956A5535}" type="presOf" srcId="{A24D930B-BB65-451D-B4F5-3D1F86242ECE}" destId="{AB667422-89DD-430B-A57A-204AF3699828}" srcOrd="2" destOrd="0" presId="urn:microsoft.com/office/officeart/2005/8/layout/gear1"/>
    <dgm:cxn modelId="{BB876E8D-0B88-4BB3-BB64-6463A3C4E092}" type="presOf" srcId="{A24D930B-BB65-451D-B4F5-3D1F86242ECE}" destId="{86B363D9-9BCD-4CBF-B5CC-F0BCCED79930}" srcOrd="0" destOrd="0" presId="urn:microsoft.com/office/officeart/2005/8/layout/gear1"/>
    <dgm:cxn modelId="{160380A2-3224-494C-A674-70F9C79B8845}" srcId="{6B0414C6-D936-43C7-A54A-0498A1EC6AA2}" destId="{A24D930B-BB65-451D-B4F5-3D1F86242ECE}" srcOrd="2" destOrd="0" parTransId="{501CCA8E-21FC-4799-BC5F-03CCAC1C2631}" sibTransId="{0BFB5664-7B74-46CD-B309-1D0485D6B74B}"/>
    <dgm:cxn modelId="{2D980CB9-20B3-4B2B-832A-3D13DAD04594}" type="presOf" srcId="{6CA4D5CB-7640-49FD-A5E7-DCAC7C1C29F2}" destId="{39EED10E-5F37-49B8-ADBF-7C696235014F}" srcOrd="2" destOrd="0" presId="urn:microsoft.com/office/officeart/2005/8/layout/gear1"/>
    <dgm:cxn modelId="{FF15D8CC-66C5-4359-AC54-604BDCC35FAB}" type="presOf" srcId="{6B0414C6-D936-43C7-A54A-0498A1EC6AA2}" destId="{EB530F65-72AA-474F-895A-EDF6A2A052D4}" srcOrd="0" destOrd="0" presId="urn:microsoft.com/office/officeart/2005/8/layout/gear1"/>
    <dgm:cxn modelId="{EE7059DE-1F8A-4E31-92C3-2EFC484F9F29}" type="presOf" srcId="{CC052806-A610-4D6E-A1AE-F5231B9A97F6}" destId="{6F3F4665-54DD-4695-BAD2-21569C72CCED}" srcOrd="2" destOrd="0" presId="urn:microsoft.com/office/officeart/2005/8/layout/gear1"/>
    <dgm:cxn modelId="{85A68CE4-5F6E-4E2D-B58B-11D38001CF45}" type="presOf" srcId="{AAFC0E02-917A-474D-B075-AFA0866C284C}" destId="{2B017905-5009-4679-B2C1-B051E60C270E}" srcOrd="0" destOrd="0" presId="urn:microsoft.com/office/officeart/2005/8/layout/gear1"/>
    <dgm:cxn modelId="{0230F2E7-9333-4E58-AEC1-A2C8E11120ED}" type="presOf" srcId="{A24D930B-BB65-451D-B4F5-3D1F86242ECE}" destId="{B096E1A6-FA8E-43FF-A206-AA3A6D156533}" srcOrd="1" destOrd="0" presId="urn:microsoft.com/office/officeart/2005/8/layout/gear1"/>
    <dgm:cxn modelId="{7F1D92E8-E473-469F-8B59-B1634916F516}" type="presOf" srcId="{CC052806-A610-4D6E-A1AE-F5231B9A97F6}" destId="{8DA794C2-59C1-4741-824D-19FFF26BAFED}" srcOrd="0" destOrd="0" presId="urn:microsoft.com/office/officeart/2005/8/layout/gear1"/>
    <dgm:cxn modelId="{11CBBBF3-3E78-41B8-BEEF-35EF3FFCA2A0}" type="presOf" srcId="{0BFB5664-7B74-46CD-B309-1D0485D6B74B}" destId="{D040518C-1215-4D66-9D3E-524EBDA7C1DC}" srcOrd="0" destOrd="0" presId="urn:microsoft.com/office/officeart/2005/8/layout/gear1"/>
    <dgm:cxn modelId="{566555F4-DEDD-4589-8CA4-B24D7E66DC93}" type="presOf" srcId="{CC052806-A610-4D6E-A1AE-F5231B9A97F6}" destId="{BA5C1289-0629-4886-BC0F-4AF548EFEB92}" srcOrd="1" destOrd="0" presId="urn:microsoft.com/office/officeart/2005/8/layout/gear1"/>
    <dgm:cxn modelId="{FFDC15F5-FECB-4596-9EE4-DFFA603BBDBC}" type="presOf" srcId="{6CA4D5CB-7640-49FD-A5E7-DCAC7C1C29F2}" destId="{9DFEE126-895C-4F39-984B-B0072CEF992F}" srcOrd="1" destOrd="0" presId="urn:microsoft.com/office/officeart/2005/8/layout/gear1"/>
    <dgm:cxn modelId="{F6348CFC-02F9-48B4-B8E9-DD536D637D73}" srcId="{6B0414C6-D936-43C7-A54A-0498A1EC6AA2}" destId="{6CA4D5CB-7640-49FD-A5E7-DCAC7C1C29F2}" srcOrd="1" destOrd="0" parTransId="{F41174C0-791A-42E8-99D6-2464F591B5AC}" sibTransId="{AAFC0E02-917A-474D-B075-AFA0866C284C}"/>
    <dgm:cxn modelId="{CC4C30C8-B728-4DE6-9787-DFC54B54CFD6}" type="presParOf" srcId="{EB530F65-72AA-474F-895A-EDF6A2A052D4}" destId="{8DA794C2-59C1-4741-824D-19FFF26BAFED}" srcOrd="0" destOrd="0" presId="urn:microsoft.com/office/officeart/2005/8/layout/gear1"/>
    <dgm:cxn modelId="{D1E564CD-9C91-4516-814D-A55DE82951B3}" type="presParOf" srcId="{EB530F65-72AA-474F-895A-EDF6A2A052D4}" destId="{BA5C1289-0629-4886-BC0F-4AF548EFEB92}" srcOrd="1" destOrd="0" presId="urn:microsoft.com/office/officeart/2005/8/layout/gear1"/>
    <dgm:cxn modelId="{E104EA7C-C2E3-4DF0-A59F-2E81DC1C8E6E}" type="presParOf" srcId="{EB530F65-72AA-474F-895A-EDF6A2A052D4}" destId="{6F3F4665-54DD-4695-BAD2-21569C72CCED}" srcOrd="2" destOrd="0" presId="urn:microsoft.com/office/officeart/2005/8/layout/gear1"/>
    <dgm:cxn modelId="{F4E0C03A-EE2A-4B15-B454-A2F64360B70D}" type="presParOf" srcId="{EB530F65-72AA-474F-895A-EDF6A2A052D4}" destId="{78B13AD4-690E-4477-8794-AF1949724B2A}" srcOrd="3" destOrd="0" presId="urn:microsoft.com/office/officeart/2005/8/layout/gear1"/>
    <dgm:cxn modelId="{5FC19EBF-2F5F-4404-8CB8-E5D2C5428E8A}" type="presParOf" srcId="{EB530F65-72AA-474F-895A-EDF6A2A052D4}" destId="{9DFEE126-895C-4F39-984B-B0072CEF992F}" srcOrd="4" destOrd="0" presId="urn:microsoft.com/office/officeart/2005/8/layout/gear1"/>
    <dgm:cxn modelId="{A91EC799-D789-4C14-9DCC-BB80EA365CDE}" type="presParOf" srcId="{EB530F65-72AA-474F-895A-EDF6A2A052D4}" destId="{39EED10E-5F37-49B8-ADBF-7C696235014F}" srcOrd="5" destOrd="0" presId="urn:microsoft.com/office/officeart/2005/8/layout/gear1"/>
    <dgm:cxn modelId="{3D8E4446-3C81-47C5-B2E9-03CDAEE149AD}" type="presParOf" srcId="{EB530F65-72AA-474F-895A-EDF6A2A052D4}" destId="{86B363D9-9BCD-4CBF-B5CC-F0BCCED79930}" srcOrd="6" destOrd="0" presId="urn:microsoft.com/office/officeart/2005/8/layout/gear1"/>
    <dgm:cxn modelId="{A2802AAB-EF66-4CFF-9E0F-E2C0B6E2384F}" type="presParOf" srcId="{EB530F65-72AA-474F-895A-EDF6A2A052D4}" destId="{B096E1A6-FA8E-43FF-A206-AA3A6D156533}" srcOrd="7" destOrd="0" presId="urn:microsoft.com/office/officeart/2005/8/layout/gear1"/>
    <dgm:cxn modelId="{A9B646A9-3C99-423D-B7DB-6F65FEE17E12}" type="presParOf" srcId="{EB530F65-72AA-474F-895A-EDF6A2A052D4}" destId="{AB667422-89DD-430B-A57A-204AF3699828}" srcOrd="8" destOrd="0" presId="urn:microsoft.com/office/officeart/2005/8/layout/gear1"/>
    <dgm:cxn modelId="{9326560A-0D75-4155-B7F0-A21304CDD098}" type="presParOf" srcId="{EB530F65-72AA-474F-895A-EDF6A2A052D4}" destId="{6737591F-0004-424F-B300-2314168D8AB3}" srcOrd="9" destOrd="0" presId="urn:microsoft.com/office/officeart/2005/8/layout/gear1"/>
    <dgm:cxn modelId="{D7939DE9-5338-4210-9735-B842653A4C02}" type="presParOf" srcId="{EB530F65-72AA-474F-895A-EDF6A2A052D4}" destId="{EDD5E19A-8155-4966-AA98-F8F70B36F335}" srcOrd="10" destOrd="0" presId="urn:microsoft.com/office/officeart/2005/8/layout/gear1"/>
    <dgm:cxn modelId="{7C04E537-4724-4DBD-B1AA-9B7F6B5E6119}" type="presParOf" srcId="{EB530F65-72AA-474F-895A-EDF6A2A052D4}" destId="{2B017905-5009-4679-B2C1-B051E60C270E}" srcOrd="11" destOrd="0" presId="urn:microsoft.com/office/officeart/2005/8/layout/gear1"/>
    <dgm:cxn modelId="{C7832415-CD28-4509-B6B7-782337CCB7BF}" type="presParOf" srcId="{EB530F65-72AA-474F-895A-EDF6A2A052D4}" destId="{D040518C-1215-4D66-9D3E-524EBDA7C1DC}"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C6B6C2-A8AE-40EC-9DCE-FAEEBF080BA0}" type="doc">
      <dgm:prSet loTypeId="urn:microsoft.com/office/officeart/2005/8/layout/chevron1" loCatId="process" qsTypeId="urn:microsoft.com/office/officeart/2005/8/quickstyle/simple1" qsCatId="simple" csTypeId="urn:microsoft.com/office/officeart/2005/8/colors/colorful1" csCatId="colorful" phldr="1"/>
      <dgm:spPr/>
    </dgm:pt>
    <dgm:pt modelId="{D123DBAF-7B69-46A2-934C-55D91E478237}">
      <dgm:prSet phldrT="[Texto]"/>
      <dgm:spPr/>
      <dgm:t>
        <a:bodyPr/>
        <a:lstStyle/>
        <a:p>
          <a:r>
            <a:rPr lang="es-EC" dirty="0"/>
            <a:t>Levantamiento Información</a:t>
          </a:r>
          <a:endParaRPr lang="en-US" dirty="0"/>
        </a:p>
      </dgm:t>
    </dgm:pt>
    <dgm:pt modelId="{F9050F3D-F2C8-406D-BD7B-FF10016B6903}" type="parTrans" cxnId="{56928C64-456D-4DCC-B962-425468692F10}">
      <dgm:prSet/>
      <dgm:spPr/>
      <dgm:t>
        <a:bodyPr/>
        <a:lstStyle/>
        <a:p>
          <a:endParaRPr lang="en-US"/>
        </a:p>
      </dgm:t>
    </dgm:pt>
    <dgm:pt modelId="{400B6404-D72E-4052-A91E-193CB7D9E22B}" type="sibTrans" cxnId="{56928C64-456D-4DCC-B962-425468692F10}">
      <dgm:prSet/>
      <dgm:spPr/>
      <dgm:t>
        <a:bodyPr/>
        <a:lstStyle/>
        <a:p>
          <a:endParaRPr lang="en-US"/>
        </a:p>
      </dgm:t>
    </dgm:pt>
    <dgm:pt modelId="{7753631D-A184-4879-9B3D-549689C214AE}">
      <dgm:prSet phldrT="[Texto]"/>
      <dgm:spPr/>
      <dgm:t>
        <a:bodyPr/>
        <a:lstStyle/>
        <a:p>
          <a:r>
            <a:rPr lang="es-EC" dirty="0"/>
            <a:t>Análisis</a:t>
          </a:r>
          <a:endParaRPr lang="en-US" dirty="0"/>
        </a:p>
      </dgm:t>
    </dgm:pt>
    <dgm:pt modelId="{8D7AF85E-2748-4B73-8334-B62D6CAD2E89}" type="parTrans" cxnId="{5A19B9A7-C790-4C4E-8293-6383DA34A842}">
      <dgm:prSet/>
      <dgm:spPr/>
      <dgm:t>
        <a:bodyPr/>
        <a:lstStyle/>
        <a:p>
          <a:endParaRPr lang="en-US"/>
        </a:p>
      </dgm:t>
    </dgm:pt>
    <dgm:pt modelId="{DD72D4EF-EF00-4E0A-BD4C-E7001F71659E}" type="sibTrans" cxnId="{5A19B9A7-C790-4C4E-8293-6383DA34A842}">
      <dgm:prSet/>
      <dgm:spPr/>
      <dgm:t>
        <a:bodyPr/>
        <a:lstStyle/>
        <a:p>
          <a:endParaRPr lang="en-US"/>
        </a:p>
      </dgm:t>
    </dgm:pt>
    <dgm:pt modelId="{43F66125-3467-41C5-B738-5B1B3427685D}">
      <dgm:prSet phldrT="[Texto]"/>
      <dgm:spPr/>
      <dgm:t>
        <a:bodyPr/>
        <a:lstStyle/>
        <a:p>
          <a:r>
            <a:rPr lang="es-EC" dirty="0"/>
            <a:t>Auditoría</a:t>
          </a:r>
          <a:endParaRPr lang="en-US" dirty="0"/>
        </a:p>
      </dgm:t>
    </dgm:pt>
    <dgm:pt modelId="{071861B5-E18B-4C69-9557-2E54DC4D30B0}" type="parTrans" cxnId="{344FF2A9-CDBB-4CDC-8ED0-C9BDF2A3E061}">
      <dgm:prSet/>
      <dgm:spPr/>
      <dgm:t>
        <a:bodyPr/>
        <a:lstStyle/>
        <a:p>
          <a:endParaRPr lang="en-US"/>
        </a:p>
      </dgm:t>
    </dgm:pt>
    <dgm:pt modelId="{20E4E784-9CCB-42C2-8D4F-143CCD8862B3}" type="sibTrans" cxnId="{344FF2A9-CDBB-4CDC-8ED0-C9BDF2A3E061}">
      <dgm:prSet/>
      <dgm:spPr/>
      <dgm:t>
        <a:bodyPr/>
        <a:lstStyle/>
        <a:p>
          <a:endParaRPr lang="en-US"/>
        </a:p>
      </dgm:t>
    </dgm:pt>
    <dgm:pt modelId="{63795FB6-6701-44AA-B88B-4C83FF213FAA}">
      <dgm:prSet phldrT="[Texto]"/>
      <dgm:spPr/>
      <dgm:t>
        <a:bodyPr/>
        <a:lstStyle/>
        <a:p>
          <a:r>
            <a:rPr lang="es-EC" dirty="0"/>
            <a:t>Plan estratégico</a:t>
          </a:r>
          <a:endParaRPr lang="en-US" dirty="0"/>
        </a:p>
      </dgm:t>
    </dgm:pt>
    <dgm:pt modelId="{6C5BBC32-AB43-4602-9328-7EED0A836692}" type="parTrans" cxnId="{55EEED08-4B97-4C9C-A0D8-9ED7AB04A21A}">
      <dgm:prSet/>
      <dgm:spPr/>
      <dgm:t>
        <a:bodyPr/>
        <a:lstStyle/>
        <a:p>
          <a:endParaRPr lang="en-US"/>
        </a:p>
      </dgm:t>
    </dgm:pt>
    <dgm:pt modelId="{7BF5F9BA-1251-4A32-9757-6F74B7D77B18}" type="sibTrans" cxnId="{55EEED08-4B97-4C9C-A0D8-9ED7AB04A21A}">
      <dgm:prSet/>
      <dgm:spPr/>
      <dgm:t>
        <a:bodyPr/>
        <a:lstStyle/>
        <a:p>
          <a:endParaRPr lang="en-US"/>
        </a:p>
      </dgm:t>
    </dgm:pt>
    <dgm:pt modelId="{FAB594D1-20F4-4907-AA48-D5C37FBD899D}" type="pres">
      <dgm:prSet presAssocID="{DBC6B6C2-A8AE-40EC-9DCE-FAEEBF080BA0}" presName="Name0" presStyleCnt="0">
        <dgm:presLayoutVars>
          <dgm:dir/>
          <dgm:animLvl val="lvl"/>
          <dgm:resizeHandles val="exact"/>
        </dgm:presLayoutVars>
      </dgm:prSet>
      <dgm:spPr/>
    </dgm:pt>
    <dgm:pt modelId="{8E5394E7-010E-4B9A-ACD3-62882AB1F61F}" type="pres">
      <dgm:prSet presAssocID="{D123DBAF-7B69-46A2-934C-55D91E478237}" presName="parTxOnly" presStyleLbl="node1" presStyleIdx="0" presStyleCnt="4">
        <dgm:presLayoutVars>
          <dgm:chMax val="0"/>
          <dgm:chPref val="0"/>
          <dgm:bulletEnabled val="1"/>
        </dgm:presLayoutVars>
      </dgm:prSet>
      <dgm:spPr/>
    </dgm:pt>
    <dgm:pt modelId="{553A2BD0-2132-47DC-A958-64B77EE13A62}" type="pres">
      <dgm:prSet presAssocID="{400B6404-D72E-4052-A91E-193CB7D9E22B}" presName="parTxOnlySpace" presStyleCnt="0"/>
      <dgm:spPr/>
    </dgm:pt>
    <dgm:pt modelId="{9B37CF4B-9126-49C9-912C-436AA4239B39}" type="pres">
      <dgm:prSet presAssocID="{7753631D-A184-4879-9B3D-549689C214AE}" presName="parTxOnly" presStyleLbl="node1" presStyleIdx="1" presStyleCnt="4">
        <dgm:presLayoutVars>
          <dgm:chMax val="0"/>
          <dgm:chPref val="0"/>
          <dgm:bulletEnabled val="1"/>
        </dgm:presLayoutVars>
      </dgm:prSet>
      <dgm:spPr/>
    </dgm:pt>
    <dgm:pt modelId="{46987F9C-DC59-4925-B900-C4072AE3ECA9}" type="pres">
      <dgm:prSet presAssocID="{DD72D4EF-EF00-4E0A-BD4C-E7001F71659E}" presName="parTxOnlySpace" presStyleCnt="0"/>
      <dgm:spPr/>
    </dgm:pt>
    <dgm:pt modelId="{814323BB-EFF4-4D65-A7D6-AE0BCCF923F0}" type="pres">
      <dgm:prSet presAssocID="{43F66125-3467-41C5-B738-5B1B3427685D}" presName="parTxOnly" presStyleLbl="node1" presStyleIdx="2" presStyleCnt="4">
        <dgm:presLayoutVars>
          <dgm:chMax val="0"/>
          <dgm:chPref val="0"/>
          <dgm:bulletEnabled val="1"/>
        </dgm:presLayoutVars>
      </dgm:prSet>
      <dgm:spPr/>
    </dgm:pt>
    <dgm:pt modelId="{8E5D7AD0-FE67-4F9C-8DF6-46028C528AA4}" type="pres">
      <dgm:prSet presAssocID="{20E4E784-9CCB-42C2-8D4F-143CCD8862B3}" presName="parTxOnlySpace" presStyleCnt="0"/>
      <dgm:spPr/>
    </dgm:pt>
    <dgm:pt modelId="{C7EFE6C9-0F3D-490E-A819-02008A8328D9}" type="pres">
      <dgm:prSet presAssocID="{63795FB6-6701-44AA-B88B-4C83FF213FAA}" presName="parTxOnly" presStyleLbl="node1" presStyleIdx="3" presStyleCnt="4">
        <dgm:presLayoutVars>
          <dgm:chMax val="0"/>
          <dgm:chPref val="0"/>
          <dgm:bulletEnabled val="1"/>
        </dgm:presLayoutVars>
      </dgm:prSet>
      <dgm:spPr/>
    </dgm:pt>
  </dgm:ptLst>
  <dgm:cxnLst>
    <dgm:cxn modelId="{C125E004-5CD8-43D7-96A9-F48EDFE3F162}" type="presOf" srcId="{DBC6B6C2-A8AE-40EC-9DCE-FAEEBF080BA0}" destId="{FAB594D1-20F4-4907-AA48-D5C37FBD899D}" srcOrd="0" destOrd="0" presId="urn:microsoft.com/office/officeart/2005/8/layout/chevron1"/>
    <dgm:cxn modelId="{55EEED08-4B97-4C9C-A0D8-9ED7AB04A21A}" srcId="{DBC6B6C2-A8AE-40EC-9DCE-FAEEBF080BA0}" destId="{63795FB6-6701-44AA-B88B-4C83FF213FAA}" srcOrd="3" destOrd="0" parTransId="{6C5BBC32-AB43-4602-9328-7EED0A836692}" sibTransId="{7BF5F9BA-1251-4A32-9757-6F74B7D77B18}"/>
    <dgm:cxn modelId="{F833342F-4B70-4BFB-8540-FCDF28BE3753}" type="presOf" srcId="{43F66125-3467-41C5-B738-5B1B3427685D}" destId="{814323BB-EFF4-4D65-A7D6-AE0BCCF923F0}" srcOrd="0" destOrd="0" presId="urn:microsoft.com/office/officeart/2005/8/layout/chevron1"/>
    <dgm:cxn modelId="{56928C64-456D-4DCC-B962-425468692F10}" srcId="{DBC6B6C2-A8AE-40EC-9DCE-FAEEBF080BA0}" destId="{D123DBAF-7B69-46A2-934C-55D91E478237}" srcOrd="0" destOrd="0" parTransId="{F9050F3D-F2C8-406D-BD7B-FF10016B6903}" sibTransId="{400B6404-D72E-4052-A91E-193CB7D9E22B}"/>
    <dgm:cxn modelId="{6BDF3951-2437-4E73-B1A9-04A4F2226E16}" type="presOf" srcId="{63795FB6-6701-44AA-B88B-4C83FF213FAA}" destId="{C7EFE6C9-0F3D-490E-A819-02008A8328D9}" srcOrd="0" destOrd="0" presId="urn:microsoft.com/office/officeart/2005/8/layout/chevron1"/>
    <dgm:cxn modelId="{DBEC2786-BBA1-41FA-B394-E559E12C4D75}" type="presOf" srcId="{D123DBAF-7B69-46A2-934C-55D91E478237}" destId="{8E5394E7-010E-4B9A-ACD3-62882AB1F61F}" srcOrd="0" destOrd="0" presId="urn:microsoft.com/office/officeart/2005/8/layout/chevron1"/>
    <dgm:cxn modelId="{82107893-E059-49E2-9870-F93B56731FEB}" type="presOf" srcId="{7753631D-A184-4879-9B3D-549689C214AE}" destId="{9B37CF4B-9126-49C9-912C-436AA4239B39}" srcOrd="0" destOrd="0" presId="urn:microsoft.com/office/officeart/2005/8/layout/chevron1"/>
    <dgm:cxn modelId="{5A19B9A7-C790-4C4E-8293-6383DA34A842}" srcId="{DBC6B6C2-A8AE-40EC-9DCE-FAEEBF080BA0}" destId="{7753631D-A184-4879-9B3D-549689C214AE}" srcOrd="1" destOrd="0" parTransId="{8D7AF85E-2748-4B73-8334-B62D6CAD2E89}" sibTransId="{DD72D4EF-EF00-4E0A-BD4C-E7001F71659E}"/>
    <dgm:cxn modelId="{344FF2A9-CDBB-4CDC-8ED0-C9BDF2A3E061}" srcId="{DBC6B6C2-A8AE-40EC-9DCE-FAEEBF080BA0}" destId="{43F66125-3467-41C5-B738-5B1B3427685D}" srcOrd="2" destOrd="0" parTransId="{071861B5-E18B-4C69-9557-2E54DC4D30B0}" sibTransId="{20E4E784-9CCB-42C2-8D4F-143CCD8862B3}"/>
    <dgm:cxn modelId="{D90EFF76-3460-4575-952B-F948998832DB}" type="presParOf" srcId="{FAB594D1-20F4-4907-AA48-D5C37FBD899D}" destId="{8E5394E7-010E-4B9A-ACD3-62882AB1F61F}" srcOrd="0" destOrd="0" presId="urn:microsoft.com/office/officeart/2005/8/layout/chevron1"/>
    <dgm:cxn modelId="{167F2539-3F9C-4E7A-834D-69A01C9EA3D0}" type="presParOf" srcId="{FAB594D1-20F4-4907-AA48-D5C37FBD899D}" destId="{553A2BD0-2132-47DC-A958-64B77EE13A62}" srcOrd="1" destOrd="0" presId="urn:microsoft.com/office/officeart/2005/8/layout/chevron1"/>
    <dgm:cxn modelId="{1330D2AB-F26C-4565-BDCC-7A7E87AC6132}" type="presParOf" srcId="{FAB594D1-20F4-4907-AA48-D5C37FBD899D}" destId="{9B37CF4B-9126-49C9-912C-436AA4239B39}" srcOrd="2" destOrd="0" presId="urn:microsoft.com/office/officeart/2005/8/layout/chevron1"/>
    <dgm:cxn modelId="{C9A7AE9B-9CB1-425B-9C87-36B9F9680DD5}" type="presParOf" srcId="{FAB594D1-20F4-4907-AA48-D5C37FBD899D}" destId="{46987F9C-DC59-4925-B900-C4072AE3ECA9}" srcOrd="3" destOrd="0" presId="urn:microsoft.com/office/officeart/2005/8/layout/chevron1"/>
    <dgm:cxn modelId="{4BA68F2B-6711-4C0D-ABFD-57D73161EC3C}" type="presParOf" srcId="{FAB594D1-20F4-4907-AA48-D5C37FBD899D}" destId="{814323BB-EFF4-4D65-A7D6-AE0BCCF923F0}" srcOrd="4" destOrd="0" presId="urn:microsoft.com/office/officeart/2005/8/layout/chevron1"/>
    <dgm:cxn modelId="{9F941D6D-23EB-42F9-A2D2-6AFFC36B48BB}" type="presParOf" srcId="{FAB594D1-20F4-4907-AA48-D5C37FBD899D}" destId="{8E5D7AD0-FE67-4F9C-8DF6-46028C528AA4}" srcOrd="5" destOrd="0" presId="urn:microsoft.com/office/officeart/2005/8/layout/chevron1"/>
    <dgm:cxn modelId="{8DFA1043-E5F1-4DBC-90C5-DB6A6EE0A5F7}" type="presParOf" srcId="{FAB594D1-20F4-4907-AA48-D5C37FBD899D}" destId="{C7EFE6C9-0F3D-490E-A819-02008A8328D9}"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BF19A-A147-4EDA-9921-ED76A6F4B86A}" type="doc">
      <dgm:prSet loTypeId="urn:microsoft.com/office/officeart/2005/8/layout/pList2" loCatId="list" qsTypeId="urn:microsoft.com/office/officeart/2005/8/quickstyle/simple1" qsCatId="simple" csTypeId="urn:microsoft.com/office/officeart/2005/8/colors/colorful1" csCatId="colorful" phldr="1"/>
      <dgm:spPr/>
    </dgm:pt>
    <dgm:pt modelId="{64F55695-53F7-4AD9-82C6-C5CD68975BCC}">
      <dgm:prSet phldrT="[Texto]"/>
      <dgm:spPr/>
      <dgm:t>
        <a:bodyPr/>
        <a:lstStyle/>
        <a:p>
          <a:r>
            <a:rPr lang="es-ES" dirty="0"/>
            <a:t>Se lleva por medio de la categoría cualitativa, usando una metodología analítica por medio del análisis documental.</a:t>
          </a:r>
          <a:endParaRPr lang="en-US" dirty="0"/>
        </a:p>
      </dgm:t>
    </dgm:pt>
    <dgm:pt modelId="{D856C125-D737-48FA-972E-A8E04BDF1139}" type="parTrans" cxnId="{3AA64308-337D-4D5E-B510-A76F25DF06D8}">
      <dgm:prSet/>
      <dgm:spPr/>
      <dgm:t>
        <a:bodyPr/>
        <a:lstStyle/>
        <a:p>
          <a:endParaRPr lang="en-US"/>
        </a:p>
      </dgm:t>
    </dgm:pt>
    <dgm:pt modelId="{624B932D-593B-4219-87EB-50DFF55B9DEA}" type="sibTrans" cxnId="{3AA64308-337D-4D5E-B510-A76F25DF06D8}">
      <dgm:prSet/>
      <dgm:spPr/>
      <dgm:t>
        <a:bodyPr/>
        <a:lstStyle/>
        <a:p>
          <a:endParaRPr lang="en-US"/>
        </a:p>
      </dgm:t>
    </dgm:pt>
    <dgm:pt modelId="{3FA649EB-2959-4D01-899C-452C3513CEA2}">
      <dgm:prSet phldrT="[Texto]"/>
      <dgm:spPr/>
      <dgm:t>
        <a:bodyPr/>
        <a:lstStyle/>
        <a:p>
          <a:r>
            <a:rPr lang="es-ES" dirty="0"/>
            <a:t>Aplicar la categorización cualitativa, basada en una metodología analítica a través del análisis documental.</a:t>
          </a:r>
          <a:endParaRPr lang="en-US" dirty="0"/>
        </a:p>
      </dgm:t>
    </dgm:pt>
    <dgm:pt modelId="{854F9BE2-87AA-4994-BD9C-28C2ABE73516}" type="parTrans" cxnId="{A3796BB0-BCA8-4AE0-8023-459C7EFE31BE}">
      <dgm:prSet/>
      <dgm:spPr/>
      <dgm:t>
        <a:bodyPr/>
        <a:lstStyle/>
        <a:p>
          <a:endParaRPr lang="en-US"/>
        </a:p>
      </dgm:t>
    </dgm:pt>
    <dgm:pt modelId="{ADD8A982-8778-48FB-8619-7CECACAEB724}" type="sibTrans" cxnId="{A3796BB0-BCA8-4AE0-8023-459C7EFE31BE}">
      <dgm:prSet/>
      <dgm:spPr/>
      <dgm:t>
        <a:bodyPr/>
        <a:lstStyle/>
        <a:p>
          <a:endParaRPr lang="en-US"/>
        </a:p>
      </dgm:t>
    </dgm:pt>
    <dgm:pt modelId="{E8164101-391C-4EBB-AB52-04729385B0AA}">
      <dgm:prSet phldrT="[Texto]"/>
      <dgm:spPr/>
      <dgm:t>
        <a:bodyPr/>
        <a:lstStyle/>
        <a:p>
          <a:r>
            <a:rPr lang="es-ES" dirty="0"/>
            <a:t>Categorización cualitativa, basada en una metodología analítica a través del análisis documental de ITIL 4, </a:t>
          </a:r>
          <a:r>
            <a:rPr lang="es-ES" dirty="0" err="1"/>
            <a:t>Cobit</a:t>
          </a:r>
          <a:r>
            <a:rPr lang="es-ES" dirty="0"/>
            <a:t> 2019 e ISO20000 y sus mejores prácticas.</a:t>
          </a:r>
          <a:endParaRPr lang="en-US" dirty="0"/>
        </a:p>
      </dgm:t>
    </dgm:pt>
    <dgm:pt modelId="{04B16F98-0AB5-46C6-B6AA-8101F1512390}" type="parTrans" cxnId="{92D622D0-9707-43F2-B4AD-8E7D07F839F3}">
      <dgm:prSet/>
      <dgm:spPr/>
      <dgm:t>
        <a:bodyPr/>
        <a:lstStyle/>
        <a:p>
          <a:endParaRPr lang="en-US"/>
        </a:p>
      </dgm:t>
    </dgm:pt>
    <dgm:pt modelId="{C6A702D3-EC9C-43D3-AEC5-93A37482202E}" type="sibTrans" cxnId="{92D622D0-9707-43F2-B4AD-8E7D07F839F3}">
      <dgm:prSet/>
      <dgm:spPr/>
      <dgm:t>
        <a:bodyPr/>
        <a:lstStyle/>
        <a:p>
          <a:endParaRPr lang="en-US"/>
        </a:p>
      </dgm:t>
    </dgm:pt>
    <dgm:pt modelId="{3F3EFB48-6104-46DC-A627-ADC2EAF6D02F}">
      <dgm:prSet phldrT="[Texto]"/>
      <dgm:spPr/>
      <dgm:t>
        <a:bodyPr/>
        <a:lstStyle/>
        <a:p>
          <a:r>
            <a:rPr lang="es-ES" dirty="0"/>
            <a:t>Metodologías analíticas y evaluación por medio del análisis documental y la utilización de un modelo matemático y estadístico para la evaluación de los datos.</a:t>
          </a:r>
          <a:endParaRPr lang="en-US" dirty="0"/>
        </a:p>
      </dgm:t>
    </dgm:pt>
    <dgm:pt modelId="{65924A02-7899-459D-BFD6-99C8F7D0AD8A}" type="parTrans" cxnId="{391C338B-A9E5-44BB-814F-15A93868EC80}">
      <dgm:prSet/>
      <dgm:spPr/>
      <dgm:t>
        <a:bodyPr/>
        <a:lstStyle/>
        <a:p>
          <a:endParaRPr lang="en-US"/>
        </a:p>
      </dgm:t>
    </dgm:pt>
    <dgm:pt modelId="{3CFC3C2A-8C67-448E-8879-CAE2FD04C13C}" type="sibTrans" cxnId="{391C338B-A9E5-44BB-814F-15A93868EC80}">
      <dgm:prSet/>
      <dgm:spPr/>
      <dgm:t>
        <a:bodyPr/>
        <a:lstStyle/>
        <a:p>
          <a:endParaRPr lang="en-US"/>
        </a:p>
      </dgm:t>
    </dgm:pt>
    <dgm:pt modelId="{D85E8D80-F9E1-4D7C-AE11-5B784F6B20B0}" type="pres">
      <dgm:prSet presAssocID="{485BF19A-A147-4EDA-9921-ED76A6F4B86A}" presName="Name0" presStyleCnt="0">
        <dgm:presLayoutVars>
          <dgm:dir/>
          <dgm:resizeHandles val="exact"/>
        </dgm:presLayoutVars>
      </dgm:prSet>
      <dgm:spPr/>
    </dgm:pt>
    <dgm:pt modelId="{0027686A-B441-4F38-BF18-138F6CEB5F34}" type="pres">
      <dgm:prSet presAssocID="{485BF19A-A147-4EDA-9921-ED76A6F4B86A}" presName="bkgdShp" presStyleLbl="alignAccFollowNode1" presStyleIdx="0" presStyleCnt="1"/>
      <dgm:spPr/>
    </dgm:pt>
    <dgm:pt modelId="{FBE35C46-01D4-40EC-B46E-6CD809BD2D15}" type="pres">
      <dgm:prSet presAssocID="{485BF19A-A147-4EDA-9921-ED76A6F4B86A}" presName="linComp" presStyleCnt="0"/>
      <dgm:spPr/>
    </dgm:pt>
    <dgm:pt modelId="{5198C82C-EA79-434C-B457-5D8E607CEB84}" type="pres">
      <dgm:prSet presAssocID="{64F55695-53F7-4AD9-82C6-C5CD68975BCC}" presName="compNode" presStyleCnt="0"/>
      <dgm:spPr/>
    </dgm:pt>
    <dgm:pt modelId="{E1D2E4F7-D18A-48CE-B80A-D80ADDFD2F58}" type="pres">
      <dgm:prSet presAssocID="{64F55695-53F7-4AD9-82C6-C5CD68975BCC}" presName="node" presStyleLbl="node1" presStyleIdx="0" presStyleCnt="4">
        <dgm:presLayoutVars>
          <dgm:bulletEnabled val="1"/>
        </dgm:presLayoutVars>
      </dgm:prSet>
      <dgm:spPr/>
    </dgm:pt>
    <dgm:pt modelId="{FFCCB173-D4AC-4F7F-9066-56F3BD90327D}" type="pres">
      <dgm:prSet presAssocID="{64F55695-53F7-4AD9-82C6-C5CD68975BCC}" presName="invisiNode" presStyleLbl="node1" presStyleIdx="0" presStyleCnt="4"/>
      <dgm:spPr/>
    </dgm:pt>
    <dgm:pt modelId="{44858EE6-5C97-4263-B945-6ED2156712FD}" type="pres">
      <dgm:prSet presAssocID="{64F55695-53F7-4AD9-82C6-C5CD68975BCC}" presName="imagNode" presStyleLbl="fgImgPlace1" presStyleIdx="0" presStyleCnt="4"/>
      <dgm:spPr>
        <a:blipFill rotWithShape="1">
          <a:blip xmlns:r="http://schemas.openxmlformats.org/officeDocument/2006/relationships" r:embed="rId1"/>
          <a:srcRect/>
          <a:stretch>
            <a:fillRect l="-3000" r="-3000"/>
          </a:stretch>
        </a:blipFill>
      </dgm:spPr>
    </dgm:pt>
    <dgm:pt modelId="{2E6518FD-94BD-467A-BBF9-A03BED7A7537}" type="pres">
      <dgm:prSet presAssocID="{624B932D-593B-4219-87EB-50DFF55B9DEA}" presName="sibTrans" presStyleLbl="sibTrans2D1" presStyleIdx="0" presStyleCnt="0"/>
      <dgm:spPr/>
    </dgm:pt>
    <dgm:pt modelId="{C7955C3E-AF31-49AE-8E8B-C620BAC4E899}" type="pres">
      <dgm:prSet presAssocID="{3FA649EB-2959-4D01-899C-452C3513CEA2}" presName="compNode" presStyleCnt="0"/>
      <dgm:spPr/>
    </dgm:pt>
    <dgm:pt modelId="{99AB4D77-1359-49BD-9A06-BA8B2034376F}" type="pres">
      <dgm:prSet presAssocID="{3FA649EB-2959-4D01-899C-452C3513CEA2}" presName="node" presStyleLbl="node1" presStyleIdx="1" presStyleCnt="4">
        <dgm:presLayoutVars>
          <dgm:bulletEnabled val="1"/>
        </dgm:presLayoutVars>
      </dgm:prSet>
      <dgm:spPr/>
    </dgm:pt>
    <dgm:pt modelId="{3605412E-0CFE-4EC9-B3C4-E747B9032CDC}" type="pres">
      <dgm:prSet presAssocID="{3FA649EB-2959-4D01-899C-452C3513CEA2}" presName="invisiNode" presStyleLbl="node1" presStyleIdx="1" presStyleCnt="4"/>
      <dgm:spPr/>
    </dgm:pt>
    <dgm:pt modelId="{53157FEE-EA64-49EC-96BB-03712A921A6A}" type="pres">
      <dgm:prSet presAssocID="{3FA649EB-2959-4D01-899C-452C3513CEA2}" presName="imagNode" presStyleLbl="fgImgPlace1" presStyleIdx="1" presStyleCnt="4"/>
      <dgm:spPr>
        <a:blipFill rotWithShape="1">
          <a:blip xmlns:r="http://schemas.openxmlformats.org/officeDocument/2006/relationships" r:embed="rId2"/>
          <a:srcRect/>
          <a:stretch>
            <a:fillRect l="-30000" r="-30000"/>
          </a:stretch>
        </a:blipFill>
      </dgm:spPr>
    </dgm:pt>
    <dgm:pt modelId="{8F2D5DD4-6B2F-4309-9314-E48DE107B2E1}" type="pres">
      <dgm:prSet presAssocID="{ADD8A982-8778-48FB-8619-7CECACAEB724}" presName="sibTrans" presStyleLbl="sibTrans2D1" presStyleIdx="0" presStyleCnt="0"/>
      <dgm:spPr/>
    </dgm:pt>
    <dgm:pt modelId="{E7B954DB-BA44-48B9-8B91-1913574E24B4}" type="pres">
      <dgm:prSet presAssocID="{E8164101-391C-4EBB-AB52-04729385B0AA}" presName="compNode" presStyleCnt="0"/>
      <dgm:spPr/>
    </dgm:pt>
    <dgm:pt modelId="{2FADEC22-35F5-48A3-9A6E-B5EBA36812DB}" type="pres">
      <dgm:prSet presAssocID="{E8164101-391C-4EBB-AB52-04729385B0AA}" presName="node" presStyleLbl="node1" presStyleIdx="2" presStyleCnt="4">
        <dgm:presLayoutVars>
          <dgm:bulletEnabled val="1"/>
        </dgm:presLayoutVars>
      </dgm:prSet>
      <dgm:spPr/>
    </dgm:pt>
    <dgm:pt modelId="{9688C5C1-1D1A-4A6B-83BC-5D3C6C6313FF}" type="pres">
      <dgm:prSet presAssocID="{E8164101-391C-4EBB-AB52-04729385B0AA}" presName="invisiNode" presStyleLbl="node1" presStyleIdx="2" presStyleCnt="4"/>
      <dgm:spPr/>
    </dgm:pt>
    <dgm:pt modelId="{AF2FC711-D450-4B4C-8878-38E9599EDD2F}" type="pres">
      <dgm:prSet presAssocID="{E8164101-391C-4EBB-AB52-04729385B0AA}" presName="imagNode" presStyleLbl="fgImgPlace1" presStyleIdx="2" presStyleCnt="4"/>
      <dgm:spPr>
        <a:blipFill rotWithShape="1">
          <a:blip xmlns:r="http://schemas.openxmlformats.org/officeDocument/2006/relationships" r:embed="rId3"/>
          <a:srcRect/>
          <a:stretch>
            <a:fillRect l="-22000" r="-22000"/>
          </a:stretch>
        </a:blipFill>
      </dgm:spPr>
    </dgm:pt>
    <dgm:pt modelId="{A0D05C77-BD20-4694-A295-9D55F963727B}" type="pres">
      <dgm:prSet presAssocID="{C6A702D3-EC9C-43D3-AEC5-93A37482202E}" presName="sibTrans" presStyleLbl="sibTrans2D1" presStyleIdx="0" presStyleCnt="0"/>
      <dgm:spPr/>
    </dgm:pt>
    <dgm:pt modelId="{C05283C0-388E-4F41-AF0A-8D25CCA7D8BB}" type="pres">
      <dgm:prSet presAssocID="{3F3EFB48-6104-46DC-A627-ADC2EAF6D02F}" presName="compNode" presStyleCnt="0"/>
      <dgm:spPr/>
    </dgm:pt>
    <dgm:pt modelId="{94F1F1A1-975A-4039-A940-88078C403564}" type="pres">
      <dgm:prSet presAssocID="{3F3EFB48-6104-46DC-A627-ADC2EAF6D02F}" presName="node" presStyleLbl="node1" presStyleIdx="3" presStyleCnt="4">
        <dgm:presLayoutVars>
          <dgm:bulletEnabled val="1"/>
        </dgm:presLayoutVars>
      </dgm:prSet>
      <dgm:spPr/>
    </dgm:pt>
    <dgm:pt modelId="{73ECC4A7-BB7D-426D-AC45-7CA01A74E846}" type="pres">
      <dgm:prSet presAssocID="{3F3EFB48-6104-46DC-A627-ADC2EAF6D02F}" presName="invisiNode" presStyleLbl="node1" presStyleIdx="3" presStyleCnt="4"/>
      <dgm:spPr/>
    </dgm:pt>
    <dgm:pt modelId="{D894EE3E-9ADB-4130-9579-2BF313670785}" type="pres">
      <dgm:prSet presAssocID="{3F3EFB48-6104-46DC-A627-ADC2EAF6D02F}" presName="imagNode" presStyleLbl="fgImgPlace1" presStyleIdx="3" presStyleCnt="4"/>
      <dgm:spPr>
        <a:blipFill rotWithShape="1">
          <a:blip xmlns:r="http://schemas.openxmlformats.org/officeDocument/2006/relationships" r:embed="rId4"/>
          <a:srcRect/>
          <a:stretch>
            <a:fillRect l="-23000" r="-23000"/>
          </a:stretch>
        </a:blipFill>
      </dgm:spPr>
    </dgm:pt>
  </dgm:ptLst>
  <dgm:cxnLst>
    <dgm:cxn modelId="{3AA64308-337D-4D5E-B510-A76F25DF06D8}" srcId="{485BF19A-A147-4EDA-9921-ED76A6F4B86A}" destId="{64F55695-53F7-4AD9-82C6-C5CD68975BCC}" srcOrd="0" destOrd="0" parTransId="{D856C125-D737-48FA-972E-A8E04BDF1139}" sibTransId="{624B932D-593B-4219-87EB-50DFF55B9DEA}"/>
    <dgm:cxn modelId="{AAECB40F-AAA5-4159-9922-F435100A8029}" type="presOf" srcId="{485BF19A-A147-4EDA-9921-ED76A6F4B86A}" destId="{D85E8D80-F9E1-4D7C-AE11-5B784F6B20B0}" srcOrd="0" destOrd="0" presId="urn:microsoft.com/office/officeart/2005/8/layout/pList2"/>
    <dgm:cxn modelId="{5102C21B-3EF4-4756-8253-A030FA528D72}" type="presOf" srcId="{E8164101-391C-4EBB-AB52-04729385B0AA}" destId="{2FADEC22-35F5-48A3-9A6E-B5EBA36812DB}" srcOrd="0" destOrd="0" presId="urn:microsoft.com/office/officeart/2005/8/layout/pList2"/>
    <dgm:cxn modelId="{D0369129-2C17-4E43-9F4C-671F3D8039FB}" type="presOf" srcId="{624B932D-593B-4219-87EB-50DFF55B9DEA}" destId="{2E6518FD-94BD-467A-BBF9-A03BED7A7537}" srcOrd="0" destOrd="0" presId="urn:microsoft.com/office/officeart/2005/8/layout/pList2"/>
    <dgm:cxn modelId="{B770B04A-6EE9-4DA5-BA70-C8AB77F4D6AD}" type="presOf" srcId="{C6A702D3-EC9C-43D3-AEC5-93A37482202E}" destId="{A0D05C77-BD20-4694-A295-9D55F963727B}" srcOrd="0" destOrd="0" presId="urn:microsoft.com/office/officeart/2005/8/layout/pList2"/>
    <dgm:cxn modelId="{5BABE557-1E81-4928-A6F4-FF2760C72244}" type="presOf" srcId="{64F55695-53F7-4AD9-82C6-C5CD68975BCC}" destId="{E1D2E4F7-D18A-48CE-B80A-D80ADDFD2F58}" srcOrd="0" destOrd="0" presId="urn:microsoft.com/office/officeart/2005/8/layout/pList2"/>
    <dgm:cxn modelId="{391C338B-A9E5-44BB-814F-15A93868EC80}" srcId="{485BF19A-A147-4EDA-9921-ED76A6F4B86A}" destId="{3F3EFB48-6104-46DC-A627-ADC2EAF6D02F}" srcOrd="3" destOrd="0" parTransId="{65924A02-7899-459D-BFD6-99C8F7D0AD8A}" sibTransId="{3CFC3C2A-8C67-448E-8879-CAE2FD04C13C}"/>
    <dgm:cxn modelId="{D1A71C9C-B4B6-4F3A-A96A-213B4F285926}" type="presOf" srcId="{3FA649EB-2959-4D01-899C-452C3513CEA2}" destId="{99AB4D77-1359-49BD-9A06-BA8B2034376F}" srcOrd="0" destOrd="0" presId="urn:microsoft.com/office/officeart/2005/8/layout/pList2"/>
    <dgm:cxn modelId="{A3796BB0-BCA8-4AE0-8023-459C7EFE31BE}" srcId="{485BF19A-A147-4EDA-9921-ED76A6F4B86A}" destId="{3FA649EB-2959-4D01-899C-452C3513CEA2}" srcOrd="1" destOrd="0" parTransId="{854F9BE2-87AA-4994-BD9C-28C2ABE73516}" sibTransId="{ADD8A982-8778-48FB-8619-7CECACAEB724}"/>
    <dgm:cxn modelId="{D7407FB9-C863-47E9-8C31-22FDB8948697}" type="presOf" srcId="{ADD8A982-8778-48FB-8619-7CECACAEB724}" destId="{8F2D5DD4-6B2F-4309-9314-E48DE107B2E1}" srcOrd="0" destOrd="0" presId="urn:microsoft.com/office/officeart/2005/8/layout/pList2"/>
    <dgm:cxn modelId="{92D622D0-9707-43F2-B4AD-8E7D07F839F3}" srcId="{485BF19A-A147-4EDA-9921-ED76A6F4B86A}" destId="{E8164101-391C-4EBB-AB52-04729385B0AA}" srcOrd="2" destOrd="0" parTransId="{04B16F98-0AB5-46C6-B6AA-8101F1512390}" sibTransId="{C6A702D3-EC9C-43D3-AEC5-93A37482202E}"/>
    <dgm:cxn modelId="{843F7BE9-BE3F-4EB9-9F4F-5D4344BEA9A4}" type="presOf" srcId="{3F3EFB48-6104-46DC-A627-ADC2EAF6D02F}" destId="{94F1F1A1-975A-4039-A940-88078C403564}" srcOrd="0" destOrd="0" presId="urn:microsoft.com/office/officeart/2005/8/layout/pList2"/>
    <dgm:cxn modelId="{6B65A9CE-3675-4EE8-984B-C457CA0D38F5}" type="presParOf" srcId="{D85E8D80-F9E1-4D7C-AE11-5B784F6B20B0}" destId="{0027686A-B441-4F38-BF18-138F6CEB5F34}" srcOrd="0" destOrd="0" presId="urn:microsoft.com/office/officeart/2005/8/layout/pList2"/>
    <dgm:cxn modelId="{7F5D87F3-9166-4D9B-9408-AA9810ED9133}" type="presParOf" srcId="{D85E8D80-F9E1-4D7C-AE11-5B784F6B20B0}" destId="{FBE35C46-01D4-40EC-B46E-6CD809BD2D15}" srcOrd="1" destOrd="0" presId="urn:microsoft.com/office/officeart/2005/8/layout/pList2"/>
    <dgm:cxn modelId="{94EF3E24-5297-4E9E-A897-DFF4C5B932D6}" type="presParOf" srcId="{FBE35C46-01D4-40EC-B46E-6CD809BD2D15}" destId="{5198C82C-EA79-434C-B457-5D8E607CEB84}" srcOrd="0" destOrd="0" presId="urn:microsoft.com/office/officeart/2005/8/layout/pList2"/>
    <dgm:cxn modelId="{D9031D00-AAF3-4A9B-8241-DDC8CB658C1C}" type="presParOf" srcId="{5198C82C-EA79-434C-B457-5D8E607CEB84}" destId="{E1D2E4F7-D18A-48CE-B80A-D80ADDFD2F58}" srcOrd="0" destOrd="0" presId="urn:microsoft.com/office/officeart/2005/8/layout/pList2"/>
    <dgm:cxn modelId="{466307D3-AF1A-437D-99C2-0FA9AB240D46}" type="presParOf" srcId="{5198C82C-EA79-434C-B457-5D8E607CEB84}" destId="{FFCCB173-D4AC-4F7F-9066-56F3BD90327D}" srcOrd="1" destOrd="0" presId="urn:microsoft.com/office/officeart/2005/8/layout/pList2"/>
    <dgm:cxn modelId="{0C4280D6-6982-42FE-880E-DBA50A896135}" type="presParOf" srcId="{5198C82C-EA79-434C-B457-5D8E607CEB84}" destId="{44858EE6-5C97-4263-B945-6ED2156712FD}" srcOrd="2" destOrd="0" presId="urn:microsoft.com/office/officeart/2005/8/layout/pList2"/>
    <dgm:cxn modelId="{1BC0F9B9-30F3-448E-BE85-E028221061DB}" type="presParOf" srcId="{FBE35C46-01D4-40EC-B46E-6CD809BD2D15}" destId="{2E6518FD-94BD-467A-BBF9-A03BED7A7537}" srcOrd="1" destOrd="0" presId="urn:microsoft.com/office/officeart/2005/8/layout/pList2"/>
    <dgm:cxn modelId="{D2907451-7964-4B18-8530-624E53CF7FE3}" type="presParOf" srcId="{FBE35C46-01D4-40EC-B46E-6CD809BD2D15}" destId="{C7955C3E-AF31-49AE-8E8B-C620BAC4E899}" srcOrd="2" destOrd="0" presId="urn:microsoft.com/office/officeart/2005/8/layout/pList2"/>
    <dgm:cxn modelId="{7CC019B3-D664-4B50-8BAF-0AEF4672D672}" type="presParOf" srcId="{C7955C3E-AF31-49AE-8E8B-C620BAC4E899}" destId="{99AB4D77-1359-49BD-9A06-BA8B2034376F}" srcOrd="0" destOrd="0" presId="urn:microsoft.com/office/officeart/2005/8/layout/pList2"/>
    <dgm:cxn modelId="{7E7A164F-27DF-4F7F-849E-71034F3BD1DB}" type="presParOf" srcId="{C7955C3E-AF31-49AE-8E8B-C620BAC4E899}" destId="{3605412E-0CFE-4EC9-B3C4-E747B9032CDC}" srcOrd="1" destOrd="0" presId="urn:microsoft.com/office/officeart/2005/8/layout/pList2"/>
    <dgm:cxn modelId="{891C52DA-7E09-4D4B-9BB7-7BB6C9B1573D}" type="presParOf" srcId="{C7955C3E-AF31-49AE-8E8B-C620BAC4E899}" destId="{53157FEE-EA64-49EC-96BB-03712A921A6A}" srcOrd="2" destOrd="0" presId="urn:microsoft.com/office/officeart/2005/8/layout/pList2"/>
    <dgm:cxn modelId="{A70965E4-E092-474F-9841-87D918F9D6D3}" type="presParOf" srcId="{FBE35C46-01D4-40EC-B46E-6CD809BD2D15}" destId="{8F2D5DD4-6B2F-4309-9314-E48DE107B2E1}" srcOrd="3" destOrd="0" presId="urn:microsoft.com/office/officeart/2005/8/layout/pList2"/>
    <dgm:cxn modelId="{C2504104-F9D6-4629-8B73-2CAF38F3B3D7}" type="presParOf" srcId="{FBE35C46-01D4-40EC-B46E-6CD809BD2D15}" destId="{E7B954DB-BA44-48B9-8B91-1913574E24B4}" srcOrd="4" destOrd="0" presId="urn:microsoft.com/office/officeart/2005/8/layout/pList2"/>
    <dgm:cxn modelId="{5732A208-CDDE-401D-9467-12266D644F15}" type="presParOf" srcId="{E7B954DB-BA44-48B9-8B91-1913574E24B4}" destId="{2FADEC22-35F5-48A3-9A6E-B5EBA36812DB}" srcOrd="0" destOrd="0" presId="urn:microsoft.com/office/officeart/2005/8/layout/pList2"/>
    <dgm:cxn modelId="{55FA3484-0897-4AD7-B22C-36E2A79A4F50}" type="presParOf" srcId="{E7B954DB-BA44-48B9-8B91-1913574E24B4}" destId="{9688C5C1-1D1A-4A6B-83BC-5D3C6C6313FF}" srcOrd="1" destOrd="0" presId="urn:microsoft.com/office/officeart/2005/8/layout/pList2"/>
    <dgm:cxn modelId="{7A1DAFFC-0FA3-4FE0-95E4-20362805741E}" type="presParOf" srcId="{E7B954DB-BA44-48B9-8B91-1913574E24B4}" destId="{AF2FC711-D450-4B4C-8878-38E9599EDD2F}" srcOrd="2" destOrd="0" presId="urn:microsoft.com/office/officeart/2005/8/layout/pList2"/>
    <dgm:cxn modelId="{5A86BB9C-3E65-46D3-9549-5C8119E3092C}" type="presParOf" srcId="{FBE35C46-01D4-40EC-B46E-6CD809BD2D15}" destId="{A0D05C77-BD20-4694-A295-9D55F963727B}" srcOrd="5" destOrd="0" presId="urn:microsoft.com/office/officeart/2005/8/layout/pList2"/>
    <dgm:cxn modelId="{7C9501EE-EEA4-43ED-B35C-C0F77C464E31}" type="presParOf" srcId="{FBE35C46-01D4-40EC-B46E-6CD809BD2D15}" destId="{C05283C0-388E-4F41-AF0A-8D25CCA7D8BB}" srcOrd="6" destOrd="0" presId="urn:microsoft.com/office/officeart/2005/8/layout/pList2"/>
    <dgm:cxn modelId="{86AB491A-D243-4A44-BF5E-3F157C9ADD67}" type="presParOf" srcId="{C05283C0-388E-4F41-AF0A-8D25CCA7D8BB}" destId="{94F1F1A1-975A-4039-A940-88078C403564}" srcOrd="0" destOrd="0" presId="urn:microsoft.com/office/officeart/2005/8/layout/pList2"/>
    <dgm:cxn modelId="{690AE2AA-CEFA-41DA-990B-444BCD4908A5}" type="presParOf" srcId="{C05283C0-388E-4F41-AF0A-8D25CCA7D8BB}" destId="{73ECC4A7-BB7D-426D-AC45-7CA01A74E846}" srcOrd="1" destOrd="0" presId="urn:microsoft.com/office/officeart/2005/8/layout/pList2"/>
    <dgm:cxn modelId="{993E2472-6854-449B-8227-7723B2AD14D3}" type="presParOf" srcId="{C05283C0-388E-4F41-AF0A-8D25CCA7D8BB}" destId="{D894EE3E-9ADB-4130-9579-2BF313670785}"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794C2-59C1-4741-824D-19FFF26BAFED}">
      <dsp:nvSpPr>
        <dsp:cNvPr id="0" name=""/>
        <dsp:cNvSpPr/>
      </dsp:nvSpPr>
      <dsp:spPr>
        <a:xfrm>
          <a:off x="1689300" y="1646167"/>
          <a:ext cx="2011983" cy="2011983"/>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Plan </a:t>
          </a:r>
          <a:r>
            <a:rPr lang="es-EC" sz="1400" kern="1200"/>
            <a:t>de mejora </a:t>
          </a:r>
          <a:endParaRPr lang="es-EC" sz="1400" kern="1200" dirty="0"/>
        </a:p>
      </dsp:txBody>
      <dsp:txXfrm>
        <a:off x="2093798" y="2117464"/>
        <a:ext cx="1202987" cy="1034201"/>
      </dsp:txXfrm>
    </dsp:sp>
    <dsp:sp modelId="{78B13AD4-690E-4477-8794-AF1949724B2A}">
      <dsp:nvSpPr>
        <dsp:cNvPr id="0" name=""/>
        <dsp:cNvSpPr/>
      </dsp:nvSpPr>
      <dsp:spPr>
        <a:xfrm>
          <a:off x="518692" y="1170608"/>
          <a:ext cx="1463260" cy="146326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Auditoría</a:t>
          </a:r>
        </a:p>
      </dsp:txBody>
      <dsp:txXfrm>
        <a:off x="887072" y="1541215"/>
        <a:ext cx="726500" cy="722046"/>
      </dsp:txXfrm>
    </dsp:sp>
    <dsp:sp modelId="{86B363D9-9BCD-4CBF-B5CC-F0BCCED79930}">
      <dsp:nvSpPr>
        <dsp:cNvPr id="0" name=""/>
        <dsp:cNvSpPr/>
      </dsp:nvSpPr>
      <dsp:spPr>
        <a:xfrm rot="20700000">
          <a:off x="1338267" y="161107"/>
          <a:ext cx="1433696" cy="143369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t>Análisis</a:t>
          </a:r>
          <a:endParaRPr lang="es-EC" sz="1400" kern="1200" dirty="0"/>
        </a:p>
      </dsp:txBody>
      <dsp:txXfrm rot="-20700000">
        <a:off x="1652719" y="475559"/>
        <a:ext cx="804793" cy="804793"/>
      </dsp:txXfrm>
    </dsp:sp>
    <dsp:sp modelId="{EDD5E19A-8155-4966-AA98-F8F70B36F335}">
      <dsp:nvSpPr>
        <dsp:cNvPr id="0" name=""/>
        <dsp:cNvSpPr/>
      </dsp:nvSpPr>
      <dsp:spPr>
        <a:xfrm>
          <a:off x="1528797" y="1345845"/>
          <a:ext cx="2575338" cy="2575338"/>
        </a:xfrm>
        <a:prstGeom prst="circularArrow">
          <a:avLst>
            <a:gd name="adj1" fmla="val 4687"/>
            <a:gd name="adj2" fmla="val 299029"/>
            <a:gd name="adj3" fmla="val 2501998"/>
            <a:gd name="adj4" fmla="val 1589214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017905-5009-4679-B2C1-B051E60C270E}">
      <dsp:nvSpPr>
        <dsp:cNvPr id="0" name=""/>
        <dsp:cNvSpPr/>
      </dsp:nvSpPr>
      <dsp:spPr>
        <a:xfrm>
          <a:off x="259552" y="849145"/>
          <a:ext cx="1871144" cy="1871144"/>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40518C-1215-4D66-9D3E-524EBDA7C1DC}">
      <dsp:nvSpPr>
        <dsp:cNvPr id="0" name=""/>
        <dsp:cNvSpPr/>
      </dsp:nvSpPr>
      <dsp:spPr>
        <a:xfrm>
          <a:off x="1006638" y="-150624"/>
          <a:ext cx="2017470" cy="2017470"/>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394E7-010E-4B9A-ACD3-62882AB1F61F}">
      <dsp:nvSpPr>
        <dsp:cNvPr id="0" name=""/>
        <dsp:cNvSpPr/>
      </dsp:nvSpPr>
      <dsp:spPr>
        <a:xfrm>
          <a:off x="2827" y="1702792"/>
          <a:ext cx="1646039" cy="65841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Levantamiento Información</a:t>
          </a:r>
          <a:endParaRPr lang="en-US" sz="1200" kern="1200" dirty="0"/>
        </a:p>
      </dsp:txBody>
      <dsp:txXfrm>
        <a:off x="332035" y="1702792"/>
        <a:ext cx="987624" cy="658415"/>
      </dsp:txXfrm>
    </dsp:sp>
    <dsp:sp modelId="{9B37CF4B-9126-49C9-912C-436AA4239B39}">
      <dsp:nvSpPr>
        <dsp:cNvPr id="0" name=""/>
        <dsp:cNvSpPr/>
      </dsp:nvSpPr>
      <dsp:spPr>
        <a:xfrm>
          <a:off x="1484262" y="1702792"/>
          <a:ext cx="1646039" cy="65841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Análisis</a:t>
          </a:r>
          <a:endParaRPr lang="en-US" sz="1200" kern="1200" dirty="0"/>
        </a:p>
      </dsp:txBody>
      <dsp:txXfrm>
        <a:off x="1813470" y="1702792"/>
        <a:ext cx="987624" cy="658415"/>
      </dsp:txXfrm>
    </dsp:sp>
    <dsp:sp modelId="{814323BB-EFF4-4D65-A7D6-AE0BCCF923F0}">
      <dsp:nvSpPr>
        <dsp:cNvPr id="0" name=""/>
        <dsp:cNvSpPr/>
      </dsp:nvSpPr>
      <dsp:spPr>
        <a:xfrm>
          <a:off x="2965698" y="1702792"/>
          <a:ext cx="1646039" cy="65841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Auditoría</a:t>
          </a:r>
          <a:endParaRPr lang="en-US" sz="1200" kern="1200" dirty="0"/>
        </a:p>
      </dsp:txBody>
      <dsp:txXfrm>
        <a:off x="3294906" y="1702792"/>
        <a:ext cx="987624" cy="658415"/>
      </dsp:txXfrm>
    </dsp:sp>
    <dsp:sp modelId="{C7EFE6C9-0F3D-490E-A819-02008A8328D9}">
      <dsp:nvSpPr>
        <dsp:cNvPr id="0" name=""/>
        <dsp:cNvSpPr/>
      </dsp:nvSpPr>
      <dsp:spPr>
        <a:xfrm>
          <a:off x="4447133" y="1702792"/>
          <a:ext cx="1646039" cy="65841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Plan estratégico</a:t>
          </a:r>
          <a:endParaRPr lang="en-US" sz="1200" kern="1200" dirty="0"/>
        </a:p>
      </dsp:txBody>
      <dsp:txXfrm>
        <a:off x="4776341" y="1702792"/>
        <a:ext cx="987624" cy="658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7686A-B441-4F38-BF18-138F6CEB5F34}">
      <dsp:nvSpPr>
        <dsp:cNvPr id="0" name=""/>
        <dsp:cNvSpPr/>
      </dsp:nvSpPr>
      <dsp:spPr>
        <a:xfrm>
          <a:off x="0" y="0"/>
          <a:ext cx="6096000" cy="182880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58EE6-5C97-4263-B945-6ED2156712FD}">
      <dsp:nvSpPr>
        <dsp:cNvPr id="0" name=""/>
        <dsp:cNvSpPr/>
      </dsp:nvSpPr>
      <dsp:spPr>
        <a:xfrm>
          <a:off x="184558" y="243840"/>
          <a:ext cx="1331833" cy="1341120"/>
        </a:xfrm>
        <a:prstGeom prst="roundRect">
          <a:avLst>
            <a:gd name="adj" fmla="val 10000"/>
          </a:avLst>
        </a:prstGeom>
        <a:blipFill rotWithShape="1">
          <a:blip xmlns:r="http://schemas.openxmlformats.org/officeDocument/2006/relationships" r:embed="rId1"/>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2E4F7-D18A-48CE-B80A-D80ADDFD2F58}">
      <dsp:nvSpPr>
        <dsp:cNvPr id="0" name=""/>
        <dsp:cNvSpPr/>
      </dsp:nvSpPr>
      <dsp:spPr>
        <a:xfrm rot="10800000">
          <a:off x="184558" y="1828799"/>
          <a:ext cx="1331833" cy="223520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dirty="0"/>
            <a:t>Se lleva por medio de la categoría cualitativa, usando una metodología analítica por medio del análisis documental.</a:t>
          </a:r>
          <a:endParaRPr lang="en-US" sz="1200" kern="1200" dirty="0"/>
        </a:p>
      </dsp:txBody>
      <dsp:txXfrm rot="10800000">
        <a:off x="225516" y="1828799"/>
        <a:ext cx="1249917" cy="2194242"/>
      </dsp:txXfrm>
    </dsp:sp>
    <dsp:sp modelId="{53157FEE-EA64-49EC-96BB-03712A921A6A}">
      <dsp:nvSpPr>
        <dsp:cNvPr id="0" name=""/>
        <dsp:cNvSpPr/>
      </dsp:nvSpPr>
      <dsp:spPr>
        <a:xfrm>
          <a:off x="1649575" y="243840"/>
          <a:ext cx="1331833" cy="1341120"/>
        </a:xfrm>
        <a:prstGeom prst="roundRect">
          <a:avLst>
            <a:gd name="adj" fmla="val 10000"/>
          </a:avLst>
        </a:prstGeom>
        <a:blipFill rotWithShape="1">
          <a:blip xmlns:r="http://schemas.openxmlformats.org/officeDocument/2006/relationships" r:embed="rId2"/>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B4D77-1359-49BD-9A06-BA8B2034376F}">
      <dsp:nvSpPr>
        <dsp:cNvPr id="0" name=""/>
        <dsp:cNvSpPr/>
      </dsp:nvSpPr>
      <dsp:spPr>
        <a:xfrm rot="10800000">
          <a:off x="1649575" y="1828799"/>
          <a:ext cx="1331833" cy="223520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dirty="0"/>
            <a:t>Aplicar la categorización cualitativa, basada en una metodología analítica a través del análisis documental.</a:t>
          </a:r>
          <a:endParaRPr lang="en-US" sz="1200" kern="1200" dirty="0"/>
        </a:p>
      </dsp:txBody>
      <dsp:txXfrm rot="10800000">
        <a:off x="1690533" y="1828799"/>
        <a:ext cx="1249917" cy="2194242"/>
      </dsp:txXfrm>
    </dsp:sp>
    <dsp:sp modelId="{AF2FC711-D450-4B4C-8878-38E9599EDD2F}">
      <dsp:nvSpPr>
        <dsp:cNvPr id="0" name=""/>
        <dsp:cNvSpPr/>
      </dsp:nvSpPr>
      <dsp:spPr>
        <a:xfrm>
          <a:off x="3114591" y="243840"/>
          <a:ext cx="1331833" cy="1341120"/>
        </a:xfrm>
        <a:prstGeom prst="roundRect">
          <a:avLst>
            <a:gd name="adj" fmla="val 10000"/>
          </a:avLst>
        </a:prstGeom>
        <a:blipFill rotWithShape="1">
          <a:blip xmlns:r="http://schemas.openxmlformats.org/officeDocument/2006/relationships" r:embed="rId3"/>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DEC22-35F5-48A3-9A6E-B5EBA36812DB}">
      <dsp:nvSpPr>
        <dsp:cNvPr id="0" name=""/>
        <dsp:cNvSpPr/>
      </dsp:nvSpPr>
      <dsp:spPr>
        <a:xfrm rot="10800000">
          <a:off x="3114591" y="1828799"/>
          <a:ext cx="1331833" cy="223520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dirty="0"/>
            <a:t>Categorización cualitativa, basada en una metodología analítica a través del análisis documental de ITIL 4, </a:t>
          </a:r>
          <a:r>
            <a:rPr lang="es-ES" sz="1200" kern="1200" dirty="0" err="1"/>
            <a:t>Cobit</a:t>
          </a:r>
          <a:r>
            <a:rPr lang="es-ES" sz="1200" kern="1200" dirty="0"/>
            <a:t> 2019 e ISO20000 y sus mejores prácticas.</a:t>
          </a:r>
          <a:endParaRPr lang="en-US" sz="1200" kern="1200" dirty="0"/>
        </a:p>
      </dsp:txBody>
      <dsp:txXfrm rot="10800000">
        <a:off x="3155549" y="1828799"/>
        <a:ext cx="1249917" cy="2194242"/>
      </dsp:txXfrm>
    </dsp:sp>
    <dsp:sp modelId="{D894EE3E-9ADB-4130-9579-2BF313670785}">
      <dsp:nvSpPr>
        <dsp:cNvPr id="0" name=""/>
        <dsp:cNvSpPr/>
      </dsp:nvSpPr>
      <dsp:spPr>
        <a:xfrm>
          <a:off x="4579608" y="243840"/>
          <a:ext cx="1331833" cy="1341120"/>
        </a:xfrm>
        <a:prstGeom prst="roundRect">
          <a:avLst>
            <a:gd name="adj" fmla="val 10000"/>
          </a:avLst>
        </a:prstGeom>
        <a:blipFill rotWithShape="1">
          <a:blip xmlns:r="http://schemas.openxmlformats.org/officeDocument/2006/relationships" r:embed="rId4"/>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1F1A1-975A-4039-A940-88078C403564}">
      <dsp:nvSpPr>
        <dsp:cNvPr id="0" name=""/>
        <dsp:cNvSpPr/>
      </dsp:nvSpPr>
      <dsp:spPr>
        <a:xfrm rot="10800000">
          <a:off x="4579608" y="1828799"/>
          <a:ext cx="1331833" cy="2235200"/>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kern="1200" dirty="0"/>
            <a:t>Metodologías analíticas y evaluación por medio del análisis documental y la utilización de un modelo matemático y estadístico para la evaluación de los datos.</a:t>
          </a:r>
          <a:endParaRPr lang="en-US" sz="1200" kern="1200" dirty="0"/>
        </a:p>
      </dsp:txBody>
      <dsp:txXfrm rot="10800000">
        <a:off x="4620566" y="1828799"/>
        <a:ext cx="1249917" cy="219424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t>17/03/2023</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10</a:t>
            </a:fld>
            <a:endParaRPr lang="es-MX" dirty="0"/>
          </a:p>
        </p:txBody>
      </p:sp>
    </p:spTree>
    <p:extLst>
      <p:ext uri="{BB962C8B-B14F-4D97-AF65-F5344CB8AC3E}">
        <p14:creationId xmlns:p14="http://schemas.microsoft.com/office/powerpoint/2010/main" val="12950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11</a:t>
            </a:fld>
            <a:endParaRPr lang="es-MX" dirty="0"/>
          </a:p>
        </p:txBody>
      </p:sp>
    </p:spTree>
    <p:extLst>
      <p:ext uri="{BB962C8B-B14F-4D97-AF65-F5344CB8AC3E}">
        <p14:creationId xmlns:p14="http://schemas.microsoft.com/office/powerpoint/2010/main" val="109016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13</a:t>
            </a:fld>
            <a:endParaRPr lang="es-MX" dirty="0"/>
          </a:p>
        </p:txBody>
      </p:sp>
    </p:spTree>
    <p:extLst>
      <p:ext uri="{BB962C8B-B14F-4D97-AF65-F5344CB8AC3E}">
        <p14:creationId xmlns:p14="http://schemas.microsoft.com/office/powerpoint/2010/main" val="310256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14</a:t>
            </a:fld>
            <a:endParaRPr lang="es-MX" dirty="0"/>
          </a:p>
        </p:txBody>
      </p:sp>
    </p:spTree>
    <p:extLst>
      <p:ext uri="{BB962C8B-B14F-4D97-AF65-F5344CB8AC3E}">
        <p14:creationId xmlns:p14="http://schemas.microsoft.com/office/powerpoint/2010/main" val="197484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15</a:t>
            </a:fld>
            <a:endParaRPr lang="es-MX" dirty="0"/>
          </a:p>
        </p:txBody>
      </p:sp>
    </p:spTree>
    <p:extLst>
      <p:ext uri="{BB962C8B-B14F-4D97-AF65-F5344CB8AC3E}">
        <p14:creationId xmlns:p14="http://schemas.microsoft.com/office/powerpoint/2010/main" val="113990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16</a:t>
            </a:fld>
            <a:endParaRPr lang="es-MX" dirty="0"/>
          </a:p>
        </p:txBody>
      </p:sp>
    </p:spTree>
    <p:extLst>
      <p:ext uri="{BB962C8B-B14F-4D97-AF65-F5344CB8AC3E}">
        <p14:creationId xmlns:p14="http://schemas.microsoft.com/office/powerpoint/2010/main" val="394295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20</a:t>
            </a:fld>
            <a:endParaRPr lang="es-MX" dirty="0"/>
          </a:p>
        </p:txBody>
      </p:sp>
    </p:spTree>
    <p:extLst>
      <p:ext uri="{BB962C8B-B14F-4D97-AF65-F5344CB8AC3E}">
        <p14:creationId xmlns:p14="http://schemas.microsoft.com/office/powerpoint/2010/main" val="397436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21</a:t>
            </a:fld>
            <a:endParaRPr lang="es-MX" dirty="0"/>
          </a:p>
        </p:txBody>
      </p:sp>
    </p:spTree>
    <p:extLst>
      <p:ext uri="{BB962C8B-B14F-4D97-AF65-F5344CB8AC3E}">
        <p14:creationId xmlns:p14="http://schemas.microsoft.com/office/powerpoint/2010/main" val="120905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22</a:t>
            </a:fld>
            <a:endParaRPr lang="es-MX" dirty="0"/>
          </a:p>
        </p:txBody>
      </p:sp>
    </p:spTree>
    <p:extLst>
      <p:ext uri="{BB962C8B-B14F-4D97-AF65-F5344CB8AC3E}">
        <p14:creationId xmlns:p14="http://schemas.microsoft.com/office/powerpoint/2010/main" val="371271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E766B-DF93-4A2C-A636-01FDEA528875}"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0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a:t>
            </a:fld>
            <a:endParaRPr lang="es-MX" dirty="0"/>
          </a:p>
        </p:txBody>
      </p:sp>
    </p:spTree>
    <p:extLst>
      <p:ext uri="{BB962C8B-B14F-4D97-AF65-F5344CB8AC3E}">
        <p14:creationId xmlns:p14="http://schemas.microsoft.com/office/powerpoint/2010/main" val="264192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24</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a:t>
            </a:fld>
            <a:endParaRPr lang="es-MX" dirty="0"/>
          </a:p>
        </p:txBody>
      </p:sp>
    </p:spTree>
    <p:extLst>
      <p:ext uri="{BB962C8B-B14F-4D97-AF65-F5344CB8AC3E}">
        <p14:creationId xmlns:p14="http://schemas.microsoft.com/office/powerpoint/2010/main" val="227848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a:t>
            </a:fld>
            <a:endParaRPr lang="es-MX" dirty="0"/>
          </a:p>
        </p:txBody>
      </p:sp>
    </p:spTree>
    <p:extLst>
      <p:ext uri="{BB962C8B-B14F-4D97-AF65-F5344CB8AC3E}">
        <p14:creationId xmlns:p14="http://schemas.microsoft.com/office/powerpoint/2010/main" val="143467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55E766B-DF93-4A2C-A636-01FDEA528875}" type="slidenum">
              <a:rPr lang="es-MX" smtClean="0"/>
              <a:t>5</a:t>
            </a:fld>
            <a:endParaRPr lang="es-MX" dirty="0"/>
          </a:p>
        </p:txBody>
      </p:sp>
    </p:spTree>
    <p:extLst>
      <p:ext uri="{BB962C8B-B14F-4D97-AF65-F5344CB8AC3E}">
        <p14:creationId xmlns:p14="http://schemas.microsoft.com/office/powerpoint/2010/main" val="75625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E766B-DF93-4A2C-A636-01FDEA528875}"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90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7</a:t>
            </a:fld>
            <a:endParaRPr lang="es-MX" dirty="0"/>
          </a:p>
        </p:txBody>
      </p:sp>
    </p:spTree>
    <p:extLst>
      <p:ext uri="{BB962C8B-B14F-4D97-AF65-F5344CB8AC3E}">
        <p14:creationId xmlns:p14="http://schemas.microsoft.com/office/powerpoint/2010/main" val="319002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8</a:t>
            </a:fld>
            <a:endParaRPr lang="es-MX" dirty="0"/>
          </a:p>
        </p:txBody>
      </p:sp>
    </p:spTree>
    <p:extLst>
      <p:ext uri="{BB962C8B-B14F-4D97-AF65-F5344CB8AC3E}">
        <p14:creationId xmlns:p14="http://schemas.microsoft.com/office/powerpoint/2010/main" val="209271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9</a:t>
            </a:fld>
            <a:endParaRPr lang="es-MX" dirty="0"/>
          </a:p>
        </p:txBody>
      </p:sp>
    </p:spTree>
    <p:extLst>
      <p:ext uri="{BB962C8B-B14F-4D97-AF65-F5344CB8AC3E}">
        <p14:creationId xmlns:p14="http://schemas.microsoft.com/office/powerpoint/2010/main" val="97440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5EF667D-A76C-4C49-BB1E-01D7543E3E9B}" type="datetime1">
              <a:rPr lang="es-EC" smtClean="0"/>
              <a:t>17/3/2023</a:t>
            </a:fld>
            <a:endParaRPr lang="es-MX" dirty="0"/>
          </a:p>
        </p:txBody>
      </p:sp>
      <p:sp>
        <p:nvSpPr>
          <p:cNvPr id="5" name="4 Marcador de pie de página"/>
          <p:cNvSpPr>
            <a:spLocks noGrp="1"/>
          </p:cNvSpPr>
          <p:nvPr>
            <p:ph type="ftr" sz="quarter" idx="11"/>
          </p:nvPr>
        </p:nvSpPr>
        <p:spPr/>
        <p:txBody>
          <a:bodyPr/>
          <a:lstStyle/>
          <a:p>
            <a:r>
              <a:rPr lang="es-MX"/>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3059C88-F316-4496-A184-0AE155985D7B}" type="datetime1">
              <a:rPr lang="es-EC" smtClean="0"/>
              <a:t>17/3/2023</a:t>
            </a:fld>
            <a:endParaRPr lang="es-MX" dirty="0"/>
          </a:p>
        </p:txBody>
      </p:sp>
      <p:sp>
        <p:nvSpPr>
          <p:cNvPr id="5" name="4 Marcador de pie de página"/>
          <p:cNvSpPr>
            <a:spLocks noGrp="1"/>
          </p:cNvSpPr>
          <p:nvPr>
            <p:ph type="ftr" sz="quarter" idx="11"/>
          </p:nvPr>
        </p:nvSpPr>
        <p:spPr/>
        <p:txBody>
          <a:bodyPr/>
          <a:lstStyle/>
          <a:p>
            <a:r>
              <a:rPr lang="es-MX"/>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B3C1F96-F808-44DF-B6E0-8911E90E4A09}" type="datetime1">
              <a:rPr lang="es-EC" smtClean="0"/>
              <a:t>17/3/2023</a:t>
            </a:fld>
            <a:endParaRPr lang="es-MX" dirty="0"/>
          </a:p>
        </p:txBody>
      </p:sp>
      <p:sp>
        <p:nvSpPr>
          <p:cNvPr id="5" name="4 Marcador de pie de página"/>
          <p:cNvSpPr>
            <a:spLocks noGrp="1"/>
          </p:cNvSpPr>
          <p:nvPr>
            <p:ph type="ftr" sz="quarter" idx="11"/>
          </p:nvPr>
        </p:nvSpPr>
        <p:spPr/>
        <p:txBody>
          <a:bodyPr/>
          <a:lstStyle/>
          <a:p>
            <a:r>
              <a:rPr lang="es-MX"/>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5CB892B-EC3D-4780-9205-3621F0F08BC8}" type="datetime1">
              <a:rPr lang="es-EC" smtClean="0"/>
              <a:t>17/3/2023</a:t>
            </a:fld>
            <a:endParaRPr lang="es-MX" dirty="0"/>
          </a:p>
        </p:txBody>
      </p:sp>
      <p:sp>
        <p:nvSpPr>
          <p:cNvPr id="5" name="4 Marcador de pie de página"/>
          <p:cNvSpPr>
            <a:spLocks noGrp="1"/>
          </p:cNvSpPr>
          <p:nvPr>
            <p:ph type="ftr" sz="quarter" idx="11"/>
          </p:nvPr>
        </p:nvSpPr>
        <p:spPr/>
        <p:txBody>
          <a:bodyPr/>
          <a:lstStyle/>
          <a:p>
            <a:r>
              <a:rPr lang="es-MX"/>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DA6FAA9-E23C-4C4C-B408-C109C401F34E}" type="datetime1">
              <a:rPr lang="es-EC" smtClean="0"/>
              <a:t>17/3/2023</a:t>
            </a:fld>
            <a:endParaRPr lang="es-MX" dirty="0"/>
          </a:p>
        </p:txBody>
      </p:sp>
      <p:sp>
        <p:nvSpPr>
          <p:cNvPr id="5" name="4 Marcador de pie de página"/>
          <p:cNvSpPr>
            <a:spLocks noGrp="1"/>
          </p:cNvSpPr>
          <p:nvPr>
            <p:ph type="ftr" sz="quarter" idx="11"/>
          </p:nvPr>
        </p:nvSpPr>
        <p:spPr/>
        <p:txBody>
          <a:bodyPr/>
          <a:lstStyle/>
          <a:p>
            <a:r>
              <a:rPr lang="es-MX"/>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95CEEC2-90A3-4C3C-BF13-49FFA11E721E}" type="datetime1">
              <a:rPr lang="es-EC" smtClean="0"/>
              <a:t>17/3/2023</a:t>
            </a:fld>
            <a:endParaRPr lang="es-MX" dirty="0"/>
          </a:p>
        </p:txBody>
      </p:sp>
      <p:sp>
        <p:nvSpPr>
          <p:cNvPr id="6" name="5 Marcador de pie de página"/>
          <p:cNvSpPr>
            <a:spLocks noGrp="1"/>
          </p:cNvSpPr>
          <p:nvPr>
            <p:ph type="ftr" sz="quarter" idx="11"/>
          </p:nvPr>
        </p:nvSpPr>
        <p:spPr/>
        <p:txBody>
          <a:bodyPr/>
          <a:lstStyle/>
          <a:p>
            <a:r>
              <a:rPr lang="es-MX"/>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C40F3C70-B8AE-489F-A5C3-45E6F5A5EF50}" type="datetime1">
              <a:rPr lang="es-EC" smtClean="0"/>
              <a:t>17/3/2023</a:t>
            </a:fld>
            <a:endParaRPr lang="es-MX" dirty="0"/>
          </a:p>
        </p:txBody>
      </p:sp>
      <p:sp>
        <p:nvSpPr>
          <p:cNvPr id="8" name="7 Marcador de pie de página"/>
          <p:cNvSpPr>
            <a:spLocks noGrp="1"/>
          </p:cNvSpPr>
          <p:nvPr>
            <p:ph type="ftr" sz="quarter" idx="11"/>
          </p:nvPr>
        </p:nvSpPr>
        <p:spPr/>
        <p:txBody>
          <a:bodyPr/>
          <a:lstStyle/>
          <a:p>
            <a:r>
              <a:rPr lang="es-MX"/>
              <a:t>Carrillo Medrano Juan Daniel</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7AD5AED-0AE3-481E-BED1-2C32A4C39065}" type="datetime1">
              <a:rPr lang="es-EC" smtClean="0"/>
              <a:t>17/3/2023</a:t>
            </a:fld>
            <a:endParaRPr lang="es-MX" dirty="0"/>
          </a:p>
        </p:txBody>
      </p:sp>
      <p:sp>
        <p:nvSpPr>
          <p:cNvPr id="4" name="3 Marcador de pie de página"/>
          <p:cNvSpPr>
            <a:spLocks noGrp="1"/>
          </p:cNvSpPr>
          <p:nvPr>
            <p:ph type="ftr" sz="quarter" idx="11"/>
          </p:nvPr>
        </p:nvSpPr>
        <p:spPr/>
        <p:txBody>
          <a:bodyPr/>
          <a:lstStyle/>
          <a:p>
            <a:r>
              <a:rPr lang="es-MX"/>
              <a:t>Carrillo Medrano Juan Daniel</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CEE29-B1EE-455E-848F-D1358CFDE500}" type="datetime1">
              <a:rPr lang="es-EC" smtClean="0"/>
              <a:t>17/3/2023</a:t>
            </a:fld>
            <a:endParaRPr lang="es-MX" dirty="0"/>
          </a:p>
        </p:txBody>
      </p:sp>
      <p:sp>
        <p:nvSpPr>
          <p:cNvPr id="3" name="2 Marcador de pie de página"/>
          <p:cNvSpPr>
            <a:spLocks noGrp="1"/>
          </p:cNvSpPr>
          <p:nvPr>
            <p:ph type="ftr" sz="quarter" idx="11"/>
          </p:nvPr>
        </p:nvSpPr>
        <p:spPr/>
        <p:txBody>
          <a:bodyPr/>
          <a:lstStyle/>
          <a:p>
            <a:r>
              <a:rPr lang="es-MX"/>
              <a:t>Carrillo Medrano Juan Daniel</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D49E02D-3417-4CDD-92BD-4E8F39C32E75}" type="datetime1">
              <a:rPr lang="es-EC" smtClean="0"/>
              <a:t>17/3/2023</a:t>
            </a:fld>
            <a:endParaRPr lang="es-MX" dirty="0"/>
          </a:p>
        </p:txBody>
      </p:sp>
      <p:sp>
        <p:nvSpPr>
          <p:cNvPr id="6" name="5 Marcador de pie de página"/>
          <p:cNvSpPr>
            <a:spLocks noGrp="1"/>
          </p:cNvSpPr>
          <p:nvPr>
            <p:ph type="ftr" sz="quarter" idx="11"/>
          </p:nvPr>
        </p:nvSpPr>
        <p:spPr/>
        <p:txBody>
          <a:bodyPr/>
          <a:lstStyle/>
          <a:p>
            <a:r>
              <a:rPr lang="es-MX"/>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B226962-0948-4D0D-AD82-966279677D92}" type="datetime1">
              <a:rPr lang="es-EC" smtClean="0"/>
              <a:t>17/3/2023</a:t>
            </a:fld>
            <a:endParaRPr lang="es-MX" dirty="0"/>
          </a:p>
        </p:txBody>
      </p:sp>
      <p:sp>
        <p:nvSpPr>
          <p:cNvPr id="6" name="5 Marcador de pie de página"/>
          <p:cNvSpPr>
            <a:spLocks noGrp="1"/>
          </p:cNvSpPr>
          <p:nvPr>
            <p:ph type="ftr" sz="quarter" idx="11"/>
          </p:nvPr>
        </p:nvSpPr>
        <p:spPr/>
        <p:txBody>
          <a:bodyPr/>
          <a:lstStyle/>
          <a:p>
            <a:r>
              <a:rPr lang="es-MX"/>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D631-8C2A-4E0D-8C83-3F4ADB493D8E}" type="datetime1">
              <a:rPr lang="es-EC" smtClean="0"/>
              <a:t>17/3/2023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Carrillo Medrano Juan Daniel</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7.xml"/><Relationship Id="rId5" Type="http://schemas.openxmlformats.org/officeDocument/2006/relationships/slide" Target="slide5.xml"/><Relationship Id="rId15" Type="http://schemas.openxmlformats.org/officeDocument/2006/relationships/image" Target="../media/image1.png"/><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2.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pn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slide" Target="slide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1408" y="1672027"/>
            <a:ext cx="7560840" cy="427809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2200" b="1" spc="50" dirty="0">
                <a:ln w="11430"/>
                <a:solidFill>
                  <a:schemeClr val="accent3">
                    <a:lumMod val="50000"/>
                  </a:schemeClr>
                </a:solidFill>
                <a:latin typeface="Rockwell" panose="02060603020205020403" pitchFamily="18" charset="0"/>
              </a:rPr>
              <a:t>PLAN DE MEJORA PARA LA GESTIÓN DE SERVICIO TI - SERVICE DESK &amp; FIELD SUPPORT DE LA EMPRESA FERRERO REGIÓN SUDAMÉRICA MEDIANTE AUDITORIA INFORMÁTICA BASADA EN ITIL 4, COBIT 2019 E ISO20000.</a:t>
            </a:r>
            <a:endParaRPr lang="en-US" sz="2200" b="1" spc="50" dirty="0">
              <a:ln w="11430"/>
              <a:solidFill>
                <a:schemeClr val="accent3">
                  <a:lumMod val="50000"/>
                </a:schemeClr>
              </a:solidFill>
              <a:latin typeface="Rockwell" panose="02060603020205020403" pitchFamily="18" charset="0"/>
            </a:endParaRPr>
          </a:p>
          <a:p>
            <a:endParaRPr lang="es-EC" sz="1500" b="1" spc="50" dirty="0">
              <a:ln w="11430"/>
              <a:solidFill>
                <a:schemeClr val="accent3">
                  <a:lumMod val="50000"/>
                </a:schemeClr>
              </a:solidFill>
              <a:latin typeface="Rockwell" panose="02060603020205020403" pitchFamily="18" charset="0"/>
            </a:endParaRPr>
          </a:p>
          <a:p>
            <a:endParaRPr lang="es-EC" sz="1500" b="1" spc="50" dirty="0">
              <a:ln w="11430"/>
              <a:solidFill>
                <a:schemeClr val="accent3">
                  <a:lumMod val="50000"/>
                </a:schemeClr>
              </a:solidFill>
              <a:latin typeface="Rockwell" panose="02060603020205020403" pitchFamily="18" charset="0"/>
            </a:endParaRPr>
          </a:p>
          <a:p>
            <a:r>
              <a:rPr lang="es-EC" sz="2000" b="1" spc="50" dirty="0">
                <a:ln w="11430"/>
                <a:solidFill>
                  <a:schemeClr val="accent3">
                    <a:lumMod val="50000"/>
                  </a:schemeClr>
                </a:solidFill>
                <a:latin typeface="Rockwell" panose="02060603020205020403" pitchFamily="18" charset="0"/>
              </a:rPr>
              <a:t>ALEJANDRO CHUQUILLA</a:t>
            </a:r>
          </a:p>
          <a:p>
            <a:pPr marL="285750" indent="-285750">
              <a:buFont typeface="Arial" panose="020B0604020202020204" pitchFamily="34" charset="0"/>
              <a:buChar char="•"/>
            </a:pPr>
            <a:endParaRPr lang="es-EC" sz="2400" b="1" spc="50" dirty="0">
              <a:ln w="11430"/>
              <a:solidFill>
                <a:schemeClr val="accent3">
                  <a:lumMod val="50000"/>
                </a:schemeClr>
              </a:solidFill>
              <a:latin typeface="Rockwell" panose="02060603020205020403" pitchFamily="18" charset="0"/>
            </a:endParaRPr>
          </a:p>
          <a:p>
            <a:r>
              <a:rPr lang="es-EC" sz="2000" b="1" spc="50" dirty="0">
                <a:ln w="11430"/>
                <a:solidFill>
                  <a:schemeClr val="accent3">
                    <a:lumMod val="50000"/>
                  </a:schemeClr>
                </a:solidFill>
                <a:latin typeface="Rockwell" panose="02060603020205020403" pitchFamily="18" charset="0"/>
              </a:rPr>
              <a:t>VICERRECTORADO DE INNOVACIÓN</a:t>
            </a:r>
          </a:p>
          <a:p>
            <a:r>
              <a:rPr lang="es-EC" sz="2000" b="1" spc="50" dirty="0">
                <a:ln w="11430"/>
                <a:solidFill>
                  <a:schemeClr val="accent3">
                    <a:lumMod val="50000"/>
                  </a:schemeClr>
                </a:solidFill>
                <a:latin typeface="Rockwell" panose="02060603020205020403" pitchFamily="18" charset="0"/>
              </a:rPr>
              <a:t>MAESTRÍA EN GERENCIA DE SISTEMAS</a:t>
            </a:r>
          </a:p>
          <a:p>
            <a:endParaRPr lang="es-EC" sz="2400" b="1" spc="50" dirty="0">
              <a:ln w="11430"/>
              <a:solidFill>
                <a:schemeClr val="accent3">
                  <a:lumMod val="50000"/>
                </a:schemeClr>
              </a:solidFill>
              <a:latin typeface="Rockwell" panose="02060603020205020403" pitchFamily="18" charset="0"/>
            </a:endParaRPr>
          </a:p>
          <a:p>
            <a:pPr algn="ctr"/>
            <a:r>
              <a:rPr lang="es-EC" sz="2400" b="1" spc="50" dirty="0">
                <a:ln w="11430"/>
                <a:solidFill>
                  <a:schemeClr val="accent3">
                    <a:lumMod val="50000"/>
                  </a:schemeClr>
                </a:solidFill>
                <a:latin typeface="Rockwell" panose="02060603020205020403" pitchFamily="18" charset="0"/>
              </a:rPr>
              <a:t>15 de diciembre del 2022</a:t>
            </a:r>
          </a:p>
        </p:txBody>
      </p:sp>
      <p:cxnSp>
        <p:nvCxnSpPr>
          <p:cNvPr id="10" name="9 Conector recto"/>
          <p:cNvCxnSpPr/>
          <p:nvPr/>
        </p:nvCxnSpPr>
        <p:spPr>
          <a:xfrm flipH="1">
            <a:off x="556275" y="151737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556275" y="1620931"/>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 name="Rectangle 2"/>
          <p:cNvSpPr>
            <a:spLocks noChangeArrowheads="1"/>
          </p:cNvSpPr>
          <p:nvPr/>
        </p:nvSpPr>
        <p:spPr bwMode="auto">
          <a:xfrm rot="10800000">
            <a:off x="1701527" y="1723634"/>
            <a:ext cx="7276321" cy="22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pSp>
        <p:nvGrpSpPr>
          <p:cNvPr id="3" name="Grupo 2">
            <a:extLst>
              <a:ext uri="{FF2B5EF4-FFF2-40B4-BE49-F238E27FC236}">
                <a16:creationId xmlns:a16="http://schemas.microsoft.com/office/drawing/2014/main" id="{7385E6BB-E4C5-4F84-A352-5259FBFD3C68}"/>
              </a:ext>
            </a:extLst>
          </p:cNvPr>
          <p:cNvGrpSpPr/>
          <p:nvPr/>
        </p:nvGrpSpPr>
        <p:grpSpPr>
          <a:xfrm>
            <a:off x="5093402" y="3284984"/>
            <a:ext cx="2946730" cy="2996486"/>
            <a:chOff x="4505590" y="546337"/>
            <a:chExt cx="4323264" cy="6167181"/>
          </a:xfrm>
        </p:grpSpPr>
        <p:grpSp>
          <p:nvGrpSpPr>
            <p:cNvPr id="556" name="Group 4">
              <a:extLst>
                <a:ext uri="{FF2B5EF4-FFF2-40B4-BE49-F238E27FC236}">
                  <a16:creationId xmlns:a16="http://schemas.microsoft.com/office/drawing/2014/main" id="{4C13B9E9-8E64-49F6-BEF5-B751A54E6727}"/>
                </a:ext>
              </a:extLst>
            </p:cNvPr>
            <p:cNvGrpSpPr>
              <a:grpSpLocks noChangeAspect="1"/>
            </p:cNvGrpSpPr>
            <p:nvPr/>
          </p:nvGrpSpPr>
          <p:grpSpPr bwMode="auto">
            <a:xfrm>
              <a:off x="4505590" y="546337"/>
              <a:ext cx="4323264" cy="6167181"/>
              <a:chOff x="1559" y="0"/>
              <a:chExt cx="2640" cy="4319"/>
            </a:xfrm>
            <a:solidFill>
              <a:schemeClr val="accent1"/>
            </a:solidFill>
          </p:grpSpPr>
          <p:sp>
            <p:nvSpPr>
              <p:cNvPr id="557" name="Freeform 5">
                <a:extLst>
                  <a:ext uri="{FF2B5EF4-FFF2-40B4-BE49-F238E27FC236}">
                    <a16:creationId xmlns:a16="http://schemas.microsoft.com/office/drawing/2014/main" id="{30820E37-358C-46F5-B50F-EC9B7EF36E5E}"/>
                  </a:ext>
                </a:extLst>
              </p:cNvPr>
              <p:cNvSpPr>
                <a:spLocks/>
              </p:cNvSpPr>
              <p:nvPr/>
            </p:nvSpPr>
            <p:spPr bwMode="auto">
              <a:xfrm>
                <a:off x="3298" y="4035"/>
                <a:ext cx="87" cy="63"/>
              </a:xfrm>
              <a:custGeom>
                <a:avLst/>
                <a:gdLst>
                  <a:gd name="T0" fmla="*/ 54 w 57"/>
                  <a:gd name="T1" fmla="*/ 15 h 41"/>
                  <a:gd name="T2" fmla="*/ 56 w 57"/>
                  <a:gd name="T3" fmla="*/ 4 h 41"/>
                  <a:gd name="T4" fmla="*/ 50 w 57"/>
                  <a:gd name="T5" fmla="*/ 2 h 41"/>
                  <a:gd name="T6" fmla="*/ 43 w 57"/>
                  <a:gd name="T7" fmla="*/ 3 h 41"/>
                  <a:gd name="T8" fmla="*/ 43 w 57"/>
                  <a:gd name="T9" fmla="*/ 3 h 41"/>
                  <a:gd name="T10" fmla="*/ 40 w 57"/>
                  <a:gd name="T11" fmla="*/ 3 h 41"/>
                  <a:gd name="T12" fmla="*/ 38 w 57"/>
                  <a:gd name="T13" fmla="*/ 3 h 41"/>
                  <a:gd name="T14" fmla="*/ 36 w 57"/>
                  <a:gd name="T15" fmla="*/ 2 h 41"/>
                  <a:gd name="T16" fmla="*/ 29 w 57"/>
                  <a:gd name="T17" fmla="*/ 2 h 41"/>
                  <a:gd name="T18" fmla="*/ 26 w 57"/>
                  <a:gd name="T19" fmla="*/ 6 h 41"/>
                  <a:gd name="T20" fmla="*/ 24 w 57"/>
                  <a:gd name="T21" fmla="*/ 5 h 41"/>
                  <a:gd name="T22" fmla="*/ 20 w 57"/>
                  <a:gd name="T23" fmla="*/ 3 h 41"/>
                  <a:gd name="T24" fmla="*/ 19 w 57"/>
                  <a:gd name="T25" fmla="*/ 2 h 41"/>
                  <a:gd name="T26" fmla="*/ 14 w 57"/>
                  <a:gd name="T27" fmla="*/ 1 h 41"/>
                  <a:gd name="T28" fmla="*/ 11 w 57"/>
                  <a:gd name="T29" fmla="*/ 3 h 41"/>
                  <a:gd name="T30" fmla="*/ 20 w 57"/>
                  <a:gd name="T31" fmla="*/ 12 h 41"/>
                  <a:gd name="T32" fmla="*/ 14 w 57"/>
                  <a:gd name="T33" fmla="*/ 14 h 41"/>
                  <a:gd name="T34" fmla="*/ 14 w 57"/>
                  <a:gd name="T35" fmla="*/ 20 h 41"/>
                  <a:gd name="T36" fmla="*/ 18 w 57"/>
                  <a:gd name="T37" fmla="*/ 20 h 41"/>
                  <a:gd name="T38" fmla="*/ 21 w 57"/>
                  <a:gd name="T39" fmla="*/ 21 h 41"/>
                  <a:gd name="T40" fmla="*/ 23 w 57"/>
                  <a:gd name="T41" fmla="*/ 22 h 41"/>
                  <a:gd name="T42" fmla="*/ 20 w 57"/>
                  <a:gd name="T43" fmla="*/ 23 h 41"/>
                  <a:gd name="T44" fmla="*/ 17 w 57"/>
                  <a:gd name="T45" fmla="*/ 24 h 41"/>
                  <a:gd name="T46" fmla="*/ 14 w 57"/>
                  <a:gd name="T47" fmla="*/ 24 h 41"/>
                  <a:gd name="T48" fmla="*/ 12 w 57"/>
                  <a:gd name="T49" fmla="*/ 19 h 41"/>
                  <a:gd name="T50" fmla="*/ 10 w 57"/>
                  <a:gd name="T51" fmla="*/ 16 h 41"/>
                  <a:gd name="T52" fmla="*/ 7 w 57"/>
                  <a:gd name="T53" fmla="*/ 18 h 41"/>
                  <a:gd name="T54" fmla="*/ 6 w 57"/>
                  <a:gd name="T55" fmla="*/ 17 h 41"/>
                  <a:gd name="T56" fmla="*/ 1 w 57"/>
                  <a:gd name="T57" fmla="*/ 24 h 41"/>
                  <a:gd name="T58" fmla="*/ 6 w 57"/>
                  <a:gd name="T59" fmla="*/ 27 h 41"/>
                  <a:gd name="T60" fmla="*/ 15 w 57"/>
                  <a:gd name="T61" fmla="*/ 34 h 41"/>
                  <a:gd name="T62" fmla="*/ 21 w 57"/>
                  <a:gd name="T63" fmla="*/ 38 h 41"/>
                  <a:gd name="T64" fmla="*/ 23 w 57"/>
                  <a:gd name="T65" fmla="*/ 39 h 41"/>
                  <a:gd name="T66" fmla="*/ 26 w 57"/>
                  <a:gd name="T67" fmla="*/ 41 h 41"/>
                  <a:gd name="T68" fmla="*/ 31 w 57"/>
                  <a:gd name="T69" fmla="*/ 37 h 41"/>
                  <a:gd name="T70" fmla="*/ 32 w 57"/>
                  <a:gd name="T71" fmla="*/ 36 h 41"/>
                  <a:gd name="T72" fmla="*/ 37 w 57"/>
                  <a:gd name="T73" fmla="*/ 30 h 41"/>
                  <a:gd name="T74" fmla="*/ 39 w 57"/>
                  <a:gd name="T75" fmla="*/ 29 h 41"/>
                  <a:gd name="T76" fmla="*/ 44 w 57"/>
                  <a:gd name="T77" fmla="*/ 29 h 41"/>
                  <a:gd name="T78" fmla="*/ 49 w 57"/>
                  <a:gd name="T79" fmla="*/ 21 h 41"/>
                  <a:gd name="T80" fmla="*/ 53 w 57"/>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1">
                    <a:moveTo>
                      <a:pt x="53" y="17"/>
                    </a:moveTo>
                    <a:cubicBezTo>
                      <a:pt x="54" y="15"/>
                      <a:pt x="54" y="15"/>
                      <a:pt x="54" y="15"/>
                    </a:cubicBezTo>
                    <a:cubicBezTo>
                      <a:pt x="54" y="14"/>
                      <a:pt x="54" y="12"/>
                      <a:pt x="55" y="11"/>
                    </a:cubicBezTo>
                    <a:cubicBezTo>
                      <a:pt x="56" y="8"/>
                      <a:pt x="57" y="6"/>
                      <a:pt x="56" y="4"/>
                    </a:cubicBezTo>
                    <a:cubicBezTo>
                      <a:pt x="54" y="2"/>
                      <a:pt x="52" y="2"/>
                      <a:pt x="50" y="2"/>
                    </a:cubicBezTo>
                    <a:cubicBezTo>
                      <a:pt x="50" y="2"/>
                      <a:pt x="50" y="2"/>
                      <a:pt x="50" y="2"/>
                    </a:cubicBezTo>
                    <a:cubicBezTo>
                      <a:pt x="49" y="2"/>
                      <a:pt x="47" y="2"/>
                      <a:pt x="46" y="3"/>
                    </a:cubicBezTo>
                    <a:cubicBezTo>
                      <a:pt x="45" y="3"/>
                      <a:pt x="44" y="3"/>
                      <a:pt x="43" y="3"/>
                    </a:cubicBezTo>
                    <a:cubicBezTo>
                      <a:pt x="43" y="3"/>
                      <a:pt x="43" y="3"/>
                      <a:pt x="43" y="3"/>
                    </a:cubicBezTo>
                    <a:cubicBezTo>
                      <a:pt x="43" y="3"/>
                      <a:pt x="43" y="3"/>
                      <a:pt x="43" y="3"/>
                    </a:cubicBezTo>
                    <a:cubicBezTo>
                      <a:pt x="42" y="3"/>
                      <a:pt x="42" y="3"/>
                      <a:pt x="41" y="3"/>
                    </a:cubicBezTo>
                    <a:cubicBezTo>
                      <a:pt x="41" y="3"/>
                      <a:pt x="40" y="3"/>
                      <a:pt x="40" y="3"/>
                    </a:cubicBezTo>
                    <a:cubicBezTo>
                      <a:pt x="39" y="3"/>
                      <a:pt x="39" y="3"/>
                      <a:pt x="39" y="3"/>
                    </a:cubicBezTo>
                    <a:cubicBezTo>
                      <a:pt x="38" y="3"/>
                      <a:pt x="38" y="3"/>
                      <a:pt x="38" y="3"/>
                    </a:cubicBezTo>
                    <a:cubicBezTo>
                      <a:pt x="38" y="3"/>
                      <a:pt x="38" y="3"/>
                      <a:pt x="38" y="3"/>
                    </a:cubicBezTo>
                    <a:cubicBezTo>
                      <a:pt x="37" y="2"/>
                      <a:pt x="36" y="2"/>
                      <a:pt x="36" y="2"/>
                    </a:cubicBezTo>
                    <a:cubicBezTo>
                      <a:pt x="35" y="2"/>
                      <a:pt x="34" y="1"/>
                      <a:pt x="33" y="1"/>
                    </a:cubicBezTo>
                    <a:cubicBezTo>
                      <a:pt x="32" y="1"/>
                      <a:pt x="30" y="1"/>
                      <a:pt x="29" y="2"/>
                    </a:cubicBezTo>
                    <a:cubicBezTo>
                      <a:pt x="28" y="3"/>
                      <a:pt x="27" y="4"/>
                      <a:pt x="27" y="5"/>
                    </a:cubicBezTo>
                    <a:cubicBezTo>
                      <a:pt x="26" y="6"/>
                      <a:pt x="26" y="6"/>
                      <a:pt x="26" y="6"/>
                    </a:cubicBezTo>
                    <a:cubicBezTo>
                      <a:pt x="26" y="6"/>
                      <a:pt x="26" y="6"/>
                      <a:pt x="26" y="6"/>
                    </a:cubicBezTo>
                    <a:cubicBezTo>
                      <a:pt x="25" y="6"/>
                      <a:pt x="25" y="6"/>
                      <a:pt x="24" y="5"/>
                    </a:cubicBezTo>
                    <a:cubicBezTo>
                      <a:pt x="23" y="5"/>
                      <a:pt x="23" y="4"/>
                      <a:pt x="22" y="4"/>
                    </a:cubicBezTo>
                    <a:cubicBezTo>
                      <a:pt x="21" y="4"/>
                      <a:pt x="21" y="3"/>
                      <a:pt x="20" y="3"/>
                    </a:cubicBezTo>
                    <a:cubicBezTo>
                      <a:pt x="20" y="3"/>
                      <a:pt x="20" y="3"/>
                      <a:pt x="20" y="3"/>
                    </a:cubicBezTo>
                    <a:cubicBezTo>
                      <a:pt x="20" y="3"/>
                      <a:pt x="20" y="3"/>
                      <a:pt x="19" y="2"/>
                    </a:cubicBezTo>
                    <a:cubicBezTo>
                      <a:pt x="18" y="1"/>
                      <a:pt x="16" y="1"/>
                      <a:pt x="14" y="1"/>
                    </a:cubicBezTo>
                    <a:cubicBezTo>
                      <a:pt x="14" y="1"/>
                      <a:pt x="14" y="1"/>
                      <a:pt x="14" y="1"/>
                    </a:cubicBezTo>
                    <a:cubicBezTo>
                      <a:pt x="11" y="0"/>
                      <a:pt x="11" y="0"/>
                      <a:pt x="11" y="0"/>
                    </a:cubicBezTo>
                    <a:cubicBezTo>
                      <a:pt x="11" y="3"/>
                      <a:pt x="11" y="3"/>
                      <a:pt x="11" y="3"/>
                    </a:cubicBezTo>
                    <a:cubicBezTo>
                      <a:pt x="11" y="8"/>
                      <a:pt x="16" y="10"/>
                      <a:pt x="20" y="12"/>
                    </a:cubicBezTo>
                    <a:cubicBezTo>
                      <a:pt x="20" y="12"/>
                      <a:pt x="20" y="12"/>
                      <a:pt x="20" y="12"/>
                    </a:cubicBezTo>
                    <a:cubicBezTo>
                      <a:pt x="19" y="12"/>
                      <a:pt x="19" y="12"/>
                      <a:pt x="18" y="12"/>
                    </a:cubicBezTo>
                    <a:cubicBezTo>
                      <a:pt x="17" y="12"/>
                      <a:pt x="15" y="12"/>
                      <a:pt x="14" y="14"/>
                    </a:cubicBezTo>
                    <a:cubicBezTo>
                      <a:pt x="13" y="15"/>
                      <a:pt x="12" y="16"/>
                      <a:pt x="13" y="18"/>
                    </a:cubicBezTo>
                    <a:cubicBezTo>
                      <a:pt x="14" y="20"/>
                      <a:pt x="14" y="20"/>
                      <a:pt x="14" y="20"/>
                    </a:cubicBezTo>
                    <a:cubicBezTo>
                      <a:pt x="16" y="20"/>
                      <a:pt x="16" y="20"/>
                      <a:pt x="16" y="20"/>
                    </a:cubicBezTo>
                    <a:cubicBezTo>
                      <a:pt x="16" y="20"/>
                      <a:pt x="17" y="20"/>
                      <a:pt x="18" y="20"/>
                    </a:cubicBezTo>
                    <a:cubicBezTo>
                      <a:pt x="18" y="20"/>
                      <a:pt x="19" y="20"/>
                      <a:pt x="19" y="21"/>
                    </a:cubicBezTo>
                    <a:cubicBezTo>
                      <a:pt x="20" y="21"/>
                      <a:pt x="21" y="21"/>
                      <a:pt x="21" y="21"/>
                    </a:cubicBezTo>
                    <a:cubicBezTo>
                      <a:pt x="22" y="21"/>
                      <a:pt x="22" y="21"/>
                      <a:pt x="22" y="21"/>
                    </a:cubicBezTo>
                    <a:cubicBezTo>
                      <a:pt x="22" y="21"/>
                      <a:pt x="23" y="21"/>
                      <a:pt x="23" y="22"/>
                    </a:cubicBezTo>
                    <a:cubicBezTo>
                      <a:pt x="23" y="22"/>
                      <a:pt x="23" y="22"/>
                      <a:pt x="23" y="22"/>
                    </a:cubicBezTo>
                    <a:cubicBezTo>
                      <a:pt x="23" y="23"/>
                      <a:pt x="21" y="23"/>
                      <a:pt x="20" y="23"/>
                    </a:cubicBezTo>
                    <a:cubicBezTo>
                      <a:pt x="19" y="23"/>
                      <a:pt x="18" y="24"/>
                      <a:pt x="18" y="24"/>
                    </a:cubicBezTo>
                    <a:cubicBezTo>
                      <a:pt x="18" y="24"/>
                      <a:pt x="17" y="24"/>
                      <a:pt x="17" y="24"/>
                    </a:cubicBezTo>
                    <a:cubicBezTo>
                      <a:pt x="16" y="24"/>
                      <a:pt x="15" y="24"/>
                      <a:pt x="14" y="25"/>
                    </a:cubicBezTo>
                    <a:cubicBezTo>
                      <a:pt x="14" y="25"/>
                      <a:pt x="14" y="24"/>
                      <a:pt x="14" y="24"/>
                    </a:cubicBezTo>
                    <a:cubicBezTo>
                      <a:pt x="15" y="22"/>
                      <a:pt x="14" y="21"/>
                      <a:pt x="13" y="20"/>
                    </a:cubicBezTo>
                    <a:cubicBezTo>
                      <a:pt x="13" y="19"/>
                      <a:pt x="12" y="19"/>
                      <a:pt x="12" y="19"/>
                    </a:cubicBezTo>
                    <a:cubicBezTo>
                      <a:pt x="12" y="19"/>
                      <a:pt x="12" y="19"/>
                      <a:pt x="12" y="18"/>
                    </a:cubicBezTo>
                    <a:cubicBezTo>
                      <a:pt x="12" y="17"/>
                      <a:pt x="10" y="16"/>
                      <a:pt x="10" y="16"/>
                    </a:cubicBezTo>
                    <a:cubicBezTo>
                      <a:pt x="9" y="16"/>
                      <a:pt x="8" y="17"/>
                      <a:pt x="7" y="17"/>
                    </a:cubicBezTo>
                    <a:cubicBezTo>
                      <a:pt x="7" y="17"/>
                      <a:pt x="7" y="17"/>
                      <a:pt x="7" y="18"/>
                    </a:cubicBezTo>
                    <a:cubicBezTo>
                      <a:pt x="6" y="18"/>
                      <a:pt x="6" y="17"/>
                      <a:pt x="6" y="17"/>
                    </a:cubicBezTo>
                    <a:cubicBezTo>
                      <a:pt x="6" y="17"/>
                      <a:pt x="6" y="17"/>
                      <a:pt x="6" y="17"/>
                    </a:cubicBezTo>
                    <a:cubicBezTo>
                      <a:pt x="4" y="18"/>
                      <a:pt x="3" y="19"/>
                      <a:pt x="2" y="19"/>
                    </a:cubicBezTo>
                    <a:cubicBezTo>
                      <a:pt x="1" y="21"/>
                      <a:pt x="0" y="23"/>
                      <a:pt x="1" y="24"/>
                    </a:cubicBezTo>
                    <a:cubicBezTo>
                      <a:pt x="1" y="26"/>
                      <a:pt x="3" y="27"/>
                      <a:pt x="5" y="27"/>
                    </a:cubicBezTo>
                    <a:cubicBezTo>
                      <a:pt x="5" y="27"/>
                      <a:pt x="6" y="27"/>
                      <a:pt x="6" y="27"/>
                    </a:cubicBezTo>
                    <a:cubicBezTo>
                      <a:pt x="6" y="28"/>
                      <a:pt x="6" y="29"/>
                      <a:pt x="7" y="30"/>
                    </a:cubicBezTo>
                    <a:cubicBezTo>
                      <a:pt x="8" y="32"/>
                      <a:pt x="13" y="34"/>
                      <a:pt x="15" y="34"/>
                    </a:cubicBezTo>
                    <a:cubicBezTo>
                      <a:pt x="15" y="35"/>
                      <a:pt x="16" y="35"/>
                      <a:pt x="17" y="36"/>
                    </a:cubicBezTo>
                    <a:cubicBezTo>
                      <a:pt x="18" y="37"/>
                      <a:pt x="19" y="38"/>
                      <a:pt x="21" y="38"/>
                    </a:cubicBezTo>
                    <a:cubicBezTo>
                      <a:pt x="21" y="38"/>
                      <a:pt x="21" y="38"/>
                      <a:pt x="21" y="38"/>
                    </a:cubicBezTo>
                    <a:cubicBezTo>
                      <a:pt x="22" y="39"/>
                      <a:pt x="22" y="39"/>
                      <a:pt x="23" y="39"/>
                    </a:cubicBezTo>
                    <a:cubicBezTo>
                      <a:pt x="23" y="39"/>
                      <a:pt x="23" y="39"/>
                      <a:pt x="23" y="39"/>
                    </a:cubicBezTo>
                    <a:cubicBezTo>
                      <a:pt x="24" y="40"/>
                      <a:pt x="25" y="41"/>
                      <a:pt x="26" y="41"/>
                    </a:cubicBezTo>
                    <a:cubicBezTo>
                      <a:pt x="27" y="41"/>
                      <a:pt x="28" y="41"/>
                      <a:pt x="30" y="40"/>
                    </a:cubicBezTo>
                    <a:cubicBezTo>
                      <a:pt x="30" y="39"/>
                      <a:pt x="31" y="38"/>
                      <a:pt x="31" y="37"/>
                    </a:cubicBezTo>
                    <a:cubicBezTo>
                      <a:pt x="31" y="37"/>
                      <a:pt x="31" y="36"/>
                      <a:pt x="31" y="36"/>
                    </a:cubicBezTo>
                    <a:cubicBezTo>
                      <a:pt x="31" y="36"/>
                      <a:pt x="32" y="36"/>
                      <a:pt x="32" y="36"/>
                    </a:cubicBezTo>
                    <a:cubicBezTo>
                      <a:pt x="33" y="35"/>
                      <a:pt x="34" y="35"/>
                      <a:pt x="35" y="34"/>
                    </a:cubicBezTo>
                    <a:cubicBezTo>
                      <a:pt x="36" y="32"/>
                      <a:pt x="36" y="31"/>
                      <a:pt x="37" y="30"/>
                    </a:cubicBezTo>
                    <a:cubicBezTo>
                      <a:pt x="37" y="28"/>
                      <a:pt x="37" y="28"/>
                      <a:pt x="38" y="28"/>
                    </a:cubicBezTo>
                    <a:cubicBezTo>
                      <a:pt x="38" y="28"/>
                      <a:pt x="39" y="28"/>
                      <a:pt x="39" y="29"/>
                    </a:cubicBezTo>
                    <a:cubicBezTo>
                      <a:pt x="40" y="29"/>
                      <a:pt x="41" y="29"/>
                      <a:pt x="42" y="29"/>
                    </a:cubicBezTo>
                    <a:cubicBezTo>
                      <a:pt x="43" y="29"/>
                      <a:pt x="43" y="29"/>
                      <a:pt x="44" y="29"/>
                    </a:cubicBezTo>
                    <a:cubicBezTo>
                      <a:pt x="46" y="28"/>
                      <a:pt x="47" y="25"/>
                      <a:pt x="48" y="23"/>
                    </a:cubicBezTo>
                    <a:cubicBezTo>
                      <a:pt x="48" y="23"/>
                      <a:pt x="48" y="22"/>
                      <a:pt x="49" y="21"/>
                    </a:cubicBezTo>
                    <a:cubicBezTo>
                      <a:pt x="49" y="18"/>
                      <a:pt x="50" y="17"/>
                      <a:pt x="51" y="17"/>
                    </a:cubicBezTo>
                    <a:lnTo>
                      <a:pt x="53" y="17"/>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58" name="Freeform 6">
                <a:extLst>
                  <a:ext uri="{FF2B5EF4-FFF2-40B4-BE49-F238E27FC236}">
                    <a16:creationId xmlns:a16="http://schemas.microsoft.com/office/drawing/2014/main" id="{327EA4A0-DEC2-4200-8CB9-63B99A1A0988}"/>
                  </a:ext>
                </a:extLst>
              </p:cNvPr>
              <p:cNvSpPr>
                <a:spLocks/>
              </p:cNvSpPr>
              <p:nvPr/>
            </p:nvSpPr>
            <p:spPr bwMode="auto">
              <a:xfrm>
                <a:off x="3376" y="4032"/>
                <a:ext cx="89" cy="69"/>
              </a:xfrm>
              <a:custGeom>
                <a:avLst/>
                <a:gdLst>
                  <a:gd name="T0" fmla="*/ 54 w 58"/>
                  <a:gd name="T1" fmla="*/ 12 h 45"/>
                  <a:gd name="T2" fmla="*/ 46 w 58"/>
                  <a:gd name="T3" fmla="*/ 2 h 45"/>
                  <a:gd name="T4" fmla="*/ 40 w 58"/>
                  <a:gd name="T5" fmla="*/ 4 h 45"/>
                  <a:gd name="T6" fmla="*/ 39 w 58"/>
                  <a:gd name="T7" fmla="*/ 4 h 45"/>
                  <a:gd name="T8" fmla="*/ 34 w 58"/>
                  <a:gd name="T9" fmla="*/ 4 h 45"/>
                  <a:gd name="T10" fmla="*/ 30 w 58"/>
                  <a:gd name="T11" fmla="*/ 2 h 45"/>
                  <a:gd name="T12" fmla="*/ 28 w 58"/>
                  <a:gd name="T13" fmla="*/ 1 h 45"/>
                  <a:gd name="T14" fmla="*/ 24 w 58"/>
                  <a:gd name="T15" fmla="*/ 1 h 45"/>
                  <a:gd name="T16" fmla="*/ 22 w 58"/>
                  <a:gd name="T17" fmla="*/ 1 h 45"/>
                  <a:gd name="T18" fmla="*/ 19 w 58"/>
                  <a:gd name="T19" fmla="*/ 2 h 45"/>
                  <a:gd name="T20" fmla="*/ 16 w 58"/>
                  <a:gd name="T21" fmla="*/ 1 h 45"/>
                  <a:gd name="T22" fmla="*/ 10 w 58"/>
                  <a:gd name="T23" fmla="*/ 4 h 45"/>
                  <a:gd name="T24" fmla="*/ 7 w 58"/>
                  <a:gd name="T25" fmla="*/ 5 h 45"/>
                  <a:gd name="T26" fmla="*/ 8 w 58"/>
                  <a:gd name="T27" fmla="*/ 10 h 45"/>
                  <a:gd name="T28" fmla="*/ 10 w 58"/>
                  <a:gd name="T29" fmla="*/ 15 h 45"/>
                  <a:gd name="T30" fmla="*/ 10 w 58"/>
                  <a:gd name="T31" fmla="*/ 15 h 45"/>
                  <a:gd name="T32" fmla="*/ 5 w 58"/>
                  <a:gd name="T33" fmla="*/ 20 h 45"/>
                  <a:gd name="T34" fmla="*/ 4 w 58"/>
                  <a:gd name="T35" fmla="*/ 22 h 45"/>
                  <a:gd name="T36" fmla="*/ 1 w 58"/>
                  <a:gd name="T37" fmla="*/ 24 h 45"/>
                  <a:gd name="T38" fmla="*/ 0 w 58"/>
                  <a:gd name="T39" fmla="*/ 26 h 45"/>
                  <a:gd name="T40" fmla="*/ 0 w 58"/>
                  <a:gd name="T41" fmla="*/ 33 h 45"/>
                  <a:gd name="T42" fmla="*/ 3 w 58"/>
                  <a:gd name="T43" fmla="*/ 39 h 45"/>
                  <a:gd name="T44" fmla="*/ 9 w 58"/>
                  <a:gd name="T45" fmla="*/ 43 h 45"/>
                  <a:gd name="T46" fmla="*/ 15 w 58"/>
                  <a:gd name="T47" fmla="*/ 45 h 45"/>
                  <a:gd name="T48" fmla="*/ 18 w 58"/>
                  <a:gd name="T49" fmla="*/ 40 h 45"/>
                  <a:gd name="T50" fmla="*/ 21 w 58"/>
                  <a:gd name="T51" fmla="*/ 40 h 45"/>
                  <a:gd name="T52" fmla="*/ 24 w 58"/>
                  <a:gd name="T53" fmla="*/ 37 h 45"/>
                  <a:gd name="T54" fmla="*/ 28 w 58"/>
                  <a:gd name="T55" fmla="*/ 35 h 45"/>
                  <a:gd name="T56" fmla="*/ 28 w 58"/>
                  <a:gd name="T57" fmla="*/ 34 h 45"/>
                  <a:gd name="T58" fmla="*/ 30 w 58"/>
                  <a:gd name="T59" fmla="*/ 34 h 45"/>
                  <a:gd name="T60" fmla="*/ 35 w 58"/>
                  <a:gd name="T61" fmla="*/ 36 h 45"/>
                  <a:gd name="T62" fmla="*/ 37 w 58"/>
                  <a:gd name="T63" fmla="*/ 33 h 45"/>
                  <a:gd name="T64" fmla="*/ 37 w 58"/>
                  <a:gd name="T65" fmla="*/ 28 h 45"/>
                  <a:gd name="T66" fmla="*/ 44 w 58"/>
                  <a:gd name="T67" fmla="*/ 24 h 45"/>
                  <a:gd name="T68" fmla="*/ 50 w 58"/>
                  <a:gd name="T69" fmla="*/ 23 h 45"/>
                  <a:gd name="T70" fmla="*/ 57 w 58"/>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5">
                    <a:moveTo>
                      <a:pt x="55" y="13"/>
                    </a:moveTo>
                    <a:cubicBezTo>
                      <a:pt x="55" y="13"/>
                      <a:pt x="54" y="13"/>
                      <a:pt x="54" y="12"/>
                    </a:cubicBezTo>
                    <a:cubicBezTo>
                      <a:pt x="53" y="10"/>
                      <a:pt x="52" y="8"/>
                      <a:pt x="51" y="6"/>
                    </a:cubicBezTo>
                    <a:cubicBezTo>
                      <a:pt x="50" y="5"/>
                      <a:pt x="48" y="3"/>
                      <a:pt x="46" y="2"/>
                    </a:cubicBezTo>
                    <a:cubicBezTo>
                      <a:pt x="45" y="2"/>
                      <a:pt x="44" y="2"/>
                      <a:pt x="44" y="2"/>
                    </a:cubicBezTo>
                    <a:cubicBezTo>
                      <a:pt x="42" y="2"/>
                      <a:pt x="41" y="3"/>
                      <a:pt x="40" y="4"/>
                    </a:cubicBezTo>
                    <a:cubicBezTo>
                      <a:pt x="40" y="4"/>
                      <a:pt x="40" y="4"/>
                      <a:pt x="40" y="4"/>
                    </a:cubicBezTo>
                    <a:cubicBezTo>
                      <a:pt x="39" y="4"/>
                      <a:pt x="39" y="4"/>
                      <a:pt x="39" y="4"/>
                    </a:cubicBezTo>
                    <a:cubicBezTo>
                      <a:pt x="38" y="4"/>
                      <a:pt x="37" y="3"/>
                      <a:pt x="36" y="3"/>
                    </a:cubicBezTo>
                    <a:cubicBezTo>
                      <a:pt x="35" y="3"/>
                      <a:pt x="34" y="4"/>
                      <a:pt x="34" y="4"/>
                    </a:cubicBezTo>
                    <a:cubicBezTo>
                      <a:pt x="34" y="4"/>
                      <a:pt x="33" y="3"/>
                      <a:pt x="33" y="3"/>
                    </a:cubicBezTo>
                    <a:cubicBezTo>
                      <a:pt x="33" y="2"/>
                      <a:pt x="31" y="2"/>
                      <a:pt x="30" y="2"/>
                    </a:cubicBezTo>
                    <a:cubicBezTo>
                      <a:pt x="30" y="2"/>
                      <a:pt x="29" y="2"/>
                      <a:pt x="29" y="2"/>
                    </a:cubicBezTo>
                    <a:cubicBezTo>
                      <a:pt x="29" y="2"/>
                      <a:pt x="28" y="1"/>
                      <a:pt x="28" y="1"/>
                    </a:cubicBezTo>
                    <a:cubicBezTo>
                      <a:pt x="27" y="0"/>
                      <a:pt x="26" y="0"/>
                      <a:pt x="26" y="0"/>
                    </a:cubicBezTo>
                    <a:cubicBezTo>
                      <a:pt x="25" y="0"/>
                      <a:pt x="24" y="1"/>
                      <a:pt x="24" y="1"/>
                    </a:cubicBezTo>
                    <a:cubicBezTo>
                      <a:pt x="22" y="1"/>
                      <a:pt x="22" y="1"/>
                      <a:pt x="22" y="1"/>
                    </a:cubicBezTo>
                    <a:cubicBezTo>
                      <a:pt x="22" y="1"/>
                      <a:pt x="22" y="1"/>
                      <a:pt x="22" y="1"/>
                    </a:cubicBezTo>
                    <a:cubicBezTo>
                      <a:pt x="21" y="1"/>
                      <a:pt x="20" y="1"/>
                      <a:pt x="20" y="2"/>
                    </a:cubicBezTo>
                    <a:cubicBezTo>
                      <a:pt x="20" y="2"/>
                      <a:pt x="19" y="2"/>
                      <a:pt x="19" y="2"/>
                    </a:cubicBezTo>
                    <a:cubicBezTo>
                      <a:pt x="19" y="1"/>
                      <a:pt x="19" y="1"/>
                      <a:pt x="18" y="1"/>
                    </a:cubicBezTo>
                    <a:cubicBezTo>
                      <a:pt x="17" y="1"/>
                      <a:pt x="17" y="1"/>
                      <a:pt x="16" y="1"/>
                    </a:cubicBezTo>
                    <a:cubicBezTo>
                      <a:pt x="16" y="1"/>
                      <a:pt x="15" y="1"/>
                      <a:pt x="14" y="1"/>
                    </a:cubicBezTo>
                    <a:cubicBezTo>
                      <a:pt x="12" y="2"/>
                      <a:pt x="11" y="3"/>
                      <a:pt x="10" y="4"/>
                    </a:cubicBezTo>
                    <a:cubicBezTo>
                      <a:pt x="10" y="4"/>
                      <a:pt x="10" y="4"/>
                      <a:pt x="10" y="4"/>
                    </a:cubicBezTo>
                    <a:cubicBezTo>
                      <a:pt x="9" y="4"/>
                      <a:pt x="8" y="4"/>
                      <a:pt x="7" y="5"/>
                    </a:cubicBezTo>
                    <a:cubicBezTo>
                      <a:pt x="7" y="5"/>
                      <a:pt x="5" y="7"/>
                      <a:pt x="8" y="10"/>
                    </a:cubicBezTo>
                    <a:cubicBezTo>
                      <a:pt x="8" y="10"/>
                      <a:pt x="8" y="10"/>
                      <a:pt x="8" y="10"/>
                    </a:cubicBezTo>
                    <a:cubicBezTo>
                      <a:pt x="8" y="11"/>
                      <a:pt x="8" y="13"/>
                      <a:pt x="10" y="14"/>
                    </a:cubicBezTo>
                    <a:cubicBezTo>
                      <a:pt x="10" y="14"/>
                      <a:pt x="10" y="14"/>
                      <a:pt x="10" y="15"/>
                    </a:cubicBezTo>
                    <a:cubicBezTo>
                      <a:pt x="11" y="15"/>
                      <a:pt x="11" y="15"/>
                      <a:pt x="11" y="15"/>
                    </a:cubicBezTo>
                    <a:cubicBezTo>
                      <a:pt x="11" y="15"/>
                      <a:pt x="10" y="15"/>
                      <a:pt x="10" y="15"/>
                    </a:cubicBezTo>
                    <a:cubicBezTo>
                      <a:pt x="9" y="16"/>
                      <a:pt x="8" y="16"/>
                      <a:pt x="7" y="17"/>
                    </a:cubicBezTo>
                    <a:cubicBezTo>
                      <a:pt x="7" y="18"/>
                      <a:pt x="6" y="19"/>
                      <a:pt x="5" y="20"/>
                    </a:cubicBezTo>
                    <a:cubicBezTo>
                      <a:pt x="5" y="20"/>
                      <a:pt x="5" y="21"/>
                      <a:pt x="4" y="21"/>
                    </a:cubicBezTo>
                    <a:cubicBezTo>
                      <a:pt x="4" y="22"/>
                      <a:pt x="4" y="22"/>
                      <a:pt x="4" y="22"/>
                    </a:cubicBezTo>
                    <a:cubicBezTo>
                      <a:pt x="3" y="22"/>
                      <a:pt x="3" y="23"/>
                      <a:pt x="2" y="23"/>
                    </a:cubicBezTo>
                    <a:cubicBezTo>
                      <a:pt x="2" y="24"/>
                      <a:pt x="2" y="24"/>
                      <a:pt x="1" y="24"/>
                    </a:cubicBezTo>
                    <a:cubicBezTo>
                      <a:pt x="0" y="24"/>
                      <a:pt x="0" y="24"/>
                      <a:pt x="0" y="24"/>
                    </a:cubicBezTo>
                    <a:cubicBezTo>
                      <a:pt x="0" y="26"/>
                      <a:pt x="0" y="26"/>
                      <a:pt x="0" y="26"/>
                    </a:cubicBezTo>
                    <a:cubicBezTo>
                      <a:pt x="0" y="28"/>
                      <a:pt x="0" y="29"/>
                      <a:pt x="0" y="30"/>
                    </a:cubicBezTo>
                    <a:cubicBezTo>
                      <a:pt x="0" y="31"/>
                      <a:pt x="0" y="32"/>
                      <a:pt x="0" y="33"/>
                    </a:cubicBezTo>
                    <a:cubicBezTo>
                      <a:pt x="0" y="36"/>
                      <a:pt x="1" y="37"/>
                      <a:pt x="3" y="39"/>
                    </a:cubicBezTo>
                    <a:cubicBezTo>
                      <a:pt x="3" y="39"/>
                      <a:pt x="3" y="39"/>
                      <a:pt x="3" y="39"/>
                    </a:cubicBezTo>
                    <a:cubicBezTo>
                      <a:pt x="4" y="40"/>
                      <a:pt x="4" y="40"/>
                      <a:pt x="4" y="40"/>
                    </a:cubicBezTo>
                    <a:cubicBezTo>
                      <a:pt x="6" y="41"/>
                      <a:pt x="7" y="42"/>
                      <a:pt x="9" y="43"/>
                    </a:cubicBezTo>
                    <a:cubicBezTo>
                      <a:pt x="9" y="43"/>
                      <a:pt x="9" y="43"/>
                      <a:pt x="10" y="43"/>
                    </a:cubicBezTo>
                    <a:cubicBezTo>
                      <a:pt x="12" y="44"/>
                      <a:pt x="13" y="45"/>
                      <a:pt x="15" y="45"/>
                    </a:cubicBezTo>
                    <a:cubicBezTo>
                      <a:pt x="17" y="45"/>
                      <a:pt x="17" y="44"/>
                      <a:pt x="18" y="44"/>
                    </a:cubicBezTo>
                    <a:cubicBezTo>
                      <a:pt x="19" y="43"/>
                      <a:pt x="19" y="42"/>
                      <a:pt x="18" y="40"/>
                    </a:cubicBezTo>
                    <a:cubicBezTo>
                      <a:pt x="18" y="40"/>
                      <a:pt x="18" y="40"/>
                      <a:pt x="18" y="39"/>
                    </a:cubicBezTo>
                    <a:cubicBezTo>
                      <a:pt x="19" y="40"/>
                      <a:pt x="20" y="40"/>
                      <a:pt x="21" y="40"/>
                    </a:cubicBezTo>
                    <a:cubicBezTo>
                      <a:pt x="22" y="40"/>
                      <a:pt x="23" y="39"/>
                      <a:pt x="24" y="38"/>
                    </a:cubicBezTo>
                    <a:cubicBezTo>
                      <a:pt x="24" y="37"/>
                      <a:pt x="24" y="37"/>
                      <a:pt x="24" y="37"/>
                    </a:cubicBezTo>
                    <a:cubicBezTo>
                      <a:pt x="24" y="37"/>
                      <a:pt x="24" y="37"/>
                      <a:pt x="24" y="37"/>
                    </a:cubicBezTo>
                    <a:cubicBezTo>
                      <a:pt x="25" y="37"/>
                      <a:pt x="27" y="37"/>
                      <a:pt x="28" y="35"/>
                    </a:cubicBezTo>
                    <a:cubicBezTo>
                      <a:pt x="28" y="35"/>
                      <a:pt x="28" y="34"/>
                      <a:pt x="28" y="34"/>
                    </a:cubicBezTo>
                    <a:cubicBezTo>
                      <a:pt x="28" y="34"/>
                      <a:pt x="28" y="34"/>
                      <a:pt x="28" y="34"/>
                    </a:cubicBezTo>
                    <a:cubicBezTo>
                      <a:pt x="29" y="34"/>
                      <a:pt x="29" y="34"/>
                      <a:pt x="29" y="34"/>
                    </a:cubicBezTo>
                    <a:cubicBezTo>
                      <a:pt x="29" y="34"/>
                      <a:pt x="30" y="34"/>
                      <a:pt x="30" y="34"/>
                    </a:cubicBezTo>
                    <a:cubicBezTo>
                      <a:pt x="31" y="35"/>
                      <a:pt x="32" y="36"/>
                      <a:pt x="34" y="36"/>
                    </a:cubicBezTo>
                    <a:cubicBezTo>
                      <a:pt x="35" y="36"/>
                      <a:pt x="35" y="36"/>
                      <a:pt x="35" y="36"/>
                    </a:cubicBezTo>
                    <a:cubicBezTo>
                      <a:pt x="37" y="36"/>
                      <a:pt x="37" y="36"/>
                      <a:pt x="37" y="36"/>
                    </a:cubicBezTo>
                    <a:cubicBezTo>
                      <a:pt x="37" y="33"/>
                      <a:pt x="37" y="33"/>
                      <a:pt x="37" y="33"/>
                    </a:cubicBezTo>
                    <a:cubicBezTo>
                      <a:pt x="37" y="31"/>
                      <a:pt x="36" y="30"/>
                      <a:pt x="34" y="29"/>
                    </a:cubicBezTo>
                    <a:cubicBezTo>
                      <a:pt x="35" y="28"/>
                      <a:pt x="36" y="28"/>
                      <a:pt x="37" y="28"/>
                    </a:cubicBezTo>
                    <a:cubicBezTo>
                      <a:pt x="39" y="28"/>
                      <a:pt x="40" y="27"/>
                      <a:pt x="42" y="26"/>
                    </a:cubicBezTo>
                    <a:cubicBezTo>
                      <a:pt x="42" y="25"/>
                      <a:pt x="43" y="25"/>
                      <a:pt x="44" y="24"/>
                    </a:cubicBezTo>
                    <a:cubicBezTo>
                      <a:pt x="45" y="24"/>
                      <a:pt x="48" y="23"/>
                      <a:pt x="49" y="23"/>
                    </a:cubicBezTo>
                    <a:cubicBezTo>
                      <a:pt x="50" y="23"/>
                      <a:pt x="50" y="23"/>
                      <a:pt x="50" y="23"/>
                    </a:cubicBezTo>
                    <a:cubicBezTo>
                      <a:pt x="50" y="23"/>
                      <a:pt x="51" y="23"/>
                      <a:pt x="51" y="23"/>
                    </a:cubicBezTo>
                    <a:cubicBezTo>
                      <a:pt x="53" y="23"/>
                      <a:pt x="56" y="23"/>
                      <a:pt x="57" y="19"/>
                    </a:cubicBezTo>
                    <a:cubicBezTo>
                      <a:pt x="58" y="16"/>
                      <a:pt x="56" y="14"/>
                      <a:pt x="55" y="1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59" name="Freeform 7">
                <a:extLst>
                  <a:ext uri="{FF2B5EF4-FFF2-40B4-BE49-F238E27FC236}">
                    <a16:creationId xmlns:a16="http://schemas.microsoft.com/office/drawing/2014/main" id="{EE8F4B4D-7DC4-44A5-8D7E-C1E4349EFC01}"/>
                  </a:ext>
                </a:extLst>
              </p:cNvPr>
              <p:cNvSpPr>
                <a:spLocks/>
              </p:cNvSpPr>
              <p:nvPr/>
            </p:nvSpPr>
            <p:spPr bwMode="auto">
              <a:xfrm>
                <a:off x="1559" y="539"/>
                <a:ext cx="19" cy="19"/>
              </a:xfrm>
              <a:custGeom>
                <a:avLst/>
                <a:gdLst>
                  <a:gd name="T0" fmla="*/ 9 w 12"/>
                  <a:gd name="T1" fmla="*/ 1 h 12"/>
                  <a:gd name="T2" fmla="*/ 6 w 12"/>
                  <a:gd name="T3" fmla="*/ 0 h 12"/>
                  <a:gd name="T4" fmla="*/ 1 w 12"/>
                  <a:gd name="T5" fmla="*/ 4 h 12"/>
                  <a:gd name="T6" fmla="*/ 2 w 12"/>
                  <a:gd name="T7" fmla="*/ 10 h 12"/>
                  <a:gd name="T8" fmla="*/ 6 w 12"/>
                  <a:gd name="T9" fmla="*/ 12 h 12"/>
                  <a:gd name="T10" fmla="*/ 12 w 12"/>
                  <a:gd name="T11" fmla="*/ 7 h 12"/>
                  <a:gd name="T12" fmla="*/ 9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1"/>
                    </a:moveTo>
                    <a:cubicBezTo>
                      <a:pt x="8" y="0"/>
                      <a:pt x="7" y="0"/>
                      <a:pt x="6" y="0"/>
                    </a:cubicBezTo>
                    <a:cubicBezTo>
                      <a:pt x="4" y="0"/>
                      <a:pt x="2" y="2"/>
                      <a:pt x="1" y="4"/>
                    </a:cubicBezTo>
                    <a:cubicBezTo>
                      <a:pt x="0" y="6"/>
                      <a:pt x="1" y="9"/>
                      <a:pt x="2" y="10"/>
                    </a:cubicBezTo>
                    <a:cubicBezTo>
                      <a:pt x="4" y="11"/>
                      <a:pt x="5" y="12"/>
                      <a:pt x="6" y="12"/>
                    </a:cubicBezTo>
                    <a:cubicBezTo>
                      <a:pt x="9" y="12"/>
                      <a:pt x="11" y="10"/>
                      <a:pt x="12" y="7"/>
                    </a:cubicBezTo>
                    <a:cubicBezTo>
                      <a:pt x="12" y="5"/>
                      <a:pt x="11" y="2"/>
                      <a:pt x="9"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0" name="Freeform 8">
                <a:extLst>
                  <a:ext uri="{FF2B5EF4-FFF2-40B4-BE49-F238E27FC236}">
                    <a16:creationId xmlns:a16="http://schemas.microsoft.com/office/drawing/2014/main" id="{BF9DDC22-6AE2-4607-A44F-5C2651B873AE}"/>
                  </a:ext>
                </a:extLst>
              </p:cNvPr>
              <p:cNvSpPr>
                <a:spLocks/>
              </p:cNvSpPr>
              <p:nvPr/>
            </p:nvSpPr>
            <p:spPr bwMode="auto">
              <a:xfrm>
                <a:off x="1713" y="11"/>
                <a:ext cx="683" cy="1060"/>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1" name="Freeform 9">
                <a:extLst>
                  <a:ext uri="{FF2B5EF4-FFF2-40B4-BE49-F238E27FC236}">
                    <a16:creationId xmlns:a16="http://schemas.microsoft.com/office/drawing/2014/main" id="{698F4AF9-2FCC-41A3-AAA6-CC0B86522426}"/>
                  </a:ext>
                </a:extLst>
              </p:cNvPr>
              <p:cNvSpPr>
                <a:spLocks/>
              </p:cNvSpPr>
              <p:nvPr/>
            </p:nvSpPr>
            <p:spPr bwMode="auto">
              <a:xfrm>
                <a:off x="2706" y="273"/>
                <a:ext cx="264" cy="459"/>
              </a:xfrm>
              <a:custGeom>
                <a:avLst/>
                <a:gdLst>
                  <a:gd name="T0" fmla="*/ 166 w 172"/>
                  <a:gd name="T1" fmla="*/ 257 h 300"/>
                  <a:gd name="T2" fmla="*/ 158 w 172"/>
                  <a:gd name="T3" fmla="*/ 243 h 300"/>
                  <a:gd name="T4" fmla="*/ 146 w 172"/>
                  <a:gd name="T5" fmla="*/ 209 h 300"/>
                  <a:gd name="T6" fmla="*/ 143 w 172"/>
                  <a:gd name="T7" fmla="*/ 210 h 300"/>
                  <a:gd name="T8" fmla="*/ 134 w 172"/>
                  <a:gd name="T9" fmla="*/ 203 h 300"/>
                  <a:gd name="T10" fmla="*/ 122 w 172"/>
                  <a:gd name="T11" fmla="*/ 174 h 300"/>
                  <a:gd name="T12" fmla="*/ 127 w 172"/>
                  <a:gd name="T13" fmla="*/ 153 h 300"/>
                  <a:gd name="T14" fmla="*/ 134 w 172"/>
                  <a:gd name="T15" fmla="*/ 141 h 300"/>
                  <a:gd name="T16" fmla="*/ 140 w 172"/>
                  <a:gd name="T17" fmla="*/ 140 h 300"/>
                  <a:gd name="T18" fmla="*/ 151 w 172"/>
                  <a:gd name="T19" fmla="*/ 133 h 300"/>
                  <a:gd name="T20" fmla="*/ 151 w 172"/>
                  <a:gd name="T21" fmla="*/ 121 h 300"/>
                  <a:gd name="T22" fmla="*/ 157 w 172"/>
                  <a:gd name="T23" fmla="*/ 101 h 300"/>
                  <a:gd name="T24" fmla="*/ 158 w 172"/>
                  <a:gd name="T25" fmla="*/ 96 h 300"/>
                  <a:gd name="T26" fmla="*/ 151 w 172"/>
                  <a:gd name="T27" fmla="*/ 84 h 300"/>
                  <a:gd name="T28" fmla="*/ 144 w 172"/>
                  <a:gd name="T29" fmla="*/ 84 h 300"/>
                  <a:gd name="T30" fmla="*/ 141 w 172"/>
                  <a:gd name="T31" fmla="*/ 76 h 300"/>
                  <a:gd name="T32" fmla="*/ 117 w 172"/>
                  <a:gd name="T33" fmla="*/ 60 h 300"/>
                  <a:gd name="T34" fmla="*/ 106 w 172"/>
                  <a:gd name="T35" fmla="*/ 67 h 300"/>
                  <a:gd name="T36" fmla="*/ 112 w 172"/>
                  <a:gd name="T37" fmla="*/ 56 h 300"/>
                  <a:gd name="T38" fmla="*/ 111 w 172"/>
                  <a:gd name="T39" fmla="*/ 45 h 300"/>
                  <a:gd name="T40" fmla="*/ 105 w 172"/>
                  <a:gd name="T41" fmla="*/ 33 h 300"/>
                  <a:gd name="T42" fmla="*/ 92 w 172"/>
                  <a:gd name="T43" fmla="*/ 17 h 300"/>
                  <a:gd name="T44" fmla="*/ 84 w 172"/>
                  <a:gd name="T45" fmla="*/ 10 h 300"/>
                  <a:gd name="T46" fmla="*/ 72 w 172"/>
                  <a:gd name="T47" fmla="*/ 3 h 300"/>
                  <a:gd name="T48" fmla="*/ 65 w 172"/>
                  <a:gd name="T49" fmla="*/ 1 h 300"/>
                  <a:gd name="T50" fmla="*/ 39 w 172"/>
                  <a:gd name="T51" fmla="*/ 23 h 300"/>
                  <a:gd name="T52" fmla="*/ 32 w 172"/>
                  <a:gd name="T53" fmla="*/ 42 h 300"/>
                  <a:gd name="T54" fmla="*/ 31 w 172"/>
                  <a:gd name="T55" fmla="*/ 52 h 300"/>
                  <a:gd name="T56" fmla="*/ 38 w 172"/>
                  <a:gd name="T57" fmla="*/ 50 h 300"/>
                  <a:gd name="T58" fmla="*/ 34 w 172"/>
                  <a:gd name="T59" fmla="*/ 63 h 300"/>
                  <a:gd name="T60" fmla="*/ 11 w 172"/>
                  <a:gd name="T61" fmla="*/ 69 h 300"/>
                  <a:gd name="T62" fmla="*/ 11 w 172"/>
                  <a:gd name="T63" fmla="*/ 89 h 300"/>
                  <a:gd name="T64" fmla="*/ 7 w 172"/>
                  <a:gd name="T65" fmla="*/ 109 h 300"/>
                  <a:gd name="T66" fmla="*/ 19 w 172"/>
                  <a:gd name="T67" fmla="*/ 125 h 300"/>
                  <a:gd name="T68" fmla="*/ 28 w 172"/>
                  <a:gd name="T69" fmla="*/ 134 h 300"/>
                  <a:gd name="T70" fmla="*/ 36 w 172"/>
                  <a:gd name="T71" fmla="*/ 132 h 300"/>
                  <a:gd name="T72" fmla="*/ 43 w 172"/>
                  <a:gd name="T73" fmla="*/ 129 h 300"/>
                  <a:gd name="T74" fmla="*/ 49 w 172"/>
                  <a:gd name="T75" fmla="*/ 132 h 300"/>
                  <a:gd name="T76" fmla="*/ 52 w 172"/>
                  <a:gd name="T77" fmla="*/ 146 h 300"/>
                  <a:gd name="T78" fmla="*/ 48 w 172"/>
                  <a:gd name="T79" fmla="*/ 155 h 300"/>
                  <a:gd name="T80" fmla="*/ 49 w 172"/>
                  <a:gd name="T81" fmla="*/ 159 h 300"/>
                  <a:gd name="T82" fmla="*/ 61 w 172"/>
                  <a:gd name="T83" fmla="*/ 169 h 300"/>
                  <a:gd name="T84" fmla="*/ 63 w 172"/>
                  <a:gd name="T85" fmla="*/ 176 h 300"/>
                  <a:gd name="T86" fmla="*/ 63 w 172"/>
                  <a:gd name="T87" fmla="*/ 190 h 300"/>
                  <a:gd name="T88" fmla="*/ 57 w 172"/>
                  <a:gd name="T89" fmla="*/ 203 h 300"/>
                  <a:gd name="T90" fmla="*/ 52 w 172"/>
                  <a:gd name="T91" fmla="*/ 219 h 300"/>
                  <a:gd name="T92" fmla="*/ 52 w 172"/>
                  <a:gd name="T93" fmla="*/ 239 h 300"/>
                  <a:gd name="T94" fmla="*/ 54 w 172"/>
                  <a:gd name="T95" fmla="*/ 251 h 300"/>
                  <a:gd name="T96" fmla="*/ 60 w 172"/>
                  <a:gd name="T97" fmla="*/ 264 h 300"/>
                  <a:gd name="T98" fmla="*/ 68 w 172"/>
                  <a:gd name="T99" fmla="*/ 278 h 300"/>
                  <a:gd name="T100" fmla="*/ 80 w 172"/>
                  <a:gd name="T101" fmla="*/ 290 h 300"/>
                  <a:gd name="T102" fmla="*/ 89 w 172"/>
                  <a:gd name="T103" fmla="*/ 295 h 300"/>
                  <a:gd name="T104" fmla="*/ 94 w 172"/>
                  <a:gd name="T105" fmla="*/ 296 h 300"/>
                  <a:gd name="T106" fmla="*/ 101 w 172"/>
                  <a:gd name="T107" fmla="*/ 293 h 300"/>
                  <a:gd name="T108" fmla="*/ 104 w 172"/>
                  <a:gd name="T109" fmla="*/ 292 h 300"/>
                  <a:gd name="T110" fmla="*/ 115 w 172"/>
                  <a:gd name="T111" fmla="*/ 283 h 300"/>
                  <a:gd name="T112" fmla="*/ 123 w 172"/>
                  <a:gd name="T113" fmla="*/ 280 h 300"/>
                  <a:gd name="T114" fmla="*/ 141 w 172"/>
                  <a:gd name="T115" fmla="*/ 272 h 300"/>
                  <a:gd name="T116" fmla="*/ 155 w 172"/>
                  <a:gd name="T117" fmla="*/ 264 h 300"/>
                  <a:gd name="T118" fmla="*/ 168 w 172"/>
                  <a:gd name="T119" fmla="*/ 2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300">
                    <a:moveTo>
                      <a:pt x="171" y="265"/>
                    </a:moveTo>
                    <a:cubicBezTo>
                      <a:pt x="170" y="264"/>
                      <a:pt x="170" y="262"/>
                      <a:pt x="169" y="261"/>
                    </a:cubicBezTo>
                    <a:cubicBezTo>
                      <a:pt x="168" y="259"/>
                      <a:pt x="167" y="258"/>
                      <a:pt x="166" y="257"/>
                    </a:cubicBezTo>
                    <a:cubicBezTo>
                      <a:pt x="165" y="256"/>
                      <a:pt x="164" y="254"/>
                      <a:pt x="164" y="253"/>
                    </a:cubicBezTo>
                    <a:cubicBezTo>
                      <a:pt x="162" y="250"/>
                      <a:pt x="160" y="247"/>
                      <a:pt x="159" y="244"/>
                    </a:cubicBezTo>
                    <a:cubicBezTo>
                      <a:pt x="158" y="243"/>
                      <a:pt x="158" y="243"/>
                      <a:pt x="158" y="243"/>
                    </a:cubicBezTo>
                    <a:cubicBezTo>
                      <a:pt x="156" y="238"/>
                      <a:pt x="153" y="232"/>
                      <a:pt x="151" y="226"/>
                    </a:cubicBezTo>
                    <a:cubicBezTo>
                      <a:pt x="151" y="224"/>
                      <a:pt x="151" y="222"/>
                      <a:pt x="150" y="220"/>
                    </a:cubicBezTo>
                    <a:cubicBezTo>
                      <a:pt x="150" y="216"/>
                      <a:pt x="149" y="211"/>
                      <a:pt x="146" y="209"/>
                    </a:cubicBezTo>
                    <a:cubicBezTo>
                      <a:pt x="145" y="209"/>
                      <a:pt x="145" y="209"/>
                      <a:pt x="145" y="209"/>
                    </a:cubicBezTo>
                    <a:cubicBezTo>
                      <a:pt x="145" y="209"/>
                      <a:pt x="145" y="209"/>
                      <a:pt x="145" y="209"/>
                    </a:cubicBezTo>
                    <a:cubicBezTo>
                      <a:pt x="144" y="209"/>
                      <a:pt x="143" y="209"/>
                      <a:pt x="143" y="210"/>
                    </a:cubicBezTo>
                    <a:cubicBezTo>
                      <a:pt x="142" y="210"/>
                      <a:pt x="141" y="210"/>
                      <a:pt x="141" y="210"/>
                    </a:cubicBezTo>
                    <a:cubicBezTo>
                      <a:pt x="140" y="210"/>
                      <a:pt x="140" y="210"/>
                      <a:pt x="139" y="210"/>
                    </a:cubicBezTo>
                    <a:cubicBezTo>
                      <a:pt x="136" y="209"/>
                      <a:pt x="135" y="205"/>
                      <a:pt x="134" y="203"/>
                    </a:cubicBezTo>
                    <a:cubicBezTo>
                      <a:pt x="133" y="199"/>
                      <a:pt x="130" y="195"/>
                      <a:pt x="128" y="191"/>
                    </a:cubicBezTo>
                    <a:cubicBezTo>
                      <a:pt x="127" y="190"/>
                      <a:pt x="126" y="188"/>
                      <a:pt x="126" y="187"/>
                    </a:cubicBezTo>
                    <a:cubicBezTo>
                      <a:pt x="125" y="185"/>
                      <a:pt x="121" y="179"/>
                      <a:pt x="122" y="174"/>
                    </a:cubicBezTo>
                    <a:cubicBezTo>
                      <a:pt x="123" y="172"/>
                      <a:pt x="124" y="171"/>
                      <a:pt x="125" y="169"/>
                    </a:cubicBezTo>
                    <a:cubicBezTo>
                      <a:pt x="126" y="168"/>
                      <a:pt x="127" y="166"/>
                      <a:pt x="128" y="164"/>
                    </a:cubicBezTo>
                    <a:cubicBezTo>
                      <a:pt x="129" y="160"/>
                      <a:pt x="129" y="156"/>
                      <a:pt x="127" y="153"/>
                    </a:cubicBezTo>
                    <a:cubicBezTo>
                      <a:pt x="126" y="151"/>
                      <a:pt x="126" y="148"/>
                      <a:pt x="127" y="146"/>
                    </a:cubicBezTo>
                    <a:cubicBezTo>
                      <a:pt x="127" y="144"/>
                      <a:pt x="129" y="143"/>
                      <a:pt x="131" y="143"/>
                    </a:cubicBezTo>
                    <a:cubicBezTo>
                      <a:pt x="132" y="142"/>
                      <a:pt x="133" y="142"/>
                      <a:pt x="134" y="141"/>
                    </a:cubicBezTo>
                    <a:cubicBezTo>
                      <a:pt x="135" y="141"/>
                      <a:pt x="135" y="140"/>
                      <a:pt x="136" y="140"/>
                    </a:cubicBezTo>
                    <a:cubicBezTo>
                      <a:pt x="137" y="140"/>
                      <a:pt x="137" y="139"/>
                      <a:pt x="138" y="139"/>
                    </a:cubicBezTo>
                    <a:cubicBezTo>
                      <a:pt x="139" y="139"/>
                      <a:pt x="140" y="140"/>
                      <a:pt x="140" y="140"/>
                    </a:cubicBezTo>
                    <a:cubicBezTo>
                      <a:pt x="141" y="140"/>
                      <a:pt x="142" y="140"/>
                      <a:pt x="143" y="140"/>
                    </a:cubicBezTo>
                    <a:cubicBezTo>
                      <a:pt x="143" y="140"/>
                      <a:pt x="143" y="140"/>
                      <a:pt x="143" y="140"/>
                    </a:cubicBezTo>
                    <a:cubicBezTo>
                      <a:pt x="146" y="140"/>
                      <a:pt x="151" y="136"/>
                      <a:pt x="151" y="133"/>
                    </a:cubicBezTo>
                    <a:cubicBezTo>
                      <a:pt x="151" y="133"/>
                      <a:pt x="151" y="132"/>
                      <a:pt x="151" y="130"/>
                    </a:cubicBezTo>
                    <a:cubicBezTo>
                      <a:pt x="150" y="129"/>
                      <a:pt x="150" y="129"/>
                      <a:pt x="150" y="128"/>
                    </a:cubicBezTo>
                    <a:cubicBezTo>
                      <a:pt x="150" y="125"/>
                      <a:pt x="151" y="122"/>
                      <a:pt x="151" y="121"/>
                    </a:cubicBezTo>
                    <a:cubicBezTo>
                      <a:pt x="152" y="119"/>
                      <a:pt x="152" y="117"/>
                      <a:pt x="153" y="115"/>
                    </a:cubicBezTo>
                    <a:cubicBezTo>
                      <a:pt x="154" y="113"/>
                      <a:pt x="155" y="110"/>
                      <a:pt x="155" y="107"/>
                    </a:cubicBezTo>
                    <a:cubicBezTo>
                      <a:pt x="156" y="105"/>
                      <a:pt x="156" y="103"/>
                      <a:pt x="157" y="101"/>
                    </a:cubicBezTo>
                    <a:cubicBezTo>
                      <a:pt x="157" y="100"/>
                      <a:pt x="158" y="99"/>
                      <a:pt x="158" y="98"/>
                    </a:cubicBezTo>
                    <a:cubicBezTo>
                      <a:pt x="158" y="96"/>
                      <a:pt x="158" y="96"/>
                      <a:pt x="158" y="96"/>
                    </a:cubicBezTo>
                    <a:cubicBezTo>
                      <a:pt x="158" y="96"/>
                      <a:pt x="158" y="96"/>
                      <a:pt x="158" y="96"/>
                    </a:cubicBezTo>
                    <a:cubicBezTo>
                      <a:pt x="158" y="95"/>
                      <a:pt x="158" y="95"/>
                      <a:pt x="158" y="95"/>
                    </a:cubicBezTo>
                    <a:cubicBezTo>
                      <a:pt x="157" y="93"/>
                      <a:pt x="157" y="93"/>
                      <a:pt x="157" y="93"/>
                    </a:cubicBezTo>
                    <a:cubicBezTo>
                      <a:pt x="156" y="90"/>
                      <a:pt x="154" y="86"/>
                      <a:pt x="151" y="84"/>
                    </a:cubicBezTo>
                    <a:cubicBezTo>
                      <a:pt x="149" y="83"/>
                      <a:pt x="148" y="83"/>
                      <a:pt x="147" y="83"/>
                    </a:cubicBezTo>
                    <a:cubicBezTo>
                      <a:pt x="147" y="83"/>
                      <a:pt x="146" y="83"/>
                      <a:pt x="145" y="83"/>
                    </a:cubicBezTo>
                    <a:cubicBezTo>
                      <a:pt x="145" y="84"/>
                      <a:pt x="145" y="84"/>
                      <a:pt x="144" y="84"/>
                    </a:cubicBezTo>
                    <a:cubicBezTo>
                      <a:pt x="143" y="84"/>
                      <a:pt x="143" y="83"/>
                      <a:pt x="143" y="83"/>
                    </a:cubicBezTo>
                    <a:cubicBezTo>
                      <a:pt x="143" y="83"/>
                      <a:pt x="142" y="82"/>
                      <a:pt x="142" y="81"/>
                    </a:cubicBezTo>
                    <a:cubicBezTo>
                      <a:pt x="142" y="79"/>
                      <a:pt x="142" y="78"/>
                      <a:pt x="141" y="76"/>
                    </a:cubicBezTo>
                    <a:cubicBezTo>
                      <a:pt x="140" y="73"/>
                      <a:pt x="137" y="72"/>
                      <a:pt x="134" y="70"/>
                    </a:cubicBezTo>
                    <a:cubicBezTo>
                      <a:pt x="132" y="69"/>
                      <a:pt x="130" y="68"/>
                      <a:pt x="129" y="66"/>
                    </a:cubicBezTo>
                    <a:cubicBezTo>
                      <a:pt x="126" y="63"/>
                      <a:pt x="122" y="60"/>
                      <a:pt x="117" y="60"/>
                    </a:cubicBezTo>
                    <a:cubicBezTo>
                      <a:pt x="116" y="60"/>
                      <a:pt x="114" y="61"/>
                      <a:pt x="112" y="62"/>
                    </a:cubicBezTo>
                    <a:cubicBezTo>
                      <a:pt x="110" y="63"/>
                      <a:pt x="108" y="65"/>
                      <a:pt x="106" y="67"/>
                    </a:cubicBezTo>
                    <a:cubicBezTo>
                      <a:pt x="106" y="67"/>
                      <a:pt x="106" y="67"/>
                      <a:pt x="106" y="67"/>
                    </a:cubicBezTo>
                    <a:cubicBezTo>
                      <a:pt x="106" y="65"/>
                      <a:pt x="106" y="64"/>
                      <a:pt x="107" y="63"/>
                    </a:cubicBezTo>
                    <a:cubicBezTo>
                      <a:pt x="107" y="62"/>
                      <a:pt x="108" y="61"/>
                      <a:pt x="109" y="61"/>
                    </a:cubicBezTo>
                    <a:cubicBezTo>
                      <a:pt x="110" y="60"/>
                      <a:pt x="111" y="59"/>
                      <a:pt x="112" y="56"/>
                    </a:cubicBezTo>
                    <a:cubicBezTo>
                      <a:pt x="112" y="54"/>
                      <a:pt x="112" y="52"/>
                      <a:pt x="111" y="50"/>
                    </a:cubicBezTo>
                    <a:cubicBezTo>
                      <a:pt x="111" y="49"/>
                      <a:pt x="111" y="48"/>
                      <a:pt x="111" y="47"/>
                    </a:cubicBezTo>
                    <a:cubicBezTo>
                      <a:pt x="111" y="47"/>
                      <a:pt x="111" y="46"/>
                      <a:pt x="111" y="45"/>
                    </a:cubicBezTo>
                    <a:cubicBezTo>
                      <a:pt x="111" y="43"/>
                      <a:pt x="111" y="41"/>
                      <a:pt x="110" y="38"/>
                    </a:cubicBezTo>
                    <a:cubicBezTo>
                      <a:pt x="109" y="37"/>
                      <a:pt x="108" y="36"/>
                      <a:pt x="107" y="35"/>
                    </a:cubicBezTo>
                    <a:cubicBezTo>
                      <a:pt x="106" y="34"/>
                      <a:pt x="106" y="34"/>
                      <a:pt x="105" y="33"/>
                    </a:cubicBezTo>
                    <a:cubicBezTo>
                      <a:pt x="104" y="31"/>
                      <a:pt x="103" y="30"/>
                      <a:pt x="101" y="28"/>
                    </a:cubicBezTo>
                    <a:cubicBezTo>
                      <a:pt x="100" y="26"/>
                      <a:pt x="98" y="24"/>
                      <a:pt x="97" y="22"/>
                    </a:cubicBezTo>
                    <a:cubicBezTo>
                      <a:pt x="95" y="20"/>
                      <a:pt x="93" y="19"/>
                      <a:pt x="92" y="17"/>
                    </a:cubicBezTo>
                    <a:cubicBezTo>
                      <a:pt x="90" y="16"/>
                      <a:pt x="89" y="15"/>
                      <a:pt x="88" y="14"/>
                    </a:cubicBezTo>
                    <a:cubicBezTo>
                      <a:pt x="88" y="13"/>
                      <a:pt x="87" y="13"/>
                      <a:pt x="87" y="12"/>
                    </a:cubicBezTo>
                    <a:cubicBezTo>
                      <a:pt x="86" y="11"/>
                      <a:pt x="85" y="10"/>
                      <a:pt x="84" y="10"/>
                    </a:cubicBezTo>
                    <a:cubicBezTo>
                      <a:pt x="83" y="9"/>
                      <a:pt x="82" y="8"/>
                      <a:pt x="81" y="8"/>
                    </a:cubicBezTo>
                    <a:cubicBezTo>
                      <a:pt x="81" y="8"/>
                      <a:pt x="80" y="8"/>
                      <a:pt x="80" y="7"/>
                    </a:cubicBezTo>
                    <a:cubicBezTo>
                      <a:pt x="78" y="6"/>
                      <a:pt x="75" y="4"/>
                      <a:pt x="72" y="3"/>
                    </a:cubicBezTo>
                    <a:cubicBezTo>
                      <a:pt x="71" y="2"/>
                      <a:pt x="70" y="2"/>
                      <a:pt x="69" y="1"/>
                    </a:cubicBezTo>
                    <a:cubicBezTo>
                      <a:pt x="66" y="0"/>
                      <a:pt x="66" y="0"/>
                      <a:pt x="66" y="0"/>
                    </a:cubicBezTo>
                    <a:cubicBezTo>
                      <a:pt x="65" y="1"/>
                      <a:pt x="65" y="1"/>
                      <a:pt x="65" y="1"/>
                    </a:cubicBezTo>
                    <a:cubicBezTo>
                      <a:pt x="60" y="6"/>
                      <a:pt x="55" y="12"/>
                      <a:pt x="48" y="16"/>
                    </a:cubicBezTo>
                    <a:cubicBezTo>
                      <a:pt x="46" y="17"/>
                      <a:pt x="45" y="18"/>
                      <a:pt x="44" y="20"/>
                    </a:cubicBezTo>
                    <a:cubicBezTo>
                      <a:pt x="42" y="21"/>
                      <a:pt x="41" y="22"/>
                      <a:pt x="39" y="23"/>
                    </a:cubicBezTo>
                    <a:cubicBezTo>
                      <a:pt x="35" y="25"/>
                      <a:pt x="33" y="28"/>
                      <a:pt x="31" y="32"/>
                    </a:cubicBezTo>
                    <a:cubicBezTo>
                      <a:pt x="29" y="35"/>
                      <a:pt x="30" y="36"/>
                      <a:pt x="31" y="38"/>
                    </a:cubicBezTo>
                    <a:cubicBezTo>
                      <a:pt x="31" y="40"/>
                      <a:pt x="32" y="41"/>
                      <a:pt x="32" y="42"/>
                    </a:cubicBezTo>
                    <a:cubicBezTo>
                      <a:pt x="32" y="43"/>
                      <a:pt x="31" y="44"/>
                      <a:pt x="31" y="46"/>
                    </a:cubicBezTo>
                    <a:cubicBezTo>
                      <a:pt x="31" y="47"/>
                      <a:pt x="31" y="48"/>
                      <a:pt x="31" y="48"/>
                    </a:cubicBezTo>
                    <a:cubicBezTo>
                      <a:pt x="31" y="52"/>
                      <a:pt x="31" y="52"/>
                      <a:pt x="31" y="52"/>
                    </a:cubicBezTo>
                    <a:cubicBezTo>
                      <a:pt x="34" y="51"/>
                      <a:pt x="34" y="51"/>
                      <a:pt x="34" y="51"/>
                    </a:cubicBezTo>
                    <a:cubicBezTo>
                      <a:pt x="34" y="51"/>
                      <a:pt x="35" y="51"/>
                      <a:pt x="35" y="50"/>
                    </a:cubicBezTo>
                    <a:cubicBezTo>
                      <a:pt x="36" y="50"/>
                      <a:pt x="37" y="50"/>
                      <a:pt x="38" y="50"/>
                    </a:cubicBezTo>
                    <a:cubicBezTo>
                      <a:pt x="40" y="50"/>
                      <a:pt x="41" y="51"/>
                      <a:pt x="42" y="52"/>
                    </a:cubicBezTo>
                    <a:cubicBezTo>
                      <a:pt x="43" y="53"/>
                      <a:pt x="42" y="54"/>
                      <a:pt x="41" y="56"/>
                    </a:cubicBezTo>
                    <a:cubicBezTo>
                      <a:pt x="40" y="58"/>
                      <a:pt x="36" y="61"/>
                      <a:pt x="34" y="63"/>
                    </a:cubicBezTo>
                    <a:cubicBezTo>
                      <a:pt x="30" y="66"/>
                      <a:pt x="25" y="66"/>
                      <a:pt x="22" y="67"/>
                    </a:cubicBezTo>
                    <a:cubicBezTo>
                      <a:pt x="19" y="67"/>
                      <a:pt x="17" y="68"/>
                      <a:pt x="14" y="68"/>
                    </a:cubicBezTo>
                    <a:cubicBezTo>
                      <a:pt x="11" y="69"/>
                      <a:pt x="11" y="69"/>
                      <a:pt x="11" y="69"/>
                    </a:cubicBezTo>
                    <a:cubicBezTo>
                      <a:pt x="11" y="71"/>
                      <a:pt x="11" y="71"/>
                      <a:pt x="11" y="71"/>
                    </a:cubicBezTo>
                    <a:cubicBezTo>
                      <a:pt x="11" y="72"/>
                      <a:pt x="12" y="74"/>
                      <a:pt x="12" y="76"/>
                    </a:cubicBezTo>
                    <a:cubicBezTo>
                      <a:pt x="12" y="80"/>
                      <a:pt x="13" y="86"/>
                      <a:pt x="11" y="89"/>
                    </a:cubicBezTo>
                    <a:cubicBezTo>
                      <a:pt x="10" y="91"/>
                      <a:pt x="8" y="93"/>
                      <a:pt x="6" y="94"/>
                    </a:cubicBezTo>
                    <a:cubicBezTo>
                      <a:pt x="4" y="96"/>
                      <a:pt x="2" y="97"/>
                      <a:pt x="1" y="99"/>
                    </a:cubicBezTo>
                    <a:cubicBezTo>
                      <a:pt x="0" y="102"/>
                      <a:pt x="2" y="105"/>
                      <a:pt x="7" y="109"/>
                    </a:cubicBezTo>
                    <a:cubicBezTo>
                      <a:pt x="7" y="110"/>
                      <a:pt x="8" y="111"/>
                      <a:pt x="9" y="111"/>
                    </a:cubicBezTo>
                    <a:cubicBezTo>
                      <a:pt x="11" y="114"/>
                      <a:pt x="13" y="116"/>
                      <a:pt x="15" y="119"/>
                    </a:cubicBezTo>
                    <a:cubicBezTo>
                      <a:pt x="19" y="125"/>
                      <a:pt x="19" y="125"/>
                      <a:pt x="19" y="125"/>
                    </a:cubicBezTo>
                    <a:cubicBezTo>
                      <a:pt x="21" y="127"/>
                      <a:pt x="23" y="129"/>
                      <a:pt x="25" y="131"/>
                    </a:cubicBezTo>
                    <a:cubicBezTo>
                      <a:pt x="26" y="132"/>
                      <a:pt x="26" y="132"/>
                      <a:pt x="26" y="132"/>
                    </a:cubicBezTo>
                    <a:cubicBezTo>
                      <a:pt x="27" y="133"/>
                      <a:pt x="28" y="133"/>
                      <a:pt x="28" y="134"/>
                    </a:cubicBezTo>
                    <a:cubicBezTo>
                      <a:pt x="29" y="135"/>
                      <a:pt x="29" y="135"/>
                      <a:pt x="29" y="135"/>
                    </a:cubicBezTo>
                    <a:cubicBezTo>
                      <a:pt x="31" y="134"/>
                      <a:pt x="31" y="134"/>
                      <a:pt x="31" y="134"/>
                    </a:cubicBezTo>
                    <a:cubicBezTo>
                      <a:pt x="33" y="133"/>
                      <a:pt x="34" y="132"/>
                      <a:pt x="36" y="132"/>
                    </a:cubicBezTo>
                    <a:cubicBezTo>
                      <a:pt x="37" y="132"/>
                      <a:pt x="38" y="132"/>
                      <a:pt x="39" y="131"/>
                    </a:cubicBezTo>
                    <a:cubicBezTo>
                      <a:pt x="40" y="131"/>
                      <a:pt x="40" y="130"/>
                      <a:pt x="41" y="130"/>
                    </a:cubicBezTo>
                    <a:cubicBezTo>
                      <a:pt x="42" y="129"/>
                      <a:pt x="42" y="129"/>
                      <a:pt x="43" y="129"/>
                    </a:cubicBezTo>
                    <a:cubicBezTo>
                      <a:pt x="44" y="129"/>
                      <a:pt x="44" y="129"/>
                      <a:pt x="45" y="129"/>
                    </a:cubicBezTo>
                    <a:cubicBezTo>
                      <a:pt x="46" y="130"/>
                      <a:pt x="47" y="130"/>
                      <a:pt x="48" y="131"/>
                    </a:cubicBezTo>
                    <a:cubicBezTo>
                      <a:pt x="48" y="132"/>
                      <a:pt x="49" y="132"/>
                      <a:pt x="49" y="132"/>
                    </a:cubicBezTo>
                    <a:cubicBezTo>
                      <a:pt x="54" y="135"/>
                      <a:pt x="53" y="138"/>
                      <a:pt x="53" y="143"/>
                    </a:cubicBezTo>
                    <a:cubicBezTo>
                      <a:pt x="52" y="144"/>
                      <a:pt x="52" y="144"/>
                      <a:pt x="52" y="144"/>
                    </a:cubicBezTo>
                    <a:cubicBezTo>
                      <a:pt x="52" y="144"/>
                      <a:pt x="52" y="145"/>
                      <a:pt x="52" y="146"/>
                    </a:cubicBezTo>
                    <a:cubicBezTo>
                      <a:pt x="52" y="147"/>
                      <a:pt x="52" y="149"/>
                      <a:pt x="51" y="150"/>
                    </a:cubicBezTo>
                    <a:cubicBezTo>
                      <a:pt x="51" y="151"/>
                      <a:pt x="50" y="152"/>
                      <a:pt x="49" y="153"/>
                    </a:cubicBezTo>
                    <a:cubicBezTo>
                      <a:pt x="49" y="154"/>
                      <a:pt x="48" y="154"/>
                      <a:pt x="48" y="155"/>
                    </a:cubicBezTo>
                    <a:cubicBezTo>
                      <a:pt x="48" y="155"/>
                      <a:pt x="47" y="155"/>
                      <a:pt x="47" y="155"/>
                    </a:cubicBezTo>
                    <a:cubicBezTo>
                      <a:pt x="46" y="158"/>
                      <a:pt x="46" y="158"/>
                      <a:pt x="46" y="158"/>
                    </a:cubicBezTo>
                    <a:cubicBezTo>
                      <a:pt x="49" y="159"/>
                      <a:pt x="49" y="159"/>
                      <a:pt x="49" y="159"/>
                    </a:cubicBezTo>
                    <a:cubicBezTo>
                      <a:pt x="50" y="159"/>
                      <a:pt x="51" y="160"/>
                      <a:pt x="53" y="160"/>
                    </a:cubicBezTo>
                    <a:cubicBezTo>
                      <a:pt x="57" y="161"/>
                      <a:pt x="62" y="162"/>
                      <a:pt x="62" y="166"/>
                    </a:cubicBezTo>
                    <a:cubicBezTo>
                      <a:pt x="62" y="167"/>
                      <a:pt x="61" y="168"/>
                      <a:pt x="61" y="169"/>
                    </a:cubicBezTo>
                    <a:cubicBezTo>
                      <a:pt x="61" y="170"/>
                      <a:pt x="60" y="171"/>
                      <a:pt x="60" y="171"/>
                    </a:cubicBezTo>
                    <a:cubicBezTo>
                      <a:pt x="60" y="173"/>
                      <a:pt x="61" y="174"/>
                      <a:pt x="62" y="175"/>
                    </a:cubicBezTo>
                    <a:cubicBezTo>
                      <a:pt x="63" y="175"/>
                      <a:pt x="63" y="175"/>
                      <a:pt x="63" y="176"/>
                    </a:cubicBezTo>
                    <a:cubicBezTo>
                      <a:pt x="66" y="179"/>
                      <a:pt x="69" y="183"/>
                      <a:pt x="66" y="187"/>
                    </a:cubicBezTo>
                    <a:cubicBezTo>
                      <a:pt x="66" y="188"/>
                      <a:pt x="65" y="188"/>
                      <a:pt x="64" y="189"/>
                    </a:cubicBezTo>
                    <a:cubicBezTo>
                      <a:pt x="64" y="190"/>
                      <a:pt x="63" y="190"/>
                      <a:pt x="63" y="190"/>
                    </a:cubicBezTo>
                    <a:cubicBezTo>
                      <a:pt x="62" y="191"/>
                      <a:pt x="62" y="192"/>
                      <a:pt x="61" y="193"/>
                    </a:cubicBezTo>
                    <a:cubicBezTo>
                      <a:pt x="61" y="193"/>
                      <a:pt x="60" y="194"/>
                      <a:pt x="59" y="195"/>
                    </a:cubicBezTo>
                    <a:cubicBezTo>
                      <a:pt x="57" y="198"/>
                      <a:pt x="56" y="199"/>
                      <a:pt x="57" y="203"/>
                    </a:cubicBezTo>
                    <a:cubicBezTo>
                      <a:pt x="57" y="204"/>
                      <a:pt x="58" y="205"/>
                      <a:pt x="58" y="206"/>
                    </a:cubicBezTo>
                    <a:cubicBezTo>
                      <a:pt x="58" y="209"/>
                      <a:pt x="56" y="212"/>
                      <a:pt x="55" y="214"/>
                    </a:cubicBezTo>
                    <a:cubicBezTo>
                      <a:pt x="54" y="216"/>
                      <a:pt x="53" y="217"/>
                      <a:pt x="52" y="219"/>
                    </a:cubicBezTo>
                    <a:cubicBezTo>
                      <a:pt x="51" y="222"/>
                      <a:pt x="51" y="226"/>
                      <a:pt x="51" y="229"/>
                    </a:cubicBezTo>
                    <a:cubicBezTo>
                      <a:pt x="51" y="231"/>
                      <a:pt x="51" y="231"/>
                      <a:pt x="51" y="231"/>
                    </a:cubicBezTo>
                    <a:cubicBezTo>
                      <a:pt x="50" y="234"/>
                      <a:pt x="51" y="237"/>
                      <a:pt x="52" y="239"/>
                    </a:cubicBezTo>
                    <a:cubicBezTo>
                      <a:pt x="52" y="241"/>
                      <a:pt x="53" y="242"/>
                      <a:pt x="53" y="244"/>
                    </a:cubicBezTo>
                    <a:cubicBezTo>
                      <a:pt x="53" y="244"/>
                      <a:pt x="53" y="245"/>
                      <a:pt x="53" y="246"/>
                    </a:cubicBezTo>
                    <a:cubicBezTo>
                      <a:pt x="53" y="248"/>
                      <a:pt x="54" y="250"/>
                      <a:pt x="54" y="251"/>
                    </a:cubicBezTo>
                    <a:cubicBezTo>
                      <a:pt x="55" y="251"/>
                      <a:pt x="56" y="252"/>
                      <a:pt x="56" y="252"/>
                    </a:cubicBezTo>
                    <a:cubicBezTo>
                      <a:pt x="57" y="252"/>
                      <a:pt x="59" y="253"/>
                      <a:pt x="59" y="255"/>
                    </a:cubicBezTo>
                    <a:cubicBezTo>
                      <a:pt x="60" y="258"/>
                      <a:pt x="60" y="261"/>
                      <a:pt x="60" y="264"/>
                    </a:cubicBezTo>
                    <a:cubicBezTo>
                      <a:pt x="60" y="266"/>
                      <a:pt x="59" y="269"/>
                      <a:pt x="60" y="271"/>
                    </a:cubicBezTo>
                    <a:cubicBezTo>
                      <a:pt x="60" y="273"/>
                      <a:pt x="62" y="274"/>
                      <a:pt x="64" y="276"/>
                    </a:cubicBezTo>
                    <a:cubicBezTo>
                      <a:pt x="66" y="276"/>
                      <a:pt x="67" y="277"/>
                      <a:pt x="68" y="278"/>
                    </a:cubicBezTo>
                    <a:cubicBezTo>
                      <a:pt x="70" y="281"/>
                      <a:pt x="73" y="283"/>
                      <a:pt x="76" y="286"/>
                    </a:cubicBezTo>
                    <a:cubicBezTo>
                      <a:pt x="77" y="287"/>
                      <a:pt x="77" y="287"/>
                      <a:pt x="77" y="287"/>
                    </a:cubicBezTo>
                    <a:cubicBezTo>
                      <a:pt x="78" y="288"/>
                      <a:pt x="79" y="289"/>
                      <a:pt x="80" y="290"/>
                    </a:cubicBezTo>
                    <a:cubicBezTo>
                      <a:pt x="81" y="290"/>
                      <a:pt x="82" y="290"/>
                      <a:pt x="83" y="290"/>
                    </a:cubicBezTo>
                    <a:cubicBezTo>
                      <a:pt x="84" y="291"/>
                      <a:pt x="85" y="291"/>
                      <a:pt x="86" y="291"/>
                    </a:cubicBezTo>
                    <a:cubicBezTo>
                      <a:pt x="87" y="291"/>
                      <a:pt x="88" y="293"/>
                      <a:pt x="89" y="295"/>
                    </a:cubicBezTo>
                    <a:cubicBezTo>
                      <a:pt x="89" y="295"/>
                      <a:pt x="89" y="296"/>
                      <a:pt x="90" y="296"/>
                    </a:cubicBezTo>
                    <a:cubicBezTo>
                      <a:pt x="92" y="300"/>
                      <a:pt x="92" y="300"/>
                      <a:pt x="92" y="300"/>
                    </a:cubicBezTo>
                    <a:cubicBezTo>
                      <a:pt x="94" y="296"/>
                      <a:pt x="94" y="296"/>
                      <a:pt x="94" y="296"/>
                    </a:cubicBezTo>
                    <a:cubicBezTo>
                      <a:pt x="94" y="295"/>
                      <a:pt x="95" y="294"/>
                      <a:pt x="96" y="293"/>
                    </a:cubicBezTo>
                    <a:cubicBezTo>
                      <a:pt x="97" y="293"/>
                      <a:pt x="97" y="293"/>
                      <a:pt x="98" y="293"/>
                    </a:cubicBezTo>
                    <a:cubicBezTo>
                      <a:pt x="99" y="293"/>
                      <a:pt x="100" y="293"/>
                      <a:pt x="101" y="293"/>
                    </a:cubicBezTo>
                    <a:cubicBezTo>
                      <a:pt x="101" y="294"/>
                      <a:pt x="101" y="294"/>
                      <a:pt x="101" y="294"/>
                    </a:cubicBezTo>
                    <a:cubicBezTo>
                      <a:pt x="103" y="294"/>
                      <a:pt x="103" y="294"/>
                      <a:pt x="103" y="294"/>
                    </a:cubicBezTo>
                    <a:cubicBezTo>
                      <a:pt x="104" y="292"/>
                      <a:pt x="104" y="292"/>
                      <a:pt x="104" y="292"/>
                    </a:cubicBezTo>
                    <a:cubicBezTo>
                      <a:pt x="105" y="285"/>
                      <a:pt x="108" y="282"/>
                      <a:pt x="112" y="282"/>
                    </a:cubicBezTo>
                    <a:cubicBezTo>
                      <a:pt x="113" y="282"/>
                      <a:pt x="113" y="282"/>
                      <a:pt x="113" y="282"/>
                    </a:cubicBezTo>
                    <a:cubicBezTo>
                      <a:pt x="114" y="282"/>
                      <a:pt x="115" y="282"/>
                      <a:pt x="115" y="283"/>
                    </a:cubicBezTo>
                    <a:cubicBezTo>
                      <a:pt x="116" y="283"/>
                      <a:pt x="117" y="283"/>
                      <a:pt x="118" y="283"/>
                    </a:cubicBezTo>
                    <a:cubicBezTo>
                      <a:pt x="119" y="283"/>
                      <a:pt x="119" y="283"/>
                      <a:pt x="120" y="283"/>
                    </a:cubicBezTo>
                    <a:cubicBezTo>
                      <a:pt x="121" y="282"/>
                      <a:pt x="122" y="281"/>
                      <a:pt x="123" y="280"/>
                    </a:cubicBezTo>
                    <a:cubicBezTo>
                      <a:pt x="124" y="279"/>
                      <a:pt x="125" y="278"/>
                      <a:pt x="126" y="278"/>
                    </a:cubicBezTo>
                    <a:cubicBezTo>
                      <a:pt x="128" y="277"/>
                      <a:pt x="130" y="277"/>
                      <a:pt x="133" y="277"/>
                    </a:cubicBezTo>
                    <a:cubicBezTo>
                      <a:pt x="136" y="276"/>
                      <a:pt x="139" y="276"/>
                      <a:pt x="141" y="272"/>
                    </a:cubicBezTo>
                    <a:cubicBezTo>
                      <a:pt x="142" y="272"/>
                      <a:pt x="142" y="272"/>
                      <a:pt x="142" y="272"/>
                    </a:cubicBezTo>
                    <a:cubicBezTo>
                      <a:pt x="144" y="266"/>
                      <a:pt x="146" y="263"/>
                      <a:pt x="151" y="263"/>
                    </a:cubicBezTo>
                    <a:cubicBezTo>
                      <a:pt x="152" y="263"/>
                      <a:pt x="153" y="263"/>
                      <a:pt x="155" y="264"/>
                    </a:cubicBezTo>
                    <a:cubicBezTo>
                      <a:pt x="156" y="264"/>
                      <a:pt x="158" y="265"/>
                      <a:pt x="159" y="265"/>
                    </a:cubicBezTo>
                    <a:cubicBezTo>
                      <a:pt x="162" y="266"/>
                      <a:pt x="164" y="267"/>
                      <a:pt x="166" y="268"/>
                    </a:cubicBezTo>
                    <a:cubicBezTo>
                      <a:pt x="167" y="268"/>
                      <a:pt x="168" y="268"/>
                      <a:pt x="168" y="268"/>
                    </a:cubicBezTo>
                    <a:cubicBezTo>
                      <a:pt x="172" y="268"/>
                      <a:pt x="172" y="268"/>
                      <a:pt x="172" y="268"/>
                    </a:cubicBezTo>
                    <a:lnTo>
                      <a:pt x="171" y="265"/>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2" name="Freeform 10">
                <a:extLst>
                  <a:ext uri="{FF2B5EF4-FFF2-40B4-BE49-F238E27FC236}">
                    <a16:creationId xmlns:a16="http://schemas.microsoft.com/office/drawing/2014/main" id="{3ECB39B6-A575-4F56-AA89-75759B243467}"/>
                  </a:ext>
                </a:extLst>
              </p:cNvPr>
              <p:cNvSpPr>
                <a:spLocks/>
              </p:cNvSpPr>
              <p:nvPr/>
            </p:nvSpPr>
            <p:spPr bwMode="auto">
              <a:xfrm>
                <a:off x="2243" y="0"/>
                <a:ext cx="15" cy="20"/>
              </a:xfrm>
              <a:custGeom>
                <a:avLst/>
                <a:gdLst>
                  <a:gd name="T0" fmla="*/ 5 w 10"/>
                  <a:gd name="T1" fmla="*/ 9 h 13"/>
                  <a:gd name="T2" fmla="*/ 5 w 10"/>
                  <a:gd name="T3" fmla="*/ 10 h 13"/>
                  <a:gd name="T4" fmla="*/ 6 w 10"/>
                  <a:gd name="T5" fmla="*/ 10 h 13"/>
                  <a:gd name="T6" fmla="*/ 7 w 10"/>
                  <a:gd name="T7" fmla="*/ 10 h 13"/>
                  <a:gd name="T8" fmla="*/ 7 w 10"/>
                  <a:gd name="T9" fmla="*/ 10 h 13"/>
                  <a:gd name="T10" fmla="*/ 7 w 10"/>
                  <a:gd name="T11" fmla="*/ 13 h 13"/>
                  <a:gd name="T12" fmla="*/ 10 w 10"/>
                  <a:gd name="T13" fmla="*/ 10 h 13"/>
                  <a:gd name="T14" fmla="*/ 5 w 10"/>
                  <a:gd name="T15" fmla="*/ 2 h 13"/>
                  <a:gd name="T16" fmla="*/ 1 w 10"/>
                  <a:gd name="T17" fmla="*/ 0 h 13"/>
                  <a:gd name="T18" fmla="*/ 1 w 10"/>
                  <a:gd name="T19" fmla="*/ 2 h 13"/>
                  <a:gd name="T20" fmla="*/ 0 w 10"/>
                  <a:gd name="T21" fmla="*/ 3 h 13"/>
                  <a:gd name="T22" fmla="*/ 5 w 10"/>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5" y="9"/>
                    </a:moveTo>
                    <a:cubicBezTo>
                      <a:pt x="5" y="9"/>
                      <a:pt x="5" y="10"/>
                      <a:pt x="5" y="10"/>
                    </a:cubicBezTo>
                    <a:cubicBezTo>
                      <a:pt x="6" y="10"/>
                      <a:pt x="6" y="10"/>
                      <a:pt x="6" y="10"/>
                    </a:cubicBezTo>
                    <a:cubicBezTo>
                      <a:pt x="6" y="10"/>
                      <a:pt x="7" y="10"/>
                      <a:pt x="7" y="10"/>
                    </a:cubicBezTo>
                    <a:cubicBezTo>
                      <a:pt x="7" y="10"/>
                      <a:pt x="7" y="10"/>
                      <a:pt x="7" y="10"/>
                    </a:cubicBezTo>
                    <a:cubicBezTo>
                      <a:pt x="7" y="13"/>
                      <a:pt x="7" y="13"/>
                      <a:pt x="7" y="13"/>
                    </a:cubicBezTo>
                    <a:cubicBezTo>
                      <a:pt x="8" y="13"/>
                      <a:pt x="10" y="11"/>
                      <a:pt x="10" y="10"/>
                    </a:cubicBezTo>
                    <a:cubicBezTo>
                      <a:pt x="10" y="7"/>
                      <a:pt x="7" y="4"/>
                      <a:pt x="5" y="2"/>
                    </a:cubicBezTo>
                    <a:cubicBezTo>
                      <a:pt x="4" y="0"/>
                      <a:pt x="3" y="0"/>
                      <a:pt x="1" y="0"/>
                    </a:cubicBezTo>
                    <a:cubicBezTo>
                      <a:pt x="1" y="2"/>
                      <a:pt x="1" y="2"/>
                      <a:pt x="1" y="2"/>
                    </a:cubicBezTo>
                    <a:cubicBezTo>
                      <a:pt x="1" y="2"/>
                      <a:pt x="0" y="3"/>
                      <a:pt x="0" y="3"/>
                    </a:cubicBezTo>
                    <a:cubicBezTo>
                      <a:pt x="0" y="5"/>
                      <a:pt x="2" y="8"/>
                      <a:pt x="5" y="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3" name="Freeform 11">
                <a:extLst>
                  <a:ext uri="{FF2B5EF4-FFF2-40B4-BE49-F238E27FC236}">
                    <a16:creationId xmlns:a16="http://schemas.microsoft.com/office/drawing/2014/main" id="{8657751F-D605-4F0A-BEAA-1D1C428043BE}"/>
                  </a:ext>
                </a:extLst>
              </p:cNvPr>
              <p:cNvSpPr>
                <a:spLocks/>
              </p:cNvSpPr>
              <p:nvPr/>
            </p:nvSpPr>
            <p:spPr bwMode="auto">
              <a:xfrm>
                <a:off x="2288" y="14"/>
                <a:ext cx="32" cy="29"/>
              </a:xfrm>
              <a:custGeom>
                <a:avLst/>
                <a:gdLst>
                  <a:gd name="T0" fmla="*/ 17 w 21"/>
                  <a:gd name="T1" fmla="*/ 19 h 19"/>
                  <a:gd name="T2" fmla="*/ 20 w 21"/>
                  <a:gd name="T3" fmla="*/ 19 h 19"/>
                  <a:gd name="T4" fmla="*/ 20 w 21"/>
                  <a:gd name="T5" fmla="*/ 17 h 19"/>
                  <a:gd name="T6" fmla="*/ 15 w 21"/>
                  <a:gd name="T7" fmla="*/ 9 h 19"/>
                  <a:gd name="T8" fmla="*/ 12 w 21"/>
                  <a:gd name="T9" fmla="*/ 7 h 19"/>
                  <a:gd name="T10" fmla="*/ 11 w 21"/>
                  <a:gd name="T11" fmla="*/ 5 h 19"/>
                  <a:gd name="T12" fmla="*/ 6 w 21"/>
                  <a:gd name="T13" fmla="*/ 0 h 19"/>
                  <a:gd name="T14" fmla="*/ 4 w 21"/>
                  <a:gd name="T15" fmla="*/ 0 h 19"/>
                  <a:gd name="T16" fmla="*/ 1 w 21"/>
                  <a:gd name="T17" fmla="*/ 3 h 19"/>
                  <a:gd name="T18" fmla="*/ 8 w 21"/>
                  <a:gd name="T19" fmla="*/ 15 h 19"/>
                  <a:gd name="T20" fmla="*/ 17 w 21"/>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7" y="19"/>
                    </a:moveTo>
                    <a:cubicBezTo>
                      <a:pt x="20" y="19"/>
                      <a:pt x="20" y="19"/>
                      <a:pt x="20" y="19"/>
                    </a:cubicBezTo>
                    <a:cubicBezTo>
                      <a:pt x="20" y="17"/>
                      <a:pt x="20" y="17"/>
                      <a:pt x="20" y="17"/>
                    </a:cubicBezTo>
                    <a:cubicBezTo>
                      <a:pt x="21" y="11"/>
                      <a:pt x="18" y="9"/>
                      <a:pt x="15" y="9"/>
                    </a:cubicBezTo>
                    <a:cubicBezTo>
                      <a:pt x="14" y="8"/>
                      <a:pt x="13" y="8"/>
                      <a:pt x="12" y="7"/>
                    </a:cubicBezTo>
                    <a:cubicBezTo>
                      <a:pt x="12" y="7"/>
                      <a:pt x="11" y="6"/>
                      <a:pt x="11" y="5"/>
                    </a:cubicBezTo>
                    <a:cubicBezTo>
                      <a:pt x="10" y="3"/>
                      <a:pt x="9" y="0"/>
                      <a:pt x="6" y="0"/>
                    </a:cubicBezTo>
                    <a:cubicBezTo>
                      <a:pt x="5" y="0"/>
                      <a:pt x="4" y="0"/>
                      <a:pt x="4" y="0"/>
                    </a:cubicBezTo>
                    <a:cubicBezTo>
                      <a:pt x="3" y="1"/>
                      <a:pt x="2" y="2"/>
                      <a:pt x="1" y="3"/>
                    </a:cubicBezTo>
                    <a:cubicBezTo>
                      <a:pt x="0" y="8"/>
                      <a:pt x="8" y="15"/>
                      <a:pt x="8" y="15"/>
                    </a:cubicBezTo>
                    <a:cubicBezTo>
                      <a:pt x="11" y="18"/>
                      <a:pt x="13" y="19"/>
                      <a:pt x="17" y="1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4" name="Freeform 12">
                <a:extLst>
                  <a:ext uri="{FF2B5EF4-FFF2-40B4-BE49-F238E27FC236}">
                    <a16:creationId xmlns:a16="http://schemas.microsoft.com/office/drawing/2014/main" id="{2BDEF705-6101-4FB3-9006-4F3000ACC038}"/>
                  </a:ext>
                </a:extLst>
              </p:cNvPr>
              <p:cNvSpPr>
                <a:spLocks/>
              </p:cNvSpPr>
              <p:nvPr/>
            </p:nvSpPr>
            <p:spPr bwMode="auto">
              <a:xfrm>
                <a:off x="2330" y="18"/>
                <a:ext cx="25" cy="27"/>
              </a:xfrm>
              <a:custGeom>
                <a:avLst/>
                <a:gdLst>
                  <a:gd name="T0" fmla="*/ 4 w 16"/>
                  <a:gd name="T1" fmla="*/ 10 h 17"/>
                  <a:gd name="T2" fmla="*/ 5 w 16"/>
                  <a:gd name="T3" fmla="*/ 11 h 17"/>
                  <a:gd name="T4" fmla="*/ 5 w 16"/>
                  <a:gd name="T5" fmla="*/ 11 h 17"/>
                  <a:gd name="T6" fmla="*/ 7 w 16"/>
                  <a:gd name="T7" fmla="*/ 17 h 17"/>
                  <a:gd name="T8" fmla="*/ 9 w 16"/>
                  <a:gd name="T9" fmla="*/ 17 h 17"/>
                  <a:gd name="T10" fmla="*/ 12 w 16"/>
                  <a:gd name="T11" fmla="*/ 13 h 17"/>
                  <a:gd name="T12" fmla="*/ 12 w 16"/>
                  <a:gd name="T13" fmla="*/ 12 h 17"/>
                  <a:gd name="T14" fmla="*/ 13 w 16"/>
                  <a:gd name="T15" fmla="*/ 11 h 17"/>
                  <a:gd name="T16" fmla="*/ 12 w 16"/>
                  <a:gd name="T17" fmla="*/ 3 h 17"/>
                  <a:gd name="T18" fmla="*/ 5 w 16"/>
                  <a:gd name="T19" fmla="*/ 0 h 17"/>
                  <a:gd name="T20" fmla="*/ 1 w 16"/>
                  <a:gd name="T21" fmla="*/ 3 h 17"/>
                  <a:gd name="T22" fmla="*/ 4 w 16"/>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4" y="10"/>
                    </a:moveTo>
                    <a:cubicBezTo>
                      <a:pt x="4" y="10"/>
                      <a:pt x="5" y="11"/>
                      <a:pt x="5" y="11"/>
                    </a:cubicBezTo>
                    <a:cubicBezTo>
                      <a:pt x="5" y="11"/>
                      <a:pt x="5" y="11"/>
                      <a:pt x="5" y="11"/>
                    </a:cubicBezTo>
                    <a:cubicBezTo>
                      <a:pt x="5" y="13"/>
                      <a:pt x="4" y="16"/>
                      <a:pt x="7" y="17"/>
                    </a:cubicBezTo>
                    <a:cubicBezTo>
                      <a:pt x="8" y="17"/>
                      <a:pt x="8" y="17"/>
                      <a:pt x="9" y="17"/>
                    </a:cubicBezTo>
                    <a:cubicBezTo>
                      <a:pt x="12" y="17"/>
                      <a:pt x="12" y="14"/>
                      <a:pt x="12" y="13"/>
                    </a:cubicBezTo>
                    <a:cubicBezTo>
                      <a:pt x="12" y="12"/>
                      <a:pt x="12" y="12"/>
                      <a:pt x="12" y="12"/>
                    </a:cubicBezTo>
                    <a:cubicBezTo>
                      <a:pt x="13" y="12"/>
                      <a:pt x="13" y="11"/>
                      <a:pt x="13" y="11"/>
                    </a:cubicBezTo>
                    <a:cubicBezTo>
                      <a:pt x="14" y="9"/>
                      <a:pt x="16" y="6"/>
                      <a:pt x="12" y="3"/>
                    </a:cubicBezTo>
                    <a:cubicBezTo>
                      <a:pt x="11" y="2"/>
                      <a:pt x="7" y="0"/>
                      <a:pt x="5" y="0"/>
                    </a:cubicBezTo>
                    <a:cubicBezTo>
                      <a:pt x="2" y="0"/>
                      <a:pt x="1" y="2"/>
                      <a:pt x="1" y="3"/>
                    </a:cubicBezTo>
                    <a:cubicBezTo>
                      <a:pt x="0" y="6"/>
                      <a:pt x="2" y="8"/>
                      <a:pt x="4"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5" name="Freeform 13">
                <a:extLst>
                  <a:ext uri="{FF2B5EF4-FFF2-40B4-BE49-F238E27FC236}">
                    <a16:creationId xmlns:a16="http://schemas.microsoft.com/office/drawing/2014/main" id="{E760AD6D-D98A-4DE7-B164-8E224681E395}"/>
                  </a:ext>
                </a:extLst>
              </p:cNvPr>
              <p:cNvSpPr>
                <a:spLocks/>
              </p:cNvSpPr>
              <p:nvPr/>
            </p:nvSpPr>
            <p:spPr bwMode="auto">
              <a:xfrm>
                <a:off x="2688" y="110"/>
                <a:ext cx="64" cy="62"/>
              </a:xfrm>
              <a:custGeom>
                <a:avLst/>
                <a:gdLst>
                  <a:gd name="T0" fmla="*/ 0 w 42"/>
                  <a:gd name="T1" fmla="*/ 35 h 40"/>
                  <a:gd name="T2" fmla="*/ 1 w 42"/>
                  <a:gd name="T3" fmla="*/ 38 h 40"/>
                  <a:gd name="T4" fmla="*/ 2 w 42"/>
                  <a:gd name="T5" fmla="*/ 40 h 40"/>
                  <a:gd name="T6" fmla="*/ 3 w 42"/>
                  <a:gd name="T7" fmla="*/ 39 h 40"/>
                  <a:gd name="T8" fmla="*/ 8 w 42"/>
                  <a:gd name="T9" fmla="*/ 39 h 40"/>
                  <a:gd name="T10" fmla="*/ 13 w 42"/>
                  <a:gd name="T11" fmla="*/ 39 h 40"/>
                  <a:gd name="T12" fmla="*/ 19 w 42"/>
                  <a:gd name="T13" fmla="*/ 39 h 40"/>
                  <a:gd name="T14" fmla="*/ 23 w 42"/>
                  <a:gd name="T15" fmla="*/ 39 h 40"/>
                  <a:gd name="T16" fmla="*/ 35 w 42"/>
                  <a:gd name="T17" fmla="*/ 35 h 40"/>
                  <a:gd name="T18" fmla="*/ 36 w 42"/>
                  <a:gd name="T19" fmla="*/ 25 h 40"/>
                  <a:gd name="T20" fmla="*/ 36 w 42"/>
                  <a:gd name="T21" fmla="*/ 19 h 40"/>
                  <a:gd name="T22" fmla="*/ 37 w 42"/>
                  <a:gd name="T23" fmla="*/ 16 h 40"/>
                  <a:gd name="T24" fmla="*/ 38 w 42"/>
                  <a:gd name="T25" fmla="*/ 11 h 40"/>
                  <a:gd name="T26" fmla="*/ 39 w 42"/>
                  <a:gd name="T27" fmla="*/ 10 h 40"/>
                  <a:gd name="T28" fmla="*/ 42 w 42"/>
                  <a:gd name="T29" fmla="*/ 5 h 40"/>
                  <a:gd name="T30" fmla="*/ 36 w 42"/>
                  <a:gd name="T31" fmla="*/ 0 h 40"/>
                  <a:gd name="T32" fmla="*/ 33 w 42"/>
                  <a:gd name="T33" fmla="*/ 1 h 40"/>
                  <a:gd name="T34" fmla="*/ 34 w 42"/>
                  <a:gd name="T35" fmla="*/ 3 h 40"/>
                  <a:gd name="T36" fmla="*/ 34 w 42"/>
                  <a:gd name="T37" fmla="*/ 3 h 40"/>
                  <a:gd name="T38" fmla="*/ 34 w 42"/>
                  <a:gd name="T39" fmla="*/ 3 h 40"/>
                  <a:gd name="T40" fmla="*/ 32 w 42"/>
                  <a:gd name="T41" fmla="*/ 2 h 40"/>
                  <a:gd name="T42" fmla="*/ 32 w 42"/>
                  <a:gd name="T43" fmla="*/ 0 h 40"/>
                  <a:gd name="T44" fmla="*/ 29 w 42"/>
                  <a:gd name="T45" fmla="*/ 2 h 40"/>
                  <a:gd name="T46" fmla="*/ 27 w 42"/>
                  <a:gd name="T47" fmla="*/ 4 h 40"/>
                  <a:gd name="T48" fmla="*/ 25 w 42"/>
                  <a:gd name="T49" fmla="*/ 5 h 40"/>
                  <a:gd name="T50" fmla="*/ 23 w 42"/>
                  <a:gd name="T51" fmla="*/ 6 h 40"/>
                  <a:gd name="T52" fmla="*/ 21 w 42"/>
                  <a:gd name="T53" fmla="*/ 7 h 40"/>
                  <a:gd name="T54" fmla="*/ 15 w 42"/>
                  <a:gd name="T55" fmla="*/ 14 h 40"/>
                  <a:gd name="T56" fmla="*/ 15 w 42"/>
                  <a:gd name="T57" fmla="*/ 20 h 40"/>
                  <a:gd name="T58" fmla="*/ 15 w 42"/>
                  <a:gd name="T59" fmla="*/ 24 h 40"/>
                  <a:gd name="T60" fmla="*/ 12 w 42"/>
                  <a:gd name="T61" fmla="*/ 26 h 40"/>
                  <a:gd name="T62" fmla="*/ 11 w 42"/>
                  <a:gd name="T63" fmla="*/ 26 h 40"/>
                  <a:gd name="T64" fmla="*/ 6 w 42"/>
                  <a:gd name="T65" fmla="*/ 28 h 40"/>
                  <a:gd name="T66" fmla="*/ 0 w 42"/>
                  <a:gd name="T6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0">
                    <a:moveTo>
                      <a:pt x="0" y="35"/>
                    </a:moveTo>
                    <a:cubicBezTo>
                      <a:pt x="0" y="36"/>
                      <a:pt x="0" y="37"/>
                      <a:pt x="1" y="38"/>
                    </a:cubicBezTo>
                    <a:cubicBezTo>
                      <a:pt x="2" y="40"/>
                      <a:pt x="2" y="40"/>
                      <a:pt x="2" y="40"/>
                    </a:cubicBezTo>
                    <a:cubicBezTo>
                      <a:pt x="3" y="39"/>
                      <a:pt x="3" y="39"/>
                      <a:pt x="3" y="39"/>
                    </a:cubicBezTo>
                    <a:cubicBezTo>
                      <a:pt x="5" y="39"/>
                      <a:pt x="6" y="39"/>
                      <a:pt x="8" y="39"/>
                    </a:cubicBezTo>
                    <a:cubicBezTo>
                      <a:pt x="10" y="39"/>
                      <a:pt x="11" y="39"/>
                      <a:pt x="13" y="39"/>
                    </a:cubicBezTo>
                    <a:cubicBezTo>
                      <a:pt x="15" y="39"/>
                      <a:pt x="17" y="39"/>
                      <a:pt x="19" y="39"/>
                    </a:cubicBezTo>
                    <a:cubicBezTo>
                      <a:pt x="23" y="39"/>
                      <a:pt x="23" y="39"/>
                      <a:pt x="23" y="39"/>
                    </a:cubicBezTo>
                    <a:cubicBezTo>
                      <a:pt x="26" y="39"/>
                      <a:pt x="32" y="39"/>
                      <a:pt x="35" y="35"/>
                    </a:cubicBezTo>
                    <a:cubicBezTo>
                      <a:pt x="37" y="32"/>
                      <a:pt x="36" y="28"/>
                      <a:pt x="36" y="25"/>
                    </a:cubicBezTo>
                    <a:cubicBezTo>
                      <a:pt x="36" y="22"/>
                      <a:pt x="36" y="20"/>
                      <a:pt x="36" y="19"/>
                    </a:cubicBezTo>
                    <a:cubicBezTo>
                      <a:pt x="37" y="18"/>
                      <a:pt x="37" y="17"/>
                      <a:pt x="37" y="16"/>
                    </a:cubicBezTo>
                    <a:cubicBezTo>
                      <a:pt x="37" y="14"/>
                      <a:pt x="37" y="13"/>
                      <a:pt x="38" y="11"/>
                    </a:cubicBezTo>
                    <a:cubicBezTo>
                      <a:pt x="38" y="11"/>
                      <a:pt x="39" y="10"/>
                      <a:pt x="39" y="10"/>
                    </a:cubicBezTo>
                    <a:cubicBezTo>
                      <a:pt x="41" y="9"/>
                      <a:pt x="42" y="7"/>
                      <a:pt x="42" y="5"/>
                    </a:cubicBezTo>
                    <a:cubicBezTo>
                      <a:pt x="42" y="2"/>
                      <a:pt x="39" y="0"/>
                      <a:pt x="36" y="0"/>
                    </a:cubicBezTo>
                    <a:cubicBezTo>
                      <a:pt x="35" y="0"/>
                      <a:pt x="34" y="0"/>
                      <a:pt x="33" y="1"/>
                    </a:cubicBezTo>
                    <a:cubicBezTo>
                      <a:pt x="34" y="3"/>
                      <a:pt x="34" y="3"/>
                      <a:pt x="34" y="3"/>
                    </a:cubicBezTo>
                    <a:cubicBezTo>
                      <a:pt x="34" y="3"/>
                      <a:pt x="34" y="3"/>
                      <a:pt x="34" y="3"/>
                    </a:cubicBezTo>
                    <a:cubicBezTo>
                      <a:pt x="34" y="3"/>
                      <a:pt x="34" y="3"/>
                      <a:pt x="34" y="3"/>
                    </a:cubicBezTo>
                    <a:cubicBezTo>
                      <a:pt x="32" y="2"/>
                      <a:pt x="32" y="2"/>
                      <a:pt x="32" y="2"/>
                    </a:cubicBezTo>
                    <a:cubicBezTo>
                      <a:pt x="32" y="0"/>
                      <a:pt x="32" y="0"/>
                      <a:pt x="32" y="0"/>
                    </a:cubicBezTo>
                    <a:cubicBezTo>
                      <a:pt x="29" y="2"/>
                      <a:pt x="29" y="2"/>
                      <a:pt x="29" y="2"/>
                    </a:cubicBezTo>
                    <a:cubicBezTo>
                      <a:pt x="28" y="3"/>
                      <a:pt x="28" y="3"/>
                      <a:pt x="27" y="4"/>
                    </a:cubicBezTo>
                    <a:cubicBezTo>
                      <a:pt x="26" y="4"/>
                      <a:pt x="26" y="4"/>
                      <a:pt x="25" y="5"/>
                    </a:cubicBezTo>
                    <a:cubicBezTo>
                      <a:pt x="25" y="5"/>
                      <a:pt x="24" y="5"/>
                      <a:pt x="23" y="6"/>
                    </a:cubicBezTo>
                    <a:cubicBezTo>
                      <a:pt x="23" y="6"/>
                      <a:pt x="22" y="6"/>
                      <a:pt x="21" y="7"/>
                    </a:cubicBezTo>
                    <a:cubicBezTo>
                      <a:pt x="19" y="8"/>
                      <a:pt x="16" y="12"/>
                      <a:pt x="15" y="14"/>
                    </a:cubicBezTo>
                    <a:cubicBezTo>
                      <a:pt x="15" y="16"/>
                      <a:pt x="15" y="18"/>
                      <a:pt x="15" y="20"/>
                    </a:cubicBezTo>
                    <a:cubicBezTo>
                      <a:pt x="15" y="21"/>
                      <a:pt x="15" y="23"/>
                      <a:pt x="15" y="24"/>
                    </a:cubicBezTo>
                    <a:cubicBezTo>
                      <a:pt x="15" y="26"/>
                      <a:pt x="14" y="26"/>
                      <a:pt x="12" y="26"/>
                    </a:cubicBezTo>
                    <a:cubicBezTo>
                      <a:pt x="11" y="26"/>
                      <a:pt x="11" y="26"/>
                      <a:pt x="11" y="26"/>
                    </a:cubicBezTo>
                    <a:cubicBezTo>
                      <a:pt x="7" y="27"/>
                      <a:pt x="6" y="28"/>
                      <a:pt x="6" y="28"/>
                    </a:cubicBezTo>
                    <a:cubicBezTo>
                      <a:pt x="4" y="29"/>
                      <a:pt x="1" y="32"/>
                      <a:pt x="0" y="3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6" name="Freeform 14">
                <a:extLst>
                  <a:ext uri="{FF2B5EF4-FFF2-40B4-BE49-F238E27FC236}">
                    <a16:creationId xmlns:a16="http://schemas.microsoft.com/office/drawing/2014/main" id="{0F53080B-5442-4B4E-BF30-10CE21EF2B33}"/>
                  </a:ext>
                </a:extLst>
              </p:cNvPr>
              <p:cNvSpPr>
                <a:spLocks/>
              </p:cNvSpPr>
              <p:nvPr/>
            </p:nvSpPr>
            <p:spPr bwMode="auto">
              <a:xfrm>
                <a:off x="2747" y="81"/>
                <a:ext cx="26" cy="22"/>
              </a:xfrm>
              <a:custGeom>
                <a:avLst/>
                <a:gdLst>
                  <a:gd name="T0" fmla="*/ 7 w 17"/>
                  <a:gd name="T1" fmla="*/ 14 h 14"/>
                  <a:gd name="T2" fmla="*/ 11 w 17"/>
                  <a:gd name="T3" fmla="*/ 13 h 14"/>
                  <a:gd name="T4" fmla="*/ 16 w 17"/>
                  <a:gd name="T5" fmla="*/ 3 h 14"/>
                  <a:gd name="T6" fmla="*/ 16 w 17"/>
                  <a:gd name="T7" fmla="*/ 0 h 14"/>
                  <a:gd name="T8" fmla="*/ 13 w 17"/>
                  <a:gd name="T9" fmla="*/ 1 h 14"/>
                  <a:gd name="T10" fmla="*/ 12 w 17"/>
                  <a:gd name="T11" fmla="*/ 1 h 14"/>
                  <a:gd name="T12" fmla="*/ 7 w 17"/>
                  <a:gd name="T13" fmla="*/ 3 h 14"/>
                  <a:gd name="T14" fmla="*/ 5 w 17"/>
                  <a:gd name="T15" fmla="*/ 4 h 14"/>
                  <a:gd name="T16" fmla="*/ 0 w 17"/>
                  <a:gd name="T17" fmla="*/ 9 h 14"/>
                  <a:gd name="T18" fmla="*/ 1 w 17"/>
                  <a:gd name="T19" fmla="*/ 12 h 14"/>
                  <a:gd name="T20" fmla="*/ 7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7" y="14"/>
                    </a:moveTo>
                    <a:cubicBezTo>
                      <a:pt x="8" y="14"/>
                      <a:pt x="10" y="14"/>
                      <a:pt x="11" y="13"/>
                    </a:cubicBezTo>
                    <a:cubicBezTo>
                      <a:pt x="14" y="12"/>
                      <a:pt x="17" y="6"/>
                      <a:pt x="16" y="3"/>
                    </a:cubicBezTo>
                    <a:cubicBezTo>
                      <a:pt x="16" y="0"/>
                      <a:pt x="16" y="0"/>
                      <a:pt x="16" y="0"/>
                    </a:cubicBezTo>
                    <a:cubicBezTo>
                      <a:pt x="13" y="1"/>
                      <a:pt x="13" y="1"/>
                      <a:pt x="13" y="1"/>
                    </a:cubicBezTo>
                    <a:cubicBezTo>
                      <a:pt x="13" y="1"/>
                      <a:pt x="12" y="1"/>
                      <a:pt x="12" y="1"/>
                    </a:cubicBezTo>
                    <a:cubicBezTo>
                      <a:pt x="10" y="2"/>
                      <a:pt x="9" y="2"/>
                      <a:pt x="7" y="3"/>
                    </a:cubicBezTo>
                    <a:cubicBezTo>
                      <a:pt x="6" y="4"/>
                      <a:pt x="6" y="4"/>
                      <a:pt x="5" y="4"/>
                    </a:cubicBezTo>
                    <a:cubicBezTo>
                      <a:pt x="3" y="5"/>
                      <a:pt x="0" y="6"/>
                      <a:pt x="0" y="9"/>
                    </a:cubicBezTo>
                    <a:cubicBezTo>
                      <a:pt x="0" y="9"/>
                      <a:pt x="0" y="11"/>
                      <a:pt x="1" y="12"/>
                    </a:cubicBezTo>
                    <a:cubicBezTo>
                      <a:pt x="3" y="14"/>
                      <a:pt x="6" y="14"/>
                      <a:pt x="7" y="1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7" name="Freeform 15">
                <a:extLst>
                  <a:ext uri="{FF2B5EF4-FFF2-40B4-BE49-F238E27FC236}">
                    <a16:creationId xmlns:a16="http://schemas.microsoft.com/office/drawing/2014/main" id="{AFA65462-149A-4534-ADD1-485D24DAF334}"/>
                  </a:ext>
                </a:extLst>
              </p:cNvPr>
              <p:cNvSpPr>
                <a:spLocks/>
              </p:cNvSpPr>
              <p:nvPr/>
            </p:nvSpPr>
            <p:spPr bwMode="auto">
              <a:xfrm>
                <a:off x="2551" y="97"/>
                <a:ext cx="37" cy="20"/>
              </a:xfrm>
              <a:custGeom>
                <a:avLst/>
                <a:gdLst>
                  <a:gd name="T0" fmla="*/ 7 w 24"/>
                  <a:gd name="T1" fmla="*/ 12 h 13"/>
                  <a:gd name="T2" fmla="*/ 11 w 24"/>
                  <a:gd name="T3" fmla="*/ 11 h 13"/>
                  <a:gd name="T4" fmla="*/ 13 w 24"/>
                  <a:gd name="T5" fmla="*/ 11 h 13"/>
                  <a:gd name="T6" fmla="*/ 14 w 24"/>
                  <a:gd name="T7" fmla="*/ 11 h 13"/>
                  <a:gd name="T8" fmla="*/ 15 w 24"/>
                  <a:gd name="T9" fmla="*/ 12 h 13"/>
                  <a:gd name="T10" fmla="*/ 20 w 24"/>
                  <a:gd name="T11" fmla="*/ 13 h 13"/>
                  <a:gd name="T12" fmla="*/ 20 w 24"/>
                  <a:gd name="T13" fmla="*/ 13 h 13"/>
                  <a:gd name="T14" fmla="*/ 23 w 24"/>
                  <a:gd name="T15" fmla="*/ 12 h 13"/>
                  <a:gd name="T16" fmla="*/ 24 w 24"/>
                  <a:gd name="T17" fmla="*/ 8 h 13"/>
                  <a:gd name="T18" fmla="*/ 23 w 24"/>
                  <a:gd name="T19" fmla="*/ 3 h 13"/>
                  <a:gd name="T20" fmla="*/ 13 w 24"/>
                  <a:gd name="T21" fmla="*/ 0 h 13"/>
                  <a:gd name="T22" fmla="*/ 10 w 24"/>
                  <a:gd name="T23" fmla="*/ 0 h 13"/>
                  <a:gd name="T24" fmla="*/ 9 w 24"/>
                  <a:gd name="T25" fmla="*/ 0 h 13"/>
                  <a:gd name="T26" fmla="*/ 0 w 24"/>
                  <a:gd name="T27" fmla="*/ 7 h 13"/>
                  <a:gd name="T28" fmla="*/ 7 w 24"/>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7" y="12"/>
                    </a:moveTo>
                    <a:cubicBezTo>
                      <a:pt x="8" y="12"/>
                      <a:pt x="9" y="12"/>
                      <a:pt x="11" y="11"/>
                    </a:cubicBezTo>
                    <a:cubicBezTo>
                      <a:pt x="12" y="11"/>
                      <a:pt x="12" y="11"/>
                      <a:pt x="13" y="11"/>
                    </a:cubicBezTo>
                    <a:cubicBezTo>
                      <a:pt x="14" y="11"/>
                      <a:pt x="14" y="11"/>
                      <a:pt x="14" y="11"/>
                    </a:cubicBezTo>
                    <a:cubicBezTo>
                      <a:pt x="14" y="11"/>
                      <a:pt x="15" y="12"/>
                      <a:pt x="15" y="12"/>
                    </a:cubicBezTo>
                    <a:cubicBezTo>
                      <a:pt x="16" y="12"/>
                      <a:pt x="18" y="13"/>
                      <a:pt x="20" y="13"/>
                    </a:cubicBezTo>
                    <a:cubicBezTo>
                      <a:pt x="20" y="13"/>
                      <a:pt x="20" y="13"/>
                      <a:pt x="20" y="13"/>
                    </a:cubicBezTo>
                    <a:cubicBezTo>
                      <a:pt x="21" y="13"/>
                      <a:pt x="22" y="13"/>
                      <a:pt x="23" y="12"/>
                    </a:cubicBezTo>
                    <a:cubicBezTo>
                      <a:pt x="24" y="11"/>
                      <a:pt x="24" y="10"/>
                      <a:pt x="24" y="8"/>
                    </a:cubicBezTo>
                    <a:cubicBezTo>
                      <a:pt x="24" y="6"/>
                      <a:pt x="24" y="4"/>
                      <a:pt x="23" y="3"/>
                    </a:cubicBezTo>
                    <a:cubicBezTo>
                      <a:pt x="20" y="0"/>
                      <a:pt x="15" y="0"/>
                      <a:pt x="13" y="0"/>
                    </a:cubicBezTo>
                    <a:cubicBezTo>
                      <a:pt x="12" y="0"/>
                      <a:pt x="11" y="0"/>
                      <a:pt x="10" y="0"/>
                    </a:cubicBezTo>
                    <a:cubicBezTo>
                      <a:pt x="9" y="0"/>
                      <a:pt x="9" y="0"/>
                      <a:pt x="9" y="0"/>
                    </a:cubicBezTo>
                    <a:cubicBezTo>
                      <a:pt x="7" y="0"/>
                      <a:pt x="0" y="1"/>
                      <a:pt x="0" y="7"/>
                    </a:cubicBezTo>
                    <a:cubicBezTo>
                      <a:pt x="1" y="9"/>
                      <a:pt x="2" y="12"/>
                      <a:pt x="7" y="12"/>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8" name="Freeform 16">
                <a:extLst>
                  <a:ext uri="{FF2B5EF4-FFF2-40B4-BE49-F238E27FC236}">
                    <a16:creationId xmlns:a16="http://schemas.microsoft.com/office/drawing/2014/main" id="{DA5A0B5C-6DC3-4AAC-AD8B-895928F045AC}"/>
                  </a:ext>
                </a:extLst>
              </p:cNvPr>
              <p:cNvSpPr>
                <a:spLocks noEditPoints="1"/>
              </p:cNvSpPr>
              <p:nvPr/>
            </p:nvSpPr>
            <p:spPr bwMode="auto">
              <a:xfrm>
                <a:off x="2050" y="26"/>
                <a:ext cx="757" cy="735"/>
              </a:xfrm>
              <a:custGeom>
                <a:avLst/>
                <a:gdLst>
                  <a:gd name="T0" fmla="*/ 482 w 494"/>
                  <a:gd name="T1" fmla="*/ 151 h 480"/>
                  <a:gd name="T2" fmla="*/ 463 w 494"/>
                  <a:gd name="T3" fmla="*/ 149 h 480"/>
                  <a:gd name="T4" fmla="*/ 452 w 494"/>
                  <a:gd name="T5" fmla="*/ 137 h 480"/>
                  <a:gd name="T6" fmla="*/ 446 w 494"/>
                  <a:gd name="T7" fmla="*/ 142 h 480"/>
                  <a:gd name="T8" fmla="*/ 436 w 494"/>
                  <a:gd name="T9" fmla="*/ 102 h 480"/>
                  <a:gd name="T10" fmla="*/ 404 w 494"/>
                  <a:gd name="T11" fmla="*/ 99 h 480"/>
                  <a:gd name="T12" fmla="*/ 401 w 494"/>
                  <a:gd name="T13" fmla="*/ 75 h 480"/>
                  <a:gd name="T14" fmla="*/ 420 w 494"/>
                  <a:gd name="T15" fmla="*/ 63 h 480"/>
                  <a:gd name="T16" fmla="*/ 408 w 494"/>
                  <a:gd name="T17" fmla="*/ 62 h 480"/>
                  <a:gd name="T18" fmla="*/ 380 w 494"/>
                  <a:gd name="T19" fmla="*/ 61 h 480"/>
                  <a:gd name="T20" fmla="*/ 353 w 494"/>
                  <a:gd name="T21" fmla="*/ 64 h 480"/>
                  <a:gd name="T22" fmla="*/ 333 w 494"/>
                  <a:gd name="T23" fmla="*/ 74 h 480"/>
                  <a:gd name="T24" fmla="*/ 273 w 494"/>
                  <a:gd name="T25" fmla="*/ 77 h 480"/>
                  <a:gd name="T26" fmla="*/ 235 w 494"/>
                  <a:gd name="T27" fmla="*/ 66 h 480"/>
                  <a:gd name="T28" fmla="*/ 188 w 494"/>
                  <a:gd name="T29" fmla="*/ 53 h 480"/>
                  <a:gd name="T30" fmla="*/ 153 w 494"/>
                  <a:gd name="T31" fmla="*/ 28 h 480"/>
                  <a:gd name="T32" fmla="*/ 137 w 494"/>
                  <a:gd name="T33" fmla="*/ 15 h 480"/>
                  <a:gd name="T34" fmla="*/ 116 w 494"/>
                  <a:gd name="T35" fmla="*/ 10 h 480"/>
                  <a:gd name="T36" fmla="*/ 110 w 494"/>
                  <a:gd name="T37" fmla="*/ 37 h 480"/>
                  <a:gd name="T38" fmla="*/ 78 w 494"/>
                  <a:gd name="T39" fmla="*/ 94 h 480"/>
                  <a:gd name="T40" fmla="*/ 53 w 494"/>
                  <a:gd name="T41" fmla="*/ 115 h 480"/>
                  <a:gd name="T42" fmla="*/ 66 w 494"/>
                  <a:gd name="T43" fmla="*/ 54 h 480"/>
                  <a:gd name="T44" fmla="*/ 44 w 494"/>
                  <a:gd name="T45" fmla="*/ 40 h 480"/>
                  <a:gd name="T46" fmla="*/ 14 w 494"/>
                  <a:gd name="T47" fmla="*/ 100 h 480"/>
                  <a:gd name="T48" fmla="*/ 13 w 494"/>
                  <a:gd name="T49" fmla="*/ 129 h 480"/>
                  <a:gd name="T50" fmla="*/ 23 w 494"/>
                  <a:gd name="T51" fmla="*/ 144 h 480"/>
                  <a:gd name="T52" fmla="*/ 40 w 494"/>
                  <a:gd name="T53" fmla="*/ 208 h 480"/>
                  <a:gd name="T54" fmla="*/ 84 w 494"/>
                  <a:gd name="T55" fmla="*/ 216 h 480"/>
                  <a:gd name="T56" fmla="*/ 123 w 494"/>
                  <a:gd name="T57" fmla="*/ 232 h 480"/>
                  <a:gd name="T58" fmla="*/ 162 w 494"/>
                  <a:gd name="T59" fmla="*/ 253 h 480"/>
                  <a:gd name="T60" fmla="*/ 200 w 494"/>
                  <a:gd name="T61" fmla="*/ 246 h 480"/>
                  <a:gd name="T62" fmla="*/ 193 w 494"/>
                  <a:gd name="T63" fmla="*/ 290 h 480"/>
                  <a:gd name="T64" fmla="*/ 205 w 494"/>
                  <a:gd name="T65" fmla="*/ 374 h 480"/>
                  <a:gd name="T66" fmla="*/ 208 w 494"/>
                  <a:gd name="T67" fmla="*/ 402 h 480"/>
                  <a:gd name="T68" fmla="*/ 217 w 494"/>
                  <a:gd name="T69" fmla="*/ 424 h 480"/>
                  <a:gd name="T70" fmla="*/ 226 w 494"/>
                  <a:gd name="T71" fmla="*/ 459 h 480"/>
                  <a:gd name="T72" fmla="*/ 260 w 494"/>
                  <a:gd name="T73" fmla="*/ 473 h 480"/>
                  <a:gd name="T74" fmla="*/ 273 w 494"/>
                  <a:gd name="T75" fmla="*/ 480 h 480"/>
                  <a:gd name="T76" fmla="*/ 289 w 494"/>
                  <a:gd name="T77" fmla="*/ 464 h 480"/>
                  <a:gd name="T78" fmla="*/ 317 w 494"/>
                  <a:gd name="T79" fmla="*/ 448 h 480"/>
                  <a:gd name="T80" fmla="*/ 328 w 494"/>
                  <a:gd name="T81" fmla="*/ 433 h 480"/>
                  <a:gd name="T82" fmla="*/ 348 w 494"/>
                  <a:gd name="T83" fmla="*/ 420 h 480"/>
                  <a:gd name="T84" fmla="*/ 354 w 494"/>
                  <a:gd name="T85" fmla="*/ 407 h 480"/>
                  <a:gd name="T86" fmla="*/ 333 w 494"/>
                  <a:gd name="T87" fmla="*/ 399 h 480"/>
                  <a:gd name="T88" fmla="*/ 304 w 494"/>
                  <a:gd name="T89" fmla="*/ 331 h 480"/>
                  <a:gd name="T90" fmla="*/ 329 w 494"/>
                  <a:gd name="T91" fmla="*/ 341 h 480"/>
                  <a:gd name="T92" fmla="*/ 353 w 494"/>
                  <a:gd name="T93" fmla="*/ 346 h 480"/>
                  <a:gd name="T94" fmla="*/ 374 w 494"/>
                  <a:gd name="T95" fmla="*/ 359 h 480"/>
                  <a:gd name="T96" fmla="*/ 390 w 494"/>
                  <a:gd name="T97" fmla="*/ 334 h 480"/>
                  <a:gd name="T98" fmla="*/ 416 w 494"/>
                  <a:gd name="T99" fmla="*/ 333 h 480"/>
                  <a:gd name="T100" fmla="*/ 446 w 494"/>
                  <a:gd name="T101" fmla="*/ 316 h 480"/>
                  <a:gd name="T102" fmla="*/ 437 w 494"/>
                  <a:gd name="T103" fmla="*/ 272 h 480"/>
                  <a:gd name="T104" fmla="*/ 451 w 494"/>
                  <a:gd name="T105" fmla="*/ 228 h 480"/>
                  <a:gd name="T106" fmla="*/ 461 w 494"/>
                  <a:gd name="T107" fmla="*/ 211 h 480"/>
                  <a:gd name="T108" fmla="*/ 476 w 494"/>
                  <a:gd name="T109" fmla="*/ 177 h 480"/>
                  <a:gd name="T110" fmla="*/ 130 w 494"/>
                  <a:gd name="T111" fmla="*/ 27 h 480"/>
                  <a:gd name="T112" fmla="*/ 436 w 494"/>
                  <a:gd name="T113" fmla="*/ 155 h 480"/>
                  <a:gd name="T114" fmla="*/ 446 w 494"/>
                  <a:gd name="T115" fmla="*/ 15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480">
                    <a:moveTo>
                      <a:pt x="493" y="160"/>
                    </a:moveTo>
                    <a:cubicBezTo>
                      <a:pt x="492" y="159"/>
                      <a:pt x="492" y="158"/>
                      <a:pt x="491" y="158"/>
                    </a:cubicBezTo>
                    <a:cubicBezTo>
                      <a:pt x="490" y="156"/>
                      <a:pt x="489" y="155"/>
                      <a:pt x="487" y="154"/>
                    </a:cubicBezTo>
                    <a:cubicBezTo>
                      <a:pt x="486" y="153"/>
                      <a:pt x="485" y="153"/>
                      <a:pt x="484" y="153"/>
                    </a:cubicBezTo>
                    <a:cubicBezTo>
                      <a:pt x="484" y="153"/>
                      <a:pt x="484" y="153"/>
                      <a:pt x="484" y="153"/>
                    </a:cubicBezTo>
                    <a:cubicBezTo>
                      <a:pt x="484" y="153"/>
                      <a:pt x="484" y="153"/>
                      <a:pt x="484" y="153"/>
                    </a:cubicBezTo>
                    <a:cubicBezTo>
                      <a:pt x="484" y="153"/>
                      <a:pt x="484" y="153"/>
                      <a:pt x="484" y="153"/>
                    </a:cubicBezTo>
                    <a:cubicBezTo>
                      <a:pt x="483" y="152"/>
                      <a:pt x="483" y="151"/>
                      <a:pt x="482" y="151"/>
                    </a:cubicBezTo>
                    <a:cubicBezTo>
                      <a:pt x="480" y="148"/>
                      <a:pt x="478" y="148"/>
                      <a:pt x="475" y="148"/>
                    </a:cubicBezTo>
                    <a:cubicBezTo>
                      <a:pt x="473" y="148"/>
                      <a:pt x="473" y="148"/>
                      <a:pt x="473" y="148"/>
                    </a:cubicBezTo>
                    <a:cubicBezTo>
                      <a:pt x="470" y="148"/>
                      <a:pt x="468" y="149"/>
                      <a:pt x="466" y="150"/>
                    </a:cubicBezTo>
                    <a:cubicBezTo>
                      <a:pt x="465" y="150"/>
                      <a:pt x="465" y="150"/>
                      <a:pt x="465" y="150"/>
                    </a:cubicBezTo>
                    <a:cubicBezTo>
                      <a:pt x="465" y="151"/>
                      <a:pt x="464" y="151"/>
                      <a:pt x="464" y="151"/>
                    </a:cubicBezTo>
                    <a:cubicBezTo>
                      <a:pt x="463" y="151"/>
                      <a:pt x="463" y="151"/>
                      <a:pt x="463" y="151"/>
                    </a:cubicBezTo>
                    <a:cubicBezTo>
                      <a:pt x="463" y="151"/>
                      <a:pt x="463" y="151"/>
                      <a:pt x="463" y="151"/>
                    </a:cubicBezTo>
                    <a:cubicBezTo>
                      <a:pt x="463" y="149"/>
                      <a:pt x="463" y="149"/>
                      <a:pt x="463" y="149"/>
                    </a:cubicBezTo>
                    <a:cubicBezTo>
                      <a:pt x="464" y="146"/>
                      <a:pt x="462" y="144"/>
                      <a:pt x="460" y="142"/>
                    </a:cubicBezTo>
                    <a:cubicBezTo>
                      <a:pt x="460" y="141"/>
                      <a:pt x="459" y="141"/>
                      <a:pt x="459" y="140"/>
                    </a:cubicBezTo>
                    <a:cubicBezTo>
                      <a:pt x="458" y="139"/>
                      <a:pt x="458" y="138"/>
                      <a:pt x="459" y="136"/>
                    </a:cubicBezTo>
                    <a:cubicBezTo>
                      <a:pt x="460" y="135"/>
                      <a:pt x="460" y="133"/>
                      <a:pt x="460" y="131"/>
                    </a:cubicBezTo>
                    <a:cubicBezTo>
                      <a:pt x="460" y="129"/>
                      <a:pt x="460" y="129"/>
                      <a:pt x="460" y="129"/>
                    </a:cubicBezTo>
                    <a:cubicBezTo>
                      <a:pt x="458" y="129"/>
                      <a:pt x="458" y="129"/>
                      <a:pt x="458" y="129"/>
                    </a:cubicBezTo>
                    <a:cubicBezTo>
                      <a:pt x="458" y="129"/>
                      <a:pt x="457" y="129"/>
                      <a:pt x="457" y="129"/>
                    </a:cubicBezTo>
                    <a:cubicBezTo>
                      <a:pt x="453" y="129"/>
                      <a:pt x="452" y="134"/>
                      <a:pt x="452" y="137"/>
                    </a:cubicBezTo>
                    <a:cubicBezTo>
                      <a:pt x="452" y="138"/>
                      <a:pt x="451" y="138"/>
                      <a:pt x="451" y="139"/>
                    </a:cubicBezTo>
                    <a:cubicBezTo>
                      <a:pt x="451" y="139"/>
                      <a:pt x="451" y="139"/>
                      <a:pt x="451" y="139"/>
                    </a:cubicBezTo>
                    <a:cubicBezTo>
                      <a:pt x="451" y="139"/>
                      <a:pt x="451" y="139"/>
                      <a:pt x="451" y="139"/>
                    </a:cubicBezTo>
                    <a:cubicBezTo>
                      <a:pt x="451" y="140"/>
                      <a:pt x="450" y="140"/>
                      <a:pt x="449" y="141"/>
                    </a:cubicBezTo>
                    <a:cubicBezTo>
                      <a:pt x="448" y="142"/>
                      <a:pt x="447" y="143"/>
                      <a:pt x="447" y="143"/>
                    </a:cubicBezTo>
                    <a:cubicBezTo>
                      <a:pt x="447" y="143"/>
                      <a:pt x="446" y="143"/>
                      <a:pt x="446" y="143"/>
                    </a:cubicBezTo>
                    <a:cubicBezTo>
                      <a:pt x="446" y="143"/>
                      <a:pt x="446" y="143"/>
                      <a:pt x="446" y="143"/>
                    </a:cubicBezTo>
                    <a:cubicBezTo>
                      <a:pt x="446" y="143"/>
                      <a:pt x="446" y="143"/>
                      <a:pt x="446" y="142"/>
                    </a:cubicBezTo>
                    <a:cubicBezTo>
                      <a:pt x="446" y="141"/>
                      <a:pt x="446" y="140"/>
                      <a:pt x="446" y="139"/>
                    </a:cubicBezTo>
                    <a:cubicBezTo>
                      <a:pt x="447" y="137"/>
                      <a:pt x="448" y="134"/>
                      <a:pt x="450" y="132"/>
                    </a:cubicBezTo>
                    <a:cubicBezTo>
                      <a:pt x="451" y="131"/>
                      <a:pt x="452" y="130"/>
                      <a:pt x="454" y="129"/>
                    </a:cubicBezTo>
                    <a:cubicBezTo>
                      <a:pt x="456" y="127"/>
                      <a:pt x="459" y="125"/>
                      <a:pt x="459" y="122"/>
                    </a:cubicBezTo>
                    <a:cubicBezTo>
                      <a:pt x="460" y="116"/>
                      <a:pt x="451" y="110"/>
                      <a:pt x="448" y="109"/>
                    </a:cubicBezTo>
                    <a:cubicBezTo>
                      <a:pt x="447" y="109"/>
                      <a:pt x="445" y="108"/>
                      <a:pt x="444" y="108"/>
                    </a:cubicBezTo>
                    <a:cubicBezTo>
                      <a:pt x="442" y="107"/>
                      <a:pt x="440" y="106"/>
                      <a:pt x="438" y="105"/>
                    </a:cubicBezTo>
                    <a:cubicBezTo>
                      <a:pt x="437" y="104"/>
                      <a:pt x="436" y="103"/>
                      <a:pt x="436" y="102"/>
                    </a:cubicBezTo>
                    <a:cubicBezTo>
                      <a:pt x="434" y="100"/>
                      <a:pt x="433" y="98"/>
                      <a:pt x="430" y="98"/>
                    </a:cubicBezTo>
                    <a:cubicBezTo>
                      <a:pt x="429" y="98"/>
                      <a:pt x="428" y="98"/>
                      <a:pt x="426" y="99"/>
                    </a:cubicBezTo>
                    <a:cubicBezTo>
                      <a:pt x="425" y="99"/>
                      <a:pt x="424" y="99"/>
                      <a:pt x="423" y="99"/>
                    </a:cubicBezTo>
                    <a:cubicBezTo>
                      <a:pt x="422" y="99"/>
                      <a:pt x="421" y="98"/>
                      <a:pt x="419" y="97"/>
                    </a:cubicBezTo>
                    <a:cubicBezTo>
                      <a:pt x="418" y="97"/>
                      <a:pt x="417" y="96"/>
                      <a:pt x="415" y="96"/>
                    </a:cubicBezTo>
                    <a:cubicBezTo>
                      <a:pt x="414" y="95"/>
                      <a:pt x="412" y="94"/>
                      <a:pt x="410" y="94"/>
                    </a:cubicBezTo>
                    <a:cubicBezTo>
                      <a:pt x="409" y="94"/>
                      <a:pt x="408" y="95"/>
                      <a:pt x="407" y="95"/>
                    </a:cubicBezTo>
                    <a:cubicBezTo>
                      <a:pt x="406" y="96"/>
                      <a:pt x="405" y="98"/>
                      <a:pt x="404" y="99"/>
                    </a:cubicBezTo>
                    <a:cubicBezTo>
                      <a:pt x="404" y="99"/>
                      <a:pt x="404" y="99"/>
                      <a:pt x="404" y="100"/>
                    </a:cubicBezTo>
                    <a:cubicBezTo>
                      <a:pt x="403" y="98"/>
                      <a:pt x="402" y="96"/>
                      <a:pt x="402" y="95"/>
                    </a:cubicBezTo>
                    <a:cubicBezTo>
                      <a:pt x="399" y="89"/>
                      <a:pt x="397" y="83"/>
                      <a:pt x="392" y="81"/>
                    </a:cubicBezTo>
                    <a:cubicBezTo>
                      <a:pt x="391" y="79"/>
                      <a:pt x="390" y="78"/>
                      <a:pt x="389" y="76"/>
                    </a:cubicBezTo>
                    <a:cubicBezTo>
                      <a:pt x="388" y="75"/>
                      <a:pt x="387" y="75"/>
                      <a:pt x="386" y="73"/>
                    </a:cubicBezTo>
                    <a:cubicBezTo>
                      <a:pt x="386" y="73"/>
                      <a:pt x="387" y="73"/>
                      <a:pt x="388" y="73"/>
                    </a:cubicBezTo>
                    <a:cubicBezTo>
                      <a:pt x="390" y="73"/>
                      <a:pt x="393" y="74"/>
                      <a:pt x="395" y="74"/>
                    </a:cubicBezTo>
                    <a:cubicBezTo>
                      <a:pt x="397" y="75"/>
                      <a:pt x="399" y="75"/>
                      <a:pt x="401" y="75"/>
                    </a:cubicBezTo>
                    <a:cubicBezTo>
                      <a:pt x="402" y="75"/>
                      <a:pt x="402" y="75"/>
                      <a:pt x="402" y="75"/>
                    </a:cubicBezTo>
                    <a:cubicBezTo>
                      <a:pt x="404" y="75"/>
                      <a:pt x="406" y="74"/>
                      <a:pt x="406" y="72"/>
                    </a:cubicBezTo>
                    <a:cubicBezTo>
                      <a:pt x="406" y="71"/>
                      <a:pt x="406" y="71"/>
                      <a:pt x="406" y="71"/>
                    </a:cubicBezTo>
                    <a:cubicBezTo>
                      <a:pt x="407" y="71"/>
                      <a:pt x="407" y="71"/>
                      <a:pt x="408" y="71"/>
                    </a:cubicBezTo>
                    <a:cubicBezTo>
                      <a:pt x="409" y="71"/>
                      <a:pt x="409" y="70"/>
                      <a:pt x="410" y="70"/>
                    </a:cubicBezTo>
                    <a:cubicBezTo>
                      <a:pt x="410" y="70"/>
                      <a:pt x="411" y="70"/>
                      <a:pt x="411" y="70"/>
                    </a:cubicBezTo>
                    <a:cubicBezTo>
                      <a:pt x="414" y="70"/>
                      <a:pt x="420" y="69"/>
                      <a:pt x="420" y="65"/>
                    </a:cubicBezTo>
                    <a:cubicBezTo>
                      <a:pt x="420" y="63"/>
                      <a:pt x="420" y="63"/>
                      <a:pt x="420" y="63"/>
                    </a:cubicBezTo>
                    <a:cubicBezTo>
                      <a:pt x="419" y="63"/>
                      <a:pt x="419" y="63"/>
                      <a:pt x="419" y="63"/>
                    </a:cubicBezTo>
                    <a:cubicBezTo>
                      <a:pt x="417" y="62"/>
                      <a:pt x="416" y="62"/>
                      <a:pt x="414" y="62"/>
                    </a:cubicBezTo>
                    <a:cubicBezTo>
                      <a:pt x="413" y="62"/>
                      <a:pt x="412" y="62"/>
                      <a:pt x="411" y="62"/>
                    </a:cubicBezTo>
                    <a:cubicBezTo>
                      <a:pt x="411" y="62"/>
                      <a:pt x="410" y="62"/>
                      <a:pt x="409" y="62"/>
                    </a:cubicBezTo>
                    <a:cubicBezTo>
                      <a:pt x="409" y="62"/>
                      <a:pt x="409" y="62"/>
                      <a:pt x="408" y="62"/>
                    </a:cubicBezTo>
                    <a:cubicBezTo>
                      <a:pt x="408" y="64"/>
                      <a:pt x="408" y="64"/>
                      <a:pt x="408" y="64"/>
                    </a:cubicBezTo>
                    <a:cubicBezTo>
                      <a:pt x="408" y="64"/>
                      <a:pt x="408" y="64"/>
                      <a:pt x="408" y="64"/>
                    </a:cubicBezTo>
                    <a:cubicBezTo>
                      <a:pt x="408" y="62"/>
                      <a:pt x="408" y="62"/>
                      <a:pt x="408" y="62"/>
                    </a:cubicBezTo>
                    <a:cubicBezTo>
                      <a:pt x="407" y="62"/>
                      <a:pt x="406" y="62"/>
                      <a:pt x="404" y="62"/>
                    </a:cubicBezTo>
                    <a:cubicBezTo>
                      <a:pt x="404" y="62"/>
                      <a:pt x="403" y="63"/>
                      <a:pt x="402" y="63"/>
                    </a:cubicBezTo>
                    <a:cubicBezTo>
                      <a:pt x="402" y="63"/>
                      <a:pt x="402" y="63"/>
                      <a:pt x="402" y="63"/>
                    </a:cubicBezTo>
                    <a:cubicBezTo>
                      <a:pt x="401" y="61"/>
                      <a:pt x="399" y="60"/>
                      <a:pt x="396" y="60"/>
                    </a:cubicBezTo>
                    <a:cubicBezTo>
                      <a:pt x="395" y="60"/>
                      <a:pt x="394" y="60"/>
                      <a:pt x="393" y="60"/>
                    </a:cubicBezTo>
                    <a:cubicBezTo>
                      <a:pt x="391" y="60"/>
                      <a:pt x="390" y="60"/>
                      <a:pt x="388" y="60"/>
                    </a:cubicBezTo>
                    <a:cubicBezTo>
                      <a:pt x="386" y="60"/>
                      <a:pt x="385" y="61"/>
                      <a:pt x="383" y="61"/>
                    </a:cubicBezTo>
                    <a:cubicBezTo>
                      <a:pt x="382" y="61"/>
                      <a:pt x="381" y="61"/>
                      <a:pt x="380" y="61"/>
                    </a:cubicBezTo>
                    <a:cubicBezTo>
                      <a:pt x="377" y="61"/>
                      <a:pt x="377" y="61"/>
                      <a:pt x="377" y="61"/>
                    </a:cubicBezTo>
                    <a:cubicBezTo>
                      <a:pt x="376" y="61"/>
                      <a:pt x="375" y="61"/>
                      <a:pt x="373" y="61"/>
                    </a:cubicBezTo>
                    <a:cubicBezTo>
                      <a:pt x="372" y="61"/>
                      <a:pt x="370" y="62"/>
                      <a:pt x="369" y="62"/>
                    </a:cubicBezTo>
                    <a:cubicBezTo>
                      <a:pt x="368" y="63"/>
                      <a:pt x="367" y="63"/>
                      <a:pt x="365" y="63"/>
                    </a:cubicBezTo>
                    <a:cubicBezTo>
                      <a:pt x="363" y="63"/>
                      <a:pt x="361" y="63"/>
                      <a:pt x="360" y="64"/>
                    </a:cubicBezTo>
                    <a:cubicBezTo>
                      <a:pt x="358" y="64"/>
                      <a:pt x="357" y="64"/>
                      <a:pt x="355" y="64"/>
                    </a:cubicBezTo>
                    <a:cubicBezTo>
                      <a:pt x="354" y="64"/>
                      <a:pt x="354" y="64"/>
                      <a:pt x="354" y="64"/>
                    </a:cubicBezTo>
                    <a:cubicBezTo>
                      <a:pt x="354" y="64"/>
                      <a:pt x="353" y="64"/>
                      <a:pt x="353" y="64"/>
                    </a:cubicBezTo>
                    <a:cubicBezTo>
                      <a:pt x="351" y="64"/>
                      <a:pt x="350" y="64"/>
                      <a:pt x="348" y="64"/>
                    </a:cubicBezTo>
                    <a:cubicBezTo>
                      <a:pt x="345" y="64"/>
                      <a:pt x="344" y="64"/>
                      <a:pt x="342" y="66"/>
                    </a:cubicBezTo>
                    <a:cubicBezTo>
                      <a:pt x="341" y="67"/>
                      <a:pt x="341" y="67"/>
                      <a:pt x="341" y="67"/>
                    </a:cubicBezTo>
                    <a:cubicBezTo>
                      <a:pt x="343" y="70"/>
                      <a:pt x="343" y="70"/>
                      <a:pt x="343" y="70"/>
                    </a:cubicBezTo>
                    <a:cubicBezTo>
                      <a:pt x="344" y="71"/>
                      <a:pt x="344" y="71"/>
                      <a:pt x="345" y="72"/>
                    </a:cubicBezTo>
                    <a:cubicBezTo>
                      <a:pt x="344" y="72"/>
                      <a:pt x="344" y="72"/>
                      <a:pt x="343" y="72"/>
                    </a:cubicBezTo>
                    <a:cubicBezTo>
                      <a:pt x="342" y="72"/>
                      <a:pt x="341" y="72"/>
                      <a:pt x="340" y="72"/>
                    </a:cubicBezTo>
                    <a:cubicBezTo>
                      <a:pt x="338" y="72"/>
                      <a:pt x="335" y="72"/>
                      <a:pt x="333" y="74"/>
                    </a:cubicBezTo>
                    <a:cubicBezTo>
                      <a:pt x="330" y="75"/>
                      <a:pt x="329" y="76"/>
                      <a:pt x="327" y="77"/>
                    </a:cubicBezTo>
                    <a:cubicBezTo>
                      <a:pt x="325" y="79"/>
                      <a:pt x="324" y="80"/>
                      <a:pt x="322" y="81"/>
                    </a:cubicBezTo>
                    <a:cubicBezTo>
                      <a:pt x="319" y="81"/>
                      <a:pt x="317" y="83"/>
                      <a:pt x="316" y="84"/>
                    </a:cubicBezTo>
                    <a:cubicBezTo>
                      <a:pt x="314" y="85"/>
                      <a:pt x="313" y="87"/>
                      <a:pt x="312" y="87"/>
                    </a:cubicBezTo>
                    <a:cubicBezTo>
                      <a:pt x="308" y="88"/>
                      <a:pt x="304" y="88"/>
                      <a:pt x="301" y="88"/>
                    </a:cubicBezTo>
                    <a:cubicBezTo>
                      <a:pt x="300" y="88"/>
                      <a:pt x="299" y="88"/>
                      <a:pt x="298" y="88"/>
                    </a:cubicBezTo>
                    <a:cubicBezTo>
                      <a:pt x="289" y="87"/>
                      <a:pt x="280" y="82"/>
                      <a:pt x="274" y="77"/>
                    </a:cubicBezTo>
                    <a:cubicBezTo>
                      <a:pt x="273" y="77"/>
                      <a:pt x="273" y="77"/>
                      <a:pt x="273" y="77"/>
                    </a:cubicBezTo>
                    <a:cubicBezTo>
                      <a:pt x="271" y="76"/>
                      <a:pt x="270" y="75"/>
                      <a:pt x="269" y="74"/>
                    </a:cubicBezTo>
                    <a:cubicBezTo>
                      <a:pt x="269" y="73"/>
                      <a:pt x="269" y="73"/>
                      <a:pt x="269" y="72"/>
                    </a:cubicBezTo>
                    <a:cubicBezTo>
                      <a:pt x="268" y="71"/>
                      <a:pt x="268" y="69"/>
                      <a:pt x="267" y="68"/>
                    </a:cubicBezTo>
                    <a:cubicBezTo>
                      <a:pt x="265" y="66"/>
                      <a:pt x="262" y="65"/>
                      <a:pt x="259" y="65"/>
                    </a:cubicBezTo>
                    <a:cubicBezTo>
                      <a:pt x="255" y="65"/>
                      <a:pt x="255" y="65"/>
                      <a:pt x="255" y="65"/>
                    </a:cubicBezTo>
                    <a:cubicBezTo>
                      <a:pt x="255" y="65"/>
                      <a:pt x="254" y="65"/>
                      <a:pt x="253" y="65"/>
                    </a:cubicBezTo>
                    <a:cubicBezTo>
                      <a:pt x="251" y="65"/>
                      <a:pt x="249" y="65"/>
                      <a:pt x="247" y="65"/>
                    </a:cubicBezTo>
                    <a:cubicBezTo>
                      <a:pt x="243" y="65"/>
                      <a:pt x="239" y="65"/>
                      <a:pt x="235" y="66"/>
                    </a:cubicBezTo>
                    <a:cubicBezTo>
                      <a:pt x="232" y="67"/>
                      <a:pt x="228" y="68"/>
                      <a:pt x="225" y="68"/>
                    </a:cubicBezTo>
                    <a:cubicBezTo>
                      <a:pt x="220" y="68"/>
                      <a:pt x="215" y="69"/>
                      <a:pt x="210" y="70"/>
                    </a:cubicBezTo>
                    <a:cubicBezTo>
                      <a:pt x="209" y="70"/>
                      <a:pt x="208" y="70"/>
                      <a:pt x="207" y="71"/>
                    </a:cubicBezTo>
                    <a:cubicBezTo>
                      <a:pt x="204" y="72"/>
                      <a:pt x="202" y="72"/>
                      <a:pt x="200" y="72"/>
                    </a:cubicBezTo>
                    <a:cubicBezTo>
                      <a:pt x="199" y="72"/>
                      <a:pt x="198" y="72"/>
                      <a:pt x="197" y="72"/>
                    </a:cubicBezTo>
                    <a:cubicBezTo>
                      <a:pt x="192" y="71"/>
                      <a:pt x="192" y="70"/>
                      <a:pt x="190" y="66"/>
                    </a:cubicBezTo>
                    <a:cubicBezTo>
                      <a:pt x="190" y="65"/>
                      <a:pt x="190" y="65"/>
                      <a:pt x="190" y="65"/>
                    </a:cubicBezTo>
                    <a:cubicBezTo>
                      <a:pt x="189" y="61"/>
                      <a:pt x="188" y="57"/>
                      <a:pt x="188" y="53"/>
                    </a:cubicBezTo>
                    <a:cubicBezTo>
                      <a:pt x="188" y="48"/>
                      <a:pt x="187" y="44"/>
                      <a:pt x="182" y="40"/>
                    </a:cubicBezTo>
                    <a:cubicBezTo>
                      <a:pt x="181" y="39"/>
                      <a:pt x="180" y="39"/>
                      <a:pt x="179" y="38"/>
                    </a:cubicBezTo>
                    <a:cubicBezTo>
                      <a:pt x="178" y="37"/>
                      <a:pt x="177" y="37"/>
                      <a:pt x="176" y="36"/>
                    </a:cubicBezTo>
                    <a:cubicBezTo>
                      <a:pt x="175" y="36"/>
                      <a:pt x="175" y="35"/>
                      <a:pt x="174" y="35"/>
                    </a:cubicBezTo>
                    <a:cubicBezTo>
                      <a:pt x="174" y="34"/>
                      <a:pt x="173" y="33"/>
                      <a:pt x="171" y="32"/>
                    </a:cubicBezTo>
                    <a:cubicBezTo>
                      <a:pt x="169" y="30"/>
                      <a:pt x="166" y="30"/>
                      <a:pt x="164" y="30"/>
                    </a:cubicBezTo>
                    <a:cubicBezTo>
                      <a:pt x="162" y="30"/>
                      <a:pt x="160" y="30"/>
                      <a:pt x="158" y="29"/>
                    </a:cubicBezTo>
                    <a:cubicBezTo>
                      <a:pt x="156" y="28"/>
                      <a:pt x="155" y="28"/>
                      <a:pt x="153" y="28"/>
                    </a:cubicBezTo>
                    <a:cubicBezTo>
                      <a:pt x="151" y="28"/>
                      <a:pt x="150" y="28"/>
                      <a:pt x="149" y="29"/>
                    </a:cubicBezTo>
                    <a:cubicBezTo>
                      <a:pt x="147" y="29"/>
                      <a:pt x="146" y="29"/>
                      <a:pt x="145" y="29"/>
                    </a:cubicBezTo>
                    <a:cubicBezTo>
                      <a:pt x="144" y="29"/>
                      <a:pt x="144" y="29"/>
                      <a:pt x="144" y="29"/>
                    </a:cubicBezTo>
                    <a:cubicBezTo>
                      <a:pt x="143" y="29"/>
                      <a:pt x="143" y="29"/>
                      <a:pt x="142" y="29"/>
                    </a:cubicBezTo>
                    <a:cubicBezTo>
                      <a:pt x="141" y="28"/>
                      <a:pt x="140" y="28"/>
                      <a:pt x="140" y="28"/>
                    </a:cubicBezTo>
                    <a:cubicBezTo>
                      <a:pt x="139" y="27"/>
                      <a:pt x="139" y="26"/>
                      <a:pt x="138" y="25"/>
                    </a:cubicBezTo>
                    <a:cubicBezTo>
                      <a:pt x="138" y="24"/>
                      <a:pt x="138" y="24"/>
                      <a:pt x="138" y="24"/>
                    </a:cubicBezTo>
                    <a:cubicBezTo>
                      <a:pt x="138" y="23"/>
                      <a:pt x="137" y="18"/>
                      <a:pt x="137" y="15"/>
                    </a:cubicBezTo>
                    <a:cubicBezTo>
                      <a:pt x="136" y="5"/>
                      <a:pt x="136" y="3"/>
                      <a:pt x="134" y="3"/>
                    </a:cubicBezTo>
                    <a:cubicBezTo>
                      <a:pt x="133" y="3"/>
                      <a:pt x="132" y="2"/>
                      <a:pt x="131" y="2"/>
                    </a:cubicBezTo>
                    <a:cubicBezTo>
                      <a:pt x="130" y="1"/>
                      <a:pt x="129" y="0"/>
                      <a:pt x="127" y="0"/>
                    </a:cubicBezTo>
                    <a:cubicBezTo>
                      <a:pt x="126" y="0"/>
                      <a:pt x="124" y="0"/>
                      <a:pt x="123" y="1"/>
                    </a:cubicBezTo>
                    <a:cubicBezTo>
                      <a:pt x="121" y="2"/>
                      <a:pt x="120" y="4"/>
                      <a:pt x="119" y="6"/>
                    </a:cubicBezTo>
                    <a:cubicBezTo>
                      <a:pt x="119" y="6"/>
                      <a:pt x="119" y="6"/>
                      <a:pt x="119" y="6"/>
                    </a:cubicBezTo>
                    <a:cubicBezTo>
                      <a:pt x="118" y="7"/>
                      <a:pt x="118" y="7"/>
                      <a:pt x="117" y="8"/>
                    </a:cubicBezTo>
                    <a:cubicBezTo>
                      <a:pt x="117" y="8"/>
                      <a:pt x="116" y="9"/>
                      <a:pt x="116" y="10"/>
                    </a:cubicBezTo>
                    <a:cubicBezTo>
                      <a:pt x="114" y="13"/>
                      <a:pt x="115" y="17"/>
                      <a:pt x="116" y="20"/>
                    </a:cubicBezTo>
                    <a:cubicBezTo>
                      <a:pt x="116" y="21"/>
                      <a:pt x="116" y="21"/>
                      <a:pt x="116" y="22"/>
                    </a:cubicBezTo>
                    <a:cubicBezTo>
                      <a:pt x="116" y="24"/>
                      <a:pt x="117" y="28"/>
                      <a:pt x="119" y="31"/>
                    </a:cubicBezTo>
                    <a:cubicBezTo>
                      <a:pt x="119" y="31"/>
                      <a:pt x="119" y="32"/>
                      <a:pt x="118" y="32"/>
                    </a:cubicBezTo>
                    <a:cubicBezTo>
                      <a:pt x="118" y="33"/>
                      <a:pt x="117" y="33"/>
                      <a:pt x="117" y="33"/>
                    </a:cubicBezTo>
                    <a:cubicBezTo>
                      <a:pt x="116" y="34"/>
                      <a:pt x="115" y="34"/>
                      <a:pt x="114" y="35"/>
                    </a:cubicBezTo>
                    <a:cubicBezTo>
                      <a:pt x="113" y="35"/>
                      <a:pt x="112" y="36"/>
                      <a:pt x="111" y="36"/>
                    </a:cubicBezTo>
                    <a:cubicBezTo>
                      <a:pt x="110" y="37"/>
                      <a:pt x="110" y="37"/>
                      <a:pt x="110" y="37"/>
                    </a:cubicBezTo>
                    <a:cubicBezTo>
                      <a:pt x="108" y="38"/>
                      <a:pt x="106" y="39"/>
                      <a:pt x="103" y="39"/>
                    </a:cubicBezTo>
                    <a:cubicBezTo>
                      <a:pt x="97" y="40"/>
                      <a:pt x="90" y="43"/>
                      <a:pt x="84" y="46"/>
                    </a:cubicBezTo>
                    <a:cubicBezTo>
                      <a:pt x="83" y="46"/>
                      <a:pt x="83" y="47"/>
                      <a:pt x="82" y="48"/>
                    </a:cubicBezTo>
                    <a:cubicBezTo>
                      <a:pt x="77" y="50"/>
                      <a:pt x="72" y="53"/>
                      <a:pt x="70" y="58"/>
                    </a:cubicBezTo>
                    <a:cubicBezTo>
                      <a:pt x="66" y="64"/>
                      <a:pt x="68" y="75"/>
                      <a:pt x="71" y="80"/>
                    </a:cubicBezTo>
                    <a:cubicBezTo>
                      <a:pt x="71" y="81"/>
                      <a:pt x="72" y="82"/>
                      <a:pt x="73" y="83"/>
                    </a:cubicBezTo>
                    <a:cubicBezTo>
                      <a:pt x="74" y="84"/>
                      <a:pt x="75" y="86"/>
                      <a:pt x="75" y="88"/>
                    </a:cubicBezTo>
                    <a:cubicBezTo>
                      <a:pt x="76" y="90"/>
                      <a:pt x="77" y="92"/>
                      <a:pt x="78" y="94"/>
                    </a:cubicBezTo>
                    <a:cubicBezTo>
                      <a:pt x="80" y="97"/>
                      <a:pt x="81" y="100"/>
                      <a:pt x="82" y="104"/>
                    </a:cubicBezTo>
                    <a:cubicBezTo>
                      <a:pt x="82" y="110"/>
                      <a:pt x="81" y="116"/>
                      <a:pt x="78" y="121"/>
                    </a:cubicBezTo>
                    <a:cubicBezTo>
                      <a:pt x="76" y="126"/>
                      <a:pt x="69" y="131"/>
                      <a:pt x="64" y="131"/>
                    </a:cubicBezTo>
                    <a:cubicBezTo>
                      <a:pt x="64" y="131"/>
                      <a:pt x="63" y="131"/>
                      <a:pt x="63" y="131"/>
                    </a:cubicBezTo>
                    <a:cubicBezTo>
                      <a:pt x="61" y="130"/>
                      <a:pt x="61" y="130"/>
                      <a:pt x="61" y="125"/>
                    </a:cubicBezTo>
                    <a:cubicBezTo>
                      <a:pt x="61" y="122"/>
                      <a:pt x="61" y="117"/>
                      <a:pt x="57" y="115"/>
                    </a:cubicBezTo>
                    <a:cubicBezTo>
                      <a:pt x="56" y="115"/>
                      <a:pt x="55" y="115"/>
                      <a:pt x="55" y="115"/>
                    </a:cubicBezTo>
                    <a:cubicBezTo>
                      <a:pt x="54" y="115"/>
                      <a:pt x="53" y="115"/>
                      <a:pt x="53" y="115"/>
                    </a:cubicBezTo>
                    <a:cubicBezTo>
                      <a:pt x="53" y="115"/>
                      <a:pt x="53" y="115"/>
                      <a:pt x="53" y="115"/>
                    </a:cubicBezTo>
                    <a:cubicBezTo>
                      <a:pt x="53" y="115"/>
                      <a:pt x="53" y="115"/>
                      <a:pt x="53" y="114"/>
                    </a:cubicBezTo>
                    <a:cubicBezTo>
                      <a:pt x="53" y="113"/>
                      <a:pt x="53" y="112"/>
                      <a:pt x="53" y="111"/>
                    </a:cubicBezTo>
                    <a:cubicBezTo>
                      <a:pt x="53" y="110"/>
                      <a:pt x="52" y="108"/>
                      <a:pt x="52" y="107"/>
                    </a:cubicBezTo>
                    <a:cubicBezTo>
                      <a:pt x="51" y="107"/>
                      <a:pt x="51" y="106"/>
                      <a:pt x="51" y="106"/>
                    </a:cubicBezTo>
                    <a:cubicBezTo>
                      <a:pt x="48" y="98"/>
                      <a:pt x="52" y="92"/>
                      <a:pt x="58" y="86"/>
                    </a:cubicBezTo>
                    <a:cubicBezTo>
                      <a:pt x="61" y="82"/>
                      <a:pt x="64" y="78"/>
                      <a:pt x="66" y="74"/>
                    </a:cubicBezTo>
                    <a:cubicBezTo>
                      <a:pt x="68" y="67"/>
                      <a:pt x="67" y="60"/>
                      <a:pt x="66" y="54"/>
                    </a:cubicBezTo>
                    <a:cubicBezTo>
                      <a:pt x="65" y="48"/>
                      <a:pt x="63" y="44"/>
                      <a:pt x="60" y="39"/>
                    </a:cubicBezTo>
                    <a:cubicBezTo>
                      <a:pt x="60" y="39"/>
                      <a:pt x="59" y="38"/>
                      <a:pt x="58" y="36"/>
                    </a:cubicBezTo>
                    <a:cubicBezTo>
                      <a:pt x="56" y="33"/>
                      <a:pt x="56" y="31"/>
                      <a:pt x="57" y="29"/>
                    </a:cubicBezTo>
                    <a:cubicBezTo>
                      <a:pt x="57" y="28"/>
                      <a:pt x="58" y="28"/>
                      <a:pt x="59" y="27"/>
                    </a:cubicBezTo>
                    <a:cubicBezTo>
                      <a:pt x="57" y="23"/>
                      <a:pt x="57" y="23"/>
                      <a:pt x="57" y="23"/>
                    </a:cubicBezTo>
                    <a:cubicBezTo>
                      <a:pt x="54" y="24"/>
                      <a:pt x="52" y="26"/>
                      <a:pt x="50" y="28"/>
                    </a:cubicBezTo>
                    <a:cubicBezTo>
                      <a:pt x="48" y="30"/>
                      <a:pt x="47" y="32"/>
                      <a:pt x="46" y="35"/>
                    </a:cubicBezTo>
                    <a:cubicBezTo>
                      <a:pt x="46" y="37"/>
                      <a:pt x="45" y="38"/>
                      <a:pt x="44" y="40"/>
                    </a:cubicBezTo>
                    <a:cubicBezTo>
                      <a:pt x="42" y="43"/>
                      <a:pt x="40" y="44"/>
                      <a:pt x="38" y="46"/>
                    </a:cubicBezTo>
                    <a:cubicBezTo>
                      <a:pt x="37" y="46"/>
                      <a:pt x="36" y="47"/>
                      <a:pt x="35" y="48"/>
                    </a:cubicBezTo>
                    <a:cubicBezTo>
                      <a:pt x="33" y="50"/>
                      <a:pt x="31" y="53"/>
                      <a:pt x="30" y="55"/>
                    </a:cubicBezTo>
                    <a:cubicBezTo>
                      <a:pt x="29" y="57"/>
                      <a:pt x="28" y="59"/>
                      <a:pt x="27" y="60"/>
                    </a:cubicBezTo>
                    <a:cubicBezTo>
                      <a:pt x="24" y="64"/>
                      <a:pt x="22" y="67"/>
                      <a:pt x="20" y="71"/>
                    </a:cubicBezTo>
                    <a:cubicBezTo>
                      <a:pt x="18" y="78"/>
                      <a:pt x="17" y="86"/>
                      <a:pt x="16" y="93"/>
                    </a:cubicBezTo>
                    <a:cubicBezTo>
                      <a:pt x="15" y="94"/>
                      <a:pt x="15" y="94"/>
                      <a:pt x="15" y="94"/>
                    </a:cubicBezTo>
                    <a:cubicBezTo>
                      <a:pt x="15" y="96"/>
                      <a:pt x="15" y="98"/>
                      <a:pt x="14" y="100"/>
                    </a:cubicBezTo>
                    <a:cubicBezTo>
                      <a:pt x="14" y="105"/>
                      <a:pt x="11" y="109"/>
                      <a:pt x="8" y="113"/>
                    </a:cubicBezTo>
                    <a:cubicBezTo>
                      <a:pt x="5" y="117"/>
                      <a:pt x="3" y="121"/>
                      <a:pt x="2" y="125"/>
                    </a:cubicBezTo>
                    <a:cubicBezTo>
                      <a:pt x="0" y="128"/>
                      <a:pt x="0" y="128"/>
                      <a:pt x="0" y="128"/>
                    </a:cubicBezTo>
                    <a:cubicBezTo>
                      <a:pt x="4" y="128"/>
                      <a:pt x="4" y="128"/>
                      <a:pt x="4" y="128"/>
                    </a:cubicBezTo>
                    <a:cubicBezTo>
                      <a:pt x="5" y="128"/>
                      <a:pt x="6" y="127"/>
                      <a:pt x="7" y="127"/>
                    </a:cubicBezTo>
                    <a:cubicBezTo>
                      <a:pt x="7" y="127"/>
                      <a:pt x="8" y="126"/>
                      <a:pt x="9" y="126"/>
                    </a:cubicBezTo>
                    <a:cubicBezTo>
                      <a:pt x="10" y="126"/>
                      <a:pt x="10" y="126"/>
                      <a:pt x="10" y="126"/>
                    </a:cubicBezTo>
                    <a:cubicBezTo>
                      <a:pt x="13" y="127"/>
                      <a:pt x="13" y="127"/>
                      <a:pt x="13" y="129"/>
                    </a:cubicBezTo>
                    <a:cubicBezTo>
                      <a:pt x="14" y="130"/>
                      <a:pt x="14" y="131"/>
                      <a:pt x="16" y="132"/>
                    </a:cubicBezTo>
                    <a:cubicBezTo>
                      <a:pt x="16" y="133"/>
                      <a:pt x="17" y="133"/>
                      <a:pt x="18" y="133"/>
                    </a:cubicBezTo>
                    <a:cubicBezTo>
                      <a:pt x="19" y="133"/>
                      <a:pt x="19" y="133"/>
                      <a:pt x="19" y="133"/>
                    </a:cubicBezTo>
                    <a:cubicBezTo>
                      <a:pt x="19" y="133"/>
                      <a:pt x="19" y="133"/>
                      <a:pt x="19" y="133"/>
                    </a:cubicBezTo>
                    <a:cubicBezTo>
                      <a:pt x="20" y="133"/>
                      <a:pt x="20" y="133"/>
                      <a:pt x="21" y="137"/>
                    </a:cubicBezTo>
                    <a:cubicBezTo>
                      <a:pt x="22" y="137"/>
                      <a:pt x="21" y="138"/>
                      <a:pt x="21" y="139"/>
                    </a:cubicBezTo>
                    <a:cubicBezTo>
                      <a:pt x="21" y="140"/>
                      <a:pt x="21" y="141"/>
                      <a:pt x="21" y="142"/>
                    </a:cubicBezTo>
                    <a:cubicBezTo>
                      <a:pt x="22" y="143"/>
                      <a:pt x="22" y="143"/>
                      <a:pt x="23" y="144"/>
                    </a:cubicBezTo>
                    <a:cubicBezTo>
                      <a:pt x="23" y="145"/>
                      <a:pt x="24" y="145"/>
                      <a:pt x="24" y="146"/>
                    </a:cubicBezTo>
                    <a:cubicBezTo>
                      <a:pt x="26" y="151"/>
                      <a:pt x="29" y="156"/>
                      <a:pt x="30" y="161"/>
                    </a:cubicBezTo>
                    <a:cubicBezTo>
                      <a:pt x="33" y="168"/>
                      <a:pt x="32" y="173"/>
                      <a:pt x="30" y="178"/>
                    </a:cubicBezTo>
                    <a:cubicBezTo>
                      <a:pt x="28" y="183"/>
                      <a:pt x="27" y="192"/>
                      <a:pt x="29" y="199"/>
                    </a:cubicBezTo>
                    <a:cubicBezTo>
                      <a:pt x="29" y="200"/>
                      <a:pt x="29" y="200"/>
                      <a:pt x="29" y="200"/>
                    </a:cubicBezTo>
                    <a:cubicBezTo>
                      <a:pt x="31" y="200"/>
                      <a:pt x="31" y="200"/>
                      <a:pt x="31" y="200"/>
                    </a:cubicBezTo>
                    <a:cubicBezTo>
                      <a:pt x="34" y="201"/>
                      <a:pt x="37" y="202"/>
                      <a:pt x="38" y="202"/>
                    </a:cubicBezTo>
                    <a:cubicBezTo>
                      <a:pt x="39" y="204"/>
                      <a:pt x="40" y="206"/>
                      <a:pt x="40" y="208"/>
                    </a:cubicBezTo>
                    <a:cubicBezTo>
                      <a:pt x="40" y="209"/>
                      <a:pt x="40" y="210"/>
                      <a:pt x="40" y="211"/>
                    </a:cubicBezTo>
                    <a:cubicBezTo>
                      <a:pt x="42" y="215"/>
                      <a:pt x="44" y="216"/>
                      <a:pt x="48" y="216"/>
                    </a:cubicBezTo>
                    <a:cubicBezTo>
                      <a:pt x="50" y="216"/>
                      <a:pt x="52" y="216"/>
                      <a:pt x="54" y="216"/>
                    </a:cubicBezTo>
                    <a:cubicBezTo>
                      <a:pt x="56" y="215"/>
                      <a:pt x="58" y="215"/>
                      <a:pt x="59" y="215"/>
                    </a:cubicBezTo>
                    <a:cubicBezTo>
                      <a:pt x="63" y="215"/>
                      <a:pt x="66" y="216"/>
                      <a:pt x="69" y="217"/>
                    </a:cubicBezTo>
                    <a:cubicBezTo>
                      <a:pt x="72" y="218"/>
                      <a:pt x="74" y="218"/>
                      <a:pt x="76" y="218"/>
                    </a:cubicBezTo>
                    <a:cubicBezTo>
                      <a:pt x="77" y="218"/>
                      <a:pt x="77" y="218"/>
                      <a:pt x="78" y="218"/>
                    </a:cubicBezTo>
                    <a:cubicBezTo>
                      <a:pt x="80" y="218"/>
                      <a:pt x="82" y="217"/>
                      <a:pt x="84" y="216"/>
                    </a:cubicBezTo>
                    <a:cubicBezTo>
                      <a:pt x="87" y="214"/>
                      <a:pt x="90" y="213"/>
                      <a:pt x="93" y="213"/>
                    </a:cubicBezTo>
                    <a:cubicBezTo>
                      <a:pt x="94" y="213"/>
                      <a:pt x="95" y="213"/>
                      <a:pt x="96" y="214"/>
                    </a:cubicBezTo>
                    <a:cubicBezTo>
                      <a:pt x="98" y="214"/>
                      <a:pt x="99" y="215"/>
                      <a:pt x="100" y="215"/>
                    </a:cubicBezTo>
                    <a:cubicBezTo>
                      <a:pt x="102" y="216"/>
                      <a:pt x="103" y="217"/>
                      <a:pt x="105" y="218"/>
                    </a:cubicBezTo>
                    <a:cubicBezTo>
                      <a:pt x="106" y="218"/>
                      <a:pt x="107" y="218"/>
                      <a:pt x="108" y="218"/>
                    </a:cubicBezTo>
                    <a:cubicBezTo>
                      <a:pt x="111" y="218"/>
                      <a:pt x="111" y="218"/>
                      <a:pt x="111" y="218"/>
                    </a:cubicBezTo>
                    <a:cubicBezTo>
                      <a:pt x="112" y="218"/>
                      <a:pt x="112" y="218"/>
                      <a:pt x="113" y="218"/>
                    </a:cubicBezTo>
                    <a:cubicBezTo>
                      <a:pt x="123" y="232"/>
                      <a:pt x="123" y="232"/>
                      <a:pt x="123" y="232"/>
                    </a:cubicBezTo>
                    <a:cubicBezTo>
                      <a:pt x="124" y="234"/>
                      <a:pt x="126" y="237"/>
                      <a:pt x="127" y="239"/>
                    </a:cubicBezTo>
                    <a:cubicBezTo>
                      <a:pt x="130" y="243"/>
                      <a:pt x="133" y="248"/>
                      <a:pt x="136" y="252"/>
                    </a:cubicBezTo>
                    <a:cubicBezTo>
                      <a:pt x="137" y="253"/>
                      <a:pt x="138" y="253"/>
                      <a:pt x="140" y="253"/>
                    </a:cubicBezTo>
                    <a:cubicBezTo>
                      <a:pt x="142" y="253"/>
                      <a:pt x="144" y="253"/>
                      <a:pt x="147" y="252"/>
                    </a:cubicBezTo>
                    <a:cubicBezTo>
                      <a:pt x="149" y="251"/>
                      <a:pt x="151" y="251"/>
                      <a:pt x="153" y="251"/>
                    </a:cubicBezTo>
                    <a:cubicBezTo>
                      <a:pt x="153" y="251"/>
                      <a:pt x="154" y="251"/>
                      <a:pt x="154" y="251"/>
                    </a:cubicBezTo>
                    <a:cubicBezTo>
                      <a:pt x="155" y="251"/>
                      <a:pt x="157" y="251"/>
                      <a:pt x="159" y="252"/>
                    </a:cubicBezTo>
                    <a:cubicBezTo>
                      <a:pt x="160" y="252"/>
                      <a:pt x="161" y="253"/>
                      <a:pt x="162" y="253"/>
                    </a:cubicBezTo>
                    <a:cubicBezTo>
                      <a:pt x="163" y="253"/>
                      <a:pt x="164" y="253"/>
                      <a:pt x="165" y="253"/>
                    </a:cubicBezTo>
                    <a:cubicBezTo>
                      <a:pt x="167" y="253"/>
                      <a:pt x="169" y="252"/>
                      <a:pt x="172" y="252"/>
                    </a:cubicBezTo>
                    <a:cubicBezTo>
                      <a:pt x="175" y="251"/>
                      <a:pt x="178" y="251"/>
                      <a:pt x="181" y="251"/>
                    </a:cubicBezTo>
                    <a:cubicBezTo>
                      <a:pt x="183" y="251"/>
                      <a:pt x="184" y="251"/>
                      <a:pt x="186" y="250"/>
                    </a:cubicBezTo>
                    <a:cubicBezTo>
                      <a:pt x="186" y="250"/>
                      <a:pt x="186" y="250"/>
                      <a:pt x="186" y="250"/>
                    </a:cubicBezTo>
                    <a:cubicBezTo>
                      <a:pt x="190" y="250"/>
                      <a:pt x="192" y="250"/>
                      <a:pt x="195" y="247"/>
                    </a:cubicBezTo>
                    <a:cubicBezTo>
                      <a:pt x="196" y="247"/>
                      <a:pt x="198" y="246"/>
                      <a:pt x="199" y="246"/>
                    </a:cubicBezTo>
                    <a:cubicBezTo>
                      <a:pt x="199" y="246"/>
                      <a:pt x="200" y="246"/>
                      <a:pt x="200" y="246"/>
                    </a:cubicBezTo>
                    <a:cubicBezTo>
                      <a:pt x="203" y="247"/>
                      <a:pt x="205" y="249"/>
                      <a:pt x="207" y="251"/>
                    </a:cubicBezTo>
                    <a:cubicBezTo>
                      <a:pt x="208" y="254"/>
                      <a:pt x="209" y="257"/>
                      <a:pt x="208" y="260"/>
                    </a:cubicBezTo>
                    <a:cubicBezTo>
                      <a:pt x="207" y="261"/>
                      <a:pt x="206" y="262"/>
                      <a:pt x="205" y="263"/>
                    </a:cubicBezTo>
                    <a:cubicBezTo>
                      <a:pt x="205" y="264"/>
                      <a:pt x="204" y="264"/>
                      <a:pt x="203" y="265"/>
                    </a:cubicBezTo>
                    <a:cubicBezTo>
                      <a:pt x="202" y="267"/>
                      <a:pt x="202" y="270"/>
                      <a:pt x="202" y="273"/>
                    </a:cubicBezTo>
                    <a:cubicBezTo>
                      <a:pt x="202" y="276"/>
                      <a:pt x="201" y="278"/>
                      <a:pt x="200" y="281"/>
                    </a:cubicBezTo>
                    <a:cubicBezTo>
                      <a:pt x="199" y="282"/>
                      <a:pt x="198" y="283"/>
                      <a:pt x="197" y="284"/>
                    </a:cubicBezTo>
                    <a:cubicBezTo>
                      <a:pt x="195" y="285"/>
                      <a:pt x="194" y="287"/>
                      <a:pt x="193" y="290"/>
                    </a:cubicBezTo>
                    <a:cubicBezTo>
                      <a:pt x="193" y="295"/>
                      <a:pt x="193" y="300"/>
                      <a:pt x="193" y="303"/>
                    </a:cubicBezTo>
                    <a:cubicBezTo>
                      <a:pt x="193" y="307"/>
                      <a:pt x="193" y="310"/>
                      <a:pt x="193" y="313"/>
                    </a:cubicBezTo>
                    <a:cubicBezTo>
                      <a:pt x="192" y="316"/>
                      <a:pt x="192" y="319"/>
                      <a:pt x="192" y="323"/>
                    </a:cubicBezTo>
                    <a:cubicBezTo>
                      <a:pt x="193" y="336"/>
                      <a:pt x="199" y="347"/>
                      <a:pt x="205" y="356"/>
                    </a:cubicBezTo>
                    <a:cubicBezTo>
                      <a:pt x="205" y="357"/>
                      <a:pt x="206" y="358"/>
                      <a:pt x="207" y="359"/>
                    </a:cubicBezTo>
                    <a:cubicBezTo>
                      <a:pt x="209" y="362"/>
                      <a:pt x="211" y="365"/>
                      <a:pt x="211" y="367"/>
                    </a:cubicBezTo>
                    <a:cubicBezTo>
                      <a:pt x="210" y="369"/>
                      <a:pt x="208" y="371"/>
                      <a:pt x="206" y="373"/>
                    </a:cubicBezTo>
                    <a:cubicBezTo>
                      <a:pt x="206" y="373"/>
                      <a:pt x="205" y="374"/>
                      <a:pt x="205" y="374"/>
                    </a:cubicBezTo>
                    <a:cubicBezTo>
                      <a:pt x="203" y="376"/>
                      <a:pt x="202" y="377"/>
                      <a:pt x="200" y="379"/>
                    </a:cubicBezTo>
                    <a:cubicBezTo>
                      <a:pt x="199" y="380"/>
                      <a:pt x="197" y="381"/>
                      <a:pt x="195" y="383"/>
                    </a:cubicBezTo>
                    <a:cubicBezTo>
                      <a:pt x="195" y="384"/>
                      <a:pt x="195" y="384"/>
                      <a:pt x="195" y="384"/>
                    </a:cubicBezTo>
                    <a:cubicBezTo>
                      <a:pt x="193" y="386"/>
                      <a:pt x="191" y="387"/>
                      <a:pt x="193" y="390"/>
                    </a:cubicBezTo>
                    <a:cubicBezTo>
                      <a:pt x="194" y="391"/>
                      <a:pt x="196" y="392"/>
                      <a:pt x="197" y="393"/>
                    </a:cubicBezTo>
                    <a:cubicBezTo>
                      <a:pt x="198" y="393"/>
                      <a:pt x="199" y="394"/>
                      <a:pt x="200" y="394"/>
                    </a:cubicBezTo>
                    <a:cubicBezTo>
                      <a:pt x="201" y="395"/>
                      <a:pt x="201" y="395"/>
                      <a:pt x="201" y="395"/>
                    </a:cubicBezTo>
                    <a:cubicBezTo>
                      <a:pt x="203" y="397"/>
                      <a:pt x="206" y="400"/>
                      <a:pt x="208" y="402"/>
                    </a:cubicBezTo>
                    <a:cubicBezTo>
                      <a:pt x="208" y="402"/>
                      <a:pt x="208" y="403"/>
                      <a:pt x="209" y="404"/>
                    </a:cubicBezTo>
                    <a:cubicBezTo>
                      <a:pt x="209" y="404"/>
                      <a:pt x="209" y="404"/>
                      <a:pt x="209" y="405"/>
                    </a:cubicBezTo>
                    <a:cubicBezTo>
                      <a:pt x="210" y="406"/>
                      <a:pt x="210" y="406"/>
                      <a:pt x="211" y="407"/>
                    </a:cubicBezTo>
                    <a:cubicBezTo>
                      <a:pt x="211" y="407"/>
                      <a:pt x="212" y="407"/>
                      <a:pt x="212" y="407"/>
                    </a:cubicBezTo>
                    <a:cubicBezTo>
                      <a:pt x="214" y="409"/>
                      <a:pt x="214" y="410"/>
                      <a:pt x="214" y="412"/>
                    </a:cubicBezTo>
                    <a:cubicBezTo>
                      <a:pt x="214" y="413"/>
                      <a:pt x="214" y="413"/>
                      <a:pt x="214" y="414"/>
                    </a:cubicBezTo>
                    <a:cubicBezTo>
                      <a:pt x="214" y="416"/>
                      <a:pt x="215" y="418"/>
                      <a:pt x="215" y="420"/>
                    </a:cubicBezTo>
                    <a:cubicBezTo>
                      <a:pt x="216" y="421"/>
                      <a:pt x="217" y="422"/>
                      <a:pt x="217" y="424"/>
                    </a:cubicBezTo>
                    <a:cubicBezTo>
                      <a:pt x="217" y="426"/>
                      <a:pt x="218" y="428"/>
                      <a:pt x="219" y="429"/>
                    </a:cubicBezTo>
                    <a:cubicBezTo>
                      <a:pt x="220" y="431"/>
                      <a:pt x="221" y="433"/>
                      <a:pt x="221" y="435"/>
                    </a:cubicBezTo>
                    <a:cubicBezTo>
                      <a:pt x="221" y="436"/>
                      <a:pt x="221" y="436"/>
                      <a:pt x="221" y="438"/>
                    </a:cubicBezTo>
                    <a:cubicBezTo>
                      <a:pt x="221" y="439"/>
                      <a:pt x="221" y="440"/>
                      <a:pt x="221" y="442"/>
                    </a:cubicBezTo>
                    <a:cubicBezTo>
                      <a:pt x="221" y="443"/>
                      <a:pt x="222" y="444"/>
                      <a:pt x="223" y="445"/>
                    </a:cubicBezTo>
                    <a:cubicBezTo>
                      <a:pt x="223" y="445"/>
                      <a:pt x="223" y="446"/>
                      <a:pt x="224" y="447"/>
                    </a:cubicBezTo>
                    <a:cubicBezTo>
                      <a:pt x="224" y="448"/>
                      <a:pt x="224" y="450"/>
                      <a:pt x="224" y="452"/>
                    </a:cubicBezTo>
                    <a:cubicBezTo>
                      <a:pt x="224" y="455"/>
                      <a:pt x="224" y="457"/>
                      <a:pt x="226" y="459"/>
                    </a:cubicBezTo>
                    <a:cubicBezTo>
                      <a:pt x="228" y="461"/>
                      <a:pt x="230" y="463"/>
                      <a:pt x="232" y="465"/>
                    </a:cubicBezTo>
                    <a:cubicBezTo>
                      <a:pt x="233" y="465"/>
                      <a:pt x="234" y="466"/>
                      <a:pt x="234" y="467"/>
                    </a:cubicBezTo>
                    <a:cubicBezTo>
                      <a:pt x="235" y="467"/>
                      <a:pt x="236" y="468"/>
                      <a:pt x="238" y="469"/>
                    </a:cubicBezTo>
                    <a:cubicBezTo>
                      <a:pt x="240" y="472"/>
                      <a:pt x="243" y="475"/>
                      <a:pt x="247" y="475"/>
                    </a:cubicBezTo>
                    <a:cubicBezTo>
                      <a:pt x="248" y="476"/>
                      <a:pt x="248" y="476"/>
                      <a:pt x="248" y="476"/>
                    </a:cubicBezTo>
                    <a:cubicBezTo>
                      <a:pt x="249" y="476"/>
                      <a:pt x="251" y="476"/>
                      <a:pt x="252" y="476"/>
                    </a:cubicBezTo>
                    <a:cubicBezTo>
                      <a:pt x="255" y="476"/>
                      <a:pt x="256" y="476"/>
                      <a:pt x="258" y="475"/>
                    </a:cubicBezTo>
                    <a:cubicBezTo>
                      <a:pt x="259" y="474"/>
                      <a:pt x="259" y="473"/>
                      <a:pt x="260" y="473"/>
                    </a:cubicBezTo>
                    <a:cubicBezTo>
                      <a:pt x="260" y="472"/>
                      <a:pt x="261" y="472"/>
                      <a:pt x="261" y="471"/>
                    </a:cubicBezTo>
                    <a:cubicBezTo>
                      <a:pt x="262" y="471"/>
                      <a:pt x="263" y="470"/>
                      <a:pt x="263" y="470"/>
                    </a:cubicBezTo>
                    <a:cubicBezTo>
                      <a:pt x="264" y="469"/>
                      <a:pt x="265" y="469"/>
                      <a:pt x="266" y="468"/>
                    </a:cubicBezTo>
                    <a:cubicBezTo>
                      <a:pt x="268" y="467"/>
                      <a:pt x="270" y="465"/>
                      <a:pt x="272" y="465"/>
                    </a:cubicBezTo>
                    <a:cubicBezTo>
                      <a:pt x="273" y="465"/>
                      <a:pt x="273" y="465"/>
                      <a:pt x="273" y="465"/>
                    </a:cubicBezTo>
                    <a:cubicBezTo>
                      <a:pt x="275" y="469"/>
                      <a:pt x="275" y="470"/>
                      <a:pt x="273" y="472"/>
                    </a:cubicBezTo>
                    <a:cubicBezTo>
                      <a:pt x="273" y="473"/>
                      <a:pt x="272" y="474"/>
                      <a:pt x="272" y="475"/>
                    </a:cubicBezTo>
                    <a:cubicBezTo>
                      <a:pt x="271" y="477"/>
                      <a:pt x="272" y="479"/>
                      <a:pt x="273" y="480"/>
                    </a:cubicBezTo>
                    <a:cubicBezTo>
                      <a:pt x="274" y="480"/>
                      <a:pt x="274" y="480"/>
                      <a:pt x="275" y="480"/>
                    </a:cubicBezTo>
                    <a:cubicBezTo>
                      <a:pt x="276" y="480"/>
                      <a:pt x="277" y="480"/>
                      <a:pt x="278" y="479"/>
                    </a:cubicBezTo>
                    <a:cubicBezTo>
                      <a:pt x="279" y="478"/>
                      <a:pt x="279" y="477"/>
                      <a:pt x="280" y="475"/>
                    </a:cubicBezTo>
                    <a:cubicBezTo>
                      <a:pt x="280" y="474"/>
                      <a:pt x="281" y="472"/>
                      <a:pt x="283" y="471"/>
                    </a:cubicBezTo>
                    <a:cubicBezTo>
                      <a:pt x="284" y="471"/>
                      <a:pt x="284" y="471"/>
                      <a:pt x="285" y="471"/>
                    </a:cubicBezTo>
                    <a:cubicBezTo>
                      <a:pt x="286" y="471"/>
                      <a:pt x="287" y="471"/>
                      <a:pt x="288" y="470"/>
                    </a:cubicBezTo>
                    <a:cubicBezTo>
                      <a:pt x="289" y="469"/>
                      <a:pt x="289" y="467"/>
                      <a:pt x="289" y="466"/>
                    </a:cubicBezTo>
                    <a:cubicBezTo>
                      <a:pt x="289" y="465"/>
                      <a:pt x="289" y="465"/>
                      <a:pt x="289" y="464"/>
                    </a:cubicBezTo>
                    <a:cubicBezTo>
                      <a:pt x="290" y="461"/>
                      <a:pt x="293" y="460"/>
                      <a:pt x="296" y="458"/>
                    </a:cubicBezTo>
                    <a:cubicBezTo>
                      <a:pt x="297" y="458"/>
                      <a:pt x="297" y="458"/>
                      <a:pt x="297" y="458"/>
                    </a:cubicBezTo>
                    <a:cubicBezTo>
                      <a:pt x="298" y="457"/>
                      <a:pt x="300" y="457"/>
                      <a:pt x="302" y="457"/>
                    </a:cubicBezTo>
                    <a:cubicBezTo>
                      <a:pt x="304" y="457"/>
                      <a:pt x="306" y="456"/>
                      <a:pt x="308" y="455"/>
                    </a:cubicBezTo>
                    <a:cubicBezTo>
                      <a:pt x="309" y="454"/>
                      <a:pt x="309" y="453"/>
                      <a:pt x="310" y="451"/>
                    </a:cubicBezTo>
                    <a:cubicBezTo>
                      <a:pt x="311" y="449"/>
                      <a:pt x="312" y="447"/>
                      <a:pt x="313" y="447"/>
                    </a:cubicBezTo>
                    <a:cubicBezTo>
                      <a:pt x="314" y="447"/>
                      <a:pt x="314" y="447"/>
                      <a:pt x="314" y="447"/>
                    </a:cubicBezTo>
                    <a:cubicBezTo>
                      <a:pt x="315" y="447"/>
                      <a:pt x="316" y="447"/>
                      <a:pt x="317" y="448"/>
                    </a:cubicBezTo>
                    <a:cubicBezTo>
                      <a:pt x="318" y="448"/>
                      <a:pt x="318" y="449"/>
                      <a:pt x="319" y="449"/>
                    </a:cubicBezTo>
                    <a:cubicBezTo>
                      <a:pt x="320" y="449"/>
                      <a:pt x="320" y="449"/>
                      <a:pt x="320" y="449"/>
                    </a:cubicBezTo>
                    <a:cubicBezTo>
                      <a:pt x="321" y="448"/>
                      <a:pt x="321" y="448"/>
                      <a:pt x="321" y="448"/>
                    </a:cubicBezTo>
                    <a:cubicBezTo>
                      <a:pt x="322" y="448"/>
                      <a:pt x="323" y="446"/>
                      <a:pt x="323" y="446"/>
                    </a:cubicBezTo>
                    <a:cubicBezTo>
                      <a:pt x="324" y="445"/>
                      <a:pt x="324" y="444"/>
                      <a:pt x="325" y="444"/>
                    </a:cubicBezTo>
                    <a:cubicBezTo>
                      <a:pt x="325" y="443"/>
                      <a:pt x="325" y="443"/>
                      <a:pt x="326" y="442"/>
                    </a:cubicBezTo>
                    <a:cubicBezTo>
                      <a:pt x="327" y="442"/>
                      <a:pt x="328" y="441"/>
                      <a:pt x="328" y="440"/>
                    </a:cubicBezTo>
                    <a:cubicBezTo>
                      <a:pt x="329" y="438"/>
                      <a:pt x="329" y="435"/>
                      <a:pt x="328" y="433"/>
                    </a:cubicBezTo>
                    <a:cubicBezTo>
                      <a:pt x="328" y="431"/>
                      <a:pt x="328" y="429"/>
                      <a:pt x="328" y="427"/>
                    </a:cubicBezTo>
                    <a:cubicBezTo>
                      <a:pt x="328" y="427"/>
                      <a:pt x="329" y="427"/>
                      <a:pt x="331" y="427"/>
                    </a:cubicBezTo>
                    <a:cubicBezTo>
                      <a:pt x="332" y="427"/>
                      <a:pt x="333" y="427"/>
                      <a:pt x="335" y="427"/>
                    </a:cubicBezTo>
                    <a:cubicBezTo>
                      <a:pt x="336" y="427"/>
                      <a:pt x="336" y="427"/>
                      <a:pt x="336" y="427"/>
                    </a:cubicBezTo>
                    <a:cubicBezTo>
                      <a:pt x="337" y="427"/>
                      <a:pt x="337" y="427"/>
                      <a:pt x="337" y="427"/>
                    </a:cubicBezTo>
                    <a:cubicBezTo>
                      <a:pt x="339" y="426"/>
                      <a:pt x="340" y="425"/>
                      <a:pt x="341" y="424"/>
                    </a:cubicBezTo>
                    <a:cubicBezTo>
                      <a:pt x="342" y="424"/>
                      <a:pt x="342" y="423"/>
                      <a:pt x="343" y="423"/>
                    </a:cubicBezTo>
                    <a:cubicBezTo>
                      <a:pt x="344" y="421"/>
                      <a:pt x="346" y="421"/>
                      <a:pt x="348" y="420"/>
                    </a:cubicBezTo>
                    <a:cubicBezTo>
                      <a:pt x="349" y="419"/>
                      <a:pt x="349" y="419"/>
                      <a:pt x="349" y="419"/>
                    </a:cubicBezTo>
                    <a:cubicBezTo>
                      <a:pt x="350" y="419"/>
                      <a:pt x="350" y="419"/>
                      <a:pt x="351" y="419"/>
                    </a:cubicBezTo>
                    <a:cubicBezTo>
                      <a:pt x="353" y="418"/>
                      <a:pt x="354" y="418"/>
                      <a:pt x="354" y="417"/>
                    </a:cubicBezTo>
                    <a:cubicBezTo>
                      <a:pt x="355" y="417"/>
                      <a:pt x="355" y="417"/>
                      <a:pt x="355" y="417"/>
                    </a:cubicBezTo>
                    <a:cubicBezTo>
                      <a:pt x="355" y="416"/>
                      <a:pt x="355" y="416"/>
                      <a:pt x="355" y="416"/>
                    </a:cubicBezTo>
                    <a:cubicBezTo>
                      <a:pt x="356" y="415"/>
                      <a:pt x="355" y="409"/>
                      <a:pt x="354" y="407"/>
                    </a:cubicBezTo>
                    <a:cubicBezTo>
                      <a:pt x="354" y="407"/>
                      <a:pt x="354" y="407"/>
                      <a:pt x="354" y="407"/>
                    </a:cubicBezTo>
                    <a:cubicBezTo>
                      <a:pt x="354" y="407"/>
                      <a:pt x="354" y="407"/>
                      <a:pt x="354" y="407"/>
                    </a:cubicBezTo>
                    <a:cubicBezTo>
                      <a:pt x="353" y="406"/>
                      <a:pt x="351" y="406"/>
                      <a:pt x="348" y="406"/>
                    </a:cubicBezTo>
                    <a:cubicBezTo>
                      <a:pt x="347" y="406"/>
                      <a:pt x="346" y="406"/>
                      <a:pt x="345" y="406"/>
                    </a:cubicBezTo>
                    <a:cubicBezTo>
                      <a:pt x="344" y="406"/>
                      <a:pt x="343" y="406"/>
                      <a:pt x="343" y="406"/>
                    </a:cubicBezTo>
                    <a:cubicBezTo>
                      <a:pt x="342" y="406"/>
                      <a:pt x="341" y="406"/>
                      <a:pt x="340" y="406"/>
                    </a:cubicBezTo>
                    <a:cubicBezTo>
                      <a:pt x="339" y="406"/>
                      <a:pt x="337" y="406"/>
                      <a:pt x="336" y="406"/>
                    </a:cubicBezTo>
                    <a:cubicBezTo>
                      <a:pt x="335" y="406"/>
                      <a:pt x="334" y="406"/>
                      <a:pt x="333" y="406"/>
                    </a:cubicBezTo>
                    <a:cubicBezTo>
                      <a:pt x="331" y="405"/>
                      <a:pt x="331" y="404"/>
                      <a:pt x="332" y="401"/>
                    </a:cubicBezTo>
                    <a:cubicBezTo>
                      <a:pt x="332" y="400"/>
                      <a:pt x="333" y="400"/>
                      <a:pt x="333" y="399"/>
                    </a:cubicBezTo>
                    <a:cubicBezTo>
                      <a:pt x="334" y="395"/>
                      <a:pt x="331" y="389"/>
                      <a:pt x="328" y="385"/>
                    </a:cubicBezTo>
                    <a:cubicBezTo>
                      <a:pt x="328" y="384"/>
                      <a:pt x="327" y="383"/>
                      <a:pt x="326" y="382"/>
                    </a:cubicBezTo>
                    <a:cubicBezTo>
                      <a:pt x="324" y="377"/>
                      <a:pt x="323" y="371"/>
                      <a:pt x="324" y="365"/>
                    </a:cubicBezTo>
                    <a:cubicBezTo>
                      <a:pt x="325" y="360"/>
                      <a:pt x="323" y="356"/>
                      <a:pt x="319" y="352"/>
                    </a:cubicBezTo>
                    <a:cubicBezTo>
                      <a:pt x="318" y="351"/>
                      <a:pt x="317" y="351"/>
                      <a:pt x="316" y="350"/>
                    </a:cubicBezTo>
                    <a:cubicBezTo>
                      <a:pt x="315" y="349"/>
                      <a:pt x="314" y="348"/>
                      <a:pt x="313" y="347"/>
                    </a:cubicBezTo>
                    <a:cubicBezTo>
                      <a:pt x="312" y="346"/>
                      <a:pt x="311" y="345"/>
                      <a:pt x="310" y="344"/>
                    </a:cubicBezTo>
                    <a:cubicBezTo>
                      <a:pt x="307" y="340"/>
                      <a:pt x="303" y="335"/>
                      <a:pt x="304" y="331"/>
                    </a:cubicBezTo>
                    <a:cubicBezTo>
                      <a:pt x="304" y="331"/>
                      <a:pt x="305" y="331"/>
                      <a:pt x="305" y="331"/>
                    </a:cubicBezTo>
                    <a:cubicBezTo>
                      <a:pt x="307" y="331"/>
                      <a:pt x="307" y="332"/>
                      <a:pt x="308" y="333"/>
                    </a:cubicBezTo>
                    <a:cubicBezTo>
                      <a:pt x="309" y="334"/>
                      <a:pt x="309" y="335"/>
                      <a:pt x="310" y="336"/>
                    </a:cubicBezTo>
                    <a:cubicBezTo>
                      <a:pt x="311" y="337"/>
                      <a:pt x="313" y="337"/>
                      <a:pt x="314" y="337"/>
                    </a:cubicBezTo>
                    <a:cubicBezTo>
                      <a:pt x="316" y="337"/>
                      <a:pt x="318" y="337"/>
                      <a:pt x="320" y="336"/>
                    </a:cubicBezTo>
                    <a:cubicBezTo>
                      <a:pt x="321" y="336"/>
                      <a:pt x="323" y="335"/>
                      <a:pt x="325" y="335"/>
                    </a:cubicBezTo>
                    <a:cubicBezTo>
                      <a:pt x="326" y="335"/>
                      <a:pt x="328" y="336"/>
                      <a:pt x="329" y="337"/>
                    </a:cubicBezTo>
                    <a:cubicBezTo>
                      <a:pt x="330" y="338"/>
                      <a:pt x="330" y="339"/>
                      <a:pt x="329" y="341"/>
                    </a:cubicBezTo>
                    <a:cubicBezTo>
                      <a:pt x="329" y="343"/>
                      <a:pt x="329" y="344"/>
                      <a:pt x="331" y="346"/>
                    </a:cubicBezTo>
                    <a:cubicBezTo>
                      <a:pt x="332" y="346"/>
                      <a:pt x="332" y="346"/>
                      <a:pt x="333" y="346"/>
                    </a:cubicBezTo>
                    <a:cubicBezTo>
                      <a:pt x="335" y="346"/>
                      <a:pt x="336" y="346"/>
                      <a:pt x="338" y="345"/>
                    </a:cubicBezTo>
                    <a:cubicBezTo>
                      <a:pt x="340" y="344"/>
                      <a:pt x="342" y="343"/>
                      <a:pt x="343" y="343"/>
                    </a:cubicBezTo>
                    <a:cubicBezTo>
                      <a:pt x="344" y="343"/>
                      <a:pt x="345" y="344"/>
                      <a:pt x="346" y="344"/>
                    </a:cubicBezTo>
                    <a:cubicBezTo>
                      <a:pt x="347" y="345"/>
                      <a:pt x="347" y="345"/>
                      <a:pt x="348" y="345"/>
                    </a:cubicBezTo>
                    <a:cubicBezTo>
                      <a:pt x="349" y="346"/>
                      <a:pt x="350" y="347"/>
                      <a:pt x="351" y="347"/>
                    </a:cubicBezTo>
                    <a:cubicBezTo>
                      <a:pt x="352" y="347"/>
                      <a:pt x="352" y="346"/>
                      <a:pt x="353" y="346"/>
                    </a:cubicBezTo>
                    <a:cubicBezTo>
                      <a:pt x="354" y="345"/>
                      <a:pt x="354" y="345"/>
                      <a:pt x="354" y="345"/>
                    </a:cubicBezTo>
                    <a:cubicBezTo>
                      <a:pt x="355" y="344"/>
                      <a:pt x="356" y="343"/>
                      <a:pt x="357" y="343"/>
                    </a:cubicBezTo>
                    <a:cubicBezTo>
                      <a:pt x="357" y="343"/>
                      <a:pt x="357" y="343"/>
                      <a:pt x="357" y="343"/>
                    </a:cubicBezTo>
                    <a:cubicBezTo>
                      <a:pt x="358" y="343"/>
                      <a:pt x="359" y="345"/>
                      <a:pt x="359" y="346"/>
                    </a:cubicBezTo>
                    <a:cubicBezTo>
                      <a:pt x="362" y="348"/>
                      <a:pt x="363" y="350"/>
                      <a:pt x="365" y="352"/>
                    </a:cubicBezTo>
                    <a:cubicBezTo>
                      <a:pt x="366" y="353"/>
                      <a:pt x="367" y="354"/>
                      <a:pt x="368" y="355"/>
                    </a:cubicBezTo>
                    <a:cubicBezTo>
                      <a:pt x="369" y="356"/>
                      <a:pt x="370" y="357"/>
                      <a:pt x="371" y="358"/>
                    </a:cubicBezTo>
                    <a:cubicBezTo>
                      <a:pt x="372" y="359"/>
                      <a:pt x="373" y="359"/>
                      <a:pt x="374" y="359"/>
                    </a:cubicBezTo>
                    <a:cubicBezTo>
                      <a:pt x="375" y="359"/>
                      <a:pt x="376" y="359"/>
                      <a:pt x="376" y="359"/>
                    </a:cubicBezTo>
                    <a:cubicBezTo>
                      <a:pt x="379" y="357"/>
                      <a:pt x="379" y="351"/>
                      <a:pt x="379" y="347"/>
                    </a:cubicBezTo>
                    <a:cubicBezTo>
                      <a:pt x="379" y="343"/>
                      <a:pt x="379" y="341"/>
                      <a:pt x="382" y="340"/>
                    </a:cubicBezTo>
                    <a:cubicBezTo>
                      <a:pt x="382" y="340"/>
                      <a:pt x="383" y="340"/>
                      <a:pt x="383" y="340"/>
                    </a:cubicBezTo>
                    <a:cubicBezTo>
                      <a:pt x="384" y="339"/>
                      <a:pt x="385" y="339"/>
                      <a:pt x="385" y="339"/>
                    </a:cubicBezTo>
                    <a:cubicBezTo>
                      <a:pt x="386" y="338"/>
                      <a:pt x="386" y="338"/>
                      <a:pt x="387" y="337"/>
                    </a:cubicBezTo>
                    <a:cubicBezTo>
                      <a:pt x="387" y="336"/>
                      <a:pt x="387" y="336"/>
                      <a:pt x="388" y="336"/>
                    </a:cubicBezTo>
                    <a:cubicBezTo>
                      <a:pt x="389" y="334"/>
                      <a:pt x="390" y="334"/>
                      <a:pt x="390" y="334"/>
                    </a:cubicBezTo>
                    <a:cubicBezTo>
                      <a:pt x="391" y="334"/>
                      <a:pt x="392" y="335"/>
                      <a:pt x="394" y="336"/>
                    </a:cubicBezTo>
                    <a:cubicBezTo>
                      <a:pt x="394" y="336"/>
                      <a:pt x="394" y="336"/>
                      <a:pt x="395" y="336"/>
                    </a:cubicBezTo>
                    <a:cubicBezTo>
                      <a:pt x="396" y="337"/>
                      <a:pt x="397" y="337"/>
                      <a:pt x="398" y="337"/>
                    </a:cubicBezTo>
                    <a:cubicBezTo>
                      <a:pt x="399" y="337"/>
                      <a:pt x="401" y="337"/>
                      <a:pt x="402" y="336"/>
                    </a:cubicBezTo>
                    <a:cubicBezTo>
                      <a:pt x="403" y="336"/>
                      <a:pt x="403" y="336"/>
                      <a:pt x="403" y="336"/>
                    </a:cubicBezTo>
                    <a:cubicBezTo>
                      <a:pt x="405" y="335"/>
                      <a:pt x="406" y="335"/>
                      <a:pt x="408" y="335"/>
                    </a:cubicBezTo>
                    <a:cubicBezTo>
                      <a:pt x="409" y="335"/>
                      <a:pt x="410" y="335"/>
                      <a:pt x="412" y="334"/>
                    </a:cubicBezTo>
                    <a:cubicBezTo>
                      <a:pt x="413" y="334"/>
                      <a:pt x="414" y="333"/>
                      <a:pt x="416" y="333"/>
                    </a:cubicBezTo>
                    <a:cubicBezTo>
                      <a:pt x="418" y="332"/>
                      <a:pt x="419" y="332"/>
                      <a:pt x="420" y="331"/>
                    </a:cubicBezTo>
                    <a:cubicBezTo>
                      <a:pt x="423" y="331"/>
                      <a:pt x="423" y="329"/>
                      <a:pt x="424" y="328"/>
                    </a:cubicBezTo>
                    <a:cubicBezTo>
                      <a:pt x="425" y="327"/>
                      <a:pt x="425" y="326"/>
                      <a:pt x="426" y="325"/>
                    </a:cubicBezTo>
                    <a:cubicBezTo>
                      <a:pt x="427" y="324"/>
                      <a:pt x="429" y="323"/>
                      <a:pt x="431" y="323"/>
                    </a:cubicBezTo>
                    <a:cubicBezTo>
                      <a:pt x="431" y="323"/>
                      <a:pt x="432" y="323"/>
                      <a:pt x="433" y="322"/>
                    </a:cubicBezTo>
                    <a:cubicBezTo>
                      <a:pt x="434" y="322"/>
                      <a:pt x="436" y="321"/>
                      <a:pt x="437" y="321"/>
                    </a:cubicBezTo>
                    <a:cubicBezTo>
                      <a:pt x="439" y="321"/>
                      <a:pt x="440" y="320"/>
                      <a:pt x="442" y="320"/>
                    </a:cubicBezTo>
                    <a:cubicBezTo>
                      <a:pt x="443" y="319"/>
                      <a:pt x="445" y="317"/>
                      <a:pt x="446" y="316"/>
                    </a:cubicBezTo>
                    <a:cubicBezTo>
                      <a:pt x="446" y="315"/>
                      <a:pt x="447" y="314"/>
                      <a:pt x="448" y="313"/>
                    </a:cubicBezTo>
                    <a:cubicBezTo>
                      <a:pt x="449" y="312"/>
                      <a:pt x="450" y="311"/>
                      <a:pt x="451" y="311"/>
                    </a:cubicBezTo>
                    <a:cubicBezTo>
                      <a:pt x="455" y="308"/>
                      <a:pt x="457" y="306"/>
                      <a:pt x="458" y="300"/>
                    </a:cubicBezTo>
                    <a:cubicBezTo>
                      <a:pt x="458" y="296"/>
                      <a:pt x="457" y="295"/>
                      <a:pt x="455" y="293"/>
                    </a:cubicBezTo>
                    <a:cubicBezTo>
                      <a:pt x="453" y="292"/>
                      <a:pt x="453" y="292"/>
                      <a:pt x="453" y="292"/>
                    </a:cubicBezTo>
                    <a:cubicBezTo>
                      <a:pt x="451" y="290"/>
                      <a:pt x="449" y="288"/>
                      <a:pt x="448" y="285"/>
                    </a:cubicBezTo>
                    <a:cubicBezTo>
                      <a:pt x="443" y="280"/>
                      <a:pt x="443" y="280"/>
                      <a:pt x="443" y="280"/>
                    </a:cubicBezTo>
                    <a:cubicBezTo>
                      <a:pt x="441" y="277"/>
                      <a:pt x="439" y="275"/>
                      <a:pt x="437" y="272"/>
                    </a:cubicBezTo>
                    <a:cubicBezTo>
                      <a:pt x="436" y="271"/>
                      <a:pt x="436" y="271"/>
                      <a:pt x="435" y="270"/>
                    </a:cubicBezTo>
                    <a:cubicBezTo>
                      <a:pt x="432" y="267"/>
                      <a:pt x="428" y="263"/>
                      <a:pt x="429" y="260"/>
                    </a:cubicBezTo>
                    <a:cubicBezTo>
                      <a:pt x="430" y="258"/>
                      <a:pt x="432" y="257"/>
                      <a:pt x="434" y="256"/>
                    </a:cubicBezTo>
                    <a:cubicBezTo>
                      <a:pt x="436" y="254"/>
                      <a:pt x="438" y="253"/>
                      <a:pt x="439" y="250"/>
                    </a:cubicBezTo>
                    <a:cubicBezTo>
                      <a:pt x="441" y="247"/>
                      <a:pt x="440" y="241"/>
                      <a:pt x="440" y="236"/>
                    </a:cubicBezTo>
                    <a:cubicBezTo>
                      <a:pt x="440" y="234"/>
                      <a:pt x="440" y="232"/>
                      <a:pt x="440" y="231"/>
                    </a:cubicBezTo>
                    <a:cubicBezTo>
                      <a:pt x="440" y="230"/>
                      <a:pt x="441" y="230"/>
                      <a:pt x="442" y="230"/>
                    </a:cubicBezTo>
                    <a:cubicBezTo>
                      <a:pt x="445" y="229"/>
                      <a:pt x="447" y="228"/>
                      <a:pt x="451" y="228"/>
                    </a:cubicBezTo>
                    <a:cubicBezTo>
                      <a:pt x="455" y="228"/>
                      <a:pt x="459" y="226"/>
                      <a:pt x="462" y="224"/>
                    </a:cubicBezTo>
                    <a:cubicBezTo>
                      <a:pt x="464" y="223"/>
                      <a:pt x="468" y="219"/>
                      <a:pt x="470" y="217"/>
                    </a:cubicBezTo>
                    <a:cubicBezTo>
                      <a:pt x="470" y="216"/>
                      <a:pt x="471" y="215"/>
                      <a:pt x="471" y="214"/>
                    </a:cubicBezTo>
                    <a:cubicBezTo>
                      <a:pt x="471" y="213"/>
                      <a:pt x="471" y="213"/>
                      <a:pt x="471" y="213"/>
                    </a:cubicBezTo>
                    <a:cubicBezTo>
                      <a:pt x="470" y="212"/>
                      <a:pt x="470" y="212"/>
                      <a:pt x="470" y="212"/>
                    </a:cubicBezTo>
                    <a:cubicBezTo>
                      <a:pt x="469" y="211"/>
                      <a:pt x="467" y="211"/>
                      <a:pt x="466" y="211"/>
                    </a:cubicBezTo>
                    <a:cubicBezTo>
                      <a:pt x="465" y="211"/>
                      <a:pt x="464" y="211"/>
                      <a:pt x="463" y="211"/>
                    </a:cubicBezTo>
                    <a:cubicBezTo>
                      <a:pt x="463" y="211"/>
                      <a:pt x="462" y="211"/>
                      <a:pt x="461" y="211"/>
                    </a:cubicBezTo>
                    <a:cubicBezTo>
                      <a:pt x="460" y="211"/>
                      <a:pt x="460" y="211"/>
                      <a:pt x="460" y="211"/>
                    </a:cubicBezTo>
                    <a:cubicBezTo>
                      <a:pt x="459" y="210"/>
                      <a:pt x="459" y="209"/>
                      <a:pt x="460" y="207"/>
                    </a:cubicBezTo>
                    <a:cubicBezTo>
                      <a:pt x="460" y="206"/>
                      <a:pt x="460" y="205"/>
                      <a:pt x="460" y="203"/>
                    </a:cubicBezTo>
                    <a:cubicBezTo>
                      <a:pt x="460" y="202"/>
                      <a:pt x="459" y="200"/>
                      <a:pt x="459" y="199"/>
                    </a:cubicBezTo>
                    <a:cubicBezTo>
                      <a:pt x="458" y="197"/>
                      <a:pt x="457" y="196"/>
                      <a:pt x="459" y="193"/>
                    </a:cubicBezTo>
                    <a:cubicBezTo>
                      <a:pt x="461" y="190"/>
                      <a:pt x="463" y="187"/>
                      <a:pt x="467" y="185"/>
                    </a:cubicBezTo>
                    <a:cubicBezTo>
                      <a:pt x="469" y="184"/>
                      <a:pt x="470" y="182"/>
                      <a:pt x="472" y="181"/>
                    </a:cubicBezTo>
                    <a:cubicBezTo>
                      <a:pt x="473" y="180"/>
                      <a:pt x="474" y="178"/>
                      <a:pt x="476" y="177"/>
                    </a:cubicBezTo>
                    <a:cubicBezTo>
                      <a:pt x="483" y="173"/>
                      <a:pt x="489" y="168"/>
                      <a:pt x="493" y="163"/>
                    </a:cubicBezTo>
                    <a:cubicBezTo>
                      <a:pt x="494" y="161"/>
                      <a:pt x="494" y="161"/>
                      <a:pt x="494" y="161"/>
                    </a:cubicBezTo>
                    <a:lnTo>
                      <a:pt x="493" y="160"/>
                    </a:lnTo>
                    <a:close/>
                    <a:moveTo>
                      <a:pt x="132" y="31"/>
                    </a:moveTo>
                    <a:cubicBezTo>
                      <a:pt x="132" y="31"/>
                      <a:pt x="132" y="31"/>
                      <a:pt x="132" y="31"/>
                    </a:cubicBezTo>
                    <a:cubicBezTo>
                      <a:pt x="131" y="31"/>
                      <a:pt x="130" y="31"/>
                      <a:pt x="128" y="30"/>
                    </a:cubicBezTo>
                    <a:cubicBezTo>
                      <a:pt x="128" y="30"/>
                      <a:pt x="127" y="30"/>
                      <a:pt x="127" y="30"/>
                    </a:cubicBezTo>
                    <a:cubicBezTo>
                      <a:pt x="127" y="28"/>
                      <a:pt x="128" y="28"/>
                      <a:pt x="130" y="27"/>
                    </a:cubicBezTo>
                    <a:cubicBezTo>
                      <a:pt x="131" y="27"/>
                      <a:pt x="133" y="29"/>
                      <a:pt x="133" y="30"/>
                    </a:cubicBezTo>
                    <a:cubicBezTo>
                      <a:pt x="133" y="31"/>
                      <a:pt x="133" y="31"/>
                      <a:pt x="133" y="31"/>
                    </a:cubicBezTo>
                    <a:cubicBezTo>
                      <a:pt x="133" y="31"/>
                      <a:pt x="132" y="31"/>
                      <a:pt x="132" y="31"/>
                    </a:cubicBezTo>
                    <a:close/>
                    <a:moveTo>
                      <a:pt x="446" y="154"/>
                    </a:moveTo>
                    <a:cubicBezTo>
                      <a:pt x="446" y="154"/>
                      <a:pt x="445" y="155"/>
                      <a:pt x="445" y="155"/>
                    </a:cubicBezTo>
                    <a:cubicBezTo>
                      <a:pt x="444" y="154"/>
                      <a:pt x="443" y="154"/>
                      <a:pt x="441" y="153"/>
                    </a:cubicBezTo>
                    <a:cubicBezTo>
                      <a:pt x="441" y="153"/>
                      <a:pt x="440" y="153"/>
                      <a:pt x="440" y="153"/>
                    </a:cubicBezTo>
                    <a:cubicBezTo>
                      <a:pt x="438" y="153"/>
                      <a:pt x="437" y="154"/>
                      <a:pt x="436" y="155"/>
                    </a:cubicBezTo>
                    <a:cubicBezTo>
                      <a:pt x="436" y="155"/>
                      <a:pt x="436" y="155"/>
                      <a:pt x="436" y="155"/>
                    </a:cubicBezTo>
                    <a:cubicBezTo>
                      <a:pt x="435" y="155"/>
                      <a:pt x="433" y="155"/>
                      <a:pt x="432" y="154"/>
                    </a:cubicBezTo>
                    <a:cubicBezTo>
                      <a:pt x="432" y="154"/>
                      <a:pt x="432" y="154"/>
                      <a:pt x="432" y="154"/>
                    </a:cubicBezTo>
                    <a:cubicBezTo>
                      <a:pt x="435" y="154"/>
                      <a:pt x="438" y="154"/>
                      <a:pt x="441" y="152"/>
                    </a:cubicBezTo>
                    <a:cubicBezTo>
                      <a:pt x="441" y="152"/>
                      <a:pt x="441" y="152"/>
                      <a:pt x="441" y="152"/>
                    </a:cubicBezTo>
                    <a:cubicBezTo>
                      <a:pt x="442" y="153"/>
                      <a:pt x="443" y="154"/>
                      <a:pt x="444" y="154"/>
                    </a:cubicBezTo>
                    <a:cubicBezTo>
                      <a:pt x="445" y="154"/>
                      <a:pt x="446" y="154"/>
                      <a:pt x="446" y="154"/>
                    </a:cubicBezTo>
                    <a:cubicBezTo>
                      <a:pt x="446" y="154"/>
                      <a:pt x="446" y="154"/>
                      <a:pt x="446" y="15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69" name="Freeform 17">
                <a:extLst>
                  <a:ext uri="{FF2B5EF4-FFF2-40B4-BE49-F238E27FC236}">
                    <a16:creationId xmlns:a16="http://schemas.microsoft.com/office/drawing/2014/main" id="{19500379-78CD-41BD-ACAD-8142A7797018}"/>
                  </a:ext>
                </a:extLst>
              </p:cNvPr>
              <p:cNvSpPr>
                <a:spLocks/>
              </p:cNvSpPr>
              <p:nvPr/>
            </p:nvSpPr>
            <p:spPr bwMode="auto">
              <a:xfrm>
                <a:off x="1604" y="711"/>
                <a:ext cx="323" cy="407"/>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0" name="Freeform 18">
                <a:extLst>
                  <a:ext uri="{FF2B5EF4-FFF2-40B4-BE49-F238E27FC236}">
                    <a16:creationId xmlns:a16="http://schemas.microsoft.com/office/drawing/2014/main" id="{39C652EA-E093-4FE3-A185-8AAF2A2CAFC3}"/>
                  </a:ext>
                </a:extLst>
              </p:cNvPr>
              <p:cNvSpPr>
                <a:spLocks/>
              </p:cNvSpPr>
              <p:nvPr/>
            </p:nvSpPr>
            <p:spPr bwMode="auto">
              <a:xfrm>
                <a:off x="3086" y="435"/>
                <a:ext cx="166" cy="235"/>
              </a:xfrm>
              <a:custGeom>
                <a:avLst/>
                <a:gdLst>
                  <a:gd name="T0" fmla="*/ 104 w 108"/>
                  <a:gd name="T1" fmla="*/ 52 h 153"/>
                  <a:gd name="T2" fmla="*/ 98 w 108"/>
                  <a:gd name="T3" fmla="*/ 46 h 153"/>
                  <a:gd name="T4" fmla="*/ 95 w 108"/>
                  <a:gd name="T5" fmla="*/ 44 h 153"/>
                  <a:gd name="T6" fmla="*/ 86 w 108"/>
                  <a:gd name="T7" fmla="*/ 36 h 153"/>
                  <a:gd name="T8" fmla="*/ 76 w 108"/>
                  <a:gd name="T9" fmla="*/ 28 h 153"/>
                  <a:gd name="T10" fmla="*/ 67 w 108"/>
                  <a:gd name="T11" fmla="*/ 17 h 153"/>
                  <a:gd name="T12" fmla="*/ 43 w 108"/>
                  <a:gd name="T13" fmla="*/ 7 h 153"/>
                  <a:gd name="T14" fmla="*/ 37 w 108"/>
                  <a:gd name="T15" fmla="*/ 4 h 153"/>
                  <a:gd name="T16" fmla="*/ 27 w 108"/>
                  <a:gd name="T17" fmla="*/ 0 h 153"/>
                  <a:gd name="T18" fmla="*/ 24 w 108"/>
                  <a:gd name="T19" fmla="*/ 6 h 153"/>
                  <a:gd name="T20" fmla="*/ 22 w 108"/>
                  <a:gd name="T21" fmla="*/ 13 h 153"/>
                  <a:gd name="T22" fmla="*/ 5 w 108"/>
                  <a:gd name="T23" fmla="*/ 40 h 153"/>
                  <a:gd name="T24" fmla="*/ 7 w 108"/>
                  <a:gd name="T25" fmla="*/ 48 h 153"/>
                  <a:gd name="T26" fmla="*/ 7 w 108"/>
                  <a:gd name="T27" fmla="*/ 57 h 153"/>
                  <a:gd name="T28" fmla="*/ 20 w 108"/>
                  <a:gd name="T29" fmla="*/ 101 h 153"/>
                  <a:gd name="T30" fmla="*/ 16 w 108"/>
                  <a:gd name="T31" fmla="*/ 108 h 153"/>
                  <a:gd name="T32" fmla="*/ 14 w 108"/>
                  <a:gd name="T33" fmla="*/ 116 h 153"/>
                  <a:gd name="T34" fmla="*/ 10 w 108"/>
                  <a:gd name="T35" fmla="*/ 132 h 153"/>
                  <a:gd name="T36" fmla="*/ 6 w 108"/>
                  <a:gd name="T37" fmla="*/ 138 h 153"/>
                  <a:gd name="T38" fmla="*/ 0 w 108"/>
                  <a:gd name="T39" fmla="*/ 147 h 153"/>
                  <a:gd name="T40" fmla="*/ 6 w 108"/>
                  <a:gd name="T41" fmla="*/ 149 h 153"/>
                  <a:gd name="T42" fmla="*/ 15 w 108"/>
                  <a:gd name="T43" fmla="*/ 153 h 153"/>
                  <a:gd name="T44" fmla="*/ 19 w 108"/>
                  <a:gd name="T45" fmla="*/ 150 h 153"/>
                  <a:gd name="T46" fmla="*/ 30 w 108"/>
                  <a:gd name="T47" fmla="*/ 143 h 153"/>
                  <a:gd name="T48" fmla="*/ 37 w 108"/>
                  <a:gd name="T49" fmla="*/ 147 h 153"/>
                  <a:gd name="T50" fmla="*/ 40 w 108"/>
                  <a:gd name="T51" fmla="*/ 146 h 153"/>
                  <a:gd name="T52" fmla="*/ 44 w 108"/>
                  <a:gd name="T53" fmla="*/ 145 h 153"/>
                  <a:gd name="T54" fmla="*/ 51 w 108"/>
                  <a:gd name="T55" fmla="*/ 148 h 153"/>
                  <a:gd name="T56" fmla="*/ 59 w 108"/>
                  <a:gd name="T57" fmla="*/ 150 h 153"/>
                  <a:gd name="T58" fmla="*/ 73 w 108"/>
                  <a:gd name="T59" fmla="*/ 130 h 153"/>
                  <a:gd name="T60" fmla="*/ 76 w 108"/>
                  <a:gd name="T61" fmla="*/ 120 h 153"/>
                  <a:gd name="T62" fmla="*/ 80 w 108"/>
                  <a:gd name="T63" fmla="*/ 113 h 153"/>
                  <a:gd name="T64" fmla="*/ 84 w 108"/>
                  <a:gd name="T65" fmla="*/ 105 h 153"/>
                  <a:gd name="T66" fmla="*/ 90 w 108"/>
                  <a:gd name="T67" fmla="*/ 97 h 153"/>
                  <a:gd name="T68" fmla="*/ 97 w 108"/>
                  <a:gd name="T69" fmla="*/ 82 h 153"/>
                  <a:gd name="T70" fmla="*/ 106 w 108"/>
                  <a:gd name="T71" fmla="*/ 71 h 153"/>
                  <a:gd name="T72" fmla="*/ 108 w 108"/>
                  <a:gd name="T73" fmla="*/ 57 h 153"/>
                  <a:gd name="T74" fmla="*/ 106 w 108"/>
                  <a:gd name="T75" fmla="*/ 5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53">
                    <a:moveTo>
                      <a:pt x="106" y="54"/>
                    </a:moveTo>
                    <a:cubicBezTo>
                      <a:pt x="105" y="53"/>
                      <a:pt x="105" y="53"/>
                      <a:pt x="104" y="52"/>
                    </a:cubicBezTo>
                    <a:cubicBezTo>
                      <a:pt x="104" y="51"/>
                      <a:pt x="103" y="50"/>
                      <a:pt x="102" y="49"/>
                    </a:cubicBezTo>
                    <a:cubicBezTo>
                      <a:pt x="101" y="47"/>
                      <a:pt x="99" y="47"/>
                      <a:pt x="98" y="46"/>
                    </a:cubicBezTo>
                    <a:cubicBezTo>
                      <a:pt x="97" y="46"/>
                      <a:pt x="96" y="46"/>
                      <a:pt x="96" y="46"/>
                    </a:cubicBezTo>
                    <a:cubicBezTo>
                      <a:pt x="95" y="45"/>
                      <a:pt x="95" y="45"/>
                      <a:pt x="95" y="44"/>
                    </a:cubicBezTo>
                    <a:cubicBezTo>
                      <a:pt x="94" y="43"/>
                      <a:pt x="93" y="41"/>
                      <a:pt x="92" y="40"/>
                    </a:cubicBezTo>
                    <a:cubicBezTo>
                      <a:pt x="90" y="38"/>
                      <a:pt x="88" y="37"/>
                      <a:pt x="86" y="36"/>
                    </a:cubicBezTo>
                    <a:cubicBezTo>
                      <a:pt x="84" y="34"/>
                      <a:pt x="81" y="32"/>
                      <a:pt x="79" y="31"/>
                    </a:cubicBezTo>
                    <a:cubicBezTo>
                      <a:pt x="78" y="30"/>
                      <a:pt x="77" y="29"/>
                      <a:pt x="76" y="28"/>
                    </a:cubicBezTo>
                    <a:cubicBezTo>
                      <a:pt x="74" y="25"/>
                      <a:pt x="71" y="23"/>
                      <a:pt x="69" y="20"/>
                    </a:cubicBezTo>
                    <a:cubicBezTo>
                      <a:pt x="68" y="19"/>
                      <a:pt x="67" y="18"/>
                      <a:pt x="67" y="17"/>
                    </a:cubicBezTo>
                    <a:cubicBezTo>
                      <a:pt x="64" y="14"/>
                      <a:pt x="62" y="11"/>
                      <a:pt x="55" y="10"/>
                    </a:cubicBezTo>
                    <a:cubicBezTo>
                      <a:pt x="50" y="10"/>
                      <a:pt x="47" y="10"/>
                      <a:pt x="43" y="7"/>
                    </a:cubicBezTo>
                    <a:cubicBezTo>
                      <a:pt x="42" y="7"/>
                      <a:pt x="41" y="7"/>
                      <a:pt x="41" y="6"/>
                    </a:cubicBezTo>
                    <a:cubicBezTo>
                      <a:pt x="39" y="6"/>
                      <a:pt x="38" y="5"/>
                      <a:pt x="37" y="4"/>
                    </a:cubicBezTo>
                    <a:cubicBezTo>
                      <a:pt x="34" y="2"/>
                      <a:pt x="32" y="1"/>
                      <a:pt x="29" y="0"/>
                    </a:cubicBezTo>
                    <a:cubicBezTo>
                      <a:pt x="27" y="0"/>
                      <a:pt x="27" y="0"/>
                      <a:pt x="27" y="0"/>
                    </a:cubicBezTo>
                    <a:cubicBezTo>
                      <a:pt x="26" y="2"/>
                      <a:pt x="26" y="2"/>
                      <a:pt x="26" y="2"/>
                    </a:cubicBezTo>
                    <a:cubicBezTo>
                      <a:pt x="26" y="3"/>
                      <a:pt x="25" y="5"/>
                      <a:pt x="24" y="6"/>
                    </a:cubicBezTo>
                    <a:cubicBezTo>
                      <a:pt x="23" y="8"/>
                      <a:pt x="23" y="9"/>
                      <a:pt x="22" y="10"/>
                    </a:cubicBezTo>
                    <a:cubicBezTo>
                      <a:pt x="22" y="11"/>
                      <a:pt x="22" y="12"/>
                      <a:pt x="22" y="13"/>
                    </a:cubicBezTo>
                    <a:cubicBezTo>
                      <a:pt x="21" y="17"/>
                      <a:pt x="16" y="21"/>
                      <a:pt x="13" y="25"/>
                    </a:cubicBezTo>
                    <a:cubicBezTo>
                      <a:pt x="9" y="29"/>
                      <a:pt x="5" y="34"/>
                      <a:pt x="5" y="40"/>
                    </a:cubicBezTo>
                    <a:cubicBezTo>
                      <a:pt x="5" y="41"/>
                      <a:pt x="5" y="43"/>
                      <a:pt x="6" y="44"/>
                    </a:cubicBezTo>
                    <a:cubicBezTo>
                      <a:pt x="6" y="45"/>
                      <a:pt x="7" y="46"/>
                      <a:pt x="7" y="48"/>
                    </a:cubicBezTo>
                    <a:cubicBezTo>
                      <a:pt x="7" y="49"/>
                      <a:pt x="7" y="51"/>
                      <a:pt x="7" y="53"/>
                    </a:cubicBezTo>
                    <a:cubicBezTo>
                      <a:pt x="7" y="54"/>
                      <a:pt x="7" y="56"/>
                      <a:pt x="7" y="57"/>
                    </a:cubicBezTo>
                    <a:cubicBezTo>
                      <a:pt x="7" y="67"/>
                      <a:pt x="10" y="77"/>
                      <a:pt x="17" y="85"/>
                    </a:cubicBezTo>
                    <a:cubicBezTo>
                      <a:pt x="21" y="90"/>
                      <a:pt x="23" y="94"/>
                      <a:pt x="20" y="101"/>
                    </a:cubicBezTo>
                    <a:cubicBezTo>
                      <a:pt x="19" y="103"/>
                      <a:pt x="18" y="104"/>
                      <a:pt x="17" y="105"/>
                    </a:cubicBezTo>
                    <a:cubicBezTo>
                      <a:pt x="17" y="106"/>
                      <a:pt x="16" y="107"/>
                      <a:pt x="16" y="108"/>
                    </a:cubicBezTo>
                    <a:cubicBezTo>
                      <a:pt x="15" y="109"/>
                      <a:pt x="15" y="111"/>
                      <a:pt x="15" y="113"/>
                    </a:cubicBezTo>
                    <a:cubicBezTo>
                      <a:pt x="15" y="114"/>
                      <a:pt x="14" y="115"/>
                      <a:pt x="14" y="116"/>
                    </a:cubicBezTo>
                    <a:cubicBezTo>
                      <a:pt x="14" y="119"/>
                      <a:pt x="14" y="122"/>
                      <a:pt x="13" y="126"/>
                    </a:cubicBezTo>
                    <a:cubicBezTo>
                      <a:pt x="12" y="129"/>
                      <a:pt x="11" y="130"/>
                      <a:pt x="10" y="132"/>
                    </a:cubicBezTo>
                    <a:cubicBezTo>
                      <a:pt x="9" y="134"/>
                      <a:pt x="9" y="134"/>
                      <a:pt x="9" y="134"/>
                    </a:cubicBezTo>
                    <a:cubicBezTo>
                      <a:pt x="8" y="135"/>
                      <a:pt x="7" y="137"/>
                      <a:pt x="6" y="138"/>
                    </a:cubicBezTo>
                    <a:cubicBezTo>
                      <a:pt x="5" y="141"/>
                      <a:pt x="4" y="143"/>
                      <a:pt x="3" y="145"/>
                    </a:cubicBezTo>
                    <a:cubicBezTo>
                      <a:pt x="0" y="147"/>
                      <a:pt x="0" y="147"/>
                      <a:pt x="0" y="147"/>
                    </a:cubicBezTo>
                    <a:cubicBezTo>
                      <a:pt x="3" y="149"/>
                      <a:pt x="3" y="149"/>
                      <a:pt x="3" y="149"/>
                    </a:cubicBezTo>
                    <a:cubicBezTo>
                      <a:pt x="4" y="149"/>
                      <a:pt x="5" y="149"/>
                      <a:pt x="6" y="149"/>
                    </a:cubicBezTo>
                    <a:cubicBezTo>
                      <a:pt x="9" y="150"/>
                      <a:pt x="10" y="151"/>
                      <a:pt x="11" y="151"/>
                    </a:cubicBezTo>
                    <a:cubicBezTo>
                      <a:pt x="13" y="152"/>
                      <a:pt x="13" y="153"/>
                      <a:pt x="15" y="153"/>
                    </a:cubicBezTo>
                    <a:cubicBezTo>
                      <a:pt x="16" y="153"/>
                      <a:pt x="17" y="151"/>
                      <a:pt x="18" y="150"/>
                    </a:cubicBezTo>
                    <a:cubicBezTo>
                      <a:pt x="19" y="150"/>
                      <a:pt x="19" y="150"/>
                      <a:pt x="19" y="150"/>
                    </a:cubicBezTo>
                    <a:cubicBezTo>
                      <a:pt x="21" y="147"/>
                      <a:pt x="24" y="143"/>
                      <a:pt x="28" y="143"/>
                    </a:cubicBezTo>
                    <a:cubicBezTo>
                      <a:pt x="29" y="143"/>
                      <a:pt x="29" y="143"/>
                      <a:pt x="30" y="143"/>
                    </a:cubicBezTo>
                    <a:cubicBezTo>
                      <a:pt x="31" y="144"/>
                      <a:pt x="32" y="144"/>
                      <a:pt x="33" y="145"/>
                    </a:cubicBezTo>
                    <a:cubicBezTo>
                      <a:pt x="35" y="146"/>
                      <a:pt x="36" y="147"/>
                      <a:pt x="37" y="147"/>
                    </a:cubicBezTo>
                    <a:cubicBezTo>
                      <a:pt x="38" y="147"/>
                      <a:pt x="38" y="147"/>
                      <a:pt x="38" y="147"/>
                    </a:cubicBezTo>
                    <a:cubicBezTo>
                      <a:pt x="39" y="147"/>
                      <a:pt x="40" y="146"/>
                      <a:pt x="40" y="146"/>
                    </a:cubicBezTo>
                    <a:cubicBezTo>
                      <a:pt x="41" y="146"/>
                      <a:pt x="41" y="146"/>
                      <a:pt x="41" y="146"/>
                    </a:cubicBezTo>
                    <a:cubicBezTo>
                      <a:pt x="42" y="146"/>
                      <a:pt x="43" y="145"/>
                      <a:pt x="44" y="145"/>
                    </a:cubicBezTo>
                    <a:cubicBezTo>
                      <a:pt x="45" y="145"/>
                      <a:pt x="45" y="145"/>
                      <a:pt x="46" y="146"/>
                    </a:cubicBezTo>
                    <a:cubicBezTo>
                      <a:pt x="48" y="146"/>
                      <a:pt x="49" y="147"/>
                      <a:pt x="51" y="148"/>
                    </a:cubicBezTo>
                    <a:cubicBezTo>
                      <a:pt x="52" y="149"/>
                      <a:pt x="54" y="150"/>
                      <a:pt x="56" y="150"/>
                    </a:cubicBezTo>
                    <a:cubicBezTo>
                      <a:pt x="56" y="150"/>
                      <a:pt x="57" y="150"/>
                      <a:pt x="59" y="150"/>
                    </a:cubicBezTo>
                    <a:cubicBezTo>
                      <a:pt x="63" y="148"/>
                      <a:pt x="67" y="143"/>
                      <a:pt x="70" y="138"/>
                    </a:cubicBezTo>
                    <a:cubicBezTo>
                      <a:pt x="72" y="136"/>
                      <a:pt x="73" y="133"/>
                      <a:pt x="73" y="130"/>
                    </a:cubicBezTo>
                    <a:cubicBezTo>
                      <a:pt x="73" y="128"/>
                      <a:pt x="74" y="125"/>
                      <a:pt x="75" y="123"/>
                    </a:cubicBezTo>
                    <a:cubicBezTo>
                      <a:pt x="75" y="122"/>
                      <a:pt x="76" y="121"/>
                      <a:pt x="76" y="120"/>
                    </a:cubicBezTo>
                    <a:cubicBezTo>
                      <a:pt x="77" y="119"/>
                      <a:pt x="78" y="117"/>
                      <a:pt x="79" y="115"/>
                    </a:cubicBezTo>
                    <a:cubicBezTo>
                      <a:pt x="79" y="115"/>
                      <a:pt x="79" y="114"/>
                      <a:pt x="80" y="113"/>
                    </a:cubicBezTo>
                    <a:cubicBezTo>
                      <a:pt x="80" y="111"/>
                      <a:pt x="81" y="110"/>
                      <a:pt x="82" y="108"/>
                    </a:cubicBezTo>
                    <a:cubicBezTo>
                      <a:pt x="82" y="107"/>
                      <a:pt x="83" y="106"/>
                      <a:pt x="84" y="105"/>
                    </a:cubicBezTo>
                    <a:cubicBezTo>
                      <a:pt x="85" y="104"/>
                      <a:pt x="86" y="104"/>
                      <a:pt x="86" y="103"/>
                    </a:cubicBezTo>
                    <a:cubicBezTo>
                      <a:pt x="88" y="101"/>
                      <a:pt x="89" y="99"/>
                      <a:pt x="90" y="97"/>
                    </a:cubicBezTo>
                    <a:cubicBezTo>
                      <a:pt x="90" y="95"/>
                      <a:pt x="90" y="95"/>
                      <a:pt x="90" y="95"/>
                    </a:cubicBezTo>
                    <a:cubicBezTo>
                      <a:pt x="92" y="91"/>
                      <a:pt x="94" y="86"/>
                      <a:pt x="97" y="82"/>
                    </a:cubicBezTo>
                    <a:cubicBezTo>
                      <a:pt x="98" y="80"/>
                      <a:pt x="100" y="78"/>
                      <a:pt x="101" y="77"/>
                    </a:cubicBezTo>
                    <a:cubicBezTo>
                      <a:pt x="103" y="75"/>
                      <a:pt x="105" y="74"/>
                      <a:pt x="106" y="71"/>
                    </a:cubicBezTo>
                    <a:cubicBezTo>
                      <a:pt x="106" y="68"/>
                      <a:pt x="107" y="65"/>
                      <a:pt x="107" y="62"/>
                    </a:cubicBezTo>
                    <a:cubicBezTo>
                      <a:pt x="107" y="60"/>
                      <a:pt x="107" y="59"/>
                      <a:pt x="108" y="57"/>
                    </a:cubicBezTo>
                    <a:cubicBezTo>
                      <a:pt x="108" y="55"/>
                      <a:pt x="108" y="55"/>
                      <a:pt x="108" y="55"/>
                    </a:cubicBezTo>
                    <a:lnTo>
                      <a:pt x="106" y="54"/>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1" name="Freeform 19">
                <a:extLst>
                  <a:ext uri="{FF2B5EF4-FFF2-40B4-BE49-F238E27FC236}">
                    <a16:creationId xmlns:a16="http://schemas.microsoft.com/office/drawing/2014/main" id="{32791806-4022-45F6-974E-678B4AB0E227}"/>
                  </a:ext>
                </a:extLst>
              </p:cNvPr>
              <p:cNvSpPr>
                <a:spLocks/>
              </p:cNvSpPr>
              <p:nvPr/>
            </p:nvSpPr>
            <p:spPr bwMode="auto">
              <a:xfrm>
                <a:off x="2895" y="418"/>
                <a:ext cx="231" cy="270"/>
              </a:xfrm>
              <a:custGeom>
                <a:avLst/>
                <a:gdLst>
                  <a:gd name="T0" fmla="*/ 138 w 151"/>
                  <a:gd name="T1" fmla="*/ 7 h 176"/>
                  <a:gd name="T2" fmla="*/ 112 w 151"/>
                  <a:gd name="T3" fmla="*/ 0 h 176"/>
                  <a:gd name="T4" fmla="*/ 101 w 151"/>
                  <a:gd name="T5" fmla="*/ 6 h 176"/>
                  <a:gd name="T6" fmla="*/ 90 w 151"/>
                  <a:gd name="T7" fmla="*/ 2 h 176"/>
                  <a:gd name="T8" fmla="*/ 76 w 151"/>
                  <a:gd name="T9" fmla="*/ 4 h 176"/>
                  <a:gd name="T10" fmla="*/ 73 w 151"/>
                  <a:gd name="T11" fmla="*/ 8 h 176"/>
                  <a:gd name="T12" fmla="*/ 62 w 151"/>
                  <a:gd name="T13" fmla="*/ 6 h 176"/>
                  <a:gd name="T14" fmla="*/ 45 w 151"/>
                  <a:gd name="T15" fmla="*/ 2 h 176"/>
                  <a:gd name="T16" fmla="*/ 39 w 151"/>
                  <a:gd name="T17" fmla="*/ 1 h 176"/>
                  <a:gd name="T18" fmla="*/ 35 w 151"/>
                  <a:gd name="T19" fmla="*/ 7 h 176"/>
                  <a:gd name="T20" fmla="*/ 31 w 151"/>
                  <a:gd name="T21" fmla="*/ 21 h 176"/>
                  <a:gd name="T22" fmla="*/ 29 w 151"/>
                  <a:gd name="T23" fmla="*/ 35 h 176"/>
                  <a:gd name="T24" fmla="*/ 20 w 151"/>
                  <a:gd name="T25" fmla="*/ 46 h 176"/>
                  <a:gd name="T26" fmla="*/ 14 w 151"/>
                  <a:gd name="T27" fmla="*/ 46 h 176"/>
                  <a:gd name="T28" fmla="*/ 5 w 151"/>
                  <a:gd name="T29" fmla="*/ 51 h 176"/>
                  <a:gd name="T30" fmla="*/ 3 w 151"/>
                  <a:gd name="T31" fmla="*/ 75 h 176"/>
                  <a:gd name="T32" fmla="*/ 6 w 151"/>
                  <a:gd name="T33" fmla="*/ 96 h 176"/>
                  <a:gd name="T34" fmla="*/ 17 w 151"/>
                  <a:gd name="T35" fmla="*/ 114 h 176"/>
                  <a:gd name="T36" fmla="*/ 22 w 151"/>
                  <a:gd name="T37" fmla="*/ 113 h 176"/>
                  <a:gd name="T38" fmla="*/ 29 w 151"/>
                  <a:gd name="T39" fmla="*/ 130 h 176"/>
                  <a:gd name="T40" fmla="*/ 42 w 151"/>
                  <a:gd name="T41" fmla="*/ 158 h 176"/>
                  <a:gd name="T42" fmla="*/ 47 w 151"/>
                  <a:gd name="T43" fmla="*/ 165 h 176"/>
                  <a:gd name="T44" fmla="*/ 52 w 151"/>
                  <a:gd name="T45" fmla="*/ 172 h 176"/>
                  <a:gd name="T46" fmla="*/ 62 w 151"/>
                  <a:gd name="T47" fmla="*/ 172 h 176"/>
                  <a:gd name="T48" fmla="*/ 71 w 151"/>
                  <a:gd name="T49" fmla="*/ 175 h 176"/>
                  <a:gd name="T50" fmla="*/ 74 w 151"/>
                  <a:gd name="T51" fmla="*/ 174 h 176"/>
                  <a:gd name="T52" fmla="*/ 69 w 151"/>
                  <a:gd name="T53" fmla="*/ 158 h 176"/>
                  <a:gd name="T54" fmla="*/ 74 w 151"/>
                  <a:gd name="T55" fmla="*/ 151 h 176"/>
                  <a:gd name="T56" fmla="*/ 81 w 151"/>
                  <a:gd name="T57" fmla="*/ 151 h 176"/>
                  <a:gd name="T58" fmla="*/ 87 w 151"/>
                  <a:gd name="T59" fmla="*/ 152 h 176"/>
                  <a:gd name="T60" fmla="*/ 91 w 151"/>
                  <a:gd name="T61" fmla="*/ 151 h 176"/>
                  <a:gd name="T62" fmla="*/ 103 w 151"/>
                  <a:gd name="T63" fmla="*/ 148 h 176"/>
                  <a:gd name="T64" fmla="*/ 109 w 151"/>
                  <a:gd name="T65" fmla="*/ 145 h 176"/>
                  <a:gd name="T66" fmla="*/ 117 w 151"/>
                  <a:gd name="T67" fmla="*/ 152 h 176"/>
                  <a:gd name="T68" fmla="*/ 126 w 151"/>
                  <a:gd name="T69" fmla="*/ 157 h 176"/>
                  <a:gd name="T70" fmla="*/ 133 w 151"/>
                  <a:gd name="T71" fmla="*/ 144 h 176"/>
                  <a:gd name="T72" fmla="*/ 138 w 151"/>
                  <a:gd name="T73" fmla="*/ 127 h 176"/>
                  <a:gd name="T74" fmla="*/ 142 w 151"/>
                  <a:gd name="T75" fmla="*/ 115 h 176"/>
                  <a:gd name="T76" fmla="*/ 131 w 151"/>
                  <a:gd name="T77" fmla="*/ 68 h 176"/>
                  <a:gd name="T78" fmla="*/ 130 w 151"/>
                  <a:gd name="T79" fmla="*/ 56 h 176"/>
                  <a:gd name="T80" fmla="*/ 146 w 151"/>
                  <a:gd name="T81" fmla="*/ 23 h 176"/>
                  <a:gd name="T82" fmla="*/ 150 w 151"/>
                  <a:gd name="T83" fmla="*/ 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176">
                    <a:moveTo>
                      <a:pt x="148" y="10"/>
                    </a:moveTo>
                    <a:cubicBezTo>
                      <a:pt x="145" y="8"/>
                      <a:pt x="143" y="7"/>
                      <a:pt x="138" y="7"/>
                    </a:cubicBezTo>
                    <a:cubicBezTo>
                      <a:pt x="138" y="7"/>
                      <a:pt x="138" y="7"/>
                      <a:pt x="138" y="7"/>
                    </a:cubicBezTo>
                    <a:cubicBezTo>
                      <a:pt x="134" y="7"/>
                      <a:pt x="129" y="6"/>
                      <a:pt x="124" y="4"/>
                    </a:cubicBezTo>
                    <a:cubicBezTo>
                      <a:pt x="123" y="4"/>
                      <a:pt x="121" y="3"/>
                      <a:pt x="120" y="3"/>
                    </a:cubicBezTo>
                    <a:cubicBezTo>
                      <a:pt x="118" y="1"/>
                      <a:pt x="115" y="0"/>
                      <a:pt x="112" y="0"/>
                    </a:cubicBezTo>
                    <a:cubicBezTo>
                      <a:pt x="110" y="0"/>
                      <a:pt x="108" y="1"/>
                      <a:pt x="107" y="2"/>
                    </a:cubicBezTo>
                    <a:cubicBezTo>
                      <a:pt x="106" y="2"/>
                      <a:pt x="105" y="3"/>
                      <a:pt x="104" y="4"/>
                    </a:cubicBezTo>
                    <a:cubicBezTo>
                      <a:pt x="103" y="5"/>
                      <a:pt x="102" y="6"/>
                      <a:pt x="101" y="6"/>
                    </a:cubicBezTo>
                    <a:cubicBezTo>
                      <a:pt x="101" y="6"/>
                      <a:pt x="99" y="5"/>
                      <a:pt x="98" y="4"/>
                    </a:cubicBezTo>
                    <a:cubicBezTo>
                      <a:pt x="97" y="4"/>
                      <a:pt x="96" y="3"/>
                      <a:pt x="95" y="3"/>
                    </a:cubicBezTo>
                    <a:cubicBezTo>
                      <a:pt x="93" y="2"/>
                      <a:pt x="92" y="2"/>
                      <a:pt x="90" y="2"/>
                    </a:cubicBezTo>
                    <a:cubicBezTo>
                      <a:pt x="89" y="2"/>
                      <a:pt x="87" y="2"/>
                      <a:pt x="86" y="3"/>
                    </a:cubicBezTo>
                    <a:cubicBezTo>
                      <a:pt x="83" y="4"/>
                      <a:pt x="82" y="4"/>
                      <a:pt x="79" y="4"/>
                    </a:cubicBezTo>
                    <a:cubicBezTo>
                      <a:pt x="76" y="4"/>
                      <a:pt x="76" y="4"/>
                      <a:pt x="76" y="4"/>
                    </a:cubicBezTo>
                    <a:cubicBezTo>
                      <a:pt x="76" y="6"/>
                      <a:pt x="76" y="6"/>
                      <a:pt x="76" y="6"/>
                    </a:cubicBezTo>
                    <a:cubicBezTo>
                      <a:pt x="76" y="7"/>
                      <a:pt x="76" y="8"/>
                      <a:pt x="75" y="10"/>
                    </a:cubicBezTo>
                    <a:cubicBezTo>
                      <a:pt x="75" y="9"/>
                      <a:pt x="74" y="9"/>
                      <a:pt x="73" y="8"/>
                    </a:cubicBezTo>
                    <a:cubicBezTo>
                      <a:pt x="71" y="6"/>
                      <a:pt x="70" y="6"/>
                      <a:pt x="68" y="6"/>
                    </a:cubicBezTo>
                    <a:cubicBezTo>
                      <a:pt x="67" y="6"/>
                      <a:pt x="67" y="6"/>
                      <a:pt x="67" y="6"/>
                    </a:cubicBezTo>
                    <a:cubicBezTo>
                      <a:pt x="65" y="6"/>
                      <a:pt x="63" y="6"/>
                      <a:pt x="62" y="6"/>
                    </a:cubicBezTo>
                    <a:cubicBezTo>
                      <a:pt x="60" y="5"/>
                      <a:pt x="57" y="5"/>
                      <a:pt x="55" y="5"/>
                    </a:cubicBezTo>
                    <a:cubicBezTo>
                      <a:pt x="53" y="5"/>
                      <a:pt x="52" y="4"/>
                      <a:pt x="51" y="4"/>
                    </a:cubicBezTo>
                    <a:cubicBezTo>
                      <a:pt x="49" y="3"/>
                      <a:pt x="47" y="2"/>
                      <a:pt x="45" y="2"/>
                    </a:cubicBezTo>
                    <a:cubicBezTo>
                      <a:pt x="45" y="2"/>
                      <a:pt x="44" y="2"/>
                      <a:pt x="44" y="2"/>
                    </a:cubicBezTo>
                    <a:cubicBezTo>
                      <a:pt x="43" y="1"/>
                      <a:pt x="42" y="1"/>
                      <a:pt x="40" y="1"/>
                    </a:cubicBezTo>
                    <a:cubicBezTo>
                      <a:pt x="40" y="1"/>
                      <a:pt x="40" y="1"/>
                      <a:pt x="39" y="1"/>
                    </a:cubicBezTo>
                    <a:cubicBezTo>
                      <a:pt x="39" y="1"/>
                      <a:pt x="38" y="2"/>
                      <a:pt x="37" y="2"/>
                    </a:cubicBezTo>
                    <a:cubicBezTo>
                      <a:pt x="36" y="2"/>
                      <a:pt x="36" y="2"/>
                      <a:pt x="36" y="2"/>
                    </a:cubicBezTo>
                    <a:cubicBezTo>
                      <a:pt x="35" y="7"/>
                      <a:pt x="35" y="7"/>
                      <a:pt x="35" y="7"/>
                    </a:cubicBezTo>
                    <a:cubicBezTo>
                      <a:pt x="35" y="9"/>
                      <a:pt x="34" y="11"/>
                      <a:pt x="34" y="12"/>
                    </a:cubicBezTo>
                    <a:cubicBezTo>
                      <a:pt x="33" y="15"/>
                      <a:pt x="32" y="18"/>
                      <a:pt x="31" y="20"/>
                    </a:cubicBezTo>
                    <a:cubicBezTo>
                      <a:pt x="31" y="21"/>
                      <a:pt x="31" y="21"/>
                      <a:pt x="31" y="21"/>
                    </a:cubicBezTo>
                    <a:cubicBezTo>
                      <a:pt x="30" y="22"/>
                      <a:pt x="30" y="24"/>
                      <a:pt x="29" y="26"/>
                    </a:cubicBezTo>
                    <a:cubicBezTo>
                      <a:pt x="28" y="28"/>
                      <a:pt x="28" y="31"/>
                      <a:pt x="28" y="33"/>
                    </a:cubicBezTo>
                    <a:cubicBezTo>
                      <a:pt x="28" y="33"/>
                      <a:pt x="28" y="34"/>
                      <a:pt x="29" y="35"/>
                    </a:cubicBezTo>
                    <a:cubicBezTo>
                      <a:pt x="29" y="36"/>
                      <a:pt x="29" y="37"/>
                      <a:pt x="29" y="38"/>
                    </a:cubicBezTo>
                    <a:cubicBezTo>
                      <a:pt x="29" y="42"/>
                      <a:pt x="23" y="46"/>
                      <a:pt x="20" y="46"/>
                    </a:cubicBezTo>
                    <a:cubicBezTo>
                      <a:pt x="20" y="46"/>
                      <a:pt x="20" y="46"/>
                      <a:pt x="20" y="46"/>
                    </a:cubicBezTo>
                    <a:cubicBezTo>
                      <a:pt x="19" y="46"/>
                      <a:pt x="18" y="46"/>
                      <a:pt x="17" y="46"/>
                    </a:cubicBezTo>
                    <a:cubicBezTo>
                      <a:pt x="16" y="46"/>
                      <a:pt x="16" y="46"/>
                      <a:pt x="15" y="46"/>
                    </a:cubicBezTo>
                    <a:cubicBezTo>
                      <a:pt x="15" y="46"/>
                      <a:pt x="14" y="46"/>
                      <a:pt x="14" y="46"/>
                    </a:cubicBezTo>
                    <a:cubicBezTo>
                      <a:pt x="13" y="46"/>
                      <a:pt x="12" y="47"/>
                      <a:pt x="12" y="47"/>
                    </a:cubicBezTo>
                    <a:cubicBezTo>
                      <a:pt x="11" y="48"/>
                      <a:pt x="10" y="49"/>
                      <a:pt x="8" y="49"/>
                    </a:cubicBezTo>
                    <a:cubicBezTo>
                      <a:pt x="6" y="49"/>
                      <a:pt x="5" y="50"/>
                      <a:pt x="5" y="51"/>
                    </a:cubicBezTo>
                    <a:cubicBezTo>
                      <a:pt x="4" y="53"/>
                      <a:pt x="4" y="54"/>
                      <a:pt x="5" y="57"/>
                    </a:cubicBezTo>
                    <a:cubicBezTo>
                      <a:pt x="7" y="61"/>
                      <a:pt x="7" y="65"/>
                      <a:pt x="6" y="70"/>
                    </a:cubicBezTo>
                    <a:cubicBezTo>
                      <a:pt x="5" y="72"/>
                      <a:pt x="4" y="73"/>
                      <a:pt x="3" y="75"/>
                    </a:cubicBezTo>
                    <a:cubicBezTo>
                      <a:pt x="2" y="76"/>
                      <a:pt x="1" y="78"/>
                      <a:pt x="1" y="79"/>
                    </a:cubicBezTo>
                    <a:cubicBezTo>
                      <a:pt x="0" y="84"/>
                      <a:pt x="3" y="89"/>
                      <a:pt x="4" y="91"/>
                    </a:cubicBezTo>
                    <a:cubicBezTo>
                      <a:pt x="4" y="93"/>
                      <a:pt x="5" y="94"/>
                      <a:pt x="6" y="96"/>
                    </a:cubicBezTo>
                    <a:cubicBezTo>
                      <a:pt x="9" y="99"/>
                      <a:pt x="11" y="103"/>
                      <a:pt x="12" y="107"/>
                    </a:cubicBezTo>
                    <a:cubicBezTo>
                      <a:pt x="13" y="110"/>
                      <a:pt x="14" y="113"/>
                      <a:pt x="17" y="113"/>
                    </a:cubicBezTo>
                    <a:cubicBezTo>
                      <a:pt x="17" y="114"/>
                      <a:pt x="17" y="114"/>
                      <a:pt x="17" y="114"/>
                    </a:cubicBezTo>
                    <a:cubicBezTo>
                      <a:pt x="18" y="114"/>
                      <a:pt x="18" y="114"/>
                      <a:pt x="18" y="114"/>
                    </a:cubicBezTo>
                    <a:cubicBezTo>
                      <a:pt x="18" y="114"/>
                      <a:pt x="19" y="114"/>
                      <a:pt x="20" y="113"/>
                    </a:cubicBezTo>
                    <a:cubicBezTo>
                      <a:pt x="20" y="113"/>
                      <a:pt x="21" y="113"/>
                      <a:pt x="22" y="113"/>
                    </a:cubicBezTo>
                    <a:cubicBezTo>
                      <a:pt x="22" y="113"/>
                      <a:pt x="23" y="113"/>
                      <a:pt x="23" y="113"/>
                    </a:cubicBezTo>
                    <a:cubicBezTo>
                      <a:pt x="27" y="115"/>
                      <a:pt x="28" y="120"/>
                      <a:pt x="29" y="125"/>
                    </a:cubicBezTo>
                    <a:cubicBezTo>
                      <a:pt x="29" y="127"/>
                      <a:pt x="29" y="129"/>
                      <a:pt x="29" y="130"/>
                    </a:cubicBezTo>
                    <a:cubicBezTo>
                      <a:pt x="31" y="136"/>
                      <a:pt x="34" y="142"/>
                      <a:pt x="36" y="147"/>
                    </a:cubicBezTo>
                    <a:cubicBezTo>
                      <a:pt x="37" y="149"/>
                      <a:pt x="37" y="149"/>
                      <a:pt x="37" y="149"/>
                    </a:cubicBezTo>
                    <a:cubicBezTo>
                      <a:pt x="38" y="152"/>
                      <a:pt x="40" y="155"/>
                      <a:pt x="42" y="158"/>
                    </a:cubicBezTo>
                    <a:cubicBezTo>
                      <a:pt x="42" y="159"/>
                      <a:pt x="43" y="160"/>
                      <a:pt x="44" y="161"/>
                    </a:cubicBezTo>
                    <a:cubicBezTo>
                      <a:pt x="44" y="161"/>
                      <a:pt x="44" y="161"/>
                      <a:pt x="44" y="161"/>
                    </a:cubicBezTo>
                    <a:cubicBezTo>
                      <a:pt x="45" y="163"/>
                      <a:pt x="46" y="164"/>
                      <a:pt x="47" y="165"/>
                    </a:cubicBezTo>
                    <a:cubicBezTo>
                      <a:pt x="47" y="165"/>
                      <a:pt x="49" y="168"/>
                      <a:pt x="49" y="170"/>
                    </a:cubicBezTo>
                    <a:cubicBezTo>
                      <a:pt x="50" y="173"/>
                      <a:pt x="50" y="173"/>
                      <a:pt x="50" y="173"/>
                    </a:cubicBezTo>
                    <a:cubicBezTo>
                      <a:pt x="52" y="172"/>
                      <a:pt x="52" y="172"/>
                      <a:pt x="52" y="172"/>
                    </a:cubicBezTo>
                    <a:cubicBezTo>
                      <a:pt x="54" y="172"/>
                      <a:pt x="55" y="172"/>
                      <a:pt x="57" y="172"/>
                    </a:cubicBezTo>
                    <a:cubicBezTo>
                      <a:pt x="57" y="172"/>
                      <a:pt x="58" y="172"/>
                      <a:pt x="59" y="172"/>
                    </a:cubicBezTo>
                    <a:cubicBezTo>
                      <a:pt x="60" y="172"/>
                      <a:pt x="61" y="172"/>
                      <a:pt x="62" y="172"/>
                    </a:cubicBezTo>
                    <a:cubicBezTo>
                      <a:pt x="64" y="173"/>
                      <a:pt x="66" y="173"/>
                      <a:pt x="68" y="174"/>
                    </a:cubicBezTo>
                    <a:cubicBezTo>
                      <a:pt x="69" y="174"/>
                      <a:pt x="69" y="174"/>
                      <a:pt x="70" y="174"/>
                    </a:cubicBezTo>
                    <a:cubicBezTo>
                      <a:pt x="70" y="175"/>
                      <a:pt x="71" y="175"/>
                      <a:pt x="71" y="175"/>
                    </a:cubicBezTo>
                    <a:cubicBezTo>
                      <a:pt x="74" y="176"/>
                      <a:pt x="74" y="176"/>
                      <a:pt x="74" y="176"/>
                    </a:cubicBezTo>
                    <a:cubicBezTo>
                      <a:pt x="74" y="174"/>
                      <a:pt x="74" y="174"/>
                      <a:pt x="74" y="174"/>
                    </a:cubicBezTo>
                    <a:cubicBezTo>
                      <a:pt x="74" y="174"/>
                      <a:pt x="74" y="174"/>
                      <a:pt x="74" y="174"/>
                    </a:cubicBezTo>
                    <a:cubicBezTo>
                      <a:pt x="76" y="171"/>
                      <a:pt x="75" y="168"/>
                      <a:pt x="73" y="165"/>
                    </a:cubicBezTo>
                    <a:cubicBezTo>
                      <a:pt x="73" y="164"/>
                      <a:pt x="72" y="163"/>
                      <a:pt x="71" y="163"/>
                    </a:cubicBezTo>
                    <a:cubicBezTo>
                      <a:pt x="70" y="161"/>
                      <a:pt x="69" y="160"/>
                      <a:pt x="69" y="158"/>
                    </a:cubicBezTo>
                    <a:cubicBezTo>
                      <a:pt x="68" y="156"/>
                      <a:pt x="70" y="155"/>
                      <a:pt x="72" y="154"/>
                    </a:cubicBezTo>
                    <a:cubicBezTo>
                      <a:pt x="72" y="154"/>
                      <a:pt x="73" y="153"/>
                      <a:pt x="73" y="152"/>
                    </a:cubicBezTo>
                    <a:cubicBezTo>
                      <a:pt x="74" y="152"/>
                      <a:pt x="74" y="151"/>
                      <a:pt x="74" y="151"/>
                    </a:cubicBezTo>
                    <a:cubicBezTo>
                      <a:pt x="75" y="149"/>
                      <a:pt x="76" y="149"/>
                      <a:pt x="77" y="149"/>
                    </a:cubicBezTo>
                    <a:cubicBezTo>
                      <a:pt x="77" y="149"/>
                      <a:pt x="78" y="149"/>
                      <a:pt x="79" y="150"/>
                    </a:cubicBezTo>
                    <a:cubicBezTo>
                      <a:pt x="80" y="150"/>
                      <a:pt x="80" y="151"/>
                      <a:pt x="81" y="151"/>
                    </a:cubicBezTo>
                    <a:cubicBezTo>
                      <a:pt x="82" y="152"/>
                      <a:pt x="82" y="152"/>
                      <a:pt x="84" y="152"/>
                    </a:cubicBezTo>
                    <a:cubicBezTo>
                      <a:pt x="84" y="152"/>
                      <a:pt x="84" y="152"/>
                      <a:pt x="84" y="152"/>
                    </a:cubicBezTo>
                    <a:cubicBezTo>
                      <a:pt x="85" y="152"/>
                      <a:pt x="86" y="152"/>
                      <a:pt x="87" y="152"/>
                    </a:cubicBezTo>
                    <a:cubicBezTo>
                      <a:pt x="87" y="152"/>
                      <a:pt x="87" y="152"/>
                      <a:pt x="87" y="152"/>
                    </a:cubicBezTo>
                    <a:cubicBezTo>
                      <a:pt x="88" y="152"/>
                      <a:pt x="89" y="151"/>
                      <a:pt x="90" y="151"/>
                    </a:cubicBezTo>
                    <a:cubicBezTo>
                      <a:pt x="91" y="151"/>
                      <a:pt x="91" y="151"/>
                      <a:pt x="91" y="151"/>
                    </a:cubicBezTo>
                    <a:cubicBezTo>
                      <a:pt x="93" y="151"/>
                      <a:pt x="94" y="150"/>
                      <a:pt x="96" y="150"/>
                    </a:cubicBezTo>
                    <a:cubicBezTo>
                      <a:pt x="98" y="149"/>
                      <a:pt x="99" y="149"/>
                      <a:pt x="100" y="148"/>
                    </a:cubicBezTo>
                    <a:cubicBezTo>
                      <a:pt x="101" y="148"/>
                      <a:pt x="102" y="148"/>
                      <a:pt x="103" y="148"/>
                    </a:cubicBezTo>
                    <a:cubicBezTo>
                      <a:pt x="103" y="148"/>
                      <a:pt x="104" y="147"/>
                      <a:pt x="105" y="147"/>
                    </a:cubicBezTo>
                    <a:cubicBezTo>
                      <a:pt x="106" y="146"/>
                      <a:pt x="107" y="145"/>
                      <a:pt x="108" y="145"/>
                    </a:cubicBezTo>
                    <a:cubicBezTo>
                      <a:pt x="109" y="145"/>
                      <a:pt x="109" y="145"/>
                      <a:pt x="109" y="145"/>
                    </a:cubicBezTo>
                    <a:cubicBezTo>
                      <a:pt x="111" y="146"/>
                      <a:pt x="112" y="147"/>
                      <a:pt x="112" y="148"/>
                    </a:cubicBezTo>
                    <a:cubicBezTo>
                      <a:pt x="113" y="149"/>
                      <a:pt x="113" y="149"/>
                      <a:pt x="113" y="150"/>
                    </a:cubicBezTo>
                    <a:cubicBezTo>
                      <a:pt x="114" y="151"/>
                      <a:pt x="115" y="151"/>
                      <a:pt x="117" y="152"/>
                    </a:cubicBezTo>
                    <a:cubicBezTo>
                      <a:pt x="118" y="152"/>
                      <a:pt x="119" y="153"/>
                      <a:pt x="120" y="154"/>
                    </a:cubicBezTo>
                    <a:cubicBezTo>
                      <a:pt x="122" y="155"/>
                      <a:pt x="123" y="156"/>
                      <a:pt x="123" y="156"/>
                    </a:cubicBezTo>
                    <a:cubicBezTo>
                      <a:pt x="126" y="157"/>
                      <a:pt x="126" y="157"/>
                      <a:pt x="126" y="157"/>
                    </a:cubicBezTo>
                    <a:cubicBezTo>
                      <a:pt x="126" y="155"/>
                      <a:pt x="126" y="155"/>
                      <a:pt x="126" y="155"/>
                    </a:cubicBezTo>
                    <a:cubicBezTo>
                      <a:pt x="128" y="154"/>
                      <a:pt x="129" y="151"/>
                      <a:pt x="130" y="149"/>
                    </a:cubicBezTo>
                    <a:cubicBezTo>
                      <a:pt x="131" y="147"/>
                      <a:pt x="132" y="146"/>
                      <a:pt x="133" y="144"/>
                    </a:cubicBezTo>
                    <a:cubicBezTo>
                      <a:pt x="134" y="143"/>
                      <a:pt x="134" y="143"/>
                      <a:pt x="134" y="143"/>
                    </a:cubicBezTo>
                    <a:cubicBezTo>
                      <a:pt x="135" y="141"/>
                      <a:pt x="136" y="139"/>
                      <a:pt x="137" y="136"/>
                    </a:cubicBezTo>
                    <a:cubicBezTo>
                      <a:pt x="137" y="133"/>
                      <a:pt x="138" y="130"/>
                      <a:pt x="138" y="127"/>
                    </a:cubicBezTo>
                    <a:cubicBezTo>
                      <a:pt x="138" y="126"/>
                      <a:pt x="138" y="125"/>
                      <a:pt x="138" y="124"/>
                    </a:cubicBezTo>
                    <a:cubicBezTo>
                      <a:pt x="138" y="122"/>
                      <a:pt x="138" y="120"/>
                      <a:pt x="139" y="118"/>
                    </a:cubicBezTo>
                    <a:cubicBezTo>
                      <a:pt x="140" y="117"/>
                      <a:pt x="141" y="116"/>
                      <a:pt x="142" y="115"/>
                    </a:cubicBezTo>
                    <a:cubicBezTo>
                      <a:pt x="142" y="114"/>
                      <a:pt x="143" y="113"/>
                      <a:pt x="144" y="112"/>
                    </a:cubicBezTo>
                    <a:cubicBezTo>
                      <a:pt x="146" y="106"/>
                      <a:pt x="145" y="102"/>
                      <a:pt x="141" y="97"/>
                    </a:cubicBezTo>
                    <a:cubicBezTo>
                      <a:pt x="134" y="88"/>
                      <a:pt x="131" y="78"/>
                      <a:pt x="131" y="68"/>
                    </a:cubicBezTo>
                    <a:cubicBezTo>
                      <a:pt x="131" y="66"/>
                      <a:pt x="131" y="65"/>
                      <a:pt x="131" y="64"/>
                    </a:cubicBezTo>
                    <a:cubicBezTo>
                      <a:pt x="131" y="62"/>
                      <a:pt x="131" y="60"/>
                      <a:pt x="131" y="59"/>
                    </a:cubicBezTo>
                    <a:cubicBezTo>
                      <a:pt x="131" y="58"/>
                      <a:pt x="130" y="57"/>
                      <a:pt x="130" y="56"/>
                    </a:cubicBezTo>
                    <a:cubicBezTo>
                      <a:pt x="129" y="54"/>
                      <a:pt x="129" y="52"/>
                      <a:pt x="129" y="51"/>
                    </a:cubicBezTo>
                    <a:cubicBezTo>
                      <a:pt x="129" y="45"/>
                      <a:pt x="133" y="39"/>
                      <a:pt x="137" y="35"/>
                    </a:cubicBezTo>
                    <a:cubicBezTo>
                      <a:pt x="140" y="32"/>
                      <a:pt x="145" y="27"/>
                      <a:pt x="146" y="23"/>
                    </a:cubicBezTo>
                    <a:cubicBezTo>
                      <a:pt x="146" y="22"/>
                      <a:pt x="146" y="22"/>
                      <a:pt x="146" y="21"/>
                    </a:cubicBezTo>
                    <a:cubicBezTo>
                      <a:pt x="147" y="20"/>
                      <a:pt x="147" y="18"/>
                      <a:pt x="148" y="16"/>
                    </a:cubicBezTo>
                    <a:cubicBezTo>
                      <a:pt x="149" y="15"/>
                      <a:pt x="150" y="14"/>
                      <a:pt x="150" y="13"/>
                    </a:cubicBezTo>
                    <a:cubicBezTo>
                      <a:pt x="151" y="11"/>
                      <a:pt x="151" y="11"/>
                      <a:pt x="151" y="11"/>
                    </a:cubicBezTo>
                    <a:cubicBezTo>
                      <a:pt x="151" y="11"/>
                      <a:pt x="148" y="10"/>
                      <a:pt x="148"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2" name="Freeform 20">
                <a:extLst>
                  <a:ext uri="{FF2B5EF4-FFF2-40B4-BE49-F238E27FC236}">
                    <a16:creationId xmlns:a16="http://schemas.microsoft.com/office/drawing/2014/main" id="{17CB75CD-B8A1-42F7-AB77-D9DAAD6C4967}"/>
                  </a:ext>
                </a:extLst>
              </p:cNvPr>
              <p:cNvSpPr>
                <a:spLocks/>
              </p:cNvSpPr>
              <p:nvPr/>
            </p:nvSpPr>
            <p:spPr bwMode="auto">
              <a:xfrm>
                <a:off x="1590" y="804"/>
                <a:ext cx="748" cy="1165"/>
              </a:xfrm>
              <a:custGeom>
                <a:avLst/>
                <a:gdLst>
                  <a:gd name="T0" fmla="*/ 471 w 488"/>
                  <a:gd name="T1" fmla="*/ 655 h 760"/>
                  <a:gd name="T2" fmla="*/ 473 w 488"/>
                  <a:gd name="T3" fmla="*/ 600 h 760"/>
                  <a:gd name="T4" fmla="*/ 476 w 488"/>
                  <a:gd name="T5" fmla="*/ 578 h 760"/>
                  <a:gd name="T6" fmla="*/ 477 w 488"/>
                  <a:gd name="T7" fmla="*/ 526 h 760"/>
                  <a:gd name="T8" fmla="*/ 427 w 488"/>
                  <a:gd name="T9" fmla="*/ 455 h 760"/>
                  <a:gd name="T10" fmla="*/ 406 w 488"/>
                  <a:gd name="T11" fmla="*/ 394 h 760"/>
                  <a:gd name="T12" fmla="*/ 366 w 488"/>
                  <a:gd name="T13" fmla="*/ 413 h 760"/>
                  <a:gd name="T14" fmla="*/ 341 w 488"/>
                  <a:gd name="T15" fmla="*/ 392 h 760"/>
                  <a:gd name="T16" fmla="*/ 325 w 488"/>
                  <a:gd name="T17" fmla="*/ 389 h 760"/>
                  <a:gd name="T18" fmla="*/ 316 w 488"/>
                  <a:gd name="T19" fmla="*/ 368 h 760"/>
                  <a:gd name="T20" fmla="*/ 294 w 488"/>
                  <a:gd name="T21" fmla="*/ 339 h 760"/>
                  <a:gd name="T22" fmla="*/ 276 w 488"/>
                  <a:gd name="T23" fmla="*/ 308 h 760"/>
                  <a:gd name="T24" fmla="*/ 283 w 488"/>
                  <a:gd name="T25" fmla="*/ 295 h 760"/>
                  <a:gd name="T26" fmla="*/ 309 w 488"/>
                  <a:gd name="T27" fmla="*/ 225 h 760"/>
                  <a:gd name="T28" fmla="*/ 358 w 488"/>
                  <a:gd name="T29" fmla="*/ 184 h 760"/>
                  <a:gd name="T30" fmla="*/ 376 w 488"/>
                  <a:gd name="T31" fmla="*/ 180 h 760"/>
                  <a:gd name="T32" fmla="*/ 407 w 488"/>
                  <a:gd name="T33" fmla="*/ 177 h 760"/>
                  <a:gd name="T34" fmla="*/ 401 w 488"/>
                  <a:gd name="T35" fmla="*/ 155 h 760"/>
                  <a:gd name="T36" fmla="*/ 397 w 488"/>
                  <a:gd name="T37" fmla="*/ 138 h 760"/>
                  <a:gd name="T38" fmla="*/ 386 w 488"/>
                  <a:gd name="T39" fmla="*/ 94 h 760"/>
                  <a:gd name="T40" fmla="*/ 366 w 488"/>
                  <a:gd name="T41" fmla="*/ 96 h 760"/>
                  <a:gd name="T42" fmla="*/ 348 w 488"/>
                  <a:gd name="T43" fmla="*/ 92 h 760"/>
                  <a:gd name="T44" fmla="*/ 326 w 488"/>
                  <a:gd name="T45" fmla="*/ 100 h 760"/>
                  <a:gd name="T46" fmla="*/ 300 w 488"/>
                  <a:gd name="T47" fmla="*/ 89 h 760"/>
                  <a:gd name="T48" fmla="*/ 285 w 488"/>
                  <a:gd name="T49" fmla="*/ 62 h 760"/>
                  <a:gd name="T50" fmla="*/ 256 w 488"/>
                  <a:gd name="T51" fmla="*/ 39 h 760"/>
                  <a:gd name="T52" fmla="*/ 254 w 488"/>
                  <a:gd name="T53" fmla="*/ 30 h 760"/>
                  <a:gd name="T54" fmla="*/ 236 w 488"/>
                  <a:gd name="T55" fmla="*/ 8 h 760"/>
                  <a:gd name="T56" fmla="*/ 222 w 488"/>
                  <a:gd name="T57" fmla="*/ 3 h 760"/>
                  <a:gd name="T58" fmla="*/ 212 w 488"/>
                  <a:gd name="T59" fmla="*/ 0 h 760"/>
                  <a:gd name="T60" fmla="*/ 217 w 488"/>
                  <a:gd name="T61" fmla="*/ 40 h 760"/>
                  <a:gd name="T62" fmla="*/ 167 w 488"/>
                  <a:gd name="T63" fmla="*/ 105 h 760"/>
                  <a:gd name="T64" fmla="*/ 118 w 488"/>
                  <a:gd name="T65" fmla="*/ 135 h 760"/>
                  <a:gd name="T66" fmla="*/ 111 w 488"/>
                  <a:gd name="T67" fmla="*/ 143 h 760"/>
                  <a:gd name="T68" fmla="*/ 97 w 488"/>
                  <a:gd name="T69" fmla="*/ 190 h 760"/>
                  <a:gd name="T70" fmla="*/ 61 w 488"/>
                  <a:gd name="T71" fmla="*/ 183 h 760"/>
                  <a:gd name="T72" fmla="*/ 46 w 488"/>
                  <a:gd name="T73" fmla="*/ 177 h 760"/>
                  <a:gd name="T74" fmla="*/ 34 w 488"/>
                  <a:gd name="T75" fmla="*/ 171 h 760"/>
                  <a:gd name="T76" fmla="*/ 41 w 488"/>
                  <a:gd name="T77" fmla="*/ 148 h 760"/>
                  <a:gd name="T78" fmla="*/ 19 w 488"/>
                  <a:gd name="T79" fmla="*/ 152 h 760"/>
                  <a:gd name="T80" fmla="*/ 7 w 488"/>
                  <a:gd name="T81" fmla="*/ 201 h 760"/>
                  <a:gd name="T82" fmla="*/ 18 w 488"/>
                  <a:gd name="T83" fmla="*/ 237 h 760"/>
                  <a:gd name="T84" fmla="*/ 25 w 488"/>
                  <a:gd name="T85" fmla="*/ 260 h 760"/>
                  <a:gd name="T86" fmla="*/ 72 w 488"/>
                  <a:gd name="T87" fmla="*/ 311 h 760"/>
                  <a:gd name="T88" fmla="*/ 100 w 488"/>
                  <a:gd name="T89" fmla="*/ 352 h 760"/>
                  <a:gd name="T90" fmla="*/ 125 w 488"/>
                  <a:gd name="T91" fmla="*/ 409 h 760"/>
                  <a:gd name="T92" fmla="*/ 150 w 488"/>
                  <a:gd name="T93" fmla="*/ 464 h 760"/>
                  <a:gd name="T94" fmla="*/ 193 w 488"/>
                  <a:gd name="T95" fmla="*/ 525 h 760"/>
                  <a:gd name="T96" fmla="*/ 211 w 488"/>
                  <a:gd name="T97" fmla="*/ 579 h 760"/>
                  <a:gd name="T98" fmla="*/ 223 w 488"/>
                  <a:gd name="T99" fmla="*/ 599 h 760"/>
                  <a:gd name="T100" fmla="*/ 272 w 488"/>
                  <a:gd name="T101" fmla="*/ 646 h 760"/>
                  <a:gd name="T102" fmla="*/ 343 w 488"/>
                  <a:gd name="T103" fmla="*/ 685 h 760"/>
                  <a:gd name="T104" fmla="*/ 402 w 488"/>
                  <a:gd name="T105" fmla="*/ 724 h 760"/>
                  <a:gd name="T106" fmla="*/ 441 w 488"/>
                  <a:gd name="T107" fmla="*/ 758 h 760"/>
                  <a:gd name="T108" fmla="*/ 461 w 488"/>
                  <a:gd name="T109" fmla="*/ 736 h 760"/>
                  <a:gd name="T110" fmla="*/ 470 w 488"/>
                  <a:gd name="T111" fmla="*/ 7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8" h="760">
                    <a:moveTo>
                      <a:pt x="486" y="679"/>
                    </a:moveTo>
                    <a:cubicBezTo>
                      <a:pt x="487" y="678"/>
                      <a:pt x="488" y="676"/>
                      <a:pt x="486" y="674"/>
                    </a:cubicBezTo>
                    <a:cubicBezTo>
                      <a:pt x="485" y="672"/>
                      <a:pt x="484" y="672"/>
                      <a:pt x="482" y="671"/>
                    </a:cubicBezTo>
                    <a:cubicBezTo>
                      <a:pt x="481" y="671"/>
                      <a:pt x="480" y="670"/>
                      <a:pt x="479" y="669"/>
                    </a:cubicBezTo>
                    <a:cubicBezTo>
                      <a:pt x="477" y="667"/>
                      <a:pt x="474" y="663"/>
                      <a:pt x="473" y="660"/>
                    </a:cubicBezTo>
                    <a:cubicBezTo>
                      <a:pt x="472" y="658"/>
                      <a:pt x="472" y="656"/>
                      <a:pt x="471" y="655"/>
                    </a:cubicBezTo>
                    <a:cubicBezTo>
                      <a:pt x="471" y="655"/>
                      <a:pt x="471" y="655"/>
                      <a:pt x="471" y="655"/>
                    </a:cubicBezTo>
                    <a:cubicBezTo>
                      <a:pt x="469" y="651"/>
                      <a:pt x="467" y="646"/>
                      <a:pt x="468" y="642"/>
                    </a:cubicBezTo>
                    <a:cubicBezTo>
                      <a:pt x="468" y="640"/>
                      <a:pt x="469" y="638"/>
                      <a:pt x="471" y="637"/>
                    </a:cubicBezTo>
                    <a:cubicBezTo>
                      <a:pt x="472" y="635"/>
                      <a:pt x="473" y="634"/>
                      <a:pt x="473" y="632"/>
                    </a:cubicBezTo>
                    <a:cubicBezTo>
                      <a:pt x="474" y="628"/>
                      <a:pt x="471" y="626"/>
                      <a:pt x="469" y="623"/>
                    </a:cubicBezTo>
                    <a:cubicBezTo>
                      <a:pt x="467" y="620"/>
                      <a:pt x="464" y="618"/>
                      <a:pt x="465" y="613"/>
                    </a:cubicBezTo>
                    <a:cubicBezTo>
                      <a:pt x="466" y="609"/>
                      <a:pt x="468" y="606"/>
                      <a:pt x="471" y="602"/>
                    </a:cubicBezTo>
                    <a:cubicBezTo>
                      <a:pt x="472" y="602"/>
                      <a:pt x="473" y="601"/>
                      <a:pt x="473" y="600"/>
                    </a:cubicBezTo>
                    <a:cubicBezTo>
                      <a:pt x="475" y="598"/>
                      <a:pt x="475" y="596"/>
                      <a:pt x="475" y="594"/>
                    </a:cubicBezTo>
                    <a:cubicBezTo>
                      <a:pt x="476" y="592"/>
                      <a:pt x="476" y="589"/>
                      <a:pt x="478" y="587"/>
                    </a:cubicBezTo>
                    <a:cubicBezTo>
                      <a:pt x="479" y="587"/>
                      <a:pt x="479" y="587"/>
                      <a:pt x="479" y="586"/>
                    </a:cubicBezTo>
                    <a:cubicBezTo>
                      <a:pt x="481" y="585"/>
                      <a:pt x="481" y="585"/>
                      <a:pt x="481" y="585"/>
                    </a:cubicBezTo>
                    <a:cubicBezTo>
                      <a:pt x="481" y="584"/>
                      <a:pt x="481" y="584"/>
                      <a:pt x="481" y="584"/>
                    </a:cubicBezTo>
                    <a:cubicBezTo>
                      <a:pt x="480" y="582"/>
                      <a:pt x="479" y="581"/>
                      <a:pt x="478" y="580"/>
                    </a:cubicBezTo>
                    <a:cubicBezTo>
                      <a:pt x="478" y="579"/>
                      <a:pt x="477" y="578"/>
                      <a:pt x="476" y="578"/>
                    </a:cubicBezTo>
                    <a:cubicBezTo>
                      <a:pt x="475" y="576"/>
                      <a:pt x="474" y="573"/>
                      <a:pt x="474" y="571"/>
                    </a:cubicBezTo>
                    <a:cubicBezTo>
                      <a:pt x="473" y="570"/>
                      <a:pt x="473" y="570"/>
                      <a:pt x="473" y="570"/>
                    </a:cubicBezTo>
                    <a:cubicBezTo>
                      <a:pt x="472" y="565"/>
                      <a:pt x="472" y="560"/>
                      <a:pt x="472" y="555"/>
                    </a:cubicBezTo>
                    <a:cubicBezTo>
                      <a:pt x="473" y="551"/>
                      <a:pt x="473" y="547"/>
                      <a:pt x="472" y="543"/>
                    </a:cubicBezTo>
                    <a:cubicBezTo>
                      <a:pt x="472" y="543"/>
                      <a:pt x="472" y="543"/>
                      <a:pt x="472" y="543"/>
                    </a:cubicBezTo>
                    <a:cubicBezTo>
                      <a:pt x="472" y="539"/>
                      <a:pt x="471" y="535"/>
                      <a:pt x="473" y="531"/>
                    </a:cubicBezTo>
                    <a:cubicBezTo>
                      <a:pt x="474" y="529"/>
                      <a:pt x="475" y="528"/>
                      <a:pt x="477" y="526"/>
                    </a:cubicBezTo>
                    <a:cubicBezTo>
                      <a:pt x="478" y="525"/>
                      <a:pt x="480" y="523"/>
                      <a:pt x="481" y="521"/>
                    </a:cubicBezTo>
                    <a:cubicBezTo>
                      <a:pt x="482" y="519"/>
                      <a:pt x="481" y="513"/>
                      <a:pt x="475" y="501"/>
                    </a:cubicBezTo>
                    <a:cubicBezTo>
                      <a:pt x="473" y="499"/>
                      <a:pt x="472" y="496"/>
                      <a:pt x="470" y="494"/>
                    </a:cubicBezTo>
                    <a:cubicBezTo>
                      <a:pt x="463" y="481"/>
                      <a:pt x="456" y="468"/>
                      <a:pt x="447" y="458"/>
                    </a:cubicBezTo>
                    <a:cubicBezTo>
                      <a:pt x="444" y="454"/>
                      <a:pt x="441" y="452"/>
                      <a:pt x="437" y="452"/>
                    </a:cubicBezTo>
                    <a:cubicBezTo>
                      <a:pt x="435" y="452"/>
                      <a:pt x="432" y="453"/>
                      <a:pt x="428" y="455"/>
                    </a:cubicBezTo>
                    <a:cubicBezTo>
                      <a:pt x="427" y="455"/>
                      <a:pt x="427" y="455"/>
                      <a:pt x="427" y="455"/>
                    </a:cubicBezTo>
                    <a:cubicBezTo>
                      <a:pt x="425" y="456"/>
                      <a:pt x="422" y="456"/>
                      <a:pt x="420" y="456"/>
                    </a:cubicBezTo>
                    <a:cubicBezTo>
                      <a:pt x="415" y="456"/>
                      <a:pt x="412" y="455"/>
                      <a:pt x="409" y="454"/>
                    </a:cubicBezTo>
                    <a:cubicBezTo>
                      <a:pt x="407" y="452"/>
                      <a:pt x="406" y="450"/>
                      <a:pt x="405" y="448"/>
                    </a:cubicBezTo>
                    <a:cubicBezTo>
                      <a:pt x="405" y="442"/>
                      <a:pt x="405" y="437"/>
                      <a:pt x="405" y="431"/>
                    </a:cubicBezTo>
                    <a:cubicBezTo>
                      <a:pt x="405" y="427"/>
                      <a:pt x="405" y="423"/>
                      <a:pt x="405" y="419"/>
                    </a:cubicBezTo>
                    <a:cubicBezTo>
                      <a:pt x="405" y="413"/>
                      <a:pt x="404" y="409"/>
                      <a:pt x="406" y="403"/>
                    </a:cubicBezTo>
                    <a:cubicBezTo>
                      <a:pt x="407" y="401"/>
                      <a:pt x="406" y="397"/>
                      <a:pt x="406" y="394"/>
                    </a:cubicBezTo>
                    <a:cubicBezTo>
                      <a:pt x="405" y="390"/>
                      <a:pt x="405" y="390"/>
                      <a:pt x="405" y="390"/>
                    </a:cubicBezTo>
                    <a:cubicBezTo>
                      <a:pt x="402" y="392"/>
                      <a:pt x="402" y="392"/>
                      <a:pt x="402" y="392"/>
                    </a:cubicBezTo>
                    <a:cubicBezTo>
                      <a:pt x="398" y="395"/>
                      <a:pt x="395" y="399"/>
                      <a:pt x="392" y="403"/>
                    </a:cubicBezTo>
                    <a:cubicBezTo>
                      <a:pt x="391" y="403"/>
                      <a:pt x="391" y="403"/>
                      <a:pt x="391" y="403"/>
                    </a:cubicBezTo>
                    <a:cubicBezTo>
                      <a:pt x="390" y="404"/>
                      <a:pt x="389" y="406"/>
                      <a:pt x="388" y="406"/>
                    </a:cubicBezTo>
                    <a:cubicBezTo>
                      <a:pt x="384" y="412"/>
                      <a:pt x="376" y="412"/>
                      <a:pt x="369" y="413"/>
                    </a:cubicBezTo>
                    <a:cubicBezTo>
                      <a:pt x="366" y="413"/>
                      <a:pt x="366" y="413"/>
                      <a:pt x="366" y="413"/>
                    </a:cubicBezTo>
                    <a:cubicBezTo>
                      <a:pt x="359" y="413"/>
                      <a:pt x="356" y="414"/>
                      <a:pt x="353" y="414"/>
                    </a:cubicBezTo>
                    <a:cubicBezTo>
                      <a:pt x="349" y="414"/>
                      <a:pt x="349" y="413"/>
                      <a:pt x="349" y="413"/>
                    </a:cubicBezTo>
                    <a:cubicBezTo>
                      <a:pt x="349" y="413"/>
                      <a:pt x="349" y="413"/>
                      <a:pt x="349" y="413"/>
                    </a:cubicBezTo>
                    <a:cubicBezTo>
                      <a:pt x="348" y="411"/>
                      <a:pt x="348" y="411"/>
                      <a:pt x="348" y="411"/>
                    </a:cubicBezTo>
                    <a:cubicBezTo>
                      <a:pt x="348" y="407"/>
                      <a:pt x="348" y="405"/>
                      <a:pt x="346" y="401"/>
                    </a:cubicBezTo>
                    <a:cubicBezTo>
                      <a:pt x="346" y="401"/>
                      <a:pt x="346" y="400"/>
                      <a:pt x="345" y="399"/>
                    </a:cubicBezTo>
                    <a:cubicBezTo>
                      <a:pt x="343" y="395"/>
                      <a:pt x="342" y="393"/>
                      <a:pt x="341" y="392"/>
                    </a:cubicBezTo>
                    <a:cubicBezTo>
                      <a:pt x="341" y="392"/>
                      <a:pt x="341" y="392"/>
                      <a:pt x="341" y="392"/>
                    </a:cubicBezTo>
                    <a:cubicBezTo>
                      <a:pt x="340" y="392"/>
                      <a:pt x="340" y="392"/>
                      <a:pt x="340" y="392"/>
                    </a:cubicBezTo>
                    <a:cubicBezTo>
                      <a:pt x="340" y="392"/>
                      <a:pt x="339" y="392"/>
                      <a:pt x="338" y="392"/>
                    </a:cubicBezTo>
                    <a:cubicBezTo>
                      <a:pt x="337" y="392"/>
                      <a:pt x="336" y="392"/>
                      <a:pt x="335" y="391"/>
                    </a:cubicBezTo>
                    <a:cubicBezTo>
                      <a:pt x="334" y="391"/>
                      <a:pt x="333" y="391"/>
                      <a:pt x="332" y="390"/>
                    </a:cubicBezTo>
                    <a:cubicBezTo>
                      <a:pt x="331" y="390"/>
                      <a:pt x="330" y="390"/>
                      <a:pt x="330" y="389"/>
                    </a:cubicBezTo>
                    <a:cubicBezTo>
                      <a:pt x="328" y="389"/>
                      <a:pt x="326" y="389"/>
                      <a:pt x="325" y="389"/>
                    </a:cubicBezTo>
                    <a:cubicBezTo>
                      <a:pt x="324" y="389"/>
                      <a:pt x="323" y="389"/>
                      <a:pt x="322" y="389"/>
                    </a:cubicBezTo>
                    <a:cubicBezTo>
                      <a:pt x="321" y="389"/>
                      <a:pt x="321" y="389"/>
                      <a:pt x="320" y="389"/>
                    </a:cubicBezTo>
                    <a:cubicBezTo>
                      <a:pt x="318" y="389"/>
                      <a:pt x="316" y="389"/>
                      <a:pt x="314" y="388"/>
                    </a:cubicBezTo>
                    <a:cubicBezTo>
                      <a:pt x="313" y="387"/>
                      <a:pt x="312" y="387"/>
                      <a:pt x="311" y="385"/>
                    </a:cubicBezTo>
                    <a:cubicBezTo>
                      <a:pt x="311" y="384"/>
                      <a:pt x="312" y="383"/>
                      <a:pt x="314" y="381"/>
                    </a:cubicBezTo>
                    <a:cubicBezTo>
                      <a:pt x="315" y="380"/>
                      <a:pt x="316" y="379"/>
                      <a:pt x="316" y="378"/>
                    </a:cubicBezTo>
                    <a:cubicBezTo>
                      <a:pt x="317" y="376"/>
                      <a:pt x="319" y="372"/>
                      <a:pt x="316" y="368"/>
                    </a:cubicBezTo>
                    <a:cubicBezTo>
                      <a:pt x="315" y="368"/>
                      <a:pt x="315" y="368"/>
                      <a:pt x="315" y="368"/>
                    </a:cubicBezTo>
                    <a:cubicBezTo>
                      <a:pt x="313" y="365"/>
                      <a:pt x="312" y="363"/>
                      <a:pt x="310" y="360"/>
                    </a:cubicBezTo>
                    <a:cubicBezTo>
                      <a:pt x="308" y="357"/>
                      <a:pt x="307" y="356"/>
                      <a:pt x="303" y="356"/>
                    </a:cubicBezTo>
                    <a:cubicBezTo>
                      <a:pt x="302" y="356"/>
                      <a:pt x="302" y="355"/>
                      <a:pt x="302" y="355"/>
                    </a:cubicBezTo>
                    <a:cubicBezTo>
                      <a:pt x="302" y="351"/>
                      <a:pt x="301" y="350"/>
                      <a:pt x="299" y="347"/>
                    </a:cubicBezTo>
                    <a:cubicBezTo>
                      <a:pt x="298" y="347"/>
                      <a:pt x="297" y="346"/>
                      <a:pt x="297" y="346"/>
                    </a:cubicBezTo>
                    <a:cubicBezTo>
                      <a:pt x="295" y="344"/>
                      <a:pt x="294" y="341"/>
                      <a:pt x="294" y="339"/>
                    </a:cubicBezTo>
                    <a:cubicBezTo>
                      <a:pt x="293" y="338"/>
                      <a:pt x="293" y="336"/>
                      <a:pt x="293" y="335"/>
                    </a:cubicBezTo>
                    <a:cubicBezTo>
                      <a:pt x="292" y="333"/>
                      <a:pt x="291" y="332"/>
                      <a:pt x="290" y="331"/>
                    </a:cubicBezTo>
                    <a:cubicBezTo>
                      <a:pt x="289" y="330"/>
                      <a:pt x="287" y="329"/>
                      <a:pt x="287" y="327"/>
                    </a:cubicBezTo>
                    <a:cubicBezTo>
                      <a:pt x="286" y="326"/>
                      <a:pt x="286" y="325"/>
                      <a:pt x="285" y="323"/>
                    </a:cubicBezTo>
                    <a:cubicBezTo>
                      <a:pt x="285" y="321"/>
                      <a:pt x="284" y="319"/>
                      <a:pt x="282" y="317"/>
                    </a:cubicBezTo>
                    <a:cubicBezTo>
                      <a:pt x="281" y="317"/>
                      <a:pt x="281" y="316"/>
                      <a:pt x="280" y="316"/>
                    </a:cubicBezTo>
                    <a:cubicBezTo>
                      <a:pt x="277" y="313"/>
                      <a:pt x="275" y="311"/>
                      <a:pt x="276" y="308"/>
                    </a:cubicBezTo>
                    <a:cubicBezTo>
                      <a:pt x="276" y="305"/>
                      <a:pt x="278" y="304"/>
                      <a:pt x="281" y="303"/>
                    </a:cubicBezTo>
                    <a:cubicBezTo>
                      <a:pt x="282" y="303"/>
                      <a:pt x="283" y="303"/>
                      <a:pt x="284" y="302"/>
                    </a:cubicBezTo>
                    <a:cubicBezTo>
                      <a:pt x="284" y="302"/>
                      <a:pt x="285" y="301"/>
                      <a:pt x="285" y="301"/>
                    </a:cubicBezTo>
                    <a:cubicBezTo>
                      <a:pt x="285" y="300"/>
                      <a:pt x="285" y="300"/>
                      <a:pt x="285" y="300"/>
                    </a:cubicBezTo>
                    <a:cubicBezTo>
                      <a:pt x="285" y="300"/>
                      <a:pt x="285" y="300"/>
                      <a:pt x="285" y="300"/>
                    </a:cubicBezTo>
                    <a:cubicBezTo>
                      <a:pt x="285" y="299"/>
                      <a:pt x="285" y="298"/>
                      <a:pt x="284" y="296"/>
                    </a:cubicBezTo>
                    <a:cubicBezTo>
                      <a:pt x="283" y="296"/>
                      <a:pt x="283" y="295"/>
                      <a:pt x="283" y="295"/>
                    </a:cubicBezTo>
                    <a:cubicBezTo>
                      <a:pt x="281" y="291"/>
                      <a:pt x="280" y="288"/>
                      <a:pt x="282" y="284"/>
                    </a:cubicBezTo>
                    <a:cubicBezTo>
                      <a:pt x="286" y="277"/>
                      <a:pt x="290" y="275"/>
                      <a:pt x="297" y="273"/>
                    </a:cubicBezTo>
                    <a:cubicBezTo>
                      <a:pt x="301" y="271"/>
                      <a:pt x="303" y="269"/>
                      <a:pt x="304" y="267"/>
                    </a:cubicBezTo>
                    <a:cubicBezTo>
                      <a:pt x="305" y="264"/>
                      <a:pt x="305" y="261"/>
                      <a:pt x="304" y="258"/>
                    </a:cubicBezTo>
                    <a:cubicBezTo>
                      <a:pt x="300" y="250"/>
                      <a:pt x="302" y="247"/>
                      <a:pt x="305" y="241"/>
                    </a:cubicBezTo>
                    <a:cubicBezTo>
                      <a:pt x="307" y="238"/>
                      <a:pt x="307" y="238"/>
                      <a:pt x="307" y="238"/>
                    </a:cubicBezTo>
                    <a:cubicBezTo>
                      <a:pt x="309" y="234"/>
                      <a:pt x="309" y="230"/>
                      <a:pt x="309" y="225"/>
                    </a:cubicBezTo>
                    <a:cubicBezTo>
                      <a:pt x="309" y="222"/>
                      <a:pt x="309" y="219"/>
                      <a:pt x="309" y="215"/>
                    </a:cubicBezTo>
                    <a:cubicBezTo>
                      <a:pt x="311" y="210"/>
                      <a:pt x="315" y="208"/>
                      <a:pt x="319" y="206"/>
                    </a:cubicBezTo>
                    <a:cubicBezTo>
                      <a:pt x="321" y="205"/>
                      <a:pt x="323" y="205"/>
                      <a:pt x="324" y="203"/>
                    </a:cubicBezTo>
                    <a:cubicBezTo>
                      <a:pt x="328" y="201"/>
                      <a:pt x="331" y="198"/>
                      <a:pt x="334" y="196"/>
                    </a:cubicBezTo>
                    <a:cubicBezTo>
                      <a:pt x="336" y="194"/>
                      <a:pt x="338" y="192"/>
                      <a:pt x="340" y="190"/>
                    </a:cubicBezTo>
                    <a:cubicBezTo>
                      <a:pt x="343" y="187"/>
                      <a:pt x="348" y="187"/>
                      <a:pt x="352" y="186"/>
                    </a:cubicBezTo>
                    <a:cubicBezTo>
                      <a:pt x="354" y="185"/>
                      <a:pt x="356" y="185"/>
                      <a:pt x="358" y="184"/>
                    </a:cubicBezTo>
                    <a:cubicBezTo>
                      <a:pt x="359" y="184"/>
                      <a:pt x="360" y="183"/>
                      <a:pt x="361" y="183"/>
                    </a:cubicBezTo>
                    <a:cubicBezTo>
                      <a:pt x="362" y="182"/>
                      <a:pt x="363" y="182"/>
                      <a:pt x="364" y="181"/>
                    </a:cubicBezTo>
                    <a:cubicBezTo>
                      <a:pt x="366" y="181"/>
                      <a:pt x="368" y="181"/>
                      <a:pt x="370" y="180"/>
                    </a:cubicBezTo>
                    <a:cubicBezTo>
                      <a:pt x="371" y="180"/>
                      <a:pt x="372" y="180"/>
                      <a:pt x="372" y="180"/>
                    </a:cubicBezTo>
                    <a:cubicBezTo>
                      <a:pt x="373" y="180"/>
                      <a:pt x="374" y="180"/>
                      <a:pt x="374" y="180"/>
                    </a:cubicBezTo>
                    <a:cubicBezTo>
                      <a:pt x="375" y="180"/>
                      <a:pt x="375" y="180"/>
                      <a:pt x="375" y="180"/>
                    </a:cubicBezTo>
                    <a:cubicBezTo>
                      <a:pt x="376" y="180"/>
                      <a:pt x="376" y="180"/>
                      <a:pt x="376" y="180"/>
                    </a:cubicBezTo>
                    <a:cubicBezTo>
                      <a:pt x="377" y="180"/>
                      <a:pt x="379" y="180"/>
                      <a:pt x="380" y="179"/>
                    </a:cubicBezTo>
                    <a:cubicBezTo>
                      <a:pt x="381" y="178"/>
                      <a:pt x="382" y="177"/>
                      <a:pt x="382" y="176"/>
                    </a:cubicBezTo>
                    <a:cubicBezTo>
                      <a:pt x="383" y="175"/>
                      <a:pt x="383" y="173"/>
                      <a:pt x="384" y="173"/>
                    </a:cubicBezTo>
                    <a:cubicBezTo>
                      <a:pt x="386" y="171"/>
                      <a:pt x="390" y="170"/>
                      <a:pt x="395" y="170"/>
                    </a:cubicBezTo>
                    <a:cubicBezTo>
                      <a:pt x="397" y="170"/>
                      <a:pt x="399" y="170"/>
                      <a:pt x="400" y="170"/>
                    </a:cubicBezTo>
                    <a:cubicBezTo>
                      <a:pt x="403" y="171"/>
                      <a:pt x="404" y="173"/>
                      <a:pt x="405" y="174"/>
                    </a:cubicBezTo>
                    <a:cubicBezTo>
                      <a:pt x="406" y="175"/>
                      <a:pt x="406" y="176"/>
                      <a:pt x="407" y="177"/>
                    </a:cubicBezTo>
                    <a:cubicBezTo>
                      <a:pt x="408" y="178"/>
                      <a:pt x="410" y="179"/>
                      <a:pt x="412" y="179"/>
                    </a:cubicBezTo>
                    <a:cubicBezTo>
                      <a:pt x="412" y="179"/>
                      <a:pt x="413" y="179"/>
                      <a:pt x="413" y="179"/>
                    </a:cubicBezTo>
                    <a:cubicBezTo>
                      <a:pt x="415" y="178"/>
                      <a:pt x="416" y="175"/>
                      <a:pt x="414" y="172"/>
                    </a:cubicBezTo>
                    <a:cubicBezTo>
                      <a:pt x="413" y="169"/>
                      <a:pt x="410" y="166"/>
                      <a:pt x="408" y="164"/>
                    </a:cubicBezTo>
                    <a:cubicBezTo>
                      <a:pt x="408" y="163"/>
                      <a:pt x="407" y="162"/>
                      <a:pt x="407" y="162"/>
                    </a:cubicBezTo>
                    <a:cubicBezTo>
                      <a:pt x="405" y="160"/>
                      <a:pt x="404" y="158"/>
                      <a:pt x="403" y="157"/>
                    </a:cubicBezTo>
                    <a:cubicBezTo>
                      <a:pt x="401" y="155"/>
                      <a:pt x="401" y="155"/>
                      <a:pt x="401" y="155"/>
                    </a:cubicBezTo>
                    <a:cubicBezTo>
                      <a:pt x="399" y="157"/>
                      <a:pt x="399" y="157"/>
                      <a:pt x="399" y="157"/>
                    </a:cubicBezTo>
                    <a:cubicBezTo>
                      <a:pt x="399" y="158"/>
                      <a:pt x="398" y="159"/>
                      <a:pt x="397" y="160"/>
                    </a:cubicBezTo>
                    <a:cubicBezTo>
                      <a:pt x="396" y="160"/>
                      <a:pt x="396" y="160"/>
                      <a:pt x="395" y="160"/>
                    </a:cubicBezTo>
                    <a:cubicBezTo>
                      <a:pt x="394" y="160"/>
                      <a:pt x="393" y="160"/>
                      <a:pt x="392" y="159"/>
                    </a:cubicBezTo>
                    <a:cubicBezTo>
                      <a:pt x="390" y="158"/>
                      <a:pt x="389" y="156"/>
                      <a:pt x="389" y="154"/>
                    </a:cubicBezTo>
                    <a:cubicBezTo>
                      <a:pt x="389" y="153"/>
                      <a:pt x="391" y="149"/>
                      <a:pt x="393" y="144"/>
                    </a:cubicBezTo>
                    <a:cubicBezTo>
                      <a:pt x="394" y="142"/>
                      <a:pt x="396" y="140"/>
                      <a:pt x="397" y="138"/>
                    </a:cubicBezTo>
                    <a:cubicBezTo>
                      <a:pt x="400" y="132"/>
                      <a:pt x="404" y="126"/>
                      <a:pt x="407" y="119"/>
                    </a:cubicBezTo>
                    <a:cubicBezTo>
                      <a:pt x="407" y="119"/>
                      <a:pt x="407" y="118"/>
                      <a:pt x="408" y="117"/>
                    </a:cubicBezTo>
                    <a:cubicBezTo>
                      <a:pt x="409" y="114"/>
                      <a:pt x="411" y="112"/>
                      <a:pt x="409" y="110"/>
                    </a:cubicBezTo>
                    <a:cubicBezTo>
                      <a:pt x="408" y="108"/>
                      <a:pt x="405" y="107"/>
                      <a:pt x="400" y="104"/>
                    </a:cubicBezTo>
                    <a:cubicBezTo>
                      <a:pt x="398" y="103"/>
                      <a:pt x="398" y="103"/>
                      <a:pt x="398" y="103"/>
                    </a:cubicBezTo>
                    <a:cubicBezTo>
                      <a:pt x="396" y="102"/>
                      <a:pt x="394" y="100"/>
                      <a:pt x="392" y="98"/>
                    </a:cubicBezTo>
                    <a:cubicBezTo>
                      <a:pt x="390" y="97"/>
                      <a:pt x="388" y="95"/>
                      <a:pt x="386" y="94"/>
                    </a:cubicBezTo>
                    <a:cubicBezTo>
                      <a:pt x="385" y="93"/>
                      <a:pt x="381" y="92"/>
                      <a:pt x="380" y="91"/>
                    </a:cubicBezTo>
                    <a:cubicBezTo>
                      <a:pt x="379" y="91"/>
                      <a:pt x="379" y="91"/>
                      <a:pt x="379" y="91"/>
                    </a:cubicBezTo>
                    <a:cubicBezTo>
                      <a:pt x="378" y="91"/>
                      <a:pt x="377" y="92"/>
                      <a:pt x="376" y="93"/>
                    </a:cubicBezTo>
                    <a:cubicBezTo>
                      <a:pt x="375" y="94"/>
                      <a:pt x="375" y="95"/>
                      <a:pt x="373" y="96"/>
                    </a:cubicBezTo>
                    <a:cubicBezTo>
                      <a:pt x="372" y="97"/>
                      <a:pt x="371" y="97"/>
                      <a:pt x="370" y="97"/>
                    </a:cubicBezTo>
                    <a:cubicBezTo>
                      <a:pt x="370" y="97"/>
                      <a:pt x="369" y="97"/>
                      <a:pt x="368" y="96"/>
                    </a:cubicBezTo>
                    <a:cubicBezTo>
                      <a:pt x="367" y="96"/>
                      <a:pt x="367" y="96"/>
                      <a:pt x="366" y="96"/>
                    </a:cubicBezTo>
                    <a:cubicBezTo>
                      <a:pt x="366" y="96"/>
                      <a:pt x="365" y="96"/>
                      <a:pt x="364" y="96"/>
                    </a:cubicBezTo>
                    <a:cubicBezTo>
                      <a:pt x="363" y="96"/>
                      <a:pt x="362" y="96"/>
                      <a:pt x="361" y="95"/>
                    </a:cubicBezTo>
                    <a:cubicBezTo>
                      <a:pt x="361" y="95"/>
                      <a:pt x="361" y="94"/>
                      <a:pt x="360" y="94"/>
                    </a:cubicBezTo>
                    <a:cubicBezTo>
                      <a:pt x="360" y="93"/>
                      <a:pt x="360" y="93"/>
                      <a:pt x="360" y="93"/>
                    </a:cubicBezTo>
                    <a:cubicBezTo>
                      <a:pt x="359" y="93"/>
                      <a:pt x="359" y="93"/>
                      <a:pt x="359" y="93"/>
                    </a:cubicBezTo>
                    <a:cubicBezTo>
                      <a:pt x="357" y="91"/>
                      <a:pt x="355" y="90"/>
                      <a:pt x="353" y="90"/>
                    </a:cubicBezTo>
                    <a:cubicBezTo>
                      <a:pt x="352" y="90"/>
                      <a:pt x="350" y="91"/>
                      <a:pt x="348" y="92"/>
                    </a:cubicBezTo>
                    <a:cubicBezTo>
                      <a:pt x="347" y="92"/>
                      <a:pt x="347" y="92"/>
                      <a:pt x="347" y="92"/>
                    </a:cubicBezTo>
                    <a:cubicBezTo>
                      <a:pt x="347" y="93"/>
                      <a:pt x="347" y="93"/>
                      <a:pt x="347" y="93"/>
                    </a:cubicBezTo>
                    <a:cubicBezTo>
                      <a:pt x="346" y="96"/>
                      <a:pt x="343" y="97"/>
                      <a:pt x="340" y="99"/>
                    </a:cubicBezTo>
                    <a:cubicBezTo>
                      <a:pt x="339" y="99"/>
                      <a:pt x="338" y="99"/>
                      <a:pt x="338" y="100"/>
                    </a:cubicBezTo>
                    <a:cubicBezTo>
                      <a:pt x="335" y="101"/>
                      <a:pt x="334" y="101"/>
                      <a:pt x="333" y="101"/>
                    </a:cubicBezTo>
                    <a:cubicBezTo>
                      <a:pt x="332" y="101"/>
                      <a:pt x="331" y="101"/>
                      <a:pt x="330" y="101"/>
                    </a:cubicBezTo>
                    <a:cubicBezTo>
                      <a:pt x="329" y="100"/>
                      <a:pt x="328" y="100"/>
                      <a:pt x="326" y="100"/>
                    </a:cubicBezTo>
                    <a:cubicBezTo>
                      <a:pt x="326" y="100"/>
                      <a:pt x="325" y="100"/>
                      <a:pt x="325" y="100"/>
                    </a:cubicBezTo>
                    <a:cubicBezTo>
                      <a:pt x="324" y="100"/>
                      <a:pt x="322" y="100"/>
                      <a:pt x="321" y="101"/>
                    </a:cubicBezTo>
                    <a:cubicBezTo>
                      <a:pt x="319" y="101"/>
                      <a:pt x="317" y="102"/>
                      <a:pt x="315" y="102"/>
                    </a:cubicBezTo>
                    <a:cubicBezTo>
                      <a:pt x="315" y="102"/>
                      <a:pt x="315" y="102"/>
                      <a:pt x="315" y="102"/>
                    </a:cubicBezTo>
                    <a:cubicBezTo>
                      <a:pt x="310" y="102"/>
                      <a:pt x="303" y="101"/>
                      <a:pt x="301" y="97"/>
                    </a:cubicBezTo>
                    <a:cubicBezTo>
                      <a:pt x="299" y="96"/>
                      <a:pt x="299" y="93"/>
                      <a:pt x="299" y="91"/>
                    </a:cubicBezTo>
                    <a:cubicBezTo>
                      <a:pt x="299" y="90"/>
                      <a:pt x="300" y="89"/>
                      <a:pt x="300" y="89"/>
                    </a:cubicBezTo>
                    <a:cubicBezTo>
                      <a:pt x="301" y="83"/>
                      <a:pt x="302" y="77"/>
                      <a:pt x="297" y="75"/>
                    </a:cubicBezTo>
                    <a:cubicBezTo>
                      <a:pt x="296" y="75"/>
                      <a:pt x="296" y="75"/>
                      <a:pt x="295" y="75"/>
                    </a:cubicBezTo>
                    <a:cubicBezTo>
                      <a:pt x="294" y="75"/>
                      <a:pt x="293" y="75"/>
                      <a:pt x="293" y="75"/>
                    </a:cubicBezTo>
                    <a:cubicBezTo>
                      <a:pt x="292" y="75"/>
                      <a:pt x="291" y="76"/>
                      <a:pt x="290" y="76"/>
                    </a:cubicBezTo>
                    <a:cubicBezTo>
                      <a:pt x="290" y="76"/>
                      <a:pt x="288" y="75"/>
                      <a:pt x="287" y="73"/>
                    </a:cubicBezTo>
                    <a:cubicBezTo>
                      <a:pt x="286" y="71"/>
                      <a:pt x="286" y="69"/>
                      <a:pt x="286" y="67"/>
                    </a:cubicBezTo>
                    <a:cubicBezTo>
                      <a:pt x="286" y="65"/>
                      <a:pt x="286" y="64"/>
                      <a:pt x="285" y="62"/>
                    </a:cubicBezTo>
                    <a:cubicBezTo>
                      <a:pt x="284" y="59"/>
                      <a:pt x="283" y="57"/>
                      <a:pt x="280" y="54"/>
                    </a:cubicBezTo>
                    <a:cubicBezTo>
                      <a:pt x="279" y="53"/>
                      <a:pt x="277" y="52"/>
                      <a:pt x="275" y="51"/>
                    </a:cubicBezTo>
                    <a:cubicBezTo>
                      <a:pt x="274" y="51"/>
                      <a:pt x="273" y="50"/>
                      <a:pt x="272" y="50"/>
                    </a:cubicBezTo>
                    <a:cubicBezTo>
                      <a:pt x="271" y="49"/>
                      <a:pt x="270" y="48"/>
                      <a:pt x="269" y="47"/>
                    </a:cubicBezTo>
                    <a:cubicBezTo>
                      <a:pt x="268" y="45"/>
                      <a:pt x="267" y="44"/>
                      <a:pt x="266" y="44"/>
                    </a:cubicBezTo>
                    <a:cubicBezTo>
                      <a:pt x="265" y="43"/>
                      <a:pt x="264" y="43"/>
                      <a:pt x="262" y="43"/>
                    </a:cubicBezTo>
                    <a:cubicBezTo>
                      <a:pt x="259" y="42"/>
                      <a:pt x="257" y="41"/>
                      <a:pt x="256" y="39"/>
                    </a:cubicBezTo>
                    <a:cubicBezTo>
                      <a:pt x="256" y="38"/>
                      <a:pt x="256" y="37"/>
                      <a:pt x="256" y="36"/>
                    </a:cubicBezTo>
                    <a:cubicBezTo>
                      <a:pt x="256" y="35"/>
                      <a:pt x="256" y="34"/>
                      <a:pt x="256" y="34"/>
                    </a:cubicBezTo>
                    <a:cubicBezTo>
                      <a:pt x="256" y="33"/>
                      <a:pt x="256" y="33"/>
                      <a:pt x="256" y="33"/>
                    </a:cubicBezTo>
                    <a:cubicBezTo>
                      <a:pt x="256" y="33"/>
                      <a:pt x="256" y="33"/>
                      <a:pt x="256" y="33"/>
                    </a:cubicBezTo>
                    <a:cubicBezTo>
                      <a:pt x="255" y="32"/>
                      <a:pt x="255" y="32"/>
                      <a:pt x="255" y="32"/>
                    </a:cubicBezTo>
                    <a:cubicBezTo>
                      <a:pt x="255" y="32"/>
                      <a:pt x="254" y="31"/>
                      <a:pt x="254" y="31"/>
                    </a:cubicBezTo>
                    <a:cubicBezTo>
                      <a:pt x="254" y="30"/>
                      <a:pt x="254" y="30"/>
                      <a:pt x="254" y="30"/>
                    </a:cubicBezTo>
                    <a:cubicBezTo>
                      <a:pt x="253" y="29"/>
                      <a:pt x="253" y="29"/>
                      <a:pt x="253" y="29"/>
                    </a:cubicBezTo>
                    <a:cubicBezTo>
                      <a:pt x="252" y="28"/>
                      <a:pt x="251" y="25"/>
                      <a:pt x="250" y="23"/>
                    </a:cubicBezTo>
                    <a:cubicBezTo>
                      <a:pt x="250" y="21"/>
                      <a:pt x="249" y="20"/>
                      <a:pt x="249" y="19"/>
                    </a:cubicBezTo>
                    <a:cubicBezTo>
                      <a:pt x="248" y="17"/>
                      <a:pt x="246" y="15"/>
                      <a:pt x="243" y="14"/>
                    </a:cubicBezTo>
                    <a:cubicBezTo>
                      <a:pt x="242" y="13"/>
                      <a:pt x="241" y="13"/>
                      <a:pt x="240" y="12"/>
                    </a:cubicBezTo>
                    <a:cubicBezTo>
                      <a:pt x="239" y="10"/>
                      <a:pt x="239" y="10"/>
                      <a:pt x="239" y="10"/>
                    </a:cubicBezTo>
                    <a:cubicBezTo>
                      <a:pt x="238" y="9"/>
                      <a:pt x="237" y="9"/>
                      <a:pt x="236" y="8"/>
                    </a:cubicBezTo>
                    <a:cubicBezTo>
                      <a:pt x="235" y="8"/>
                      <a:pt x="235" y="8"/>
                      <a:pt x="235" y="8"/>
                    </a:cubicBezTo>
                    <a:cubicBezTo>
                      <a:pt x="234" y="8"/>
                      <a:pt x="234" y="8"/>
                      <a:pt x="234" y="8"/>
                    </a:cubicBezTo>
                    <a:cubicBezTo>
                      <a:pt x="233" y="8"/>
                      <a:pt x="233" y="8"/>
                      <a:pt x="232" y="7"/>
                    </a:cubicBezTo>
                    <a:cubicBezTo>
                      <a:pt x="232" y="7"/>
                      <a:pt x="232" y="6"/>
                      <a:pt x="231" y="6"/>
                    </a:cubicBezTo>
                    <a:cubicBezTo>
                      <a:pt x="231" y="5"/>
                      <a:pt x="231" y="5"/>
                      <a:pt x="231" y="5"/>
                    </a:cubicBezTo>
                    <a:cubicBezTo>
                      <a:pt x="231" y="5"/>
                      <a:pt x="231" y="5"/>
                      <a:pt x="231" y="5"/>
                    </a:cubicBezTo>
                    <a:cubicBezTo>
                      <a:pt x="228" y="4"/>
                      <a:pt x="226" y="3"/>
                      <a:pt x="222" y="3"/>
                    </a:cubicBezTo>
                    <a:cubicBezTo>
                      <a:pt x="222" y="3"/>
                      <a:pt x="221" y="3"/>
                      <a:pt x="221" y="3"/>
                    </a:cubicBezTo>
                    <a:cubicBezTo>
                      <a:pt x="220" y="3"/>
                      <a:pt x="220" y="3"/>
                      <a:pt x="220" y="3"/>
                    </a:cubicBezTo>
                    <a:cubicBezTo>
                      <a:pt x="219" y="4"/>
                      <a:pt x="219" y="4"/>
                      <a:pt x="219" y="4"/>
                    </a:cubicBezTo>
                    <a:cubicBezTo>
                      <a:pt x="219" y="4"/>
                      <a:pt x="219" y="4"/>
                      <a:pt x="218" y="4"/>
                    </a:cubicBezTo>
                    <a:cubicBezTo>
                      <a:pt x="218" y="4"/>
                      <a:pt x="218" y="4"/>
                      <a:pt x="218" y="4"/>
                    </a:cubicBezTo>
                    <a:cubicBezTo>
                      <a:pt x="217" y="4"/>
                      <a:pt x="215" y="3"/>
                      <a:pt x="214" y="2"/>
                    </a:cubicBezTo>
                    <a:cubicBezTo>
                      <a:pt x="212" y="0"/>
                      <a:pt x="212" y="0"/>
                      <a:pt x="212" y="0"/>
                    </a:cubicBezTo>
                    <a:cubicBezTo>
                      <a:pt x="210" y="2"/>
                      <a:pt x="210" y="2"/>
                      <a:pt x="210" y="2"/>
                    </a:cubicBezTo>
                    <a:cubicBezTo>
                      <a:pt x="210" y="3"/>
                      <a:pt x="210" y="3"/>
                      <a:pt x="210" y="4"/>
                    </a:cubicBezTo>
                    <a:cubicBezTo>
                      <a:pt x="209" y="7"/>
                      <a:pt x="212" y="10"/>
                      <a:pt x="215" y="15"/>
                    </a:cubicBezTo>
                    <a:cubicBezTo>
                      <a:pt x="218" y="18"/>
                      <a:pt x="220" y="21"/>
                      <a:pt x="220" y="24"/>
                    </a:cubicBezTo>
                    <a:cubicBezTo>
                      <a:pt x="221" y="25"/>
                      <a:pt x="221" y="25"/>
                      <a:pt x="221" y="25"/>
                    </a:cubicBezTo>
                    <a:cubicBezTo>
                      <a:pt x="221" y="30"/>
                      <a:pt x="222" y="36"/>
                      <a:pt x="219" y="39"/>
                    </a:cubicBezTo>
                    <a:cubicBezTo>
                      <a:pt x="218" y="39"/>
                      <a:pt x="218" y="40"/>
                      <a:pt x="217" y="40"/>
                    </a:cubicBezTo>
                    <a:cubicBezTo>
                      <a:pt x="216" y="41"/>
                      <a:pt x="215" y="41"/>
                      <a:pt x="215" y="42"/>
                    </a:cubicBezTo>
                    <a:cubicBezTo>
                      <a:pt x="214" y="43"/>
                      <a:pt x="214" y="45"/>
                      <a:pt x="214" y="47"/>
                    </a:cubicBezTo>
                    <a:cubicBezTo>
                      <a:pt x="214" y="47"/>
                      <a:pt x="214" y="48"/>
                      <a:pt x="214" y="49"/>
                    </a:cubicBezTo>
                    <a:cubicBezTo>
                      <a:pt x="213" y="56"/>
                      <a:pt x="209" y="61"/>
                      <a:pt x="206" y="67"/>
                    </a:cubicBezTo>
                    <a:cubicBezTo>
                      <a:pt x="204" y="69"/>
                      <a:pt x="203" y="71"/>
                      <a:pt x="202" y="73"/>
                    </a:cubicBezTo>
                    <a:cubicBezTo>
                      <a:pt x="199" y="78"/>
                      <a:pt x="195" y="83"/>
                      <a:pt x="191" y="87"/>
                    </a:cubicBezTo>
                    <a:cubicBezTo>
                      <a:pt x="184" y="94"/>
                      <a:pt x="175" y="100"/>
                      <a:pt x="167" y="105"/>
                    </a:cubicBezTo>
                    <a:cubicBezTo>
                      <a:pt x="164" y="107"/>
                      <a:pt x="164" y="107"/>
                      <a:pt x="164" y="107"/>
                    </a:cubicBezTo>
                    <a:cubicBezTo>
                      <a:pt x="161" y="109"/>
                      <a:pt x="158" y="111"/>
                      <a:pt x="155" y="112"/>
                    </a:cubicBezTo>
                    <a:cubicBezTo>
                      <a:pt x="152" y="114"/>
                      <a:pt x="150" y="114"/>
                      <a:pt x="147" y="115"/>
                    </a:cubicBezTo>
                    <a:cubicBezTo>
                      <a:pt x="145" y="116"/>
                      <a:pt x="144" y="116"/>
                      <a:pt x="142" y="117"/>
                    </a:cubicBezTo>
                    <a:cubicBezTo>
                      <a:pt x="140" y="118"/>
                      <a:pt x="139" y="118"/>
                      <a:pt x="137" y="119"/>
                    </a:cubicBezTo>
                    <a:cubicBezTo>
                      <a:pt x="134" y="119"/>
                      <a:pt x="130" y="120"/>
                      <a:pt x="128" y="122"/>
                    </a:cubicBezTo>
                    <a:cubicBezTo>
                      <a:pt x="124" y="125"/>
                      <a:pt x="120" y="131"/>
                      <a:pt x="118" y="135"/>
                    </a:cubicBezTo>
                    <a:cubicBezTo>
                      <a:pt x="118" y="136"/>
                      <a:pt x="118" y="136"/>
                      <a:pt x="118" y="138"/>
                    </a:cubicBezTo>
                    <a:cubicBezTo>
                      <a:pt x="118" y="140"/>
                      <a:pt x="118" y="142"/>
                      <a:pt x="117" y="143"/>
                    </a:cubicBezTo>
                    <a:cubicBezTo>
                      <a:pt x="116" y="143"/>
                      <a:pt x="116" y="143"/>
                      <a:pt x="115" y="143"/>
                    </a:cubicBezTo>
                    <a:cubicBezTo>
                      <a:pt x="115" y="143"/>
                      <a:pt x="114" y="143"/>
                      <a:pt x="113" y="143"/>
                    </a:cubicBezTo>
                    <a:cubicBezTo>
                      <a:pt x="113" y="143"/>
                      <a:pt x="112" y="142"/>
                      <a:pt x="112" y="142"/>
                    </a:cubicBezTo>
                    <a:cubicBezTo>
                      <a:pt x="111" y="142"/>
                      <a:pt x="111" y="142"/>
                      <a:pt x="111" y="142"/>
                    </a:cubicBezTo>
                    <a:cubicBezTo>
                      <a:pt x="111" y="143"/>
                      <a:pt x="111" y="143"/>
                      <a:pt x="111" y="143"/>
                    </a:cubicBezTo>
                    <a:cubicBezTo>
                      <a:pt x="109" y="143"/>
                      <a:pt x="108" y="146"/>
                      <a:pt x="108" y="152"/>
                    </a:cubicBezTo>
                    <a:cubicBezTo>
                      <a:pt x="108" y="153"/>
                      <a:pt x="107" y="155"/>
                      <a:pt x="107" y="156"/>
                    </a:cubicBezTo>
                    <a:cubicBezTo>
                      <a:pt x="107" y="158"/>
                      <a:pt x="106" y="161"/>
                      <a:pt x="105" y="164"/>
                    </a:cubicBezTo>
                    <a:cubicBezTo>
                      <a:pt x="104" y="166"/>
                      <a:pt x="103" y="168"/>
                      <a:pt x="103" y="170"/>
                    </a:cubicBezTo>
                    <a:cubicBezTo>
                      <a:pt x="102" y="173"/>
                      <a:pt x="101" y="177"/>
                      <a:pt x="101" y="180"/>
                    </a:cubicBezTo>
                    <a:cubicBezTo>
                      <a:pt x="101" y="181"/>
                      <a:pt x="101" y="183"/>
                      <a:pt x="100" y="184"/>
                    </a:cubicBezTo>
                    <a:cubicBezTo>
                      <a:pt x="100" y="188"/>
                      <a:pt x="100" y="189"/>
                      <a:pt x="97" y="190"/>
                    </a:cubicBezTo>
                    <a:cubicBezTo>
                      <a:pt x="94" y="192"/>
                      <a:pt x="93" y="192"/>
                      <a:pt x="93" y="195"/>
                    </a:cubicBezTo>
                    <a:cubicBezTo>
                      <a:pt x="92" y="200"/>
                      <a:pt x="90" y="206"/>
                      <a:pt x="85" y="206"/>
                    </a:cubicBezTo>
                    <a:cubicBezTo>
                      <a:pt x="77" y="206"/>
                      <a:pt x="74" y="200"/>
                      <a:pt x="71" y="194"/>
                    </a:cubicBezTo>
                    <a:cubicBezTo>
                      <a:pt x="71" y="192"/>
                      <a:pt x="70" y="190"/>
                      <a:pt x="68" y="188"/>
                    </a:cubicBezTo>
                    <a:cubicBezTo>
                      <a:pt x="67" y="185"/>
                      <a:pt x="65" y="183"/>
                      <a:pt x="64" y="183"/>
                    </a:cubicBezTo>
                    <a:cubicBezTo>
                      <a:pt x="63" y="181"/>
                      <a:pt x="63" y="181"/>
                      <a:pt x="63" y="181"/>
                    </a:cubicBezTo>
                    <a:cubicBezTo>
                      <a:pt x="61" y="183"/>
                      <a:pt x="61" y="183"/>
                      <a:pt x="61" y="183"/>
                    </a:cubicBezTo>
                    <a:cubicBezTo>
                      <a:pt x="60" y="183"/>
                      <a:pt x="60" y="184"/>
                      <a:pt x="59" y="184"/>
                    </a:cubicBezTo>
                    <a:cubicBezTo>
                      <a:pt x="58" y="184"/>
                      <a:pt x="57" y="183"/>
                      <a:pt x="56" y="182"/>
                    </a:cubicBezTo>
                    <a:cubicBezTo>
                      <a:pt x="55" y="182"/>
                      <a:pt x="55" y="182"/>
                      <a:pt x="55" y="182"/>
                    </a:cubicBezTo>
                    <a:cubicBezTo>
                      <a:pt x="54" y="181"/>
                      <a:pt x="53" y="180"/>
                      <a:pt x="51" y="179"/>
                    </a:cubicBezTo>
                    <a:cubicBezTo>
                      <a:pt x="50" y="178"/>
                      <a:pt x="49" y="177"/>
                      <a:pt x="48" y="177"/>
                    </a:cubicBezTo>
                    <a:cubicBezTo>
                      <a:pt x="47" y="176"/>
                      <a:pt x="47" y="176"/>
                      <a:pt x="47" y="176"/>
                    </a:cubicBezTo>
                    <a:cubicBezTo>
                      <a:pt x="46" y="177"/>
                      <a:pt x="46" y="177"/>
                      <a:pt x="46" y="177"/>
                    </a:cubicBezTo>
                    <a:cubicBezTo>
                      <a:pt x="45" y="177"/>
                      <a:pt x="45" y="177"/>
                      <a:pt x="41" y="181"/>
                    </a:cubicBezTo>
                    <a:cubicBezTo>
                      <a:pt x="39" y="183"/>
                      <a:pt x="38" y="184"/>
                      <a:pt x="36" y="184"/>
                    </a:cubicBezTo>
                    <a:cubicBezTo>
                      <a:pt x="35" y="184"/>
                      <a:pt x="35" y="184"/>
                      <a:pt x="34" y="183"/>
                    </a:cubicBezTo>
                    <a:cubicBezTo>
                      <a:pt x="32" y="181"/>
                      <a:pt x="33" y="179"/>
                      <a:pt x="35" y="176"/>
                    </a:cubicBezTo>
                    <a:cubicBezTo>
                      <a:pt x="35" y="176"/>
                      <a:pt x="35" y="175"/>
                      <a:pt x="35" y="175"/>
                    </a:cubicBezTo>
                    <a:cubicBezTo>
                      <a:pt x="37" y="173"/>
                      <a:pt x="37" y="173"/>
                      <a:pt x="37" y="173"/>
                    </a:cubicBezTo>
                    <a:cubicBezTo>
                      <a:pt x="34" y="171"/>
                      <a:pt x="34" y="171"/>
                      <a:pt x="34" y="171"/>
                    </a:cubicBezTo>
                    <a:cubicBezTo>
                      <a:pt x="30" y="169"/>
                      <a:pt x="30" y="166"/>
                      <a:pt x="31" y="164"/>
                    </a:cubicBezTo>
                    <a:cubicBezTo>
                      <a:pt x="31" y="163"/>
                      <a:pt x="31" y="163"/>
                      <a:pt x="32" y="163"/>
                    </a:cubicBezTo>
                    <a:cubicBezTo>
                      <a:pt x="33" y="163"/>
                      <a:pt x="34" y="163"/>
                      <a:pt x="36" y="162"/>
                    </a:cubicBezTo>
                    <a:cubicBezTo>
                      <a:pt x="38" y="162"/>
                      <a:pt x="40" y="162"/>
                      <a:pt x="41" y="161"/>
                    </a:cubicBezTo>
                    <a:cubicBezTo>
                      <a:pt x="44" y="160"/>
                      <a:pt x="43" y="158"/>
                      <a:pt x="42" y="155"/>
                    </a:cubicBezTo>
                    <a:cubicBezTo>
                      <a:pt x="42" y="155"/>
                      <a:pt x="41" y="154"/>
                      <a:pt x="41" y="153"/>
                    </a:cubicBezTo>
                    <a:cubicBezTo>
                      <a:pt x="41" y="151"/>
                      <a:pt x="41" y="150"/>
                      <a:pt x="41" y="148"/>
                    </a:cubicBezTo>
                    <a:cubicBezTo>
                      <a:pt x="41" y="146"/>
                      <a:pt x="41" y="144"/>
                      <a:pt x="40" y="143"/>
                    </a:cubicBezTo>
                    <a:cubicBezTo>
                      <a:pt x="40" y="141"/>
                      <a:pt x="39" y="140"/>
                      <a:pt x="39" y="139"/>
                    </a:cubicBezTo>
                    <a:cubicBezTo>
                      <a:pt x="37" y="137"/>
                      <a:pt x="37" y="137"/>
                      <a:pt x="37" y="137"/>
                    </a:cubicBezTo>
                    <a:cubicBezTo>
                      <a:pt x="34" y="140"/>
                      <a:pt x="34" y="140"/>
                      <a:pt x="34" y="140"/>
                    </a:cubicBezTo>
                    <a:cubicBezTo>
                      <a:pt x="33" y="141"/>
                      <a:pt x="32" y="142"/>
                      <a:pt x="31" y="143"/>
                    </a:cubicBezTo>
                    <a:cubicBezTo>
                      <a:pt x="29" y="145"/>
                      <a:pt x="28" y="145"/>
                      <a:pt x="26" y="146"/>
                    </a:cubicBezTo>
                    <a:cubicBezTo>
                      <a:pt x="24" y="148"/>
                      <a:pt x="21" y="149"/>
                      <a:pt x="19" y="152"/>
                    </a:cubicBezTo>
                    <a:cubicBezTo>
                      <a:pt x="17" y="154"/>
                      <a:pt x="16" y="156"/>
                      <a:pt x="15" y="158"/>
                    </a:cubicBezTo>
                    <a:cubicBezTo>
                      <a:pt x="14" y="160"/>
                      <a:pt x="12" y="162"/>
                      <a:pt x="11" y="164"/>
                    </a:cubicBezTo>
                    <a:cubicBezTo>
                      <a:pt x="10" y="166"/>
                      <a:pt x="9" y="167"/>
                      <a:pt x="7" y="168"/>
                    </a:cubicBezTo>
                    <a:cubicBezTo>
                      <a:pt x="6" y="170"/>
                      <a:pt x="4" y="171"/>
                      <a:pt x="3" y="174"/>
                    </a:cubicBezTo>
                    <a:cubicBezTo>
                      <a:pt x="0" y="178"/>
                      <a:pt x="0" y="183"/>
                      <a:pt x="0" y="188"/>
                    </a:cubicBezTo>
                    <a:cubicBezTo>
                      <a:pt x="0" y="194"/>
                      <a:pt x="3" y="197"/>
                      <a:pt x="7" y="201"/>
                    </a:cubicBezTo>
                    <a:cubicBezTo>
                      <a:pt x="7" y="201"/>
                      <a:pt x="7" y="201"/>
                      <a:pt x="7" y="201"/>
                    </a:cubicBezTo>
                    <a:cubicBezTo>
                      <a:pt x="9" y="203"/>
                      <a:pt x="9" y="203"/>
                      <a:pt x="8" y="205"/>
                    </a:cubicBezTo>
                    <a:cubicBezTo>
                      <a:pt x="7" y="206"/>
                      <a:pt x="6" y="208"/>
                      <a:pt x="7" y="211"/>
                    </a:cubicBezTo>
                    <a:cubicBezTo>
                      <a:pt x="7" y="214"/>
                      <a:pt x="9" y="218"/>
                      <a:pt x="12" y="221"/>
                    </a:cubicBezTo>
                    <a:cubicBezTo>
                      <a:pt x="12" y="221"/>
                      <a:pt x="13" y="222"/>
                      <a:pt x="13" y="223"/>
                    </a:cubicBezTo>
                    <a:cubicBezTo>
                      <a:pt x="14" y="224"/>
                      <a:pt x="15" y="225"/>
                      <a:pt x="16" y="226"/>
                    </a:cubicBezTo>
                    <a:cubicBezTo>
                      <a:pt x="18" y="228"/>
                      <a:pt x="19" y="231"/>
                      <a:pt x="20" y="233"/>
                    </a:cubicBezTo>
                    <a:cubicBezTo>
                      <a:pt x="20" y="235"/>
                      <a:pt x="19" y="237"/>
                      <a:pt x="18" y="237"/>
                    </a:cubicBezTo>
                    <a:cubicBezTo>
                      <a:pt x="18" y="237"/>
                      <a:pt x="18" y="238"/>
                      <a:pt x="18" y="238"/>
                    </a:cubicBezTo>
                    <a:cubicBezTo>
                      <a:pt x="17" y="238"/>
                      <a:pt x="17" y="238"/>
                      <a:pt x="17" y="237"/>
                    </a:cubicBezTo>
                    <a:cubicBezTo>
                      <a:pt x="17" y="237"/>
                      <a:pt x="16" y="237"/>
                      <a:pt x="14" y="237"/>
                    </a:cubicBezTo>
                    <a:cubicBezTo>
                      <a:pt x="14" y="237"/>
                      <a:pt x="14" y="237"/>
                      <a:pt x="14" y="237"/>
                    </a:cubicBezTo>
                    <a:cubicBezTo>
                      <a:pt x="11" y="237"/>
                      <a:pt x="9" y="238"/>
                      <a:pt x="9" y="241"/>
                    </a:cubicBezTo>
                    <a:cubicBezTo>
                      <a:pt x="8" y="244"/>
                      <a:pt x="9" y="248"/>
                      <a:pt x="12" y="251"/>
                    </a:cubicBezTo>
                    <a:cubicBezTo>
                      <a:pt x="16" y="255"/>
                      <a:pt x="21" y="257"/>
                      <a:pt x="25" y="260"/>
                    </a:cubicBezTo>
                    <a:cubicBezTo>
                      <a:pt x="28" y="261"/>
                      <a:pt x="30" y="262"/>
                      <a:pt x="32" y="263"/>
                    </a:cubicBezTo>
                    <a:cubicBezTo>
                      <a:pt x="34" y="264"/>
                      <a:pt x="35" y="266"/>
                      <a:pt x="37" y="267"/>
                    </a:cubicBezTo>
                    <a:cubicBezTo>
                      <a:pt x="38" y="268"/>
                      <a:pt x="39" y="269"/>
                      <a:pt x="40" y="270"/>
                    </a:cubicBezTo>
                    <a:cubicBezTo>
                      <a:pt x="41" y="271"/>
                      <a:pt x="43" y="272"/>
                      <a:pt x="45" y="273"/>
                    </a:cubicBezTo>
                    <a:cubicBezTo>
                      <a:pt x="47" y="274"/>
                      <a:pt x="48" y="275"/>
                      <a:pt x="50" y="276"/>
                    </a:cubicBezTo>
                    <a:cubicBezTo>
                      <a:pt x="59" y="285"/>
                      <a:pt x="65" y="297"/>
                      <a:pt x="71" y="308"/>
                    </a:cubicBezTo>
                    <a:cubicBezTo>
                      <a:pt x="72" y="311"/>
                      <a:pt x="72" y="311"/>
                      <a:pt x="72" y="311"/>
                    </a:cubicBezTo>
                    <a:cubicBezTo>
                      <a:pt x="73" y="313"/>
                      <a:pt x="74" y="314"/>
                      <a:pt x="74" y="316"/>
                    </a:cubicBezTo>
                    <a:cubicBezTo>
                      <a:pt x="76" y="320"/>
                      <a:pt x="78" y="324"/>
                      <a:pt x="81" y="327"/>
                    </a:cubicBezTo>
                    <a:cubicBezTo>
                      <a:pt x="82" y="330"/>
                      <a:pt x="85" y="331"/>
                      <a:pt x="87" y="333"/>
                    </a:cubicBezTo>
                    <a:cubicBezTo>
                      <a:pt x="90" y="335"/>
                      <a:pt x="93" y="338"/>
                      <a:pt x="94" y="341"/>
                    </a:cubicBezTo>
                    <a:cubicBezTo>
                      <a:pt x="94" y="341"/>
                      <a:pt x="95" y="342"/>
                      <a:pt x="95" y="343"/>
                    </a:cubicBezTo>
                    <a:cubicBezTo>
                      <a:pt x="95" y="345"/>
                      <a:pt x="95" y="346"/>
                      <a:pt x="96" y="348"/>
                    </a:cubicBezTo>
                    <a:cubicBezTo>
                      <a:pt x="97" y="349"/>
                      <a:pt x="99" y="351"/>
                      <a:pt x="100" y="352"/>
                    </a:cubicBezTo>
                    <a:cubicBezTo>
                      <a:pt x="101" y="352"/>
                      <a:pt x="102" y="353"/>
                      <a:pt x="102" y="354"/>
                    </a:cubicBezTo>
                    <a:cubicBezTo>
                      <a:pt x="103" y="356"/>
                      <a:pt x="104" y="360"/>
                      <a:pt x="105" y="363"/>
                    </a:cubicBezTo>
                    <a:cubicBezTo>
                      <a:pt x="105" y="365"/>
                      <a:pt x="105" y="367"/>
                      <a:pt x="106" y="369"/>
                    </a:cubicBezTo>
                    <a:cubicBezTo>
                      <a:pt x="108" y="375"/>
                      <a:pt x="111" y="379"/>
                      <a:pt x="114" y="383"/>
                    </a:cubicBezTo>
                    <a:cubicBezTo>
                      <a:pt x="115" y="385"/>
                      <a:pt x="116" y="388"/>
                      <a:pt x="117" y="390"/>
                    </a:cubicBezTo>
                    <a:cubicBezTo>
                      <a:pt x="118" y="392"/>
                      <a:pt x="119" y="395"/>
                      <a:pt x="120" y="397"/>
                    </a:cubicBezTo>
                    <a:cubicBezTo>
                      <a:pt x="122" y="401"/>
                      <a:pt x="124" y="405"/>
                      <a:pt x="125" y="409"/>
                    </a:cubicBezTo>
                    <a:cubicBezTo>
                      <a:pt x="125" y="410"/>
                      <a:pt x="125" y="410"/>
                      <a:pt x="125" y="410"/>
                    </a:cubicBezTo>
                    <a:cubicBezTo>
                      <a:pt x="127" y="415"/>
                      <a:pt x="129" y="419"/>
                      <a:pt x="132" y="424"/>
                    </a:cubicBezTo>
                    <a:cubicBezTo>
                      <a:pt x="135" y="428"/>
                      <a:pt x="137" y="433"/>
                      <a:pt x="139" y="438"/>
                    </a:cubicBezTo>
                    <a:cubicBezTo>
                      <a:pt x="141" y="442"/>
                      <a:pt x="143" y="446"/>
                      <a:pt x="146" y="450"/>
                    </a:cubicBezTo>
                    <a:cubicBezTo>
                      <a:pt x="147" y="452"/>
                      <a:pt x="148" y="454"/>
                      <a:pt x="149" y="456"/>
                    </a:cubicBezTo>
                    <a:cubicBezTo>
                      <a:pt x="149" y="457"/>
                      <a:pt x="149" y="458"/>
                      <a:pt x="149" y="459"/>
                    </a:cubicBezTo>
                    <a:cubicBezTo>
                      <a:pt x="149" y="461"/>
                      <a:pt x="149" y="462"/>
                      <a:pt x="150" y="464"/>
                    </a:cubicBezTo>
                    <a:cubicBezTo>
                      <a:pt x="151" y="467"/>
                      <a:pt x="154" y="469"/>
                      <a:pt x="157" y="470"/>
                    </a:cubicBezTo>
                    <a:cubicBezTo>
                      <a:pt x="158" y="471"/>
                      <a:pt x="159" y="472"/>
                      <a:pt x="159" y="472"/>
                    </a:cubicBezTo>
                    <a:cubicBezTo>
                      <a:pt x="164" y="475"/>
                      <a:pt x="166" y="478"/>
                      <a:pt x="167" y="480"/>
                    </a:cubicBezTo>
                    <a:cubicBezTo>
                      <a:pt x="168" y="483"/>
                      <a:pt x="168" y="486"/>
                      <a:pt x="169" y="489"/>
                    </a:cubicBezTo>
                    <a:cubicBezTo>
                      <a:pt x="169" y="496"/>
                      <a:pt x="170" y="503"/>
                      <a:pt x="177" y="507"/>
                    </a:cubicBezTo>
                    <a:cubicBezTo>
                      <a:pt x="182" y="510"/>
                      <a:pt x="185" y="514"/>
                      <a:pt x="189" y="519"/>
                    </a:cubicBezTo>
                    <a:cubicBezTo>
                      <a:pt x="190" y="521"/>
                      <a:pt x="191" y="523"/>
                      <a:pt x="193" y="525"/>
                    </a:cubicBezTo>
                    <a:cubicBezTo>
                      <a:pt x="194" y="526"/>
                      <a:pt x="195" y="529"/>
                      <a:pt x="196" y="531"/>
                    </a:cubicBezTo>
                    <a:cubicBezTo>
                      <a:pt x="197" y="532"/>
                      <a:pt x="198" y="534"/>
                      <a:pt x="199" y="536"/>
                    </a:cubicBezTo>
                    <a:cubicBezTo>
                      <a:pt x="200" y="538"/>
                      <a:pt x="201" y="540"/>
                      <a:pt x="203" y="542"/>
                    </a:cubicBezTo>
                    <a:cubicBezTo>
                      <a:pt x="206" y="547"/>
                      <a:pt x="210" y="552"/>
                      <a:pt x="211" y="558"/>
                    </a:cubicBezTo>
                    <a:cubicBezTo>
                      <a:pt x="211" y="560"/>
                      <a:pt x="210" y="563"/>
                      <a:pt x="209" y="565"/>
                    </a:cubicBezTo>
                    <a:cubicBezTo>
                      <a:pt x="209" y="567"/>
                      <a:pt x="208" y="570"/>
                      <a:pt x="208" y="572"/>
                    </a:cubicBezTo>
                    <a:cubicBezTo>
                      <a:pt x="208" y="576"/>
                      <a:pt x="209" y="577"/>
                      <a:pt x="211" y="579"/>
                    </a:cubicBezTo>
                    <a:cubicBezTo>
                      <a:pt x="211" y="579"/>
                      <a:pt x="211" y="579"/>
                      <a:pt x="212" y="580"/>
                    </a:cubicBezTo>
                    <a:cubicBezTo>
                      <a:pt x="212" y="580"/>
                      <a:pt x="212" y="582"/>
                      <a:pt x="213" y="583"/>
                    </a:cubicBezTo>
                    <a:cubicBezTo>
                      <a:pt x="213" y="584"/>
                      <a:pt x="213" y="585"/>
                      <a:pt x="213" y="586"/>
                    </a:cubicBezTo>
                    <a:cubicBezTo>
                      <a:pt x="215" y="589"/>
                      <a:pt x="216" y="590"/>
                      <a:pt x="218" y="591"/>
                    </a:cubicBezTo>
                    <a:cubicBezTo>
                      <a:pt x="218" y="591"/>
                      <a:pt x="219" y="592"/>
                      <a:pt x="219" y="592"/>
                    </a:cubicBezTo>
                    <a:cubicBezTo>
                      <a:pt x="220" y="593"/>
                      <a:pt x="220" y="594"/>
                      <a:pt x="221" y="595"/>
                    </a:cubicBezTo>
                    <a:cubicBezTo>
                      <a:pt x="222" y="596"/>
                      <a:pt x="222" y="598"/>
                      <a:pt x="223" y="599"/>
                    </a:cubicBezTo>
                    <a:cubicBezTo>
                      <a:pt x="224" y="600"/>
                      <a:pt x="225" y="601"/>
                      <a:pt x="226" y="601"/>
                    </a:cubicBezTo>
                    <a:cubicBezTo>
                      <a:pt x="228" y="603"/>
                      <a:pt x="230" y="605"/>
                      <a:pt x="231" y="608"/>
                    </a:cubicBezTo>
                    <a:cubicBezTo>
                      <a:pt x="233" y="612"/>
                      <a:pt x="236" y="615"/>
                      <a:pt x="240" y="617"/>
                    </a:cubicBezTo>
                    <a:cubicBezTo>
                      <a:pt x="240" y="618"/>
                      <a:pt x="241" y="618"/>
                      <a:pt x="242" y="619"/>
                    </a:cubicBezTo>
                    <a:cubicBezTo>
                      <a:pt x="246" y="622"/>
                      <a:pt x="249" y="626"/>
                      <a:pt x="252" y="631"/>
                    </a:cubicBezTo>
                    <a:cubicBezTo>
                      <a:pt x="253" y="632"/>
                      <a:pt x="253" y="633"/>
                      <a:pt x="254" y="634"/>
                    </a:cubicBezTo>
                    <a:cubicBezTo>
                      <a:pt x="259" y="640"/>
                      <a:pt x="266" y="644"/>
                      <a:pt x="272" y="646"/>
                    </a:cubicBezTo>
                    <a:cubicBezTo>
                      <a:pt x="275" y="648"/>
                      <a:pt x="278" y="649"/>
                      <a:pt x="281" y="651"/>
                    </a:cubicBezTo>
                    <a:cubicBezTo>
                      <a:pt x="283" y="653"/>
                      <a:pt x="286" y="655"/>
                      <a:pt x="289" y="656"/>
                    </a:cubicBezTo>
                    <a:cubicBezTo>
                      <a:pt x="292" y="658"/>
                      <a:pt x="295" y="660"/>
                      <a:pt x="298" y="662"/>
                    </a:cubicBezTo>
                    <a:cubicBezTo>
                      <a:pt x="300" y="663"/>
                      <a:pt x="303" y="665"/>
                      <a:pt x="306" y="667"/>
                    </a:cubicBezTo>
                    <a:cubicBezTo>
                      <a:pt x="308" y="668"/>
                      <a:pt x="311" y="670"/>
                      <a:pt x="314" y="671"/>
                    </a:cubicBezTo>
                    <a:cubicBezTo>
                      <a:pt x="317" y="673"/>
                      <a:pt x="321" y="676"/>
                      <a:pt x="324" y="677"/>
                    </a:cubicBezTo>
                    <a:cubicBezTo>
                      <a:pt x="330" y="680"/>
                      <a:pt x="337" y="683"/>
                      <a:pt x="343" y="685"/>
                    </a:cubicBezTo>
                    <a:cubicBezTo>
                      <a:pt x="347" y="687"/>
                      <a:pt x="352" y="689"/>
                      <a:pt x="356" y="691"/>
                    </a:cubicBezTo>
                    <a:cubicBezTo>
                      <a:pt x="359" y="692"/>
                      <a:pt x="361" y="694"/>
                      <a:pt x="364" y="696"/>
                    </a:cubicBezTo>
                    <a:cubicBezTo>
                      <a:pt x="365" y="696"/>
                      <a:pt x="366" y="697"/>
                      <a:pt x="367" y="698"/>
                    </a:cubicBezTo>
                    <a:cubicBezTo>
                      <a:pt x="368" y="699"/>
                      <a:pt x="370" y="700"/>
                      <a:pt x="372" y="701"/>
                    </a:cubicBezTo>
                    <a:cubicBezTo>
                      <a:pt x="374" y="702"/>
                      <a:pt x="376" y="703"/>
                      <a:pt x="377" y="704"/>
                    </a:cubicBezTo>
                    <a:cubicBezTo>
                      <a:pt x="381" y="707"/>
                      <a:pt x="383" y="709"/>
                      <a:pt x="387" y="711"/>
                    </a:cubicBezTo>
                    <a:cubicBezTo>
                      <a:pt x="394" y="713"/>
                      <a:pt x="399" y="718"/>
                      <a:pt x="402" y="724"/>
                    </a:cubicBezTo>
                    <a:cubicBezTo>
                      <a:pt x="402" y="725"/>
                      <a:pt x="403" y="726"/>
                      <a:pt x="403" y="727"/>
                    </a:cubicBezTo>
                    <a:cubicBezTo>
                      <a:pt x="405" y="731"/>
                      <a:pt x="406" y="735"/>
                      <a:pt x="412" y="738"/>
                    </a:cubicBezTo>
                    <a:cubicBezTo>
                      <a:pt x="414" y="738"/>
                      <a:pt x="414" y="738"/>
                      <a:pt x="414" y="738"/>
                    </a:cubicBezTo>
                    <a:cubicBezTo>
                      <a:pt x="418" y="740"/>
                      <a:pt x="420" y="741"/>
                      <a:pt x="423" y="743"/>
                    </a:cubicBezTo>
                    <a:cubicBezTo>
                      <a:pt x="425" y="746"/>
                      <a:pt x="428" y="747"/>
                      <a:pt x="430" y="749"/>
                    </a:cubicBezTo>
                    <a:cubicBezTo>
                      <a:pt x="431" y="750"/>
                      <a:pt x="432" y="750"/>
                      <a:pt x="433" y="751"/>
                    </a:cubicBezTo>
                    <a:cubicBezTo>
                      <a:pt x="436" y="753"/>
                      <a:pt x="439" y="755"/>
                      <a:pt x="441" y="758"/>
                    </a:cubicBezTo>
                    <a:cubicBezTo>
                      <a:pt x="442" y="760"/>
                      <a:pt x="442" y="760"/>
                      <a:pt x="442" y="760"/>
                    </a:cubicBezTo>
                    <a:cubicBezTo>
                      <a:pt x="443" y="759"/>
                      <a:pt x="443" y="759"/>
                      <a:pt x="443" y="759"/>
                    </a:cubicBezTo>
                    <a:cubicBezTo>
                      <a:pt x="445" y="759"/>
                      <a:pt x="447" y="758"/>
                      <a:pt x="449" y="758"/>
                    </a:cubicBezTo>
                    <a:cubicBezTo>
                      <a:pt x="450" y="758"/>
                      <a:pt x="451" y="757"/>
                      <a:pt x="451" y="757"/>
                    </a:cubicBezTo>
                    <a:cubicBezTo>
                      <a:pt x="457" y="756"/>
                      <a:pt x="460" y="753"/>
                      <a:pt x="462" y="750"/>
                    </a:cubicBezTo>
                    <a:cubicBezTo>
                      <a:pt x="464" y="747"/>
                      <a:pt x="463" y="743"/>
                      <a:pt x="462" y="740"/>
                    </a:cubicBezTo>
                    <a:cubicBezTo>
                      <a:pt x="461" y="739"/>
                      <a:pt x="461" y="737"/>
                      <a:pt x="461" y="736"/>
                    </a:cubicBezTo>
                    <a:cubicBezTo>
                      <a:pt x="460" y="733"/>
                      <a:pt x="461" y="732"/>
                      <a:pt x="462" y="731"/>
                    </a:cubicBezTo>
                    <a:cubicBezTo>
                      <a:pt x="463" y="729"/>
                      <a:pt x="465" y="729"/>
                      <a:pt x="468" y="729"/>
                    </a:cubicBezTo>
                    <a:cubicBezTo>
                      <a:pt x="470" y="729"/>
                      <a:pt x="470" y="729"/>
                      <a:pt x="470" y="729"/>
                    </a:cubicBezTo>
                    <a:cubicBezTo>
                      <a:pt x="470" y="727"/>
                      <a:pt x="470" y="727"/>
                      <a:pt x="470" y="727"/>
                    </a:cubicBezTo>
                    <a:cubicBezTo>
                      <a:pt x="471" y="723"/>
                      <a:pt x="471" y="720"/>
                      <a:pt x="470" y="717"/>
                    </a:cubicBezTo>
                    <a:cubicBezTo>
                      <a:pt x="469" y="716"/>
                      <a:pt x="469" y="715"/>
                      <a:pt x="468" y="715"/>
                    </a:cubicBezTo>
                    <a:cubicBezTo>
                      <a:pt x="466" y="712"/>
                      <a:pt x="467" y="712"/>
                      <a:pt x="470" y="708"/>
                    </a:cubicBezTo>
                    <a:cubicBezTo>
                      <a:pt x="471" y="706"/>
                      <a:pt x="473" y="704"/>
                      <a:pt x="475" y="702"/>
                    </a:cubicBezTo>
                    <a:cubicBezTo>
                      <a:pt x="478" y="699"/>
                      <a:pt x="481" y="695"/>
                      <a:pt x="483" y="692"/>
                    </a:cubicBezTo>
                    <a:cubicBezTo>
                      <a:pt x="485" y="690"/>
                      <a:pt x="485" y="689"/>
                      <a:pt x="485" y="687"/>
                    </a:cubicBezTo>
                    <a:cubicBezTo>
                      <a:pt x="484" y="686"/>
                      <a:pt x="484" y="685"/>
                      <a:pt x="484" y="683"/>
                    </a:cubicBezTo>
                    <a:cubicBezTo>
                      <a:pt x="485" y="682"/>
                      <a:pt x="485" y="681"/>
                      <a:pt x="486" y="67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3" name="Freeform 21">
                <a:extLst>
                  <a:ext uri="{FF2B5EF4-FFF2-40B4-BE49-F238E27FC236}">
                    <a16:creationId xmlns:a16="http://schemas.microsoft.com/office/drawing/2014/main" id="{235BBD32-A918-4BBB-8EDA-096E28328B9F}"/>
                  </a:ext>
                </a:extLst>
              </p:cNvPr>
              <p:cNvSpPr>
                <a:spLocks noEditPoints="1"/>
              </p:cNvSpPr>
              <p:nvPr/>
            </p:nvSpPr>
            <p:spPr bwMode="auto">
              <a:xfrm>
                <a:off x="2015" y="472"/>
                <a:ext cx="2184" cy="2472"/>
              </a:xfrm>
              <a:custGeom>
                <a:avLst/>
                <a:gdLst>
                  <a:gd name="T0" fmla="*/ 1407 w 1425"/>
                  <a:gd name="T1" fmla="*/ 443 h 1614"/>
                  <a:gd name="T2" fmla="*/ 1285 w 1425"/>
                  <a:gd name="T3" fmla="*/ 370 h 1614"/>
                  <a:gd name="T4" fmla="*/ 1176 w 1425"/>
                  <a:gd name="T5" fmla="*/ 335 h 1614"/>
                  <a:gd name="T6" fmla="*/ 1103 w 1425"/>
                  <a:gd name="T7" fmla="*/ 317 h 1614"/>
                  <a:gd name="T8" fmla="*/ 1058 w 1425"/>
                  <a:gd name="T9" fmla="*/ 287 h 1614"/>
                  <a:gd name="T10" fmla="*/ 1003 w 1425"/>
                  <a:gd name="T11" fmla="*/ 262 h 1614"/>
                  <a:gd name="T12" fmla="*/ 925 w 1425"/>
                  <a:gd name="T13" fmla="*/ 266 h 1614"/>
                  <a:gd name="T14" fmla="*/ 895 w 1425"/>
                  <a:gd name="T15" fmla="*/ 286 h 1614"/>
                  <a:gd name="T16" fmla="*/ 924 w 1425"/>
                  <a:gd name="T17" fmla="*/ 238 h 1614"/>
                  <a:gd name="T18" fmla="*/ 862 w 1425"/>
                  <a:gd name="T19" fmla="*/ 199 h 1614"/>
                  <a:gd name="T20" fmla="*/ 850 w 1425"/>
                  <a:gd name="T21" fmla="*/ 126 h 1614"/>
                  <a:gd name="T22" fmla="*/ 797 w 1425"/>
                  <a:gd name="T23" fmla="*/ 58 h 1614"/>
                  <a:gd name="T24" fmla="*/ 705 w 1425"/>
                  <a:gd name="T25" fmla="*/ 126 h 1614"/>
                  <a:gd name="T26" fmla="*/ 644 w 1425"/>
                  <a:gd name="T27" fmla="*/ 124 h 1614"/>
                  <a:gd name="T28" fmla="*/ 569 w 1425"/>
                  <a:gd name="T29" fmla="*/ 154 h 1614"/>
                  <a:gd name="T30" fmla="*/ 508 w 1425"/>
                  <a:gd name="T31" fmla="*/ 124 h 1614"/>
                  <a:gd name="T32" fmla="*/ 501 w 1425"/>
                  <a:gd name="T33" fmla="*/ 20 h 1614"/>
                  <a:gd name="T34" fmla="*/ 435 w 1425"/>
                  <a:gd name="T35" fmla="*/ 43 h 1614"/>
                  <a:gd name="T36" fmla="*/ 371 w 1425"/>
                  <a:gd name="T37" fmla="*/ 54 h 1614"/>
                  <a:gd name="T38" fmla="*/ 354 w 1425"/>
                  <a:gd name="T39" fmla="*/ 115 h 1614"/>
                  <a:gd name="T40" fmla="*/ 344 w 1425"/>
                  <a:gd name="T41" fmla="*/ 157 h 1614"/>
                  <a:gd name="T42" fmla="*/ 284 w 1425"/>
                  <a:gd name="T43" fmla="*/ 180 h 1614"/>
                  <a:gd name="T44" fmla="*/ 197 w 1425"/>
                  <a:gd name="T45" fmla="*/ 145 h 1614"/>
                  <a:gd name="T46" fmla="*/ 133 w 1425"/>
                  <a:gd name="T47" fmla="*/ 194 h 1614"/>
                  <a:gd name="T48" fmla="*/ 123 w 1425"/>
                  <a:gd name="T49" fmla="*/ 388 h 1614"/>
                  <a:gd name="T50" fmla="*/ 8 w 1425"/>
                  <a:gd name="T51" fmla="*/ 513 h 1614"/>
                  <a:gd name="T52" fmla="*/ 45 w 1425"/>
                  <a:gd name="T53" fmla="*/ 604 h 1614"/>
                  <a:gd name="T54" fmla="*/ 133 w 1425"/>
                  <a:gd name="T55" fmla="*/ 670 h 1614"/>
                  <a:gd name="T56" fmla="*/ 255 w 1425"/>
                  <a:gd name="T57" fmla="*/ 641 h 1614"/>
                  <a:gd name="T58" fmla="*/ 322 w 1425"/>
                  <a:gd name="T59" fmla="*/ 643 h 1614"/>
                  <a:gd name="T60" fmla="*/ 373 w 1425"/>
                  <a:gd name="T61" fmla="*/ 734 h 1614"/>
                  <a:gd name="T62" fmla="*/ 466 w 1425"/>
                  <a:gd name="T63" fmla="*/ 776 h 1614"/>
                  <a:gd name="T64" fmla="*/ 592 w 1425"/>
                  <a:gd name="T65" fmla="*/ 902 h 1614"/>
                  <a:gd name="T66" fmla="*/ 621 w 1425"/>
                  <a:gd name="T67" fmla="*/ 1037 h 1614"/>
                  <a:gd name="T68" fmla="*/ 686 w 1425"/>
                  <a:gd name="T69" fmla="*/ 1133 h 1614"/>
                  <a:gd name="T70" fmla="*/ 769 w 1425"/>
                  <a:gd name="T71" fmla="*/ 1274 h 1614"/>
                  <a:gd name="T72" fmla="*/ 720 w 1425"/>
                  <a:gd name="T73" fmla="*/ 1427 h 1614"/>
                  <a:gd name="T74" fmla="*/ 761 w 1425"/>
                  <a:gd name="T75" fmla="*/ 1499 h 1614"/>
                  <a:gd name="T76" fmla="*/ 866 w 1425"/>
                  <a:gd name="T77" fmla="*/ 1608 h 1614"/>
                  <a:gd name="T78" fmla="*/ 897 w 1425"/>
                  <a:gd name="T79" fmla="*/ 1558 h 1614"/>
                  <a:gd name="T80" fmla="*/ 988 w 1425"/>
                  <a:gd name="T81" fmla="*/ 1405 h 1614"/>
                  <a:gd name="T82" fmla="*/ 990 w 1425"/>
                  <a:gd name="T83" fmla="*/ 1334 h 1614"/>
                  <a:gd name="T84" fmla="*/ 995 w 1425"/>
                  <a:gd name="T85" fmla="*/ 1270 h 1614"/>
                  <a:gd name="T86" fmla="*/ 1049 w 1425"/>
                  <a:gd name="T87" fmla="*/ 1214 h 1614"/>
                  <a:gd name="T88" fmla="*/ 1113 w 1425"/>
                  <a:gd name="T89" fmla="*/ 1175 h 1614"/>
                  <a:gd name="T90" fmla="*/ 1194 w 1425"/>
                  <a:gd name="T91" fmla="*/ 1168 h 1614"/>
                  <a:gd name="T92" fmla="*/ 1236 w 1425"/>
                  <a:gd name="T93" fmla="*/ 1100 h 1614"/>
                  <a:gd name="T94" fmla="*/ 1276 w 1425"/>
                  <a:gd name="T95" fmla="*/ 1020 h 1614"/>
                  <a:gd name="T96" fmla="*/ 1290 w 1425"/>
                  <a:gd name="T97" fmla="*/ 853 h 1614"/>
                  <a:gd name="T98" fmla="*/ 1292 w 1425"/>
                  <a:gd name="T99" fmla="*/ 756 h 1614"/>
                  <a:gd name="T100" fmla="*/ 1347 w 1425"/>
                  <a:gd name="T101" fmla="*/ 678 h 1614"/>
                  <a:gd name="T102" fmla="*/ 1063 w 1425"/>
                  <a:gd name="T103" fmla="*/ 342 h 1614"/>
                  <a:gd name="T104" fmla="*/ 852 w 1425"/>
                  <a:gd name="T105" fmla="*/ 294 h 1614"/>
                  <a:gd name="T106" fmla="*/ 836 w 1425"/>
                  <a:gd name="T107" fmla="*/ 239 h 1614"/>
                  <a:gd name="T108" fmla="*/ 843 w 1425"/>
                  <a:gd name="T109" fmla="*/ 205 h 1614"/>
                  <a:gd name="T110" fmla="*/ 829 w 1425"/>
                  <a:gd name="T111" fmla="*/ 252 h 1614"/>
                  <a:gd name="T112" fmla="*/ 849 w 1425"/>
                  <a:gd name="T113" fmla="*/ 197 h 1614"/>
                  <a:gd name="T114" fmla="*/ 776 w 1425"/>
                  <a:gd name="T115" fmla="*/ 280 h 1614"/>
                  <a:gd name="T116" fmla="*/ 899 w 1425"/>
                  <a:gd name="T117" fmla="*/ 1534 h 1614"/>
                  <a:gd name="T118" fmla="*/ 920 w 1425"/>
                  <a:gd name="T119" fmla="*/ 1491 h 1614"/>
                  <a:gd name="T120" fmla="*/ 936 w 1425"/>
                  <a:gd name="T121" fmla="*/ 1485 h 1614"/>
                  <a:gd name="T122" fmla="*/ 870 w 1425"/>
                  <a:gd name="T123" fmla="*/ 293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5" h="1614">
                    <a:moveTo>
                      <a:pt x="1424" y="542"/>
                    </a:moveTo>
                    <a:cubicBezTo>
                      <a:pt x="1424" y="541"/>
                      <a:pt x="1424" y="540"/>
                      <a:pt x="1424" y="539"/>
                    </a:cubicBezTo>
                    <a:cubicBezTo>
                      <a:pt x="1424" y="538"/>
                      <a:pt x="1424" y="537"/>
                      <a:pt x="1425" y="537"/>
                    </a:cubicBezTo>
                    <a:cubicBezTo>
                      <a:pt x="1425" y="535"/>
                      <a:pt x="1425" y="534"/>
                      <a:pt x="1425" y="532"/>
                    </a:cubicBezTo>
                    <a:cubicBezTo>
                      <a:pt x="1425" y="530"/>
                      <a:pt x="1425" y="528"/>
                      <a:pt x="1425" y="526"/>
                    </a:cubicBezTo>
                    <a:cubicBezTo>
                      <a:pt x="1425" y="524"/>
                      <a:pt x="1425" y="522"/>
                      <a:pt x="1425" y="520"/>
                    </a:cubicBezTo>
                    <a:cubicBezTo>
                      <a:pt x="1425" y="518"/>
                      <a:pt x="1425" y="518"/>
                      <a:pt x="1425" y="518"/>
                    </a:cubicBezTo>
                    <a:cubicBezTo>
                      <a:pt x="1425" y="516"/>
                      <a:pt x="1425" y="515"/>
                      <a:pt x="1425" y="513"/>
                    </a:cubicBezTo>
                    <a:cubicBezTo>
                      <a:pt x="1425" y="513"/>
                      <a:pt x="1425" y="512"/>
                      <a:pt x="1425" y="511"/>
                    </a:cubicBezTo>
                    <a:cubicBezTo>
                      <a:pt x="1425" y="510"/>
                      <a:pt x="1425" y="508"/>
                      <a:pt x="1425" y="506"/>
                    </a:cubicBezTo>
                    <a:cubicBezTo>
                      <a:pt x="1424" y="504"/>
                      <a:pt x="1423" y="502"/>
                      <a:pt x="1422" y="501"/>
                    </a:cubicBezTo>
                    <a:cubicBezTo>
                      <a:pt x="1421" y="499"/>
                      <a:pt x="1420" y="497"/>
                      <a:pt x="1420" y="496"/>
                    </a:cubicBezTo>
                    <a:cubicBezTo>
                      <a:pt x="1420" y="495"/>
                      <a:pt x="1420" y="494"/>
                      <a:pt x="1420" y="493"/>
                    </a:cubicBezTo>
                    <a:cubicBezTo>
                      <a:pt x="1420" y="492"/>
                      <a:pt x="1421" y="491"/>
                      <a:pt x="1420" y="489"/>
                    </a:cubicBezTo>
                    <a:cubicBezTo>
                      <a:pt x="1420" y="488"/>
                      <a:pt x="1419" y="486"/>
                      <a:pt x="1419" y="485"/>
                    </a:cubicBezTo>
                    <a:cubicBezTo>
                      <a:pt x="1418" y="484"/>
                      <a:pt x="1418" y="483"/>
                      <a:pt x="1418" y="482"/>
                    </a:cubicBezTo>
                    <a:cubicBezTo>
                      <a:pt x="1418" y="482"/>
                      <a:pt x="1418" y="481"/>
                      <a:pt x="1417" y="480"/>
                    </a:cubicBezTo>
                    <a:cubicBezTo>
                      <a:pt x="1417" y="479"/>
                      <a:pt x="1417" y="477"/>
                      <a:pt x="1417" y="476"/>
                    </a:cubicBezTo>
                    <a:cubicBezTo>
                      <a:pt x="1416" y="475"/>
                      <a:pt x="1416" y="475"/>
                      <a:pt x="1416" y="474"/>
                    </a:cubicBezTo>
                    <a:cubicBezTo>
                      <a:pt x="1415" y="474"/>
                      <a:pt x="1415" y="473"/>
                      <a:pt x="1415" y="472"/>
                    </a:cubicBezTo>
                    <a:cubicBezTo>
                      <a:pt x="1414" y="471"/>
                      <a:pt x="1414" y="471"/>
                      <a:pt x="1414" y="470"/>
                    </a:cubicBezTo>
                    <a:cubicBezTo>
                      <a:pt x="1414" y="469"/>
                      <a:pt x="1414" y="468"/>
                      <a:pt x="1414" y="468"/>
                    </a:cubicBezTo>
                    <a:cubicBezTo>
                      <a:pt x="1414" y="466"/>
                      <a:pt x="1414" y="465"/>
                      <a:pt x="1413" y="464"/>
                    </a:cubicBezTo>
                    <a:cubicBezTo>
                      <a:pt x="1413" y="463"/>
                      <a:pt x="1413" y="463"/>
                      <a:pt x="1412" y="462"/>
                    </a:cubicBezTo>
                    <a:cubicBezTo>
                      <a:pt x="1412" y="460"/>
                      <a:pt x="1411" y="458"/>
                      <a:pt x="1411" y="456"/>
                    </a:cubicBezTo>
                    <a:cubicBezTo>
                      <a:pt x="1411" y="454"/>
                      <a:pt x="1411" y="454"/>
                      <a:pt x="1411" y="454"/>
                    </a:cubicBezTo>
                    <a:cubicBezTo>
                      <a:pt x="1410" y="450"/>
                      <a:pt x="1409" y="446"/>
                      <a:pt x="1407" y="443"/>
                    </a:cubicBezTo>
                    <a:cubicBezTo>
                      <a:pt x="1407" y="443"/>
                      <a:pt x="1406" y="442"/>
                      <a:pt x="1406" y="441"/>
                    </a:cubicBezTo>
                    <a:cubicBezTo>
                      <a:pt x="1406" y="440"/>
                      <a:pt x="1406" y="439"/>
                      <a:pt x="1405" y="438"/>
                    </a:cubicBezTo>
                    <a:cubicBezTo>
                      <a:pt x="1405" y="436"/>
                      <a:pt x="1403" y="434"/>
                      <a:pt x="1402" y="433"/>
                    </a:cubicBezTo>
                    <a:cubicBezTo>
                      <a:pt x="1402" y="432"/>
                      <a:pt x="1402" y="432"/>
                      <a:pt x="1402" y="432"/>
                    </a:cubicBezTo>
                    <a:cubicBezTo>
                      <a:pt x="1398" y="428"/>
                      <a:pt x="1396" y="427"/>
                      <a:pt x="1391" y="426"/>
                    </a:cubicBezTo>
                    <a:cubicBezTo>
                      <a:pt x="1390" y="426"/>
                      <a:pt x="1389" y="426"/>
                      <a:pt x="1387" y="425"/>
                    </a:cubicBezTo>
                    <a:cubicBezTo>
                      <a:pt x="1385" y="425"/>
                      <a:pt x="1383" y="424"/>
                      <a:pt x="1381" y="424"/>
                    </a:cubicBezTo>
                    <a:cubicBezTo>
                      <a:pt x="1379" y="424"/>
                      <a:pt x="1377" y="425"/>
                      <a:pt x="1375" y="425"/>
                    </a:cubicBezTo>
                    <a:cubicBezTo>
                      <a:pt x="1374" y="425"/>
                      <a:pt x="1372" y="426"/>
                      <a:pt x="1371" y="426"/>
                    </a:cubicBezTo>
                    <a:cubicBezTo>
                      <a:pt x="1371" y="426"/>
                      <a:pt x="1370" y="426"/>
                      <a:pt x="1370" y="425"/>
                    </a:cubicBezTo>
                    <a:cubicBezTo>
                      <a:pt x="1370" y="425"/>
                      <a:pt x="1369" y="425"/>
                      <a:pt x="1369" y="425"/>
                    </a:cubicBezTo>
                    <a:cubicBezTo>
                      <a:pt x="1366" y="425"/>
                      <a:pt x="1364" y="426"/>
                      <a:pt x="1362" y="426"/>
                    </a:cubicBezTo>
                    <a:cubicBezTo>
                      <a:pt x="1361" y="427"/>
                      <a:pt x="1359" y="427"/>
                      <a:pt x="1358" y="427"/>
                    </a:cubicBezTo>
                    <a:cubicBezTo>
                      <a:pt x="1358" y="427"/>
                      <a:pt x="1357" y="427"/>
                      <a:pt x="1357" y="427"/>
                    </a:cubicBezTo>
                    <a:cubicBezTo>
                      <a:pt x="1355" y="427"/>
                      <a:pt x="1354" y="426"/>
                      <a:pt x="1351" y="424"/>
                    </a:cubicBezTo>
                    <a:cubicBezTo>
                      <a:pt x="1348" y="421"/>
                      <a:pt x="1345" y="420"/>
                      <a:pt x="1341" y="420"/>
                    </a:cubicBezTo>
                    <a:cubicBezTo>
                      <a:pt x="1341" y="420"/>
                      <a:pt x="1341" y="420"/>
                      <a:pt x="1340" y="420"/>
                    </a:cubicBezTo>
                    <a:cubicBezTo>
                      <a:pt x="1338" y="420"/>
                      <a:pt x="1338" y="420"/>
                      <a:pt x="1336" y="417"/>
                    </a:cubicBezTo>
                    <a:cubicBezTo>
                      <a:pt x="1336" y="416"/>
                      <a:pt x="1336" y="416"/>
                      <a:pt x="1335" y="415"/>
                    </a:cubicBezTo>
                    <a:cubicBezTo>
                      <a:pt x="1333" y="411"/>
                      <a:pt x="1329" y="409"/>
                      <a:pt x="1325" y="408"/>
                    </a:cubicBezTo>
                    <a:cubicBezTo>
                      <a:pt x="1325" y="408"/>
                      <a:pt x="1325" y="408"/>
                      <a:pt x="1325" y="408"/>
                    </a:cubicBezTo>
                    <a:cubicBezTo>
                      <a:pt x="1322" y="406"/>
                      <a:pt x="1320" y="406"/>
                      <a:pt x="1318" y="403"/>
                    </a:cubicBezTo>
                    <a:cubicBezTo>
                      <a:pt x="1316" y="401"/>
                      <a:pt x="1314" y="399"/>
                      <a:pt x="1312" y="398"/>
                    </a:cubicBezTo>
                    <a:cubicBezTo>
                      <a:pt x="1311" y="397"/>
                      <a:pt x="1310" y="396"/>
                      <a:pt x="1309" y="396"/>
                    </a:cubicBezTo>
                    <a:cubicBezTo>
                      <a:pt x="1306" y="393"/>
                      <a:pt x="1304" y="391"/>
                      <a:pt x="1302" y="388"/>
                    </a:cubicBezTo>
                    <a:cubicBezTo>
                      <a:pt x="1300" y="385"/>
                      <a:pt x="1297" y="382"/>
                      <a:pt x="1295" y="378"/>
                    </a:cubicBezTo>
                    <a:cubicBezTo>
                      <a:pt x="1291" y="375"/>
                      <a:pt x="1288" y="372"/>
                      <a:pt x="1285" y="370"/>
                    </a:cubicBezTo>
                    <a:cubicBezTo>
                      <a:pt x="1283" y="369"/>
                      <a:pt x="1281" y="367"/>
                      <a:pt x="1279" y="365"/>
                    </a:cubicBezTo>
                    <a:cubicBezTo>
                      <a:pt x="1278" y="365"/>
                      <a:pt x="1277" y="364"/>
                      <a:pt x="1276" y="363"/>
                    </a:cubicBezTo>
                    <a:cubicBezTo>
                      <a:pt x="1274" y="361"/>
                      <a:pt x="1274" y="361"/>
                      <a:pt x="1274" y="361"/>
                    </a:cubicBezTo>
                    <a:cubicBezTo>
                      <a:pt x="1272" y="359"/>
                      <a:pt x="1270" y="357"/>
                      <a:pt x="1267" y="355"/>
                    </a:cubicBezTo>
                    <a:cubicBezTo>
                      <a:pt x="1266" y="354"/>
                      <a:pt x="1265" y="354"/>
                      <a:pt x="1264" y="353"/>
                    </a:cubicBezTo>
                    <a:cubicBezTo>
                      <a:pt x="1262" y="351"/>
                      <a:pt x="1260" y="350"/>
                      <a:pt x="1258" y="349"/>
                    </a:cubicBezTo>
                    <a:cubicBezTo>
                      <a:pt x="1256" y="348"/>
                      <a:pt x="1254" y="347"/>
                      <a:pt x="1251" y="346"/>
                    </a:cubicBezTo>
                    <a:cubicBezTo>
                      <a:pt x="1250" y="345"/>
                      <a:pt x="1249" y="344"/>
                      <a:pt x="1248" y="344"/>
                    </a:cubicBezTo>
                    <a:cubicBezTo>
                      <a:pt x="1247" y="343"/>
                      <a:pt x="1246" y="343"/>
                      <a:pt x="1245" y="342"/>
                    </a:cubicBezTo>
                    <a:cubicBezTo>
                      <a:pt x="1245" y="342"/>
                      <a:pt x="1244" y="341"/>
                      <a:pt x="1243" y="341"/>
                    </a:cubicBezTo>
                    <a:cubicBezTo>
                      <a:pt x="1242" y="340"/>
                      <a:pt x="1241" y="340"/>
                      <a:pt x="1240" y="340"/>
                    </a:cubicBezTo>
                    <a:cubicBezTo>
                      <a:pt x="1240" y="340"/>
                      <a:pt x="1239" y="339"/>
                      <a:pt x="1239" y="339"/>
                    </a:cubicBezTo>
                    <a:cubicBezTo>
                      <a:pt x="1238" y="339"/>
                      <a:pt x="1237" y="338"/>
                      <a:pt x="1236" y="337"/>
                    </a:cubicBezTo>
                    <a:cubicBezTo>
                      <a:pt x="1235" y="336"/>
                      <a:pt x="1234" y="334"/>
                      <a:pt x="1231" y="333"/>
                    </a:cubicBezTo>
                    <a:cubicBezTo>
                      <a:pt x="1226" y="332"/>
                      <a:pt x="1222" y="332"/>
                      <a:pt x="1218" y="332"/>
                    </a:cubicBezTo>
                    <a:cubicBezTo>
                      <a:pt x="1216" y="332"/>
                      <a:pt x="1215" y="332"/>
                      <a:pt x="1213" y="331"/>
                    </a:cubicBezTo>
                    <a:cubicBezTo>
                      <a:pt x="1213" y="331"/>
                      <a:pt x="1213" y="331"/>
                      <a:pt x="1213" y="331"/>
                    </a:cubicBezTo>
                    <a:cubicBezTo>
                      <a:pt x="1211" y="331"/>
                      <a:pt x="1209" y="332"/>
                      <a:pt x="1208" y="333"/>
                    </a:cubicBezTo>
                    <a:cubicBezTo>
                      <a:pt x="1207" y="333"/>
                      <a:pt x="1206" y="334"/>
                      <a:pt x="1205" y="334"/>
                    </a:cubicBezTo>
                    <a:cubicBezTo>
                      <a:pt x="1204" y="334"/>
                      <a:pt x="1201" y="335"/>
                      <a:pt x="1199" y="335"/>
                    </a:cubicBezTo>
                    <a:cubicBezTo>
                      <a:pt x="1198" y="335"/>
                      <a:pt x="1198" y="335"/>
                      <a:pt x="1197" y="335"/>
                    </a:cubicBezTo>
                    <a:cubicBezTo>
                      <a:pt x="1196" y="335"/>
                      <a:pt x="1196" y="334"/>
                      <a:pt x="1195" y="334"/>
                    </a:cubicBezTo>
                    <a:cubicBezTo>
                      <a:pt x="1194" y="334"/>
                      <a:pt x="1193" y="335"/>
                      <a:pt x="1192" y="335"/>
                    </a:cubicBezTo>
                    <a:cubicBezTo>
                      <a:pt x="1191" y="335"/>
                      <a:pt x="1189" y="336"/>
                      <a:pt x="1188" y="336"/>
                    </a:cubicBezTo>
                    <a:cubicBezTo>
                      <a:pt x="1187" y="337"/>
                      <a:pt x="1185" y="337"/>
                      <a:pt x="1184" y="337"/>
                    </a:cubicBezTo>
                    <a:cubicBezTo>
                      <a:pt x="1183" y="337"/>
                      <a:pt x="1182" y="337"/>
                      <a:pt x="1182" y="337"/>
                    </a:cubicBezTo>
                    <a:cubicBezTo>
                      <a:pt x="1179" y="336"/>
                      <a:pt x="1178" y="336"/>
                      <a:pt x="1176" y="335"/>
                    </a:cubicBezTo>
                    <a:cubicBezTo>
                      <a:pt x="1174" y="335"/>
                      <a:pt x="1172" y="335"/>
                      <a:pt x="1172" y="334"/>
                    </a:cubicBezTo>
                    <a:cubicBezTo>
                      <a:pt x="1171" y="334"/>
                      <a:pt x="1171" y="333"/>
                      <a:pt x="1171" y="333"/>
                    </a:cubicBezTo>
                    <a:cubicBezTo>
                      <a:pt x="1170" y="332"/>
                      <a:pt x="1169" y="330"/>
                      <a:pt x="1168" y="329"/>
                    </a:cubicBezTo>
                    <a:cubicBezTo>
                      <a:pt x="1167" y="328"/>
                      <a:pt x="1165" y="328"/>
                      <a:pt x="1163" y="328"/>
                    </a:cubicBezTo>
                    <a:cubicBezTo>
                      <a:pt x="1162" y="328"/>
                      <a:pt x="1161" y="328"/>
                      <a:pt x="1160" y="328"/>
                    </a:cubicBezTo>
                    <a:cubicBezTo>
                      <a:pt x="1159" y="329"/>
                      <a:pt x="1158" y="330"/>
                      <a:pt x="1157" y="331"/>
                    </a:cubicBezTo>
                    <a:cubicBezTo>
                      <a:pt x="1156" y="331"/>
                      <a:pt x="1156" y="332"/>
                      <a:pt x="1156" y="332"/>
                    </a:cubicBezTo>
                    <a:cubicBezTo>
                      <a:pt x="1155" y="332"/>
                      <a:pt x="1155" y="332"/>
                      <a:pt x="1155" y="332"/>
                    </a:cubicBezTo>
                    <a:cubicBezTo>
                      <a:pt x="1154" y="332"/>
                      <a:pt x="1153" y="332"/>
                      <a:pt x="1152" y="331"/>
                    </a:cubicBezTo>
                    <a:cubicBezTo>
                      <a:pt x="1151" y="331"/>
                      <a:pt x="1151" y="331"/>
                      <a:pt x="1151" y="331"/>
                    </a:cubicBezTo>
                    <a:cubicBezTo>
                      <a:pt x="1150" y="331"/>
                      <a:pt x="1150" y="331"/>
                      <a:pt x="1149" y="331"/>
                    </a:cubicBezTo>
                    <a:cubicBezTo>
                      <a:pt x="1148" y="331"/>
                      <a:pt x="1147" y="331"/>
                      <a:pt x="1146" y="330"/>
                    </a:cubicBezTo>
                    <a:cubicBezTo>
                      <a:pt x="1145" y="330"/>
                      <a:pt x="1144" y="330"/>
                      <a:pt x="1144" y="329"/>
                    </a:cubicBezTo>
                    <a:cubicBezTo>
                      <a:pt x="1143" y="329"/>
                      <a:pt x="1142" y="328"/>
                      <a:pt x="1141" y="328"/>
                    </a:cubicBezTo>
                    <a:cubicBezTo>
                      <a:pt x="1140" y="328"/>
                      <a:pt x="1140" y="327"/>
                      <a:pt x="1139" y="327"/>
                    </a:cubicBezTo>
                    <a:cubicBezTo>
                      <a:pt x="1139" y="326"/>
                      <a:pt x="1138" y="326"/>
                      <a:pt x="1137" y="325"/>
                    </a:cubicBezTo>
                    <a:cubicBezTo>
                      <a:pt x="1137" y="325"/>
                      <a:pt x="1136" y="325"/>
                      <a:pt x="1136" y="324"/>
                    </a:cubicBezTo>
                    <a:cubicBezTo>
                      <a:pt x="1135" y="324"/>
                      <a:pt x="1135" y="324"/>
                      <a:pt x="1135" y="324"/>
                    </a:cubicBezTo>
                    <a:cubicBezTo>
                      <a:pt x="1135" y="324"/>
                      <a:pt x="1135" y="324"/>
                      <a:pt x="1135" y="324"/>
                    </a:cubicBezTo>
                    <a:cubicBezTo>
                      <a:pt x="1134" y="323"/>
                      <a:pt x="1134" y="323"/>
                      <a:pt x="1133" y="322"/>
                    </a:cubicBezTo>
                    <a:cubicBezTo>
                      <a:pt x="1132" y="321"/>
                      <a:pt x="1131" y="321"/>
                      <a:pt x="1129" y="321"/>
                    </a:cubicBezTo>
                    <a:cubicBezTo>
                      <a:pt x="1129" y="321"/>
                      <a:pt x="1128" y="321"/>
                      <a:pt x="1128" y="320"/>
                    </a:cubicBezTo>
                    <a:cubicBezTo>
                      <a:pt x="1125" y="318"/>
                      <a:pt x="1124" y="318"/>
                      <a:pt x="1122" y="318"/>
                    </a:cubicBezTo>
                    <a:cubicBezTo>
                      <a:pt x="1120" y="317"/>
                      <a:pt x="1119" y="316"/>
                      <a:pt x="1118" y="316"/>
                    </a:cubicBezTo>
                    <a:cubicBezTo>
                      <a:pt x="1116" y="314"/>
                      <a:pt x="1113" y="313"/>
                      <a:pt x="1110" y="313"/>
                    </a:cubicBezTo>
                    <a:cubicBezTo>
                      <a:pt x="1107" y="313"/>
                      <a:pt x="1103" y="313"/>
                      <a:pt x="1103" y="315"/>
                    </a:cubicBezTo>
                    <a:cubicBezTo>
                      <a:pt x="1103" y="316"/>
                      <a:pt x="1103" y="316"/>
                      <a:pt x="1103" y="317"/>
                    </a:cubicBezTo>
                    <a:cubicBezTo>
                      <a:pt x="1102" y="317"/>
                      <a:pt x="1102" y="318"/>
                      <a:pt x="1102" y="319"/>
                    </a:cubicBezTo>
                    <a:cubicBezTo>
                      <a:pt x="1102" y="319"/>
                      <a:pt x="1102" y="319"/>
                      <a:pt x="1101" y="319"/>
                    </a:cubicBezTo>
                    <a:cubicBezTo>
                      <a:pt x="1101" y="319"/>
                      <a:pt x="1099" y="319"/>
                      <a:pt x="1099" y="319"/>
                    </a:cubicBezTo>
                    <a:cubicBezTo>
                      <a:pt x="1098" y="319"/>
                      <a:pt x="1097" y="319"/>
                      <a:pt x="1096" y="320"/>
                    </a:cubicBezTo>
                    <a:cubicBezTo>
                      <a:pt x="1096" y="320"/>
                      <a:pt x="1095" y="320"/>
                      <a:pt x="1095" y="320"/>
                    </a:cubicBezTo>
                    <a:cubicBezTo>
                      <a:pt x="1095" y="320"/>
                      <a:pt x="1095" y="320"/>
                      <a:pt x="1095" y="320"/>
                    </a:cubicBezTo>
                    <a:cubicBezTo>
                      <a:pt x="1094" y="320"/>
                      <a:pt x="1094" y="320"/>
                      <a:pt x="1093" y="320"/>
                    </a:cubicBezTo>
                    <a:cubicBezTo>
                      <a:pt x="1093" y="320"/>
                      <a:pt x="1093" y="320"/>
                      <a:pt x="1092" y="320"/>
                    </a:cubicBezTo>
                    <a:cubicBezTo>
                      <a:pt x="1090" y="320"/>
                      <a:pt x="1088" y="322"/>
                      <a:pt x="1087" y="323"/>
                    </a:cubicBezTo>
                    <a:cubicBezTo>
                      <a:pt x="1086" y="324"/>
                      <a:pt x="1086" y="324"/>
                      <a:pt x="1085" y="324"/>
                    </a:cubicBezTo>
                    <a:cubicBezTo>
                      <a:pt x="1085" y="325"/>
                      <a:pt x="1085" y="325"/>
                      <a:pt x="1085" y="325"/>
                    </a:cubicBezTo>
                    <a:cubicBezTo>
                      <a:pt x="1084" y="325"/>
                      <a:pt x="1084" y="325"/>
                      <a:pt x="1083" y="325"/>
                    </a:cubicBezTo>
                    <a:cubicBezTo>
                      <a:pt x="1085" y="324"/>
                      <a:pt x="1088" y="321"/>
                      <a:pt x="1085" y="317"/>
                    </a:cubicBezTo>
                    <a:cubicBezTo>
                      <a:pt x="1084" y="315"/>
                      <a:pt x="1083" y="314"/>
                      <a:pt x="1082" y="314"/>
                    </a:cubicBezTo>
                    <a:cubicBezTo>
                      <a:pt x="1080" y="314"/>
                      <a:pt x="1079" y="315"/>
                      <a:pt x="1078" y="316"/>
                    </a:cubicBezTo>
                    <a:cubicBezTo>
                      <a:pt x="1078" y="316"/>
                      <a:pt x="1077" y="316"/>
                      <a:pt x="1077" y="316"/>
                    </a:cubicBezTo>
                    <a:cubicBezTo>
                      <a:pt x="1076" y="317"/>
                      <a:pt x="1076" y="317"/>
                      <a:pt x="1075" y="317"/>
                    </a:cubicBezTo>
                    <a:cubicBezTo>
                      <a:pt x="1075" y="317"/>
                      <a:pt x="1074" y="317"/>
                      <a:pt x="1073" y="317"/>
                    </a:cubicBezTo>
                    <a:cubicBezTo>
                      <a:pt x="1073" y="317"/>
                      <a:pt x="1074" y="316"/>
                      <a:pt x="1073" y="316"/>
                    </a:cubicBezTo>
                    <a:cubicBezTo>
                      <a:pt x="1073" y="315"/>
                      <a:pt x="1073" y="315"/>
                      <a:pt x="1073" y="315"/>
                    </a:cubicBezTo>
                    <a:cubicBezTo>
                      <a:pt x="1073" y="312"/>
                      <a:pt x="1073" y="309"/>
                      <a:pt x="1071" y="306"/>
                    </a:cubicBezTo>
                    <a:cubicBezTo>
                      <a:pt x="1070" y="305"/>
                      <a:pt x="1068" y="304"/>
                      <a:pt x="1067" y="304"/>
                    </a:cubicBezTo>
                    <a:cubicBezTo>
                      <a:pt x="1067" y="304"/>
                      <a:pt x="1067" y="304"/>
                      <a:pt x="1066" y="304"/>
                    </a:cubicBezTo>
                    <a:cubicBezTo>
                      <a:pt x="1068" y="303"/>
                      <a:pt x="1070" y="301"/>
                      <a:pt x="1069" y="298"/>
                    </a:cubicBezTo>
                    <a:cubicBezTo>
                      <a:pt x="1068" y="295"/>
                      <a:pt x="1065" y="292"/>
                      <a:pt x="1063" y="291"/>
                    </a:cubicBezTo>
                    <a:cubicBezTo>
                      <a:pt x="1062" y="290"/>
                      <a:pt x="1062" y="290"/>
                      <a:pt x="1062" y="290"/>
                    </a:cubicBezTo>
                    <a:cubicBezTo>
                      <a:pt x="1061" y="289"/>
                      <a:pt x="1060" y="288"/>
                      <a:pt x="1058" y="287"/>
                    </a:cubicBezTo>
                    <a:cubicBezTo>
                      <a:pt x="1054" y="284"/>
                      <a:pt x="1051" y="280"/>
                      <a:pt x="1047" y="278"/>
                    </a:cubicBezTo>
                    <a:cubicBezTo>
                      <a:pt x="1046" y="277"/>
                      <a:pt x="1045" y="276"/>
                      <a:pt x="1043" y="276"/>
                    </a:cubicBezTo>
                    <a:cubicBezTo>
                      <a:pt x="1040" y="276"/>
                      <a:pt x="1038" y="278"/>
                      <a:pt x="1037" y="281"/>
                    </a:cubicBezTo>
                    <a:cubicBezTo>
                      <a:pt x="1037" y="281"/>
                      <a:pt x="1037" y="282"/>
                      <a:pt x="1037" y="282"/>
                    </a:cubicBezTo>
                    <a:cubicBezTo>
                      <a:pt x="1037" y="281"/>
                      <a:pt x="1037" y="280"/>
                      <a:pt x="1036" y="279"/>
                    </a:cubicBezTo>
                    <a:cubicBezTo>
                      <a:pt x="1036" y="279"/>
                      <a:pt x="1036" y="278"/>
                      <a:pt x="1036" y="277"/>
                    </a:cubicBezTo>
                    <a:cubicBezTo>
                      <a:pt x="1035" y="274"/>
                      <a:pt x="1034" y="273"/>
                      <a:pt x="1031" y="273"/>
                    </a:cubicBezTo>
                    <a:cubicBezTo>
                      <a:pt x="1030" y="273"/>
                      <a:pt x="1030" y="273"/>
                      <a:pt x="1030" y="273"/>
                    </a:cubicBezTo>
                    <a:cubicBezTo>
                      <a:pt x="1029" y="273"/>
                      <a:pt x="1029" y="273"/>
                      <a:pt x="1028" y="273"/>
                    </a:cubicBezTo>
                    <a:cubicBezTo>
                      <a:pt x="1028" y="273"/>
                      <a:pt x="1028" y="272"/>
                      <a:pt x="1028" y="272"/>
                    </a:cubicBezTo>
                    <a:cubicBezTo>
                      <a:pt x="1028" y="271"/>
                      <a:pt x="1028" y="267"/>
                      <a:pt x="1023" y="267"/>
                    </a:cubicBezTo>
                    <a:cubicBezTo>
                      <a:pt x="1023" y="267"/>
                      <a:pt x="1023" y="267"/>
                      <a:pt x="1023" y="267"/>
                    </a:cubicBezTo>
                    <a:cubicBezTo>
                      <a:pt x="1023" y="267"/>
                      <a:pt x="1022" y="267"/>
                      <a:pt x="1021" y="268"/>
                    </a:cubicBezTo>
                    <a:cubicBezTo>
                      <a:pt x="1021" y="268"/>
                      <a:pt x="1020" y="268"/>
                      <a:pt x="1020" y="268"/>
                    </a:cubicBezTo>
                    <a:cubicBezTo>
                      <a:pt x="1020" y="268"/>
                      <a:pt x="1020" y="268"/>
                      <a:pt x="1020" y="268"/>
                    </a:cubicBezTo>
                    <a:cubicBezTo>
                      <a:pt x="1020" y="268"/>
                      <a:pt x="1020" y="268"/>
                      <a:pt x="1019" y="267"/>
                    </a:cubicBezTo>
                    <a:cubicBezTo>
                      <a:pt x="1019" y="267"/>
                      <a:pt x="1018" y="266"/>
                      <a:pt x="1017" y="266"/>
                    </a:cubicBezTo>
                    <a:cubicBezTo>
                      <a:pt x="1017" y="265"/>
                      <a:pt x="1016" y="265"/>
                      <a:pt x="1015" y="265"/>
                    </a:cubicBezTo>
                    <a:cubicBezTo>
                      <a:pt x="1015" y="265"/>
                      <a:pt x="1014" y="265"/>
                      <a:pt x="1014" y="265"/>
                    </a:cubicBezTo>
                    <a:cubicBezTo>
                      <a:pt x="1014" y="265"/>
                      <a:pt x="1013" y="265"/>
                      <a:pt x="1013" y="265"/>
                    </a:cubicBezTo>
                    <a:cubicBezTo>
                      <a:pt x="1013" y="265"/>
                      <a:pt x="1013" y="265"/>
                      <a:pt x="1013" y="265"/>
                    </a:cubicBezTo>
                    <a:cubicBezTo>
                      <a:pt x="1013" y="265"/>
                      <a:pt x="1013" y="265"/>
                      <a:pt x="1012" y="264"/>
                    </a:cubicBezTo>
                    <a:cubicBezTo>
                      <a:pt x="1012" y="264"/>
                      <a:pt x="1012" y="264"/>
                      <a:pt x="1011" y="263"/>
                    </a:cubicBezTo>
                    <a:cubicBezTo>
                      <a:pt x="1010" y="262"/>
                      <a:pt x="1009" y="261"/>
                      <a:pt x="1007" y="261"/>
                    </a:cubicBezTo>
                    <a:cubicBezTo>
                      <a:pt x="1006" y="261"/>
                      <a:pt x="1006" y="262"/>
                      <a:pt x="1005" y="262"/>
                    </a:cubicBezTo>
                    <a:cubicBezTo>
                      <a:pt x="1005" y="262"/>
                      <a:pt x="1004" y="262"/>
                      <a:pt x="1004" y="262"/>
                    </a:cubicBezTo>
                    <a:cubicBezTo>
                      <a:pt x="1004" y="262"/>
                      <a:pt x="1003" y="262"/>
                      <a:pt x="1003" y="262"/>
                    </a:cubicBezTo>
                    <a:cubicBezTo>
                      <a:pt x="1003" y="261"/>
                      <a:pt x="1002" y="261"/>
                      <a:pt x="1002" y="260"/>
                    </a:cubicBezTo>
                    <a:cubicBezTo>
                      <a:pt x="1001" y="259"/>
                      <a:pt x="1000" y="258"/>
                      <a:pt x="998" y="258"/>
                    </a:cubicBezTo>
                    <a:cubicBezTo>
                      <a:pt x="997" y="257"/>
                      <a:pt x="996" y="257"/>
                      <a:pt x="995" y="257"/>
                    </a:cubicBezTo>
                    <a:cubicBezTo>
                      <a:pt x="994" y="257"/>
                      <a:pt x="994" y="257"/>
                      <a:pt x="994" y="257"/>
                    </a:cubicBezTo>
                    <a:cubicBezTo>
                      <a:pt x="993" y="257"/>
                      <a:pt x="992" y="257"/>
                      <a:pt x="991" y="257"/>
                    </a:cubicBezTo>
                    <a:cubicBezTo>
                      <a:pt x="991" y="257"/>
                      <a:pt x="991" y="256"/>
                      <a:pt x="990" y="256"/>
                    </a:cubicBezTo>
                    <a:cubicBezTo>
                      <a:pt x="990" y="256"/>
                      <a:pt x="990" y="255"/>
                      <a:pt x="989" y="255"/>
                    </a:cubicBezTo>
                    <a:cubicBezTo>
                      <a:pt x="988" y="253"/>
                      <a:pt x="987" y="253"/>
                      <a:pt x="986" y="252"/>
                    </a:cubicBezTo>
                    <a:cubicBezTo>
                      <a:pt x="985" y="252"/>
                      <a:pt x="985" y="252"/>
                      <a:pt x="985" y="252"/>
                    </a:cubicBezTo>
                    <a:cubicBezTo>
                      <a:pt x="984" y="252"/>
                      <a:pt x="984" y="251"/>
                      <a:pt x="984" y="251"/>
                    </a:cubicBezTo>
                    <a:cubicBezTo>
                      <a:pt x="983" y="250"/>
                      <a:pt x="982" y="249"/>
                      <a:pt x="981" y="248"/>
                    </a:cubicBezTo>
                    <a:cubicBezTo>
                      <a:pt x="980" y="248"/>
                      <a:pt x="979" y="248"/>
                      <a:pt x="978" y="248"/>
                    </a:cubicBezTo>
                    <a:cubicBezTo>
                      <a:pt x="977" y="248"/>
                      <a:pt x="977" y="248"/>
                      <a:pt x="976" y="248"/>
                    </a:cubicBezTo>
                    <a:cubicBezTo>
                      <a:pt x="976" y="248"/>
                      <a:pt x="976" y="248"/>
                      <a:pt x="975" y="248"/>
                    </a:cubicBezTo>
                    <a:cubicBezTo>
                      <a:pt x="975" y="248"/>
                      <a:pt x="975" y="248"/>
                      <a:pt x="975" y="248"/>
                    </a:cubicBezTo>
                    <a:cubicBezTo>
                      <a:pt x="974" y="248"/>
                      <a:pt x="973" y="247"/>
                      <a:pt x="972" y="247"/>
                    </a:cubicBezTo>
                    <a:cubicBezTo>
                      <a:pt x="972" y="246"/>
                      <a:pt x="971" y="246"/>
                      <a:pt x="970" y="245"/>
                    </a:cubicBezTo>
                    <a:cubicBezTo>
                      <a:pt x="966" y="243"/>
                      <a:pt x="962" y="242"/>
                      <a:pt x="958" y="242"/>
                    </a:cubicBezTo>
                    <a:cubicBezTo>
                      <a:pt x="955" y="242"/>
                      <a:pt x="953" y="242"/>
                      <a:pt x="950" y="243"/>
                    </a:cubicBezTo>
                    <a:cubicBezTo>
                      <a:pt x="949" y="244"/>
                      <a:pt x="948" y="244"/>
                      <a:pt x="947" y="244"/>
                    </a:cubicBezTo>
                    <a:cubicBezTo>
                      <a:pt x="945" y="244"/>
                      <a:pt x="943" y="244"/>
                      <a:pt x="941" y="245"/>
                    </a:cubicBezTo>
                    <a:cubicBezTo>
                      <a:pt x="940" y="246"/>
                      <a:pt x="939" y="246"/>
                      <a:pt x="938" y="246"/>
                    </a:cubicBezTo>
                    <a:cubicBezTo>
                      <a:pt x="936" y="246"/>
                      <a:pt x="934" y="246"/>
                      <a:pt x="932" y="247"/>
                    </a:cubicBezTo>
                    <a:cubicBezTo>
                      <a:pt x="927" y="251"/>
                      <a:pt x="925" y="254"/>
                      <a:pt x="924" y="258"/>
                    </a:cubicBezTo>
                    <a:cubicBezTo>
                      <a:pt x="924" y="260"/>
                      <a:pt x="925" y="261"/>
                      <a:pt x="925" y="263"/>
                    </a:cubicBezTo>
                    <a:cubicBezTo>
                      <a:pt x="926" y="264"/>
                      <a:pt x="926" y="265"/>
                      <a:pt x="925" y="266"/>
                    </a:cubicBezTo>
                    <a:cubicBezTo>
                      <a:pt x="925" y="266"/>
                      <a:pt x="925" y="266"/>
                      <a:pt x="925" y="266"/>
                    </a:cubicBezTo>
                    <a:cubicBezTo>
                      <a:pt x="924" y="267"/>
                      <a:pt x="923" y="269"/>
                      <a:pt x="922" y="269"/>
                    </a:cubicBezTo>
                    <a:cubicBezTo>
                      <a:pt x="922" y="269"/>
                      <a:pt x="922" y="269"/>
                      <a:pt x="921" y="269"/>
                    </a:cubicBezTo>
                    <a:cubicBezTo>
                      <a:pt x="920" y="270"/>
                      <a:pt x="919" y="270"/>
                      <a:pt x="918" y="270"/>
                    </a:cubicBezTo>
                    <a:cubicBezTo>
                      <a:pt x="917" y="271"/>
                      <a:pt x="916" y="272"/>
                      <a:pt x="915" y="274"/>
                    </a:cubicBezTo>
                    <a:cubicBezTo>
                      <a:pt x="915" y="274"/>
                      <a:pt x="915" y="274"/>
                      <a:pt x="915" y="275"/>
                    </a:cubicBezTo>
                    <a:cubicBezTo>
                      <a:pt x="914" y="275"/>
                      <a:pt x="914" y="275"/>
                      <a:pt x="913" y="275"/>
                    </a:cubicBezTo>
                    <a:cubicBezTo>
                      <a:pt x="913" y="276"/>
                      <a:pt x="912" y="276"/>
                      <a:pt x="911" y="276"/>
                    </a:cubicBezTo>
                    <a:cubicBezTo>
                      <a:pt x="910" y="277"/>
                      <a:pt x="909" y="279"/>
                      <a:pt x="908" y="280"/>
                    </a:cubicBezTo>
                    <a:cubicBezTo>
                      <a:pt x="907" y="281"/>
                      <a:pt x="907" y="281"/>
                      <a:pt x="907" y="282"/>
                    </a:cubicBezTo>
                    <a:cubicBezTo>
                      <a:pt x="905" y="284"/>
                      <a:pt x="904" y="285"/>
                      <a:pt x="903" y="288"/>
                    </a:cubicBezTo>
                    <a:cubicBezTo>
                      <a:pt x="902" y="288"/>
                      <a:pt x="902" y="288"/>
                      <a:pt x="902" y="288"/>
                    </a:cubicBezTo>
                    <a:cubicBezTo>
                      <a:pt x="902" y="289"/>
                      <a:pt x="901" y="291"/>
                      <a:pt x="899" y="292"/>
                    </a:cubicBezTo>
                    <a:cubicBezTo>
                      <a:pt x="899" y="292"/>
                      <a:pt x="898" y="292"/>
                      <a:pt x="898" y="292"/>
                    </a:cubicBezTo>
                    <a:cubicBezTo>
                      <a:pt x="897" y="292"/>
                      <a:pt x="895" y="292"/>
                      <a:pt x="894" y="293"/>
                    </a:cubicBezTo>
                    <a:cubicBezTo>
                      <a:pt x="894" y="293"/>
                      <a:pt x="893" y="294"/>
                      <a:pt x="893" y="294"/>
                    </a:cubicBezTo>
                    <a:cubicBezTo>
                      <a:pt x="894" y="293"/>
                      <a:pt x="894" y="292"/>
                      <a:pt x="894" y="290"/>
                    </a:cubicBezTo>
                    <a:cubicBezTo>
                      <a:pt x="893" y="288"/>
                      <a:pt x="891" y="287"/>
                      <a:pt x="889" y="287"/>
                    </a:cubicBezTo>
                    <a:cubicBezTo>
                      <a:pt x="887" y="287"/>
                      <a:pt x="884" y="288"/>
                      <a:pt x="883" y="289"/>
                    </a:cubicBezTo>
                    <a:cubicBezTo>
                      <a:pt x="883" y="289"/>
                      <a:pt x="883" y="289"/>
                      <a:pt x="883" y="289"/>
                    </a:cubicBezTo>
                    <a:cubicBezTo>
                      <a:pt x="883" y="288"/>
                      <a:pt x="883" y="288"/>
                      <a:pt x="884" y="287"/>
                    </a:cubicBezTo>
                    <a:cubicBezTo>
                      <a:pt x="884" y="286"/>
                      <a:pt x="884" y="286"/>
                      <a:pt x="884" y="286"/>
                    </a:cubicBezTo>
                    <a:cubicBezTo>
                      <a:pt x="885" y="285"/>
                      <a:pt x="885" y="285"/>
                      <a:pt x="886" y="285"/>
                    </a:cubicBezTo>
                    <a:cubicBezTo>
                      <a:pt x="887" y="285"/>
                      <a:pt x="887" y="285"/>
                      <a:pt x="888" y="285"/>
                    </a:cubicBezTo>
                    <a:cubicBezTo>
                      <a:pt x="889" y="286"/>
                      <a:pt x="889" y="286"/>
                      <a:pt x="889" y="286"/>
                    </a:cubicBezTo>
                    <a:cubicBezTo>
                      <a:pt x="890" y="286"/>
                      <a:pt x="891" y="286"/>
                      <a:pt x="893" y="286"/>
                    </a:cubicBezTo>
                    <a:cubicBezTo>
                      <a:pt x="893" y="286"/>
                      <a:pt x="893" y="286"/>
                      <a:pt x="893" y="286"/>
                    </a:cubicBezTo>
                    <a:cubicBezTo>
                      <a:pt x="893" y="286"/>
                      <a:pt x="894" y="286"/>
                      <a:pt x="895" y="286"/>
                    </a:cubicBezTo>
                    <a:cubicBezTo>
                      <a:pt x="897" y="286"/>
                      <a:pt x="897" y="286"/>
                      <a:pt x="897" y="286"/>
                    </a:cubicBezTo>
                    <a:cubicBezTo>
                      <a:pt x="897" y="284"/>
                      <a:pt x="897" y="284"/>
                      <a:pt x="897" y="284"/>
                    </a:cubicBezTo>
                    <a:cubicBezTo>
                      <a:pt x="898" y="284"/>
                      <a:pt x="898" y="284"/>
                      <a:pt x="899" y="284"/>
                    </a:cubicBezTo>
                    <a:cubicBezTo>
                      <a:pt x="900" y="284"/>
                      <a:pt x="901" y="284"/>
                      <a:pt x="901" y="283"/>
                    </a:cubicBezTo>
                    <a:cubicBezTo>
                      <a:pt x="903" y="283"/>
                      <a:pt x="906" y="282"/>
                      <a:pt x="907" y="279"/>
                    </a:cubicBezTo>
                    <a:cubicBezTo>
                      <a:pt x="908" y="278"/>
                      <a:pt x="908" y="277"/>
                      <a:pt x="908" y="276"/>
                    </a:cubicBezTo>
                    <a:cubicBezTo>
                      <a:pt x="908" y="276"/>
                      <a:pt x="908" y="276"/>
                      <a:pt x="909" y="275"/>
                    </a:cubicBezTo>
                    <a:cubicBezTo>
                      <a:pt x="909" y="275"/>
                      <a:pt x="910" y="274"/>
                      <a:pt x="910" y="273"/>
                    </a:cubicBezTo>
                    <a:cubicBezTo>
                      <a:pt x="910" y="272"/>
                      <a:pt x="910" y="272"/>
                      <a:pt x="910" y="271"/>
                    </a:cubicBezTo>
                    <a:cubicBezTo>
                      <a:pt x="910" y="271"/>
                      <a:pt x="911" y="270"/>
                      <a:pt x="911" y="270"/>
                    </a:cubicBezTo>
                    <a:cubicBezTo>
                      <a:pt x="911" y="270"/>
                      <a:pt x="911" y="269"/>
                      <a:pt x="911" y="269"/>
                    </a:cubicBezTo>
                    <a:cubicBezTo>
                      <a:pt x="912" y="268"/>
                      <a:pt x="912" y="268"/>
                      <a:pt x="912" y="267"/>
                    </a:cubicBezTo>
                    <a:cubicBezTo>
                      <a:pt x="913" y="266"/>
                      <a:pt x="913" y="266"/>
                      <a:pt x="913" y="266"/>
                    </a:cubicBezTo>
                    <a:cubicBezTo>
                      <a:pt x="913" y="266"/>
                      <a:pt x="913" y="266"/>
                      <a:pt x="914" y="265"/>
                    </a:cubicBezTo>
                    <a:cubicBezTo>
                      <a:pt x="914" y="265"/>
                      <a:pt x="914" y="265"/>
                      <a:pt x="914" y="265"/>
                    </a:cubicBezTo>
                    <a:cubicBezTo>
                      <a:pt x="915" y="264"/>
                      <a:pt x="915" y="263"/>
                      <a:pt x="916" y="261"/>
                    </a:cubicBezTo>
                    <a:cubicBezTo>
                      <a:pt x="916" y="261"/>
                      <a:pt x="916" y="260"/>
                      <a:pt x="916" y="260"/>
                    </a:cubicBezTo>
                    <a:cubicBezTo>
                      <a:pt x="916" y="259"/>
                      <a:pt x="916" y="259"/>
                      <a:pt x="916" y="258"/>
                    </a:cubicBezTo>
                    <a:cubicBezTo>
                      <a:pt x="917" y="258"/>
                      <a:pt x="918" y="258"/>
                      <a:pt x="918" y="257"/>
                    </a:cubicBezTo>
                    <a:cubicBezTo>
                      <a:pt x="920" y="255"/>
                      <a:pt x="920" y="252"/>
                      <a:pt x="920" y="250"/>
                    </a:cubicBezTo>
                    <a:cubicBezTo>
                      <a:pt x="920" y="250"/>
                      <a:pt x="920" y="249"/>
                      <a:pt x="920" y="249"/>
                    </a:cubicBezTo>
                    <a:cubicBezTo>
                      <a:pt x="920" y="248"/>
                      <a:pt x="920" y="248"/>
                      <a:pt x="921" y="247"/>
                    </a:cubicBezTo>
                    <a:cubicBezTo>
                      <a:pt x="921" y="246"/>
                      <a:pt x="922" y="245"/>
                      <a:pt x="922" y="243"/>
                    </a:cubicBezTo>
                    <a:cubicBezTo>
                      <a:pt x="922" y="243"/>
                      <a:pt x="922" y="242"/>
                      <a:pt x="922" y="242"/>
                    </a:cubicBezTo>
                    <a:cubicBezTo>
                      <a:pt x="922" y="241"/>
                      <a:pt x="922" y="240"/>
                      <a:pt x="922" y="240"/>
                    </a:cubicBezTo>
                    <a:cubicBezTo>
                      <a:pt x="922" y="240"/>
                      <a:pt x="922" y="239"/>
                      <a:pt x="923" y="239"/>
                    </a:cubicBezTo>
                    <a:cubicBezTo>
                      <a:pt x="923" y="239"/>
                      <a:pt x="923" y="238"/>
                      <a:pt x="924" y="238"/>
                    </a:cubicBezTo>
                    <a:cubicBezTo>
                      <a:pt x="924" y="237"/>
                      <a:pt x="928" y="231"/>
                      <a:pt x="925" y="227"/>
                    </a:cubicBezTo>
                    <a:cubicBezTo>
                      <a:pt x="923" y="225"/>
                      <a:pt x="920" y="225"/>
                      <a:pt x="918" y="225"/>
                    </a:cubicBezTo>
                    <a:cubicBezTo>
                      <a:pt x="917" y="225"/>
                      <a:pt x="916" y="225"/>
                      <a:pt x="915" y="225"/>
                    </a:cubicBezTo>
                    <a:cubicBezTo>
                      <a:pt x="914" y="224"/>
                      <a:pt x="912" y="224"/>
                      <a:pt x="910" y="224"/>
                    </a:cubicBezTo>
                    <a:cubicBezTo>
                      <a:pt x="910" y="224"/>
                      <a:pt x="910" y="224"/>
                      <a:pt x="909" y="224"/>
                    </a:cubicBezTo>
                    <a:cubicBezTo>
                      <a:pt x="908" y="224"/>
                      <a:pt x="908" y="223"/>
                      <a:pt x="907" y="223"/>
                    </a:cubicBezTo>
                    <a:cubicBezTo>
                      <a:pt x="906" y="223"/>
                      <a:pt x="906" y="223"/>
                      <a:pt x="905" y="222"/>
                    </a:cubicBezTo>
                    <a:cubicBezTo>
                      <a:pt x="902" y="221"/>
                      <a:pt x="898" y="220"/>
                      <a:pt x="895" y="220"/>
                    </a:cubicBezTo>
                    <a:cubicBezTo>
                      <a:pt x="892" y="220"/>
                      <a:pt x="889" y="221"/>
                      <a:pt x="887" y="222"/>
                    </a:cubicBezTo>
                    <a:cubicBezTo>
                      <a:pt x="887" y="221"/>
                      <a:pt x="888" y="221"/>
                      <a:pt x="888" y="221"/>
                    </a:cubicBezTo>
                    <a:cubicBezTo>
                      <a:pt x="888" y="219"/>
                      <a:pt x="888" y="216"/>
                      <a:pt x="886" y="214"/>
                    </a:cubicBezTo>
                    <a:cubicBezTo>
                      <a:pt x="884" y="212"/>
                      <a:pt x="883" y="212"/>
                      <a:pt x="882" y="212"/>
                    </a:cubicBezTo>
                    <a:cubicBezTo>
                      <a:pt x="881" y="212"/>
                      <a:pt x="881" y="212"/>
                      <a:pt x="881" y="212"/>
                    </a:cubicBezTo>
                    <a:cubicBezTo>
                      <a:pt x="881" y="211"/>
                      <a:pt x="881" y="211"/>
                      <a:pt x="880" y="211"/>
                    </a:cubicBezTo>
                    <a:cubicBezTo>
                      <a:pt x="880" y="211"/>
                      <a:pt x="879" y="211"/>
                      <a:pt x="878" y="210"/>
                    </a:cubicBezTo>
                    <a:cubicBezTo>
                      <a:pt x="879" y="210"/>
                      <a:pt x="879" y="210"/>
                      <a:pt x="879" y="210"/>
                    </a:cubicBezTo>
                    <a:cubicBezTo>
                      <a:pt x="880" y="208"/>
                      <a:pt x="880" y="207"/>
                      <a:pt x="880" y="205"/>
                    </a:cubicBezTo>
                    <a:cubicBezTo>
                      <a:pt x="879" y="203"/>
                      <a:pt x="878" y="202"/>
                      <a:pt x="877" y="201"/>
                    </a:cubicBezTo>
                    <a:cubicBezTo>
                      <a:pt x="876" y="201"/>
                      <a:pt x="875" y="200"/>
                      <a:pt x="874" y="200"/>
                    </a:cubicBezTo>
                    <a:cubicBezTo>
                      <a:pt x="873" y="200"/>
                      <a:pt x="872" y="200"/>
                      <a:pt x="871" y="201"/>
                    </a:cubicBezTo>
                    <a:cubicBezTo>
                      <a:pt x="871" y="201"/>
                      <a:pt x="870" y="201"/>
                      <a:pt x="870" y="201"/>
                    </a:cubicBezTo>
                    <a:cubicBezTo>
                      <a:pt x="869" y="201"/>
                      <a:pt x="869" y="201"/>
                      <a:pt x="868" y="201"/>
                    </a:cubicBezTo>
                    <a:cubicBezTo>
                      <a:pt x="867" y="201"/>
                      <a:pt x="867" y="201"/>
                      <a:pt x="867" y="201"/>
                    </a:cubicBezTo>
                    <a:cubicBezTo>
                      <a:pt x="866" y="201"/>
                      <a:pt x="864" y="201"/>
                      <a:pt x="863" y="201"/>
                    </a:cubicBezTo>
                    <a:cubicBezTo>
                      <a:pt x="862" y="202"/>
                      <a:pt x="862" y="202"/>
                      <a:pt x="861" y="202"/>
                    </a:cubicBezTo>
                    <a:cubicBezTo>
                      <a:pt x="861" y="200"/>
                      <a:pt x="861" y="200"/>
                      <a:pt x="861" y="200"/>
                    </a:cubicBezTo>
                    <a:cubicBezTo>
                      <a:pt x="861" y="199"/>
                      <a:pt x="862" y="199"/>
                      <a:pt x="862" y="199"/>
                    </a:cubicBezTo>
                    <a:cubicBezTo>
                      <a:pt x="863" y="198"/>
                      <a:pt x="865" y="197"/>
                      <a:pt x="865" y="195"/>
                    </a:cubicBezTo>
                    <a:cubicBezTo>
                      <a:pt x="867" y="193"/>
                      <a:pt x="866" y="191"/>
                      <a:pt x="865" y="190"/>
                    </a:cubicBezTo>
                    <a:cubicBezTo>
                      <a:pt x="865" y="189"/>
                      <a:pt x="863" y="188"/>
                      <a:pt x="861" y="188"/>
                    </a:cubicBezTo>
                    <a:cubicBezTo>
                      <a:pt x="862" y="187"/>
                      <a:pt x="862" y="187"/>
                      <a:pt x="862" y="186"/>
                    </a:cubicBezTo>
                    <a:cubicBezTo>
                      <a:pt x="862" y="186"/>
                      <a:pt x="862" y="186"/>
                      <a:pt x="863" y="186"/>
                    </a:cubicBezTo>
                    <a:cubicBezTo>
                      <a:pt x="863" y="186"/>
                      <a:pt x="863" y="186"/>
                      <a:pt x="863" y="185"/>
                    </a:cubicBezTo>
                    <a:cubicBezTo>
                      <a:pt x="865" y="184"/>
                      <a:pt x="867" y="183"/>
                      <a:pt x="867" y="180"/>
                    </a:cubicBezTo>
                    <a:cubicBezTo>
                      <a:pt x="867" y="180"/>
                      <a:pt x="867" y="178"/>
                      <a:pt x="865" y="177"/>
                    </a:cubicBezTo>
                    <a:cubicBezTo>
                      <a:pt x="864" y="177"/>
                      <a:pt x="864" y="177"/>
                      <a:pt x="864" y="177"/>
                    </a:cubicBezTo>
                    <a:cubicBezTo>
                      <a:pt x="864" y="177"/>
                      <a:pt x="864" y="177"/>
                      <a:pt x="864" y="177"/>
                    </a:cubicBezTo>
                    <a:cubicBezTo>
                      <a:pt x="865" y="176"/>
                      <a:pt x="866" y="176"/>
                      <a:pt x="867" y="175"/>
                    </a:cubicBezTo>
                    <a:cubicBezTo>
                      <a:pt x="870" y="173"/>
                      <a:pt x="869" y="170"/>
                      <a:pt x="868" y="169"/>
                    </a:cubicBezTo>
                    <a:cubicBezTo>
                      <a:pt x="868" y="168"/>
                      <a:pt x="868" y="168"/>
                      <a:pt x="868" y="167"/>
                    </a:cubicBezTo>
                    <a:cubicBezTo>
                      <a:pt x="868" y="167"/>
                      <a:pt x="868" y="167"/>
                      <a:pt x="868" y="166"/>
                    </a:cubicBezTo>
                    <a:cubicBezTo>
                      <a:pt x="869" y="165"/>
                      <a:pt x="869" y="164"/>
                      <a:pt x="870" y="163"/>
                    </a:cubicBezTo>
                    <a:cubicBezTo>
                      <a:pt x="870" y="161"/>
                      <a:pt x="870" y="159"/>
                      <a:pt x="870" y="157"/>
                    </a:cubicBezTo>
                    <a:cubicBezTo>
                      <a:pt x="870" y="157"/>
                      <a:pt x="870" y="156"/>
                      <a:pt x="870" y="155"/>
                    </a:cubicBezTo>
                    <a:cubicBezTo>
                      <a:pt x="870" y="150"/>
                      <a:pt x="869" y="147"/>
                      <a:pt x="865" y="142"/>
                    </a:cubicBezTo>
                    <a:cubicBezTo>
                      <a:pt x="862" y="140"/>
                      <a:pt x="860" y="140"/>
                      <a:pt x="857" y="140"/>
                    </a:cubicBezTo>
                    <a:cubicBezTo>
                      <a:pt x="857" y="140"/>
                      <a:pt x="855" y="140"/>
                      <a:pt x="855" y="140"/>
                    </a:cubicBezTo>
                    <a:cubicBezTo>
                      <a:pt x="854" y="140"/>
                      <a:pt x="854" y="140"/>
                      <a:pt x="853" y="140"/>
                    </a:cubicBezTo>
                    <a:cubicBezTo>
                      <a:pt x="853" y="140"/>
                      <a:pt x="853" y="140"/>
                      <a:pt x="853" y="139"/>
                    </a:cubicBezTo>
                    <a:cubicBezTo>
                      <a:pt x="857" y="137"/>
                      <a:pt x="855" y="133"/>
                      <a:pt x="854" y="131"/>
                    </a:cubicBezTo>
                    <a:cubicBezTo>
                      <a:pt x="854" y="130"/>
                      <a:pt x="853" y="129"/>
                      <a:pt x="853" y="128"/>
                    </a:cubicBezTo>
                    <a:cubicBezTo>
                      <a:pt x="853" y="126"/>
                      <a:pt x="853" y="126"/>
                      <a:pt x="853" y="126"/>
                    </a:cubicBezTo>
                    <a:cubicBezTo>
                      <a:pt x="851" y="126"/>
                      <a:pt x="851" y="126"/>
                      <a:pt x="851" y="126"/>
                    </a:cubicBezTo>
                    <a:cubicBezTo>
                      <a:pt x="851" y="126"/>
                      <a:pt x="851" y="126"/>
                      <a:pt x="850" y="126"/>
                    </a:cubicBezTo>
                    <a:cubicBezTo>
                      <a:pt x="850" y="125"/>
                      <a:pt x="849" y="123"/>
                      <a:pt x="846" y="123"/>
                    </a:cubicBezTo>
                    <a:cubicBezTo>
                      <a:pt x="846" y="123"/>
                      <a:pt x="845" y="123"/>
                      <a:pt x="845" y="124"/>
                    </a:cubicBezTo>
                    <a:cubicBezTo>
                      <a:pt x="843" y="124"/>
                      <a:pt x="842" y="126"/>
                      <a:pt x="843" y="128"/>
                    </a:cubicBezTo>
                    <a:cubicBezTo>
                      <a:pt x="843" y="128"/>
                      <a:pt x="843" y="128"/>
                      <a:pt x="843" y="128"/>
                    </a:cubicBezTo>
                    <a:cubicBezTo>
                      <a:pt x="842" y="127"/>
                      <a:pt x="842" y="127"/>
                      <a:pt x="842" y="127"/>
                    </a:cubicBezTo>
                    <a:cubicBezTo>
                      <a:pt x="841" y="127"/>
                      <a:pt x="841" y="127"/>
                      <a:pt x="840" y="125"/>
                    </a:cubicBezTo>
                    <a:cubicBezTo>
                      <a:pt x="840" y="123"/>
                      <a:pt x="840" y="121"/>
                      <a:pt x="839" y="119"/>
                    </a:cubicBezTo>
                    <a:cubicBezTo>
                      <a:pt x="839" y="117"/>
                      <a:pt x="839" y="115"/>
                      <a:pt x="838" y="114"/>
                    </a:cubicBezTo>
                    <a:cubicBezTo>
                      <a:pt x="838" y="111"/>
                      <a:pt x="837" y="108"/>
                      <a:pt x="836" y="105"/>
                    </a:cubicBezTo>
                    <a:cubicBezTo>
                      <a:pt x="835" y="104"/>
                      <a:pt x="835" y="103"/>
                      <a:pt x="834" y="102"/>
                    </a:cubicBezTo>
                    <a:cubicBezTo>
                      <a:pt x="834" y="101"/>
                      <a:pt x="833" y="100"/>
                      <a:pt x="833" y="98"/>
                    </a:cubicBezTo>
                    <a:cubicBezTo>
                      <a:pt x="831" y="93"/>
                      <a:pt x="829" y="87"/>
                      <a:pt x="828" y="81"/>
                    </a:cubicBezTo>
                    <a:cubicBezTo>
                      <a:pt x="828" y="79"/>
                      <a:pt x="828" y="76"/>
                      <a:pt x="828" y="73"/>
                    </a:cubicBezTo>
                    <a:cubicBezTo>
                      <a:pt x="829" y="68"/>
                      <a:pt x="829" y="64"/>
                      <a:pt x="828" y="60"/>
                    </a:cubicBezTo>
                    <a:cubicBezTo>
                      <a:pt x="827" y="58"/>
                      <a:pt x="826" y="57"/>
                      <a:pt x="825" y="56"/>
                    </a:cubicBezTo>
                    <a:cubicBezTo>
                      <a:pt x="824" y="55"/>
                      <a:pt x="824" y="55"/>
                      <a:pt x="824" y="54"/>
                    </a:cubicBezTo>
                    <a:cubicBezTo>
                      <a:pt x="823" y="53"/>
                      <a:pt x="823" y="52"/>
                      <a:pt x="823" y="51"/>
                    </a:cubicBezTo>
                    <a:cubicBezTo>
                      <a:pt x="823" y="49"/>
                      <a:pt x="824" y="47"/>
                      <a:pt x="823" y="45"/>
                    </a:cubicBezTo>
                    <a:cubicBezTo>
                      <a:pt x="821" y="41"/>
                      <a:pt x="820" y="39"/>
                      <a:pt x="817" y="37"/>
                    </a:cubicBezTo>
                    <a:cubicBezTo>
                      <a:pt x="816" y="37"/>
                      <a:pt x="815" y="36"/>
                      <a:pt x="814" y="36"/>
                    </a:cubicBezTo>
                    <a:cubicBezTo>
                      <a:pt x="813" y="36"/>
                      <a:pt x="812" y="35"/>
                      <a:pt x="811" y="34"/>
                    </a:cubicBezTo>
                    <a:cubicBezTo>
                      <a:pt x="808" y="31"/>
                      <a:pt x="808" y="31"/>
                      <a:pt x="808" y="31"/>
                    </a:cubicBezTo>
                    <a:cubicBezTo>
                      <a:pt x="807" y="36"/>
                      <a:pt x="807" y="36"/>
                      <a:pt x="807" y="36"/>
                    </a:cubicBezTo>
                    <a:cubicBezTo>
                      <a:pt x="807" y="37"/>
                      <a:pt x="807" y="37"/>
                      <a:pt x="807" y="38"/>
                    </a:cubicBezTo>
                    <a:cubicBezTo>
                      <a:pt x="807" y="41"/>
                      <a:pt x="806" y="44"/>
                      <a:pt x="806" y="47"/>
                    </a:cubicBezTo>
                    <a:cubicBezTo>
                      <a:pt x="805" y="50"/>
                      <a:pt x="803" y="52"/>
                      <a:pt x="801" y="54"/>
                    </a:cubicBezTo>
                    <a:cubicBezTo>
                      <a:pt x="799" y="55"/>
                      <a:pt x="798" y="57"/>
                      <a:pt x="797" y="58"/>
                    </a:cubicBezTo>
                    <a:cubicBezTo>
                      <a:pt x="794" y="62"/>
                      <a:pt x="792" y="67"/>
                      <a:pt x="790" y="72"/>
                    </a:cubicBezTo>
                    <a:cubicBezTo>
                      <a:pt x="790" y="73"/>
                      <a:pt x="790" y="73"/>
                      <a:pt x="790" y="73"/>
                    </a:cubicBezTo>
                    <a:cubicBezTo>
                      <a:pt x="789" y="75"/>
                      <a:pt x="788" y="78"/>
                      <a:pt x="786" y="80"/>
                    </a:cubicBezTo>
                    <a:cubicBezTo>
                      <a:pt x="786" y="80"/>
                      <a:pt x="785" y="81"/>
                      <a:pt x="784" y="82"/>
                    </a:cubicBezTo>
                    <a:cubicBezTo>
                      <a:pt x="783" y="83"/>
                      <a:pt x="782" y="84"/>
                      <a:pt x="782" y="85"/>
                    </a:cubicBezTo>
                    <a:cubicBezTo>
                      <a:pt x="781" y="86"/>
                      <a:pt x="780" y="88"/>
                      <a:pt x="780" y="89"/>
                    </a:cubicBezTo>
                    <a:cubicBezTo>
                      <a:pt x="780" y="90"/>
                      <a:pt x="779" y="91"/>
                      <a:pt x="779" y="92"/>
                    </a:cubicBezTo>
                    <a:cubicBezTo>
                      <a:pt x="778" y="94"/>
                      <a:pt x="777" y="95"/>
                      <a:pt x="776" y="97"/>
                    </a:cubicBezTo>
                    <a:cubicBezTo>
                      <a:pt x="776" y="98"/>
                      <a:pt x="775" y="99"/>
                      <a:pt x="775" y="100"/>
                    </a:cubicBezTo>
                    <a:cubicBezTo>
                      <a:pt x="774" y="102"/>
                      <a:pt x="773" y="104"/>
                      <a:pt x="773" y="107"/>
                    </a:cubicBezTo>
                    <a:cubicBezTo>
                      <a:pt x="773" y="110"/>
                      <a:pt x="772" y="113"/>
                      <a:pt x="770" y="115"/>
                    </a:cubicBezTo>
                    <a:cubicBezTo>
                      <a:pt x="767" y="120"/>
                      <a:pt x="762" y="125"/>
                      <a:pt x="758" y="127"/>
                    </a:cubicBezTo>
                    <a:cubicBezTo>
                      <a:pt x="757" y="127"/>
                      <a:pt x="756" y="128"/>
                      <a:pt x="755" y="128"/>
                    </a:cubicBezTo>
                    <a:cubicBezTo>
                      <a:pt x="752" y="128"/>
                      <a:pt x="751" y="126"/>
                      <a:pt x="749" y="125"/>
                    </a:cubicBezTo>
                    <a:cubicBezTo>
                      <a:pt x="748" y="124"/>
                      <a:pt x="746" y="123"/>
                      <a:pt x="745" y="123"/>
                    </a:cubicBezTo>
                    <a:cubicBezTo>
                      <a:pt x="744" y="123"/>
                      <a:pt x="744" y="123"/>
                      <a:pt x="743" y="123"/>
                    </a:cubicBezTo>
                    <a:cubicBezTo>
                      <a:pt x="742" y="123"/>
                      <a:pt x="741" y="123"/>
                      <a:pt x="740" y="123"/>
                    </a:cubicBezTo>
                    <a:cubicBezTo>
                      <a:pt x="739" y="124"/>
                      <a:pt x="738" y="124"/>
                      <a:pt x="736" y="124"/>
                    </a:cubicBezTo>
                    <a:cubicBezTo>
                      <a:pt x="736" y="124"/>
                      <a:pt x="736" y="124"/>
                      <a:pt x="736" y="124"/>
                    </a:cubicBezTo>
                    <a:cubicBezTo>
                      <a:pt x="734" y="124"/>
                      <a:pt x="733" y="123"/>
                      <a:pt x="732" y="122"/>
                    </a:cubicBezTo>
                    <a:cubicBezTo>
                      <a:pt x="731" y="121"/>
                      <a:pt x="730" y="121"/>
                      <a:pt x="729" y="121"/>
                    </a:cubicBezTo>
                    <a:cubicBezTo>
                      <a:pt x="728" y="120"/>
                      <a:pt x="728" y="120"/>
                      <a:pt x="727" y="120"/>
                    </a:cubicBezTo>
                    <a:cubicBezTo>
                      <a:pt x="724" y="120"/>
                      <a:pt x="721" y="123"/>
                      <a:pt x="719" y="126"/>
                    </a:cubicBezTo>
                    <a:cubicBezTo>
                      <a:pt x="718" y="127"/>
                      <a:pt x="718" y="127"/>
                      <a:pt x="718" y="127"/>
                    </a:cubicBezTo>
                    <a:cubicBezTo>
                      <a:pt x="716" y="129"/>
                      <a:pt x="715" y="130"/>
                      <a:pt x="714" y="130"/>
                    </a:cubicBezTo>
                    <a:cubicBezTo>
                      <a:pt x="712" y="130"/>
                      <a:pt x="711" y="129"/>
                      <a:pt x="710" y="128"/>
                    </a:cubicBezTo>
                    <a:cubicBezTo>
                      <a:pt x="708" y="128"/>
                      <a:pt x="707" y="127"/>
                      <a:pt x="705" y="126"/>
                    </a:cubicBezTo>
                    <a:cubicBezTo>
                      <a:pt x="702" y="126"/>
                      <a:pt x="700" y="125"/>
                      <a:pt x="698" y="123"/>
                    </a:cubicBezTo>
                    <a:cubicBezTo>
                      <a:pt x="698" y="122"/>
                      <a:pt x="698" y="122"/>
                      <a:pt x="698" y="122"/>
                    </a:cubicBezTo>
                    <a:cubicBezTo>
                      <a:pt x="697" y="122"/>
                      <a:pt x="697" y="122"/>
                      <a:pt x="697" y="122"/>
                    </a:cubicBezTo>
                    <a:cubicBezTo>
                      <a:pt x="696" y="122"/>
                      <a:pt x="695" y="121"/>
                      <a:pt x="694" y="120"/>
                    </a:cubicBezTo>
                    <a:cubicBezTo>
                      <a:pt x="693" y="119"/>
                      <a:pt x="691" y="118"/>
                      <a:pt x="690" y="118"/>
                    </a:cubicBezTo>
                    <a:cubicBezTo>
                      <a:pt x="689" y="117"/>
                      <a:pt x="687" y="117"/>
                      <a:pt x="686" y="116"/>
                    </a:cubicBezTo>
                    <a:cubicBezTo>
                      <a:pt x="686" y="115"/>
                      <a:pt x="686" y="114"/>
                      <a:pt x="685" y="114"/>
                    </a:cubicBezTo>
                    <a:cubicBezTo>
                      <a:pt x="685" y="113"/>
                      <a:pt x="684" y="112"/>
                      <a:pt x="684" y="112"/>
                    </a:cubicBezTo>
                    <a:cubicBezTo>
                      <a:pt x="683" y="111"/>
                      <a:pt x="683" y="111"/>
                      <a:pt x="683" y="111"/>
                    </a:cubicBezTo>
                    <a:cubicBezTo>
                      <a:pt x="682" y="111"/>
                      <a:pt x="682" y="111"/>
                      <a:pt x="682" y="111"/>
                    </a:cubicBezTo>
                    <a:cubicBezTo>
                      <a:pt x="681" y="111"/>
                      <a:pt x="681" y="112"/>
                      <a:pt x="680" y="113"/>
                    </a:cubicBezTo>
                    <a:cubicBezTo>
                      <a:pt x="679" y="113"/>
                      <a:pt x="678" y="114"/>
                      <a:pt x="677" y="114"/>
                    </a:cubicBezTo>
                    <a:cubicBezTo>
                      <a:pt x="676" y="114"/>
                      <a:pt x="675" y="114"/>
                      <a:pt x="674" y="115"/>
                    </a:cubicBezTo>
                    <a:cubicBezTo>
                      <a:pt x="673" y="115"/>
                      <a:pt x="672" y="115"/>
                      <a:pt x="671" y="116"/>
                    </a:cubicBezTo>
                    <a:cubicBezTo>
                      <a:pt x="669" y="117"/>
                      <a:pt x="667" y="117"/>
                      <a:pt x="665" y="117"/>
                    </a:cubicBezTo>
                    <a:cubicBezTo>
                      <a:pt x="664" y="117"/>
                      <a:pt x="664" y="117"/>
                      <a:pt x="664" y="117"/>
                    </a:cubicBezTo>
                    <a:cubicBezTo>
                      <a:pt x="663" y="117"/>
                      <a:pt x="663" y="118"/>
                      <a:pt x="662" y="118"/>
                    </a:cubicBezTo>
                    <a:cubicBezTo>
                      <a:pt x="660" y="118"/>
                      <a:pt x="659" y="119"/>
                      <a:pt x="658" y="119"/>
                    </a:cubicBezTo>
                    <a:cubicBezTo>
                      <a:pt x="656" y="119"/>
                      <a:pt x="655" y="118"/>
                      <a:pt x="654" y="117"/>
                    </a:cubicBezTo>
                    <a:cubicBezTo>
                      <a:pt x="653" y="117"/>
                      <a:pt x="653" y="116"/>
                      <a:pt x="653" y="116"/>
                    </a:cubicBezTo>
                    <a:cubicBezTo>
                      <a:pt x="650" y="115"/>
                      <a:pt x="650" y="115"/>
                      <a:pt x="650" y="115"/>
                    </a:cubicBezTo>
                    <a:cubicBezTo>
                      <a:pt x="649" y="117"/>
                      <a:pt x="649" y="117"/>
                      <a:pt x="649" y="117"/>
                    </a:cubicBezTo>
                    <a:cubicBezTo>
                      <a:pt x="649" y="117"/>
                      <a:pt x="649" y="118"/>
                      <a:pt x="648" y="118"/>
                    </a:cubicBezTo>
                    <a:cubicBezTo>
                      <a:pt x="648" y="119"/>
                      <a:pt x="647" y="119"/>
                      <a:pt x="646" y="120"/>
                    </a:cubicBezTo>
                    <a:cubicBezTo>
                      <a:pt x="645" y="121"/>
                      <a:pt x="645" y="121"/>
                      <a:pt x="644" y="122"/>
                    </a:cubicBezTo>
                    <a:cubicBezTo>
                      <a:pt x="643" y="123"/>
                      <a:pt x="643" y="123"/>
                      <a:pt x="643" y="123"/>
                    </a:cubicBezTo>
                    <a:cubicBezTo>
                      <a:pt x="644" y="124"/>
                      <a:pt x="644" y="124"/>
                      <a:pt x="644" y="124"/>
                    </a:cubicBezTo>
                    <a:cubicBezTo>
                      <a:pt x="644" y="125"/>
                      <a:pt x="645" y="125"/>
                      <a:pt x="646" y="127"/>
                    </a:cubicBezTo>
                    <a:cubicBezTo>
                      <a:pt x="647" y="127"/>
                      <a:pt x="648" y="128"/>
                      <a:pt x="648" y="129"/>
                    </a:cubicBezTo>
                    <a:cubicBezTo>
                      <a:pt x="650" y="133"/>
                      <a:pt x="651" y="137"/>
                      <a:pt x="650" y="139"/>
                    </a:cubicBezTo>
                    <a:cubicBezTo>
                      <a:pt x="648" y="141"/>
                      <a:pt x="647" y="141"/>
                      <a:pt x="646" y="141"/>
                    </a:cubicBezTo>
                    <a:cubicBezTo>
                      <a:pt x="645" y="141"/>
                      <a:pt x="644" y="141"/>
                      <a:pt x="643" y="140"/>
                    </a:cubicBezTo>
                    <a:cubicBezTo>
                      <a:pt x="642" y="140"/>
                      <a:pt x="642" y="140"/>
                      <a:pt x="642" y="140"/>
                    </a:cubicBezTo>
                    <a:cubicBezTo>
                      <a:pt x="640" y="139"/>
                      <a:pt x="638" y="139"/>
                      <a:pt x="636" y="139"/>
                    </a:cubicBezTo>
                    <a:cubicBezTo>
                      <a:pt x="635" y="138"/>
                      <a:pt x="634" y="138"/>
                      <a:pt x="633" y="138"/>
                    </a:cubicBezTo>
                    <a:cubicBezTo>
                      <a:pt x="632" y="138"/>
                      <a:pt x="631" y="138"/>
                      <a:pt x="631" y="138"/>
                    </a:cubicBezTo>
                    <a:cubicBezTo>
                      <a:pt x="629" y="138"/>
                      <a:pt x="628" y="138"/>
                      <a:pt x="626" y="138"/>
                    </a:cubicBezTo>
                    <a:cubicBezTo>
                      <a:pt x="626" y="139"/>
                      <a:pt x="626" y="139"/>
                      <a:pt x="626" y="139"/>
                    </a:cubicBezTo>
                    <a:cubicBezTo>
                      <a:pt x="624" y="139"/>
                      <a:pt x="623" y="139"/>
                      <a:pt x="622" y="139"/>
                    </a:cubicBezTo>
                    <a:cubicBezTo>
                      <a:pt x="622" y="139"/>
                      <a:pt x="622" y="139"/>
                      <a:pt x="622" y="139"/>
                    </a:cubicBezTo>
                    <a:cubicBezTo>
                      <a:pt x="621" y="139"/>
                      <a:pt x="621" y="139"/>
                      <a:pt x="621" y="139"/>
                    </a:cubicBezTo>
                    <a:cubicBezTo>
                      <a:pt x="621" y="139"/>
                      <a:pt x="621" y="139"/>
                      <a:pt x="621" y="139"/>
                    </a:cubicBezTo>
                    <a:cubicBezTo>
                      <a:pt x="620" y="139"/>
                      <a:pt x="620" y="139"/>
                      <a:pt x="619" y="139"/>
                    </a:cubicBezTo>
                    <a:cubicBezTo>
                      <a:pt x="618" y="139"/>
                      <a:pt x="618" y="139"/>
                      <a:pt x="617" y="139"/>
                    </a:cubicBezTo>
                    <a:cubicBezTo>
                      <a:pt x="614" y="139"/>
                      <a:pt x="612" y="138"/>
                      <a:pt x="610" y="136"/>
                    </a:cubicBezTo>
                    <a:cubicBezTo>
                      <a:pt x="608" y="136"/>
                      <a:pt x="607" y="135"/>
                      <a:pt x="606" y="135"/>
                    </a:cubicBezTo>
                    <a:cubicBezTo>
                      <a:pt x="604" y="134"/>
                      <a:pt x="603" y="134"/>
                      <a:pt x="602" y="134"/>
                    </a:cubicBezTo>
                    <a:cubicBezTo>
                      <a:pt x="598" y="134"/>
                      <a:pt x="596" y="138"/>
                      <a:pt x="594" y="142"/>
                    </a:cubicBezTo>
                    <a:cubicBezTo>
                      <a:pt x="593" y="143"/>
                      <a:pt x="593" y="143"/>
                      <a:pt x="593" y="143"/>
                    </a:cubicBezTo>
                    <a:cubicBezTo>
                      <a:pt x="591" y="147"/>
                      <a:pt x="587" y="148"/>
                      <a:pt x="584" y="148"/>
                    </a:cubicBezTo>
                    <a:cubicBezTo>
                      <a:pt x="582" y="148"/>
                      <a:pt x="579" y="148"/>
                      <a:pt x="577" y="149"/>
                    </a:cubicBezTo>
                    <a:cubicBezTo>
                      <a:pt x="576" y="149"/>
                      <a:pt x="576" y="150"/>
                      <a:pt x="575" y="151"/>
                    </a:cubicBezTo>
                    <a:cubicBezTo>
                      <a:pt x="574" y="152"/>
                      <a:pt x="573" y="153"/>
                      <a:pt x="571" y="154"/>
                    </a:cubicBezTo>
                    <a:cubicBezTo>
                      <a:pt x="571" y="154"/>
                      <a:pt x="570" y="154"/>
                      <a:pt x="569" y="154"/>
                    </a:cubicBezTo>
                    <a:cubicBezTo>
                      <a:pt x="568" y="154"/>
                      <a:pt x="567" y="154"/>
                      <a:pt x="566" y="154"/>
                    </a:cubicBezTo>
                    <a:cubicBezTo>
                      <a:pt x="565" y="153"/>
                      <a:pt x="565" y="153"/>
                      <a:pt x="564" y="153"/>
                    </a:cubicBezTo>
                    <a:cubicBezTo>
                      <a:pt x="564" y="153"/>
                      <a:pt x="563" y="153"/>
                      <a:pt x="563" y="153"/>
                    </a:cubicBezTo>
                    <a:cubicBezTo>
                      <a:pt x="559" y="153"/>
                      <a:pt x="556" y="157"/>
                      <a:pt x="555" y="165"/>
                    </a:cubicBezTo>
                    <a:cubicBezTo>
                      <a:pt x="555" y="165"/>
                      <a:pt x="555" y="165"/>
                      <a:pt x="555" y="165"/>
                    </a:cubicBezTo>
                    <a:cubicBezTo>
                      <a:pt x="555" y="165"/>
                      <a:pt x="554" y="165"/>
                      <a:pt x="554" y="165"/>
                    </a:cubicBezTo>
                    <a:cubicBezTo>
                      <a:pt x="553" y="165"/>
                      <a:pt x="552" y="165"/>
                      <a:pt x="551" y="165"/>
                    </a:cubicBezTo>
                    <a:cubicBezTo>
                      <a:pt x="550" y="164"/>
                      <a:pt x="550" y="164"/>
                      <a:pt x="549" y="164"/>
                    </a:cubicBezTo>
                    <a:cubicBezTo>
                      <a:pt x="548" y="164"/>
                      <a:pt x="548" y="164"/>
                      <a:pt x="548" y="164"/>
                    </a:cubicBezTo>
                    <a:cubicBezTo>
                      <a:pt x="546" y="165"/>
                      <a:pt x="546" y="166"/>
                      <a:pt x="546" y="166"/>
                    </a:cubicBezTo>
                    <a:cubicBezTo>
                      <a:pt x="546" y="167"/>
                      <a:pt x="545" y="168"/>
                      <a:pt x="544" y="169"/>
                    </a:cubicBezTo>
                    <a:cubicBezTo>
                      <a:pt x="544" y="169"/>
                      <a:pt x="543" y="169"/>
                      <a:pt x="543" y="169"/>
                    </a:cubicBezTo>
                    <a:cubicBezTo>
                      <a:pt x="541" y="169"/>
                      <a:pt x="539" y="167"/>
                      <a:pt x="538" y="165"/>
                    </a:cubicBezTo>
                    <a:cubicBezTo>
                      <a:pt x="538" y="164"/>
                      <a:pt x="537" y="163"/>
                      <a:pt x="537" y="162"/>
                    </a:cubicBezTo>
                    <a:cubicBezTo>
                      <a:pt x="536" y="162"/>
                      <a:pt x="536" y="162"/>
                      <a:pt x="536" y="162"/>
                    </a:cubicBezTo>
                    <a:cubicBezTo>
                      <a:pt x="535" y="162"/>
                      <a:pt x="535" y="162"/>
                      <a:pt x="535" y="162"/>
                    </a:cubicBezTo>
                    <a:cubicBezTo>
                      <a:pt x="535" y="162"/>
                      <a:pt x="535" y="162"/>
                      <a:pt x="534" y="162"/>
                    </a:cubicBezTo>
                    <a:cubicBezTo>
                      <a:pt x="533" y="162"/>
                      <a:pt x="532" y="161"/>
                      <a:pt x="530" y="161"/>
                    </a:cubicBezTo>
                    <a:cubicBezTo>
                      <a:pt x="529" y="160"/>
                      <a:pt x="528" y="159"/>
                      <a:pt x="528" y="158"/>
                    </a:cubicBezTo>
                    <a:cubicBezTo>
                      <a:pt x="527" y="158"/>
                      <a:pt x="527" y="158"/>
                      <a:pt x="526" y="157"/>
                    </a:cubicBezTo>
                    <a:cubicBezTo>
                      <a:pt x="523" y="154"/>
                      <a:pt x="521" y="152"/>
                      <a:pt x="518" y="149"/>
                    </a:cubicBezTo>
                    <a:cubicBezTo>
                      <a:pt x="517" y="148"/>
                      <a:pt x="516" y="147"/>
                      <a:pt x="515" y="147"/>
                    </a:cubicBezTo>
                    <a:cubicBezTo>
                      <a:pt x="512" y="145"/>
                      <a:pt x="510" y="144"/>
                      <a:pt x="510" y="141"/>
                    </a:cubicBezTo>
                    <a:cubicBezTo>
                      <a:pt x="509" y="139"/>
                      <a:pt x="509" y="136"/>
                      <a:pt x="510" y="134"/>
                    </a:cubicBezTo>
                    <a:cubicBezTo>
                      <a:pt x="510" y="131"/>
                      <a:pt x="510" y="128"/>
                      <a:pt x="509" y="125"/>
                    </a:cubicBezTo>
                    <a:cubicBezTo>
                      <a:pt x="509" y="125"/>
                      <a:pt x="509" y="124"/>
                      <a:pt x="508" y="124"/>
                    </a:cubicBezTo>
                    <a:cubicBezTo>
                      <a:pt x="508" y="124"/>
                      <a:pt x="508" y="124"/>
                      <a:pt x="508" y="124"/>
                    </a:cubicBezTo>
                    <a:cubicBezTo>
                      <a:pt x="508" y="124"/>
                      <a:pt x="508" y="124"/>
                      <a:pt x="508" y="124"/>
                    </a:cubicBezTo>
                    <a:cubicBezTo>
                      <a:pt x="508" y="123"/>
                      <a:pt x="507" y="123"/>
                      <a:pt x="507" y="123"/>
                    </a:cubicBezTo>
                    <a:cubicBezTo>
                      <a:pt x="506" y="123"/>
                      <a:pt x="505" y="122"/>
                      <a:pt x="505" y="121"/>
                    </a:cubicBezTo>
                    <a:cubicBezTo>
                      <a:pt x="503" y="120"/>
                      <a:pt x="503" y="118"/>
                      <a:pt x="503" y="116"/>
                    </a:cubicBezTo>
                    <a:cubicBezTo>
                      <a:pt x="503" y="115"/>
                      <a:pt x="503" y="115"/>
                      <a:pt x="503" y="114"/>
                    </a:cubicBezTo>
                    <a:cubicBezTo>
                      <a:pt x="502" y="112"/>
                      <a:pt x="502" y="111"/>
                      <a:pt x="502" y="110"/>
                    </a:cubicBezTo>
                    <a:cubicBezTo>
                      <a:pt x="501" y="107"/>
                      <a:pt x="500" y="104"/>
                      <a:pt x="500" y="101"/>
                    </a:cubicBezTo>
                    <a:cubicBezTo>
                      <a:pt x="501" y="99"/>
                      <a:pt x="501" y="99"/>
                      <a:pt x="501" y="99"/>
                    </a:cubicBezTo>
                    <a:cubicBezTo>
                      <a:pt x="501" y="96"/>
                      <a:pt x="501" y="92"/>
                      <a:pt x="502" y="89"/>
                    </a:cubicBezTo>
                    <a:cubicBezTo>
                      <a:pt x="503" y="87"/>
                      <a:pt x="504" y="85"/>
                      <a:pt x="505" y="83"/>
                    </a:cubicBezTo>
                    <a:cubicBezTo>
                      <a:pt x="506" y="81"/>
                      <a:pt x="508" y="79"/>
                      <a:pt x="508" y="76"/>
                    </a:cubicBezTo>
                    <a:cubicBezTo>
                      <a:pt x="507" y="75"/>
                      <a:pt x="507" y="74"/>
                      <a:pt x="507" y="73"/>
                    </a:cubicBezTo>
                    <a:cubicBezTo>
                      <a:pt x="506" y="70"/>
                      <a:pt x="506" y="68"/>
                      <a:pt x="509" y="64"/>
                    </a:cubicBezTo>
                    <a:cubicBezTo>
                      <a:pt x="510" y="64"/>
                      <a:pt x="511" y="63"/>
                      <a:pt x="511" y="62"/>
                    </a:cubicBezTo>
                    <a:cubicBezTo>
                      <a:pt x="512" y="61"/>
                      <a:pt x="512" y="60"/>
                      <a:pt x="513" y="60"/>
                    </a:cubicBezTo>
                    <a:cubicBezTo>
                      <a:pt x="513" y="59"/>
                      <a:pt x="514" y="59"/>
                      <a:pt x="515" y="58"/>
                    </a:cubicBezTo>
                    <a:cubicBezTo>
                      <a:pt x="515" y="57"/>
                      <a:pt x="516" y="57"/>
                      <a:pt x="516" y="56"/>
                    </a:cubicBezTo>
                    <a:cubicBezTo>
                      <a:pt x="518" y="53"/>
                      <a:pt x="515" y="49"/>
                      <a:pt x="513" y="47"/>
                    </a:cubicBezTo>
                    <a:cubicBezTo>
                      <a:pt x="512" y="46"/>
                      <a:pt x="512" y="46"/>
                      <a:pt x="512" y="46"/>
                    </a:cubicBezTo>
                    <a:cubicBezTo>
                      <a:pt x="511" y="44"/>
                      <a:pt x="510" y="43"/>
                      <a:pt x="510" y="41"/>
                    </a:cubicBezTo>
                    <a:cubicBezTo>
                      <a:pt x="510" y="40"/>
                      <a:pt x="511" y="39"/>
                      <a:pt x="511" y="38"/>
                    </a:cubicBezTo>
                    <a:cubicBezTo>
                      <a:pt x="511" y="37"/>
                      <a:pt x="512" y="37"/>
                      <a:pt x="512" y="36"/>
                    </a:cubicBezTo>
                    <a:cubicBezTo>
                      <a:pt x="511" y="33"/>
                      <a:pt x="507" y="32"/>
                      <a:pt x="503" y="31"/>
                    </a:cubicBezTo>
                    <a:cubicBezTo>
                      <a:pt x="500" y="30"/>
                      <a:pt x="497" y="30"/>
                      <a:pt x="497" y="28"/>
                    </a:cubicBezTo>
                    <a:cubicBezTo>
                      <a:pt x="496" y="27"/>
                      <a:pt x="497" y="26"/>
                      <a:pt x="498" y="24"/>
                    </a:cubicBezTo>
                    <a:cubicBezTo>
                      <a:pt x="498" y="23"/>
                      <a:pt x="499" y="23"/>
                      <a:pt x="499" y="22"/>
                    </a:cubicBezTo>
                    <a:cubicBezTo>
                      <a:pt x="500" y="21"/>
                      <a:pt x="501" y="21"/>
                      <a:pt x="501" y="20"/>
                    </a:cubicBezTo>
                    <a:cubicBezTo>
                      <a:pt x="502" y="18"/>
                      <a:pt x="502" y="17"/>
                      <a:pt x="502" y="16"/>
                    </a:cubicBezTo>
                    <a:cubicBezTo>
                      <a:pt x="502" y="15"/>
                      <a:pt x="502" y="14"/>
                      <a:pt x="502" y="13"/>
                    </a:cubicBezTo>
                    <a:cubicBezTo>
                      <a:pt x="502" y="13"/>
                      <a:pt x="502" y="13"/>
                      <a:pt x="502" y="13"/>
                    </a:cubicBezTo>
                    <a:cubicBezTo>
                      <a:pt x="503" y="9"/>
                      <a:pt x="504" y="6"/>
                      <a:pt x="500" y="3"/>
                    </a:cubicBezTo>
                    <a:cubicBezTo>
                      <a:pt x="499" y="3"/>
                      <a:pt x="499" y="3"/>
                      <a:pt x="498" y="2"/>
                    </a:cubicBezTo>
                    <a:cubicBezTo>
                      <a:pt x="497" y="1"/>
                      <a:pt x="496" y="1"/>
                      <a:pt x="496" y="1"/>
                    </a:cubicBezTo>
                    <a:cubicBezTo>
                      <a:pt x="495" y="0"/>
                      <a:pt x="495" y="0"/>
                      <a:pt x="495" y="0"/>
                    </a:cubicBezTo>
                    <a:cubicBezTo>
                      <a:pt x="494" y="0"/>
                      <a:pt x="494" y="0"/>
                      <a:pt x="494" y="0"/>
                    </a:cubicBezTo>
                    <a:cubicBezTo>
                      <a:pt x="494" y="0"/>
                      <a:pt x="493" y="1"/>
                      <a:pt x="492" y="1"/>
                    </a:cubicBezTo>
                    <a:cubicBezTo>
                      <a:pt x="492" y="1"/>
                      <a:pt x="492" y="2"/>
                      <a:pt x="491" y="2"/>
                    </a:cubicBezTo>
                    <a:cubicBezTo>
                      <a:pt x="489" y="3"/>
                      <a:pt x="488" y="3"/>
                      <a:pt x="487" y="3"/>
                    </a:cubicBezTo>
                    <a:cubicBezTo>
                      <a:pt x="485" y="4"/>
                      <a:pt x="484" y="4"/>
                      <a:pt x="482" y="6"/>
                    </a:cubicBezTo>
                    <a:cubicBezTo>
                      <a:pt x="480" y="6"/>
                      <a:pt x="480" y="6"/>
                      <a:pt x="480" y="6"/>
                    </a:cubicBezTo>
                    <a:cubicBezTo>
                      <a:pt x="480" y="8"/>
                      <a:pt x="480" y="8"/>
                      <a:pt x="480" y="8"/>
                    </a:cubicBezTo>
                    <a:cubicBezTo>
                      <a:pt x="480" y="8"/>
                      <a:pt x="480" y="9"/>
                      <a:pt x="480" y="9"/>
                    </a:cubicBezTo>
                    <a:cubicBezTo>
                      <a:pt x="480" y="15"/>
                      <a:pt x="477" y="17"/>
                      <a:pt x="473" y="20"/>
                    </a:cubicBezTo>
                    <a:cubicBezTo>
                      <a:pt x="473" y="20"/>
                      <a:pt x="472" y="21"/>
                      <a:pt x="471" y="22"/>
                    </a:cubicBezTo>
                    <a:cubicBezTo>
                      <a:pt x="470" y="22"/>
                      <a:pt x="469" y="24"/>
                      <a:pt x="468" y="25"/>
                    </a:cubicBezTo>
                    <a:cubicBezTo>
                      <a:pt x="467" y="26"/>
                      <a:pt x="466" y="28"/>
                      <a:pt x="464" y="29"/>
                    </a:cubicBezTo>
                    <a:cubicBezTo>
                      <a:pt x="463" y="29"/>
                      <a:pt x="462" y="29"/>
                      <a:pt x="460" y="30"/>
                    </a:cubicBezTo>
                    <a:cubicBezTo>
                      <a:pt x="459" y="30"/>
                      <a:pt x="457" y="30"/>
                      <a:pt x="456" y="31"/>
                    </a:cubicBezTo>
                    <a:cubicBezTo>
                      <a:pt x="455" y="31"/>
                      <a:pt x="454" y="32"/>
                      <a:pt x="453" y="32"/>
                    </a:cubicBezTo>
                    <a:cubicBezTo>
                      <a:pt x="452" y="32"/>
                      <a:pt x="450" y="33"/>
                      <a:pt x="449" y="34"/>
                    </a:cubicBezTo>
                    <a:cubicBezTo>
                      <a:pt x="448" y="35"/>
                      <a:pt x="447" y="36"/>
                      <a:pt x="447" y="37"/>
                    </a:cubicBezTo>
                    <a:cubicBezTo>
                      <a:pt x="446" y="38"/>
                      <a:pt x="445" y="39"/>
                      <a:pt x="443" y="40"/>
                    </a:cubicBezTo>
                    <a:cubicBezTo>
                      <a:pt x="442" y="41"/>
                      <a:pt x="440" y="41"/>
                      <a:pt x="439" y="42"/>
                    </a:cubicBezTo>
                    <a:cubicBezTo>
                      <a:pt x="437" y="42"/>
                      <a:pt x="436" y="43"/>
                      <a:pt x="435" y="43"/>
                    </a:cubicBezTo>
                    <a:cubicBezTo>
                      <a:pt x="433" y="43"/>
                      <a:pt x="432" y="44"/>
                      <a:pt x="431" y="44"/>
                    </a:cubicBezTo>
                    <a:cubicBezTo>
                      <a:pt x="429" y="44"/>
                      <a:pt x="428" y="44"/>
                      <a:pt x="426" y="44"/>
                    </a:cubicBezTo>
                    <a:cubicBezTo>
                      <a:pt x="425" y="45"/>
                      <a:pt x="425" y="45"/>
                      <a:pt x="425" y="45"/>
                    </a:cubicBezTo>
                    <a:cubicBezTo>
                      <a:pt x="423" y="45"/>
                      <a:pt x="422" y="46"/>
                      <a:pt x="421" y="46"/>
                    </a:cubicBezTo>
                    <a:cubicBezTo>
                      <a:pt x="420" y="46"/>
                      <a:pt x="419" y="46"/>
                      <a:pt x="418" y="45"/>
                    </a:cubicBezTo>
                    <a:cubicBezTo>
                      <a:pt x="418" y="45"/>
                      <a:pt x="417" y="44"/>
                      <a:pt x="417" y="44"/>
                    </a:cubicBezTo>
                    <a:cubicBezTo>
                      <a:pt x="415" y="43"/>
                      <a:pt x="414" y="43"/>
                      <a:pt x="413" y="43"/>
                    </a:cubicBezTo>
                    <a:cubicBezTo>
                      <a:pt x="412" y="43"/>
                      <a:pt x="411" y="44"/>
                      <a:pt x="410" y="44"/>
                    </a:cubicBezTo>
                    <a:cubicBezTo>
                      <a:pt x="410" y="45"/>
                      <a:pt x="410" y="45"/>
                      <a:pt x="409" y="46"/>
                    </a:cubicBezTo>
                    <a:cubicBezTo>
                      <a:pt x="409" y="47"/>
                      <a:pt x="409" y="47"/>
                      <a:pt x="408" y="47"/>
                    </a:cubicBezTo>
                    <a:cubicBezTo>
                      <a:pt x="408" y="48"/>
                      <a:pt x="407" y="48"/>
                      <a:pt x="406" y="48"/>
                    </a:cubicBezTo>
                    <a:cubicBezTo>
                      <a:pt x="406" y="48"/>
                      <a:pt x="405" y="48"/>
                      <a:pt x="405" y="49"/>
                    </a:cubicBezTo>
                    <a:cubicBezTo>
                      <a:pt x="401" y="50"/>
                      <a:pt x="401" y="52"/>
                      <a:pt x="402" y="55"/>
                    </a:cubicBezTo>
                    <a:cubicBezTo>
                      <a:pt x="402" y="62"/>
                      <a:pt x="401" y="66"/>
                      <a:pt x="399" y="67"/>
                    </a:cubicBezTo>
                    <a:cubicBezTo>
                      <a:pt x="398" y="68"/>
                      <a:pt x="398" y="68"/>
                      <a:pt x="397" y="68"/>
                    </a:cubicBezTo>
                    <a:cubicBezTo>
                      <a:pt x="396" y="68"/>
                      <a:pt x="395" y="67"/>
                      <a:pt x="394" y="67"/>
                    </a:cubicBezTo>
                    <a:cubicBezTo>
                      <a:pt x="393" y="66"/>
                      <a:pt x="392" y="65"/>
                      <a:pt x="391" y="63"/>
                    </a:cubicBezTo>
                    <a:cubicBezTo>
                      <a:pt x="390" y="63"/>
                      <a:pt x="389" y="62"/>
                      <a:pt x="389" y="61"/>
                    </a:cubicBezTo>
                    <a:cubicBezTo>
                      <a:pt x="386" y="59"/>
                      <a:pt x="385" y="57"/>
                      <a:pt x="383" y="54"/>
                    </a:cubicBezTo>
                    <a:cubicBezTo>
                      <a:pt x="382" y="53"/>
                      <a:pt x="381" y="52"/>
                      <a:pt x="381" y="52"/>
                    </a:cubicBezTo>
                    <a:cubicBezTo>
                      <a:pt x="379" y="54"/>
                      <a:pt x="379" y="54"/>
                      <a:pt x="379" y="54"/>
                    </a:cubicBezTo>
                    <a:cubicBezTo>
                      <a:pt x="379" y="55"/>
                      <a:pt x="379" y="55"/>
                      <a:pt x="379" y="55"/>
                    </a:cubicBezTo>
                    <a:cubicBezTo>
                      <a:pt x="378" y="53"/>
                      <a:pt x="378" y="53"/>
                      <a:pt x="378" y="53"/>
                    </a:cubicBezTo>
                    <a:cubicBezTo>
                      <a:pt x="378" y="53"/>
                      <a:pt x="377" y="53"/>
                      <a:pt x="377" y="53"/>
                    </a:cubicBezTo>
                    <a:cubicBezTo>
                      <a:pt x="376" y="54"/>
                      <a:pt x="376" y="54"/>
                      <a:pt x="376" y="54"/>
                    </a:cubicBezTo>
                    <a:cubicBezTo>
                      <a:pt x="375" y="55"/>
                      <a:pt x="374" y="55"/>
                      <a:pt x="374" y="55"/>
                    </a:cubicBezTo>
                    <a:cubicBezTo>
                      <a:pt x="373" y="55"/>
                      <a:pt x="372" y="55"/>
                      <a:pt x="371" y="54"/>
                    </a:cubicBezTo>
                    <a:cubicBezTo>
                      <a:pt x="371" y="54"/>
                      <a:pt x="370" y="53"/>
                      <a:pt x="369" y="53"/>
                    </a:cubicBezTo>
                    <a:cubicBezTo>
                      <a:pt x="368" y="52"/>
                      <a:pt x="367" y="52"/>
                      <a:pt x="366" y="52"/>
                    </a:cubicBezTo>
                    <a:cubicBezTo>
                      <a:pt x="365" y="52"/>
                      <a:pt x="363" y="53"/>
                      <a:pt x="361" y="54"/>
                    </a:cubicBezTo>
                    <a:cubicBezTo>
                      <a:pt x="360" y="54"/>
                      <a:pt x="358" y="55"/>
                      <a:pt x="356" y="55"/>
                    </a:cubicBezTo>
                    <a:cubicBezTo>
                      <a:pt x="355" y="55"/>
                      <a:pt x="355" y="55"/>
                      <a:pt x="354" y="54"/>
                    </a:cubicBezTo>
                    <a:cubicBezTo>
                      <a:pt x="352" y="53"/>
                      <a:pt x="352" y="52"/>
                      <a:pt x="353" y="50"/>
                    </a:cubicBezTo>
                    <a:cubicBezTo>
                      <a:pt x="353" y="48"/>
                      <a:pt x="353" y="47"/>
                      <a:pt x="352" y="46"/>
                    </a:cubicBezTo>
                    <a:cubicBezTo>
                      <a:pt x="351" y="45"/>
                      <a:pt x="349" y="44"/>
                      <a:pt x="348" y="44"/>
                    </a:cubicBezTo>
                    <a:cubicBezTo>
                      <a:pt x="346" y="44"/>
                      <a:pt x="344" y="45"/>
                      <a:pt x="343" y="45"/>
                    </a:cubicBezTo>
                    <a:cubicBezTo>
                      <a:pt x="341" y="45"/>
                      <a:pt x="339" y="46"/>
                      <a:pt x="337" y="46"/>
                    </a:cubicBezTo>
                    <a:cubicBezTo>
                      <a:pt x="336" y="46"/>
                      <a:pt x="335" y="45"/>
                      <a:pt x="334" y="45"/>
                    </a:cubicBezTo>
                    <a:cubicBezTo>
                      <a:pt x="333" y="44"/>
                      <a:pt x="332" y="43"/>
                      <a:pt x="332" y="42"/>
                    </a:cubicBezTo>
                    <a:cubicBezTo>
                      <a:pt x="331" y="41"/>
                      <a:pt x="331" y="41"/>
                      <a:pt x="330" y="40"/>
                    </a:cubicBezTo>
                    <a:cubicBezTo>
                      <a:pt x="325" y="37"/>
                      <a:pt x="325" y="37"/>
                      <a:pt x="325" y="37"/>
                    </a:cubicBezTo>
                    <a:cubicBezTo>
                      <a:pt x="326" y="42"/>
                      <a:pt x="326" y="42"/>
                      <a:pt x="326" y="42"/>
                    </a:cubicBezTo>
                    <a:cubicBezTo>
                      <a:pt x="327" y="46"/>
                      <a:pt x="330" y="50"/>
                      <a:pt x="333" y="53"/>
                    </a:cubicBezTo>
                    <a:cubicBezTo>
                      <a:pt x="334" y="54"/>
                      <a:pt x="335" y="55"/>
                      <a:pt x="335" y="56"/>
                    </a:cubicBezTo>
                    <a:cubicBezTo>
                      <a:pt x="337" y="58"/>
                      <a:pt x="338" y="59"/>
                      <a:pt x="339" y="59"/>
                    </a:cubicBezTo>
                    <a:cubicBezTo>
                      <a:pt x="340" y="60"/>
                      <a:pt x="341" y="61"/>
                      <a:pt x="342" y="61"/>
                    </a:cubicBezTo>
                    <a:cubicBezTo>
                      <a:pt x="346" y="65"/>
                      <a:pt x="348" y="69"/>
                      <a:pt x="347" y="74"/>
                    </a:cubicBezTo>
                    <a:cubicBezTo>
                      <a:pt x="346" y="80"/>
                      <a:pt x="347" y="86"/>
                      <a:pt x="349" y="91"/>
                    </a:cubicBezTo>
                    <a:cubicBezTo>
                      <a:pt x="350" y="92"/>
                      <a:pt x="350" y="93"/>
                      <a:pt x="351" y="94"/>
                    </a:cubicBezTo>
                    <a:cubicBezTo>
                      <a:pt x="351" y="94"/>
                      <a:pt x="351" y="94"/>
                      <a:pt x="351" y="94"/>
                    </a:cubicBezTo>
                    <a:cubicBezTo>
                      <a:pt x="353" y="98"/>
                      <a:pt x="356" y="104"/>
                      <a:pt x="355" y="108"/>
                    </a:cubicBezTo>
                    <a:cubicBezTo>
                      <a:pt x="355" y="109"/>
                      <a:pt x="355" y="109"/>
                      <a:pt x="355" y="110"/>
                    </a:cubicBezTo>
                    <a:cubicBezTo>
                      <a:pt x="354" y="111"/>
                      <a:pt x="354" y="112"/>
                      <a:pt x="354" y="113"/>
                    </a:cubicBezTo>
                    <a:cubicBezTo>
                      <a:pt x="354" y="115"/>
                      <a:pt x="354" y="115"/>
                      <a:pt x="354" y="115"/>
                    </a:cubicBezTo>
                    <a:cubicBezTo>
                      <a:pt x="356" y="115"/>
                      <a:pt x="356" y="115"/>
                      <a:pt x="356" y="115"/>
                    </a:cubicBezTo>
                    <a:cubicBezTo>
                      <a:pt x="356" y="115"/>
                      <a:pt x="356" y="115"/>
                      <a:pt x="356" y="115"/>
                    </a:cubicBezTo>
                    <a:cubicBezTo>
                      <a:pt x="357" y="116"/>
                      <a:pt x="358" y="116"/>
                      <a:pt x="359" y="116"/>
                    </a:cubicBezTo>
                    <a:cubicBezTo>
                      <a:pt x="360" y="116"/>
                      <a:pt x="362" y="116"/>
                      <a:pt x="363" y="115"/>
                    </a:cubicBezTo>
                    <a:cubicBezTo>
                      <a:pt x="364" y="115"/>
                      <a:pt x="365" y="115"/>
                      <a:pt x="366" y="115"/>
                    </a:cubicBezTo>
                    <a:cubicBezTo>
                      <a:pt x="366" y="115"/>
                      <a:pt x="367" y="115"/>
                      <a:pt x="368" y="115"/>
                    </a:cubicBezTo>
                    <a:cubicBezTo>
                      <a:pt x="369" y="115"/>
                      <a:pt x="370" y="115"/>
                      <a:pt x="371" y="115"/>
                    </a:cubicBezTo>
                    <a:cubicBezTo>
                      <a:pt x="374" y="115"/>
                      <a:pt x="376" y="115"/>
                      <a:pt x="377" y="116"/>
                    </a:cubicBezTo>
                    <a:cubicBezTo>
                      <a:pt x="378" y="118"/>
                      <a:pt x="378" y="124"/>
                      <a:pt x="377" y="126"/>
                    </a:cubicBezTo>
                    <a:cubicBezTo>
                      <a:pt x="377" y="126"/>
                      <a:pt x="375" y="127"/>
                      <a:pt x="374" y="127"/>
                    </a:cubicBezTo>
                    <a:cubicBezTo>
                      <a:pt x="374" y="127"/>
                      <a:pt x="374" y="127"/>
                      <a:pt x="374" y="127"/>
                    </a:cubicBezTo>
                    <a:cubicBezTo>
                      <a:pt x="373" y="128"/>
                      <a:pt x="373" y="128"/>
                      <a:pt x="372" y="128"/>
                    </a:cubicBezTo>
                    <a:cubicBezTo>
                      <a:pt x="371" y="129"/>
                      <a:pt x="371" y="129"/>
                      <a:pt x="371" y="129"/>
                    </a:cubicBezTo>
                    <a:cubicBezTo>
                      <a:pt x="369" y="129"/>
                      <a:pt x="367" y="130"/>
                      <a:pt x="365" y="131"/>
                    </a:cubicBezTo>
                    <a:cubicBezTo>
                      <a:pt x="365" y="132"/>
                      <a:pt x="364" y="132"/>
                      <a:pt x="364" y="133"/>
                    </a:cubicBezTo>
                    <a:cubicBezTo>
                      <a:pt x="363" y="134"/>
                      <a:pt x="362" y="135"/>
                      <a:pt x="359" y="135"/>
                    </a:cubicBezTo>
                    <a:cubicBezTo>
                      <a:pt x="359" y="135"/>
                      <a:pt x="358" y="135"/>
                      <a:pt x="357" y="135"/>
                    </a:cubicBezTo>
                    <a:cubicBezTo>
                      <a:pt x="357" y="135"/>
                      <a:pt x="355" y="135"/>
                      <a:pt x="354" y="135"/>
                    </a:cubicBezTo>
                    <a:cubicBezTo>
                      <a:pt x="354" y="135"/>
                      <a:pt x="353" y="135"/>
                      <a:pt x="353" y="135"/>
                    </a:cubicBezTo>
                    <a:cubicBezTo>
                      <a:pt x="351" y="135"/>
                      <a:pt x="351" y="135"/>
                      <a:pt x="351" y="135"/>
                    </a:cubicBezTo>
                    <a:cubicBezTo>
                      <a:pt x="351" y="138"/>
                      <a:pt x="351" y="138"/>
                      <a:pt x="351" y="138"/>
                    </a:cubicBezTo>
                    <a:cubicBezTo>
                      <a:pt x="351" y="139"/>
                      <a:pt x="351" y="140"/>
                      <a:pt x="351" y="142"/>
                    </a:cubicBezTo>
                    <a:cubicBezTo>
                      <a:pt x="351" y="144"/>
                      <a:pt x="352" y="147"/>
                      <a:pt x="351" y="149"/>
                    </a:cubicBezTo>
                    <a:cubicBezTo>
                      <a:pt x="350" y="150"/>
                      <a:pt x="349" y="150"/>
                      <a:pt x="349" y="151"/>
                    </a:cubicBezTo>
                    <a:cubicBezTo>
                      <a:pt x="348" y="152"/>
                      <a:pt x="348" y="152"/>
                      <a:pt x="347" y="152"/>
                    </a:cubicBezTo>
                    <a:cubicBezTo>
                      <a:pt x="347" y="153"/>
                      <a:pt x="346" y="154"/>
                      <a:pt x="346" y="154"/>
                    </a:cubicBezTo>
                    <a:cubicBezTo>
                      <a:pt x="345" y="155"/>
                      <a:pt x="345" y="156"/>
                      <a:pt x="344" y="157"/>
                    </a:cubicBezTo>
                    <a:cubicBezTo>
                      <a:pt x="344" y="157"/>
                      <a:pt x="343" y="158"/>
                      <a:pt x="342" y="158"/>
                    </a:cubicBezTo>
                    <a:cubicBezTo>
                      <a:pt x="342" y="158"/>
                      <a:pt x="341" y="157"/>
                      <a:pt x="340" y="157"/>
                    </a:cubicBezTo>
                    <a:cubicBezTo>
                      <a:pt x="339" y="156"/>
                      <a:pt x="339" y="155"/>
                      <a:pt x="337" y="155"/>
                    </a:cubicBezTo>
                    <a:cubicBezTo>
                      <a:pt x="337" y="155"/>
                      <a:pt x="337" y="155"/>
                      <a:pt x="337" y="155"/>
                    </a:cubicBezTo>
                    <a:cubicBezTo>
                      <a:pt x="336" y="156"/>
                      <a:pt x="336" y="156"/>
                      <a:pt x="336" y="156"/>
                    </a:cubicBezTo>
                    <a:cubicBezTo>
                      <a:pt x="334" y="156"/>
                      <a:pt x="334" y="158"/>
                      <a:pt x="333" y="160"/>
                    </a:cubicBezTo>
                    <a:cubicBezTo>
                      <a:pt x="332" y="162"/>
                      <a:pt x="332" y="163"/>
                      <a:pt x="330" y="164"/>
                    </a:cubicBezTo>
                    <a:cubicBezTo>
                      <a:pt x="329" y="165"/>
                      <a:pt x="327" y="165"/>
                      <a:pt x="325" y="165"/>
                    </a:cubicBezTo>
                    <a:cubicBezTo>
                      <a:pt x="323" y="166"/>
                      <a:pt x="321" y="166"/>
                      <a:pt x="320" y="166"/>
                    </a:cubicBezTo>
                    <a:cubicBezTo>
                      <a:pt x="319" y="167"/>
                      <a:pt x="319" y="167"/>
                      <a:pt x="319" y="167"/>
                    </a:cubicBezTo>
                    <a:cubicBezTo>
                      <a:pt x="316" y="168"/>
                      <a:pt x="312" y="170"/>
                      <a:pt x="312" y="173"/>
                    </a:cubicBezTo>
                    <a:cubicBezTo>
                      <a:pt x="311" y="174"/>
                      <a:pt x="312" y="174"/>
                      <a:pt x="312" y="175"/>
                    </a:cubicBezTo>
                    <a:cubicBezTo>
                      <a:pt x="312" y="177"/>
                      <a:pt x="312" y="178"/>
                      <a:pt x="311" y="179"/>
                    </a:cubicBezTo>
                    <a:cubicBezTo>
                      <a:pt x="310" y="179"/>
                      <a:pt x="309" y="179"/>
                      <a:pt x="308" y="179"/>
                    </a:cubicBezTo>
                    <a:cubicBezTo>
                      <a:pt x="307" y="180"/>
                      <a:pt x="307" y="180"/>
                      <a:pt x="306" y="180"/>
                    </a:cubicBezTo>
                    <a:cubicBezTo>
                      <a:pt x="304" y="181"/>
                      <a:pt x="303" y="182"/>
                      <a:pt x="302" y="184"/>
                    </a:cubicBezTo>
                    <a:cubicBezTo>
                      <a:pt x="302" y="185"/>
                      <a:pt x="301" y="187"/>
                      <a:pt x="300" y="188"/>
                    </a:cubicBezTo>
                    <a:cubicBezTo>
                      <a:pt x="300" y="189"/>
                      <a:pt x="299" y="189"/>
                      <a:pt x="298" y="189"/>
                    </a:cubicBezTo>
                    <a:cubicBezTo>
                      <a:pt x="297" y="189"/>
                      <a:pt x="297" y="189"/>
                      <a:pt x="296" y="189"/>
                    </a:cubicBezTo>
                    <a:cubicBezTo>
                      <a:pt x="295" y="188"/>
                      <a:pt x="294" y="186"/>
                      <a:pt x="295" y="185"/>
                    </a:cubicBezTo>
                    <a:cubicBezTo>
                      <a:pt x="295" y="183"/>
                      <a:pt x="296" y="182"/>
                      <a:pt x="297" y="181"/>
                    </a:cubicBezTo>
                    <a:cubicBezTo>
                      <a:pt x="298" y="180"/>
                      <a:pt x="299" y="178"/>
                      <a:pt x="297" y="175"/>
                    </a:cubicBezTo>
                    <a:cubicBezTo>
                      <a:pt x="296" y="174"/>
                      <a:pt x="296" y="174"/>
                      <a:pt x="296" y="174"/>
                    </a:cubicBezTo>
                    <a:cubicBezTo>
                      <a:pt x="295" y="174"/>
                      <a:pt x="295" y="174"/>
                      <a:pt x="295" y="174"/>
                    </a:cubicBezTo>
                    <a:cubicBezTo>
                      <a:pt x="292" y="174"/>
                      <a:pt x="291" y="176"/>
                      <a:pt x="289" y="177"/>
                    </a:cubicBezTo>
                    <a:cubicBezTo>
                      <a:pt x="288" y="178"/>
                      <a:pt x="287" y="178"/>
                      <a:pt x="286" y="179"/>
                    </a:cubicBezTo>
                    <a:cubicBezTo>
                      <a:pt x="285" y="179"/>
                      <a:pt x="285" y="179"/>
                      <a:pt x="284" y="180"/>
                    </a:cubicBezTo>
                    <a:cubicBezTo>
                      <a:pt x="283" y="180"/>
                      <a:pt x="283" y="181"/>
                      <a:pt x="282" y="181"/>
                    </a:cubicBezTo>
                    <a:cubicBezTo>
                      <a:pt x="282" y="182"/>
                      <a:pt x="281" y="183"/>
                      <a:pt x="281" y="183"/>
                    </a:cubicBezTo>
                    <a:cubicBezTo>
                      <a:pt x="279" y="184"/>
                      <a:pt x="278" y="185"/>
                      <a:pt x="275" y="185"/>
                    </a:cubicBezTo>
                    <a:cubicBezTo>
                      <a:pt x="274" y="185"/>
                      <a:pt x="272" y="185"/>
                      <a:pt x="271" y="184"/>
                    </a:cubicBezTo>
                    <a:cubicBezTo>
                      <a:pt x="270" y="184"/>
                      <a:pt x="270" y="184"/>
                      <a:pt x="270" y="184"/>
                    </a:cubicBezTo>
                    <a:cubicBezTo>
                      <a:pt x="266" y="184"/>
                      <a:pt x="264" y="181"/>
                      <a:pt x="261" y="178"/>
                    </a:cubicBezTo>
                    <a:cubicBezTo>
                      <a:pt x="260" y="177"/>
                      <a:pt x="259" y="176"/>
                      <a:pt x="258" y="175"/>
                    </a:cubicBezTo>
                    <a:cubicBezTo>
                      <a:pt x="257" y="175"/>
                      <a:pt x="256" y="174"/>
                      <a:pt x="255" y="174"/>
                    </a:cubicBezTo>
                    <a:cubicBezTo>
                      <a:pt x="254" y="172"/>
                      <a:pt x="252" y="171"/>
                      <a:pt x="251" y="170"/>
                    </a:cubicBezTo>
                    <a:cubicBezTo>
                      <a:pt x="250" y="169"/>
                      <a:pt x="250" y="169"/>
                      <a:pt x="250" y="169"/>
                    </a:cubicBezTo>
                    <a:cubicBezTo>
                      <a:pt x="248" y="169"/>
                      <a:pt x="248" y="169"/>
                      <a:pt x="248" y="169"/>
                    </a:cubicBezTo>
                    <a:cubicBezTo>
                      <a:pt x="239" y="169"/>
                      <a:pt x="238" y="162"/>
                      <a:pt x="236" y="153"/>
                    </a:cubicBezTo>
                    <a:cubicBezTo>
                      <a:pt x="236" y="149"/>
                      <a:pt x="235" y="145"/>
                      <a:pt x="234" y="143"/>
                    </a:cubicBezTo>
                    <a:cubicBezTo>
                      <a:pt x="231" y="136"/>
                      <a:pt x="229" y="134"/>
                      <a:pt x="227" y="133"/>
                    </a:cubicBezTo>
                    <a:cubicBezTo>
                      <a:pt x="226" y="133"/>
                      <a:pt x="226" y="133"/>
                      <a:pt x="226" y="133"/>
                    </a:cubicBezTo>
                    <a:cubicBezTo>
                      <a:pt x="226" y="133"/>
                      <a:pt x="226" y="133"/>
                      <a:pt x="226" y="133"/>
                    </a:cubicBezTo>
                    <a:cubicBezTo>
                      <a:pt x="224" y="133"/>
                      <a:pt x="222" y="135"/>
                      <a:pt x="220" y="137"/>
                    </a:cubicBezTo>
                    <a:cubicBezTo>
                      <a:pt x="220" y="137"/>
                      <a:pt x="219" y="138"/>
                      <a:pt x="219" y="139"/>
                    </a:cubicBezTo>
                    <a:cubicBezTo>
                      <a:pt x="217" y="141"/>
                      <a:pt x="214" y="144"/>
                      <a:pt x="212" y="144"/>
                    </a:cubicBezTo>
                    <a:cubicBezTo>
                      <a:pt x="212" y="144"/>
                      <a:pt x="212" y="144"/>
                      <a:pt x="212" y="144"/>
                    </a:cubicBezTo>
                    <a:cubicBezTo>
                      <a:pt x="210" y="144"/>
                      <a:pt x="209" y="143"/>
                      <a:pt x="207" y="141"/>
                    </a:cubicBezTo>
                    <a:cubicBezTo>
                      <a:pt x="207" y="141"/>
                      <a:pt x="207" y="140"/>
                      <a:pt x="206" y="140"/>
                    </a:cubicBezTo>
                    <a:cubicBezTo>
                      <a:pt x="206" y="139"/>
                      <a:pt x="205" y="137"/>
                      <a:pt x="204" y="136"/>
                    </a:cubicBezTo>
                    <a:cubicBezTo>
                      <a:pt x="201" y="131"/>
                      <a:pt x="201" y="131"/>
                      <a:pt x="201" y="131"/>
                    </a:cubicBezTo>
                    <a:cubicBezTo>
                      <a:pt x="200" y="137"/>
                      <a:pt x="200" y="137"/>
                      <a:pt x="200" y="137"/>
                    </a:cubicBezTo>
                    <a:cubicBezTo>
                      <a:pt x="200" y="137"/>
                      <a:pt x="200" y="138"/>
                      <a:pt x="200" y="139"/>
                    </a:cubicBezTo>
                    <a:cubicBezTo>
                      <a:pt x="199" y="142"/>
                      <a:pt x="199" y="144"/>
                      <a:pt x="197" y="145"/>
                    </a:cubicBezTo>
                    <a:cubicBezTo>
                      <a:pt x="196" y="145"/>
                      <a:pt x="195" y="145"/>
                      <a:pt x="194" y="145"/>
                    </a:cubicBezTo>
                    <a:cubicBezTo>
                      <a:pt x="193" y="145"/>
                      <a:pt x="192" y="145"/>
                      <a:pt x="190" y="145"/>
                    </a:cubicBezTo>
                    <a:cubicBezTo>
                      <a:pt x="189" y="145"/>
                      <a:pt x="188" y="145"/>
                      <a:pt x="187" y="145"/>
                    </a:cubicBezTo>
                    <a:cubicBezTo>
                      <a:pt x="186" y="145"/>
                      <a:pt x="172" y="145"/>
                      <a:pt x="170" y="145"/>
                    </a:cubicBezTo>
                    <a:cubicBezTo>
                      <a:pt x="160" y="145"/>
                      <a:pt x="160" y="145"/>
                      <a:pt x="160" y="145"/>
                    </a:cubicBezTo>
                    <a:cubicBezTo>
                      <a:pt x="159" y="145"/>
                      <a:pt x="158" y="144"/>
                      <a:pt x="157" y="144"/>
                    </a:cubicBezTo>
                    <a:cubicBezTo>
                      <a:pt x="155" y="144"/>
                      <a:pt x="153" y="143"/>
                      <a:pt x="151" y="143"/>
                    </a:cubicBezTo>
                    <a:cubicBezTo>
                      <a:pt x="151" y="143"/>
                      <a:pt x="151" y="143"/>
                      <a:pt x="151" y="143"/>
                    </a:cubicBezTo>
                    <a:cubicBezTo>
                      <a:pt x="148" y="143"/>
                      <a:pt x="145" y="144"/>
                      <a:pt x="144" y="145"/>
                    </a:cubicBezTo>
                    <a:cubicBezTo>
                      <a:pt x="143" y="145"/>
                      <a:pt x="143" y="145"/>
                      <a:pt x="143" y="145"/>
                    </a:cubicBezTo>
                    <a:cubicBezTo>
                      <a:pt x="143" y="145"/>
                      <a:pt x="143" y="145"/>
                      <a:pt x="143" y="145"/>
                    </a:cubicBezTo>
                    <a:cubicBezTo>
                      <a:pt x="142" y="146"/>
                      <a:pt x="142" y="146"/>
                      <a:pt x="142" y="146"/>
                    </a:cubicBezTo>
                    <a:cubicBezTo>
                      <a:pt x="142" y="147"/>
                      <a:pt x="142" y="147"/>
                      <a:pt x="142" y="147"/>
                    </a:cubicBezTo>
                    <a:cubicBezTo>
                      <a:pt x="142" y="149"/>
                      <a:pt x="142" y="151"/>
                      <a:pt x="142" y="153"/>
                    </a:cubicBezTo>
                    <a:cubicBezTo>
                      <a:pt x="142" y="154"/>
                      <a:pt x="142" y="155"/>
                      <a:pt x="142" y="156"/>
                    </a:cubicBezTo>
                    <a:cubicBezTo>
                      <a:pt x="141" y="170"/>
                      <a:pt x="141" y="170"/>
                      <a:pt x="141" y="170"/>
                    </a:cubicBezTo>
                    <a:cubicBezTo>
                      <a:pt x="143" y="170"/>
                      <a:pt x="143" y="170"/>
                      <a:pt x="143" y="170"/>
                    </a:cubicBezTo>
                    <a:cubicBezTo>
                      <a:pt x="149" y="170"/>
                      <a:pt x="154" y="170"/>
                      <a:pt x="157" y="171"/>
                    </a:cubicBezTo>
                    <a:cubicBezTo>
                      <a:pt x="162" y="172"/>
                      <a:pt x="164" y="176"/>
                      <a:pt x="165" y="180"/>
                    </a:cubicBezTo>
                    <a:cubicBezTo>
                      <a:pt x="166" y="183"/>
                      <a:pt x="165" y="187"/>
                      <a:pt x="163" y="188"/>
                    </a:cubicBezTo>
                    <a:cubicBezTo>
                      <a:pt x="163" y="188"/>
                      <a:pt x="162" y="189"/>
                      <a:pt x="160" y="189"/>
                    </a:cubicBezTo>
                    <a:cubicBezTo>
                      <a:pt x="159" y="189"/>
                      <a:pt x="158" y="189"/>
                      <a:pt x="157" y="188"/>
                    </a:cubicBezTo>
                    <a:cubicBezTo>
                      <a:pt x="156" y="188"/>
                      <a:pt x="155" y="187"/>
                      <a:pt x="153" y="187"/>
                    </a:cubicBezTo>
                    <a:cubicBezTo>
                      <a:pt x="152" y="187"/>
                      <a:pt x="150" y="188"/>
                      <a:pt x="149" y="189"/>
                    </a:cubicBezTo>
                    <a:cubicBezTo>
                      <a:pt x="148" y="189"/>
                      <a:pt x="147" y="190"/>
                      <a:pt x="146" y="191"/>
                    </a:cubicBezTo>
                    <a:cubicBezTo>
                      <a:pt x="144" y="191"/>
                      <a:pt x="142" y="191"/>
                      <a:pt x="140" y="191"/>
                    </a:cubicBezTo>
                    <a:cubicBezTo>
                      <a:pt x="137" y="192"/>
                      <a:pt x="134" y="192"/>
                      <a:pt x="133" y="194"/>
                    </a:cubicBezTo>
                    <a:cubicBezTo>
                      <a:pt x="133" y="196"/>
                      <a:pt x="133" y="199"/>
                      <a:pt x="133" y="201"/>
                    </a:cubicBezTo>
                    <a:cubicBezTo>
                      <a:pt x="133" y="203"/>
                      <a:pt x="133" y="204"/>
                      <a:pt x="133" y="205"/>
                    </a:cubicBezTo>
                    <a:cubicBezTo>
                      <a:pt x="133" y="209"/>
                      <a:pt x="133" y="212"/>
                      <a:pt x="133" y="216"/>
                    </a:cubicBezTo>
                    <a:cubicBezTo>
                      <a:pt x="133" y="222"/>
                      <a:pt x="133" y="222"/>
                      <a:pt x="133" y="222"/>
                    </a:cubicBezTo>
                    <a:cubicBezTo>
                      <a:pt x="134" y="223"/>
                      <a:pt x="134" y="223"/>
                      <a:pt x="134" y="223"/>
                    </a:cubicBezTo>
                    <a:cubicBezTo>
                      <a:pt x="136" y="226"/>
                      <a:pt x="138" y="227"/>
                      <a:pt x="141" y="229"/>
                    </a:cubicBezTo>
                    <a:cubicBezTo>
                      <a:pt x="145" y="232"/>
                      <a:pt x="149" y="236"/>
                      <a:pt x="151" y="241"/>
                    </a:cubicBezTo>
                    <a:cubicBezTo>
                      <a:pt x="151" y="242"/>
                      <a:pt x="151" y="244"/>
                      <a:pt x="151" y="245"/>
                    </a:cubicBezTo>
                    <a:cubicBezTo>
                      <a:pt x="150" y="246"/>
                      <a:pt x="150" y="247"/>
                      <a:pt x="151" y="248"/>
                    </a:cubicBezTo>
                    <a:cubicBezTo>
                      <a:pt x="151" y="250"/>
                      <a:pt x="152" y="251"/>
                      <a:pt x="153" y="253"/>
                    </a:cubicBezTo>
                    <a:cubicBezTo>
                      <a:pt x="156" y="257"/>
                      <a:pt x="157" y="259"/>
                      <a:pt x="158" y="264"/>
                    </a:cubicBezTo>
                    <a:cubicBezTo>
                      <a:pt x="159" y="270"/>
                      <a:pt x="158" y="277"/>
                      <a:pt x="156" y="284"/>
                    </a:cubicBezTo>
                    <a:cubicBezTo>
                      <a:pt x="156" y="284"/>
                      <a:pt x="156" y="284"/>
                      <a:pt x="156" y="284"/>
                    </a:cubicBezTo>
                    <a:cubicBezTo>
                      <a:pt x="156" y="287"/>
                      <a:pt x="155" y="289"/>
                      <a:pt x="155" y="291"/>
                    </a:cubicBezTo>
                    <a:cubicBezTo>
                      <a:pt x="154" y="301"/>
                      <a:pt x="152" y="311"/>
                      <a:pt x="151" y="320"/>
                    </a:cubicBezTo>
                    <a:cubicBezTo>
                      <a:pt x="150" y="324"/>
                      <a:pt x="150" y="324"/>
                      <a:pt x="150" y="324"/>
                    </a:cubicBezTo>
                    <a:cubicBezTo>
                      <a:pt x="149" y="333"/>
                      <a:pt x="148" y="341"/>
                      <a:pt x="147" y="350"/>
                    </a:cubicBezTo>
                    <a:cubicBezTo>
                      <a:pt x="142" y="386"/>
                      <a:pt x="142" y="386"/>
                      <a:pt x="142" y="386"/>
                    </a:cubicBezTo>
                    <a:cubicBezTo>
                      <a:pt x="141" y="387"/>
                      <a:pt x="141" y="387"/>
                      <a:pt x="141" y="388"/>
                    </a:cubicBezTo>
                    <a:cubicBezTo>
                      <a:pt x="141" y="390"/>
                      <a:pt x="141" y="392"/>
                      <a:pt x="139" y="393"/>
                    </a:cubicBezTo>
                    <a:cubicBezTo>
                      <a:pt x="139" y="394"/>
                      <a:pt x="139" y="394"/>
                      <a:pt x="139" y="394"/>
                    </a:cubicBezTo>
                    <a:cubicBezTo>
                      <a:pt x="139" y="394"/>
                      <a:pt x="139" y="394"/>
                      <a:pt x="139" y="394"/>
                    </a:cubicBezTo>
                    <a:cubicBezTo>
                      <a:pt x="138" y="395"/>
                      <a:pt x="138" y="396"/>
                      <a:pt x="137" y="396"/>
                    </a:cubicBezTo>
                    <a:cubicBezTo>
                      <a:pt x="136" y="397"/>
                      <a:pt x="136" y="397"/>
                      <a:pt x="134" y="397"/>
                    </a:cubicBezTo>
                    <a:cubicBezTo>
                      <a:pt x="133" y="397"/>
                      <a:pt x="131" y="397"/>
                      <a:pt x="129" y="395"/>
                    </a:cubicBezTo>
                    <a:cubicBezTo>
                      <a:pt x="128" y="394"/>
                      <a:pt x="128" y="393"/>
                      <a:pt x="127" y="392"/>
                    </a:cubicBezTo>
                    <a:cubicBezTo>
                      <a:pt x="126" y="390"/>
                      <a:pt x="125" y="389"/>
                      <a:pt x="123" y="388"/>
                    </a:cubicBezTo>
                    <a:cubicBezTo>
                      <a:pt x="121" y="388"/>
                      <a:pt x="119" y="388"/>
                      <a:pt x="118" y="388"/>
                    </a:cubicBezTo>
                    <a:cubicBezTo>
                      <a:pt x="116" y="388"/>
                      <a:pt x="110" y="388"/>
                      <a:pt x="108" y="390"/>
                    </a:cubicBezTo>
                    <a:cubicBezTo>
                      <a:pt x="107" y="391"/>
                      <a:pt x="107" y="392"/>
                      <a:pt x="107" y="393"/>
                    </a:cubicBezTo>
                    <a:cubicBezTo>
                      <a:pt x="106" y="394"/>
                      <a:pt x="105" y="396"/>
                      <a:pt x="104" y="397"/>
                    </a:cubicBezTo>
                    <a:cubicBezTo>
                      <a:pt x="102" y="398"/>
                      <a:pt x="100" y="398"/>
                      <a:pt x="98" y="398"/>
                    </a:cubicBezTo>
                    <a:cubicBezTo>
                      <a:pt x="98" y="398"/>
                      <a:pt x="98" y="398"/>
                      <a:pt x="98" y="398"/>
                    </a:cubicBezTo>
                    <a:cubicBezTo>
                      <a:pt x="97" y="398"/>
                      <a:pt x="96" y="398"/>
                      <a:pt x="96" y="398"/>
                    </a:cubicBezTo>
                    <a:cubicBezTo>
                      <a:pt x="95" y="398"/>
                      <a:pt x="94" y="399"/>
                      <a:pt x="93" y="399"/>
                    </a:cubicBezTo>
                    <a:cubicBezTo>
                      <a:pt x="93" y="399"/>
                      <a:pt x="93" y="399"/>
                      <a:pt x="93" y="399"/>
                    </a:cubicBezTo>
                    <a:cubicBezTo>
                      <a:pt x="91" y="399"/>
                      <a:pt x="89" y="399"/>
                      <a:pt x="88" y="399"/>
                    </a:cubicBezTo>
                    <a:cubicBezTo>
                      <a:pt x="86" y="400"/>
                      <a:pt x="86" y="400"/>
                      <a:pt x="85" y="401"/>
                    </a:cubicBezTo>
                    <a:cubicBezTo>
                      <a:pt x="84" y="402"/>
                      <a:pt x="83" y="402"/>
                      <a:pt x="81" y="403"/>
                    </a:cubicBezTo>
                    <a:cubicBezTo>
                      <a:pt x="79" y="403"/>
                      <a:pt x="77" y="404"/>
                      <a:pt x="75" y="404"/>
                    </a:cubicBezTo>
                    <a:cubicBezTo>
                      <a:pt x="71" y="405"/>
                      <a:pt x="67" y="405"/>
                      <a:pt x="64" y="408"/>
                    </a:cubicBezTo>
                    <a:cubicBezTo>
                      <a:pt x="61" y="410"/>
                      <a:pt x="59" y="412"/>
                      <a:pt x="57" y="414"/>
                    </a:cubicBezTo>
                    <a:cubicBezTo>
                      <a:pt x="54" y="416"/>
                      <a:pt x="51" y="419"/>
                      <a:pt x="48" y="421"/>
                    </a:cubicBezTo>
                    <a:cubicBezTo>
                      <a:pt x="46" y="423"/>
                      <a:pt x="44" y="423"/>
                      <a:pt x="42" y="424"/>
                    </a:cubicBezTo>
                    <a:cubicBezTo>
                      <a:pt x="38" y="426"/>
                      <a:pt x="35" y="427"/>
                      <a:pt x="34" y="433"/>
                    </a:cubicBezTo>
                    <a:cubicBezTo>
                      <a:pt x="33" y="436"/>
                      <a:pt x="33" y="439"/>
                      <a:pt x="33" y="442"/>
                    </a:cubicBezTo>
                    <a:cubicBezTo>
                      <a:pt x="33" y="447"/>
                      <a:pt x="33" y="451"/>
                      <a:pt x="31" y="456"/>
                    </a:cubicBezTo>
                    <a:cubicBezTo>
                      <a:pt x="29" y="458"/>
                      <a:pt x="29" y="458"/>
                      <a:pt x="29" y="458"/>
                    </a:cubicBezTo>
                    <a:cubicBezTo>
                      <a:pt x="26" y="464"/>
                      <a:pt x="24" y="467"/>
                      <a:pt x="28" y="475"/>
                    </a:cubicBezTo>
                    <a:cubicBezTo>
                      <a:pt x="29" y="478"/>
                      <a:pt x="30" y="481"/>
                      <a:pt x="29" y="484"/>
                    </a:cubicBezTo>
                    <a:cubicBezTo>
                      <a:pt x="27" y="487"/>
                      <a:pt x="25" y="489"/>
                      <a:pt x="21" y="491"/>
                    </a:cubicBezTo>
                    <a:cubicBezTo>
                      <a:pt x="14" y="493"/>
                      <a:pt x="10" y="495"/>
                      <a:pt x="6" y="502"/>
                    </a:cubicBezTo>
                    <a:cubicBezTo>
                      <a:pt x="5" y="505"/>
                      <a:pt x="5" y="507"/>
                      <a:pt x="7" y="511"/>
                    </a:cubicBezTo>
                    <a:cubicBezTo>
                      <a:pt x="7" y="512"/>
                      <a:pt x="7" y="512"/>
                      <a:pt x="8" y="513"/>
                    </a:cubicBezTo>
                    <a:cubicBezTo>
                      <a:pt x="10" y="516"/>
                      <a:pt x="10" y="518"/>
                      <a:pt x="7" y="520"/>
                    </a:cubicBezTo>
                    <a:cubicBezTo>
                      <a:pt x="6" y="521"/>
                      <a:pt x="5" y="521"/>
                      <a:pt x="4" y="522"/>
                    </a:cubicBezTo>
                    <a:cubicBezTo>
                      <a:pt x="2" y="522"/>
                      <a:pt x="0" y="523"/>
                      <a:pt x="0" y="525"/>
                    </a:cubicBezTo>
                    <a:cubicBezTo>
                      <a:pt x="0" y="528"/>
                      <a:pt x="2" y="530"/>
                      <a:pt x="4" y="532"/>
                    </a:cubicBezTo>
                    <a:cubicBezTo>
                      <a:pt x="5" y="532"/>
                      <a:pt x="5" y="533"/>
                      <a:pt x="6" y="533"/>
                    </a:cubicBezTo>
                    <a:cubicBezTo>
                      <a:pt x="8" y="536"/>
                      <a:pt x="9" y="538"/>
                      <a:pt x="10" y="540"/>
                    </a:cubicBezTo>
                    <a:cubicBezTo>
                      <a:pt x="10" y="541"/>
                      <a:pt x="10" y="542"/>
                      <a:pt x="11" y="544"/>
                    </a:cubicBezTo>
                    <a:cubicBezTo>
                      <a:pt x="11" y="545"/>
                      <a:pt x="12" y="546"/>
                      <a:pt x="14" y="547"/>
                    </a:cubicBezTo>
                    <a:cubicBezTo>
                      <a:pt x="15" y="549"/>
                      <a:pt x="16" y="550"/>
                      <a:pt x="17" y="551"/>
                    </a:cubicBezTo>
                    <a:cubicBezTo>
                      <a:pt x="17" y="553"/>
                      <a:pt x="18" y="554"/>
                      <a:pt x="18" y="556"/>
                    </a:cubicBezTo>
                    <a:cubicBezTo>
                      <a:pt x="18" y="558"/>
                      <a:pt x="19" y="560"/>
                      <a:pt x="20" y="562"/>
                    </a:cubicBezTo>
                    <a:cubicBezTo>
                      <a:pt x="21" y="562"/>
                      <a:pt x="22" y="563"/>
                      <a:pt x="22" y="564"/>
                    </a:cubicBezTo>
                    <a:cubicBezTo>
                      <a:pt x="24" y="565"/>
                      <a:pt x="26" y="567"/>
                      <a:pt x="26" y="570"/>
                    </a:cubicBezTo>
                    <a:cubicBezTo>
                      <a:pt x="26" y="571"/>
                      <a:pt x="26" y="571"/>
                      <a:pt x="26" y="571"/>
                    </a:cubicBezTo>
                    <a:cubicBezTo>
                      <a:pt x="28" y="572"/>
                      <a:pt x="28" y="572"/>
                      <a:pt x="28" y="572"/>
                    </a:cubicBezTo>
                    <a:cubicBezTo>
                      <a:pt x="31" y="572"/>
                      <a:pt x="32" y="573"/>
                      <a:pt x="34" y="577"/>
                    </a:cubicBezTo>
                    <a:cubicBezTo>
                      <a:pt x="36" y="580"/>
                      <a:pt x="37" y="581"/>
                      <a:pt x="39" y="584"/>
                    </a:cubicBezTo>
                    <a:cubicBezTo>
                      <a:pt x="40" y="585"/>
                      <a:pt x="40" y="585"/>
                      <a:pt x="40" y="585"/>
                    </a:cubicBezTo>
                    <a:cubicBezTo>
                      <a:pt x="42" y="588"/>
                      <a:pt x="42" y="591"/>
                      <a:pt x="40" y="596"/>
                    </a:cubicBezTo>
                    <a:cubicBezTo>
                      <a:pt x="40" y="597"/>
                      <a:pt x="39" y="598"/>
                      <a:pt x="38" y="599"/>
                    </a:cubicBezTo>
                    <a:cubicBezTo>
                      <a:pt x="39" y="601"/>
                      <a:pt x="39" y="601"/>
                      <a:pt x="39" y="601"/>
                    </a:cubicBezTo>
                    <a:cubicBezTo>
                      <a:pt x="39" y="601"/>
                      <a:pt x="39" y="601"/>
                      <a:pt x="39" y="601"/>
                    </a:cubicBezTo>
                    <a:cubicBezTo>
                      <a:pt x="37" y="600"/>
                      <a:pt x="37" y="600"/>
                      <a:pt x="37" y="600"/>
                    </a:cubicBezTo>
                    <a:cubicBezTo>
                      <a:pt x="34" y="603"/>
                      <a:pt x="34" y="603"/>
                      <a:pt x="34" y="603"/>
                    </a:cubicBezTo>
                    <a:cubicBezTo>
                      <a:pt x="38" y="604"/>
                      <a:pt x="38" y="604"/>
                      <a:pt x="38" y="604"/>
                    </a:cubicBezTo>
                    <a:cubicBezTo>
                      <a:pt x="39" y="604"/>
                      <a:pt x="41" y="605"/>
                      <a:pt x="43" y="605"/>
                    </a:cubicBezTo>
                    <a:cubicBezTo>
                      <a:pt x="44" y="605"/>
                      <a:pt x="44" y="605"/>
                      <a:pt x="45" y="604"/>
                    </a:cubicBezTo>
                    <a:cubicBezTo>
                      <a:pt x="46" y="604"/>
                      <a:pt x="47" y="604"/>
                      <a:pt x="48" y="604"/>
                    </a:cubicBezTo>
                    <a:cubicBezTo>
                      <a:pt x="49" y="604"/>
                      <a:pt x="51" y="605"/>
                      <a:pt x="53" y="605"/>
                    </a:cubicBezTo>
                    <a:cubicBezTo>
                      <a:pt x="54" y="605"/>
                      <a:pt x="55" y="606"/>
                      <a:pt x="55" y="606"/>
                    </a:cubicBezTo>
                    <a:cubicBezTo>
                      <a:pt x="56" y="607"/>
                      <a:pt x="57" y="607"/>
                      <a:pt x="58" y="607"/>
                    </a:cubicBezTo>
                    <a:cubicBezTo>
                      <a:pt x="59" y="607"/>
                      <a:pt x="59" y="607"/>
                      <a:pt x="61" y="607"/>
                    </a:cubicBezTo>
                    <a:cubicBezTo>
                      <a:pt x="62" y="608"/>
                      <a:pt x="64" y="608"/>
                      <a:pt x="64" y="608"/>
                    </a:cubicBezTo>
                    <a:cubicBezTo>
                      <a:pt x="66" y="609"/>
                      <a:pt x="68" y="613"/>
                      <a:pt x="69" y="615"/>
                    </a:cubicBezTo>
                    <a:cubicBezTo>
                      <a:pt x="70" y="616"/>
                      <a:pt x="70" y="617"/>
                      <a:pt x="70" y="618"/>
                    </a:cubicBezTo>
                    <a:cubicBezTo>
                      <a:pt x="72" y="621"/>
                      <a:pt x="72" y="624"/>
                      <a:pt x="73" y="627"/>
                    </a:cubicBezTo>
                    <a:cubicBezTo>
                      <a:pt x="73" y="629"/>
                      <a:pt x="73" y="629"/>
                      <a:pt x="73" y="629"/>
                    </a:cubicBezTo>
                    <a:cubicBezTo>
                      <a:pt x="75" y="629"/>
                      <a:pt x="75" y="629"/>
                      <a:pt x="75" y="629"/>
                    </a:cubicBezTo>
                    <a:cubicBezTo>
                      <a:pt x="76" y="629"/>
                      <a:pt x="76" y="629"/>
                      <a:pt x="76" y="629"/>
                    </a:cubicBezTo>
                    <a:cubicBezTo>
                      <a:pt x="79" y="629"/>
                      <a:pt x="83" y="629"/>
                      <a:pt x="89" y="629"/>
                    </a:cubicBezTo>
                    <a:cubicBezTo>
                      <a:pt x="92" y="628"/>
                      <a:pt x="92" y="628"/>
                      <a:pt x="92" y="628"/>
                    </a:cubicBezTo>
                    <a:cubicBezTo>
                      <a:pt x="99" y="628"/>
                      <a:pt x="106" y="628"/>
                      <a:pt x="111" y="623"/>
                    </a:cubicBezTo>
                    <a:cubicBezTo>
                      <a:pt x="111" y="622"/>
                      <a:pt x="112" y="621"/>
                      <a:pt x="113" y="619"/>
                    </a:cubicBezTo>
                    <a:cubicBezTo>
                      <a:pt x="114" y="619"/>
                      <a:pt x="114" y="619"/>
                      <a:pt x="114" y="619"/>
                    </a:cubicBezTo>
                    <a:cubicBezTo>
                      <a:pt x="118" y="614"/>
                      <a:pt x="123" y="608"/>
                      <a:pt x="129" y="606"/>
                    </a:cubicBezTo>
                    <a:cubicBezTo>
                      <a:pt x="128" y="604"/>
                      <a:pt x="128" y="604"/>
                      <a:pt x="128" y="604"/>
                    </a:cubicBezTo>
                    <a:cubicBezTo>
                      <a:pt x="129" y="606"/>
                      <a:pt x="129" y="606"/>
                      <a:pt x="129" y="606"/>
                    </a:cubicBezTo>
                    <a:cubicBezTo>
                      <a:pt x="129" y="606"/>
                      <a:pt x="129" y="606"/>
                      <a:pt x="130" y="607"/>
                    </a:cubicBezTo>
                    <a:cubicBezTo>
                      <a:pt x="130" y="608"/>
                      <a:pt x="130" y="610"/>
                      <a:pt x="130" y="611"/>
                    </a:cubicBezTo>
                    <a:cubicBezTo>
                      <a:pt x="131" y="614"/>
                      <a:pt x="131" y="618"/>
                      <a:pt x="130" y="621"/>
                    </a:cubicBezTo>
                    <a:cubicBezTo>
                      <a:pt x="129" y="626"/>
                      <a:pt x="129" y="630"/>
                      <a:pt x="129" y="636"/>
                    </a:cubicBezTo>
                    <a:cubicBezTo>
                      <a:pt x="129" y="640"/>
                      <a:pt x="129" y="644"/>
                      <a:pt x="129" y="648"/>
                    </a:cubicBezTo>
                    <a:cubicBezTo>
                      <a:pt x="129" y="654"/>
                      <a:pt x="129" y="659"/>
                      <a:pt x="129" y="665"/>
                    </a:cubicBezTo>
                    <a:cubicBezTo>
                      <a:pt x="130" y="667"/>
                      <a:pt x="131" y="668"/>
                      <a:pt x="133" y="670"/>
                    </a:cubicBezTo>
                    <a:cubicBezTo>
                      <a:pt x="136" y="672"/>
                      <a:pt x="140" y="672"/>
                      <a:pt x="143" y="672"/>
                    </a:cubicBezTo>
                    <a:cubicBezTo>
                      <a:pt x="145" y="672"/>
                      <a:pt x="148" y="672"/>
                      <a:pt x="150" y="671"/>
                    </a:cubicBezTo>
                    <a:cubicBezTo>
                      <a:pt x="150" y="671"/>
                      <a:pt x="150" y="671"/>
                      <a:pt x="150" y="671"/>
                    </a:cubicBezTo>
                    <a:cubicBezTo>
                      <a:pt x="154" y="669"/>
                      <a:pt x="157" y="668"/>
                      <a:pt x="160" y="668"/>
                    </a:cubicBezTo>
                    <a:cubicBezTo>
                      <a:pt x="161" y="668"/>
                      <a:pt x="162" y="668"/>
                      <a:pt x="162" y="668"/>
                    </a:cubicBezTo>
                    <a:cubicBezTo>
                      <a:pt x="163" y="669"/>
                      <a:pt x="163" y="669"/>
                      <a:pt x="163" y="669"/>
                    </a:cubicBezTo>
                    <a:cubicBezTo>
                      <a:pt x="164" y="668"/>
                      <a:pt x="164" y="668"/>
                      <a:pt x="164" y="668"/>
                    </a:cubicBezTo>
                    <a:cubicBezTo>
                      <a:pt x="165" y="667"/>
                      <a:pt x="167" y="667"/>
                      <a:pt x="170" y="667"/>
                    </a:cubicBezTo>
                    <a:cubicBezTo>
                      <a:pt x="172" y="667"/>
                      <a:pt x="174" y="667"/>
                      <a:pt x="176" y="667"/>
                    </a:cubicBezTo>
                    <a:cubicBezTo>
                      <a:pt x="177" y="668"/>
                      <a:pt x="179" y="668"/>
                      <a:pt x="180" y="668"/>
                    </a:cubicBezTo>
                    <a:cubicBezTo>
                      <a:pt x="181" y="668"/>
                      <a:pt x="181" y="668"/>
                      <a:pt x="182" y="668"/>
                    </a:cubicBezTo>
                    <a:cubicBezTo>
                      <a:pt x="188" y="668"/>
                      <a:pt x="196" y="668"/>
                      <a:pt x="198" y="671"/>
                    </a:cubicBezTo>
                    <a:cubicBezTo>
                      <a:pt x="199" y="672"/>
                      <a:pt x="199" y="673"/>
                      <a:pt x="199" y="674"/>
                    </a:cubicBezTo>
                    <a:cubicBezTo>
                      <a:pt x="199" y="677"/>
                      <a:pt x="199" y="677"/>
                      <a:pt x="199" y="677"/>
                    </a:cubicBezTo>
                    <a:cubicBezTo>
                      <a:pt x="202" y="676"/>
                      <a:pt x="202" y="676"/>
                      <a:pt x="202" y="676"/>
                    </a:cubicBezTo>
                    <a:cubicBezTo>
                      <a:pt x="203" y="676"/>
                      <a:pt x="204" y="676"/>
                      <a:pt x="204" y="675"/>
                    </a:cubicBezTo>
                    <a:cubicBezTo>
                      <a:pt x="205" y="674"/>
                      <a:pt x="205" y="674"/>
                      <a:pt x="206" y="673"/>
                    </a:cubicBezTo>
                    <a:cubicBezTo>
                      <a:pt x="207" y="673"/>
                      <a:pt x="208" y="673"/>
                      <a:pt x="209" y="673"/>
                    </a:cubicBezTo>
                    <a:cubicBezTo>
                      <a:pt x="210" y="673"/>
                      <a:pt x="210" y="673"/>
                      <a:pt x="211" y="672"/>
                    </a:cubicBezTo>
                    <a:cubicBezTo>
                      <a:pt x="214" y="671"/>
                      <a:pt x="215" y="669"/>
                      <a:pt x="217" y="666"/>
                    </a:cubicBezTo>
                    <a:cubicBezTo>
                      <a:pt x="218" y="664"/>
                      <a:pt x="219" y="661"/>
                      <a:pt x="221" y="660"/>
                    </a:cubicBezTo>
                    <a:cubicBezTo>
                      <a:pt x="223" y="658"/>
                      <a:pt x="225" y="657"/>
                      <a:pt x="228" y="657"/>
                    </a:cubicBezTo>
                    <a:cubicBezTo>
                      <a:pt x="228" y="657"/>
                      <a:pt x="230" y="657"/>
                      <a:pt x="230" y="657"/>
                    </a:cubicBezTo>
                    <a:cubicBezTo>
                      <a:pt x="232" y="657"/>
                      <a:pt x="234" y="657"/>
                      <a:pt x="236" y="654"/>
                    </a:cubicBezTo>
                    <a:cubicBezTo>
                      <a:pt x="238" y="650"/>
                      <a:pt x="241" y="646"/>
                      <a:pt x="247" y="643"/>
                    </a:cubicBezTo>
                    <a:cubicBezTo>
                      <a:pt x="248" y="643"/>
                      <a:pt x="249" y="642"/>
                      <a:pt x="251" y="642"/>
                    </a:cubicBezTo>
                    <a:cubicBezTo>
                      <a:pt x="252" y="642"/>
                      <a:pt x="254" y="642"/>
                      <a:pt x="255" y="641"/>
                    </a:cubicBezTo>
                    <a:cubicBezTo>
                      <a:pt x="257" y="639"/>
                      <a:pt x="258" y="638"/>
                      <a:pt x="259" y="636"/>
                    </a:cubicBezTo>
                    <a:cubicBezTo>
                      <a:pt x="260" y="635"/>
                      <a:pt x="261" y="634"/>
                      <a:pt x="262" y="633"/>
                    </a:cubicBezTo>
                    <a:cubicBezTo>
                      <a:pt x="264" y="631"/>
                      <a:pt x="266" y="629"/>
                      <a:pt x="269" y="628"/>
                    </a:cubicBezTo>
                    <a:cubicBezTo>
                      <a:pt x="270" y="628"/>
                      <a:pt x="271" y="627"/>
                      <a:pt x="272" y="626"/>
                    </a:cubicBezTo>
                    <a:cubicBezTo>
                      <a:pt x="274" y="625"/>
                      <a:pt x="276" y="624"/>
                      <a:pt x="277" y="624"/>
                    </a:cubicBezTo>
                    <a:cubicBezTo>
                      <a:pt x="279" y="623"/>
                      <a:pt x="281" y="623"/>
                      <a:pt x="282" y="623"/>
                    </a:cubicBezTo>
                    <a:cubicBezTo>
                      <a:pt x="284" y="622"/>
                      <a:pt x="286" y="622"/>
                      <a:pt x="288" y="621"/>
                    </a:cubicBezTo>
                    <a:cubicBezTo>
                      <a:pt x="292" y="620"/>
                      <a:pt x="295" y="619"/>
                      <a:pt x="299" y="618"/>
                    </a:cubicBezTo>
                    <a:cubicBezTo>
                      <a:pt x="300" y="618"/>
                      <a:pt x="300" y="618"/>
                      <a:pt x="300" y="618"/>
                    </a:cubicBezTo>
                    <a:cubicBezTo>
                      <a:pt x="302" y="617"/>
                      <a:pt x="303" y="617"/>
                      <a:pt x="304" y="617"/>
                    </a:cubicBezTo>
                    <a:cubicBezTo>
                      <a:pt x="305" y="617"/>
                      <a:pt x="305" y="617"/>
                      <a:pt x="305" y="617"/>
                    </a:cubicBezTo>
                    <a:cubicBezTo>
                      <a:pt x="307" y="617"/>
                      <a:pt x="307" y="618"/>
                      <a:pt x="308" y="619"/>
                    </a:cubicBezTo>
                    <a:cubicBezTo>
                      <a:pt x="308" y="619"/>
                      <a:pt x="308" y="619"/>
                      <a:pt x="308" y="619"/>
                    </a:cubicBezTo>
                    <a:cubicBezTo>
                      <a:pt x="308" y="619"/>
                      <a:pt x="308" y="619"/>
                      <a:pt x="308" y="619"/>
                    </a:cubicBezTo>
                    <a:cubicBezTo>
                      <a:pt x="308" y="620"/>
                      <a:pt x="309" y="620"/>
                      <a:pt x="309" y="620"/>
                    </a:cubicBezTo>
                    <a:cubicBezTo>
                      <a:pt x="311" y="622"/>
                      <a:pt x="311" y="622"/>
                      <a:pt x="311" y="622"/>
                    </a:cubicBezTo>
                    <a:cubicBezTo>
                      <a:pt x="313" y="619"/>
                      <a:pt x="313" y="619"/>
                      <a:pt x="313" y="619"/>
                    </a:cubicBezTo>
                    <a:cubicBezTo>
                      <a:pt x="313" y="619"/>
                      <a:pt x="313" y="618"/>
                      <a:pt x="313" y="617"/>
                    </a:cubicBezTo>
                    <a:cubicBezTo>
                      <a:pt x="313" y="617"/>
                      <a:pt x="314" y="617"/>
                      <a:pt x="314" y="617"/>
                    </a:cubicBezTo>
                    <a:cubicBezTo>
                      <a:pt x="314" y="617"/>
                      <a:pt x="314" y="617"/>
                      <a:pt x="315" y="617"/>
                    </a:cubicBezTo>
                    <a:cubicBezTo>
                      <a:pt x="317" y="617"/>
                      <a:pt x="318" y="617"/>
                      <a:pt x="319" y="618"/>
                    </a:cubicBezTo>
                    <a:cubicBezTo>
                      <a:pt x="321" y="620"/>
                      <a:pt x="321" y="623"/>
                      <a:pt x="321" y="626"/>
                    </a:cubicBezTo>
                    <a:cubicBezTo>
                      <a:pt x="321" y="626"/>
                      <a:pt x="321" y="626"/>
                      <a:pt x="321" y="626"/>
                    </a:cubicBezTo>
                    <a:cubicBezTo>
                      <a:pt x="321" y="627"/>
                      <a:pt x="321" y="629"/>
                      <a:pt x="321" y="630"/>
                    </a:cubicBezTo>
                    <a:cubicBezTo>
                      <a:pt x="321" y="632"/>
                      <a:pt x="322" y="633"/>
                      <a:pt x="322" y="634"/>
                    </a:cubicBezTo>
                    <a:cubicBezTo>
                      <a:pt x="323" y="635"/>
                      <a:pt x="324" y="636"/>
                      <a:pt x="324" y="637"/>
                    </a:cubicBezTo>
                    <a:cubicBezTo>
                      <a:pt x="324" y="640"/>
                      <a:pt x="323" y="642"/>
                      <a:pt x="322" y="643"/>
                    </a:cubicBezTo>
                    <a:cubicBezTo>
                      <a:pt x="322" y="644"/>
                      <a:pt x="321" y="645"/>
                      <a:pt x="321" y="646"/>
                    </a:cubicBezTo>
                    <a:cubicBezTo>
                      <a:pt x="320" y="648"/>
                      <a:pt x="319" y="652"/>
                      <a:pt x="319" y="654"/>
                    </a:cubicBezTo>
                    <a:cubicBezTo>
                      <a:pt x="320" y="655"/>
                      <a:pt x="320" y="657"/>
                      <a:pt x="321" y="658"/>
                    </a:cubicBezTo>
                    <a:cubicBezTo>
                      <a:pt x="322" y="659"/>
                      <a:pt x="322" y="660"/>
                      <a:pt x="322" y="661"/>
                    </a:cubicBezTo>
                    <a:cubicBezTo>
                      <a:pt x="323" y="663"/>
                      <a:pt x="324" y="667"/>
                      <a:pt x="323" y="670"/>
                    </a:cubicBezTo>
                    <a:cubicBezTo>
                      <a:pt x="323" y="671"/>
                      <a:pt x="323" y="672"/>
                      <a:pt x="323" y="674"/>
                    </a:cubicBezTo>
                    <a:cubicBezTo>
                      <a:pt x="322" y="676"/>
                      <a:pt x="322" y="678"/>
                      <a:pt x="322" y="680"/>
                    </a:cubicBezTo>
                    <a:cubicBezTo>
                      <a:pt x="323" y="681"/>
                      <a:pt x="323" y="681"/>
                      <a:pt x="323" y="682"/>
                    </a:cubicBezTo>
                    <a:cubicBezTo>
                      <a:pt x="324" y="682"/>
                      <a:pt x="324" y="683"/>
                      <a:pt x="324" y="684"/>
                    </a:cubicBezTo>
                    <a:cubicBezTo>
                      <a:pt x="324" y="685"/>
                      <a:pt x="324" y="686"/>
                      <a:pt x="324" y="687"/>
                    </a:cubicBezTo>
                    <a:cubicBezTo>
                      <a:pt x="324" y="688"/>
                      <a:pt x="324" y="688"/>
                      <a:pt x="324" y="689"/>
                    </a:cubicBezTo>
                    <a:cubicBezTo>
                      <a:pt x="324" y="695"/>
                      <a:pt x="328" y="700"/>
                      <a:pt x="333" y="705"/>
                    </a:cubicBezTo>
                    <a:cubicBezTo>
                      <a:pt x="335" y="707"/>
                      <a:pt x="335" y="707"/>
                      <a:pt x="335" y="707"/>
                    </a:cubicBezTo>
                    <a:cubicBezTo>
                      <a:pt x="335" y="708"/>
                      <a:pt x="336" y="709"/>
                      <a:pt x="336" y="710"/>
                    </a:cubicBezTo>
                    <a:cubicBezTo>
                      <a:pt x="336" y="711"/>
                      <a:pt x="337" y="712"/>
                      <a:pt x="338" y="713"/>
                    </a:cubicBezTo>
                    <a:cubicBezTo>
                      <a:pt x="339" y="713"/>
                      <a:pt x="340" y="713"/>
                      <a:pt x="341" y="714"/>
                    </a:cubicBezTo>
                    <a:cubicBezTo>
                      <a:pt x="342" y="714"/>
                      <a:pt x="343" y="714"/>
                      <a:pt x="344" y="714"/>
                    </a:cubicBezTo>
                    <a:cubicBezTo>
                      <a:pt x="346" y="716"/>
                      <a:pt x="349" y="718"/>
                      <a:pt x="351" y="720"/>
                    </a:cubicBezTo>
                    <a:cubicBezTo>
                      <a:pt x="352" y="721"/>
                      <a:pt x="353" y="722"/>
                      <a:pt x="354" y="723"/>
                    </a:cubicBezTo>
                    <a:cubicBezTo>
                      <a:pt x="355" y="723"/>
                      <a:pt x="356" y="723"/>
                      <a:pt x="356" y="724"/>
                    </a:cubicBezTo>
                    <a:cubicBezTo>
                      <a:pt x="358" y="724"/>
                      <a:pt x="358" y="725"/>
                      <a:pt x="359" y="727"/>
                    </a:cubicBezTo>
                    <a:cubicBezTo>
                      <a:pt x="359" y="728"/>
                      <a:pt x="359" y="728"/>
                      <a:pt x="359" y="729"/>
                    </a:cubicBezTo>
                    <a:cubicBezTo>
                      <a:pt x="359" y="731"/>
                      <a:pt x="359" y="731"/>
                      <a:pt x="359" y="731"/>
                    </a:cubicBezTo>
                    <a:cubicBezTo>
                      <a:pt x="361" y="731"/>
                      <a:pt x="361" y="731"/>
                      <a:pt x="361" y="731"/>
                    </a:cubicBezTo>
                    <a:cubicBezTo>
                      <a:pt x="363" y="732"/>
                      <a:pt x="364" y="732"/>
                      <a:pt x="366" y="732"/>
                    </a:cubicBezTo>
                    <a:cubicBezTo>
                      <a:pt x="367" y="732"/>
                      <a:pt x="368" y="732"/>
                      <a:pt x="369" y="732"/>
                    </a:cubicBezTo>
                    <a:cubicBezTo>
                      <a:pt x="371" y="733"/>
                      <a:pt x="372" y="733"/>
                      <a:pt x="373" y="734"/>
                    </a:cubicBezTo>
                    <a:cubicBezTo>
                      <a:pt x="374" y="734"/>
                      <a:pt x="374" y="735"/>
                      <a:pt x="375" y="735"/>
                    </a:cubicBezTo>
                    <a:cubicBezTo>
                      <a:pt x="376" y="735"/>
                      <a:pt x="376" y="736"/>
                      <a:pt x="377" y="736"/>
                    </a:cubicBezTo>
                    <a:cubicBezTo>
                      <a:pt x="379" y="736"/>
                      <a:pt x="380" y="735"/>
                      <a:pt x="381" y="734"/>
                    </a:cubicBezTo>
                    <a:cubicBezTo>
                      <a:pt x="382" y="733"/>
                      <a:pt x="384" y="731"/>
                      <a:pt x="386" y="731"/>
                    </a:cubicBezTo>
                    <a:cubicBezTo>
                      <a:pt x="386" y="731"/>
                      <a:pt x="387" y="731"/>
                      <a:pt x="387" y="732"/>
                    </a:cubicBezTo>
                    <a:cubicBezTo>
                      <a:pt x="390" y="732"/>
                      <a:pt x="393" y="735"/>
                      <a:pt x="397" y="738"/>
                    </a:cubicBezTo>
                    <a:cubicBezTo>
                      <a:pt x="398" y="739"/>
                      <a:pt x="398" y="739"/>
                      <a:pt x="398" y="739"/>
                    </a:cubicBezTo>
                    <a:cubicBezTo>
                      <a:pt x="398" y="740"/>
                      <a:pt x="399" y="740"/>
                      <a:pt x="399" y="741"/>
                    </a:cubicBezTo>
                    <a:cubicBezTo>
                      <a:pt x="400" y="742"/>
                      <a:pt x="400" y="743"/>
                      <a:pt x="401" y="743"/>
                    </a:cubicBezTo>
                    <a:cubicBezTo>
                      <a:pt x="402" y="741"/>
                      <a:pt x="402" y="741"/>
                      <a:pt x="402" y="741"/>
                    </a:cubicBezTo>
                    <a:cubicBezTo>
                      <a:pt x="402" y="741"/>
                      <a:pt x="402" y="741"/>
                      <a:pt x="402" y="741"/>
                    </a:cubicBezTo>
                    <a:cubicBezTo>
                      <a:pt x="404" y="742"/>
                      <a:pt x="404" y="742"/>
                      <a:pt x="404" y="742"/>
                    </a:cubicBezTo>
                    <a:cubicBezTo>
                      <a:pt x="405" y="741"/>
                      <a:pt x="406" y="740"/>
                      <a:pt x="408" y="740"/>
                    </a:cubicBezTo>
                    <a:cubicBezTo>
                      <a:pt x="408" y="740"/>
                      <a:pt x="408" y="740"/>
                      <a:pt x="408" y="740"/>
                    </a:cubicBezTo>
                    <a:cubicBezTo>
                      <a:pt x="410" y="740"/>
                      <a:pt x="412" y="743"/>
                      <a:pt x="414" y="746"/>
                    </a:cubicBezTo>
                    <a:cubicBezTo>
                      <a:pt x="415" y="748"/>
                      <a:pt x="416" y="749"/>
                      <a:pt x="417" y="750"/>
                    </a:cubicBezTo>
                    <a:cubicBezTo>
                      <a:pt x="419" y="752"/>
                      <a:pt x="421" y="753"/>
                      <a:pt x="424" y="754"/>
                    </a:cubicBezTo>
                    <a:cubicBezTo>
                      <a:pt x="425" y="755"/>
                      <a:pt x="426" y="755"/>
                      <a:pt x="427" y="756"/>
                    </a:cubicBezTo>
                    <a:cubicBezTo>
                      <a:pt x="430" y="758"/>
                      <a:pt x="435" y="761"/>
                      <a:pt x="439" y="761"/>
                    </a:cubicBezTo>
                    <a:cubicBezTo>
                      <a:pt x="439" y="761"/>
                      <a:pt x="439" y="761"/>
                      <a:pt x="439" y="761"/>
                    </a:cubicBezTo>
                    <a:cubicBezTo>
                      <a:pt x="440" y="761"/>
                      <a:pt x="440" y="761"/>
                      <a:pt x="441" y="761"/>
                    </a:cubicBezTo>
                    <a:cubicBezTo>
                      <a:pt x="441" y="761"/>
                      <a:pt x="442" y="761"/>
                      <a:pt x="442" y="761"/>
                    </a:cubicBezTo>
                    <a:cubicBezTo>
                      <a:pt x="443" y="761"/>
                      <a:pt x="444" y="761"/>
                      <a:pt x="446" y="762"/>
                    </a:cubicBezTo>
                    <a:cubicBezTo>
                      <a:pt x="447" y="763"/>
                      <a:pt x="447" y="764"/>
                      <a:pt x="448" y="765"/>
                    </a:cubicBezTo>
                    <a:cubicBezTo>
                      <a:pt x="448" y="766"/>
                      <a:pt x="449" y="767"/>
                      <a:pt x="449" y="767"/>
                    </a:cubicBezTo>
                    <a:cubicBezTo>
                      <a:pt x="453" y="771"/>
                      <a:pt x="455" y="774"/>
                      <a:pt x="458" y="775"/>
                    </a:cubicBezTo>
                    <a:cubicBezTo>
                      <a:pt x="460" y="776"/>
                      <a:pt x="463" y="776"/>
                      <a:pt x="466" y="776"/>
                    </a:cubicBezTo>
                    <a:cubicBezTo>
                      <a:pt x="468" y="776"/>
                      <a:pt x="470" y="777"/>
                      <a:pt x="471" y="777"/>
                    </a:cubicBezTo>
                    <a:cubicBezTo>
                      <a:pt x="472" y="777"/>
                      <a:pt x="473" y="777"/>
                      <a:pt x="474" y="777"/>
                    </a:cubicBezTo>
                    <a:cubicBezTo>
                      <a:pt x="475" y="777"/>
                      <a:pt x="477" y="777"/>
                      <a:pt x="479" y="776"/>
                    </a:cubicBezTo>
                    <a:cubicBezTo>
                      <a:pt x="481" y="776"/>
                      <a:pt x="482" y="776"/>
                      <a:pt x="484" y="776"/>
                    </a:cubicBezTo>
                    <a:cubicBezTo>
                      <a:pt x="485" y="776"/>
                      <a:pt x="485" y="776"/>
                      <a:pt x="485" y="776"/>
                    </a:cubicBezTo>
                    <a:cubicBezTo>
                      <a:pt x="490" y="776"/>
                      <a:pt x="494" y="779"/>
                      <a:pt x="498" y="782"/>
                    </a:cubicBezTo>
                    <a:cubicBezTo>
                      <a:pt x="498" y="782"/>
                      <a:pt x="500" y="783"/>
                      <a:pt x="501" y="784"/>
                    </a:cubicBezTo>
                    <a:cubicBezTo>
                      <a:pt x="508" y="788"/>
                      <a:pt x="513" y="792"/>
                      <a:pt x="511" y="797"/>
                    </a:cubicBezTo>
                    <a:cubicBezTo>
                      <a:pt x="511" y="798"/>
                      <a:pt x="510" y="799"/>
                      <a:pt x="510" y="800"/>
                    </a:cubicBezTo>
                    <a:cubicBezTo>
                      <a:pt x="509" y="802"/>
                      <a:pt x="509" y="803"/>
                      <a:pt x="510" y="805"/>
                    </a:cubicBezTo>
                    <a:cubicBezTo>
                      <a:pt x="511" y="808"/>
                      <a:pt x="512" y="811"/>
                      <a:pt x="514" y="814"/>
                    </a:cubicBezTo>
                    <a:cubicBezTo>
                      <a:pt x="515" y="816"/>
                      <a:pt x="516" y="818"/>
                      <a:pt x="517" y="820"/>
                    </a:cubicBezTo>
                    <a:cubicBezTo>
                      <a:pt x="518" y="822"/>
                      <a:pt x="518" y="824"/>
                      <a:pt x="518" y="825"/>
                    </a:cubicBezTo>
                    <a:cubicBezTo>
                      <a:pt x="518" y="827"/>
                      <a:pt x="518" y="827"/>
                      <a:pt x="518" y="827"/>
                    </a:cubicBezTo>
                    <a:cubicBezTo>
                      <a:pt x="518" y="841"/>
                      <a:pt x="518" y="841"/>
                      <a:pt x="518" y="841"/>
                    </a:cubicBezTo>
                    <a:cubicBezTo>
                      <a:pt x="518" y="841"/>
                      <a:pt x="518" y="842"/>
                      <a:pt x="518" y="842"/>
                    </a:cubicBezTo>
                    <a:cubicBezTo>
                      <a:pt x="517" y="842"/>
                      <a:pt x="517" y="842"/>
                      <a:pt x="517" y="842"/>
                    </a:cubicBezTo>
                    <a:cubicBezTo>
                      <a:pt x="509" y="842"/>
                      <a:pt x="509" y="842"/>
                      <a:pt x="509" y="842"/>
                    </a:cubicBezTo>
                    <a:cubicBezTo>
                      <a:pt x="513" y="846"/>
                      <a:pt x="513" y="846"/>
                      <a:pt x="513" y="846"/>
                    </a:cubicBezTo>
                    <a:cubicBezTo>
                      <a:pt x="523" y="856"/>
                      <a:pt x="523" y="856"/>
                      <a:pt x="523" y="856"/>
                    </a:cubicBezTo>
                    <a:cubicBezTo>
                      <a:pt x="528" y="889"/>
                      <a:pt x="528" y="889"/>
                      <a:pt x="528" y="889"/>
                    </a:cubicBezTo>
                    <a:cubicBezTo>
                      <a:pt x="543" y="889"/>
                      <a:pt x="543" y="889"/>
                      <a:pt x="543" y="889"/>
                    </a:cubicBezTo>
                    <a:cubicBezTo>
                      <a:pt x="557" y="889"/>
                      <a:pt x="570" y="889"/>
                      <a:pt x="584" y="889"/>
                    </a:cubicBezTo>
                    <a:cubicBezTo>
                      <a:pt x="587" y="889"/>
                      <a:pt x="587" y="889"/>
                      <a:pt x="587" y="889"/>
                    </a:cubicBezTo>
                    <a:cubicBezTo>
                      <a:pt x="590" y="889"/>
                      <a:pt x="593" y="890"/>
                      <a:pt x="594" y="891"/>
                    </a:cubicBezTo>
                    <a:cubicBezTo>
                      <a:pt x="596" y="893"/>
                      <a:pt x="595" y="897"/>
                      <a:pt x="594" y="899"/>
                    </a:cubicBezTo>
                    <a:cubicBezTo>
                      <a:pt x="593" y="900"/>
                      <a:pt x="593" y="901"/>
                      <a:pt x="592" y="902"/>
                    </a:cubicBezTo>
                    <a:cubicBezTo>
                      <a:pt x="591" y="904"/>
                      <a:pt x="591" y="905"/>
                      <a:pt x="591" y="907"/>
                    </a:cubicBezTo>
                    <a:cubicBezTo>
                      <a:pt x="590" y="912"/>
                      <a:pt x="592" y="921"/>
                      <a:pt x="595" y="926"/>
                    </a:cubicBezTo>
                    <a:cubicBezTo>
                      <a:pt x="596" y="929"/>
                      <a:pt x="598" y="931"/>
                      <a:pt x="600" y="932"/>
                    </a:cubicBezTo>
                    <a:cubicBezTo>
                      <a:pt x="600" y="932"/>
                      <a:pt x="601" y="932"/>
                      <a:pt x="601" y="933"/>
                    </a:cubicBezTo>
                    <a:cubicBezTo>
                      <a:pt x="602" y="933"/>
                      <a:pt x="603" y="933"/>
                      <a:pt x="604" y="934"/>
                    </a:cubicBezTo>
                    <a:cubicBezTo>
                      <a:pt x="605" y="934"/>
                      <a:pt x="605" y="935"/>
                      <a:pt x="605" y="936"/>
                    </a:cubicBezTo>
                    <a:cubicBezTo>
                      <a:pt x="606" y="937"/>
                      <a:pt x="606" y="937"/>
                      <a:pt x="606" y="938"/>
                    </a:cubicBezTo>
                    <a:cubicBezTo>
                      <a:pt x="608" y="940"/>
                      <a:pt x="611" y="940"/>
                      <a:pt x="613" y="940"/>
                    </a:cubicBezTo>
                    <a:cubicBezTo>
                      <a:pt x="616" y="941"/>
                      <a:pt x="620" y="942"/>
                      <a:pt x="621" y="947"/>
                    </a:cubicBezTo>
                    <a:cubicBezTo>
                      <a:pt x="621" y="951"/>
                      <a:pt x="622" y="951"/>
                      <a:pt x="623" y="954"/>
                    </a:cubicBezTo>
                    <a:cubicBezTo>
                      <a:pt x="624" y="955"/>
                      <a:pt x="624" y="955"/>
                      <a:pt x="624" y="955"/>
                    </a:cubicBezTo>
                    <a:cubicBezTo>
                      <a:pt x="625" y="957"/>
                      <a:pt x="625" y="958"/>
                      <a:pt x="625" y="960"/>
                    </a:cubicBezTo>
                    <a:cubicBezTo>
                      <a:pt x="626" y="961"/>
                      <a:pt x="626" y="963"/>
                      <a:pt x="627" y="964"/>
                    </a:cubicBezTo>
                    <a:cubicBezTo>
                      <a:pt x="627" y="965"/>
                      <a:pt x="628" y="966"/>
                      <a:pt x="629" y="966"/>
                    </a:cubicBezTo>
                    <a:cubicBezTo>
                      <a:pt x="630" y="968"/>
                      <a:pt x="632" y="969"/>
                      <a:pt x="631" y="972"/>
                    </a:cubicBezTo>
                    <a:cubicBezTo>
                      <a:pt x="631" y="974"/>
                      <a:pt x="630" y="976"/>
                      <a:pt x="629" y="977"/>
                    </a:cubicBezTo>
                    <a:cubicBezTo>
                      <a:pt x="628" y="978"/>
                      <a:pt x="628" y="980"/>
                      <a:pt x="627" y="981"/>
                    </a:cubicBezTo>
                    <a:cubicBezTo>
                      <a:pt x="627" y="983"/>
                      <a:pt x="626" y="986"/>
                      <a:pt x="626" y="989"/>
                    </a:cubicBezTo>
                    <a:cubicBezTo>
                      <a:pt x="626" y="991"/>
                      <a:pt x="626" y="991"/>
                      <a:pt x="626" y="991"/>
                    </a:cubicBezTo>
                    <a:cubicBezTo>
                      <a:pt x="626" y="992"/>
                      <a:pt x="626" y="994"/>
                      <a:pt x="626" y="995"/>
                    </a:cubicBezTo>
                    <a:cubicBezTo>
                      <a:pt x="625" y="997"/>
                      <a:pt x="625" y="998"/>
                      <a:pt x="625" y="1000"/>
                    </a:cubicBezTo>
                    <a:cubicBezTo>
                      <a:pt x="626" y="1001"/>
                      <a:pt x="626" y="1002"/>
                      <a:pt x="626" y="1003"/>
                    </a:cubicBezTo>
                    <a:cubicBezTo>
                      <a:pt x="627" y="1005"/>
                      <a:pt x="627" y="1006"/>
                      <a:pt x="625" y="1009"/>
                    </a:cubicBezTo>
                    <a:cubicBezTo>
                      <a:pt x="624" y="1012"/>
                      <a:pt x="624" y="1012"/>
                      <a:pt x="624" y="1012"/>
                    </a:cubicBezTo>
                    <a:cubicBezTo>
                      <a:pt x="623" y="1014"/>
                      <a:pt x="622" y="1017"/>
                      <a:pt x="621" y="1019"/>
                    </a:cubicBezTo>
                    <a:cubicBezTo>
                      <a:pt x="620" y="1021"/>
                      <a:pt x="620" y="1021"/>
                      <a:pt x="620" y="1021"/>
                    </a:cubicBezTo>
                    <a:cubicBezTo>
                      <a:pt x="618" y="1027"/>
                      <a:pt x="616" y="1032"/>
                      <a:pt x="621" y="1037"/>
                    </a:cubicBezTo>
                    <a:cubicBezTo>
                      <a:pt x="621" y="1038"/>
                      <a:pt x="621" y="1038"/>
                      <a:pt x="621" y="1038"/>
                    </a:cubicBezTo>
                    <a:cubicBezTo>
                      <a:pt x="625" y="1041"/>
                      <a:pt x="627" y="1043"/>
                      <a:pt x="625" y="1046"/>
                    </a:cubicBezTo>
                    <a:cubicBezTo>
                      <a:pt x="624" y="1047"/>
                      <a:pt x="622" y="1048"/>
                      <a:pt x="619" y="1049"/>
                    </a:cubicBezTo>
                    <a:cubicBezTo>
                      <a:pt x="617" y="1050"/>
                      <a:pt x="617" y="1050"/>
                      <a:pt x="617" y="1050"/>
                    </a:cubicBezTo>
                    <a:cubicBezTo>
                      <a:pt x="618" y="1053"/>
                      <a:pt x="618" y="1053"/>
                      <a:pt x="618" y="1053"/>
                    </a:cubicBezTo>
                    <a:cubicBezTo>
                      <a:pt x="621" y="1057"/>
                      <a:pt x="622" y="1060"/>
                      <a:pt x="623" y="1063"/>
                    </a:cubicBezTo>
                    <a:cubicBezTo>
                      <a:pt x="624" y="1067"/>
                      <a:pt x="625" y="1070"/>
                      <a:pt x="626" y="1074"/>
                    </a:cubicBezTo>
                    <a:cubicBezTo>
                      <a:pt x="626" y="1077"/>
                      <a:pt x="627" y="1079"/>
                      <a:pt x="629" y="1081"/>
                    </a:cubicBezTo>
                    <a:cubicBezTo>
                      <a:pt x="629" y="1082"/>
                      <a:pt x="630" y="1084"/>
                      <a:pt x="631" y="1085"/>
                    </a:cubicBezTo>
                    <a:cubicBezTo>
                      <a:pt x="633" y="1090"/>
                      <a:pt x="632" y="1095"/>
                      <a:pt x="631" y="1101"/>
                    </a:cubicBezTo>
                    <a:cubicBezTo>
                      <a:pt x="631" y="1104"/>
                      <a:pt x="630" y="1106"/>
                      <a:pt x="630" y="1109"/>
                    </a:cubicBezTo>
                    <a:cubicBezTo>
                      <a:pt x="630" y="1110"/>
                      <a:pt x="630" y="1112"/>
                      <a:pt x="630" y="1114"/>
                    </a:cubicBezTo>
                    <a:cubicBezTo>
                      <a:pt x="630" y="1114"/>
                      <a:pt x="630" y="1114"/>
                      <a:pt x="630" y="1114"/>
                    </a:cubicBezTo>
                    <a:cubicBezTo>
                      <a:pt x="629" y="1119"/>
                      <a:pt x="629" y="1124"/>
                      <a:pt x="630" y="1128"/>
                    </a:cubicBezTo>
                    <a:cubicBezTo>
                      <a:pt x="631" y="1130"/>
                      <a:pt x="635" y="1132"/>
                      <a:pt x="637" y="1133"/>
                    </a:cubicBezTo>
                    <a:cubicBezTo>
                      <a:pt x="639" y="1133"/>
                      <a:pt x="641" y="1134"/>
                      <a:pt x="644" y="1134"/>
                    </a:cubicBezTo>
                    <a:cubicBezTo>
                      <a:pt x="646" y="1134"/>
                      <a:pt x="648" y="1134"/>
                      <a:pt x="651" y="1133"/>
                    </a:cubicBezTo>
                    <a:cubicBezTo>
                      <a:pt x="653" y="1133"/>
                      <a:pt x="655" y="1133"/>
                      <a:pt x="657" y="1133"/>
                    </a:cubicBezTo>
                    <a:cubicBezTo>
                      <a:pt x="659" y="1133"/>
                      <a:pt x="661" y="1133"/>
                      <a:pt x="663" y="1134"/>
                    </a:cubicBezTo>
                    <a:cubicBezTo>
                      <a:pt x="664" y="1134"/>
                      <a:pt x="666" y="1135"/>
                      <a:pt x="667" y="1136"/>
                    </a:cubicBezTo>
                    <a:cubicBezTo>
                      <a:pt x="668" y="1137"/>
                      <a:pt x="670" y="1138"/>
                      <a:pt x="672" y="1138"/>
                    </a:cubicBezTo>
                    <a:cubicBezTo>
                      <a:pt x="672" y="1138"/>
                      <a:pt x="672" y="1138"/>
                      <a:pt x="672" y="1138"/>
                    </a:cubicBezTo>
                    <a:cubicBezTo>
                      <a:pt x="673" y="1138"/>
                      <a:pt x="674" y="1137"/>
                      <a:pt x="675" y="1136"/>
                    </a:cubicBezTo>
                    <a:cubicBezTo>
                      <a:pt x="675" y="1136"/>
                      <a:pt x="676" y="1136"/>
                      <a:pt x="676" y="1135"/>
                    </a:cubicBezTo>
                    <a:cubicBezTo>
                      <a:pt x="677" y="1135"/>
                      <a:pt x="679" y="1134"/>
                      <a:pt x="680" y="1134"/>
                    </a:cubicBezTo>
                    <a:cubicBezTo>
                      <a:pt x="680" y="1134"/>
                      <a:pt x="681" y="1134"/>
                      <a:pt x="682" y="1134"/>
                    </a:cubicBezTo>
                    <a:cubicBezTo>
                      <a:pt x="683" y="1133"/>
                      <a:pt x="684" y="1133"/>
                      <a:pt x="686" y="1133"/>
                    </a:cubicBezTo>
                    <a:cubicBezTo>
                      <a:pt x="688" y="1133"/>
                      <a:pt x="691" y="1134"/>
                      <a:pt x="694" y="1136"/>
                    </a:cubicBezTo>
                    <a:cubicBezTo>
                      <a:pt x="697" y="1138"/>
                      <a:pt x="699" y="1138"/>
                      <a:pt x="701" y="1138"/>
                    </a:cubicBezTo>
                    <a:cubicBezTo>
                      <a:pt x="703" y="1138"/>
                      <a:pt x="705" y="1138"/>
                      <a:pt x="706" y="1139"/>
                    </a:cubicBezTo>
                    <a:cubicBezTo>
                      <a:pt x="711" y="1141"/>
                      <a:pt x="714" y="1147"/>
                      <a:pt x="715" y="1149"/>
                    </a:cubicBezTo>
                    <a:cubicBezTo>
                      <a:pt x="716" y="1152"/>
                      <a:pt x="717" y="1155"/>
                      <a:pt x="717" y="1158"/>
                    </a:cubicBezTo>
                    <a:cubicBezTo>
                      <a:pt x="718" y="1162"/>
                      <a:pt x="718" y="1165"/>
                      <a:pt x="720" y="1168"/>
                    </a:cubicBezTo>
                    <a:cubicBezTo>
                      <a:pt x="720" y="1169"/>
                      <a:pt x="721" y="1169"/>
                      <a:pt x="721" y="1171"/>
                    </a:cubicBezTo>
                    <a:cubicBezTo>
                      <a:pt x="722" y="1173"/>
                      <a:pt x="724" y="1174"/>
                      <a:pt x="724" y="1177"/>
                    </a:cubicBezTo>
                    <a:cubicBezTo>
                      <a:pt x="724" y="1179"/>
                      <a:pt x="725" y="1181"/>
                      <a:pt x="725" y="1182"/>
                    </a:cubicBezTo>
                    <a:cubicBezTo>
                      <a:pt x="725" y="1185"/>
                      <a:pt x="725" y="1187"/>
                      <a:pt x="725" y="1189"/>
                    </a:cubicBezTo>
                    <a:cubicBezTo>
                      <a:pt x="726" y="1191"/>
                      <a:pt x="727" y="1192"/>
                      <a:pt x="727" y="1194"/>
                    </a:cubicBezTo>
                    <a:cubicBezTo>
                      <a:pt x="728" y="1196"/>
                      <a:pt x="729" y="1197"/>
                      <a:pt x="730" y="1199"/>
                    </a:cubicBezTo>
                    <a:cubicBezTo>
                      <a:pt x="732" y="1207"/>
                      <a:pt x="735" y="1210"/>
                      <a:pt x="739" y="1210"/>
                    </a:cubicBezTo>
                    <a:cubicBezTo>
                      <a:pt x="741" y="1210"/>
                      <a:pt x="742" y="1209"/>
                      <a:pt x="744" y="1209"/>
                    </a:cubicBezTo>
                    <a:cubicBezTo>
                      <a:pt x="746" y="1208"/>
                      <a:pt x="748" y="1207"/>
                      <a:pt x="750" y="1205"/>
                    </a:cubicBezTo>
                    <a:cubicBezTo>
                      <a:pt x="753" y="1203"/>
                      <a:pt x="756" y="1201"/>
                      <a:pt x="759" y="1201"/>
                    </a:cubicBezTo>
                    <a:cubicBezTo>
                      <a:pt x="760" y="1201"/>
                      <a:pt x="762" y="1202"/>
                      <a:pt x="763" y="1202"/>
                    </a:cubicBezTo>
                    <a:cubicBezTo>
                      <a:pt x="775" y="1208"/>
                      <a:pt x="774" y="1222"/>
                      <a:pt x="773" y="1234"/>
                    </a:cubicBezTo>
                    <a:cubicBezTo>
                      <a:pt x="773" y="1234"/>
                      <a:pt x="773" y="1234"/>
                      <a:pt x="773" y="1234"/>
                    </a:cubicBezTo>
                    <a:cubicBezTo>
                      <a:pt x="773" y="1237"/>
                      <a:pt x="773" y="1239"/>
                      <a:pt x="773" y="1241"/>
                    </a:cubicBezTo>
                    <a:cubicBezTo>
                      <a:pt x="773" y="1243"/>
                      <a:pt x="773" y="1245"/>
                      <a:pt x="773" y="1246"/>
                    </a:cubicBezTo>
                    <a:cubicBezTo>
                      <a:pt x="773" y="1248"/>
                      <a:pt x="774" y="1251"/>
                      <a:pt x="773" y="1253"/>
                    </a:cubicBezTo>
                    <a:cubicBezTo>
                      <a:pt x="773" y="1256"/>
                      <a:pt x="772" y="1258"/>
                      <a:pt x="771" y="1260"/>
                    </a:cubicBezTo>
                    <a:cubicBezTo>
                      <a:pt x="770" y="1261"/>
                      <a:pt x="769" y="1263"/>
                      <a:pt x="769" y="1264"/>
                    </a:cubicBezTo>
                    <a:cubicBezTo>
                      <a:pt x="768" y="1266"/>
                      <a:pt x="768" y="1269"/>
                      <a:pt x="768" y="1272"/>
                    </a:cubicBezTo>
                    <a:cubicBezTo>
                      <a:pt x="768" y="1273"/>
                      <a:pt x="768" y="1273"/>
                      <a:pt x="768" y="1273"/>
                    </a:cubicBezTo>
                    <a:cubicBezTo>
                      <a:pt x="769" y="1274"/>
                      <a:pt x="769" y="1274"/>
                      <a:pt x="769" y="1274"/>
                    </a:cubicBezTo>
                    <a:cubicBezTo>
                      <a:pt x="770" y="1275"/>
                      <a:pt x="772" y="1275"/>
                      <a:pt x="773" y="1275"/>
                    </a:cubicBezTo>
                    <a:cubicBezTo>
                      <a:pt x="775" y="1275"/>
                      <a:pt x="776" y="1275"/>
                      <a:pt x="778" y="1274"/>
                    </a:cubicBezTo>
                    <a:cubicBezTo>
                      <a:pt x="780" y="1273"/>
                      <a:pt x="781" y="1273"/>
                      <a:pt x="783" y="1273"/>
                    </a:cubicBezTo>
                    <a:cubicBezTo>
                      <a:pt x="784" y="1272"/>
                      <a:pt x="784" y="1272"/>
                      <a:pt x="785" y="1272"/>
                    </a:cubicBezTo>
                    <a:cubicBezTo>
                      <a:pt x="791" y="1272"/>
                      <a:pt x="795" y="1278"/>
                      <a:pt x="797" y="1284"/>
                    </a:cubicBezTo>
                    <a:cubicBezTo>
                      <a:pt x="798" y="1286"/>
                      <a:pt x="799" y="1288"/>
                      <a:pt x="800" y="1291"/>
                    </a:cubicBezTo>
                    <a:cubicBezTo>
                      <a:pt x="802" y="1293"/>
                      <a:pt x="803" y="1296"/>
                      <a:pt x="804" y="1298"/>
                    </a:cubicBezTo>
                    <a:cubicBezTo>
                      <a:pt x="805" y="1302"/>
                      <a:pt x="805" y="1306"/>
                      <a:pt x="804" y="1310"/>
                    </a:cubicBezTo>
                    <a:cubicBezTo>
                      <a:pt x="804" y="1312"/>
                      <a:pt x="804" y="1314"/>
                      <a:pt x="804" y="1316"/>
                    </a:cubicBezTo>
                    <a:cubicBezTo>
                      <a:pt x="804" y="1319"/>
                      <a:pt x="805" y="1321"/>
                      <a:pt x="805" y="1324"/>
                    </a:cubicBezTo>
                    <a:cubicBezTo>
                      <a:pt x="807" y="1327"/>
                      <a:pt x="808" y="1331"/>
                      <a:pt x="807" y="1335"/>
                    </a:cubicBezTo>
                    <a:cubicBezTo>
                      <a:pt x="805" y="1340"/>
                      <a:pt x="801" y="1342"/>
                      <a:pt x="797" y="1345"/>
                    </a:cubicBezTo>
                    <a:cubicBezTo>
                      <a:pt x="796" y="1345"/>
                      <a:pt x="795" y="1346"/>
                      <a:pt x="794" y="1346"/>
                    </a:cubicBezTo>
                    <a:cubicBezTo>
                      <a:pt x="792" y="1347"/>
                      <a:pt x="791" y="1348"/>
                      <a:pt x="789" y="1349"/>
                    </a:cubicBezTo>
                    <a:cubicBezTo>
                      <a:pt x="789" y="1349"/>
                      <a:pt x="789" y="1349"/>
                      <a:pt x="789" y="1349"/>
                    </a:cubicBezTo>
                    <a:cubicBezTo>
                      <a:pt x="786" y="1352"/>
                      <a:pt x="782" y="1354"/>
                      <a:pt x="779" y="1355"/>
                    </a:cubicBezTo>
                    <a:cubicBezTo>
                      <a:pt x="774" y="1357"/>
                      <a:pt x="771" y="1360"/>
                      <a:pt x="768" y="1364"/>
                    </a:cubicBezTo>
                    <a:cubicBezTo>
                      <a:pt x="765" y="1366"/>
                      <a:pt x="765" y="1366"/>
                      <a:pt x="765" y="1366"/>
                    </a:cubicBezTo>
                    <a:cubicBezTo>
                      <a:pt x="763" y="1368"/>
                      <a:pt x="761" y="1370"/>
                      <a:pt x="759" y="1372"/>
                    </a:cubicBezTo>
                    <a:cubicBezTo>
                      <a:pt x="755" y="1376"/>
                      <a:pt x="751" y="1380"/>
                      <a:pt x="747" y="1384"/>
                    </a:cubicBezTo>
                    <a:cubicBezTo>
                      <a:pt x="744" y="1388"/>
                      <a:pt x="741" y="1393"/>
                      <a:pt x="739" y="1397"/>
                    </a:cubicBezTo>
                    <a:cubicBezTo>
                      <a:pt x="738" y="1400"/>
                      <a:pt x="736" y="1402"/>
                      <a:pt x="735" y="1404"/>
                    </a:cubicBezTo>
                    <a:cubicBezTo>
                      <a:pt x="734" y="1405"/>
                      <a:pt x="734" y="1406"/>
                      <a:pt x="733" y="1407"/>
                    </a:cubicBezTo>
                    <a:cubicBezTo>
                      <a:pt x="732" y="1409"/>
                      <a:pt x="731" y="1410"/>
                      <a:pt x="730" y="1412"/>
                    </a:cubicBezTo>
                    <a:cubicBezTo>
                      <a:pt x="729" y="1414"/>
                      <a:pt x="727" y="1417"/>
                      <a:pt x="726" y="1420"/>
                    </a:cubicBezTo>
                    <a:cubicBezTo>
                      <a:pt x="725" y="1421"/>
                      <a:pt x="723" y="1423"/>
                      <a:pt x="722" y="1424"/>
                    </a:cubicBezTo>
                    <a:cubicBezTo>
                      <a:pt x="721" y="1425"/>
                      <a:pt x="720" y="1426"/>
                      <a:pt x="720" y="1427"/>
                    </a:cubicBezTo>
                    <a:cubicBezTo>
                      <a:pt x="718" y="1430"/>
                      <a:pt x="717" y="1433"/>
                      <a:pt x="716" y="1436"/>
                    </a:cubicBezTo>
                    <a:cubicBezTo>
                      <a:pt x="715" y="1438"/>
                      <a:pt x="714" y="1441"/>
                      <a:pt x="713" y="1444"/>
                    </a:cubicBezTo>
                    <a:cubicBezTo>
                      <a:pt x="711" y="1447"/>
                      <a:pt x="708" y="1449"/>
                      <a:pt x="706" y="1450"/>
                    </a:cubicBezTo>
                    <a:cubicBezTo>
                      <a:pt x="706" y="1450"/>
                      <a:pt x="705" y="1450"/>
                      <a:pt x="704" y="1450"/>
                    </a:cubicBezTo>
                    <a:cubicBezTo>
                      <a:pt x="704" y="1450"/>
                      <a:pt x="704" y="1450"/>
                      <a:pt x="704" y="1450"/>
                    </a:cubicBezTo>
                    <a:cubicBezTo>
                      <a:pt x="704" y="1450"/>
                      <a:pt x="704" y="1450"/>
                      <a:pt x="704" y="1450"/>
                    </a:cubicBezTo>
                    <a:cubicBezTo>
                      <a:pt x="702" y="1451"/>
                      <a:pt x="702" y="1453"/>
                      <a:pt x="702" y="1454"/>
                    </a:cubicBezTo>
                    <a:cubicBezTo>
                      <a:pt x="702" y="1454"/>
                      <a:pt x="702" y="1455"/>
                      <a:pt x="702" y="1456"/>
                    </a:cubicBezTo>
                    <a:cubicBezTo>
                      <a:pt x="701" y="1458"/>
                      <a:pt x="699" y="1460"/>
                      <a:pt x="697" y="1462"/>
                    </a:cubicBezTo>
                    <a:cubicBezTo>
                      <a:pt x="697" y="1462"/>
                      <a:pt x="692" y="1468"/>
                      <a:pt x="692" y="1468"/>
                    </a:cubicBezTo>
                    <a:cubicBezTo>
                      <a:pt x="698" y="1467"/>
                      <a:pt x="698" y="1467"/>
                      <a:pt x="698" y="1467"/>
                    </a:cubicBezTo>
                    <a:cubicBezTo>
                      <a:pt x="698" y="1467"/>
                      <a:pt x="698" y="1467"/>
                      <a:pt x="699" y="1467"/>
                    </a:cubicBezTo>
                    <a:cubicBezTo>
                      <a:pt x="700" y="1467"/>
                      <a:pt x="701" y="1467"/>
                      <a:pt x="701" y="1467"/>
                    </a:cubicBezTo>
                    <a:cubicBezTo>
                      <a:pt x="703" y="1467"/>
                      <a:pt x="703" y="1468"/>
                      <a:pt x="704" y="1468"/>
                    </a:cubicBezTo>
                    <a:cubicBezTo>
                      <a:pt x="705" y="1468"/>
                      <a:pt x="705" y="1468"/>
                      <a:pt x="706" y="1467"/>
                    </a:cubicBezTo>
                    <a:cubicBezTo>
                      <a:pt x="707" y="1467"/>
                      <a:pt x="707" y="1467"/>
                      <a:pt x="707" y="1467"/>
                    </a:cubicBezTo>
                    <a:cubicBezTo>
                      <a:pt x="708" y="1466"/>
                      <a:pt x="708" y="1466"/>
                      <a:pt x="708" y="1466"/>
                    </a:cubicBezTo>
                    <a:cubicBezTo>
                      <a:pt x="708" y="1465"/>
                      <a:pt x="708" y="1464"/>
                      <a:pt x="709" y="1464"/>
                    </a:cubicBezTo>
                    <a:cubicBezTo>
                      <a:pt x="710" y="1462"/>
                      <a:pt x="714" y="1462"/>
                      <a:pt x="717" y="1462"/>
                    </a:cubicBezTo>
                    <a:cubicBezTo>
                      <a:pt x="718" y="1462"/>
                      <a:pt x="719" y="1462"/>
                      <a:pt x="720" y="1462"/>
                    </a:cubicBezTo>
                    <a:cubicBezTo>
                      <a:pt x="720" y="1462"/>
                      <a:pt x="721" y="1462"/>
                      <a:pt x="721" y="1462"/>
                    </a:cubicBezTo>
                    <a:cubicBezTo>
                      <a:pt x="721" y="1462"/>
                      <a:pt x="721" y="1462"/>
                      <a:pt x="722" y="1462"/>
                    </a:cubicBezTo>
                    <a:cubicBezTo>
                      <a:pt x="744" y="1479"/>
                      <a:pt x="744" y="1479"/>
                      <a:pt x="744" y="1479"/>
                    </a:cubicBezTo>
                    <a:cubicBezTo>
                      <a:pt x="746" y="1481"/>
                      <a:pt x="749" y="1483"/>
                      <a:pt x="751" y="1486"/>
                    </a:cubicBezTo>
                    <a:cubicBezTo>
                      <a:pt x="755" y="1489"/>
                      <a:pt x="756" y="1492"/>
                      <a:pt x="756" y="1496"/>
                    </a:cubicBezTo>
                    <a:cubicBezTo>
                      <a:pt x="757" y="1502"/>
                      <a:pt x="757" y="1502"/>
                      <a:pt x="757" y="1502"/>
                    </a:cubicBezTo>
                    <a:cubicBezTo>
                      <a:pt x="761" y="1499"/>
                      <a:pt x="761" y="1499"/>
                      <a:pt x="761" y="1499"/>
                    </a:cubicBezTo>
                    <a:cubicBezTo>
                      <a:pt x="761" y="1499"/>
                      <a:pt x="762" y="1498"/>
                      <a:pt x="763" y="1497"/>
                    </a:cubicBezTo>
                    <a:cubicBezTo>
                      <a:pt x="765" y="1495"/>
                      <a:pt x="767" y="1493"/>
                      <a:pt x="770" y="1493"/>
                    </a:cubicBezTo>
                    <a:cubicBezTo>
                      <a:pt x="770" y="1493"/>
                      <a:pt x="771" y="1493"/>
                      <a:pt x="771" y="1493"/>
                    </a:cubicBezTo>
                    <a:cubicBezTo>
                      <a:pt x="775" y="1493"/>
                      <a:pt x="778" y="1498"/>
                      <a:pt x="780" y="1502"/>
                    </a:cubicBezTo>
                    <a:cubicBezTo>
                      <a:pt x="781" y="1503"/>
                      <a:pt x="782" y="1505"/>
                      <a:pt x="782" y="1506"/>
                    </a:cubicBezTo>
                    <a:cubicBezTo>
                      <a:pt x="785" y="1509"/>
                      <a:pt x="787" y="1510"/>
                      <a:pt x="790" y="1511"/>
                    </a:cubicBezTo>
                    <a:cubicBezTo>
                      <a:pt x="792" y="1511"/>
                      <a:pt x="794" y="1512"/>
                      <a:pt x="795" y="1513"/>
                    </a:cubicBezTo>
                    <a:cubicBezTo>
                      <a:pt x="798" y="1515"/>
                      <a:pt x="800" y="1515"/>
                      <a:pt x="803" y="1516"/>
                    </a:cubicBezTo>
                    <a:cubicBezTo>
                      <a:pt x="806" y="1517"/>
                      <a:pt x="810" y="1518"/>
                      <a:pt x="812" y="1520"/>
                    </a:cubicBezTo>
                    <a:cubicBezTo>
                      <a:pt x="814" y="1522"/>
                      <a:pt x="815" y="1524"/>
                      <a:pt x="817" y="1526"/>
                    </a:cubicBezTo>
                    <a:cubicBezTo>
                      <a:pt x="818" y="1528"/>
                      <a:pt x="820" y="1531"/>
                      <a:pt x="823" y="1533"/>
                    </a:cubicBezTo>
                    <a:cubicBezTo>
                      <a:pt x="826" y="1534"/>
                      <a:pt x="828" y="1535"/>
                      <a:pt x="831" y="1536"/>
                    </a:cubicBezTo>
                    <a:cubicBezTo>
                      <a:pt x="833" y="1536"/>
                      <a:pt x="836" y="1537"/>
                      <a:pt x="838" y="1539"/>
                    </a:cubicBezTo>
                    <a:cubicBezTo>
                      <a:pt x="844" y="1542"/>
                      <a:pt x="847" y="1548"/>
                      <a:pt x="849" y="1553"/>
                    </a:cubicBezTo>
                    <a:cubicBezTo>
                      <a:pt x="851" y="1558"/>
                      <a:pt x="854" y="1560"/>
                      <a:pt x="860" y="1562"/>
                    </a:cubicBezTo>
                    <a:cubicBezTo>
                      <a:pt x="862" y="1563"/>
                      <a:pt x="862" y="1563"/>
                      <a:pt x="862" y="1563"/>
                    </a:cubicBezTo>
                    <a:cubicBezTo>
                      <a:pt x="865" y="1565"/>
                      <a:pt x="870" y="1567"/>
                      <a:pt x="871" y="1570"/>
                    </a:cubicBezTo>
                    <a:cubicBezTo>
                      <a:pt x="871" y="1572"/>
                      <a:pt x="870" y="1574"/>
                      <a:pt x="869" y="1576"/>
                    </a:cubicBezTo>
                    <a:cubicBezTo>
                      <a:pt x="868" y="1577"/>
                      <a:pt x="867" y="1578"/>
                      <a:pt x="866" y="1579"/>
                    </a:cubicBezTo>
                    <a:cubicBezTo>
                      <a:pt x="865" y="1580"/>
                      <a:pt x="863" y="1581"/>
                      <a:pt x="862" y="1583"/>
                    </a:cubicBezTo>
                    <a:cubicBezTo>
                      <a:pt x="861" y="1585"/>
                      <a:pt x="860" y="1587"/>
                      <a:pt x="859" y="1590"/>
                    </a:cubicBezTo>
                    <a:cubicBezTo>
                      <a:pt x="859" y="1591"/>
                      <a:pt x="859" y="1591"/>
                      <a:pt x="859" y="1591"/>
                    </a:cubicBezTo>
                    <a:cubicBezTo>
                      <a:pt x="860" y="1592"/>
                      <a:pt x="860" y="1592"/>
                      <a:pt x="860" y="1592"/>
                    </a:cubicBezTo>
                    <a:cubicBezTo>
                      <a:pt x="862" y="1595"/>
                      <a:pt x="862" y="1599"/>
                      <a:pt x="863" y="1602"/>
                    </a:cubicBezTo>
                    <a:cubicBezTo>
                      <a:pt x="863" y="1604"/>
                      <a:pt x="863" y="1605"/>
                      <a:pt x="863" y="1606"/>
                    </a:cubicBezTo>
                    <a:cubicBezTo>
                      <a:pt x="863" y="1608"/>
                      <a:pt x="863" y="1609"/>
                      <a:pt x="864" y="1609"/>
                    </a:cubicBezTo>
                    <a:cubicBezTo>
                      <a:pt x="866" y="1608"/>
                      <a:pt x="866" y="1608"/>
                      <a:pt x="866" y="1608"/>
                    </a:cubicBezTo>
                    <a:cubicBezTo>
                      <a:pt x="868" y="1609"/>
                      <a:pt x="868" y="1609"/>
                      <a:pt x="868" y="1609"/>
                    </a:cubicBezTo>
                    <a:cubicBezTo>
                      <a:pt x="867" y="1610"/>
                      <a:pt x="867" y="1610"/>
                      <a:pt x="866" y="1610"/>
                    </a:cubicBezTo>
                    <a:cubicBezTo>
                      <a:pt x="866" y="1610"/>
                      <a:pt x="866" y="1610"/>
                      <a:pt x="866" y="1610"/>
                    </a:cubicBezTo>
                    <a:cubicBezTo>
                      <a:pt x="866" y="1610"/>
                      <a:pt x="867" y="1610"/>
                      <a:pt x="868" y="1611"/>
                    </a:cubicBezTo>
                    <a:cubicBezTo>
                      <a:pt x="869" y="1611"/>
                      <a:pt x="869" y="1611"/>
                      <a:pt x="870" y="1612"/>
                    </a:cubicBezTo>
                    <a:cubicBezTo>
                      <a:pt x="872" y="1614"/>
                      <a:pt x="872" y="1614"/>
                      <a:pt x="872" y="1614"/>
                    </a:cubicBezTo>
                    <a:cubicBezTo>
                      <a:pt x="873" y="1612"/>
                      <a:pt x="873" y="1612"/>
                      <a:pt x="873" y="1612"/>
                    </a:cubicBezTo>
                    <a:cubicBezTo>
                      <a:pt x="874" y="1611"/>
                      <a:pt x="874" y="1610"/>
                      <a:pt x="875" y="1610"/>
                    </a:cubicBezTo>
                    <a:cubicBezTo>
                      <a:pt x="875" y="1609"/>
                      <a:pt x="876" y="1608"/>
                      <a:pt x="877" y="1607"/>
                    </a:cubicBezTo>
                    <a:cubicBezTo>
                      <a:pt x="879" y="1605"/>
                      <a:pt x="881" y="1602"/>
                      <a:pt x="883" y="1599"/>
                    </a:cubicBezTo>
                    <a:cubicBezTo>
                      <a:pt x="884" y="1598"/>
                      <a:pt x="885" y="1597"/>
                      <a:pt x="886" y="1596"/>
                    </a:cubicBezTo>
                    <a:cubicBezTo>
                      <a:pt x="886" y="1595"/>
                      <a:pt x="887" y="1595"/>
                      <a:pt x="887" y="1594"/>
                    </a:cubicBezTo>
                    <a:cubicBezTo>
                      <a:pt x="887" y="1593"/>
                      <a:pt x="888" y="1593"/>
                      <a:pt x="889" y="1592"/>
                    </a:cubicBezTo>
                    <a:cubicBezTo>
                      <a:pt x="890" y="1590"/>
                      <a:pt x="891" y="1589"/>
                      <a:pt x="891" y="1588"/>
                    </a:cubicBezTo>
                    <a:cubicBezTo>
                      <a:pt x="891" y="1587"/>
                      <a:pt x="891" y="1587"/>
                      <a:pt x="891" y="1587"/>
                    </a:cubicBezTo>
                    <a:cubicBezTo>
                      <a:pt x="891" y="1586"/>
                      <a:pt x="891" y="1586"/>
                      <a:pt x="892" y="1585"/>
                    </a:cubicBezTo>
                    <a:cubicBezTo>
                      <a:pt x="893" y="1583"/>
                      <a:pt x="893" y="1582"/>
                      <a:pt x="893" y="1581"/>
                    </a:cubicBezTo>
                    <a:cubicBezTo>
                      <a:pt x="893" y="1581"/>
                      <a:pt x="893" y="1580"/>
                      <a:pt x="893" y="1580"/>
                    </a:cubicBezTo>
                    <a:cubicBezTo>
                      <a:pt x="893" y="1580"/>
                      <a:pt x="893" y="1580"/>
                      <a:pt x="893" y="1579"/>
                    </a:cubicBezTo>
                    <a:cubicBezTo>
                      <a:pt x="894" y="1579"/>
                      <a:pt x="894" y="1578"/>
                      <a:pt x="895" y="1577"/>
                    </a:cubicBezTo>
                    <a:cubicBezTo>
                      <a:pt x="895" y="1576"/>
                      <a:pt x="895" y="1574"/>
                      <a:pt x="895" y="1573"/>
                    </a:cubicBezTo>
                    <a:cubicBezTo>
                      <a:pt x="895" y="1572"/>
                      <a:pt x="895" y="1572"/>
                      <a:pt x="895" y="1572"/>
                    </a:cubicBezTo>
                    <a:cubicBezTo>
                      <a:pt x="895" y="1570"/>
                      <a:pt x="895" y="1570"/>
                      <a:pt x="895" y="1570"/>
                    </a:cubicBezTo>
                    <a:cubicBezTo>
                      <a:pt x="895" y="1568"/>
                      <a:pt x="895" y="1567"/>
                      <a:pt x="895" y="1566"/>
                    </a:cubicBezTo>
                    <a:cubicBezTo>
                      <a:pt x="895" y="1565"/>
                      <a:pt x="895" y="1563"/>
                      <a:pt x="896" y="1562"/>
                    </a:cubicBezTo>
                    <a:cubicBezTo>
                      <a:pt x="896" y="1562"/>
                      <a:pt x="896" y="1561"/>
                      <a:pt x="896" y="1560"/>
                    </a:cubicBezTo>
                    <a:cubicBezTo>
                      <a:pt x="896" y="1560"/>
                      <a:pt x="896" y="1559"/>
                      <a:pt x="897" y="1558"/>
                    </a:cubicBezTo>
                    <a:cubicBezTo>
                      <a:pt x="897" y="1557"/>
                      <a:pt x="897" y="1556"/>
                      <a:pt x="898" y="1555"/>
                    </a:cubicBezTo>
                    <a:cubicBezTo>
                      <a:pt x="899" y="1552"/>
                      <a:pt x="901" y="1550"/>
                      <a:pt x="903" y="1548"/>
                    </a:cubicBezTo>
                    <a:cubicBezTo>
                      <a:pt x="905" y="1545"/>
                      <a:pt x="908" y="1542"/>
                      <a:pt x="909" y="1539"/>
                    </a:cubicBezTo>
                    <a:cubicBezTo>
                      <a:pt x="909" y="1538"/>
                      <a:pt x="910" y="1538"/>
                      <a:pt x="910" y="1538"/>
                    </a:cubicBezTo>
                    <a:cubicBezTo>
                      <a:pt x="911" y="1537"/>
                      <a:pt x="912" y="1537"/>
                      <a:pt x="912" y="1536"/>
                    </a:cubicBezTo>
                    <a:cubicBezTo>
                      <a:pt x="913" y="1535"/>
                      <a:pt x="914" y="1535"/>
                      <a:pt x="914" y="1534"/>
                    </a:cubicBezTo>
                    <a:cubicBezTo>
                      <a:pt x="914" y="1534"/>
                      <a:pt x="914" y="1534"/>
                      <a:pt x="914" y="1534"/>
                    </a:cubicBezTo>
                    <a:cubicBezTo>
                      <a:pt x="915" y="1534"/>
                      <a:pt x="917" y="1533"/>
                      <a:pt x="918" y="1533"/>
                    </a:cubicBezTo>
                    <a:cubicBezTo>
                      <a:pt x="920" y="1532"/>
                      <a:pt x="923" y="1529"/>
                      <a:pt x="924" y="1527"/>
                    </a:cubicBezTo>
                    <a:cubicBezTo>
                      <a:pt x="925" y="1526"/>
                      <a:pt x="925" y="1526"/>
                      <a:pt x="925" y="1526"/>
                    </a:cubicBezTo>
                    <a:cubicBezTo>
                      <a:pt x="933" y="1517"/>
                      <a:pt x="938" y="1507"/>
                      <a:pt x="943" y="1499"/>
                    </a:cubicBezTo>
                    <a:cubicBezTo>
                      <a:pt x="944" y="1496"/>
                      <a:pt x="946" y="1493"/>
                      <a:pt x="947" y="1490"/>
                    </a:cubicBezTo>
                    <a:cubicBezTo>
                      <a:pt x="948" y="1487"/>
                      <a:pt x="948" y="1487"/>
                      <a:pt x="948" y="1487"/>
                    </a:cubicBezTo>
                    <a:cubicBezTo>
                      <a:pt x="950" y="1484"/>
                      <a:pt x="951" y="1482"/>
                      <a:pt x="951" y="1479"/>
                    </a:cubicBezTo>
                    <a:cubicBezTo>
                      <a:pt x="951" y="1478"/>
                      <a:pt x="952" y="1477"/>
                      <a:pt x="952" y="1476"/>
                    </a:cubicBezTo>
                    <a:cubicBezTo>
                      <a:pt x="952" y="1475"/>
                      <a:pt x="952" y="1474"/>
                      <a:pt x="952" y="1473"/>
                    </a:cubicBezTo>
                    <a:cubicBezTo>
                      <a:pt x="952" y="1472"/>
                      <a:pt x="953" y="1470"/>
                      <a:pt x="953" y="1468"/>
                    </a:cubicBezTo>
                    <a:cubicBezTo>
                      <a:pt x="953" y="1467"/>
                      <a:pt x="953" y="1467"/>
                      <a:pt x="953" y="1467"/>
                    </a:cubicBezTo>
                    <a:cubicBezTo>
                      <a:pt x="955" y="1462"/>
                      <a:pt x="956" y="1457"/>
                      <a:pt x="957" y="1453"/>
                    </a:cubicBezTo>
                    <a:cubicBezTo>
                      <a:pt x="957" y="1452"/>
                      <a:pt x="957" y="1452"/>
                      <a:pt x="957" y="1452"/>
                    </a:cubicBezTo>
                    <a:cubicBezTo>
                      <a:pt x="958" y="1447"/>
                      <a:pt x="960" y="1442"/>
                      <a:pt x="962" y="1437"/>
                    </a:cubicBezTo>
                    <a:cubicBezTo>
                      <a:pt x="964" y="1433"/>
                      <a:pt x="966" y="1428"/>
                      <a:pt x="969" y="1423"/>
                    </a:cubicBezTo>
                    <a:cubicBezTo>
                      <a:pt x="971" y="1421"/>
                      <a:pt x="972" y="1419"/>
                      <a:pt x="974" y="1417"/>
                    </a:cubicBezTo>
                    <a:cubicBezTo>
                      <a:pt x="975" y="1416"/>
                      <a:pt x="976" y="1415"/>
                      <a:pt x="977" y="1414"/>
                    </a:cubicBezTo>
                    <a:cubicBezTo>
                      <a:pt x="978" y="1413"/>
                      <a:pt x="978" y="1412"/>
                      <a:pt x="979" y="1411"/>
                    </a:cubicBezTo>
                    <a:cubicBezTo>
                      <a:pt x="981" y="1409"/>
                      <a:pt x="984" y="1408"/>
                      <a:pt x="986" y="1406"/>
                    </a:cubicBezTo>
                    <a:cubicBezTo>
                      <a:pt x="988" y="1405"/>
                      <a:pt x="988" y="1405"/>
                      <a:pt x="988" y="1405"/>
                    </a:cubicBezTo>
                    <a:cubicBezTo>
                      <a:pt x="990" y="1403"/>
                      <a:pt x="992" y="1401"/>
                      <a:pt x="993" y="1399"/>
                    </a:cubicBezTo>
                    <a:cubicBezTo>
                      <a:pt x="994" y="1397"/>
                      <a:pt x="994" y="1395"/>
                      <a:pt x="994" y="1393"/>
                    </a:cubicBezTo>
                    <a:cubicBezTo>
                      <a:pt x="994" y="1392"/>
                      <a:pt x="994" y="1391"/>
                      <a:pt x="995" y="1390"/>
                    </a:cubicBezTo>
                    <a:cubicBezTo>
                      <a:pt x="995" y="1389"/>
                      <a:pt x="995" y="1389"/>
                      <a:pt x="995" y="1388"/>
                    </a:cubicBezTo>
                    <a:cubicBezTo>
                      <a:pt x="996" y="1387"/>
                      <a:pt x="996" y="1387"/>
                      <a:pt x="996" y="1386"/>
                    </a:cubicBezTo>
                    <a:cubicBezTo>
                      <a:pt x="997" y="1384"/>
                      <a:pt x="997" y="1382"/>
                      <a:pt x="997" y="1381"/>
                    </a:cubicBezTo>
                    <a:cubicBezTo>
                      <a:pt x="997" y="1380"/>
                      <a:pt x="997" y="1380"/>
                      <a:pt x="997" y="1380"/>
                    </a:cubicBezTo>
                    <a:cubicBezTo>
                      <a:pt x="997" y="1380"/>
                      <a:pt x="997" y="1379"/>
                      <a:pt x="997" y="1378"/>
                    </a:cubicBezTo>
                    <a:cubicBezTo>
                      <a:pt x="997" y="1376"/>
                      <a:pt x="997" y="1374"/>
                      <a:pt x="997" y="1372"/>
                    </a:cubicBezTo>
                    <a:cubicBezTo>
                      <a:pt x="997" y="1371"/>
                      <a:pt x="997" y="1371"/>
                      <a:pt x="998" y="1370"/>
                    </a:cubicBezTo>
                    <a:cubicBezTo>
                      <a:pt x="998" y="1369"/>
                      <a:pt x="998" y="1369"/>
                      <a:pt x="998" y="1369"/>
                    </a:cubicBezTo>
                    <a:cubicBezTo>
                      <a:pt x="998" y="1369"/>
                      <a:pt x="998" y="1368"/>
                      <a:pt x="998" y="1368"/>
                    </a:cubicBezTo>
                    <a:cubicBezTo>
                      <a:pt x="998" y="1367"/>
                      <a:pt x="999" y="1367"/>
                      <a:pt x="999" y="1366"/>
                    </a:cubicBezTo>
                    <a:cubicBezTo>
                      <a:pt x="999" y="1365"/>
                      <a:pt x="999" y="1363"/>
                      <a:pt x="999" y="1362"/>
                    </a:cubicBezTo>
                    <a:cubicBezTo>
                      <a:pt x="999" y="1362"/>
                      <a:pt x="999" y="1361"/>
                      <a:pt x="999" y="1361"/>
                    </a:cubicBezTo>
                    <a:cubicBezTo>
                      <a:pt x="999" y="1360"/>
                      <a:pt x="999" y="1358"/>
                      <a:pt x="1000" y="1357"/>
                    </a:cubicBezTo>
                    <a:cubicBezTo>
                      <a:pt x="1001" y="1354"/>
                      <a:pt x="1000" y="1350"/>
                      <a:pt x="997" y="1348"/>
                    </a:cubicBezTo>
                    <a:cubicBezTo>
                      <a:pt x="996" y="1348"/>
                      <a:pt x="996" y="1348"/>
                      <a:pt x="995" y="1347"/>
                    </a:cubicBezTo>
                    <a:cubicBezTo>
                      <a:pt x="995" y="1347"/>
                      <a:pt x="995" y="1347"/>
                      <a:pt x="995" y="1347"/>
                    </a:cubicBezTo>
                    <a:cubicBezTo>
                      <a:pt x="995" y="1347"/>
                      <a:pt x="994" y="1347"/>
                      <a:pt x="994" y="1347"/>
                    </a:cubicBezTo>
                    <a:cubicBezTo>
                      <a:pt x="994" y="1346"/>
                      <a:pt x="993" y="1346"/>
                      <a:pt x="993" y="1346"/>
                    </a:cubicBezTo>
                    <a:cubicBezTo>
                      <a:pt x="993" y="1345"/>
                      <a:pt x="993" y="1345"/>
                      <a:pt x="994" y="1344"/>
                    </a:cubicBezTo>
                    <a:cubicBezTo>
                      <a:pt x="994" y="1343"/>
                      <a:pt x="995" y="1340"/>
                      <a:pt x="993" y="1338"/>
                    </a:cubicBezTo>
                    <a:cubicBezTo>
                      <a:pt x="993" y="1337"/>
                      <a:pt x="993" y="1337"/>
                      <a:pt x="993" y="1337"/>
                    </a:cubicBezTo>
                    <a:cubicBezTo>
                      <a:pt x="992" y="1337"/>
                      <a:pt x="992" y="1337"/>
                      <a:pt x="992" y="1336"/>
                    </a:cubicBezTo>
                    <a:cubicBezTo>
                      <a:pt x="991" y="1336"/>
                      <a:pt x="991" y="1335"/>
                      <a:pt x="991" y="1335"/>
                    </a:cubicBezTo>
                    <a:cubicBezTo>
                      <a:pt x="991" y="1334"/>
                      <a:pt x="991" y="1334"/>
                      <a:pt x="990" y="1334"/>
                    </a:cubicBezTo>
                    <a:cubicBezTo>
                      <a:pt x="990" y="1332"/>
                      <a:pt x="990" y="1332"/>
                      <a:pt x="990" y="1332"/>
                    </a:cubicBezTo>
                    <a:cubicBezTo>
                      <a:pt x="990" y="1329"/>
                      <a:pt x="989" y="1327"/>
                      <a:pt x="989" y="1325"/>
                    </a:cubicBezTo>
                    <a:cubicBezTo>
                      <a:pt x="989" y="1323"/>
                      <a:pt x="988" y="1321"/>
                      <a:pt x="987" y="1320"/>
                    </a:cubicBezTo>
                    <a:cubicBezTo>
                      <a:pt x="987" y="1319"/>
                      <a:pt x="987" y="1318"/>
                      <a:pt x="987" y="1318"/>
                    </a:cubicBezTo>
                    <a:cubicBezTo>
                      <a:pt x="986" y="1316"/>
                      <a:pt x="986" y="1314"/>
                      <a:pt x="987" y="1313"/>
                    </a:cubicBezTo>
                    <a:cubicBezTo>
                      <a:pt x="987" y="1311"/>
                      <a:pt x="988" y="1310"/>
                      <a:pt x="988" y="1308"/>
                    </a:cubicBezTo>
                    <a:cubicBezTo>
                      <a:pt x="988" y="1308"/>
                      <a:pt x="989" y="1307"/>
                      <a:pt x="989" y="1307"/>
                    </a:cubicBezTo>
                    <a:cubicBezTo>
                      <a:pt x="990" y="1305"/>
                      <a:pt x="990" y="1304"/>
                      <a:pt x="990" y="1302"/>
                    </a:cubicBezTo>
                    <a:cubicBezTo>
                      <a:pt x="990" y="1300"/>
                      <a:pt x="989" y="1298"/>
                      <a:pt x="988" y="1297"/>
                    </a:cubicBezTo>
                    <a:cubicBezTo>
                      <a:pt x="987" y="1297"/>
                      <a:pt x="987" y="1297"/>
                      <a:pt x="987" y="1296"/>
                    </a:cubicBezTo>
                    <a:cubicBezTo>
                      <a:pt x="986" y="1295"/>
                      <a:pt x="985" y="1294"/>
                      <a:pt x="985" y="1294"/>
                    </a:cubicBezTo>
                    <a:cubicBezTo>
                      <a:pt x="985" y="1293"/>
                      <a:pt x="985" y="1292"/>
                      <a:pt x="985" y="1292"/>
                    </a:cubicBezTo>
                    <a:cubicBezTo>
                      <a:pt x="985" y="1291"/>
                      <a:pt x="985" y="1290"/>
                      <a:pt x="985" y="1289"/>
                    </a:cubicBezTo>
                    <a:cubicBezTo>
                      <a:pt x="985" y="1287"/>
                      <a:pt x="985" y="1287"/>
                      <a:pt x="986" y="1285"/>
                    </a:cubicBezTo>
                    <a:cubicBezTo>
                      <a:pt x="986" y="1284"/>
                      <a:pt x="987" y="1283"/>
                      <a:pt x="988" y="1282"/>
                    </a:cubicBezTo>
                    <a:cubicBezTo>
                      <a:pt x="988" y="1280"/>
                      <a:pt x="990" y="1278"/>
                      <a:pt x="990" y="1275"/>
                    </a:cubicBezTo>
                    <a:cubicBezTo>
                      <a:pt x="989" y="1273"/>
                      <a:pt x="988" y="1272"/>
                      <a:pt x="987" y="1271"/>
                    </a:cubicBezTo>
                    <a:cubicBezTo>
                      <a:pt x="987" y="1271"/>
                      <a:pt x="987" y="1271"/>
                      <a:pt x="987" y="1271"/>
                    </a:cubicBezTo>
                    <a:cubicBezTo>
                      <a:pt x="987" y="1270"/>
                      <a:pt x="986" y="1270"/>
                      <a:pt x="987" y="1269"/>
                    </a:cubicBezTo>
                    <a:cubicBezTo>
                      <a:pt x="987" y="1269"/>
                      <a:pt x="987" y="1268"/>
                      <a:pt x="987" y="1268"/>
                    </a:cubicBezTo>
                    <a:cubicBezTo>
                      <a:pt x="987" y="1267"/>
                      <a:pt x="987" y="1266"/>
                      <a:pt x="987" y="1265"/>
                    </a:cubicBezTo>
                    <a:cubicBezTo>
                      <a:pt x="987" y="1265"/>
                      <a:pt x="987" y="1264"/>
                      <a:pt x="987" y="1264"/>
                    </a:cubicBezTo>
                    <a:cubicBezTo>
                      <a:pt x="988" y="1265"/>
                      <a:pt x="988" y="1266"/>
                      <a:pt x="989" y="1267"/>
                    </a:cubicBezTo>
                    <a:cubicBezTo>
                      <a:pt x="989" y="1267"/>
                      <a:pt x="989" y="1267"/>
                      <a:pt x="989" y="1267"/>
                    </a:cubicBezTo>
                    <a:cubicBezTo>
                      <a:pt x="990" y="1268"/>
                      <a:pt x="991" y="1270"/>
                      <a:pt x="994" y="1270"/>
                    </a:cubicBezTo>
                    <a:cubicBezTo>
                      <a:pt x="994" y="1270"/>
                      <a:pt x="994" y="1270"/>
                      <a:pt x="994" y="1270"/>
                    </a:cubicBezTo>
                    <a:cubicBezTo>
                      <a:pt x="995" y="1270"/>
                      <a:pt x="995" y="1270"/>
                      <a:pt x="995" y="1270"/>
                    </a:cubicBezTo>
                    <a:cubicBezTo>
                      <a:pt x="997" y="1269"/>
                      <a:pt x="998" y="1267"/>
                      <a:pt x="999" y="1266"/>
                    </a:cubicBezTo>
                    <a:cubicBezTo>
                      <a:pt x="999" y="1265"/>
                      <a:pt x="999" y="1265"/>
                      <a:pt x="1000" y="1265"/>
                    </a:cubicBezTo>
                    <a:cubicBezTo>
                      <a:pt x="1000" y="1264"/>
                      <a:pt x="1001" y="1263"/>
                      <a:pt x="1002" y="1262"/>
                    </a:cubicBezTo>
                    <a:cubicBezTo>
                      <a:pt x="1003" y="1261"/>
                      <a:pt x="1003" y="1261"/>
                      <a:pt x="1003" y="1261"/>
                    </a:cubicBezTo>
                    <a:cubicBezTo>
                      <a:pt x="1004" y="1259"/>
                      <a:pt x="1006" y="1257"/>
                      <a:pt x="1006" y="1255"/>
                    </a:cubicBezTo>
                    <a:cubicBezTo>
                      <a:pt x="1005" y="1253"/>
                      <a:pt x="1004" y="1252"/>
                      <a:pt x="1003" y="1252"/>
                    </a:cubicBezTo>
                    <a:cubicBezTo>
                      <a:pt x="1003" y="1252"/>
                      <a:pt x="1004" y="1252"/>
                      <a:pt x="1004" y="1252"/>
                    </a:cubicBezTo>
                    <a:cubicBezTo>
                      <a:pt x="1006" y="1250"/>
                      <a:pt x="1007" y="1248"/>
                      <a:pt x="1008" y="1247"/>
                    </a:cubicBezTo>
                    <a:cubicBezTo>
                      <a:pt x="1009" y="1246"/>
                      <a:pt x="1009" y="1246"/>
                      <a:pt x="1009" y="1246"/>
                    </a:cubicBezTo>
                    <a:cubicBezTo>
                      <a:pt x="1010" y="1244"/>
                      <a:pt x="1012" y="1242"/>
                      <a:pt x="1014" y="1241"/>
                    </a:cubicBezTo>
                    <a:cubicBezTo>
                      <a:pt x="1015" y="1241"/>
                      <a:pt x="1015" y="1241"/>
                      <a:pt x="1015" y="1241"/>
                    </a:cubicBezTo>
                    <a:cubicBezTo>
                      <a:pt x="1017" y="1240"/>
                      <a:pt x="1020" y="1239"/>
                      <a:pt x="1022" y="1237"/>
                    </a:cubicBezTo>
                    <a:cubicBezTo>
                      <a:pt x="1023" y="1236"/>
                      <a:pt x="1024" y="1235"/>
                      <a:pt x="1025" y="1234"/>
                    </a:cubicBezTo>
                    <a:cubicBezTo>
                      <a:pt x="1026" y="1234"/>
                      <a:pt x="1027" y="1233"/>
                      <a:pt x="1027" y="1232"/>
                    </a:cubicBezTo>
                    <a:cubicBezTo>
                      <a:pt x="1028" y="1232"/>
                      <a:pt x="1028" y="1232"/>
                      <a:pt x="1029" y="1231"/>
                    </a:cubicBezTo>
                    <a:cubicBezTo>
                      <a:pt x="1029" y="1231"/>
                      <a:pt x="1029" y="1231"/>
                      <a:pt x="1030" y="1231"/>
                    </a:cubicBezTo>
                    <a:cubicBezTo>
                      <a:pt x="1031" y="1230"/>
                      <a:pt x="1032" y="1229"/>
                      <a:pt x="1032" y="1229"/>
                    </a:cubicBezTo>
                    <a:cubicBezTo>
                      <a:pt x="1034" y="1227"/>
                      <a:pt x="1034" y="1226"/>
                      <a:pt x="1034" y="1225"/>
                    </a:cubicBezTo>
                    <a:cubicBezTo>
                      <a:pt x="1034" y="1225"/>
                      <a:pt x="1034" y="1224"/>
                      <a:pt x="1035" y="1224"/>
                    </a:cubicBezTo>
                    <a:cubicBezTo>
                      <a:pt x="1035" y="1223"/>
                      <a:pt x="1036" y="1222"/>
                      <a:pt x="1037" y="1221"/>
                    </a:cubicBezTo>
                    <a:cubicBezTo>
                      <a:pt x="1038" y="1221"/>
                      <a:pt x="1039" y="1220"/>
                      <a:pt x="1040" y="1219"/>
                    </a:cubicBezTo>
                    <a:cubicBezTo>
                      <a:pt x="1040" y="1219"/>
                      <a:pt x="1040" y="1219"/>
                      <a:pt x="1041" y="1218"/>
                    </a:cubicBezTo>
                    <a:cubicBezTo>
                      <a:pt x="1042" y="1218"/>
                      <a:pt x="1043" y="1217"/>
                      <a:pt x="1044" y="1216"/>
                    </a:cubicBezTo>
                    <a:cubicBezTo>
                      <a:pt x="1044" y="1216"/>
                      <a:pt x="1044" y="1215"/>
                      <a:pt x="1044" y="1215"/>
                    </a:cubicBezTo>
                    <a:cubicBezTo>
                      <a:pt x="1045" y="1215"/>
                      <a:pt x="1045" y="1215"/>
                      <a:pt x="1046" y="1214"/>
                    </a:cubicBezTo>
                    <a:cubicBezTo>
                      <a:pt x="1046" y="1214"/>
                      <a:pt x="1046" y="1214"/>
                      <a:pt x="1046" y="1214"/>
                    </a:cubicBezTo>
                    <a:cubicBezTo>
                      <a:pt x="1047" y="1214"/>
                      <a:pt x="1048" y="1214"/>
                      <a:pt x="1049" y="1214"/>
                    </a:cubicBezTo>
                    <a:cubicBezTo>
                      <a:pt x="1049" y="1214"/>
                      <a:pt x="1049" y="1214"/>
                      <a:pt x="1049" y="1214"/>
                    </a:cubicBezTo>
                    <a:cubicBezTo>
                      <a:pt x="1050" y="1214"/>
                      <a:pt x="1051" y="1214"/>
                      <a:pt x="1051" y="1214"/>
                    </a:cubicBezTo>
                    <a:cubicBezTo>
                      <a:pt x="1053" y="1214"/>
                      <a:pt x="1054" y="1214"/>
                      <a:pt x="1055" y="1213"/>
                    </a:cubicBezTo>
                    <a:cubicBezTo>
                      <a:pt x="1056" y="1212"/>
                      <a:pt x="1056" y="1212"/>
                      <a:pt x="1057" y="1211"/>
                    </a:cubicBezTo>
                    <a:cubicBezTo>
                      <a:pt x="1057" y="1210"/>
                      <a:pt x="1058" y="1210"/>
                      <a:pt x="1058" y="1209"/>
                    </a:cubicBezTo>
                    <a:cubicBezTo>
                      <a:pt x="1060" y="1208"/>
                      <a:pt x="1062" y="1207"/>
                      <a:pt x="1063" y="1206"/>
                    </a:cubicBezTo>
                    <a:cubicBezTo>
                      <a:pt x="1064" y="1205"/>
                      <a:pt x="1064" y="1205"/>
                      <a:pt x="1065" y="1204"/>
                    </a:cubicBezTo>
                    <a:cubicBezTo>
                      <a:pt x="1065" y="1204"/>
                      <a:pt x="1065" y="1203"/>
                      <a:pt x="1066" y="1203"/>
                    </a:cubicBezTo>
                    <a:cubicBezTo>
                      <a:pt x="1067" y="1202"/>
                      <a:pt x="1067" y="1202"/>
                      <a:pt x="1069" y="1202"/>
                    </a:cubicBezTo>
                    <a:cubicBezTo>
                      <a:pt x="1070" y="1202"/>
                      <a:pt x="1070" y="1202"/>
                      <a:pt x="1071" y="1202"/>
                    </a:cubicBezTo>
                    <a:cubicBezTo>
                      <a:pt x="1073" y="1202"/>
                      <a:pt x="1076" y="1202"/>
                      <a:pt x="1079" y="1203"/>
                    </a:cubicBezTo>
                    <a:cubicBezTo>
                      <a:pt x="1079" y="1203"/>
                      <a:pt x="1080" y="1204"/>
                      <a:pt x="1080" y="1204"/>
                    </a:cubicBezTo>
                    <a:cubicBezTo>
                      <a:pt x="1081" y="1204"/>
                      <a:pt x="1081" y="1205"/>
                      <a:pt x="1082" y="1205"/>
                    </a:cubicBezTo>
                    <a:cubicBezTo>
                      <a:pt x="1083" y="1205"/>
                      <a:pt x="1083" y="1205"/>
                      <a:pt x="1084" y="1205"/>
                    </a:cubicBezTo>
                    <a:cubicBezTo>
                      <a:pt x="1085" y="1205"/>
                      <a:pt x="1087" y="1205"/>
                      <a:pt x="1088" y="1203"/>
                    </a:cubicBezTo>
                    <a:cubicBezTo>
                      <a:pt x="1089" y="1202"/>
                      <a:pt x="1089" y="1200"/>
                      <a:pt x="1089" y="1199"/>
                    </a:cubicBezTo>
                    <a:cubicBezTo>
                      <a:pt x="1089" y="1197"/>
                      <a:pt x="1089" y="1196"/>
                      <a:pt x="1088" y="1196"/>
                    </a:cubicBezTo>
                    <a:cubicBezTo>
                      <a:pt x="1088" y="1195"/>
                      <a:pt x="1088" y="1195"/>
                      <a:pt x="1088" y="1195"/>
                    </a:cubicBezTo>
                    <a:cubicBezTo>
                      <a:pt x="1089" y="1195"/>
                      <a:pt x="1090" y="1194"/>
                      <a:pt x="1091" y="1194"/>
                    </a:cubicBezTo>
                    <a:cubicBezTo>
                      <a:pt x="1093" y="1193"/>
                      <a:pt x="1095" y="1192"/>
                      <a:pt x="1097" y="1190"/>
                    </a:cubicBezTo>
                    <a:cubicBezTo>
                      <a:pt x="1098" y="1189"/>
                      <a:pt x="1098" y="1189"/>
                      <a:pt x="1098" y="1188"/>
                    </a:cubicBezTo>
                    <a:cubicBezTo>
                      <a:pt x="1100" y="1187"/>
                      <a:pt x="1101" y="1186"/>
                      <a:pt x="1102" y="1186"/>
                    </a:cubicBezTo>
                    <a:cubicBezTo>
                      <a:pt x="1103" y="1185"/>
                      <a:pt x="1104" y="1185"/>
                      <a:pt x="1105" y="1185"/>
                    </a:cubicBezTo>
                    <a:cubicBezTo>
                      <a:pt x="1106" y="1185"/>
                      <a:pt x="1106" y="1185"/>
                      <a:pt x="1106" y="1185"/>
                    </a:cubicBezTo>
                    <a:cubicBezTo>
                      <a:pt x="1108" y="1185"/>
                      <a:pt x="1109" y="1185"/>
                      <a:pt x="1111" y="1185"/>
                    </a:cubicBezTo>
                    <a:cubicBezTo>
                      <a:pt x="1113" y="1185"/>
                      <a:pt x="1115" y="1184"/>
                      <a:pt x="1116" y="1182"/>
                    </a:cubicBezTo>
                    <a:cubicBezTo>
                      <a:pt x="1116" y="1179"/>
                      <a:pt x="1115" y="1177"/>
                      <a:pt x="1113" y="1175"/>
                    </a:cubicBezTo>
                    <a:cubicBezTo>
                      <a:pt x="1112" y="1175"/>
                      <a:pt x="1111" y="1173"/>
                      <a:pt x="1111" y="1173"/>
                    </a:cubicBezTo>
                    <a:cubicBezTo>
                      <a:pt x="1111" y="1172"/>
                      <a:pt x="1113" y="1171"/>
                      <a:pt x="1114" y="1171"/>
                    </a:cubicBezTo>
                    <a:cubicBezTo>
                      <a:pt x="1115" y="1171"/>
                      <a:pt x="1116" y="1171"/>
                      <a:pt x="1116" y="1171"/>
                    </a:cubicBezTo>
                    <a:cubicBezTo>
                      <a:pt x="1117" y="1170"/>
                      <a:pt x="1117" y="1170"/>
                      <a:pt x="1117" y="1170"/>
                    </a:cubicBezTo>
                    <a:cubicBezTo>
                      <a:pt x="1118" y="1170"/>
                      <a:pt x="1119" y="1169"/>
                      <a:pt x="1120" y="1169"/>
                    </a:cubicBezTo>
                    <a:cubicBezTo>
                      <a:pt x="1120" y="1169"/>
                      <a:pt x="1120" y="1170"/>
                      <a:pt x="1122" y="1170"/>
                    </a:cubicBezTo>
                    <a:cubicBezTo>
                      <a:pt x="1123" y="1171"/>
                      <a:pt x="1124" y="1171"/>
                      <a:pt x="1126" y="1171"/>
                    </a:cubicBezTo>
                    <a:cubicBezTo>
                      <a:pt x="1128" y="1171"/>
                      <a:pt x="1130" y="1170"/>
                      <a:pt x="1133" y="1169"/>
                    </a:cubicBezTo>
                    <a:cubicBezTo>
                      <a:pt x="1135" y="1168"/>
                      <a:pt x="1137" y="1168"/>
                      <a:pt x="1138" y="1168"/>
                    </a:cubicBezTo>
                    <a:cubicBezTo>
                      <a:pt x="1140" y="1168"/>
                      <a:pt x="1142" y="1169"/>
                      <a:pt x="1143" y="1170"/>
                    </a:cubicBezTo>
                    <a:cubicBezTo>
                      <a:pt x="1145" y="1171"/>
                      <a:pt x="1148" y="1172"/>
                      <a:pt x="1150" y="1172"/>
                    </a:cubicBezTo>
                    <a:cubicBezTo>
                      <a:pt x="1152" y="1172"/>
                      <a:pt x="1153" y="1172"/>
                      <a:pt x="1155" y="1171"/>
                    </a:cubicBezTo>
                    <a:cubicBezTo>
                      <a:pt x="1158" y="1169"/>
                      <a:pt x="1159" y="1166"/>
                      <a:pt x="1159" y="1164"/>
                    </a:cubicBezTo>
                    <a:cubicBezTo>
                      <a:pt x="1159" y="1163"/>
                      <a:pt x="1159" y="1162"/>
                      <a:pt x="1160" y="1161"/>
                    </a:cubicBezTo>
                    <a:cubicBezTo>
                      <a:pt x="1160" y="1160"/>
                      <a:pt x="1163" y="1157"/>
                      <a:pt x="1164" y="1157"/>
                    </a:cubicBezTo>
                    <a:cubicBezTo>
                      <a:pt x="1164" y="1157"/>
                      <a:pt x="1164" y="1157"/>
                      <a:pt x="1164" y="1157"/>
                    </a:cubicBezTo>
                    <a:cubicBezTo>
                      <a:pt x="1164" y="1157"/>
                      <a:pt x="1164" y="1157"/>
                      <a:pt x="1164" y="1157"/>
                    </a:cubicBezTo>
                    <a:cubicBezTo>
                      <a:pt x="1164" y="1158"/>
                      <a:pt x="1164" y="1159"/>
                      <a:pt x="1163" y="1159"/>
                    </a:cubicBezTo>
                    <a:cubicBezTo>
                      <a:pt x="1162" y="1161"/>
                      <a:pt x="1161" y="1163"/>
                      <a:pt x="1162" y="1166"/>
                    </a:cubicBezTo>
                    <a:cubicBezTo>
                      <a:pt x="1162" y="1168"/>
                      <a:pt x="1164" y="1169"/>
                      <a:pt x="1166" y="1170"/>
                    </a:cubicBezTo>
                    <a:cubicBezTo>
                      <a:pt x="1168" y="1170"/>
                      <a:pt x="1170" y="1170"/>
                      <a:pt x="1171" y="1170"/>
                    </a:cubicBezTo>
                    <a:cubicBezTo>
                      <a:pt x="1172" y="1170"/>
                      <a:pt x="1174" y="1170"/>
                      <a:pt x="1174" y="1170"/>
                    </a:cubicBezTo>
                    <a:cubicBezTo>
                      <a:pt x="1176" y="1170"/>
                      <a:pt x="1176" y="1170"/>
                      <a:pt x="1176" y="1170"/>
                    </a:cubicBezTo>
                    <a:cubicBezTo>
                      <a:pt x="1179" y="1170"/>
                      <a:pt x="1182" y="1170"/>
                      <a:pt x="1184" y="1169"/>
                    </a:cubicBezTo>
                    <a:cubicBezTo>
                      <a:pt x="1186" y="1169"/>
                      <a:pt x="1188" y="1168"/>
                      <a:pt x="1191" y="1168"/>
                    </a:cubicBezTo>
                    <a:cubicBezTo>
                      <a:pt x="1192" y="1168"/>
                      <a:pt x="1193" y="1168"/>
                      <a:pt x="1194" y="1168"/>
                    </a:cubicBezTo>
                    <a:cubicBezTo>
                      <a:pt x="1194" y="1168"/>
                      <a:pt x="1194" y="1168"/>
                      <a:pt x="1194" y="1168"/>
                    </a:cubicBezTo>
                    <a:cubicBezTo>
                      <a:pt x="1196" y="1169"/>
                      <a:pt x="1198" y="1169"/>
                      <a:pt x="1200" y="1169"/>
                    </a:cubicBezTo>
                    <a:cubicBezTo>
                      <a:pt x="1202" y="1169"/>
                      <a:pt x="1205" y="1169"/>
                      <a:pt x="1206" y="1166"/>
                    </a:cubicBezTo>
                    <a:cubicBezTo>
                      <a:pt x="1206" y="1165"/>
                      <a:pt x="1206" y="1164"/>
                      <a:pt x="1206" y="1164"/>
                    </a:cubicBezTo>
                    <a:cubicBezTo>
                      <a:pt x="1206" y="1164"/>
                      <a:pt x="1206" y="1163"/>
                      <a:pt x="1206" y="1163"/>
                    </a:cubicBezTo>
                    <a:cubicBezTo>
                      <a:pt x="1206" y="1163"/>
                      <a:pt x="1206" y="1163"/>
                      <a:pt x="1206" y="1163"/>
                    </a:cubicBezTo>
                    <a:cubicBezTo>
                      <a:pt x="1206" y="1163"/>
                      <a:pt x="1206" y="1163"/>
                      <a:pt x="1206" y="1163"/>
                    </a:cubicBezTo>
                    <a:cubicBezTo>
                      <a:pt x="1206" y="1163"/>
                      <a:pt x="1207" y="1162"/>
                      <a:pt x="1207" y="1162"/>
                    </a:cubicBezTo>
                    <a:cubicBezTo>
                      <a:pt x="1208" y="1161"/>
                      <a:pt x="1211" y="1158"/>
                      <a:pt x="1209" y="1155"/>
                    </a:cubicBezTo>
                    <a:cubicBezTo>
                      <a:pt x="1208" y="1154"/>
                      <a:pt x="1208" y="1154"/>
                      <a:pt x="1208" y="1154"/>
                    </a:cubicBezTo>
                    <a:cubicBezTo>
                      <a:pt x="1208" y="1154"/>
                      <a:pt x="1206" y="1154"/>
                      <a:pt x="1206" y="1154"/>
                    </a:cubicBezTo>
                    <a:cubicBezTo>
                      <a:pt x="1206" y="1154"/>
                      <a:pt x="1206" y="1153"/>
                      <a:pt x="1206" y="1153"/>
                    </a:cubicBezTo>
                    <a:cubicBezTo>
                      <a:pt x="1206" y="1152"/>
                      <a:pt x="1206" y="1150"/>
                      <a:pt x="1206" y="1149"/>
                    </a:cubicBezTo>
                    <a:cubicBezTo>
                      <a:pt x="1209" y="1144"/>
                      <a:pt x="1213" y="1141"/>
                      <a:pt x="1220" y="1138"/>
                    </a:cubicBezTo>
                    <a:cubicBezTo>
                      <a:pt x="1222" y="1137"/>
                      <a:pt x="1223" y="1137"/>
                      <a:pt x="1225" y="1137"/>
                    </a:cubicBezTo>
                    <a:cubicBezTo>
                      <a:pt x="1227" y="1137"/>
                      <a:pt x="1228" y="1136"/>
                      <a:pt x="1229" y="1135"/>
                    </a:cubicBezTo>
                    <a:cubicBezTo>
                      <a:pt x="1230" y="1135"/>
                      <a:pt x="1230" y="1135"/>
                      <a:pt x="1230" y="1135"/>
                    </a:cubicBezTo>
                    <a:cubicBezTo>
                      <a:pt x="1231" y="1134"/>
                      <a:pt x="1232" y="1133"/>
                      <a:pt x="1233" y="1133"/>
                    </a:cubicBezTo>
                    <a:cubicBezTo>
                      <a:pt x="1235" y="1132"/>
                      <a:pt x="1236" y="1131"/>
                      <a:pt x="1238" y="1130"/>
                    </a:cubicBezTo>
                    <a:cubicBezTo>
                      <a:pt x="1239" y="1130"/>
                      <a:pt x="1239" y="1130"/>
                      <a:pt x="1239" y="1130"/>
                    </a:cubicBezTo>
                    <a:cubicBezTo>
                      <a:pt x="1239" y="1128"/>
                      <a:pt x="1239" y="1128"/>
                      <a:pt x="1239" y="1128"/>
                    </a:cubicBezTo>
                    <a:cubicBezTo>
                      <a:pt x="1240" y="1125"/>
                      <a:pt x="1239" y="1122"/>
                      <a:pt x="1238" y="1119"/>
                    </a:cubicBezTo>
                    <a:cubicBezTo>
                      <a:pt x="1238" y="1117"/>
                      <a:pt x="1237" y="1116"/>
                      <a:pt x="1237" y="1114"/>
                    </a:cubicBezTo>
                    <a:cubicBezTo>
                      <a:pt x="1237" y="1113"/>
                      <a:pt x="1236" y="1111"/>
                      <a:pt x="1236" y="1110"/>
                    </a:cubicBezTo>
                    <a:cubicBezTo>
                      <a:pt x="1235" y="1109"/>
                      <a:pt x="1235" y="1109"/>
                      <a:pt x="1235" y="1108"/>
                    </a:cubicBezTo>
                    <a:cubicBezTo>
                      <a:pt x="1234" y="1107"/>
                      <a:pt x="1235" y="1106"/>
                      <a:pt x="1235" y="1104"/>
                    </a:cubicBezTo>
                    <a:cubicBezTo>
                      <a:pt x="1236" y="1103"/>
                      <a:pt x="1236" y="1102"/>
                      <a:pt x="1236" y="1101"/>
                    </a:cubicBezTo>
                    <a:cubicBezTo>
                      <a:pt x="1236" y="1100"/>
                      <a:pt x="1236" y="1100"/>
                      <a:pt x="1236" y="1100"/>
                    </a:cubicBezTo>
                    <a:cubicBezTo>
                      <a:pt x="1237" y="1098"/>
                      <a:pt x="1237" y="1096"/>
                      <a:pt x="1237" y="1095"/>
                    </a:cubicBezTo>
                    <a:cubicBezTo>
                      <a:pt x="1238" y="1095"/>
                      <a:pt x="1238" y="1094"/>
                      <a:pt x="1238" y="1094"/>
                    </a:cubicBezTo>
                    <a:cubicBezTo>
                      <a:pt x="1239" y="1093"/>
                      <a:pt x="1240" y="1092"/>
                      <a:pt x="1241" y="1090"/>
                    </a:cubicBezTo>
                    <a:cubicBezTo>
                      <a:pt x="1241" y="1089"/>
                      <a:pt x="1241" y="1088"/>
                      <a:pt x="1241" y="1087"/>
                    </a:cubicBezTo>
                    <a:cubicBezTo>
                      <a:pt x="1241" y="1086"/>
                      <a:pt x="1241" y="1085"/>
                      <a:pt x="1242" y="1084"/>
                    </a:cubicBezTo>
                    <a:cubicBezTo>
                      <a:pt x="1242" y="1083"/>
                      <a:pt x="1242" y="1083"/>
                      <a:pt x="1243" y="1083"/>
                    </a:cubicBezTo>
                    <a:cubicBezTo>
                      <a:pt x="1243" y="1082"/>
                      <a:pt x="1244" y="1082"/>
                      <a:pt x="1245" y="1082"/>
                    </a:cubicBezTo>
                    <a:cubicBezTo>
                      <a:pt x="1246" y="1081"/>
                      <a:pt x="1247" y="1079"/>
                      <a:pt x="1248" y="1078"/>
                    </a:cubicBezTo>
                    <a:cubicBezTo>
                      <a:pt x="1248" y="1077"/>
                      <a:pt x="1248" y="1077"/>
                      <a:pt x="1249" y="1076"/>
                    </a:cubicBezTo>
                    <a:cubicBezTo>
                      <a:pt x="1250" y="1075"/>
                      <a:pt x="1250" y="1075"/>
                      <a:pt x="1251" y="1074"/>
                    </a:cubicBezTo>
                    <a:cubicBezTo>
                      <a:pt x="1252" y="1074"/>
                      <a:pt x="1252" y="1073"/>
                      <a:pt x="1253" y="1073"/>
                    </a:cubicBezTo>
                    <a:cubicBezTo>
                      <a:pt x="1255" y="1071"/>
                      <a:pt x="1255" y="1069"/>
                      <a:pt x="1255" y="1068"/>
                    </a:cubicBezTo>
                    <a:cubicBezTo>
                      <a:pt x="1255" y="1067"/>
                      <a:pt x="1255" y="1067"/>
                      <a:pt x="1255" y="1066"/>
                    </a:cubicBezTo>
                    <a:cubicBezTo>
                      <a:pt x="1255" y="1065"/>
                      <a:pt x="1256" y="1063"/>
                      <a:pt x="1257" y="1062"/>
                    </a:cubicBezTo>
                    <a:cubicBezTo>
                      <a:pt x="1258" y="1061"/>
                      <a:pt x="1258" y="1060"/>
                      <a:pt x="1259" y="1060"/>
                    </a:cubicBezTo>
                    <a:cubicBezTo>
                      <a:pt x="1261" y="1057"/>
                      <a:pt x="1262" y="1055"/>
                      <a:pt x="1262" y="1050"/>
                    </a:cubicBezTo>
                    <a:cubicBezTo>
                      <a:pt x="1262" y="1048"/>
                      <a:pt x="1262" y="1046"/>
                      <a:pt x="1262" y="1045"/>
                    </a:cubicBezTo>
                    <a:cubicBezTo>
                      <a:pt x="1263" y="1043"/>
                      <a:pt x="1263" y="1042"/>
                      <a:pt x="1264" y="1041"/>
                    </a:cubicBezTo>
                    <a:cubicBezTo>
                      <a:pt x="1264" y="1040"/>
                      <a:pt x="1264" y="1039"/>
                      <a:pt x="1265" y="1038"/>
                    </a:cubicBezTo>
                    <a:cubicBezTo>
                      <a:pt x="1265" y="1037"/>
                      <a:pt x="1266" y="1037"/>
                      <a:pt x="1267" y="1036"/>
                    </a:cubicBezTo>
                    <a:cubicBezTo>
                      <a:pt x="1267" y="1035"/>
                      <a:pt x="1268" y="1035"/>
                      <a:pt x="1269" y="1034"/>
                    </a:cubicBezTo>
                    <a:cubicBezTo>
                      <a:pt x="1269" y="1034"/>
                      <a:pt x="1269" y="1033"/>
                      <a:pt x="1270" y="1033"/>
                    </a:cubicBezTo>
                    <a:cubicBezTo>
                      <a:pt x="1270" y="1032"/>
                      <a:pt x="1270" y="1032"/>
                      <a:pt x="1270" y="1032"/>
                    </a:cubicBezTo>
                    <a:cubicBezTo>
                      <a:pt x="1271" y="1032"/>
                      <a:pt x="1271" y="1032"/>
                      <a:pt x="1271" y="1031"/>
                    </a:cubicBezTo>
                    <a:cubicBezTo>
                      <a:pt x="1272" y="1031"/>
                      <a:pt x="1272" y="1031"/>
                      <a:pt x="1273" y="1030"/>
                    </a:cubicBezTo>
                    <a:cubicBezTo>
                      <a:pt x="1275" y="1028"/>
                      <a:pt x="1275" y="1025"/>
                      <a:pt x="1276" y="1022"/>
                    </a:cubicBezTo>
                    <a:cubicBezTo>
                      <a:pt x="1276" y="1021"/>
                      <a:pt x="1276" y="1020"/>
                      <a:pt x="1276" y="1020"/>
                    </a:cubicBezTo>
                    <a:cubicBezTo>
                      <a:pt x="1276" y="1018"/>
                      <a:pt x="1277" y="1017"/>
                      <a:pt x="1277" y="1016"/>
                    </a:cubicBezTo>
                    <a:cubicBezTo>
                      <a:pt x="1277" y="1012"/>
                      <a:pt x="1276" y="1009"/>
                      <a:pt x="1275" y="1007"/>
                    </a:cubicBezTo>
                    <a:cubicBezTo>
                      <a:pt x="1274" y="1004"/>
                      <a:pt x="1273" y="1002"/>
                      <a:pt x="1273" y="1000"/>
                    </a:cubicBezTo>
                    <a:cubicBezTo>
                      <a:pt x="1273" y="996"/>
                      <a:pt x="1272" y="990"/>
                      <a:pt x="1273" y="984"/>
                    </a:cubicBezTo>
                    <a:cubicBezTo>
                      <a:pt x="1273" y="982"/>
                      <a:pt x="1273" y="981"/>
                      <a:pt x="1273" y="979"/>
                    </a:cubicBezTo>
                    <a:cubicBezTo>
                      <a:pt x="1273" y="976"/>
                      <a:pt x="1273" y="973"/>
                      <a:pt x="1275" y="970"/>
                    </a:cubicBezTo>
                    <a:cubicBezTo>
                      <a:pt x="1276" y="967"/>
                      <a:pt x="1278" y="965"/>
                      <a:pt x="1281" y="963"/>
                    </a:cubicBezTo>
                    <a:cubicBezTo>
                      <a:pt x="1282" y="961"/>
                      <a:pt x="1283" y="960"/>
                      <a:pt x="1285" y="958"/>
                    </a:cubicBezTo>
                    <a:cubicBezTo>
                      <a:pt x="1285" y="958"/>
                      <a:pt x="1286" y="957"/>
                      <a:pt x="1286" y="957"/>
                    </a:cubicBezTo>
                    <a:cubicBezTo>
                      <a:pt x="1288" y="956"/>
                      <a:pt x="1289" y="955"/>
                      <a:pt x="1290" y="953"/>
                    </a:cubicBezTo>
                    <a:cubicBezTo>
                      <a:pt x="1291" y="951"/>
                      <a:pt x="1291" y="947"/>
                      <a:pt x="1290" y="945"/>
                    </a:cubicBezTo>
                    <a:cubicBezTo>
                      <a:pt x="1290" y="945"/>
                      <a:pt x="1290" y="945"/>
                      <a:pt x="1290" y="945"/>
                    </a:cubicBezTo>
                    <a:cubicBezTo>
                      <a:pt x="1290" y="941"/>
                      <a:pt x="1289" y="939"/>
                      <a:pt x="1288" y="937"/>
                    </a:cubicBezTo>
                    <a:cubicBezTo>
                      <a:pt x="1287" y="935"/>
                      <a:pt x="1287" y="933"/>
                      <a:pt x="1287" y="931"/>
                    </a:cubicBezTo>
                    <a:cubicBezTo>
                      <a:pt x="1288" y="930"/>
                      <a:pt x="1288" y="930"/>
                      <a:pt x="1288" y="930"/>
                    </a:cubicBezTo>
                    <a:cubicBezTo>
                      <a:pt x="1288" y="929"/>
                      <a:pt x="1288" y="927"/>
                      <a:pt x="1288" y="926"/>
                    </a:cubicBezTo>
                    <a:cubicBezTo>
                      <a:pt x="1288" y="922"/>
                      <a:pt x="1288" y="918"/>
                      <a:pt x="1288" y="915"/>
                    </a:cubicBezTo>
                    <a:cubicBezTo>
                      <a:pt x="1289" y="912"/>
                      <a:pt x="1290" y="910"/>
                      <a:pt x="1290" y="906"/>
                    </a:cubicBezTo>
                    <a:cubicBezTo>
                      <a:pt x="1290" y="905"/>
                      <a:pt x="1290" y="904"/>
                      <a:pt x="1291" y="903"/>
                    </a:cubicBezTo>
                    <a:cubicBezTo>
                      <a:pt x="1291" y="902"/>
                      <a:pt x="1291" y="901"/>
                      <a:pt x="1291" y="899"/>
                    </a:cubicBezTo>
                    <a:cubicBezTo>
                      <a:pt x="1292" y="898"/>
                      <a:pt x="1292" y="897"/>
                      <a:pt x="1292" y="896"/>
                    </a:cubicBezTo>
                    <a:cubicBezTo>
                      <a:pt x="1291" y="894"/>
                      <a:pt x="1291" y="893"/>
                      <a:pt x="1292" y="892"/>
                    </a:cubicBezTo>
                    <a:cubicBezTo>
                      <a:pt x="1292" y="891"/>
                      <a:pt x="1292" y="891"/>
                      <a:pt x="1292" y="891"/>
                    </a:cubicBezTo>
                    <a:cubicBezTo>
                      <a:pt x="1293" y="889"/>
                      <a:pt x="1293" y="886"/>
                      <a:pt x="1294" y="884"/>
                    </a:cubicBezTo>
                    <a:cubicBezTo>
                      <a:pt x="1295" y="878"/>
                      <a:pt x="1295" y="870"/>
                      <a:pt x="1294" y="865"/>
                    </a:cubicBezTo>
                    <a:cubicBezTo>
                      <a:pt x="1293" y="863"/>
                      <a:pt x="1293" y="861"/>
                      <a:pt x="1292" y="859"/>
                    </a:cubicBezTo>
                    <a:cubicBezTo>
                      <a:pt x="1291" y="857"/>
                      <a:pt x="1290" y="855"/>
                      <a:pt x="1290" y="853"/>
                    </a:cubicBezTo>
                    <a:cubicBezTo>
                      <a:pt x="1289" y="851"/>
                      <a:pt x="1289" y="848"/>
                      <a:pt x="1289" y="846"/>
                    </a:cubicBezTo>
                    <a:cubicBezTo>
                      <a:pt x="1289" y="844"/>
                      <a:pt x="1289" y="842"/>
                      <a:pt x="1289" y="839"/>
                    </a:cubicBezTo>
                    <a:cubicBezTo>
                      <a:pt x="1289" y="839"/>
                      <a:pt x="1289" y="838"/>
                      <a:pt x="1289" y="838"/>
                    </a:cubicBezTo>
                    <a:cubicBezTo>
                      <a:pt x="1288" y="836"/>
                      <a:pt x="1288" y="834"/>
                      <a:pt x="1288" y="833"/>
                    </a:cubicBezTo>
                    <a:cubicBezTo>
                      <a:pt x="1287" y="832"/>
                      <a:pt x="1287" y="831"/>
                      <a:pt x="1287" y="830"/>
                    </a:cubicBezTo>
                    <a:cubicBezTo>
                      <a:pt x="1286" y="829"/>
                      <a:pt x="1286" y="829"/>
                      <a:pt x="1286" y="827"/>
                    </a:cubicBezTo>
                    <a:cubicBezTo>
                      <a:pt x="1286" y="825"/>
                      <a:pt x="1286" y="822"/>
                      <a:pt x="1286" y="819"/>
                    </a:cubicBezTo>
                    <a:cubicBezTo>
                      <a:pt x="1286" y="817"/>
                      <a:pt x="1286" y="815"/>
                      <a:pt x="1286" y="813"/>
                    </a:cubicBezTo>
                    <a:cubicBezTo>
                      <a:pt x="1287" y="811"/>
                      <a:pt x="1286" y="809"/>
                      <a:pt x="1286" y="807"/>
                    </a:cubicBezTo>
                    <a:cubicBezTo>
                      <a:pt x="1286" y="804"/>
                      <a:pt x="1286" y="802"/>
                      <a:pt x="1286" y="800"/>
                    </a:cubicBezTo>
                    <a:cubicBezTo>
                      <a:pt x="1286" y="799"/>
                      <a:pt x="1286" y="798"/>
                      <a:pt x="1287" y="798"/>
                    </a:cubicBezTo>
                    <a:cubicBezTo>
                      <a:pt x="1287" y="796"/>
                      <a:pt x="1287" y="794"/>
                      <a:pt x="1287" y="792"/>
                    </a:cubicBezTo>
                    <a:cubicBezTo>
                      <a:pt x="1286" y="791"/>
                      <a:pt x="1286" y="791"/>
                      <a:pt x="1286" y="790"/>
                    </a:cubicBezTo>
                    <a:cubicBezTo>
                      <a:pt x="1285" y="789"/>
                      <a:pt x="1285" y="788"/>
                      <a:pt x="1285" y="787"/>
                    </a:cubicBezTo>
                    <a:cubicBezTo>
                      <a:pt x="1285" y="787"/>
                      <a:pt x="1285" y="787"/>
                      <a:pt x="1285" y="787"/>
                    </a:cubicBezTo>
                    <a:cubicBezTo>
                      <a:pt x="1286" y="786"/>
                      <a:pt x="1286" y="786"/>
                      <a:pt x="1286" y="785"/>
                    </a:cubicBezTo>
                    <a:cubicBezTo>
                      <a:pt x="1286" y="783"/>
                      <a:pt x="1286" y="782"/>
                      <a:pt x="1286" y="782"/>
                    </a:cubicBezTo>
                    <a:cubicBezTo>
                      <a:pt x="1286" y="781"/>
                      <a:pt x="1286" y="781"/>
                      <a:pt x="1286" y="781"/>
                    </a:cubicBezTo>
                    <a:cubicBezTo>
                      <a:pt x="1286" y="781"/>
                      <a:pt x="1286" y="780"/>
                      <a:pt x="1286" y="780"/>
                    </a:cubicBezTo>
                    <a:cubicBezTo>
                      <a:pt x="1285" y="779"/>
                      <a:pt x="1285" y="778"/>
                      <a:pt x="1284" y="777"/>
                    </a:cubicBezTo>
                    <a:cubicBezTo>
                      <a:pt x="1284" y="776"/>
                      <a:pt x="1283" y="776"/>
                      <a:pt x="1283" y="776"/>
                    </a:cubicBezTo>
                    <a:cubicBezTo>
                      <a:pt x="1283" y="773"/>
                      <a:pt x="1284" y="768"/>
                      <a:pt x="1286" y="766"/>
                    </a:cubicBezTo>
                    <a:cubicBezTo>
                      <a:pt x="1287" y="766"/>
                      <a:pt x="1287" y="766"/>
                      <a:pt x="1287" y="766"/>
                    </a:cubicBezTo>
                    <a:cubicBezTo>
                      <a:pt x="1289" y="764"/>
                      <a:pt x="1290" y="763"/>
                      <a:pt x="1289" y="759"/>
                    </a:cubicBezTo>
                    <a:cubicBezTo>
                      <a:pt x="1289" y="759"/>
                      <a:pt x="1289" y="758"/>
                      <a:pt x="1289" y="758"/>
                    </a:cubicBezTo>
                    <a:cubicBezTo>
                      <a:pt x="1289" y="758"/>
                      <a:pt x="1290" y="758"/>
                      <a:pt x="1290" y="758"/>
                    </a:cubicBezTo>
                    <a:cubicBezTo>
                      <a:pt x="1290" y="758"/>
                      <a:pt x="1291" y="757"/>
                      <a:pt x="1292" y="756"/>
                    </a:cubicBezTo>
                    <a:cubicBezTo>
                      <a:pt x="1293" y="755"/>
                      <a:pt x="1294" y="754"/>
                      <a:pt x="1294" y="753"/>
                    </a:cubicBezTo>
                    <a:cubicBezTo>
                      <a:pt x="1294" y="750"/>
                      <a:pt x="1292" y="749"/>
                      <a:pt x="1291" y="748"/>
                    </a:cubicBezTo>
                    <a:cubicBezTo>
                      <a:pt x="1290" y="747"/>
                      <a:pt x="1290" y="747"/>
                      <a:pt x="1289" y="747"/>
                    </a:cubicBezTo>
                    <a:cubicBezTo>
                      <a:pt x="1290" y="746"/>
                      <a:pt x="1291" y="745"/>
                      <a:pt x="1291" y="744"/>
                    </a:cubicBezTo>
                    <a:cubicBezTo>
                      <a:pt x="1291" y="744"/>
                      <a:pt x="1291" y="743"/>
                      <a:pt x="1291" y="743"/>
                    </a:cubicBezTo>
                    <a:cubicBezTo>
                      <a:pt x="1292" y="743"/>
                      <a:pt x="1292" y="744"/>
                      <a:pt x="1293" y="745"/>
                    </a:cubicBezTo>
                    <a:cubicBezTo>
                      <a:pt x="1293" y="745"/>
                      <a:pt x="1294" y="745"/>
                      <a:pt x="1294" y="746"/>
                    </a:cubicBezTo>
                    <a:cubicBezTo>
                      <a:pt x="1295" y="746"/>
                      <a:pt x="1295" y="746"/>
                      <a:pt x="1295" y="746"/>
                    </a:cubicBezTo>
                    <a:cubicBezTo>
                      <a:pt x="1296" y="747"/>
                      <a:pt x="1296" y="747"/>
                      <a:pt x="1296" y="748"/>
                    </a:cubicBezTo>
                    <a:cubicBezTo>
                      <a:pt x="1296" y="749"/>
                      <a:pt x="1296" y="749"/>
                      <a:pt x="1296" y="749"/>
                    </a:cubicBezTo>
                    <a:cubicBezTo>
                      <a:pt x="1296" y="753"/>
                      <a:pt x="1296" y="756"/>
                      <a:pt x="1298" y="757"/>
                    </a:cubicBezTo>
                    <a:cubicBezTo>
                      <a:pt x="1299" y="757"/>
                      <a:pt x="1299" y="758"/>
                      <a:pt x="1300" y="758"/>
                    </a:cubicBezTo>
                    <a:cubicBezTo>
                      <a:pt x="1303" y="758"/>
                      <a:pt x="1308" y="753"/>
                      <a:pt x="1309" y="751"/>
                    </a:cubicBezTo>
                    <a:cubicBezTo>
                      <a:pt x="1313" y="747"/>
                      <a:pt x="1317" y="742"/>
                      <a:pt x="1320" y="736"/>
                    </a:cubicBezTo>
                    <a:cubicBezTo>
                      <a:pt x="1321" y="735"/>
                      <a:pt x="1321" y="734"/>
                      <a:pt x="1322" y="733"/>
                    </a:cubicBezTo>
                    <a:cubicBezTo>
                      <a:pt x="1323" y="732"/>
                      <a:pt x="1324" y="731"/>
                      <a:pt x="1324" y="729"/>
                    </a:cubicBezTo>
                    <a:cubicBezTo>
                      <a:pt x="1325" y="728"/>
                      <a:pt x="1325" y="727"/>
                      <a:pt x="1326" y="726"/>
                    </a:cubicBezTo>
                    <a:cubicBezTo>
                      <a:pt x="1326" y="724"/>
                      <a:pt x="1327" y="723"/>
                      <a:pt x="1328" y="722"/>
                    </a:cubicBezTo>
                    <a:cubicBezTo>
                      <a:pt x="1329" y="718"/>
                      <a:pt x="1331" y="715"/>
                      <a:pt x="1332" y="712"/>
                    </a:cubicBezTo>
                    <a:cubicBezTo>
                      <a:pt x="1333" y="709"/>
                      <a:pt x="1334" y="707"/>
                      <a:pt x="1335" y="705"/>
                    </a:cubicBezTo>
                    <a:cubicBezTo>
                      <a:pt x="1336" y="703"/>
                      <a:pt x="1336" y="702"/>
                      <a:pt x="1336" y="700"/>
                    </a:cubicBezTo>
                    <a:cubicBezTo>
                      <a:pt x="1336" y="699"/>
                      <a:pt x="1336" y="698"/>
                      <a:pt x="1337" y="697"/>
                    </a:cubicBezTo>
                    <a:cubicBezTo>
                      <a:pt x="1337" y="696"/>
                      <a:pt x="1337" y="696"/>
                      <a:pt x="1338" y="695"/>
                    </a:cubicBezTo>
                    <a:cubicBezTo>
                      <a:pt x="1338" y="693"/>
                      <a:pt x="1339" y="691"/>
                      <a:pt x="1340" y="690"/>
                    </a:cubicBezTo>
                    <a:cubicBezTo>
                      <a:pt x="1341" y="689"/>
                      <a:pt x="1341" y="688"/>
                      <a:pt x="1342" y="688"/>
                    </a:cubicBezTo>
                    <a:cubicBezTo>
                      <a:pt x="1343" y="687"/>
                      <a:pt x="1344" y="686"/>
                      <a:pt x="1345" y="684"/>
                    </a:cubicBezTo>
                    <a:cubicBezTo>
                      <a:pt x="1346" y="682"/>
                      <a:pt x="1347" y="680"/>
                      <a:pt x="1347" y="678"/>
                    </a:cubicBezTo>
                    <a:cubicBezTo>
                      <a:pt x="1347" y="678"/>
                      <a:pt x="1347" y="677"/>
                      <a:pt x="1347" y="677"/>
                    </a:cubicBezTo>
                    <a:cubicBezTo>
                      <a:pt x="1348" y="674"/>
                      <a:pt x="1350" y="670"/>
                      <a:pt x="1357" y="664"/>
                    </a:cubicBezTo>
                    <a:cubicBezTo>
                      <a:pt x="1358" y="663"/>
                      <a:pt x="1358" y="663"/>
                      <a:pt x="1358" y="663"/>
                    </a:cubicBezTo>
                    <a:cubicBezTo>
                      <a:pt x="1360" y="661"/>
                      <a:pt x="1361" y="660"/>
                      <a:pt x="1362" y="659"/>
                    </a:cubicBezTo>
                    <a:cubicBezTo>
                      <a:pt x="1364" y="657"/>
                      <a:pt x="1365" y="657"/>
                      <a:pt x="1367" y="656"/>
                    </a:cubicBezTo>
                    <a:cubicBezTo>
                      <a:pt x="1372" y="655"/>
                      <a:pt x="1374" y="651"/>
                      <a:pt x="1376" y="648"/>
                    </a:cubicBezTo>
                    <a:cubicBezTo>
                      <a:pt x="1377" y="646"/>
                      <a:pt x="1377" y="645"/>
                      <a:pt x="1378" y="644"/>
                    </a:cubicBezTo>
                    <a:cubicBezTo>
                      <a:pt x="1382" y="640"/>
                      <a:pt x="1384" y="636"/>
                      <a:pt x="1387" y="631"/>
                    </a:cubicBezTo>
                    <a:cubicBezTo>
                      <a:pt x="1389" y="629"/>
                      <a:pt x="1389" y="629"/>
                      <a:pt x="1389" y="629"/>
                    </a:cubicBezTo>
                    <a:cubicBezTo>
                      <a:pt x="1390" y="626"/>
                      <a:pt x="1392" y="624"/>
                      <a:pt x="1394" y="622"/>
                    </a:cubicBezTo>
                    <a:cubicBezTo>
                      <a:pt x="1396" y="620"/>
                      <a:pt x="1398" y="617"/>
                      <a:pt x="1400" y="614"/>
                    </a:cubicBezTo>
                    <a:cubicBezTo>
                      <a:pt x="1401" y="612"/>
                      <a:pt x="1401" y="612"/>
                      <a:pt x="1401" y="612"/>
                    </a:cubicBezTo>
                    <a:cubicBezTo>
                      <a:pt x="1402" y="611"/>
                      <a:pt x="1403" y="609"/>
                      <a:pt x="1405" y="608"/>
                    </a:cubicBezTo>
                    <a:cubicBezTo>
                      <a:pt x="1407" y="605"/>
                      <a:pt x="1409" y="603"/>
                      <a:pt x="1410" y="600"/>
                    </a:cubicBezTo>
                    <a:cubicBezTo>
                      <a:pt x="1412" y="597"/>
                      <a:pt x="1413" y="595"/>
                      <a:pt x="1413" y="592"/>
                    </a:cubicBezTo>
                    <a:cubicBezTo>
                      <a:pt x="1414" y="590"/>
                      <a:pt x="1415" y="588"/>
                      <a:pt x="1416" y="586"/>
                    </a:cubicBezTo>
                    <a:cubicBezTo>
                      <a:pt x="1417" y="583"/>
                      <a:pt x="1418" y="580"/>
                      <a:pt x="1419" y="578"/>
                    </a:cubicBezTo>
                    <a:cubicBezTo>
                      <a:pt x="1419" y="576"/>
                      <a:pt x="1420" y="574"/>
                      <a:pt x="1420" y="573"/>
                    </a:cubicBezTo>
                    <a:cubicBezTo>
                      <a:pt x="1422" y="568"/>
                      <a:pt x="1423" y="563"/>
                      <a:pt x="1424" y="559"/>
                    </a:cubicBezTo>
                    <a:cubicBezTo>
                      <a:pt x="1425" y="555"/>
                      <a:pt x="1425" y="550"/>
                      <a:pt x="1425" y="545"/>
                    </a:cubicBezTo>
                    <a:cubicBezTo>
                      <a:pt x="1425" y="544"/>
                      <a:pt x="1425" y="543"/>
                      <a:pt x="1424" y="542"/>
                    </a:cubicBezTo>
                    <a:close/>
                    <a:moveTo>
                      <a:pt x="1068" y="337"/>
                    </a:moveTo>
                    <a:cubicBezTo>
                      <a:pt x="1068" y="338"/>
                      <a:pt x="1067" y="338"/>
                      <a:pt x="1067" y="338"/>
                    </a:cubicBezTo>
                    <a:cubicBezTo>
                      <a:pt x="1066" y="339"/>
                      <a:pt x="1066" y="339"/>
                      <a:pt x="1066" y="340"/>
                    </a:cubicBezTo>
                    <a:cubicBezTo>
                      <a:pt x="1065" y="341"/>
                      <a:pt x="1065" y="341"/>
                      <a:pt x="1064" y="342"/>
                    </a:cubicBezTo>
                    <a:cubicBezTo>
                      <a:pt x="1064" y="343"/>
                      <a:pt x="1064" y="343"/>
                      <a:pt x="1063" y="343"/>
                    </a:cubicBezTo>
                    <a:cubicBezTo>
                      <a:pt x="1063" y="343"/>
                      <a:pt x="1063" y="342"/>
                      <a:pt x="1063" y="342"/>
                    </a:cubicBezTo>
                    <a:cubicBezTo>
                      <a:pt x="1063" y="341"/>
                      <a:pt x="1063" y="341"/>
                      <a:pt x="1063" y="341"/>
                    </a:cubicBezTo>
                    <a:cubicBezTo>
                      <a:pt x="1063" y="340"/>
                      <a:pt x="1063" y="339"/>
                      <a:pt x="1063" y="338"/>
                    </a:cubicBezTo>
                    <a:cubicBezTo>
                      <a:pt x="1063" y="337"/>
                      <a:pt x="1063" y="336"/>
                      <a:pt x="1062" y="335"/>
                    </a:cubicBezTo>
                    <a:cubicBezTo>
                      <a:pt x="1062" y="333"/>
                      <a:pt x="1063" y="328"/>
                      <a:pt x="1064" y="327"/>
                    </a:cubicBezTo>
                    <a:cubicBezTo>
                      <a:pt x="1066" y="327"/>
                      <a:pt x="1066" y="327"/>
                      <a:pt x="1066" y="327"/>
                    </a:cubicBezTo>
                    <a:cubicBezTo>
                      <a:pt x="1066" y="325"/>
                      <a:pt x="1066" y="325"/>
                      <a:pt x="1066" y="325"/>
                    </a:cubicBezTo>
                    <a:cubicBezTo>
                      <a:pt x="1067" y="324"/>
                      <a:pt x="1067" y="323"/>
                      <a:pt x="1068" y="322"/>
                    </a:cubicBezTo>
                    <a:cubicBezTo>
                      <a:pt x="1068" y="322"/>
                      <a:pt x="1069" y="322"/>
                      <a:pt x="1069" y="322"/>
                    </a:cubicBezTo>
                    <a:cubicBezTo>
                      <a:pt x="1068" y="325"/>
                      <a:pt x="1067" y="329"/>
                      <a:pt x="1067" y="332"/>
                    </a:cubicBezTo>
                    <a:cubicBezTo>
                      <a:pt x="1067" y="334"/>
                      <a:pt x="1067" y="334"/>
                      <a:pt x="1067" y="334"/>
                    </a:cubicBezTo>
                    <a:cubicBezTo>
                      <a:pt x="1068" y="334"/>
                      <a:pt x="1068" y="334"/>
                      <a:pt x="1068" y="334"/>
                    </a:cubicBezTo>
                    <a:cubicBezTo>
                      <a:pt x="1068" y="335"/>
                      <a:pt x="1068" y="335"/>
                      <a:pt x="1068" y="336"/>
                    </a:cubicBezTo>
                    <a:cubicBezTo>
                      <a:pt x="1068" y="337"/>
                      <a:pt x="1068" y="337"/>
                      <a:pt x="1068" y="337"/>
                    </a:cubicBezTo>
                    <a:close/>
                    <a:moveTo>
                      <a:pt x="1079" y="331"/>
                    </a:moveTo>
                    <a:cubicBezTo>
                      <a:pt x="1078" y="332"/>
                      <a:pt x="1078" y="332"/>
                      <a:pt x="1078" y="332"/>
                    </a:cubicBezTo>
                    <a:cubicBezTo>
                      <a:pt x="1078" y="332"/>
                      <a:pt x="1078" y="332"/>
                      <a:pt x="1078" y="332"/>
                    </a:cubicBezTo>
                    <a:cubicBezTo>
                      <a:pt x="1078" y="332"/>
                      <a:pt x="1078" y="332"/>
                      <a:pt x="1078" y="331"/>
                    </a:cubicBezTo>
                    <a:cubicBezTo>
                      <a:pt x="1078" y="331"/>
                      <a:pt x="1078" y="331"/>
                      <a:pt x="1078" y="331"/>
                    </a:cubicBezTo>
                    <a:cubicBezTo>
                      <a:pt x="1079" y="330"/>
                      <a:pt x="1080" y="329"/>
                      <a:pt x="1080" y="328"/>
                    </a:cubicBezTo>
                    <a:cubicBezTo>
                      <a:pt x="1080" y="328"/>
                      <a:pt x="1080" y="328"/>
                      <a:pt x="1080" y="328"/>
                    </a:cubicBezTo>
                    <a:cubicBezTo>
                      <a:pt x="1080" y="329"/>
                      <a:pt x="1080" y="329"/>
                      <a:pt x="1080" y="329"/>
                    </a:cubicBezTo>
                    <a:cubicBezTo>
                      <a:pt x="1080" y="329"/>
                      <a:pt x="1080" y="329"/>
                      <a:pt x="1080" y="330"/>
                    </a:cubicBezTo>
                    <a:cubicBezTo>
                      <a:pt x="1080" y="330"/>
                      <a:pt x="1079" y="331"/>
                      <a:pt x="1079" y="331"/>
                    </a:cubicBezTo>
                    <a:close/>
                    <a:moveTo>
                      <a:pt x="856" y="294"/>
                    </a:moveTo>
                    <a:cubicBezTo>
                      <a:pt x="856" y="294"/>
                      <a:pt x="856" y="293"/>
                      <a:pt x="855" y="293"/>
                    </a:cubicBezTo>
                    <a:cubicBezTo>
                      <a:pt x="855" y="293"/>
                      <a:pt x="854" y="294"/>
                      <a:pt x="853" y="294"/>
                    </a:cubicBezTo>
                    <a:cubicBezTo>
                      <a:pt x="852" y="294"/>
                      <a:pt x="852" y="294"/>
                      <a:pt x="852" y="294"/>
                    </a:cubicBezTo>
                    <a:cubicBezTo>
                      <a:pt x="852" y="294"/>
                      <a:pt x="851" y="295"/>
                      <a:pt x="851" y="295"/>
                    </a:cubicBezTo>
                    <a:cubicBezTo>
                      <a:pt x="851" y="295"/>
                      <a:pt x="851" y="295"/>
                      <a:pt x="851" y="294"/>
                    </a:cubicBezTo>
                    <a:cubicBezTo>
                      <a:pt x="851" y="294"/>
                      <a:pt x="851" y="294"/>
                      <a:pt x="851" y="294"/>
                    </a:cubicBezTo>
                    <a:cubicBezTo>
                      <a:pt x="852" y="294"/>
                      <a:pt x="854" y="294"/>
                      <a:pt x="855" y="293"/>
                    </a:cubicBezTo>
                    <a:cubicBezTo>
                      <a:pt x="856" y="292"/>
                      <a:pt x="856" y="292"/>
                      <a:pt x="857" y="292"/>
                    </a:cubicBezTo>
                    <a:cubicBezTo>
                      <a:pt x="858" y="292"/>
                      <a:pt x="859" y="292"/>
                      <a:pt x="860" y="292"/>
                    </a:cubicBezTo>
                    <a:cubicBezTo>
                      <a:pt x="860" y="292"/>
                      <a:pt x="860" y="292"/>
                      <a:pt x="860" y="292"/>
                    </a:cubicBezTo>
                    <a:cubicBezTo>
                      <a:pt x="859" y="292"/>
                      <a:pt x="859" y="293"/>
                      <a:pt x="858" y="293"/>
                    </a:cubicBezTo>
                    <a:cubicBezTo>
                      <a:pt x="858" y="293"/>
                      <a:pt x="857" y="294"/>
                      <a:pt x="857" y="294"/>
                    </a:cubicBezTo>
                    <a:cubicBezTo>
                      <a:pt x="857" y="294"/>
                      <a:pt x="857" y="294"/>
                      <a:pt x="856" y="294"/>
                    </a:cubicBezTo>
                    <a:close/>
                    <a:moveTo>
                      <a:pt x="822" y="239"/>
                    </a:moveTo>
                    <a:cubicBezTo>
                      <a:pt x="821" y="238"/>
                      <a:pt x="819" y="237"/>
                      <a:pt x="817" y="237"/>
                    </a:cubicBezTo>
                    <a:cubicBezTo>
                      <a:pt x="818" y="236"/>
                      <a:pt x="818" y="236"/>
                      <a:pt x="818" y="236"/>
                    </a:cubicBezTo>
                    <a:cubicBezTo>
                      <a:pt x="818" y="235"/>
                      <a:pt x="819" y="235"/>
                      <a:pt x="819" y="235"/>
                    </a:cubicBezTo>
                    <a:cubicBezTo>
                      <a:pt x="819" y="234"/>
                      <a:pt x="819" y="234"/>
                      <a:pt x="820" y="234"/>
                    </a:cubicBezTo>
                    <a:cubicBezTo>
                      <a:pt x="821" y="234"/>
                      <a:pt x="822" y="233"/>
                      <a:pt x="822" y="232"/>
                    </a:cubicBezTo>
                    <a:cubicBezTo>
                      <a:pt x="823" y="231"/>
                      <a:pt x="826" y="229"/>
                      <a:pt x="826" y="226"/>
                    </a:cubicBezTo>
                    <a:cubicBezTo>
                      <a:pt x="827" y="229"/>
                      <a:pt x="829" y="230"/>
                      <a:pt x="832" y="230"/>
                    </a:cubicBezTo>
                    <a:cubicBezTo>
                      <a:pt x="833" y="230"/>
                      <a:pt x="835" y="229"/>
                      <a:pt x="836" y="228"/>
                    </a:cubicBezTo>
                    <a:cubicBezTo>
                      <a:pt x="838" y="227"/>
                      <a:pt x="841" y="225"/>
                      <a:pt x="843" y="223"/>
                    </a:cubicBezTo>
                    <a:cubicBezTo>
                      <a:pt x="843" y="223"/>
                      <a:pt x="843" y="223"/>
                      <a:pt x="843" y="223"/>
                    </a:cubicBezTo>
                    <a:cubicBezTo>
                      <a:pt x="842" y="224"/>
                      <a:pt x="842" y="224"/>
                      <a:pt x="841" y="225"/>
                    </a:cubicBezTo>
                    <a:cubicBezTo>
                      <a:pt x="840" y="226"/>
                      <a:pt x="838" y="227"/>
                      <a:pt x="837" y="230"/>
                    </a:cubicBezTo>
                    <a:cubicBezTo>
                      <a:pt x="837" y="230"/>
                      <a:pt x="836" y="230"/>
                      <a:pt x="836" y="230"/>
                    </a:cubicBezTo>
                    <a:cubicBezTo>
                      <a:pt x="835" y="232"/>
                      <a:pt x="835" y="234"/>
                      <a:pt x="835" y="236"/>
                    </a:cubicBezTo>
                    <a:cubicBezTo>
                      <a:pt x="835" y="237"/>
                      <a:pt x="835" y="237"/>
                      <a:pt x="835" y="237"/>
                    </a:cubicBezTo>
                    <a:cubicBezTo>
                      <a:pt x="835" y="238"/>
                      <a:pt x="835" y="238"/>
                      <a:pt x="836" y="239"/>
                    </a:cubicBezTo>
                    <a:cubicBezTo>
                      <a:pt x="835" y="238"/>
                      <a:pt x="834" y="238"/>
                      <a:pt x="833" y="238"/>
                    </a:cubicBezTo>
                    <a:cubicBezTo>
                      <a:pt x="831" y="238"/>
                      <a:pt x="829" y="239"/>
                      <a:pt x="827" y="241"/>
                    </a:cubicBezTo>
                    <a:cubicBezTo>
                      <a:pt x="827" y="241"/>
                      <a:pt x="826" y="242"/>
                      <a:pt x="826" y="242"/>
                    </a:cubicBezTo>
                    <a:cubicBezTo>
                      <a:pt x="825" y="243"/>
                      <a:pt x="825" y="244"/>
                      <a:pt x="824" y="244"/>
                    </a:cubicBezTo>
                    <a:cubicBezTo>
                      <a:pt x="824" y="242"/>
                      <a:pt x="823" y="240"/>
                      <a:pt x="822" y="239"/>
                    </a:cubicBezTo>
                    <a:close/>
                    <a:moveTo>
                      <a:pt x="845" y="220"/>
                    </a:moveTo>
                    <a:cubicBezTo>
                      <a:pt x="845" y="220"/>
                      <a:pt x="845" y="220"/>
                      <a:pt x="845" y="220"/>
                    </a:cubicBezTo>
                    <a:cubicBezTo>
                      <a:pt x="845" y="220"/>
                      <a:pt x="845" y="221"/>
                      <a:pt x="844" y="221"/>
                    </a:cubicBezTo>
                    <a:cubicBezTo>
                      <a:pt x="845" y="221"/>
                      <a:pt x="845" y="220"/>
                      <a:pt x="845" y="220"/>
                    </a:cubicBezTo>
                    <a:close/>
                    <a:moveTo>
                      <a:pt x="853" y="218"/>
                    </a:moveTo>
                    <a:cubicBezTo>
                      <a:pt x="852" y="218"/>
                      <a:pt x="851" y="219"/>
                      <a:pt x="850" y="219"/>
                    </a:cubicBezTo>
                    <a:cubicBezTo>
                      <a:pt x="850" y="219"/>
                      <a:pt x="850" y="219"/>
                      <a:pt x="849" y="219"/>
                    </a:cubicBezTo>
                    <a:cubicBezTo>
                      <a:pt x="850" y="218"/>
                      <a:pt x="850" y="218"/>
                      <a:pt x="850" y="217"/>
                    </a:cubicBezTo>
                    <a:cubicBezTo>
                      <a:pt x="851" y="218"/>
                      <a:pt x="852" y="218"/>
                      <a:pt x="853" y="218"/>
                    </a:cubicBezTo>
                    <a:cubicBezTo>
                      <a:pt x="853" y="218"/>
                      <a:pt x="853" y="218"/>
                      <a:pt x="853" y="218"/>
                    </a:cubicBezTo>
                    <a:close/>
                    <a:moveTo>
                      <a:pt x="868" y="220"/>
                    </a:moveTo>
                    <a:cubicBezTo>
                      <a:pt x="868" y="220"/>
                      <a:pt x="868" y="220"/>
                      <a:pt x="868" y="220"/>
                    </a:cubicBezTo>
                    <a:cubicBezTo>
                      <a:pt x="868" y="220"/>
                      <a:pt x="868" y="221"/>
                      <a:pt x="868" y="221"/>
                    </a:cubicBezTo>
                    <a:cubicBezTo>
                      <a:pt x="868" y="221"/>
                      <a:pt x="867" y="221"/>
                      <a:pt x="867" y="221"/>
                    </a:cubicBezTo>
                    <a:cubicBezTo>
                      <a:pt x="867" y="221"/>
                      <a:pt x="867" y="221"/>
                      <a:pt x="867" y="221"/>
                    </a:cubicBezTo>
                    <a:lnTo>
                      <a:pt x="868" y="220"/>
                    </a:lnTo>
                    <a:close/>
                    <a:moveTo>
                      <a:pt x="843" y="205"/>
                    </a:moveTo>
                    <a:cubicBezTo>
                      <a:pt x="842" y="205"/>
                      <a:pt x="841" y="206"/>
                      <a:pt x="840" y="207"/>
                    </a:cubicBezTo>
                    <a:cubicBezTo>
                      <a:pt x="840" y="206"/>
                      <a:pt x="841" y="206"/>
                      <a:pt x="841" y="206"/>
                    </a:cubicBezTo>
                    <a:cubicBezTo>
                      <a:pt x="841" y="205"/>
                      <a:pt x="842" y="204"/>
                      <a:pt x="842" y="204"/>
                    </a:cubicBezTo>
                    <a:cubicBezTo>
                      <a:pt x="843" y="203"/>
                      <a:pt x="843" y="202"/>
                      <a:pt x="844" y="202"/>
                    </a:cubicBezTo>
                    <a:cubicBezTo>
                      <a:pt x="843" y="203"/>
                      <a:pt x="843" y="204"/>
                      <a:pt x="843" y="205"/>
                    </a:cubicBezTo>
                    <a:close/>
                    <a:moveTo>
                      <a:pt x="839" y="213"/>
                    </a:moveTo>
                    <a:cubicBezTo>
                      <a:pt x="837" y="214"/>
                      <a:pt x="835" y="214"/>
                      <a:pt x="834" y="215"/>
                    </a:cubicBezTo>
                    <a:cubicBezTo>
                      <a:pt x="833" y="216"/>
                      <a:pt x="832" y="216"/>
                      <a:pt x="831" y="216"/>
                    </a:cubicBezTo>
                    <a:cubicBezTo>
                      <a:pt x="828" y="218"/>
                      <a:pt x="826" y="220"/>
                      <a:pt x="826" y="223"/>
                    </a:cubicBezTo>
                    <a:cubicBezTo>
                      <a:pt x="826" y="222"/>
                      <a:pt x="825" y="221"/>
                      <a:pt x="824" y="221"/>
                    </a:cubicBezTo>
                    <a:cubicBezTo>
                      <a:pt x="825" y="221"/>
                      <a:pt x="825" y="220"/>
                      <a:pt x="825" y="220"/>
                    </a:cubicBezTo>
                    <a:cubicBezTo>
                      <a:pt x="825" y="220"/>
                      <a:pt x="825" y="220"/>
                      <a:pt x="825" y="220"/>
                    </a:cubicBezTo>
                    <a:cubicBezTo>
                      <a:pt x="826" y="219"/>
                      <a:pt x="827" y="218"/>
                      <a:pt x="828" y="216"/>
                    </a:cubicBezTo>
                    <a:cubicBezTo>
                      <a:pt x="829" y="215"/>
                      <a:pt x="829" y="214"/>
                      <a:pt x="830" y="214"/>
                    </a:cubicBezTo>
                    <a:cubicBezTo>
                      <a:pt x="830" y="214"/>
                      <a:pt x="831" y="214"/>
                      <a:pt x="831" y="213"/>
                    </a:cubicBezTo>
                    <a:cubicBezTo>
                      <a:pt x="832" y="213"/>
                      <a:pt x="832" y="213"/>
                      <a:pt x="833" y="213"/>
                    </a:cubicBezTo>
                    <a:cubicBezTo>
                      <a:pt x="835" y="213"/>
                      <a:pt x="836" y="212"/>
                      <a:pt x="837" y="211"/>
                    </a:cubicBezTo>
                    <a:cubicBezTo>
                      <a:pt x="838" y="210"/>
                      <a:pt x="838" y="210"/>
                      <a:pt x="838" y="209"/>
                    </a:cubicBezTo>
                    <a:cubicBezTo>
                      <a:pt x="838" y="211"/>
                      <a:pt x="838" y="212"/>
                      <a:pt x="839" y="213"/>
                    </a:cubicBezTo>
                    <a:close/>
                    <a:moveTo>
                      <a:pt x="819" y="262"/>
                    </a:moveTo>
                    <a:cubicBezTo>
                      <a:pt x="819" y="260"/>
                      <a:pt x="820" y="258"/>
                      <a:pt x="820" y="257"/>
                    </a:cubicBezTo>
                    <a:cubicBezTo>
                      <a:pt x="820" y="256"/>
                      <a:pt x="821" y="256"/>
                      <a:pt x="821" y="255"/>
                    </a:cubicBezTo>
                    <a:cubicBezTo>
                      <a:pt x="821" y="256"/>
                      <a:pt x="821" y="256"/>
                      <a:pt x="821" y="256"/>
                    </a:cubicBezTo>
                    <a:cubicBezTo>
                      <a:pt x="822" y="257"/>
                      <a:pt x="823" y="258"/>
                      <a:pt x="824" y="258"/>
                    </a:cubicBezTo>
                    <a:cubicBezTo>
                      <a:pt x="824" y="258"/>
                      <a:pt x="824" y="258"/>
                      <a:pt x="824" y="258"/>
                    </a:cubicBezTo>
                    <a:cubicBezTo>
                      <a:pt x="824" y="258"/>
                      <a:pt x="824" y="258"/>
                      <a:pt x="824" y="258"/>
                    </a:cubicBezTo>
                    <a:cubicBezTo>
                      <a:pt x="823" y="258"/>
                      <a:pt x="823" y="259"/>
                      <a:pt x="822" y="259"/>
                    </a:cubicBezTo>
                    <a:cubicBezTo>
                      <a:pt x="821" y="260"/>
                      <a:pt x="820" y="261"/>
                      <a:pt x="819" y="262"/>
                    </a:cubicBezTo>
                    <a:cubicBezTo>
                      <a:pt x="819" y="262"/>
                      <a:pt x="817" y="264"/>
                      <a:pt x="817" y="264"/>
                    </a:cubicBezTo>
                    <a:cubicBezTo>
                      <a:pt x="818" y="263"/>
                      <a:pt x="818" y="263"/>
                      <a:pt x="819" y="262"/>
                    </a:cubicBezTo>
                    <a:close/>
                    <a:moveTo>
                      <a:pt x="828" y="253"/>
                    </a:moveTo>
                    <a:cubicBezTo>
                      <a:pt x="828" y="253"/>
                      <a:pt x="829" y="253"/>
                      <a:pt x="829" y="252"/>
                    </a:cubicBezTo>
                    <a:cubicBezTo>
                      <a:pt x="830" y="252"/>
                      <a:pt x="831" y="251"/>
                      <a:pt x="832" y="250"/>
                    </a:cubicBezTo>
                    <a:cubicBezTo>
                      <a:pt x="832" y="249"/>
                      <a:pt x="833" y="249"/>
                      <a:pt x="833" y="248"/>
                    </a:cubicBezTo>
                    <a:cubicBezTo>
                      <a:pt x="833" y="248"/>
                      <a:pt x="834" y="248"/>
                      <a:pt x="834" y="248"/>
                    </a:cubicBezTo>
                    <a:cubicBezTo>
                      <a:pt x="834" y="248"/>
                      <a:pt x="834" y="249"/>
                      <a:pt x="834" y="249"/>
                    </a:cubicBezTo>
                    <a:cubicBezTo>
                      <a:pt x="834" y="250"/>
                      <a:pt x="835" y="250"/>
                      <a:pt x="835" y="250"/>
                    </a:cubicBezTo>
                    <a:cubicBezTo>
                      <a:pt x="835" y="250"/>
                      <a:pt x="835" y="250"/>
                      <a:pt x="835" y="250"/>
                    </a:cubicBezTo>
                    <a:cubicBezTo>
                      <a:pt x="835" y="251"/>
                      <a:pt x="834" y="251"/>
                      <a:pt x="834" y="252"/>
                    </a:cubicBezTo>
                    <a:cubicBezTo>
                      <a:pt x="834" y="252"/>
                      <a:pt x="834" y="252"/>
                      <a:pt x="834" y="253"/>
                    </a:cubicBezTo>
                    <a:cubicBezTo>
                      <a:pt x="833" y="253"/>
                      <a:pt x="833" y="253"/>
                      <a:pt x="833" y="253"/>
                    </a:cubicBezTo>
                    <a:cubicBezTo>
                      <a:pt x="833" y="253"/>
                      <a:pt x="832" y="253"/>
                      <a:pt x="832" y="253"/>
                    </a:cubicBezTo>
                    <a:cubicBezTo>
                      <a:pt x="831" y="253"/>
                      <a:pt x="831" y="253"/>
                      <a:pt x="831" y="253"/>
                    </a:cubicBezTo>
                    <a:cubicBezTo>
                      <a:pt x="830" y="253"/>
                      <a:pt x="829" y="253"/>
                      <a:pt x="828" y="253"/>
                    </a:cubicBezTo>
                    <a:close/>
                    <a:moveTo>
                      <a:pt x="864" y="290"/>
                    </a:moveTo>
                    <a:cubicBezTo>
                      <a:pt x="864" y="290"/>
                      <a:pt x="865" y="290"/>
                      <a:pt x="865" y="290"/>
                    </a:cubicBezTo>
                    <a:cubicBezTo>
                      <a:pt x="865" y="290"/>
                      <a:pt x="865" y="290"/>
                      <a:pt x="865" y="290"/>
                    </a:cubicBezTo>
                    <a:cubicBezTo>
                      <a:pt x="866" y="291"/>
                      <a:pt x="866" y="291"/>
                      <a:pt x="866" y="291"/>
                    </a:cubicBezTo>
                    <a:cubicBezTo>
                      <a:pt x="866" y="291"/>
                      <a:pt x="865" y="291"/>
                      <a:pt x="865" y="291"/>
                    </a:cubicBezTo>
                    <a:cubicBezTo>
                      <a:pt x="864" y="291"/>
                      <a:pt x="863" y="291"/>
                      <a:pt x="862" y="291"/>
                    </a:cubicBezTo>
                    <a:cubicBezTo>
                      <a:pt x="863" y="291"/>
                      <a:pt x="864" y="290"/>
                      <a:pt x="864" y="290"/>
                    </a:cubicBezTo>
                    <a:close/>
                    <a:moveTo>
                      <a:pt x="883" y="224"/>
                    </a:moveTo>
                    <a:cubicBezTo>
                      <a:pt x="884" y="224"/>
                      <a:pt x="884" y="224"/>
                      <a:pt x="885" y="224"/>
                    </a:cubicBezTo>
                    <a:cubicBezTo>
                      <a:pt x="884" y="224"/>
                      <a:pt x="884" y="224"/>
                      <a:pt x="883" y="224"/>
                    </a:cubicBezTo>
                    <a:close/>
                    <a:moveTo>
                      <a:pt x="856" y="189"/>
                    </a:moveTo>
                    <a:cubicBezTo>
                      <a:pt x="856" y="189"/>
                      <a:pt x="856" y="189"/>
                      <a:pt x="856" y="189"/>
                    </a:cubicBezTo>
                    <a:cubicBezTo>
                      <a:pt x="855" y="189"/>
                      <a:pt x="855" y="189"/>
                      <a:pt x="855" y="189"/>
                    </a:cubicBezTo>
                    <a:cubicBezTo>
                      <a:pt x="854" y="189"/>
                      <a:pt x="853" y="189"/>
                      <a:pt x="852" y="191"/>
                    </a:cubicBezTo>
                    <a:cubicBezTo>
                      <a:pt x="850" y="192"/>
                      <a:pt x="849" y="194"/>
                      <a:pt x="849" y="197"/>
                    </a:cubicBezTo>
                    <a:cubicBezTo>
                      <a:pt x="849" y="197"/>
                      <a:pt x="849" y="197"/>
                      <a:pt x="849" y="197"/>
                    </a:cubicBezTo>
                    <a:cubicBezTo>
                      <a:pt x="847" y="197"/>
                      <a:pt x="846" y="197"/>
                      <a:pt x="845" y="198"/>
                    </a:cubicBezTo>
                    <a:cubicBezTo>
                      <a:pt x="846" y="198"/>
                      <a:pt x="846" y="197"/>
                      <a:pt x="846" y="197"/>
                    </a:cubicBezTo>
                    <a:cubicBezTo>
                      <a:pt x="847" y="196"/>
                      <a:pt x="848" y="195"/>
                      <a:pt x="848" y="194"/>
                    </a:cubicBezTo>
                    <a:cubicBezTo>
                      <a:pt x="848" y="194"/>
                      <a:pt x="849" y="193"/>
                      <a:pt x="849" y="193"/>
                    </a:cubicBezTo>
                    <a:cubicBezTo>
                      <a:pt x="849" y="193"/>
                      <a:pt x="849" y="192"/>
                      <a:pt x="850" y="192"/>
                    </a:cubicBezTo>
                    <a:cubicBezTo>
                      <a:pt x="850" y="192"/>
                      <a:pt x="851" y="191"/>
                      <a:pt x="852" y="190"/>
                    </a:cubicBezTo>
                    <a:cubicBezTo>
                      <a:pt x="852" y="190"/>
                      <a:pt x="852" y="189"/>
                      <a:pt x="852" y="188"/>
                    </a:cubicBezTo>
                    <a:cubicBezTo>
                      <a:pt x="853" y="188"/>
                      <a:pt x="853" y="187"/>
                      <a:pt x="853" y="187"/>
                    </a:cubicBezTo>
                    <a:cubicBezTo>
                      <a:pt x="854" y="186"/>
                      <a:pt x="854" y="186"/>
                      <a:pt x="854" y="186"/>
                    </a:cubicBezTo>
                    <a:cubicBezTo>
                      <a:pt x="854" y="187"/>
                      <a:pt x="854" y="187"/>
                      <a:pt x="854" y="187"/>
                    </a:cubicBezTo>
                    <a:cubicBezTo>
                      <a:pt x="855" y="188"/>
                      <a:pt x="856" y="188"/>
                      <a:pt x="857" y="189"/>
                    </a:cubicBezTo>
                    <a:cubicBezTo>
                      <a:pt x="856" y="189"/>
                      <a:pt x="856" y="189"/>
                      <a:pt x="856" y="189"/>
                    </a:cubicBezTo>
                    <a:close/>
                    <a:moveTo>
                      <a:pt x="786" y="277"/>
                    </a:moveTo>
                    <a:cubicBezTo>
                      <a:pt x="787" y="277"/>
                      <a:pt x="787" y="277"/>
                      <a:pt x="787" y="277"/>
                    </a:cubicBezTo>
                    <a:cubicBezTo>
                      <a:pt x="790" y="277"/>
                      <a:pt x="791" y="278"/>
                      <a:pt x="794" y="279"/>
                    </a:cubicBezTo>
                    <a:cubicBezTo>
                      <a:pt x="794" y="279"/>
                      <a:pt x="794" y="279"/>
                      <a:pt x="794" y="279"/>
                    </a:cubicBezTo>
                    <a:cubicBezTo>
                      <a:pt x="794" y="279"/>
                      <a:pt x="795" y="279"/>
                      <a:pt x="795" y="279"/>
                    </a:cubicBezTo>
                    <a:cubicBezTo>
                      <a:pt x="795" y="279"/>
                      <a:pt x="795" y="280"/>
                      <a:pt x="794" y="280"/>
                    </a:cubicBezTo>
                    <a:cubicBezTo>
                      <a:pt x="792" y="281"/>
                      <a:pt x="790" y="282"/>
                      <a:pt x="788" y="282"/>
                    </a:cubicBezTo>
                    <a:cubicBezTo>
                      <a:pt x="788" y="282"/>
                      <a:pt x="787" y="282"/>
                      <a:pt x="786" y="281"/>
                    </a:cubicBezTo>
                    <a:cubicBezTo>
                      <a:pt x="786" y="281"/>
                      <a:pt x="785" y="281"/>
                      <a:pt x="785" y="281"/>
                    </a:cubicBezTo>
                    <a:cubicBezTo>
                      <a:pt x="784" y="280"/>
                      <a:pt x="782" y="279"/>
                      <a:pt x="781" y="278"/>
                    </a:cubicBezTo>
                    <a:cubicBezTo>
                      <a:pt x="780" y="278"/>
                      <a:pt x="780" y="278"/>
                      <a:pt x="780" y="278"/>
                    </a:cubicBezTo>
                    <a:cubicBezTo>
                      <a:pt x="778" y="278"/>
                      <a:pt x="777" y="279"/>
                      <a:pt x="777" y="279"/>
                    </a:cubicBezTo>
                    <a:cubicBezTo>
                      <a:pt x="776" y="279"/>
                      <a:pt x="776" y="280"/>
                      <a:pt x="776" y="280"/>
                    </a:cubicBezTo>
                    <a:cubicBezTo>
                      <a:pt x="776" y="280"/>
                      <a:pt x="776" y="280"/>
                      <a:pt x="776" y="280"/>
                    </a:cubicBezTo>
                    <a:cubicBezTo>
                      <a:pt x="776" y="279"/>
                      <a:pt x="776" y="279"/>
                      <a:pt x="777" y="279"/>
                    </a:cubicBezTo>
                    <a:cubicBezTo>
                      <a:pt x="777" y="279"/>
                      <a:pt x="777" y="279"/>
                      <a:pt x="778" y="278"/>
                    </a:cubicBezTo>
                    <a:cubicBezTo>
                      <a:pt x="778" y="278"/>
                      <a:pt x="779" y="278"/>
                      <a:pt x="779" y="278"/>
                    </a:cubicBezTo>
                    <a:cubicBezTo>
                      <a:pt x="780" y="278"/>
                      <a:pt x="780" y="277"/>
                      <a:pt x="781" y="277"/>
                    </a:cubicBezTo>
                    <a:cubicBezTo>
                      <a:pt x="782" y="276"/>
                      <a:pt x="783" y="276"/>
                      <a:pt x="783" y="275"/>
                    </a:cubicBezTo>
                    <a:cubicBezTo>
                      <a:pt x="784" y="275"/>
                      <a:pt x="784" y="275"/>
                      <a:pt x="784" y="275"/>
                    </a:cubicBezTo>
                    <a:cubicBezTo>
                      <a:pt x="784" y="277"/>
                      <a:pt x="784" y="277"/>
                      <a:pt x="784" y="277"/>
                    </a:cubicBezTo>
                    <a:lnTo>
                      <a:pt x="786" y="277"/>
                    </a:lnTo>
                    <a:close/>
                    <a:moveTo>
                      <a:pt x="890" y="298"/>
                    </a:moveTo>
                    <a:cubicBezTo>
                      <a:pt x="890" y="300"/>
                      <a:pt x="889" y="301"/>
                      <a:pt x="889" y="303"/>
                    </a:cubicBezTo>
                    <a:cubicBezTo>
                      <a:pt x="888" y="304"/>
                      <a:pt x="888" y="304"/>
                      <a:pt x="888" y="304"/>
                    </a:cubicBezTo>
                    <a:cubicBezTo>
                      <a:pt x="888" y="306"/>
                      <a:pt x="887" y="307"/>
                      <a:pt x="886" y="309"/>
                    </a:cubicBezTo>
                    <a:cubicBezTo>
                      <a:pt x="886" y="309"/>
                      <a:pt x="886" y="310"/>
                      <a:pt x="886" y="310"/>
                    </a:cubicBezTo>
                    <a:cubicBezTo>
                      <a:pt x="886" y="308"/>
                      <a:pt x="887" y="306"/>
                      <a:pt x="887" y="305"/>
                    </a:cubicBezTo>
                    <a:cubicBezTo>
                      <a:pt x="888" y="303"/>
                      <a:pt x="888" y="302"/>
                      <a:pt x="889" y="301"/>
                    </a:cubicBezTo>
                    <a:cubicBezTo>
                      <a:pt x="889" y="300"/>
                      <a:pt x="890" y="299"/>
                      <a:pt x="890" y="298"/>
                    </a:cubicBezTo>
                    <a:close/>
                    <a:moveTo>
                      <a:pt x="911" y="1527"/>
                    </a:moveTo>
                    <a:cubicBezTo>
                      <a:pt x="911" y="1528"/>
                      <a:pt x="910" y="1528"/>
                      <a:pt x="910" y="1529"/>
                    </a:cubicBezTo>
                    <a:cubicBezTo>
                      <a:pt x="910" y="1529"/>
                      <a:pt x="910" y="1529"/>
                      <a:pt x="910" y="1529"/>
                    </a:cubicBezTo>
                    <a:cubicBezTo>
                      <a:pt x="910" y="1529"/>
                      <a:pt x="909" y="1529"/>
                      <a:pt x="909" y="1529"/>
                    </a:cubicBezTo>
                    <a:cubicBezTo>
                      <a:pt x="908" y="1530"/>
                      <a:pt x="907" y="1530"/>
                      <a:pt x="906" y="1531"/>
                    </a:cubicBezTo>
                    <a:cubicBezTo>
                      <a:pt x="906" y="1531"/>
                      <a:pt x="905" y="1532"/>
                      <a:pt x="905" y="1532"/>
                    </a:cubicBezTo>
                    <a:cubicBezTo>
                      <a:pt x="905" y="1532"/>
                      <a:pt x="905" y="1532"/>
                      <a:pt x="904" y="1532"/>
                    </a:cubicBezTo>
                    <a:cubicBezTo>
                      <a:pt x="903" y="1532"/>
                      <a:pt x="903" y="1532"/>
                      <a:pt x="903" y="1532"/>
                    </a:cubicBezTo>
                    <a:cubicBezTo>
                      <a:pt x="902" y="1532"/>
                      <a:pt x="902" y="1532"/>
                      <a:pt x="901" y="1532"/>
                    </a:cubicBezTo>
                    <a:cubicBezTo>
                      <a:pt x="899" y="1532"/>
                      <a:pt x="899" y="1532"/>
                      <a:pt x="899" y="1532"/>
                    </a:cubicBezTo>
                    <a:cubicBezTo>
                      <a:pt x="899" y="1534"/>
                      <a:pt x="899" y="1534"/>
                      <a:pt x="899" y="1534"/>
                    </a:cubicBezTo>
                    <a:cubicBezTo>
                      <a:pt x="899" y="1534"/>
                      <a:pt x="899" y="1534"/>
                      <a:pt x="899" y="1534"/>
                    </a:cubicBezTo>
                    <a:cubicBezTo>
                      <a:pt x="899" y="1534"/>
                      <a:pt x="899" y="1535"/>
                      <a:pt x="899" y="1535"/>
                    </a:cubicBezTo>
                    <a:cubicBezTo>
                      <a:pt x="898" y="1534"/>
                      <a:pt x="897" y="1534"/>
                      <a:pt x="896" y="1533"/>
                    </a:cubicBezTo>
                    <a:cubicBezTo>
                      <a:pt x="896" y="1533"/>
                      <a:pt x="896" y="1533"/>
                      <a:pt x="896" y="1532"/>
                    </a:cubicBezTo>
                    <a:cubicBezTo>
                      <a:pt x="896" y="1532"/>
                      <a:pt x="896" y="1532"/>
                      <a:pt x="896" y="1532"/>
                    </a:cubicBezTo>
                    <a:cubicBezTo>
                      <a:pt x="896" y="1532"/>
                      <a:pt x="896" y="1532"/>
                      <a:pt x="896" y="1532"/>
                    </a:cubicBezTo>
                    <a:cubicBezTo>
                      <a:pt x="896" y="1531"/>
                      <a:pt x="897" y="1531"/>
                      <a:pt x="897" y="1531"/>
                    </a:cubicBezTo>
                    <a:cubicBezTo>
                      <a:pt x="898" y="1530"/>
                      <a:pt x="899" y="1530"/>
                      <a:pt x="900" y="1528"/>
                    </a:cubicBezTo>
                    <a:cubicBezTo>
                      <a:pt x="901" y="1527"/>
                      <a:pt x="901" y="1525"/>
                      <a:pt x="901" y="1523"/>
                    </a:cubicBezTo>
                    <a:cubicBezTo>
                      <a:pt x="901" y="1521"/>
                      <a:pt x="901" y="1519"/>
                      <a:pt x="901" y="1518"/>
                    </a:cubicBezTo>
                    <a:cubicBezTo>
                      <a:pt x="901" y="1518"/>
                      <a:pt x="901" y="1517"/>
                      <a:pt x="901" y="1516"/>
                    </a:cubicBezTo>
                    <a:cubicBezTo>
                      <a:pt x="901" y="1516"/>
                      <a:pt x="901" y="1515"/>
                      <a:pt x="901" y="1515"/>
                    </a:cubicBezTo>
                    <a:cubicBezTo>
                      <a:pt x="901" y="1515"/>
                      <a:pt x="902" y="1514"/>
                      <a:pt x="902" y="1514"/>
                    </a:cubicBezTo>
                    <a:cubicBezTo>
                      <a:pt x="903" y="1514"/>
                      <a:pt x="904" y="1513"/>
                      <a:pt x="904" y="1513"/>
                    </a:cubicBezTo>
                    <a:cubicBezTo>
                      <a:pt x="905" y="1513"/>
                      <a:pt x="905" y="1512"/>
                      <a:pt x="906" y="1512"/>
                    </a:cubicBezTo>
                    <a:cubicBezTo>
                      <a:pt x="906" y="1512"/>
                      <a:pt x="907" y="1512"/>
                      <a:pt x="907" y="1512"/>
                    </a:cubicBezTo>
                    <a:cubicBezTo>
                      <a:pt x="910" y="1511"/>
                      <a:pt x="910" y="1509"/>
                      <a:pt x="911" y="1508"/>
                    </a:cubicBezTo>
                    <a:cubicBezTo>
                      <a:pt x="911" y="1508"/>
                      <a:pt x="911" y="1507"/>
                      <a:pt x="911" y="1507"/>
                    </a:cubicBezTo>
                    <a:cubicBezTo>
                      <a:pt x="911" y="1507"/>
                      <a:pt x="911" y="1507"/>
                      <a:pt x="911" y="1507"/>
                    </a:cubicBezTo>
                    <a:cubicBezTo>
                      <a:pt x="912" y="1507"/>
                      <a:pt x="913" y="1507"/>
                      <a:pt x="914" y="1506"/>
                    </a:cubicBezTo>
                    <a:cubicBezTo>
                      <a:pt x="916" y="1504"/>
                      <a:pt x="917" y="1501"/>
                      <a:pt x="915" y="1499"/>
                    </a:cubicBezTo>
                    <a:cubicBezTo>
                      <a:pt x="915" y="1498"/>
                      <a:pt x="915" y="1497"/>
                      <a:pt x="915" y="1497"/>
                    </a:cubicBezTo>
                    <a:cubicBezTo>
                      <a:pt x="915" y="1497"/>
                      <a:pt x="915" y="1497"/>
                      <a:pt x="915" y="1497"/>
                    </a:cubicBezTo>
                    <a:cubicBezTo>
                      <a:pt x="916" y="1497"/>
                      <a:pt x="917" y="1496"/>
                      <a:pt x="918" y="1496"/>
                    </a:cubicBezTo>
                    <a:cubicBezTo>
                      <a:pt x="919" y="1494"/>
                      <a:pt x="919" y="1493"/>
                      <a:pt x="919" y="1492"/>
                    </a:cubicBezTo>
                    <a:cubicBezTo>
                      <a:pt x="919" y="1492"/>
                      <a:pt x="919" y="1492"/>
                      <a:pt x="919" y="1492"/>
                    </a:cubicBezTo>
                    <a:cubicBezTo>
                      <a:pt x="919" y="1492"/>
                      <a:pt x="920" y="1491"/>
                      <a:pt x="920" y="1491"/>
                    </a:cubicBezTo>
                    <a:cubicBezTo>
                      <a:pt x="920" y="1490"/>
                      <a:pt x="920" y="1490"/>
                      <a:pt x="920" y="1489"/>
                    </a:cubicBezTo>
                    <a:cubicBezTo>
                      <a:pt x="920" y="1488"/>
                      <a:pt x="920" y="1487"/>
                      <a:pt x="920" y="1486"/>
                    </a:cubicBezTo>
                    <a:cubicBezTo>
                      <a:pt x="920" y="1486"/>
                      <a:pt x="919" y="1485"/>
                      <a:pt x="919" y="1485"/>
                    </a:cubicBezTo>
                    <a:cubicBezTo>
                      <a:pt x="919" y="1485"/>
                      <a:pt x="919" y="1484"/>
                      <a:pt x="919" y="1484"/>
                    </a:cubicBezTo>
                    <a:cubicBezTo>
                      <a:pt x="919" y="1484"/>
                      <a:pt x="919" y="1483"/>
                      <a:pt x="920" y="1483"/>
                    </a:cubicBezTo>
                    <a:cubicBezTo>
                      <a:pt x="920" y="1482"/>
                      <a:pt x="919" y="1482"/>
                      <a:pt x="919" y="1481"/>
                    </a:cubicBezTo>
                    <a:cubicBezTo>
                      <a:pt x="919" y="1481"/>
                      <a:pt x="919" y="1481"/>
                      <a:pt x="919" y="1480"/>
                    </a:cubicBezTo>
                    <a:cubicBezTo>
                      <a:pt x="919" y="1480"/>
                      <a:pt x="920" y="1479"/>
                      <a:pt x="920" y="1478"/>
                    </a:cubicBezTo>
                    <a:cubicBezTo>
                      <a:pt x="922" y="1476"/>
                      <a:pt x="921" y="1474"/>
                      <a:pt x="921" y="1473"/>
                    </a:cubicBezTo>
                    <a:cubicBezTo>
                      <a:pt x="921" y="1473"/>
                      <a:pt x="921" y="1473"/>
                      <a:pt x="921" y="1472"/>
                    </a:cubicBezTo>
                    <a:cubicBezTo>
                      <a:pt x="921" y="1472"/>
                      <a:pt x="921" y="1471"/>
                      <a:pt x="920" y="1470"/>
                    </a:cubicBezTo>
                    <a:cubicBezTo>
                      <a:pt x="921" y="1471"/>
                      <a:pt x="921" y="1471"/>
                      <a:pt x="921" y="1471"/>
                    </a:cubicBezTo>
                    <a:cubicBezTo>
                      <a:pt x="921" y="1471"/>
                      <a:pt x="921" y="1471"/>
                      <a:pt x="921" y="1472"/>
                    </a:cubicBezTo>
                    <a:cubicBezTo>
                      <a:pt x="921" y="1473"/>
                      <a:pt x="922" y="1474"/>
                      <a:pt x="923" y="1475"/>
                    </a:cubicBezTo>
                    <a:cubicBezTo>
                      <a:pt x="924" y="1475"/>
                      <a:pt x="925" y="1475"/>
                      <a:pt x="926" y="1475"/>
                    </a:cubicBezTo>
                    <a:cubicBezTo>
                      <a:pt x="928" y="1475"/>
                      <a:pt x="929" y="1474"/>
                      <a:pt x="930" y="1473"/>
                    </a:cubicBezTo>
                    <a:cubicBezTo>
                      <a:pt x="931" y="1473"/>
                      <a:pt x="931" y="1473"/>
                      <a:pt x="931" y="1473"/>
                    </a:cubicBezTo>
                    <a:cubicBezTo>
                      <a:pt x="931" y="1473"/>
                      <a:pt x="932" y="1472"/>
                      <a:pt x="932" y="1472"/>
                    </a:cubicBezTo>
                    <a:cubicBezTo>
                      <a:pt x="933" y="1472"/>
                      <a:pt x="934" y="1471"/>
                      <a:pt x="935" y="1471"/>
                    </a:cubicBezTo>
                    <a:cubicBezTo>
                      <a:pt x="935" y="1470"/>
                      <a:pt x="936" y="1469"/>
                      <a:pt x="936" y="1469"/>
                    </a:cubicBezTo>
                    <a:cubicBezTo>
                      <a:pt x="936" y="1469"/>
                      <a:pt x="936" y="1468"/>
                      <a:pt x="937" y="1468"/>
                    </a:cubicBezTo>
                    <a:cubicBezTo>
                      <a:pt x="937" y="1469"/>
                      <a:pt x="937" y="1469"/>
                      <a:pt x="938" y="1470"/>
                    </a:cubicBezTo>
                    <a:cubicBezTo>
                      <a:pt x="938" y="1471"/>
                      <a:pt x="938" y="1471"/>
                      <a:pt x="938" y="1473"/>
                    </a:cubicBezTo>
                    <a:cubicBezTo>
                      <a:pt x="938" y="1474"/>
                      <a:pt x="938" y="1474"/>
                      <a:pt x="938" y="1474"/>
                    </a:cubicBezTo>
                    <a:cubicBezTo>
                      <a:pt x="938" y="1474"/>
                      <a:pt x="938" y="1475"/>
                      <a:pt x="938" y="1475"/>
                    </a:cubicBezTo>
                    <a:cubicBezTo>
                      <a:pt x="934" y="1478"/>
                      <a:pt x="935" y="1481"/>
                      <a:pt x="936" y="1483"/>
                    </a:cubicBezTo>
                    <a:cubicBezTo>
                      <a:pt x="936" y="1484"/>
                      <a:pt x="936" y="1484"/>
                      <a:pt x="936" y="1485"/>
                    </a:cubicBezTo>
                    <a:cubicBezTo>
                      <a:pt x="936" y="1485"/>
                      <a:pt x="936" y="1485"/>
                      <a:pt x="936" y="1486"/>
                    </a:cubicBezTo>
                    <a:cubicBezTo>
                      <a:pt x="936" y="1486"/>
                      <a:pt x="936" y="1486"/>
                      <a:pt x="936" y="1487"/>
                    </a:cubicBezTo>
                    <a:cubicBezTo>
                      <a:pt x="936" y="1487"/>
                      <a:pt x="935" y="1487"/>
                      <a:pt x="935" y="1487"/>
                    </a:cubicBezTo>
                    <a:cubicBezTo>
                      <a:pt x="935" y="1487"/>
                      <a:pt x="935" y="1487"/>
                      <a:pt x="935" y="1488"/>
                    </a:cubicBezTo>
                    <a:cubicBezTo>
                      <a:pt x="934" y="1488"/>
                      <a:pt x="933" y="1489"/>
                      <a:pt x="932" y="1490"/>
                    </a:cubicBezTo>
                    <a:cubicBezTo>
                      <a:pt x="931" y="1491"/>
                      <a:pt x="931" y="1491"/>
                      <a:pt x="931" y="1491"/>
                    </a:cubicBezTo>
                    <a:cubicBezTo>
                      <a:pt x="930" y="1492"/>
                      <a:pt x="930" y="1493"/>
                      <a:pt x="929" y="1494"/>
                    </a:cubicBezTo>
                    <a:cubicBezTo>
                      <a:pt x="928" y="1495"/>
                      <a:pt x="928" y="1496"/>
                      <a:pt x="928" y="1497"/>
                    </a:cubicBezTo>
                    <a:cubicBezTo>
                      <a:pt x="928" y="1497"/>
                      <a:pt x="928" y="1498"/>
                      <a:pt x="928" y="1498"/>
                    </a:cubicBezTo>
                    <a:cubicBezTo>
                      <a:pt x="928" y="1499"/>
                      <a:pt x="927" y="1499"/>
                      <a:pt x="927" y="1499"/>
                    </a:cubicBezTo>
                    <a:cubicBezTo>
                      <a:pt x="926" y="1499"/>
                      <a:pt x="926" y="1499"/>
                      <a:pt x="925" y="1500"/>
                    </a:cubicBezTo>
                    <a:cubicBezTo>
                      <a:pt x="924" y="1500"/>
                      <a:pt x="924" y="1501"/>
                      <a:pt x="923" y="1503"/>
                    </a:cubicBezTo>
                    <a:cubicBezTo>
                      <a:pt x="922" y="1505"/>
                      <a:pt x="922" y="1508"/>
                      <a:pt x="923" y="1510"/>
                    </a:cubicBezTo>
                    <a:cubicBezTo>
                      <a:pt x="923" y="1512"/>
                      <a:pt x="923" y="1513"/>
                      <a:pt x="923" y="1515"/>
                    </a:cubicBezTo>
                    <a:cubicBezTo>
                      <a:pt x="922" y="1516"/>
                      <a:pt x="922" y="1516"/>
                      <a:pt x="920" y="1517"/>
                    </a:cubicBezTo>
                    <a:cubicBezTo>
                      <a:pt x="920" y="1517"/>
                      <a:pt x="920" y="1517"/>
                      <a:pt x="919" y="1517"/>
                    </a:cubicBezTo>
                    <a:cubicBezTo>
                      <a:pt x="919" y="1518"/>
                      <a:pt x="919" y="1518"/>
                      <a:pt x="918" y="1518"/>
                    </a:cubicBezTo>
                    <a:cubicBezTo>
                      <a:pt x="917" y="1519"/>
                      <a:pt x="916" y="1519"/>
                      <a:pt x="916" y="1520"/>
                    </a:cubicBezTo>
                    <a:cubicBezTo>
                      <a:pt x="915" y="1521"/>
                      <a:pt x="915" y="1521"/>
                      <a:pt x="915" y="1521"/>
                    </a:cubicBezTo>
                    <a:cubicBezTo>
                      <a:pt x="913" y="1523"/>
                      <a:pt x="912" y="1525"/>
                      <a:pt x="912" y="1527"/>
                    </a:cubicBezTo>
                    <a:cubicBezTo>
                      <a:pt x="911" y="1527"/>
                      <a:pt x="911" y="1527"/>
                      <a:pt x="911" y="1527"/>
                    </a:cubicBezTo>
                    <a:close/>
                    <a:moveTo>
                      <a:pt x="879" y="292"/>
                    </a:moveTo>
                    <a:cubicBezTo>
                      <a:pt x="878" y="293"/>
                      <a:pt x="876" y="294"/>
                      <a:pt x="875" y="295"/>
                    </a:cubicBezTo>
                    <a:cubicBezTo>
                      <a:pt x="875" y="295"/>
                      <a:pt x="875" y="294"/>
                      <a:pt x="874" y="294"/>
                    </a:cubicBezTo>
                    <a:cubicBezTo>
                      <a:pt x="874" y="294"/>
                      <a:pt x="873" y="294"/>
                      <a:pt x="872" y="294"/>
                    </a:cubicBezTo>
                    <a:cubicBezTo>
                      <a:pt x="872" y="294"/>
                      <a:pt x="871" y="294"/>
                      <a:pt x="871" y="294"/>
                    </a:cubicBezTo>
                    <a:cubicBezTo>
                      <a:pt x="870" y="294"/>
                      <a:pt x="870" y="293"/>
                      <a:pt x="870" y="293"/>
                    </a:cubicBezTo>
                    <a:cubicBezTo>
                      <a:pt x="870" y="293"/>
                      <a:pt x="871" y="293"/>
                      <a:pt x="871" y="293"/>
                    </a:cubicBezTo>
                    <a:cubicBezTo>
                      <a:pt x="872" y="293"/>
                      <a:pt x="873" y="293"/>
                      <a:pt x="873" y="293"/>
                    </a:cubicBezTo>
                    <a:cubicBezTo>
                      <a:pt x="876" y="294"/>
                      <a:pt x="876" y="294"/>
                      <a:pt x="876" y="294"/>
                    </a:cubicBezTo>
                    <a:cubicBezTo>
                      <a:pt x="876" y="294"/>
                      <a:pt x="876" y="291"/>
                      <a:pt x="876" y="291"/>
                    </a:cubicBezTo>
                    <a:cubicBezTo>
                      <a:pt x="877" y="291"/>
                      <a:pt x="877" y="291"/>
                      <a:pt x="878" y="291"/>
                    </a:cubicBezTo>
                    <a:cubicBezTo>
                      <a:pt x="878" y="291"/>
                      <a:pt x="879" y="291"/>
                      <a:pt x="879" y="291"/>
                    </a:cubicBezTo>
                    <a:cubicBezTo>
                      <a:pt x="880" y="291"/>
                      <a:pt x="880" y="291"/>
                      <a:pt x="881" y="290"/>
                    </a:cubicBezTo>
                    <a:cubicBezTo>
                      <a:pt x="880" y="291"/>
                      <a:pt x="880" y="291"/>
                      <a:pt x="879" y="292"/>
                    </a:cubicBezTo>
                    <a:close/>
                    <a:moveTo>
                      <a:pt x="858" y="204"/>
                    </a:moveTo>
                    <a:cubicBezTo>
                      <a:pt x="858" y="205"/>
                      <a:pt x="858" y="205"/>
                      <a:pt x="857" y="205"/>
                    </a:cubicBezTo>
                    <a:cubicBezTo>
                      <a:pt x="857" y="206"/>
                      <a:pt x="856" y="206"/>
                      <a:pt x="854" y="206"/>
                    </a:cubicBezTo>
                    <a:cubicBezTo>
                      <a:pt x="854" y="206"/>
                      <a:pt x="854" y="206"/>
                      <a:pt x="854" y="206"/>
                    </a:cubicBezTo>
                    <a:cubicBezTo>
                      <a:pt x="855" y="206"/>
                      <a:pt x="855" y="205"/>
                      <a:pt x="855" y="205"/>
                    </a:cubicBezTo>
                    <a:cubicBezTo>
                      <a:pt x="855" y="205"/>
                      <a:pt x="855" y="205"/>
                      <a:pt x="855" y="205"/>
                    </a:cubicBezTo>
                    <a:cubicBezTo>
                      <a:pt x="855" y="205"/>
                      <a:pt x="855" y="205"/>
                      <a:pt x="855" y="205"/>
                    </a:cubicBezTo>
                    <a:cubicBezTo>
                      <a:pt x="856" y="205"/>
                      <a:pt x="856" y="205"/>
                      <a:pt x="856" y="205"/>
                    </a:cubicBezTo>
                    <a:cubicBezTo>
                      <a:pt x="858" y="205"/>
                      <a:pt x="859" y="203"/>
                      <a:pt x="859" y="202"/>
                    </a:cubicBezTo>
                    <a:cubicBezTo>
                      <a:pt x="861" y="202"/>
                      <a:pt x="861" y="202"/>
                      <a:pt x="861" y="202"/>
                    </a:cubicBezTo>
                    <a:cubicBezTo>
                      <a:pt x="860" y="203"/>
                      <a:pt x="859" y="204"/>
                      <a:pt x="858" y="204"/>
                    </a:cubicBezTo>
                    <a:close/>
                  </a:path>
                </a:pathLst>
              </a:custGeom>
              <a:solidFill>
                <a:srgbClr val="92D050">
                  <a:alpha val="2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4" name="Freeform 22">
                <a:extLst>
                  <a:ext uri="{FF2B5EF4-FFF2-40B4-BE49-F238E27FC236}">
                    <a16:creationId xmlns:a16="http://schemas.microsoft.com/office/drawing/2014/main" id="{71C41B21-15BB-4EF5-869E-BF0180FC15D1}"/>
                  </a:ext>
                </a:extLst>
              </p:cNvPr>
              <p:cNvSpPr>
                <a:spLocks/>
              </p:cNvSpPr>
              <p:nvPr/>
            </p:nvSpPr>
            <p:spPr bwMode="auto">
              <a:xfrm>
                <a:off x="3066" y="2713"/>
                <a:ext cx="282" cy="308"/>
              </a:xfrm>
              <a:custGeom>
                <a:avLst/>
                <a:gdLst>
                  <a:gd name="T0" fmla="*/ 182 w 184"/>
                  <a:gd name="T1" fmla="*/ 149 h 201"/>
                  <a:gd name="T2" fmla="*/ 176 w 184"/>
                  <a:gd name="T3" fmla="*/ 144 h 201"/>
                  <a:gd name="T4" fmla="*/ 171 w 184"/>
                  <a:gd name="T5" fmla="*/ 128 h 201"/>
                  <a:gd name="T6" fmla="*/ 179 w 184"/>
                  <a:gd name="T7" fmla="*/ 115 h 201"/>
                  <a:gd name="T8" fmla="*/ 175 w 184"/>
                  <a:gd name="T9" fmla="*/ 101 h 201"/>
                  <a:gd name="T10" fmla="*/ 152 w 184"/>
                  <a:gd name="T11" fmla="*/ 77 h 201"/>
                  <a:gd name="T12" fmla="*/ 130 w 184"/>
                  <a:gd name="T13" fmla="*/ 63 h 201"/>
                  <a:gd name="T14" fmla="*/ 109 w 184"/>
                  <a:gd name="T15" fmla="*/ 51 h 201"/>
                  <a:gd name="T16" fmla="*/ 93 w 184"/>
                  <a:gd name="T17" fmla="*/ 39 h 201"/>
                  <a:gd name="T18" fmla="*/ 78 w 184"/>
                  <a:gd name="T19" fmla="*/ 35 h 201"/>
                  <a:gd name="T20" fmla="*/ 69 w 184"/>
                  <a:gd name="T21" fmla="*/ 34 h 201"/>
                  <a:gd name="T22" fmla="*/ 35 w 184"/>
                  <a:gd name="T23" fmla="*/ 0 h 201"/>
                  <a:gd name="T24" fmla="*/ 23 w 184"/>
                  <a:gd name="T25" fmla="*/ 2 h 201"/>
                  <a:gd name="T26" fmla="*/ 23 w 184"/>
                  <a:gd name="T27" fmla="*/ 5 h 201"/>
                  <a:gd name="T28" fmla="*/ 13 w 184"/>
                  <a:gd name="T29" fmla="*/ 5 h 201"/>
                  <a:gd name="T30" fmla="*/ 7 w 184"/>
                  <a:gd name="T31" fmla="*/ 8 h 201"/>
                  <a:gd name="T32" fmla="*/ 3 w 184"/>
                  <a:gd name="T33" fmla="*/ 15 h 201"/>
                  <a:gd name="T34" fmla="*/ 2 w 184"/>
                  <a:gd name="T35" fmla="*/ 20 h 201"/>
                  <a:gd name="T36" fmla="*/ 7 w 184"/>
                  <a:gd name="T37" fmla="*/ 39 h 201"/>
                  <a:gd name="T38" fmla="*/ 5 w 184"/>
                  <a:gd name="T39" fmla="*/ 43 h 201"/>
                  <a:gd name="T40" fmla="*/ 4 w 184"/>
                  <a:gd name="T41" fmla="*/ 60 h 201"/>
                  <a:gd name="T42" fmla="*/ 2 w 184"/>
                  <a:gd name="T43" fmla="*/ 76 h 201"/>
                  <a:gd name="T44" fmla="*/ 7 w 184"/>
                  <a:gd name="T45" fmla="*/ 93 h 201"/>
                  <a:gd name="T46" fmla="*/ 11 w 184"/>
                  <a:gd name="T47" fmla="*/ 124 h 201"/>
                  <a:gd name="T48" fmla="*/ 10 w 184"/>
                  <a:gd name="T49" fmla="*/ 124 h 201"/>
                  <a:gd name="T50" fmla="*/ 6 w 184"/>
                  <a:gd name="T51" fmla="*/ 125 h 201"/>
                  <a:gd name="T52" fmla="*/ 14 w 184"/>
                  <a:gd name="T53" fmla="*/ 160 h 201"/>
                  <a:gd name="T54" fmla="*/ 20 w 184"/>
                  <a:gd name="T55" fmla="*/ 170 h 201"/>
                  <a:gd name="T56" fmla="*/ 30 w 184"/>
                  <a:gd name="T57" fmla="*/ 177 h 201"/>
                  <a:gd name="T58" fmla="*/ 33 w 184"/>
                  <a:gd name="T59" fmla="*/ 180 h 201"/>
                  <a:gd name="T60" fmla="*/ 42 w 184"/>
                  <a:gd name="T61" fmla="*/ 181 h 201"/>
                  <a:gd name="T62" fmla="*/ 50 w 184"/>
                  <a:gd name="T63" fmla="*/ 181 h 201"/>
                  <a:gd name="T64" fmla="*/ 54 w 184"/>
                  <a:gd name="T65" fmla="*/ 181 h 201"/>
                  <a:gd name="T66" fmla="*/ 59 w 184"/>
                  <a:gd name="T67" fmla="*/ 181 h 201"/>
                  <a:gd name="T68" fmla="*/ 70 w 184"/>
                  <a:gd name="T69" fmla="*/ 190 h 201"/>
                  <a:gd name="T70" fmla="*/ 77 w 184"/>
                  <a:gd name="T71" fmla="*/ 193 h 201"/>
                  <a:gd name="T72" fmla="*/ 83 w 184"/>
                  <a:gd name="T73" fmla="*/ 195 h 201"/>
                  <a:gd name="T74" fmla="*/ 91 w 184"/>
                  <a:gd name="T75" fmla="*/ 199 h 201"/>
                  <a:gd name="T76" fmla="*/ 97 w 184"/>
                  <a:gd name="T77" fmla="*/ 200 h 201"/>
                  <a:gd name="T78" fmla="*/ 107 w 184"/>
                  <a:gd name="T79" fmla="*/ 196 h 201"/>
                  <a:gd name="T80" fmla="*/ 114 w 184"/>
                  <a:gd name="T81" fmla="*/ 194 h 201"/>
                  <a:gd name="T82" fmla="*/ 120 w 184"/>
                  <a:gd name="T83" fmla="*/ 195 h 201"/>
                  <a:gd name="T84" fmla="*/ 124 w 184"/>
                  <a:gd name="T85" fmla="*/ 196 h 201"/>
                  <a:gd name="T86" fmla="*/ 132 w 184"/>
                  <a:gd name="T87" fmla="*/ 199 h 201"/>
                  <a:gd name="T88" fmla="*/ 134 w 184"/>
                  <a:gd name="T89" fmla="*/ 199 h 201"/>
                  <a:gd name="T90" fmla="*/ 145 w 184"/>
                  <a:gd name="T91" fmla="*/ 199 h 201"/>
                  <a:gd name="T92" fmla="*/ 152 w 184"/>
                  <a:gd name="T93" fmla="*/ 196 h 201"/>
                  <a:gd name="T94" fmla="*/ 155 w 184"/>
                  <a:gd name="T95" fmla="*/ 194 h 201"/>
                  <a:gd name="T96" fmla="*/ 159 w 184"/>
                  <a:gd name="T97" fmla="*/ 190 h 201"/>
                  <a:gd name="T98" fmla="*/ 166 w 184"/>
                  <a:gd name="T99" fmla="*/ 188 h 201"/>
                  <a:gd name="T100" fmla="*/ 171 w 184"/>
                  <a:gd name="T101" fmla="*/ 182 h 201"/>
                  <a:gd name="T102" fmla="*/ 177 w 184"/>
                  <a:gd name="T103" fmla="*/ 175 h 201"/>
                  <a:gd name="T104" fmla="*/ 178 w 184"/>
                  <a:gd name="T105" fmla="*/ 170 h 201"/>
                  <a:gd name="T106" fmla="*/ 180 w 184"/>
                  <a:gd name="T107" fmla="*/ 166 h 201"/>
                  <a:gd name="T108" fmla="*/ 183 w 184"/>
                  <a:gd name="T109" fmla="*/ 154 h 201"/>
                  <a:gd name="T110" fmla="*/ 184 w 184"/>
                  <a:gd name="T111" fmla="*/ 15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1">
                    <a:moveTo>
                      <a:pt x="184" y="151"/>
                    </a:moveTo>
                    <a:cubicBezTo>
                      <a:pt x="182" y="149"/>
                      <a:pt x="182" y="149"/>
                      <a:pt x="182" y="149"/>
                    </a:cubicBezTo>
                    <a:cubicBezTo>
                      <a:pt x="182" y="149"/>
                      <a:pt x="182" y="149"/>
                      <a:pt x="182" y="149"/>
                    </a:cubicBezTo>
                    <a:cubicBezTo>
                      <a:pt x="182" y="149"/>
                      <a:pt x="182" y="149"/>
                      <a:pt x="182" y="149"/>
                    </a:cubicBezTo>
                    <a:cubicBezTo>
                      <a:pt x="181" y="149"/>
                      <a:pt x="180" y="148"/>
                      <a:pt x="179" y="148"/>
                    </a:cubicBezTo>
                    <a:cubicBezTo>
                      <a:pt x="177" y="148"/>
                      <a:pt x="176" y="147"/>
                      <a:pt x="176" y="144"/>
                    </a:cubicBezTo>
                    <a:cubicBezTo>
                      <a:pt x="175" y="142"/>
                      <a:pt x="175" y="141"/>
                      <a:pt x="175" y="139"/>
                    </a:cubicBezTo>
                    <a:cubicBezTo>
                      <a:pt x="175" y="135"/>
                      <a:pt x="175" y="131"/>
                      <a:pt x="172" y="129"/>
                    </a:cubicBezTo>
                    <a:cubicBezTo>
                      <a:pt x="171" y="129"/>
                      <a:pt x="171" y="129"/>
                      <a:pt x="171" y="128"/>
                    </a:cubicBezTo>
                    <a:cubicBezTo>
                      <a:pt x="172" y="128"/>
                      <a:pt x="172" y="128"/>
                      <a:pt x="172" y="128"/>
                    </a:cubicBezTo>
                    <a:cubicBezTo>
                      <a:pt x="173" y="125"/>
                      <a:pt x="174" y="122"/>
                      <a:pt x="175" y="119"/>
                    </a:cubicBezTo>
                    <a:cubicBezTo>
                      <a:pt x="176" y="117"/>
                      <a:pt x="178" y="116"/>
                      <a:pt x="179" y="115"/>
                    </a:cubicBezTo>
                    <a:cubicBezTo>
                      <a:pt x="180" y="114"/>
                      <a:pt x="181" y="113"/>
                      <a:pt x="182" y="112"/>
                    </a:cubicBezTo>
                    <a:cubicBezTo>
                      <a:pt x="183" y="110"/>
                      <a:pt x="184" y="109"/>
                      <a:pt x="183" y="107"/>
                    </a:cubicBezTo>
                    <a:cubicBezTo>
                      <a:pt x="183" y="105"/>
                      <a:pt x="179" y="103"/>
                      <a:pt x="175" y="101"/>
                    </a:cubicBezTo>
                    <a:cubicBezTo>
                      <a:pt x="174" y="101"/>
                      <a:pt x="174" y="101"/>
                      <a:pt x="173" y="101"/>
                    </a:cubicBezTo>
                    <a:cubicBezTo>
                      <a:pt x="168" y="98"/>
                      <a:pt x="164" y="96"/>
                      <a:pt x="162" y="90"/>
                    </a:cubicBezTo>
                    <a:cubicBezTo>
                      <a:pt x="159" y="84"/>
                      <a:pt x="157" y="80"/>
                      <a:pt x="152" y="77"/>
                    </a:cubicBezTo>
                    <a:cubicBezTo>
                      <a:pt x="149" y="75"/>
                      <a:pt x="147" y="75"/>
                      <a:pt x="144" y="74"/>
                    </a:cubicBezTo>
                    <a:cubicBezTo>
                      <a:pt x="142" y="73"/>
                      <a:pt x="139" y="72"/>
                      <a:pt x="137" y="71"/>
                    </a:cubicBezTo>
                    <a:cubicBezTo>
                      <a:pt x="133" y="69"/>
                      <a:pt x="131" y="66"/>
                      <a:pt x="130" y="63"/>
                    </a:cubicBezTo>
                    <a:cubicBezTo>
                      <a:pt x="128" y="62"/>
                      <a:pt x="127" y="60"/>
                      <a:pt x="125" y="58"/>
                    </a:cubicBezTo>
                    <a:cubicBezTo>
                      <a:pt x="123" y="56"/>
                      <a:pt x="120" y="55"/>
                      <a:pt x="116" y="54"/>
                    </a:cubicBezTo>
                    <a:cubicBezTo>
                      <a:pt x="114" y="53"/>
                      <a:pt x="111" y="53"/>
                      <a:pt x="109" y="51"/>
                    </a:cubicBezTo>
                    <a:cubicBezTo>
                      <a:pt x="107" y="50"/>
                      <a:pt x="105" y="49"/>
                      <a:pt x="104" y="49"/>
                    </a:cubicBezTo>
                    <a:cubicBezTo>
                      <a:pt x="101" y="48"/>
                      <a:pt x="98" y="46"/>
                      <a:pt x="95" y="43"/>
                    </a:cubicBezTo>
                    <a:cubicBezTo>
                      <a:pt x="95" y="42"/>
                      <a:pt x="94" y="41"/>
                      <a:pt x="93" y="39"/>
                    </a:cubicBezTo>
                    <a:cubicBezTo>
                      <a:pt x="91" y="36"/>
                      <a:pt x="89" y="31"/>
                      <a:pt x="85" y="31"/>
                    </a:cubicBezTo>
                    <a:cubicBezTo>
                      <a:pt x="84" y="31"/>
                      <a:pt x="84" y="31"/>
                      <a:pt x="84" y="31"/>
                    </a:cubicBezTo>
                    <a:cubicBezTo>
                      <a:pt x="82" y="31"/>
                      <a:pt x="80" y="33"/>
                      <a:pt x="78" y="35"/>
                    </a:cubicBezTo>
                    <a:cubicBezTo>
                      <a:pt x="76" y="37"/>
                      <a:pt x="74" y="39"/>
                      <a:pt x="71" y="39"/>
                    </a:cubicBezTo>
                    <a:cubicBezTo>
                      <a:pt x="71" y="39"/>
                      <a:pt x="70" y="39"/>
                      <a:pt x="70" y="39"/>
                    </a:cubicBezTo>
                    <a:cubicBezTo>
                      <a:pt x="70" y="37"/>
                      <a:pt x="70" y="35"/>
                      <a:pt x="69" y="34"/>
                    </a:cubicBezTo>
                    <a:cubicBezTo>
                      <a:pt x="68" y="30"/>
                      <a:pt x="68" y="26"/>
                      <a:pt x="65" y="24"/>
                    </a:cubicBezTo>
                    <a:cubicBezTo>
                      <a:pt x="62" y="21"/>
                      <a:pt x="59" y="19"/>
                      <a:pt x="57" y="17"/>
                    </a:cubicBezTo>
                    <a:cubicBezTo>
                      <a:pt x="35" y="0"/>
                      <a:pt x="35" y="0"/>
                      <a:pt x="35" y="0"/>
                    </a:cubicBezTo>
                    <a:cubicBezTo>
                      <a:pt x="34" y="0"/>
                      <a:pt x="34" y="0"/>
                      <a:pt x="34" y="0"/>
                    </a:cubicBezTo>
                    <a:cubicBezTo>
                      <a:pt x="33" y="0"/>
                      <a:pt x="32" y="0"/>
                      <a:pt x="31" y="0"/>
                    </a:cubicBezTo>
                    <a:cubicBezTo>
                      <a:pt x="26" y="0"/>
                      <a:pt x="24" y="0"/>
                      <a:pt x="23" y="2"/>
                    </a:cubicBezTo>
                    <a:cubicBezTo>
                      <a:pt x="23" y="3"/>
                      <a:pt x="23" y="3"/>
                      <a:pt x="23" y="3"/>
                    </a:cubicBezTo>
                    <a:cubicBezTo>
                      <a:pt x="23" y="4"/>
                      <a:pt x="23" y="4"/>
                      <a:pt x="23" y="4"/>
                    </a:cubicBezTo>
                    <a:cubicBezTo>
                      <a:pt x="23" y="4"/>
                      <a:pt x="23" y="5"/>
                      <a:pt x="23" y="5"/>
                    </a:cubicBezTo>
                    <a:cubicBezTo>
                      <a:pt x="21" y="5"/>
                      <a:pt x="20" y="6"/>
                      <a:pt x="18" y="6"/>
                    </a:cubicBezTo>
                    <a:cubicBezTo>
                      <a:pt x="17" y="6"/>
                      <a:pt x="16" y="6"/>
                      <a:pt x="15" y="6"/>
                    </a:cubicBezTo>
                    <a:cubicBezTo>
                      <a:pt x="14" y="5"/>
                      <a:pt x="13" y="5"/>
                      <a:pt x="13" y="5"/>
                    </a:cubicBezTo>
                    <a:cubicBezTo>
                      <a:pt x="11" y="5"/>
                      <a:pt x="11" y="6"/>
                      <a:pt x="10" y="6"/>
                    </a:cubicBezTo>
                    <a:cubicBezTo>
                      <a:pt x="9" y="6"/>
                      <a:pt x="8" y="7"/>
                      <a:pt x="7" y="8"/>
                    </a:cubicBezTo>
                    <a:cubicBezTo>
                      <a:pt x="7" y="8"/>
                      <a:pt x="7" y="8"/>
                      <a:pt x="7" y="8"/>
                    </a:cubicBezTo>
                    <a:cubicBezTo>
                      <a:pt x="7" y="9"/>
                      <a:pt x="6" y="10"/>
                      <a:pt x="6" y="10"/>
                    </a:cubicBezTo>
                    <a:cubicBezTo>
                      <a:pt x="5" y="12"/>
                      <a:pt x="5" y="13"/>
                      <a:pt x="4" y="13"/>
                    </a:cubicBezTo>
                    <a:cubicBezTo>
                      <a:pt x="4" y="14"/>
                      <a:pt x="3" y="14"/>
                      <a:pt x="3" y="15"/>
                    </a:cubicBezTo>
                    <a:cubicBezTo>
                      <a:pt x="2" y="16"/>
                      <a:pt x="1" y="16"/>
                      <a:pt x="1" y="17"/>
                    </a:cubicBezTo>
                    <a:cubicBezTo>
                      <a:pt x="0" y="20"/>
                      <a:pt x="0" y="20"/>
                      <a:pt x="0" y="20"/>
                    </a:cubicBezTo>
                    <a:cubicBezTo>
                      <a:pt x="2" y="20"/>
                      <a:pt x="2" y="20"/>
                      <a:pt x="2" y="20"/>
                    </a:cubicBezTo>
                    <a:cubicBezTo>
                      <a:pt x="5" y="25"/>
                      <a:pt x="5" y="26"/>
                      <a:pt x="4" y="31"/>
                    </a:cubicBezTo>
                    <a:cubicBezTo>
                      <a:pt x="3" y="34"/>
                      <a:pt x="4" y="37"/>
                      <a:pt x="4" y="39"/>
                    </a:cubicBezTo>
                    <a:cubicBezTo>
                      <a:pt x="7" y="39"/>
                      <a:pt x="7" y="39"/>
                      <a:pt x="7" y="39"/>
                    </a:cubicBezTo>
                    <a:cubicBezTo>
                      <a:pt x="7" y="39"/>
                      <a:pt x="7" y="39"/>
                      <a:pt x="7" y="39"/>
                    </a:cubicBezTo>
                    <a:cubicBezTo>
                      <a:pt x="4" y="40"/>
                      <a:pt x="4" y="40"/>
                      <a:pt x="4" y="40"/>
                    </a:cubicBezTo>
                    <a:cubicBezTo>
                      <a:pt x="4" y="41"/>
                      <a:pt x="4" y="42"/>
                      <a:pt x="5" y="43"/>
                    </a:cubicBezTo>
                    <a:cubicBezTo>
                      <a:pt x="5" y="45"/>
                      <a:pt x="4" y="47"/>
                      <a:pt x="3" y="49"/>
                    </a:cubicBezTo>
                    <a:cubicBezTo>
                      <a:pt x="3" y="52"/>
                      <a:pt x="2" y="54"/>
                      <a:pt x="3" y="57"/>
                    </a:cubicBezTo>
                    <a:cubicBezTo>
                      <a:pt x="3" y="58"/>
                      <a:pt x="4" y="59"/>
                      <a:pt x="4" y="60"/>
                    </a:cubicBezTo>
                    <a:cubicBezTo>
                      <a:pt x="6" y="62"/>
                      <a:pt x="7" y="64"/>
                      <a:pt x="6" y="67"/>
                    </a:cubicBezTo>
                    <a:cubicBezTo>
                      <a:pt x="5" y="69"/>
                      <a:pt x="4" y="70"/>
                      <a:pt x="3" y="71"/>
                    </a:cubicBezTo>
                    <a:cubicBezTo>
                      <a:pt x="2" y="72"/>
                      <a:pt x="2" y="74"/>
                      <a:pt x="2" y="76"/>
                    </a:cubicBezTo>
                    <a:cubicBezTo>
                      <a:pt x="2" y="78"/>
                      <a:pt x="3" y="80"/>
                      <a:pt x="5" y="81"/>
                    </a:cubicBezTo>
                    <a:cubicBezTo>
                      <a:pt x="5" y="82"/>
                      <a:pt x="6" y="83"/>
                      <a:pt x="7" y="85"/>
                    </a:cubicBezTo>
                    <a:cubicBezTo>
                      <a:pt x="8" y="88"/>
                      <a:pt x="7" y="90"/>
                      <a:pt x="7" y="93"/>
                    </a:cubicBezTo>
                    <a:cubicBezTo>
                      <a:pt x="6" y="95"/>
                      <a:pt x="6" y="96"/>
                      <a:pt x="6" y="98"/>
                    </a:cubicBezTo>
                    <a:cubicBezTo>
                      <a:pt x="6" y="102"/>
                      <a:pt x="7" y="105"/>
                      <a:pt x="8" y="109"/>
                    </a:cubicBezTo>
                    <a:cubicBezTo>
                      <a:pt x="10" y="114"/>
                      <a:pt x="11" y="118"/>
                      <a:pt x="11" y="124"/>
                    </a:cubicBezTo>
                    <a:cubicBezTo>
                      <a:pt x="11" y="124"/>
                      <a:pt x="11" y="124"/>
                      <a:pt x="11" y="124"/>
                    </a:cubicBezTo>
                    <a:cubicBezTo>
                      <a:pt x="11" y="124"/>
                      <a:pt x="10" y="124"/>
                      <a:pt x="10" y="124"/>
                    </a:cubicBezTo>
                    <a:cubicBezTo>
                      <a:pt x="10" y="124"/>
                      <a:pt x="10" y="124"/>
                      <a:pt x="10" y="124"/>
                    </a:cubicBezTo>
                    <a:cubicBezTo>
                      <a:pt x="10" y="124"/>
                      <a:pt x="10" y="124"/>
                      <a:pt x="10" y="124"/>
                    </a:cubicBezTo>
                    <a:cubicBezTo>
                      <a:pt x="10" y="124"/>
                      <a:pt x="9" y="124"/>
                      <a:pt x="8" y="124"/>
                    </a:cubicBezTo>
                    <a:cubicBezTo>
                      <a:pt x="6" y="125"/>
                      <a:pt x="6" y="125"/>
                      <a:pt x="6" y="125"/>
                    </a:cubicBezTo>
                    <a:cubicBezTo>
                      <a:pt x="6" y="126"/>
                      <a:pt x="6" y="126"/>
                      <a:pt x="6" y="126"/>
                    </a:cubicBezTo>
                    <a:cubicBezTo>
                      <a:pt x="6" y="134"/>
                      <a:pt x="6" y="143"/>
                      <a:pt x="10" y="152"/>
                    </a:cubicBezTo>
                    <a:cubicBezTo>
                      <a:pt x="11" y="155"/>
                      <a:pt x="13" y="158"/>
                      <a:pt x="14" y="160"/>
                    </a:cubicBezTo>
                    <a:cubicBezTo>
                      <a:pt x="16" y="163"/>
                      <a:pt x="17" y="165"/>
                      <a:pt x="18" y="168"/>
                    </a:cubicBezTo>
                    <a:cubicBezTo>
                      <a:pt x="19" y="169"/>
                      <a:pt x="19" y="169"/>
                      <a:pt x="19" y="169"/>
                    </a:cubicBezTo>
                    <a:cubicBezTo>
                      <a:pt x="20" y="170"/>
                      <a:pt x="20" y="170"/>
                      <a:pt x="20" y="170"/>
                    </a:cubicBezTo>
                    <a:cubicBezTo>
                      <a:pt x="21" y="170"/>
                      <a:pt x="21" y="170"/>
                      <a:pt x="21" y="170"/>
                    </a:cubicBezTo>
                    <a:cubicBezTo>
                      <a:pt x="24" y="171"/>
                      <a:pt x="27" y="174"/>
                      <a:pt x="29" y="176"/>
                    </a:cubicBezTo>
                    <a:cubicBezTo>
                      <a:pt x="29" y="176"/>
                      <a:pt x="30" y="177"/>
                      <a:pt x="30" y="177"/>
                    </a:cubicBezTo>
                    <a:cubicBezTo>
                      <a:pt x="31" y="177"/>
                      <a:pt x="31" y="178"/>
                      <a:pt x="31" y="178"/>
                    </a:cubicBezTo>
                    <a:cubicBezTo>
                      <a:pt x="31" y="178"/>
                      <a:pt x="32" y="179"/>
                      <a:pt x="32" y="179"/>
                    </a:cubicBezTo>
                    <a:cubicBezTo>
                      <a:pt x="32" y="179"/>
                      <a:pt x="33" y="180"/>
                      <a:pt x="33" y="180"/>
                    </a:cubicBezTo>
                    <a:cubicBezTo>
                      <a:pt x="34" y="182"/>
                      <a:pt x="35" y="182"/>
                      <a:pt x="37" y="182"/>
                    </a:cubicBezTo>
                    <a:cubicBezTo>
                      <a:pt x="38" y="182"/>
                      <a:pt x="40" y="182"/>
                      <a:pt x="41" y="181"/>
                    </a:cubicBezTo>
                    <a:cubicBezTo>
                      <a:pt x="42" y="181"/>
                      <a:pt x="42" y="181"/>
                      <a:pt x="42" y="181"/>
                    </a:cubicBezTo>
                    <a:cubicBezTo>
                      <a:pt x="43" y="181"/>
                      <a:pt x="43" y="181"/>
                      <a:pt x="43" y="181"/>
                    </a:cubicBezTo>
                    <a:cubicBezTo>
                      <a:pt x="44" y="181"/>
                      <a:pt x="45" y="181"/>
                      <a:pt x="46" y="181"/>
                    </a:cubicBezTo>
                    <a:cubicBezTo>
                      <a:pt x="47" y="181"/>
                      <a:pt x="48" y="181"/>
                      <a:pt x="50" y="181"/>
                    </a:cubicBezTo>
                    <a:cubicBezTo>
                      <a:pt x="50" y="181"/>
                      <a:pt x="50" y="181"/>
                      <a:pt x="50" y="181"/>
                    </a:cubicBezTo>
                    <a:cubicBezTo>
                      <a:pt x="50" y="181"/>
                      <a:pt x="51" y="181"/>
                      <a:pt x="52" y="181"/>
                    </a:cubicBezTo>
                    <a:cubicBezTo>
                      <a:pt x="53" y="181"/>
                      <a:pt x="53" y="181"/>
                      <a:pt x="54" y="181"/>
                    </a:cubicBezTo>
                    <a:cubicBezTo>
                      <a:pt x="55" y="181"/>
                      <a:pt x="55" y="181"/>
                      <a:pt x="56" y="181"/>
                    </a:cubicBezTo>
                    <a:cubicBezTo>
                      <a:pt x="56" y="181"/>
                      <a:pt x="57" y="181"/>
                      <a:pt x="57" y="181"/>
                    </a:cubicBezTo>
                    <a:cubicBezTo>
                      <a:pt x="58" y="181"/>
                      <a:pt x="58" y="181"/>
                      <a:pt x="59" y="181"/>
                    </a:cubicBezTo>
                    <a:cubicBezTo>
                      <a:pt x="60" y="181"/>
                      <a:pt x="61" y="181"/>
                      <a:pt x="62" y="183"/>
                    </a:cubicBezTo>
                    <a:cubicBezTo>
                      <a:pt x="64" y="186"/>
                      <a:pt x="67" y="188"/>
                      <a:pt x="69" y="189"/>
                    </a:cubicBezTo>
                    <a:cubicBezTo>
                      <a:pt x="69" y="190"/>
                      <a:pt x="70" y="190"/>
                      <a:pt x="70" y="190"/>
                    </a:cubicBezTo>
                    <a:cubicBezTo>
                      <a:pt x="71" y="191"/>
                      <a:pt x="71" y="191"/>
                      <a:pt x="73" y="192"/>
                    </a:cubicBezTo>
                    <a:cubicBezTo>
                      <a:pt x="74" y="192"/>
                      <a:pt x="74" y="192"/>
                      <a:pt x="75" y="192"/>
                    </a:cubicBezTo>
                    <a:cubicBezTo>
                      <a:pt x="76" y="192"/>
                      <a:pt x="77" y="192"/>
                      <a:pt x="77" y="193"/>
                    </a:cubicBezTo>
                    <a:cubicBezTo>
                      <a:pt x="78" y="193"/>
                      <a:pt x="78" y="193"/>
                      <a:pt x="78" y="193"/>
                    </a:cubicBezTo>
                    <a:cubicBezTo>
                      <a:pt x="79" y="194"/>
                      <a:pt x="80" y="194"/>
                      <a:pt x="82" y="194"/>
                    </a:cubicBezTo>
                    <a:cubicBezTo>
                      <a:pt x="82" y="195"/>
                      <a:pt x="83" y="195"/>
                      <a:pt x="83" y="195"/>
                    </a:cubicBezTo>
                    <a:cubicBezTo>
                      <a:pt x="84" y="195"/>
                      <a:pt x="86" y="195"/>
                      <a:pt x="86" y="195"/>
                    </a:cubicBezTo>
                    <a:cubicBezTo>
                      <a:pt x="87" y="196"/>
                      <a:pt x="87" y="196"/>
                      <a:pt x="87" y="196"/>
                    </a:cubicBezTo>
                    <a:cubicBezTo>
                      <a:pt x="87" y="197"/>
                      <a:pt x="88" y="199"/>
                      <a:pt x="91" y="199"/>
                    </a:cubicBezTo>
                    <a:cubicBezTo>
                      <a:pt x="91" y="199"/>
                      <a:pt x="92" y="199"/>
                      <a:pt x="92" y="199"/>
                    </a:cubicBezTo>
                    <a:cubicBezTo>
                      <a:pt x="93" y="199"/>
                      <a:pt x="93" y="199"/>
                      <a:pt x="94" y="199"/>
                    </a:cubicBezTo>
                    <a:cubicBezTo>
                      <a:pt x="95" y="200"/>
                      <a:pt x="96" y="200"/>
                      <a:pt x="97" y="200"/>
                    </a:cubicBezTo>
                    <a:cubicBezTo>
                      <a:pt x="97" y="200"/>
                      <a:pt x="97" y="200"/>
                      <a:pt x="97" y="200"/>
                    </a:cubicBezTo>
                    <a:cubicBezTo>
                      <a:pt x="100" y="200"/>
                      <a:pt x="102" y="199"/>
                      <a:pt x="105" y="198"/>
                    </a:cubicBezTo>
                    <a:cubicBezTo>
                      <a:pt x="105" y="197"/>
                      <a:pt x="106" y="197"/>
                      <a:pt x="107" y="196"/>
                    </a:cubicBezTo>
                    <a:cubicBezTo>
                      <a:pt x="108" y="196"/>
                      <a:pt x="109" y="195"/>
                      <a:pt x="110" y="195"/>
                    </a:cubicBezTo>
                    <a:cubicBezTo>
                      <a:pt x="111" y="194"/>
                      <a:pt x="111" y="194"/>
                      <a:pt x="112" y="194"/>
                    </a:cubicBezTo>
                    <a:cubicBezTo>
                      <a:pt x="112" y="194"/>
                      <a:pt x="113" y="194"/>
                      <a:pt x="114" y="194"/>
                    </a:cubicBezTo>
                    <a:cubicBezTo>
                      <a:pt x="114" y="194"/>
                      <a:pt x="116" y="194"/>
                      <a:pt x="116" y="194"/>
                    </a:cubicBezTo>
                    <a:cubicBezTo>
                      <a:pt x="117" y="194"/>
                      <a:pt x="117" y="194"/>
                      <a:pt x="118" y="194"/>
                    </a:cubicBezTo>
                    <a:cubicBezTo>
                      <a:pt x="118" y="195"/>
                      <a:pt x="119" y="195"/>
                      <a:pt x="120" y="195"/>
                    </a:cubicBezTo>
                    <a:cubicBezTo>
                      <a:pt x="120" y="195"/>
                      <a:pt x="121" y="195"/>
                      <a:pt x="122" y="195"/>
                    </a:cubicBezTo>
                    <a:cubicBezTo>
                      <a:pt x="122" y="195"/>
                      <a:pt x="122" y="195"/>
                      <a:pt x="122" y="195"/>
                    </a:cubicBezTo>
                    <a:cubicBezTo>
                      <a:pt x="123" y="195"/>
                      <a:pt x="124" y="196"/>
                      <a:pt x="124" y="196"/>
                    </a:cubicBezTo>
                    <a:cubicBezTo>
                      <a:pt x="124" y="196"/>
                      <a:pt x="125" y="196"/>
                      <a:pt x="125" y="197"/>
                    </a:cubicBezTo>
                    <a:cubicBezTo>
                      <a:pt x="126" y="198"/>
                      <a:pt x="128" y="200"/>
                      <a:pt x="130" y="200"/>
                    </a:cubicBezTo>
                    <a:cubicBezTo>
                      <a:pt x="131" y="200"/>
                      <a:pt x="131" y="200"/>
                      <a:pt x="132" y="199"/>
                    </a:cubicBezTo>
                    <a:cubicBezTo>
                      <a:pt x="133" y="199"/>
                      <a:pt x="133" y="199"/>
                      <a:pt x="134" y="199"/>
                    </a:cubicBezTo>
                    <a:cubicBezTo>
                      <a:pt x="134" y="199"/>
                      <a:pt x="134" y="199"/>
                      <a:pt x="134" y="199"/>
                    </a:cubicBezTo>
                    <a:cubicBezTo>
                      <a:pt x="134" y="199"/>
                      <a:pt x="134" y="199"/>
                      <a:pt x="134" y="199"/>
                    </a:cubicBezTo>
                    <a:cubicBezTo>
                      <a:pt x="134" y="199"/>
                      <a:pt x="135" y="200"/>
                      <a:pt x="135" y="200"/>
                    </a:cubicBezTo>
                    <a:cubicBezTo>
                      <a:pt x="136" y="201"/>
                      <a:pt x="137" y="201"/>
                      <a:pt x="139" y="201"/>
                    </a:cubicBezTo>
                    <a:cubicBezTo>
                      <a:pt x="141" y="201"/>
                      <a:pt x="143" y="201"/>
                      <a:pt x="145" y="199"/>
                    </a:cubicBezTo>
                    <a:cubicBezTo>
                      <a:pt x="146" y="199"/>
                      <a:pt x="147" y="199"/>
                      <a:pt x="148" y="198"/>
                    </a:cubicBezTo>
                    <a:cubicBezTo>
                      <a:pt x="149" y="198"/>
                      <a:pt x="149" y="198"/>
                      <a:pt x="149" y="198"/>
                    </a:cubicBezTo>
                    <a:cubicBezTo>
                      <a:pt x="151" y="198"/>
                      <a:pt x="152" y="197"/>
                      <a:pt x="152" y="196"/>
                    </a:cubicBezTo>
                    <a:cubicBezTo>
                      <a:pt x="153" y="196"/>
                      <a:pt x="153" y="196"/>
                      <a:pt x="153" y="196"/>
                    </a:cubicBezTo>
                    <a:cubicBezTo>
                      <a:pt x="153" y="195"/>
                      <a:pt x="154" y="195"/>
                      <a:pt x="154" y="195"/>
                    </a:cubicBezTo>
                    <a:cubicBezTo>
                      <a:pt x="155" y="194"/>
                      <a:pt x="155" y="194"/>
                      <a:pt x="155" y="194"/>
                    </a:cubicBezTo>
                    <a:cubicBezTo>
                      <a:pt x="156" y="193"/>
                      <a:pt x="157" y="193"/>
                      <a:pt x="157" y="192"/>
                    </a:cubicBezTo>
                    <a:cubicBezTo>
                      <a:pt x="158" y="191"/>
                      <a:pt x="158" y="191"/>
                      <a:pt x="158" y="190"/>
                    </a:cubicBezTo>
                    <a:cubicBezTo>
                      <a:pt x="159" y="190"/>
                      <a:pt x="159" y="190"/>
                      <a:pt x="159" y="190"/>
                    </a:cubicBezTo>
                    <a:cubicBezTo>
                      <a:pt x="159" y="191"/>
                      <a:pt x="160" y="191"/>
                      <a:pt x="161" y="191"/>
                    </a:cubicBezTo>
                    <a:cubicBezTo>
                      <a:pt x="161" y="191"/>
                      <a:pt x="161" y="191"/>
                      <a:pt x="162" y="191"/>
                    </a:cubicBezTo>
                    <a:cubicBezTo>
                      <a:pt x="164" y="191"/>
                      <a:pt x="165" y="189"/>
                      <a:pt x="166" y="188"/>
                    </a:cubicBezTo>
                    <a:cubicBezTo>
                      <a:pt x="167" y="187"/>
                      <a:pt x="167" y="187"/>
                      <a:pt x="167" y="187"/>
                    </a:cubicBezTo>
                    <a:cubicBezTo>
                      <a:pt x="168" y="186"/>
                      <a:pt x="169" y="185"/>
                      <a:pt x="170" y="183"/>
                    </a:cubicBezTo>
                    <a:cubicBezTo>
                      <a:pt x="171" y="183"/>
                      <a:pt x="171" y="182"/>
                      <a:pt x="171" y="182"/>
                    </a:cubicBezTo>
                    <a:cubicBezTo>
                      <a:pt x="172" y="181"/>
                      <a:pt x="172" y="181"/>
                      <a:pt x="173" y="180"/>
                    </a:cubicBezTo>
                    <a:cubicBezTo>
                      <a:pt x="173" y="180"/>
                      <a:pt x="174" y="180"/>
                      <a:pt x="174" y="180"/>
                    </a:cubicBezTo>
                    <a:cubicBezTo>
                      <a:pt x="175" y="179"/>
                      <a:pt x="176" y="178"/>
                      <a:pt x="177" y="175"/>
                    </a:cubicBezTo>
                    <a:cubicBezTo>
                      <a:pt x="177" y="175"/>
                      <a:pt x="177" y="174"/>
                      <a:pt x="177" y="174"/>
                    </a:cubicBezTo>
                    <a:cubicBezTo>
                      <a:pt x="177" y="173"/>
                      <a:pt x="177" y="172"/>
                      <a:pt x="177" y="172"/>
                    </a:cubicBezTo>
                    <a:cubicBezTo>
                      <a:pt x="177" y="171"/>
                      <a:pt x="177" y="171"/>
                      <a:pt x="178" y="170"/>
                    </a:cubicBezTo>
                    <a:cubicBezTo>
                      <a:pt x="178" y="170"/>
                      <a:pt x="178" y="169"/>
                      <a:pt x="179" y="169"/>
                    </a:cubicBezTo>
                    <a:cubicBezTo>
                      <a:pt x="179" y="168"/>
                      <a:pt x="179" y="168"/>
                      <a:pt x="179" y="168"/>
                    </a:cubicBezTo>
                    <a:cubicBezTo>
                      <a:pt x="180" y="167"/>
                      <a:pt x="180" y="166"/>
                      <a:pt x="180" y="166"/>
                    </a:cubicBezTo>
                    <a:cubicBezTo>
                      <a:pt x="183" y="163"/>
                      <a:pt x="183" y="159"/>
                      <a:pt x="183" y="156"/>
                    </a:cubicBezTo>
                    <a:cubicBezTo>
                      <a:pt x="183" y="156"/>
                      <a:pt x="183" y="156"/>
                      <a:pt x="183" y="156"/>
                    </a:cubicBezTo>
                    <a:cubicBezTo>
                      <a:pt x="183" y="155"/>
                      <a:pt x="183" y="155"/>
                      <a:pt x="183" y="154"/>
                    </a:cubicBezTo>
                    <a:cubicBezTo>
                      <a:pt x="183" y="154"/>
                      <a:pt x="183" y="153"/>
                      <a:pt x="183" y="153"/>
                    </a:cubicBezTo>
                    <a:cubicBezTo>
                      <a:pt x="183" y="153"/>
                      <a:pt x="183" y="153"/>
                      <a:pt x="183" y="153"/>
                    </a:cubicBezTo>
                    <a:lnTo>
                      <a:pt x="184" y="151"/>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5" name="Freeform 23">
                <a:extLst>
                  <a:ext uri="{FF2B5EF4-FFF2-40B4-BE49-F238E27FC236}">
                    <a16:creationId xmlns:a16="http://schemas.microsoft.com/office/drawing/2014/main" id="{32A1B215-5535-46AB-AA54-B02765501907}"/>
                  </a:ext>
                </a:extLst>
              </p:cNvPr>
              <p:cNvSpPr>
                <a:spLocks/>
              </p:cNvSpPr>
              <p:nvPr/>
            </p:nvSpPr>
            <p:spPr bwMode="auto">
              <a:xfrm>
                <a:off x="2266" y="1419"/>
                <a:ext cx="714" cy="835"/>
              </a:xfrm>
              <a:custGeom>
                <a:avLst/>
                <a:gdLst>
                  <a:gd name="T0" fmla="*/ 455 w 466"/>
                  <a:gd name="T1" fmla="*/ 330 h 545"/>
                  <a:gd name="T2" fmla="*/ 439 w 466"/>
                  <a:gd name="T3" fmla="*/ 316 h 545"/>
                  <a:gd name="T4" fmla="*/ 429 w 466"/>
                  <a:gd name="T5" fmla="*/ 281 h 545"/>
                  <a:gd name="T6" fmla="*/ 363 w 466"/>
                  <a:gd name="T7" fmla="*/ 272 h 545"/>
                  <a:gd name="T8" fmla="*/ 353 w 466"/>
                  <a:gd name="T9" fmla="*/ 207 h 545"/>
                  <a:gd name="T10" fmla="*/ 337 w 466"/>
                  <a:gd name="T11" fmla="*/ 167 h 545"/>
                  <a:gd name="T12" fmla="*/ 307 w 466"/>
                  <a:gd name="T13" fmla="*/ 160 h 545"/>
                  <a:gd name="T14" fmla="*/ 278 w 466"/>
                  <a:gd name="T15" fmla="*/ 144 h 545"/>
                  <a:gd name="T16" fmla="*/ 252 w 466"/>
                  <a:gd name="T17" fmla="*/ 133 h 545"/>
                  <a:gd name="T18" fmla="*/ 238 w 466"/>
                  <a:gd name="T19" fmla="*/ 126 h 545"/>
                  <a:gd name="T20" fmla="*/ 218 w 466"/>
                  <a:gd name="T21" fmla="*/ 117 h 545"/>
                  <a:gd name="T22" fmla="*/ 197 w 466"/>
                  <a:gd name="T23" fmla="*/ 115 h 545"/>
                  <a:gd name="T24" fmla="*/ 192 w 466"/>
                  <a:gd name="T25" fmla="*/ 107 h 545"/>
                  <a:gd name="T26" fmla="*/ 171 w 466"/>
                  <a:gd name="T27" fmla="*/ 92 h 545"/>
                  <a:gd name="T28" fmla="*/ 158 w 466"/>
                  <a:gd name="T29" fmla="*/ 64 h 545"/>
                  <a:gd name="T30" fmla="*/ 154 w 466"/>
                  <a:gd name="T31" fmla="*/ 36 h 545"/>
                  <a:gd name="T32" fmla="*/ 156 w 466"/>
                  <a:gd name="T33" fmla="*/ 8 h 545"/>
                  <a:gd name="T34" fmla="*/ 147 w 466"/>
                  <a:gd name="T35" fmla="*/ 4 h 545"/>
                  <a:gd name="T36" fmla="*/ 135 w 466"/>
                  <a:gd name="T37" fmla="*/ 1 h 545"/>
                  <a:gd name="T38" fmla="*/ 98 w 466"/>
                  <a:gd name="T39" fmla="*/ 16 h 545"/>
                  <a:gd name="T40" fmla="*/ 66 w 466"/>
                  <a:gd name="T41" fmla="*/ 41 h 545"/>
                  <a:gd name="T42" fmla="*/ 43 w 466"/>
                  <a:gd name="T43" fmla="*/ 56 h 545"/>
                  <a:gd name="T44" fmla="*/ 33 w 466"/>
                  <a:gd name="T45" fmla="*/ 53 h 545"/>
                  <a:gd name="T46" fmla="*/ 6 w 466"/>
                  <a:gd name="T47" fmla="*/ 55 h 545"/>
                  <a:gd name="T48" fmla="*/ 33 w 466"/>
                  <a:gd name="T49" fmla="*/ 130 h 545"/>
                  <a:gd name="T50" fmla="*/ 36 w 466"/>
                  <a:gd name="T51" fmla="*/ 176 h 545"/>
                  <a:gd name="T52" fmla="*/ 33 w 466"/>
                  <a:gd name="T53" fmla="*/ 200 h 545"/>
                  <a:gd name="T54" fmla="*/ 28 w 466"/>
                  <a:gd name="T55" fmla="*/ 241 h 545"/>
                  <a:gd name="T56" fmla="*/ 46 w 466"/>
                  <a:gd name="T57" fmla="*/ 279 h 545"/>
                  <a:gd name="T58" fmla="*/ 28 w 466"/>
                  <a:gd name="T59" fmla="*/ 310 h 545"/>
                  <a:gd name="T60" fmla="*/ 33 w 466"/>
                  <a:gd name="T61" fmla="*/ 327 h 545"/>
                  <a:gd name="T62" fmla="*/ 44 w 466"/>
                  <a:gd name="T63" fmla="*/ 342 h 545"/>
                  <a:gd name="T64" fmla="*/ 50 w 466"/>
                  <a:gd name="T65" fmla="*/ 352 h 545"/>
                  <a:gd name="T66" fmla="*/ 64 w 466"/>
                  <a:gd name="T67" fmla="*/ 387 h 545"/>
                  <a:gd name="T68" fmla="*/ 76 w 466"/>
                  <a:gd name="T69" fmla="*/ 410 h 545"/>
                  <a:gd name="T70" fmla="*/ 72 w 466"/>
                  <a:gd name="T71" fmla="*/ 432 h 545"/>
                  <a:gd name="T72" fmla="*/ 84 w 466"/>
                  <a:gd name="T73" fmla="*/ 455 h 545"/>
                  <a:gd name="T74" fmla="*/ 94 w 466"/>
                  <a:gd name="T75" fmla="*/ 472 h 545"/>
                  <a:gd name="T76" fmla="*/ 109 w 466"/>
                  <a:gd name="T77" fmla="*/ 511 h 545"/>
                  <a:gd name="T78" fmla="*/ 117 w 466"/>
                  <a:gd name="T79" fmla="*/ 534 h 545"/>
                  <a:gd name="T80" fmla="*/ 135 w 466"/>
                  <a:gd name="T81" fmla="*/ 543 h 545"/>
                  <a:gd name="T82" fmla="*/ 145 w 466"/>
                  <a:gd name="T83" fmla="*/ 536 h 545"/>
                  <a:gd name="T84" fmla="*/ 169 w 466"/>
                  <a:gd name="T85" fmla="*/ 508 h 545"/>
                  <a:gd name="T86" fmla="*/ 186 w 466"/>
                  <a:gd name="T87" fmla="*/ 511 h 545"/>
                  <a:gd name="T88" fmla="*/ 217 w 466"/>
                  <a:gd name="T89" fmla="*/ 513 h 545"/>
                  <a:gd name="T90" fmla="*/ 245 w 466"/>
                  <a:gd name="T91" fmla="*/ 530 h 545"/>
                  <a:gd name="T92" fmla="*/ 253 w 466"/>
                  <a:gd name="T93" fmla="*/ 510 h 545"/>
                  <a:gd name="T94" fmla="*/ 292 w 466"/>
                  <a:gd name="T95" fmla="*/ 509 h 545"/>
                  <a:gd name="T96" fmla="*/ 302 w 466"/>
                  <a:gd name="T97" fmla="*/ 504 h 545"/>
                  <a:gd name="T98" fmla="*/ 323 w 466"/>
                  <a:gd name="T99" fmla="*/ 412 h 545"/>
                  <a:gd name="T100" fmla="*/ 379 w 466"/>
                  <a:gd name="T101" fmla="*/ 398 h 545"/>
                  <a:gd name="T102" fmla="*/ 426 w 466"/>
                  <a:gd name="T103" fmla="*/ 404 h 545"/>
                  <a:gd name="T104" fmla="*/ 447 w 466"/>
                  <a:gd name="T105" fmla="*/ 419 h 545"/>
                  <a:gd name="T106" fmla="*/ 457 w 466"/>
                  <a:gd name="T107" fmla="*/ 420 h 545"/>
                  <a:gd name="T108" fmla="*/ 461 w 466"/>
                  <a:gd name="T109" fmla="*/ 385 h 545"/>
                  <a:gd name="T110" fmla="*/ 464 w 466"/>
                  <a:gd name="T111" fmla="*/ 35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545">
                    <a:moveTo>
                      <a:pt x="464" y="349"/>
                    </a:moveTo>
                    <a:cubicBezTo>
                      <a:pt x="463" y="349"/>
                      <a:pt x="462" y="348"/>
                      <a:pt x="462" y="347"/>
                    </a:cubicBezTo>
                    <a:cubicBezTo>
                      <a:pt x="461" y="345"/>
                      <a:pt x="460" y="344"/>
                      <a:pt x="460" y="342"/>
                    </a:cubicBezTo>
                    <a:cubicBezTo>
                      <a:pt x="460" y="340"/>
                      <a:pt x="460" y="339"/>
                      <a:pt x="459" y="338"/>
                    </a:cubicBezTo>
                    <a:cubicBezTo>
                      <a:pt x="458" y="336"/>
                      <a:pt x="458" y="336"/>
                      <a:pt x="458" y="336"/>
                    </a:cubicBezTo>
                    <a:cubicBezTo>
                      <a:pt x="457" y="334"/>
                      <a:pt x="456" y="333"/>
                      <a:pt x="455" y="330"/>
                    </a:cubicBezTo>
                    <a:cubicBezTo>
                      <a:pt x="455" y="325"/>
                      <a:pt x="452" y="324"/>
                      <a:pt x="449" y="324"/>
                    </a:cubicBezTo>
                    <a:cubicBezTo>
                      <a:pt x="446" y="323"/>
                      <a:pt x="444" y="323"/>
                      <a:pt x="442" y="321"/>
                    </a:cubicBezTo>
                    <a:cubicBezTo>
                      <a:pt x="441" y="320"/>
                      <a:pt x="441" y="319"/>
                      <a:pt x="440" y="318"/>
                    </a:cubicBezTo>
                    <a:cubicBezTo>
                      <a:pt x="440" y="318"/>
                      <a:pt x="440" y="317"/>
                      <a:pt x="439" y="317"/>
                    </a:cubicBezTo>
                    <a:cubicBezTo>
                      <a:pt x="439" y="317"/>
                      <a:pt x="439" y="317"/>
                      <a:pt x="439" y="317"/>
                    </a:cubicBezTo>
                    <a:cubicBezTo>
                      <a:pt x="439" y="316"/>
                      <a:pt x="439" y="316"/>
                      <a:pt x="439" y="316"/>
                    </a:cubicBezTo>
                    <a:cubicBezTo>
                      <a:pt x="439" y="316"/>
                      <a:pt x="438" y="316"/>
                      <a:pt x="437" y="316"/>
                    </a:cubicBezTo>
                    <a:cubicBezTo>
                      <a:pt x="437" y="316"/>
                      <a:pt x="436" y="316"/>
                      <a:pt x="435" y="315"/>
                    </a:cubicBezTo>
                    <a:cubicBezTo>
                      <a:pt x="432" y="314"/>
                      <a:pt x="431" y="311"/>
                      <a:pt x="430" y="308"/>
                    </a:cubicBezTo>
                    <a:cubicBezTo>
                      <a:pt x="428" y="304"/>
                      <a:pt x="425" y="295"/>
                      <a:pt x="425" y="289"/>
                    </a:cubicBezTo>
                    <a:cubicBezTo>
                      <a:pt x="426" y="287"/>
                      <a:pt x="426" y="285"/>
                      <a:pt x="427" y="283"/>
                    </a:cubicBezTo>
                    <a:cubicBezTo>
                      <a:pt x="428" y="282"/>
                      <a:pt x="428" y="282"/>
                      <a:pt x="429" y="281"/>
                    </a:cubicBezTo>
                    <a:cubicBezTo>
                      <a:pt x="430" y="277"/>
                      <a:pt x="430" y="275"/>
                      <a:pt x="429" y="274"/>
                    </a:cubicBezTo>
                    <a:cubicBezTo>
                      <a:pt x="428" y="273"/>
                      <a:pt x="426" y="272"/>
                      <a:pt x="422" y="272"/>
                    </a:cubicBezTo>
                    <a:cubicBezTo>
                      <a:pt x="420" y="272"/>
                      <a:pt x="420" y="272"/>
                      <a:pt x="420" y="272"/>
                    </a:cubicBezTo>
                    <a:cubicBezTo>
                      <a:pt x="409" y="272"/>
                      <a:pt x="398" y="272"/>
                      <a:pt x="387" y="272"/>
                    </a:cubicBezTo>
                    <a:cubicBezTo>
                      <a:pt x="364" y="272"/>
                      <a:pt x="364" y="272"/>
                      <a:pt x="364" y="272"/>
                    </a:cubicBezTo>
                    <a:cubicBezTo>
                      <a:pt x="363" y="272"/>
                      <a:pt x="363" y="272"/>
                      <a:pt x="363" y="272"/>
                    </a:cubicBezTo>
                    <a:cubicBezTo>
                      <a:pt x="358" y="238"/>
                      <a:pt x="358" y="238"/>
                      <a:pt x="358" y="238"/>
                    </a:cubicBezTo>
                    <a:cubicBezTo>
                      <a:pt x="343" y="224"/>
                      <a:pt x="343" y="224"/>
                      <a:pt x="343" y="224"/>
                    </a:cubicBezTo>
                    <a:cubicBezTo>
                      <a:pt x="343" y="224"/>
                      <a:pt x="343" y="223"/>
                      <a:pt x="343" y="223"/>
                    </a:cubicBezTo>
                    <a:cubicBezTo>
                      <a:pt x="343" y="223"/>
                      <a:pt x="343" y="223"/>
                      <a:pt x="344" y="223"/>
                    </a:cubicBezTo>
                    <a:cubicBezTo>
                      <a:pt x="353" y="223"/>
                      <a:pt x="353" y="223"/>
                      <a:pt x="353" y="223"/>
                    </a:cubicBezTo>
                    <a:cubicBezTo>
                      <a:pt x="353" y="207"/>
                      <a:pt x="353" y="207"/>
                      <a:pt x="353" y="207"/>
                    </a:cubicBezTo>
                    <a:cubicBezTo>
                      <a:pt x="353" y="206"/>
                      <a:pt x="353" y="204"/>
                      <a:pt x="352" y="202"/>
                    </a:cubicBezTo>
                    <a:cubicBezTo>
                      <a:pt x="351" y="200"/>
                      <a:pt x="350" y="198"/>
                      <a:pt x="349" y="196"/>
                    </a:cubicBezTo>
                    <a:cubicBezTo>
                      <a:pt x="347" y="193"/>
                      <a:pt x="346" y="191"/>
                      <a:pt x="345" y="188"/>
                    </a:cubicBezTo>
                    <a:cubicBezTo>
                      <a:pt x="343" y="185"/>
                      <a:pt x="344" y="184"/>
                      <a:pt x="345" y="182"/>
                    </a:cubicBezTo>
                    <a:cubicBezTo>
                      <a:pt x="345" y="181"/>
                      <a:pt x="346" y="180"/>
                      <a:pt x="346" y="179"/>
                    </a:cubicBezTo>
                    <a:cubicBezTo>
                      <a:pt x="348" y="174"/>
                      <a:pt x="342" y="170"/>
                      <a:pt x="337" y="167"/>
                    </a:cubicBezTo>
                    <a:cubicBezTo>
                      <a:pt x="335" y="166"/>
                      <a:pt x="334" y="165"/>
                      <a:pt x="333" y="165"/>
                    </a:cubicBezTo>
                    <a:cubicBezTo>
                      <a:pt x="329" y="162"/>
                      <a:pt x="326" y="159"/>
                      <a:pt x="321" y="159"/>
                    </a:cubicBezTo>
                    <a:cubicBezTo>
                      <a:pt x="320" y="159"/>
                      <a:pt x="320" y="159"/>
                      <a:pt x="320" y="159"/>
                    </a:cubicBezTo>
                    <a:cubicBezTo>
                      <a:pt x="319" y="159"/>
                      <a:pt x="317" y="159"/>
                      <a:pt x="315" y="160"/>
                    </a:cubicBezTo>
                    <a:cubicBezTo>
                      <a:pt x="313" y="160"/>
                      <a:pt x="312" y="160"/>
                      <a:pt x="310" y="160"/>
                    </a:cubicBezTo>
                    <a:cubicBezTo>
                      <a:pt x="309" y="160"/>
                      <a:pt x="308" y="160"/>
                      <a:pt x="307" y="160"/>
                    </a:cubicBezTo>
                    <a:cubicBezTo>
                      <a:pt x="305" y="160"/>
                      <a:pt x="304" y="160"/>
                      <a:pt x="302" y="159"/>
                    </a:cubicBezTo>
                    <a:cubicBezTo>
                      <a:pt x="298" y="159"/>
                      <a:pt x="295" y="159"/>
                      <a:pt x="293" y="158"/>
                    </a:cubicBezTo>
                    <a:cubicBezTo>
                      <a:pt x="290" y="157"/>
                      <a:pt x="286" y="152"/>
                      <a:pt x="284" y="150"/>
                    </a:cubicBezTo>
                    <a:cubicBezTo>
                      <a:pt x="284" y="149"/>
                      <a:pt x="283" y="148"/>
                      <a:pt x="283" y="147"/>
                    </a:cubicBezTo>
                    <a:cubicBezTo>
                      <a:pt x="282" y="146"/>
                      <a:pt x="282" y="145"/>
                      <a:pt x="281" y="145"/>
                    </a:cubicBezTo>
                    <a:cubicBezTo>
                      <a:pt x="280" y="144"/>
                      <a:pt x="280" y="144"/>
                      <a:pt x="278" y="144"/>
                    </a:cubicBezTo>
                    <a:cubicBezTo>
                      <a:pt x="278" y="144"/>
                      <a:pt x="278" y="144"/>
                      <a:pt x="277" y="144"/>
                    </a:cubicBezTo>
                    <a:cubicBezTo>
                      <a:pt x="277" y="144"/>
                      <a:pt x="276" y="144"/>
                      <a:pt x="275" y="144"/>
                    </a:cubicBezTo>
                    <a:cubicBezTo>
                      <a:pt x="275" y="144"/>
                      <a:pt x="275" y="144"/>
                      <a:pt x="275" y="144"/>
                    </a:cubicBezTo>
                    <a:cubicBezTo>
                      <a:pt x="272" y="144"/>
                      <a:pt x="268" y="142"/>
                      <a:pt x="263" y="139"/>
                    </a:cubicBezTo>
                    <a:cubicBezTo>
                      <a:pt x="262" y="138"/>
                      <a:pt x="260" y="138"/>
                      <a:pt x="259" y="137"/>
                    </a:cubicBezTo>
                    <a:cubicBezTo>
                      <a:pt x="257" y="136"/>
                      <a:pt x="254" y="135"/>
                      <a:pt x="252" y="133"/>
                    </a:cubicBezTo>
                    <a:cubicBezTo>
                      <a:pt x="251" y="132"/>
                      <a:pt x="250" y="130"/>
                      <a:pt x="249" y="129"/>
                    </a:cubicBezTo>
                    <a:cubicBezTo>
                      <a:pt x="246" y="125"/>
                      <a:pt x="245" y="124"/>
                      <a:pt x="244" y="123"/>
                    </a:cubicBezTo>
                    <a:cubicBezTo>
                      <a:pt x="243" y="126"/>
                      <a:pt x="243" y="126"/>
                      <a:pt x="243" y="126"/>
                    </a:cubicBezTo>
                    <a:cubicBezTo>
                      <a:pt x="241" y="125"/>
                      <a:pt x="241" y="125"/>
                      <a:pt x="241" y="125"/>
                    </a:cubicBezTo>
                    <a:cubicBezTo>
                      <a:pt x="240" y="126"/>
                      <a:pt x="239" y="126"/>
                      <a:pt x="238" y="126"/>
                    </a:cubicBezTo>
                    <a:cubicBezTo>
                      <a:pt x="238" y="126"/>
                      <a:pt x="238" y="126"/>
                      <a:pt x="238" y="126"/>
                    </a:cubicBezTo>
                    <a:cubicBezTo>
                      <a:pt x="236" y="126"/>
                      <a:pt x="235" y="125"/>
                      <a:pt x="234" y="124"/>
                    </a:cubicBezTo>
                    <a:cubicBezTo>
                      <a:pt x="234" y="123"/>
                      <a:pt x="233" y="123"/>
                      <a:pt x="233" y="122"/>
                    </a:cubicBezTo>
                    <a:cubicBezTo>
                      <a:pt x="232" y="121"/>
                      <a:pt x="232" y="121"/>
                      <a:pt x="232" y="121"/>
                    </a:cubicBezTo>
                    <a:cubicBezTo>
                      <a:pt x="226" y="116"/>
                      <a:pt x="224" y="115"/>
                      <a:pt x="223" y="115"/>
                    </a:cubicBezTo>
                    <a:cubicBezTo>
                      <a:pt x="222" y="115"/>
                      <a:pt x="222" y="115"/>
                      <a:pt x="222" y="115"/>
                    </a:cubicBezTo>
                    <a:cubicBezTo>
                      <a:pt x="220" y="115"/>
                      <a:pt x="219" y="116"/>
                      <a:pt x="218" y="117"/>
                    </a:cubicBezTo>
                    <a:cubicBezTo>
                      <a:pt x="217" y="118"/>
                      <a:pt x="215" y="119"/>
                      <a:pt x="213" y="119"/>
                    </a:cubicBezTo>
                    <a:cubicBezTo>
                      <a:pt x="213" y="119"/>
                      <a:pt x="212" y="119"/>
                      <a:pt x="211" y="118"/>
                    </a:cubicBezTo>
                    <a:cubicBezTo>
                      <a:pt x="210" y="118"/>
                      <a:pt x="209" y="117"/>
                      <a:pt x="209" y="117"/>
                    </a:cubicBezTo>
                    <a:cubicBezTo>
                      <a:pt x="207" y="116"/>
                      <a:pt x="206" y="116"/>
                      <a:pt x="204" y="116"/>
                    </a:cubicBezTo>
                    <a:cubicBezTo>
                      <a:pt x="204" y="115"/>
                      <a:pt x="203" y="115"/>
                      <a:pt x="201" y="115"/>
                    </a:cubicBezTo>
                    <a:cubicBezTo>
                      <a:pt x="200" y="115"/>
                      <a:pt x="198" y="115"/>
                      <a:pt x="197" y="115"/>
                    </a:cubicBezTo>
                    <a:cubicBezTo>
                      <a:pt x="194" y="114"/>
                      <a:pt x="194" y="113"/>
                      <a:pt x="194" y="112"/>
                    </a:cubicBezTo>
                    <a:cubicBezTo>
                      <a:pt x="194" y="111"/>
                      <a:pt x="194" y="110"/>
                      <a:pt x="194" y="109"/>
                    </a:cubicBezTo>
                    <a:cubicBezTo>
                      <a:pt x="194" y="108"/>
                      <a:pt x="193" y="108"/>
                      <a:pt x="193" y="107"/>
                    </a:cubicBezTo>
                    <a:cubicBezTo>
                      <a:pt x="193" y="107"/>
                      <a:pt x="193" y="107"/>
                      <a:pt x="193" y="107"/>
                    </a:cubicBezTo>
                    <a:cubicBezTo>
                      <a:pt x="193" y="107"/>
                      <a:pt x="193" y="107"/>
                      <a:pt x="193" y="107"/>
                    </a:cubicBezTo>
                    <a:cubicBezTo>
                      <a:pt x="192" y="107"/>
                      <a:pt x="192" y="107"/>
                      <a:pt x="192" y="107"/>
                    </a:cubicBezTo>
                    <a:cubicBezTo>
                      <a:pt x="191" y="106"/>
                      <a:pt x="190" y="106"/>
                      <a:pt x="190" y="105"/>
                    </a:cubicBezTo>
                    <a:cubicBezTo>
                      <a:pt x="189" y="105"/>
                      <a:pt x="188" y="104"/>
                      <a:pt x="186" y="103"/>
                    </a:cubicBezTo>
                    <a:cubicBezTo>
                      <a:pt x="184" y="101"/>
                      <a:pt x="182" y="99"/>
                      <a:pt x="179" y="98"/>
                    </a:cubicBezTo>
                    <a:cubicBezTo>
                      <a:pt x="178" y="97"/>
                      <a:pt x="177" y="97"/>
                      <a:pt x="177" y="97"/>
                    </a:cubicBezTo>
                    <a:cubicBezTo>
                      <a:pt x="175" y="97"/>
                      <a:pt x="174" y="96"/>
                      <a:pt x="173" y="95"/>
                    </a:cubicBezTo>
                    <a:cubicBezTo>
                      <a:pt x="172" y="95"/>
                      <a:pt x="171" y="93"/>
                      <a:pt x="171" y="92"/>
                    </a:cubicBezTo>
                    <a:cubicBezTo>
                      <a:pt x="170" y="91"/>
                      <a:pt x="170" y="91"/>
                      <a:pt x="170" y="90"/>
                    </a:cubicBezTo>
                    <a:cubicBezTo>
                      <a:pt x="168" y="88"/>
                      <a:pt x="168" y="88"/>
                      <a:pt x="168" y="88"/>
                    </a:cubicBezTo>
                    <a:cubicBezTo>
                      <a:pt x="163" y="83"/>
                      <a:pt x="159" y="77"/>
                      <a:pt x="158" y="71"/>
                    </a:cubicBezTo>
                    <a:cubicBezTo>
                      <a:pt x="158" y="70"/>
                      <a:pt x="159" y="69"/>
                      <a:pt x="159" y="68"/>
                    </a:cubicBezTo>
                    <a:cubicBezTo>
                      <a:pt x="159" y="68"/>
                      <a:pt x="159" y="67"/>
                      <a:pt x="159" y="66"/>
                    </a:cubicBezTo>
                    <a:cubicBezTo>
                      <a:pt x="159" y="66"/>
                      <a:pt x="159" y="65"/>
                      <a:pt x="158" y="64"/>
                    </a:cubicBezTo>
                    <a:cubicBezTo>
                      <a:pt x="158" y="64"/>
                      <a:pt x="158" y="63"/>
                      <a:pt x="157" y="63"/>
                    </a:cubicBezTo>
                    <a:cubicBezTo>
                      <a:pt x="157" y="60"/>
                      <a:pt x="157" y="58"/>
                      <a:pt x="158" y="55"/>
                    </a:cubicBezTo>
                    <a:cubicBezTo>
                      <a:pt x="158" y="54"/>
                      <a:pt x="158" y="53"/>
                      <a:pt x="158" y="52"/>
                    </a:cubicBezTo>
                    <a:cubicBezTo>
                      <a:pt x="158" y="49"/>
                      <a:pt x="158" y="45"/>
                      <a:pt x="157" y="43"/>
                    </a:cubicBezTo>
                    <a:cubicBezTo>
                      <a:pt x="157" y="42"/>
                      <a:pt x="156" y="41"/>
                      <a:pt x="156" y="40"/>
                    </a:cubicBezTo>
                    <a:cubicBezTo>
                      <a:pt x="155" y="39"/>
                      <a:pt x="154" y="38"/>
                      <a:pt x="154" y="36"/>
                    </a:cubicBezTo>
                    <a:cubicBezTo>
                      <a:pt x="154" y="34"/>
                      <a:pt x="155" y="29"/>
                      <a:pt x="156" y="27"/>
                    </a:cubicBezTo>
                    <a:cubicBezTo>
                      <a:pt x="156" y="26"/>
                      <a:pt x="157" y="25"/>
                      <a:pt x="157" y="25"/>
                    </a:cubicBezTo>
                    <a:cubicBezTo>
                      <a:pt x="158" y="23"/>
                      <a:pt x="159" y="22"/>
                      <a:pt x="159" y="20"/>
                    </a:cubicBezTo>
                    <a:cubicBezTo>
                      <a:pt x="158" y="18"/>
                      <a:pt x="158" y="17"/>
                      <a:pt x="157" y="16"/>
                    </a:cubicBezTo>
                    <a:cubicBezTo>
                      <a:pt x="157" y="15"/>
                      <a:pt x="156" y="14"/>
                      <a:pt x="156" y="12"/>
                    </a:cubicBezTo>
                    <a:cubicBezTo>
                      <a:pt x="156" y="11"/>
                      <a:pt x="156" y="9"/>
                      <a:pt x="156" y="8"/>
                    </a:cubicBezTo>
                    <a:cubicBezTo>
                      <a:pt x="155" y="5"/>
                      <a:pt x="155" y="2"/>
                      <a:pt x="154" y="1"/>
                    </a:cubicBezTo>
                    <a:cubicBezTo>
                      <a:pt x="154" y="1"/>
                      <a:pt x="153" y="1"/>
                      <a:pt x="152" y="0"/>
                    </a:cubicBezTo>
                    <a:cubicBezTo>
                      <a:pt x="150" y="0"/>
                      <a:pt x="150" y="0"/>
                      <a:pt x="150" y="0"/>
                    </a:cubicBezTo>
                    <a:cubicBezTo>
                      <a:pt x="150" y="2"/>
                      <a:pt x="150" y="2"/>
                      <a:pt x="150" y="2"/>
                    </a:cubicBezTo>
                    <a:cubicBezTo>
                      <a:pt x="149" y="4"/>
                      <a:pt x="148" y="4"/>
                      <a:pt x="147" y="4"/>
                    </a:cubicBezTo>
                    <a:cubicBezTo>
                      <a:pt x="147" y="4"/>
                      <a:pt x="147" y="4"/>
                      <a:pt x="147" y="4"/>
                    </a:cubicBezTo>
                    <a:cubicBezTo>
                      <a:pt x="146" y="4"/>
                      <a:pt x="145" y="4"/>
                      <a:pt x="144" y="3"/>
                    </a:cubicBezTo>
                    <a:cubicBezTo>
                      <a:pt x="143" y="2"/>
                      <a:pt x="143" y="2"/>
                      <a:pt x="142" y="1"/>
                    </a:cubicBezTo>
                    <a:cubicBezTo>
                      <a:pt x="142" y="0"/>
                      <a:pt x="142" y="0"/>
                      <a:pt x="142" y="0"/>
                    </a:cubicBezTo>
                    <a:cubicBezTo>
                      <a:pt x="140" y="0"/>
                      <a:pt x="140" y="0"/>
                      <a:pt x="140" y="0"/>
                    </a:cubicBezTo>
                    <a:cubicBezTo>
                      <a:pt x="139" y="0"/>
                      <a:pt x="138" y="0"/>
                      <a:pt x="137" y="1"/>
                    </a:cubicBezTo>
                    <a:cubicBezTo>
                      <a:pt x="136" y="1"/>
                      <a:pt x="136" y="1"/>
                      <a:pt x="135" y="1"/>
                    </a:cubicBezTo>
                    <a:cubicBezTo>
                      <a:pt x="132" y="2"/>
                      <a:pt x="128" y="3"/>
                      <a:pt x="124" y="4"/>
                    </a:cubicBezTo>
                    <a:cubicBezTo>
                      <a:pt x="122" y="5"/>
                      <a:pt x="120" y="5"/>
                      <a:pt x="118" y="6"/>
                    </a:cubicBezTo>
                    <a:cubicBezTo>
                      <a:pt x="117" y="6"/>
                      <a:pt x="115" y="6"/>
                      <a:pt x="114" y="7"/>
                    </a:cubicBezTo>
                    <a:cubicBezTo>
                      <a:pt x="112" y="7"/>
                      <a:pt x="111" y="8"/>
                      <a:pt x="109" y="9"/>
                    </a:cubicBezTo>
                    <a:cubicBezTo>
                      <a:pt x="107" y="10"/>
                      <a:pt x="106" y="11"/>
                      <a:pt x="105" y="11"/>
                    </a:cubicBezTo>
                    <a:cubicBezTo>
                      <a:pt x="103" y="12"/>
                      <a:pt x="100" y="14"/>
                      <a:pt x="98" y="16"/>
                    </a:cubicBezTo>
                    <a:cubicBezTo>
                      <a:pt x="98" y="17"/>
                      <a:pt x="97" y="18"/>
                      <a:pt x="96" y="19"/>
                    </a:cubicBezTo>
                    <a:cubicBezTo>
                      <a:pt x="95" y="21"/>
                      <a:pt x="94" y="22"/>
                      <a:pt x="92" y="23"/>
                    </a:cubicBezTo>
                    <a:cubicBezTo>
                      <a:pt x="90" y="25"/>
                      <a:pt x="89" y="25"/>
                      <a:pt x="87" y="25"/>
                    </a:cubicBezTo>
                    <a:cubicBezTo>
                      <a:pt x="86" y="26"/>
                      <a:pt x="85" y="26"/>
                      <a:pt x="84" y="26"/>
                    </a:cubicBezTo>
                    <a:cubicBezTo>
                      <a:pt x="79" y="29"/>
                      <a:pt x="76" y="32"/>
                      <a:pt x="73" y="37"/>
                    </a:cubicBezTo>
                    <a:cubicBezTo>
                      <a:pt x="71" y="40"/>
                      <a:pt x="68" y="41"/>
                      <a:pt x="66" y="41"/>
                    </a:cubicBezTo>
                    <a:cubicBezTo>
                      <a:pt x="64" y="40"/>
                      <a:pt x="64" y="40"/>
                      <a:pt x="64" y="40"/>
                    </a:cubicBezTo>
                    <a:cubicBezTo>
                      <a:pt x="61" y="40"/>
                      <a:pt x="60" y="41"/>
                      <a:pt x="58" y="42"/>
                    </a:cubicBezTo>
                    <a:cubicBezTo>
                      <a:pt x="56" y="44"/>
                      <a:pt x="55" y="46"/>
                      <a:pt x="54" y="48"/>
                    </a:cubicBezTo>
                    <a:cubicBezTo>
                      <a:pt x="52" y="51"/>
                      <a:pt x="51" y="54"/>
                      <a:pt x="47" y="55"/>
                    </a:cubicBezTo>
                    <a:cubicBezTo>
                      <a:pt x="46" y="56"/>
                      <a:pt x="46" y="56"/>
                      <a:pt x="45" y="56"/>
                    </a:cubicBezTo>
                    <a:cubicBezTo>
                      <a:pt x="44" y="56"/>
                      <a:pt x="43" y="56"/>
                      <a:pt x="43" y="56"/>
                    </a:cubicBezTo>
                    <a:cubicBezTo>
                      <a:pt x="42" y="57"/>
                      <a:pt x="42" y="57"/>
                      <a:pt x="41" y="58"/>
                    </a:cubicBezTo>
                    <a:cubicBezTo>
                      <a:pt x="41" y="58"/>
                      <a:pt x="40" y="59"/>
                      <a:pt x="39" y="60"/>
                    </a:cubicBezTo>
                    <a:cubicBezTo>
                      <a:pt x="38" y="60"/>
                      <a:pt x="37" y="60"/>
                      <a:pt x="37" y="60"/>
                    </a:cubicBezTo>
                    <a:cubicBezTo>
                      <a:pt x="36" y="60"/>
                      <a:pt x="35" y="60"/>
                      <a:pt x="35" y="59"/>
                    </a:cubicBezTo>
                    <a:cubicBezTo>
                      <a:pt x="34" y="59"/>
                      <a:pt x="34" y="58"/>
                      <a:pt x="34" y="57"/>
                    </a:cubicBezTo>
                    <a:cubicBezTo>
                      <a:pt x="34" y="56"/>
                      <a:pt x="33" y="54"/>
                      <a:pt x="33" y="53"/>
                    </a:cubicBezTo>
                    <a:cubicBezTo>
                      <a:pt x="32" y="52"/>
                      <a:pt x="30" y="51"/>
                      <a:pt x="18" y="51"/>
                    </a:cubicBezTo>
                    <a:cubicBezTo>
                      <a:pt x="17" y="51"/>
                      <a:pt x="17" y="51"/>
                      <a:pt x="16" y="51"/>
                    </a:cubicBezTo>
                    <a:cubicBezTo>
                      <a:pt x="15" y="51"/>
                      <a:pt x="13" y="51"/>
                      <a:pt x="12" y="51"/>
                    </a:cubicBezTo>
                    <a:cubicBezTo>
                      <a:pt x="10" y="50"/>
                      <a:pt x="8" y="50"/>
                      <a:pt x="7" y="50"/>
                    </a:cubicBezTo>
                    <a:cubicBezTo>
                      <a:pt x="0" y="50"/>
                      <a:pt x="0" y="50"/>
                      <a:pt x="0" y="50"/>
                    </a:cubicBezTo>
                    <a:cubicBezTo>
                      <a:pt x="6" y="55"/>
                      <a:pt x="6" y="55"/>
                      <a:pt x="6" y="55"/>
                    </a:cubicBezTo>
                    <a:cubicBezTo>
                      <a:pt x="6" y="55"/>
                      <a:pt x="6" y="55"/>
                      <a:pt x="7" y="56"/>
                    </a:cubicBezTo>
                    <a:cubicBezTo>
                      <a:pt x="16" y="67"/>
                      <a:pt x="23" y="80"/>
                      <a:pt x="30" y="92"/>
                    </a:cubicBezTo>
                    <a:cubicBezTo>
                      <a:pt x="32" y="95"/>
                      <a:pt x="33" y="97"/>
                      <a:pt x="35" y="100"/>
                    </a:cubicBezTo>
                    <a:cubicBezTo>
                      <a:pt x="40" y="109"/>
                      <a:pt x="42" y="117"/>
                      <a:pt x="41" y="121"/>
                    </a:cubicBezTo>
                    <a:cubicBezTo>
                      <a:pt x="40" y="123"/>
                      <a:pt x="38" y="125"/>
                      <a:pt x="37" y="126"/>
                    </a:cubicBezTo>
                    <a:cubicBezTo>
                      <a:pt x="35" y="127"/>
                      <a:pt x="34" y="129"/>
                      <a:pt x="33" y="130"/>
                    </a:cubicBezTo>
                    <a:cubicBezTo>
                      <a:pt x="31" y="134"/>
                      <a:pt x="32" y="137"/>
                      <a:pt x="32" y="141"/>
                    </a:cubicBezTo>
                    <a:cubicBezTo>
                      <a:pt x="33" y="142"/>
                      <a:pt x="33" y="142"/>
                      <a:pt x="33" y="142"/>
                    </a:cubicBezTo>
                    <a:cubicBezTo>
                      <a:pt x="33" y="146"/>
                      <a:pt x="33" y="150"/>
                      <a:pt x="33" y="154"/>
                    </a:cubicBezTo>
                    <a:cubicBezTo>
                      <a:pt x="32" y="159"/>
                      <a:pt x="32" y="164"/>
                      <a:pt x="33" y="168"/>
                    </a:cubicBezTo>
                    <a:cubicBezTo>
                      <a:pt x="34" y="170"/>
                      <a:pt x="34" y="170"/>
                      <a:pt x="34" y="170"/>
                    </a:cubicBezTo>
                    <a:cubicBezTo>
                      <a:pt x="35" y="172"/>
                      <a:pt x="35" y="174"/>
                      <a:pt x="36" y="176"/>
                    </a:cubicBezTo>
                    <a:cubicBezTo>
                      <a:pt x="37" y="177"/>
                      <a:pt x="37" y="177"/>
                      <a:pt x="38" y="178"/>
                    </a:cubicBezTo>
                    <a:cubicBezTo>
                      <a:pt x="39" y="179"/>
                      <a:pt x="40" y="181"/>
                      <a:pt x="41" y="183"/>
                    </a:cubicBezTo>
                    <a:cubicBezTo>
                      <a:pt x="41" y="185"/>
                      <a:pt x="40" y="186"/>
                      <a:pt x="39" y="186"/>
                    </a:cubicBezTo>
                    <a:cubicBezTo>
                      <a:pt x="39" y="187"/>
                      <a:pt x="38" y="187"/>
                      <a:pt x="38" y="187"/>
                    </a:cubicBezTo>
                    <a:cubicBezTo>
                      <a:pt x="36" y="189"/>
                      <a:pt x="36" y="191"/>
                      <a:pt x="36" y="193"/>
                    </a:cubicBezTo>
                    <a:cubicBezTo>
                      <a:pt x="35" y="196"/>
                      <a:pt x="35" y="198"/>
                      <a:pt x="33" y="200"/>
                    </a:cubicBezTo>
                    <a:cubicBezTo>
                      <a:pt x="32" y="200"/>
                      <a:pt x="32" y="201"/>
                      <a:pt x="31" y="202"/>
                    </a:cubicBezTo>
                    <a:cubicBezTo>
                      <a:pt x="28" y="205"/>
                      <a:pt x="26" y="208"/>
                      <a:pt x="25" y="212"/>
                    </a:cubicBezTo>
                    <a:cubicBezTo>
                      <a:pt x="24" y="216"/>
                      <a:pt x="27" y="219"/>
                      <a:pt x="29" y="222"/>
                    </a:cubicBezTo>
                    <a:cubicBezTo>
                      <a:pt x="31" y="224"/>
                      <a:pt x="34" y="227"/>
                      <a:pt x="33" y="231"/>
                    </a:cubicBezTo>
                    <a:cubicBezTo>
                      <a:pt x="33" y="233"/>
                      <a:pt x="32" y="235"/>
                      <a:pt x="30" y="237"/>
                    </a:cubicBezTo>
                    <a:cubicBezTo>
                      <a:pt x="29" y="238"/>
                      <a:pt x="28" y="240"/>
                      <a:pt x="28" y="241"/>
                    </a:cubicBezTo>
                    <a:cubicBezTo>
                      <a:pt x="27" y="245"/>
                      <a:pt x="29" y="249"/>
                      <a:pt x="31" y="253"/>
                    </a:cubicBezTo>
                    <a:cubicBezTo>
                      <a:pt x="32" y="255"/>
                      <a:pt x="33" y="257"/>
                      <a:pt x="33" y="258"/>
                    </a:cubicBezTo>
                    <a:cubicBezTo>
                      <a:pt x="34" y="261"/>
                      <a:pt x="36" y="264"/>
                      <a:pt x="38" y="267"/>
                    </a:cubicBezTo>
                    <a:cubicBezTo>
                      <a:pt x="39" y="268"/>
                      <a:pt x="41" y="268"/>
                      <a:pt x="42" y="269"/>
                    </a:cubicBezTo>
                    <a:cubicBezTo>
                      <a:pt x="43" y="270"/>
                      <a:pt x="45" y="270"/>
                      <a:pt x="46" y="272"/>
                    </a:cubicBezTo>
                    <a:cubicBezTo>
                      <a:pt x="48" y="275"/>
                      <a:pt x="47" y="277"/>
                      <a:pt x="46" y="279"/>
                    </a:cubicBezTo>
                    <a:cubicBezTo>
                      <a:pt x="45" y="280"/>
                      <a:pt x="45" y="281"/>
                      <a:pt x="45" y="282"/>
                    </a:cubicBezTo>
                    <a:cubicBezTo>
                      <a:pt x="44" y="284"/>
                      <a:pt x="45" y="285"/>
                      <a:pt x="45" y="286"/>
                    </a:cubicBezTo>
                    <a:cubicBezTo>
                      <a:pt x="45" y="288"/>
                      <a:pt x="45" y="289"/>
                      <a:pt x="43" y="292"/>
                    </a:cubicBezTo>
                    <a:cubicBezTo>
                      <a:pt x="41" y="295"/>
                      <a:pt x="38" y="299"/>
                      <a:pt x="34" y="303"/>
                    </a:cubicBezTo>
                    <a:cubicBezTo>
                      <a:pt x="33" y="304"/>
                      <a:pt x="31" y="306"/>
                      <a:pt x="30" y="308"/>
                    </a:cubicBezTo>
                    <a:cubicBezTo>
                      <a:pt x="29" y="308"/>
                      <a:pt x="28" y="309"/>
                      <a:pt x="28" y="310"/>
                    </a:cubicBezTo>
                    <a:cubicBezTo>
                      <a:pt x="27" y="312"/>
                      <a:pt x="27" y="312"/>
                      <a:pt x="27" y="312"/>
                    </a:cubicBezTo>
                    <a:cubicBezTo>
                      <a:pt x="28" y="313"/>
                      <a:pt x="28" y="313"/>
                      <a:pt x="28" y="313"/>
                    </a:cubicBezTo>
                    <a:cubicBezTo>
                      <a:pt x="29" y="314"/>
                      <a:pt x="29" y="314"/>
                      <a:pt x="30" y="316"/>
                    </a:cubicBezTo>
                    <a:cubicBezTo>
                      <a:pt x="31" y="318"/>
                      <a:pt x="31" y="322"/>
                      <a:pt x="31" y="325"/>
                    </a:cubicBezTo>
                    <a:cubicBezTo>
                      <a:pt x="30" y="327"/>
                      <a:pt x="30" y="327"/>
                      <a:pt x="30" y="327"/>
                    </a:cubicBezTo>
                    <a:cubicBezTo>
                      <a:pt x="33" y="327"/>
                      <a:pt x="33" y="327"/>
                      <a:pt x="33" y="327"/>
                    </a:cubicBezTo>
                    <a:cubicBezTo>
                      <a:pt x="36" y="328"/>
                      <a:pt x="37" y="329"/>
                      <a:pt x="39" y="333"/>
                    </a:cubicBezTo>
                    <a:cubicBezTo>
                      <a:pt x="40" y="335"/>
                      <a:pt x="40" y="335"/>
                      <a:pt x="40" y="335"/>
                    </a:cubicBezTo>
                    <a:cubicBezTo>
                      <a:pt x="40" y="336"/>
                      <a:pt x="41" y="337"/>
                      <a:pt x="41" y="338"/>
                    </a:cubicBezTo>
                    <a:cubicBezTo>
                      <a:pt x="42" y="340"/>
                      <a:pt x="42" y="340"/>
                      <a:pt x="42" y="340"/>
                    </a:cubicBezTo>
                    <a:cubicBezTo>
                      <a:pt x="42" y="340"/>
                      <a:pt x="43" y="340"/>
                      <a:pt x="43" y="341"/>
                    </a:cubicBezTo>
                    <a:cubicBezTo>
                      <a:pt x="43" y="342"/>
                      <a:pt x="44" y="342"/>
                      <a:pt x="44" y="342"/>
                    </a:cubicBezTo>
                    <a:cubicBezTo>
                      <a:pt x="44" y="343"/>
                      <a:pt x="44" y="343"/>
                      <a:pt x="44" y="343"/>
                    </a:cubicBezTo>
                    <a:cubicBezTo>
                      <a:pt x="45" y="343"/>
                      <a:pt x="45" y="343"/>
                      <a:pt x="45" y="343"/>
                    </a:cubicBezTo>
                    <a:cubicBezTo>
                      <a:pt x="46" y="343"/>
                      <a:pt x="46" y="343"/>
                      <a:pt x="47" y="344"/>
                    </a:cubicBezTo>
                    <a:cubicBezTo>
                      <a:pt x="49" y="345"/>
                      <a:pt x="49" y="346"/>
                      <a:pt x="49" y="347"/>
                    </a:cubicBezTo>
                    <a:cubicBezTo>
                      <a:pt x="49" y="348"/>
                      <a:pt x="49" y="348"/>
                      <a:pt x="49" y="349"/>
                    </a:cubicBezTo>
                    <a:cubicBezTo>
                      <a:pt x="49" y="350"/>
                      <a:pt x="50" y="351"/>
                      <a:pt x="50" y="352"/>
                    </a:cubicBezTo>
                    <a:cubicBezTo>
                      <a:pt x="51" y="352"/>
                      <a:pt x="51" y="353"/>
                      <a:pt x="51" y="354"/>
                    </a:cubicBezTo>
                    <a:cubicBezTo>
                      <a:pt x="52" y="356"/>
                      <a:pt x="52" y="356"/>
                      <a:pt x="52" y="356"/>
                    </a:cubicBezTo>
                    <a:cubicBezTo>
                      <a:pt x="54" y="361"/>
                      <a:pt x="56" y="366"/>
                      <a:pt x="57" y="371"/>
                    </a:cubicBezTo>
                    <a:cubicBezTo>
                      <a:pt x="58" y="372"/>
                      <a:pt x="58" y="374"/>
                      <a:pt x="58" y="376"/>
                    </a:cubicBezTo>
                    <a:cubicBezTo>
                      <a:pt x="59" y="380"/>
                      <a:pt x="59" y="383"/>
                      <a:pt x="61" y="385"/>
                    </a:cubicBezTo>
                    <a:cubicBezTo>
                      <a:pt x="62" y="386"/>
                      <a:pt x="63" y="386"/>
                      <a:pt x="64" y="387"/>
                    </a:cubicBezTo>
                    <a:cubicBezTo>
                      <a:pt x="66" y="388"/>
                      <a:pt x="67" y="389"/>
                      <a:pt x="68" y="390"/>
                    </a:cubicBezTo>
                    <a:cubicBezTo>
                      <a:pt x="70" y="392"/>
                      <a:pt x="73" y="394"/>
                      <a:pt x="75" y="396"/>
                    </a:cubicBezTo>
                    <a:cubicBezTo>
                      <a:pt x="77" y="398"/>
                      <a:pt x="79" y="399"/>
                      <a:pt x="81" y="401"/>
                    </a:cubicBezTo>
                    <a:cubicBezTo>
                      <a:pt x="81" y="401"/>
                      <a:pt x="81" y="402"/>
                      <a:pt x="81" y="402"/>
                    </a:cubicBezTo>
                    <a:cubicBezTo>
                      <a:pt x="80" y="404"/>
                      <a:pt x="79" y="405"/>
                      <a:pt x="78" y="408"/>
                    </a:cubicBezTo>
                    <a:cubicBezTo>
                      <a:pt x="77" y="408"/>
                      <a:pt x="77" y="409"/>
                      <a:pt x="76" y="410"/>
                    </a:cubicBezTo>
                    <a:cubicBezTo>
                      <a:pt x="74" y="411"/>
                      <a:pt x="74" y="412"/>
                      <a:pt x="74" y="412"/>
                    </a:cubicBezTo>
                    <a:cubicBezTo>
                      <a:pt x="73" y="414"/>
                      <a:pt x="74" y="416"/>
                      <a:pt x="76" y="417"/>
                    </a:cubicBezTo>
                    <a:cubicBezTo>
                      <a:pt x="77" y="419"/>
                      <a:pt x="79" y="420"/>
                      <a:pt x="79" y="422"/>
                    </a:cubicBezTo>
                    <a:cubicBezTo>
                      <a:pt x="79" y="425"/>
                      <a:pt x="79" y="426"/>
                      <a:pt x="76" y="428"/>
                    </a:cubicBezTo>
                    <a:cubicBezTo>
                      <a:pt x="76" y="428"/>
                      <a:pt x="75" y="429"/>
                      <a:pt x="75" y="429"/>
                    </a:cubicBezTo>
                    <a:cubicBezTo>
                      <a:pt x="72" y="432"/>
                      <a:pt x="72" y="432"/>
                      <a:pt x="72" y="432"/>
                    </a:cubicBezTo>
                    <a:cubicBezTo>
                      <a:pt x="74" y="433"/>
                      <a:pt x="74" y="433"/>
                      <a:pt x="74" y="433"/>
                    </a:cubicBezTo>
                    <a:cubicBezTo>
                      <a:pt x="74" y="434"/>
                      <a:pt x="74" y="435"/>
                      <a:pt x="74" y="436"/>
                    </a:cubicBezTo>
                    <a:cubicBezTo>
                      <a:pt x="74" y="439"/>
                      <a:pt x="74" y="442"/>
                      <a:pt x="76" y="445"/>
                    </a:cubicBezTo>
                    <a:cubicBezTo>
                      <a:pt x="77" y="447"/>
                      <a:pt x="78" y="447"/>
                      <a:pt x="80" y="448"/>
                    </a:cubicBezTo>
                    <a:cubicBezTo>
                      <a:pt x="82" y="449"/>
                      <a:pt x="84" y="450"/>
                      <a:pt x="84" y="451"/>
                    </a:cubicBezTo>
                    <a:cubicBezTo>
                      <a:pt x="85" y="452"/>
                      <a:pt x="84" y="454"/>
                      <a:pt x="84" y="455"/>
                    </a:cubicBezTo>
                    <a:cubicBezTo>
                      <a:pt x="83" y="456"/>
                      <a:pt x="83" y="456"/>
                      <a:pt x="83" y="456"/>
                    </a:cubicBezTo>
                    <a:cubicBezTo>
                      <a:pt x="82" y="459"/>
                      <a:pt x="81" y="461"/>
                      <a:pt x="84" y="463"/>
                    </a:cubicBezTo>
                    <a:cubicBezTo>
                      <a:pt x="85" y="464"/>
                      <a:pt x="85" y="464"/>
                      <a:pt x="86" y="464"/>
                    </a:cubicBezTo>
                    <a:cubicBezTo>
                      <a:pt x="88" y="465"/>
                      <a:pt x="89" y="465"/>
                      <a:pt x="90" y="466"/>
                    </a:cubicBezTo>
                    <a:cubicBezTo>
                      <a:pt x="91" y="467"/>
                      <a:pt x="92" y="469"/>
                      <a:pt x="93" y="470"/>
                    </a:cubicBezTo>
                    <a:cubicBezTo>
                      <a:pt x="94" y="472"/>
                      <a:pt x="94" y="472"/>
                      <a:pt x="94" y="472"/>
                    </a:cubicBezTo>
                    <a:cubicBezTo>
                      <a:pt x="97" y="476"/>
                      <a:pt x="98" y="481"/>
                      <a:pt x="99" y="486"/>
                    </a:cubicBezTo>
                    <a:cubicBezTo>
                      <a:pt x="100" y="489"/>
                      <a:pt x="101" y="492"/>
                      <a:pt x="102" y="495"/>
                    </a:cubicBezTo>
                    <a:cubicBezTo>
                      <a:pt x="103" y="496"/>
                      <a:pt x="103" y="497"/>
                      <a:pt x="103" y="499"/>
                    </a:cubicBezTo>
                    <a:cubicBezTo>
                      <a:pt x="104" y="501"/>
                      <a:pt x="105" y="504"/>
                      <a:pt x="107" y="506"/>
                    </a:cubicBezTo>
                    <a:cubicBezTo>
                      <a:pt x="107" y="507"/>
                      <a:pt x="107" y="508"/>
                      <a:pt x="108" y="508"/>
                    </a:cubicBezTo>
                    <a:cubicBezTo>
                      <a:pt x="108" y="509"/>
                      <a:pt x="109" y="510"/>
                      <a:pt x="109" y="511"/>
                    </a:cubicBezTo>
                    <a:cubicBezTo>
                      <a:pt x="110" y="511"/>
                      <a:pt x="110" y="512"/>
                      <a:pt x="110" y="512"/>
                    </a:cubicBezTo>
                    <a:cubicBezTo>
                      <a:pt x="111" y="513"/>
                      <a:pt x="112" y="514"/>
                      <a:pt x="112" y="515"/>
                    </a:cubicBezTo>
                    <a:cubicBezTo>
                      <a:pt x="113" y="517"/>
                      <a:pt x="113" y="518"/>
                      <a:pt x="113" y="519"/>
                    </a:cubicBezTo>
                    <a:cubicBezTo>
                      <a:pt x="112" y="520"/>
                      <a:pt x="112" y="522"/>
                      <a:pt x="113" y="523"/>
                    </a:cubicBezTo>
                    <a:cubicBezTo>
                      <a:pt x="113" y="525"/>
                      <a:pt x="114" y="526"/>
                      <a:pt x="115" y="527"/>
                    </a:cubicBezTo>
                    <a:cubicBezTo>
                      <a:pt x="116" y="529"/>
                      <a:pt x="117" y="531"/>
                      <a:pt x="117" y="534"/>
                    </a:cubicBezTo>
                    <a:cubicBezTo>
                      <a:pt x="117" y="534"/>
                      <a:pt x="117" y="535"/>
                      <a:pt x="118" y="535"/>
                    </a:cubicBezTo>
                    <a:cubicBezTo>
                      <a:pt x="118" y="536"/>
                      <a:pt x="118" y="536"/>
                      <a:pt x="118" y="536"/>
                    </a:cubicBezTo>
                    <a:cubicBezTo>
                      <a:pt x="118" y="539"/>
                      <a:pt x="118" y="542"/>
                      <a:pt x="121" y="543"/>
                    </a:cubicBezTo>
                    <a:cubicBezTo>
                      <a:pt x="123" y="544"/>
                      <a:pt x="125" y="545"/>
                      <a:pt x="127" y="545"/>
                    </a:cubicBezTo>
                    <a:cubicBezTo>
                      <a:pt x="128" y="545"/>
                      <a:pt x="129" y="545"/>
                      <a:pt x="131" y="544"/>
                    </a:cubicBezTo>
                    <a:cubicBezTo>
                      <a:pt x="132" y="544"/>
                      <a:pt x="134" y="543"/>
                      <a:pt x="135" y="543"/>
                    </a:cubicBezTo>
                    <a:cubicBezTo>
                      <a:pt x="136" y="542"/>
                      <a:pt x="138" y="541"/>
                      <a:pt x="140" y="541"/>
                    </a:cubicBezTo>
                    <a:cubicBezTo>
                      <a:pt x="142" y="541"/>
                      <a:pt x="142" y="541"/>
                      <a:pt x="142" y="541"/>
                    </a:cubicBezTo>
                    <a:cubicBezTo>
                      <a:pt x="143" y="539"/>
                      <a:pt x="143" y="539"/>
                      <a:pt x="143" y="539"/>
                    </a:cubicBezTo>
                    <a:cubicBezTo>
                      <a:pt x="143" y="538"/>
                      <a:pt x="143" y="537"/>
                      <a:pt x="143" y="537"/>
                    </a:cubicBezTo>
                    <a:cubicBezTo>
                      <a:pt x="144" y="537"/>
                      <a:pt x="144" y="537"/>
                      <a:pt x="144" y="537"/>
                    </a:cubicBezTo>
                    <a:cubicBezTo>
                      <a:pt x="145" y="536"/>
                      <a:pt x="145" y="536"/>
                      <a:pt x="145" y="536"/>
                    </a:cubicBezTo>
                    <a:cubicBezTo>
                      <a:pt x="145" y="535"/>
                      <a:pt x="145" y="535"/>
                      <a:pt x="145" y="535"/>
                    </a:cubicBezTo>
                    <a:cubicBezTo>
                      <a:pt x="146" y="532"/>
                      <a:pt x="147" y="531"/>
                      <a:pt x="149" y="530"/>
                    </a:cubicBezTo>
                    <a:cubicBezTo>
                      <a:pt x="151" y="529"/>
                      <a:pt x="152" y="529"/>
                      <a:pt x="153" y="527"/>
                    </a:cubicBezTo>
                    <a:cubicBezTo>
                      <a:pt x="154" y="525"/>
                      <a:pt x="154" y="524"/>
                      <a:pt x="155" y="523"/>
                    </a:cubicBezTo>
                    <a:cubicBezTo>
                      <a:pt x="155" y="520"/>
                      <a:pt x="156" y="518"/>
                      <a:pt x="160" y="517"/>
                    </a:cubicBezTo>
                    <a:cubicBezTo>
                      <a:pt x="165" y="515"/>
                      <a:pt x="168" y="514"/>
                      <a:pt x="169" y="508"/>
                    </a:cubicBezTo>
                    <a:cubicBezTo>
                      <a:pt x="169" y="508"/>
                      <a:pt x="169" y="507"/>
                      <a:pt x="169" y="506"/>
                    </a:cubicBezTo>
                    <a:cubicBezTo>
                      <a:pt x="169" y="503"/>
                      <a:pt x="170" y="501"/>
                      <a:pt x="172" y="500"/>
                    </a:cubicBezTo>
                    <a:cubicBezTo>
                      <a:pt x="172" y="500"/>
                      <a:pt x="173" y="500"/>
                      <a:pt x="173" y="500"/>
                    </a:cubicBezTo>
                    <a:cubicBezTo>
                      <a:pt x="174" y="500"/>
                      <a:pt x="176" y="500"/>
                      <a:pt x="177" y="501"/>
                    </a:cubicBezTo>
                    <a:cubicBezTo>
                      <a:pt x="179" y="502"/>
                      <a:pt x="181" y="504"/>
                      <a:pt x="182" y="506"/>
                    </a:cubicBezTo>
                    <a:cubicBezTo>
                      <a:pt x="183" y="508"/>
                      <a:pt x="184" y="509"/>
                      <a:pt x="186" y="511"/>
                    </a:cubicBezTo>
                    <a:cubicBezTo>
                      <a:pt x="187" y="512"/>
                      <a:pt x="189" y="512"/>
                      <a:pt x="191" y="512"/>
                    </a:cubicBezTo>
                    <a:cubicBezTo>
                      <a:pt x="192" y="512"/>
                      <a:pt x="193" y="512"/>
                      <a:pt x="195" y="512"/>
                    </a:cubicBezTo>
                    <a:cubicBezTo>
                      <a:pt x="196" y="512"/>
                      <a:pt x="197" y="512"/>
                      <a:pt x="199" y="512"/>
                    </a:cubicBezTo>
                    <a:cubicBezTo>
                      <a:pt x="202" y="512"/>
                      <a:pt x="205" y="512"/>
                      <a:pt x="208" y="513"/>
                    </a:cubicBezTo>
                    <a:cubicBezTo>
                      <a:pt x="210" y="513"/>
                      <a:pt x="213" y="513"/>
                      <a:pt x="215" y="513"/>
                    </a:cubicBezTo>
                    <a:cubicBezTo>
                      <a:pt x="217" y="513"/>
                      <a:pt x="217" y="513"/>
                      <a:pt x="217" y="513"/>
                    </a:cubicBezTo>
                    <a:cubicBezTo>
                      <a:pt x="221" y="514"/>
                      <a:pt x="226" y="514"/>
                      <a:pt x="230" y="517"/>
                    </a:cubicBezTo>
                    <a:cubicBezTo>
                      <a:pt x="235" y="520"/>
                      <a:pt x="236" y="526"/>
                      <a:pt x="238" y="531"/>
                    </a:cubicBezTo>
                    <a:cubicBezTo>
                      <a:pt x="238" y="533"/>
                      <a:pt x="238" y="535"/>
                      <a:pt x="239" y="537"/>
                    </a:cubicBezTo>
                    <a:cubicBezTo>
                      <a:pt x="244" y="536"/>
                      <a:pt x="244" y="536"/>
                      <a:pt x="244" y="536"/>
                    </a:cubicBezTo>
                    <a:cubicBezTo>
                      <a:pt x="244" y="536"/>
                      <a:pt x="244" y="535"/>
                      <a:pt x="244" y="534"/>
                    </a:cubicBezTo>
                    <a:cubicBezTo>
                      <a:pt x="244" y="532"/>
                      <a:pt x="244" y="532"/>
                      <a:pt x="245" y="530"/>
                    </a:cubicBezTo>
                    <a:cubicBezTo>
                      <a:pt x="246" y="530"/>
                      <a:pt x="246" y="530"/>
                      <a:pt x="247" y="529"/>
                    </a:cubicBezTo>
                    <a:cubicBezTo>
                      <a:pt x="248" y="528"/>
                      <a:pt x="248" y="528"/>
                      <a:pt x="248" y="528"/>
                    </a:cubicBezTo>
                    <a:cubicBezTo>
                      <a:pt x="248" y="527"/>
                      <a:pt x="248" y="527"/>
                      <a:pt x="248" y="527"/>
                    </a:cubicBezTo>
                    <a:cubicBezTo>
                      <a:pt x="248" y="526"/>
                      <a:pt x="248" y="525"/>
                      <a:pt x="248" y="525"/>
                    </a:cubicBezTo>
                    <a:cubicBezTo>
                      <a:pt x="249" y="521"/>
                      <a:pt x="251" y="517"/>
                      <a:pt x="252" y="513"/>
                    </a:cubicBezTo>
                    <a:cubicBezTo>
                      <a:pt x="253" y="510"/>
                      <a:pt x="253" y="510"/>
                      <a:pt x="253" y="510"/>
                    </a:cubicBezTo>
                    <a:cubicBezTo>
                      <a:pt x="253" y="510"/>
                      <a:pt x="253" y="509"/>
                      <a:pt x="254" y="509"/>
                    </a:cubicBezTo>
                    <a:cubicBezTo>
                      <a:pt x="277" y="509"/>
                      <a:pt x="277" y="509"/>
                      <a:pt x="277" y="509"/>
                    </a:cubicBezTo>
                    <a:cubicBezTo>
                      <a:pt x="280" y="508"/>
                      <a:pt x="283" y="508"/>
                      <a:pt x="286" y="508"/>
                    </a:cubicBezTo>
                    <a:cubicBezTo>
                      <a:pt x="287" y="508"/>
                      <a:pt x="287" y="508"/>
                      <a:pt x="288" y="508"/>
                    </a:cubicBezTo>
                    <a:cubicBezTo>
                      <a:pt x="288" y="508"/>
                      <a:pt x="289" y="508"/>
                      <a:pt x="290" y="508"/>
                    </a:cubicBezTo>
                    <a:cubicBezTo>
                      <a:pt x="291" y="508"/>
                      <a:pt x="291" y="508"/>
                      <a:pt x="292" y="509"/>
                    </a:cubicBezTo>
                    <a:cubicBezTo>
                      <a:pt x="293" y="509"/>
                      <a:pt x="294" y="511"/>
                      <a:pt x="294" y="512"/>
                    </a:cubicBezTo>
                    <a:cubicBezTo>
                      <a:pt x="295" y="513"/>
                      <a:pt x="295" y="514"/>
                      <a:pt x="296" y="515"/>
                    </a:cubicBezTo>
                    <a:cubicBezTo>
                      <a:pt x="296" y="515"/>
                      <a:pt x="296" y="516"/>
                      <a:pt x="297" y="516"/>
                    </a:cubicBezTo>
                    <a:cubicBezTo>
                      <a:pt x="301" y="518"/>
                      <a:pt x="301" y="518"/>
                      <a:pt x="301" y="518"/>
                    </a:cubicBezTo>
                    <a:cubicBezTo>
                      <a:pt x="301" y="514"/>
                      <a:pt x="301" y="514"/>
                      <a:pt x="301" y="514"/>
                    </a:cubicBezTo>
                    <a:cubicBezTo>
                      <a:pt x="300" y="511"/>
                      <a:pt x="301" y="507"/>
                      <a:pt x="302" y="504"/>
                    </a:cubicBezTo>
                    <a:cubicBezTo>
                      <a:pt x="303" y="498"/>
                      <a:pt x="304" y="490"/>
                      <a:pt x="305" y="484"/>
                    </a:cubicBezTo>
                    <a:cubicBezTo>
                      <a:pt x="306" y="473"/>
                      <a:pt x="307" y="461"/>
                      <a:pt x="307" y="451"/>
                    </a:cubicBezTo>
                    <a:cubicBezTo>
                      <a:pt x="307" y="445"/>
                      <a:pt x="309" y="441"/>
                      <a:pt x="312" y="437"/>
                    </a:cubicBezTo>
                    <a:cubicBezTo>
                      <a:pt x="314" y="435"/>
                      <a:pt x="315" y="433"/>
                      <a:pt x="316" y="430"/>
                    </a:cubicBezTo>
                    <a:cubicBezTo>
                      <a:pt x="317" y="428"/>
                      <a:pt x="318" y="426"/>
                      <a:pt x="318" y="423"/>
                    </a:cubicBezTo>
                    <a:cubicBezTo>
                      <a:pt x="319" y="419"/>
                      <a:pt x="320" y="415"/>
                      <a:pt x="323" y="412"/>
                    </a:cubicBezTo>
                    <a:cubicBezTo>
                      <a:pt x="326" y="410"/>
                      <a:pt x="330" y="410"/>
                      <a:pt x="334" y="409"/>
                    </a:cubicBezTo>
                    <a:cubicBezTo>
                      <a:pt x="338" y="409"/>
                      <a:pt x="341" y="409"/>
                      <a:pt x="344" y="407"/>
                    </a:cubicBezTo>
                    <a:cubicBezTo>
                      <a:pt x="348" y="405"/>
                      <a:pt x="352" y="404"/>
                      <a:pt x="356" y="404"/>
                    </a:cubicBezTo>
                    <a:cubicBezTo>
                      <a:pt x="358" y="404"/>
                      <a:pt x="360" y="403"/>
                      <a:pt x="362" y="403"/>
                    </a:cubicBezTo>
                    <a:cubicBezTo>
                      <a:pt x="364" y="403"/>
                      <a:pt x="367" y="402"/>
                      <a:pt x="369" y="401"/>
                    </a:cubicBezTo>
                    <a:cubicBezTo>
                      <a:pt x="372" y="399"/>
                      <a:pt x="375" y="398"/>
                      <a:pt x="379" y="398"/>
                    </a:cubicBezTo>
                    <a:cubicBezTo>
                      <a:pt x="384" y="397"/>
                      <a:pt x="388" y="396"/>
                      <a:pt x="393" y="396"/>
                    </a:cubicBezTo>
                    <a:cubicBezTo>
                      <a:pt x="395" y="396"/>
                      <a:pt x="396" y="396"/>
                      <a:pt x="398" y="397"/>
                    </a:cubicBezTo>
                    <a:cubicBezTo>
                      <a:pt x="400" y="397"/>
                      <a:pt x="402" y="397"/>
                      <a:pt x="404" y="397"/>
                    </a:cubicBezTo>
                    <a:cubicBezTo>
                      <a:pt x="407" y="397"/>
                      <a:pt x="411" y="397"/>
                      <a:pt x="414" y="397"/>
                    </a:cubicBezTo>
                    <a:cubicBezTo>
                      <a:pt x="418" y="398"/>
                      <a:pt x="420" y="400"/>
                      <a:pt x="423" y="402"/>
                    </a:cubicBezTo>
                    <a:cubicBezTo>
                      <a:pt x="424" y="402"/>
                      <a:pt x="425" y="403"/>
                      <a:pt x="426" y="404"/>
                    </a:cubicBezTo>
                    <a:cubicBezTo>
                      <a:pt x="428" y="405"/>
                      <a:pt x="429" y="406"/>
                      <a:pt x="431" y="407"/>
                    </a:cubicBezTo>
                    <a:cubicBezTo>
                      <a:pt x="433" y="408"/>
                      <a:pt x="434" y="409"/>
                      <a:pt x="435" y="410"/>
                    </a:cubicBezTo>
                    <a:cubicBezTo>
                      <a:pt x="436" y="410"/>
                      <a:pt x="437" y="411"/>
                      <a:pt x="439" y="411"/>
                    </a:cubicBezTo>
                    <a:cubicBezTo>
                      <a:pt x="441" y="413"/>
                      <a:pt x="444" y="414"/>
                      <a:pt x="445" y="416"/>
                    </a:cubicBezTo>
                    <a:cubicBezTo>
                      <a:pt x="446" y="417"/>
                      <a:pt x="446" y="418"/>
                      <a:pt x="447" y="419"/>
                    </a:cubicBezTo>
                    <a:cubicBezTo>
                      <a:pt x="447" y="419"/>
                      <a:pt x="447" y="419"/>
                      <a:pt x="447" y="419"/>
                    </a:cubicBezTo>
                    <a:cubicBezTo>
                      <a:pt x="448" y="421"/>
                      <a:pt x="449" y="423"/>
                      <a:pt x="451" y="425"/>
                    </a:cubicBezTo>
                    <a:cubicBezTo>
                      <a:pt x="452" y="426"/>
                      <a:pt x="452" y="427"/>
                      <a:pt x="453" y="428"/>
                    </a:cubicBezTo>
                    <a:cubicBezTo>
                      <a:pt x="453" y="431"/>
                      <a:pt x="453" y="431"/>
                      <a:pt x="453" y="431"/>
                    </a:cubicBezTo>
                    <a:cubicBezTo>
                      <a:pt x="456" y="430"/>
                      <a:pt x="456" y="430"/>
                      <a:pt x="456" y="430"/>
                    </a:cubicBezTo>
                    <a:cubicBezTo>
                      <a:pt x="457" y="429"/>
                      <a:pt x="459" y="428"/>
                      <a:pt x="460" y="427"/>
                    </a:cubicBezTo>
                    <a:cubicBezTo>
                      <a:pt x="461" y="424"/>
                      <a:pt x="459" y="422"/>
                      <a:pt x="457" y="420"/>
                    </a:cubicBezTo>
                    <a:cubicBezTo>
                      <a:pt x="456" y="420"/>
                      <a:pt x="456" y="420"/>
                      <a:pt x="456" y="420"/>
                    </a:cubicBezTo>
                    <a:cubicBezTo>
                      <a:pt x="451" y="415"/>
                      <a:pt x="452" y="410"/>
                      <a:pt x="455" y="403"/>
                    </a:cubicBezTo>
                    <a:cubicBezTo>
                      <a:pt x="456" y="401"/>
                      <a:pt x="456" y="401"/>
                      <a:pt x="456" y="401"/>
                    </a:cubicBezTo>
                    <a:cubicBezTo>
                      <a:pt x="457" y="398"/>
                      <a:pt x="458" y="396"/>
                      <a:pt x="459" y="393"/>
                    </a:cubicBezTo>
                    <a:cubicBezTo>
                      <a:pt x="460" y="391"/>
                      <a:pt x="460" y="391"/>
                      <a:pt x="460" y="391"/>
                    </a:cubicBezTo>
                    <a:cubicBezTo>
                      <a:pt x="462" y="388"/>
                      <a:pt x="462" y="387"/>
                      <a:pt x="461" y="385"/>
                    </a:cubicBezTo>
                    <a:cubicBezTo>
                      <a:pt x="461" y="384"/>
                      <a:pt x="460" y="384"/>
                      <a:pt x="460" y="382"/>
                    </a:cubicBezTo>
                    <a:cubicBezTo>
                      <a:pt x="460" y="380"/>
                      <a:pt x="460" y="378"/>
                      <a:pt x="460" y="376"/>
                    </a:cubicBezTo>
                    <a:cubicBezTo>
                      <a:pt x="461" y="375"/>
                      <a:pt x="461" y="374"/>
                      <a:pt x="461" y="373"/>
                    </a:cubicBezTo>
                    <a:cubicBezTo>
                      <a:pt x="461" y="371"/>
                      <a:pt x="461" y="371"/>
                      <a:pt x="461" y="371"/>
                    </a:cubicBezTo>
                    <a:cubicBezTo>
                      <a:pt x="461" y="368"/>
                      <a:pt x="461" y="365"/>
                      <a:pt x="462" y="363"/>
                    </a:cubicBezTo>
                    <a:cubicBezTo>
                      <a:pt x="463" y="361"/>
                      <a:pt x="463" y="360"/>
                      <a:pt x="464" y="358"/>
                    </a:cubicBezTo>
                    <a:cubicBezTo>
                      <a:pt x="465" y="357"/>
                      <a:pt x="466" y="356"/>
                      <a:pt x="466" y="354"/>
                    </a:cubicBezTo>
                    <a:cubicBezTo>
                      <a:pt x="466" y="352"/>
                      <a:pt x="465" y="351"/>
                      <a:pt x="464" y="34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6" name="Freeform 24">
                <a:extLst>
                  <a:ext uri="{FF2B5EF4-FFF2-40B4-BE49-F238E27FC236}">
                    <a16:creationId xmlns:a16="http://schemas.microsoft.com/office/drawing/2014/main" id="{351006B1-894D-429A-AAD2-43954D51C3A0}"/>
                  </a:ext>
                </a:extLst>
              </p:cNvPr>
              <p:cNvSpPr>
                <a:spLocks/>
              </p:cNvSpPr>
              <p:nvPr/>
            </p:nvSpPr>
            <p:spPr bwMode="auto">
              <a:xfrm>
                <a:off x="2727" y="2028"/>
                <a:ext cx="474" cy="523"/>
              </a:xfrm>
              <a:custGeom>
                <a:avLst/>
                <a:gdLst>
                  <a:gd name="T0" fmla="*/ 307 w 309"/>
                  <a:gd name="T1" fmla="*/ 218 h 341"/>
                  <a:gd name="T2" fmla="*/ 286 w 309"/>
                  <a:gd name="T3" fmla="*/ 190 h 341"/>
                  <a:gd name="T4" fmla="*/ 264 w 309"/>
                  <a:gd name="T5" fmla="*/ 184 h 341"/>
                  <a:gd name="T6" fmla="*/ 258 w 309"/>
                  <a:gd name="T7" fmla="*/ 166 h 341"/>
                  <a:gd name="T8" fmla="*/ 253 w 309"/>
                  <a:gd name="T9" fmla="*/ 152 h 341"/>
                  <a:gd name="T10" fmla="*/ 241 w 309"/>
                  <a:gd name="T11" fmla="*/ 124 h 341"/>
                  <a:gd name="T12" fmla="*/ 221 w 309"/>
                  <a:gd name="T13" fmla="*/ 118 h 341"/>
                  <a:gd name="T14" fmla="*/ 212 w 309"/>
                  <a:gd name="T15" fmla="*/ 120 h 341"/>
                  <a:gd name="T16" fmla="*/ 207 w 309"/>
                  <a:gd name="T17" fmla="*/ 123 h 341"/>
                  <a:gd name="T18" fmla="*/ 192 w 309"/>
                  <a:gd name="T19" fmla="*/ 118 h 341"/>
                  <a:gd name="T20" fmla="*/ 172 w 309"/>
                  <a:gd name="T21" fmla="*/ 118 h 341"/>
                  <a:gd name="T22" fmla="*/ 164 w 309"/>
                  <a:gd name="T23" fmla="*/ 93 h 341"/>
                  <a:gd name="T24" fmla="*/ 163 w 309"/>
                  <a:gd name="T25" fmla="*/ 66 h 341"/>
                  <a:gd name="T26" fmla="*/ 152 w 309"/>
                  <a:gd name="T27" fmla="*/ 37 h 341"/>
                  <a:gd name="T28" fmla="*/ 151 w 309"/>
                  <a:gd name="T29" fmla="*/ 34 h 341"/>
                  <a:gd name="T30" fmla="*/ 149 w 309"/>
                  <a:gd name="T31" fmla="*/ 28 h 341"/>
                  <a:gd name="T32" fmla="*/ 137 w 309"/>
                  <a:gd name="T33" fmla="*/ 15 h 341"/>
                  <a:gd name="T34" fmla="*/ 125 w 309"/>
                  <a:gd name="T35" fmla="*/ 7 h 341"/>
                  <a:gd name="T36" fmla="*/ 103 w 309"/>
                  <a:gd name="T37" fmla="*/ 0 h 341"/>
                  <a:gd name="T38" fmla="*/ 78 w 309"/>
                  <a:gd name="T39" fmla="*/ 1 h 341"/>
                  <a:gd name="T40" fmla="*/ 55 w 309"/>
                  <a:gd name="T41" fmla="*/ 7 h 341"/>
                  <a:gd name="T42" fmla="*/ 23 w 309"/>
                  <a:gd name="T43" fmla="*/ 15 h 341"/>
                  <a:gd name="T44" fmla="*/ 12 w 309"/>
                  <a:gd name="T45" fmla="*/ 40 h 341"/>
                  <a:gd name="T46" fmla="*/ 2 w 309"/>
                  <a:gd name="T47" fmla="*/ 107 h 341"/>
                  <a:gd name="T48" fmla="*/ 17 w 309"/>
                  <a:gd name="T49" fmla="*/ 137 h 341"/>
                  <a:gd name="T50" fmla="*/ 46 w 309"/>
                  <a:gd name="T51" fmla="*/ 168 h 341"/>
                  <a:gd name="T52" fmla="*/ 69 w 309"/>
                  <a:gd name="T53" fmla="*/ 187 h 341"/>
                  <a:gd name="T54" fmla="*/ 83 w 309"/>
                  <a:gd name="T55" fmla="*/ 192 h 341"/>
                  <a:gd name="T56" fmla="*/ 90 w 309"/>
                  <a:gd name="T57" fmla="*/ 194 h 341"/>
                  <a:gd name="T58" fmla="*/ 111 w 309"/>
                  <a:gd name="T59" fmla="*/ 199 h 341"/>
                  <a:gd name="T60" fmla="*/ 129 w 309"/>
                  <a:gd name="T61" fmla="*/ 211 h 341"/>
                  <a:gd name="T62" fmla="*/ 145 w 309"/>
                  <a:gd name="T63" fmla="*/ 222 h 341"/>
                  <a:gd name="T64" fmla="*/ 162 w 309"/>
                  <a:gd name="T65" fmla="*/ 229 h 341"/>
                  <a:gd name="T66" fmla="*/ 173 w 309"/>
                  <a:gd name="T67" fmla="*/ 234 h 341"/>
                  <a:gd name="T68" fmla="*/ 196 w 309"/>
                  <a:gd name="T69" fmla="*/ 261 h 341"/>
                  <a:gd name="T70" fmla="*/ 190 w 309"/>
                  <a:gd name="T71" fmla="*/ 273 h 341"/>
                  <a:gd name="T72" fmla="*/ 181 w 309"/>
                  <a:gd name="T73" fmla="*/ 285 h 341"/>
                  <a:gd name="T74" fmla="*/ 181 w 309"/>
                  <a:gd name="T75" fmla="*/ 293 h 341"/>
                  <a:gd name="T76" fmla="*/ 174 w 309"/>
                  <a:gd name="T77" fmla="*/ 320 h 341"/>
                  <a:gd name="T78" fmla="*/ 176 w 309"/>
                  <a:gd name="T79" fmla="*/ 329 h 341"/>
                  <a:gd name="T80" fmla="*/ 187 w 309"/>
                  <a:gd name="T81" fmla="*/ 330 h 341"/>
                  <a:gd name="T82" fmla="*/ 203 w 309"/>
                  <a:gd name="T83" fmla="*/ 330 h 341"/>
                  <a:gd name="T84" fmla="*/ 213 w 309"/>
                  <a:gd name="T85" fmla="*/ 335 h 341"/>
                  <a:gd name="T86" fmla="*/ 230 w 309"/>
                  <a:gd name="T87" fmla="*/ 335 h 341"/>
                  <a:gd name="T88" fmla="*/ 235 w 309"/>
                  <a:gd name="T89" fmla="*/ 337 h 341"/>
                  <a:gd name="T90" fmla="*/ 239 w 309"/>
                  <a:gd name="T91" fmla="*/ 338 h 341"/>
                  <a:gd name="T92" fmla="*/ 246 w 309"/>
                  <a:gd name="T93" fmla="*/ 336 h 341"/>
                  <a:gd name="T94" fmla="*/ 253 w 309"/>
                  <a:gd name="T95" fmla="*/ 337 h 341"/>
                  <a:gd name="T96" fmla="*/ 271 w 309"/>
                  <a:gd name="T97" fmla="*/ 334 h 341"/>
                  <a:gd name="T98" fmla="*/ 276 w 309"/>
                  <a:gd name="T99" fmla="*/ 335 h 341"/>
                  <a:gd name="T100" fmla="*/ 278 w 309"/>
                  <a:gd name="T101" fmla="*/ 327 h 341"/>
                  <a:gd name="T102" fmla="*/ 291 w 309"/>
                  <a:gd name="T103" fmla="*/ 314 h 341"/>
                  <a:gd name="T104" fmla="*/ 303 w 309"/>
                  <a:gd name="T105" fmla="*/ 297 h 341"/>
                  <a:gd name="T106" fmla="*/ 303 w 309"/>
                  <a:gd name="T107" fmla="*/ 248 h 341"/>
                  <a:gd name="T108" fmla="*/ 307 w 309"/>
                  <a:gd name="T109" fmla="*/ 23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9" h="341">
                    <a:moveTo>
                      <a:pt x="307" y="230"/>
                    </a:moveTo>
                    <a:cubicBezTo>
                      <a:pt x="307" y="229"/>
                      <a:pt x="307" y="227"/>
                      <a:pt x="307" y="225"/>
                    </a:cubicBezTo>
                    <a:cubicBezTo>
                      <a:pt x="307" y="223"/>
                      <a:pt x="307" y="220"/>
                      <a:pt x="307" y="218"/>
                    </a:cubicBezTo>
                    <a:cubicBezTo>
                      <a:pt x="308" y="206"/>
                      <a:pt x="309" y="193"/>
                      <a:pt x="297" y="187"/>
                    </a:cubicBezTo>
                    <a:cubicBezTo>
                      <a:pt x="296" y="187"/>
                      <a:pt x="295" y="187"/>
                      <a:pt x="294" y="187"/>
                    </a:cubicBezTo>
                    <a:cubicBezTo>
                      <a:pt x="291" y="187"/>
                      <a:pt x="289" y="188"/>
                      <a:pt x="286" y="190"/>
                    </a:cubicBezTo>
                    <a:cubicBezTo>
                      <a:pt x="284" y="192"/>
                      <a:pt x="282" y="193"/>
                      <a:pt x="279" y="194"/>
                    </a:cubicBezTo>
                    <a:cubicBezTo>
                      <a:pt x="278" y="194"/>
                      <a:pt x="276" y="195"/>
                      <a:pt x="274" y="195"/>
                    </a:cubicBezTo>
                    <a:cubicBezTo>
                      <a:pt x="268" y="195"/>
                      <a:pt x="265" y="189"/>
                      <a:pt x="264" y="184"/>
                    </a:cubicBezTo>
                    <a:cubicBezTo>
                      <a:pt x="263" y="182"/>
                      <a:pt x="262" y="180"/>
                      <a:pt x="261" y="178"/>
                    </a:cubicBezTo>
                    <a:cubicBezTo>
                      <a:pt x="261" y="177"/>
                      <a:pt x="260" y="175"/>
                      <a:pt x="259" y="174"/>
                    </a:cubicBezTo>
                    <a:cubicBezTo>
                      <a:pt x="259" y="171"/>
                      <a:pt x="259" y="169"/>
                      <a:pt x="258" y="166"/>
                    </a:cubicBezTo>
                    <a:cubicBezTo>
                      <a:pt x="258" y="165"/>
                      <a:pt x="258" y="163"/>
                      <a:pt x="258" y="161"/>
                    </a:cubicBezTo>
                    <a:cubicBezTo>
                      <a:pt x="258" y="159"/>
                      <a:pt x="256" y="157"/>
                      <a:pt x="255" y="155"/>
                    </a:cubicBezTo>
                    <a:cubicBezTo>
                      <a:pt x="255" y="154"/>
                      <a:pt x="254" y="153"/>
                      <a:pt x="253" y="152"/>
                    </a:cubicBezTo>
                    <a:cubicBezTo>
                      <a:pt x="252" y="149"/>
                      <a:pt x="252" y="146"/>
                      <a:pt x="251" y="142"/>
                    </a:cubicBezTo>
                    <a:cubicBezTo>
                      <a:pt x="251" y="139"/>
                      <a:pt x="250" y="136"/>
                      <a:pt x="249" y="133"/>
                    </a:cubicBezTo>
                    <a:cubicBezTo>
                      <a:pt x="248" y="131"/>
                      <a:pt x="245" y="126"/>
                      <a:pt x="241" y="124"/>
                    </a:cubicBezTo>
                    <a:cubicBezTo>
                      <a:pt x="239" y="124"/>
                      <a:pt x="238" y="123"/>
                      <a:pt x="236" y="123"/>
                    </a:cubicBezTo>
                    <a:cubicBezTo>
                      <a:pt x="234" y="123"/>
                      <a:pt x="231" y="123"/>
                      <a:pt x="229" y="121"/>
                    </a:cubicBezTo>
                    <a:cubicBezTo>
                      <a:pt x="226" y="119"/>
                      <a:pt x="223" y="118"/>
                      <a:pt x="221" y="118"/>
                    </a:cubicBezTo>
                    <a:cubicBezTo>
                      <a:pt x="219" y="118"/>
                      <a:pt x="218" y="118"/>
                      <a:pt x="217" y="119"/>
                    </a:cubicBezTo>
                    <a:cubicBezTo>
                      <a:pt x="216" y="119"/>
                      <a:pt x="216" y="119"/>
                      <a:pt x="215" y="119"/>
                    </a:cubicBezTo>
                    <a:cubicBezTo>
                      <a:pt x="214" y="120"/>
                      <a:pt x="213" y="120"/>
                      <a:pt x="212" y="120"/>
                    </a:cubicBezTo>
                    <a:cubicBezTo>
                      <a:pt x="211" y="121"/>
                      <a:pt x="211" y="121"/>
                      <a:pt x="210" y="121"/>
                    </a:cubicBezTo>
                    <a:cubicBezTo>
                      <a:pt x="209" y="122"/>
                      <a:pt x="209" y="123"/>
                      <a:pt x="207" y="123"/>
                    </a:cubicBezTo>
                    <a:cubicBezTo>
                      <a:pt x="207" y="123"/>
                      <a:pt x="207" y="123"/>
                      <a:pt x="207" y="123"/>
                    </a:cubicBezTo>
                    <a:cubicBezTo>
                      <a:pt x="205" y="123"/>
                      <a:pt x="203" y="122"/>
                      <a:pt x="201" y="121"/>
                    </a:cubicBezTo>
                    <a:cubicBezTo>
                      <a:pt x="200" y="120"/>
                      <a:pt x="199" y="119"/>
                      <a:pt x="197" y="119"/>
                    </a:cubicBezTo>
                    <a:cubicBezTo>
                      <a:pt x="196" y="119"/>
                      <a:pt x="194" y="118"/>
                      <a:pt x="192" y="118"/>
                    </a:cubicBezTo>
                    <a:cubicBezTo>
                      <a:pt x="190" y="118"/>
                      <a:pt x="188" y="119"/>
                      <a:pt x="186" y="119"/>
                    </a:cubicBezTo>
                    <a:cubicBezTo>
                      <a:pt x="184" y="119"/>
                      <a:pt x="181" y="119"/>
                      <a:pt x="180" y="119"/>
                    </a:cubicBezTo>
                    <a:cubicBezTo>
                      <a:pt x="176" y="119"/>
                      <a:pt x="174" y="119"/>
                      <a:pt x="172" y="118"/>
                    </a:cubicBezTo>
                    <a:cubicBezTo>
                      <a:pt x="170" y="117"/>
                      <a:pt x="165" y="114"/>
                      <a:pt x="164" y="112"/>
                    </a:cubicBezTo>
                    <a:cubicBezTo>
                      <a:pt x="163" y="108"/>
                      <a:pt x="163" y="103"/>
                      <a:pt x="164" y="98"/>
                    </a:cubicBezTo>
                    <a:cubicBezTo>
                      <a:pt x="164" y="96"/>
                      <a:pt x="164" y="94"/>
                      <a:pt x="164" y="93"/>
                    </a:cubicBezTo>
                    <a:cubicBezTo>
                      <a:pt x="164" y="90"/>
                      <a:pt x="164" y="87"/>
                      <a:pt x="165" y="85"/>
                    </a:cubicBezTo>
                    <a:cubicBezTo>
                      <a:pt x="166" y="80"/>
                      <a:pt x="167" y="74"/>
                      <a:pt x="164" y="69"/>
                    </a:cubicBezTo>
                    <a:cubicBezTo>
                      <a:pt x="164" y="68"/>
                      <a:pt x="163" y="67"/>
                      <a:pt x="163" y="66"/>
                    </a:cubicBezTo>
                    <a:cubicBezTo>
                      <a:pt x="161" y="63"/>
                      <a:pt x="160" y="61"/>
                      <a:pt x="160" y="58"/>
                    </a:cubicBezTo>
                    <a:cubicBezTo>
                      <a:pt x="159" y="54"/>
                      <a:pt x="158" y="51"/>
                      <a:pt x="157" y="48"/>
                    </a:cubicBezTo>
                    <a:cubicBezTo>
                      <a:pt x="155" y="43"/>
                      <a:pt x="154" y="41"/>
                      <a:pt x="152" y="37"/>
                    </a:cubicBezTo>
                    <a:cubicBezTo>
                      <a:pt x="152" y="36"/>
                      <a:pt x="151" y="35"/>
                      <a:pt x="151" y="34"/>
                    </a:cubicBezTo>
                    <a:cubicBezTo>
                      <a:pt x="151" y="34"/>
                      <a:pt x="151" y="34"/>
                      <a:pt x="151" y="34"/>
                    </a:cubicBezTo>
                    <a:cubicBezTo>
                      <a:pt x="151" y="34"/>
                      <a:pt x="151" y="34"/>
                      <a:pt x="151" y="34"/>
                    </a:cubicBezTo>
                    <a:cubicBezTo>
                      <a:pt x="151" y="33"/>
                      <a:pt x="151" y="33"/>
                      <a:pt x="151" y="33"/>
                    </a:cubicBezTo>
                    <a:cubicBezTo>
                      <a:pt x="151" y="33"/>
                      <a:pt x="151" y="33"/>
                      <a:pt x="151" y="33"/>
                    </a:cubicBezTo>
                    <a:cubicBezTo>
                      <a:pt x="151" y="31"/>
                      <a:pt x="150" y="29"/>
                      <a:pt x="149" y="28"/>
                    </a:cubicBezTo>
                    <a:cubicBezTo>
                      <a:pt x="147" y="26"/>
                      <a:pt x="146" y="24"/>
                      <a:pt x="145" y="22"/>
                    </a:cubicBezTo>
                    <a:cubicBezTo>
                      <a:pt x="145" y="21"/>
                      <a:pt x="144" y="20"/>
                      <a:pt x="143" y="18"/>
                    </a:cubicBezTo>
                    <a:cubicBezTo>
                      <a:pt x="142" y="17"/>
                      <a:pt x="140" y="16"/>
                      <a:pt x="137" y="15"/>
                    </a:cubicBezTo>
                    <a:cubicBezTo>
                      <a:pt x="136" y="14"/>
                      <a:pt x="135" y="13"/>
                      <a:pt x="134" y="13"/>
                    </a:cubicBezTo>
                    <a:cubicBezTo>
                      <a:pt x="132" y="12"/>
                      <a:pt x="131" y="11"/>
                      <a:pt x="129" y="10"/>
                    </a:cubicBezTo>
                    <a:cubicBezTo>
                      <a:pt x="128" y="9"/>
                      <a:pt x="126" y="8"/>
                      <a:pt x="125" y="7"/>
                    </a:cubicBezTo>
                    <a:cubicBezTo>
                      <a:pt x="123" y="6"/>
                      <a:pt x="122" y="5"/>
                      <a:pt x="121" y="5"/>
                    </a:cubicBezTo>
                    <a:cubicBezTo>
                      <a:pt x="119" y="3"/>
                      <a:pt x="116" y="1"/>
                      <a:pt x="113" y="1"/>
                    </a:cubicBezTo>
                    <a:cubicBezTo>
                      <a:pt x="110" y="0"/>
                      <a:pt x="106" y="0"/>
                      <a:pt x="103" y="0"/>
                    </a:cubicBezTo>
                    <a:cubicBezTo>
                      <a:pt x="101" y="0"/>
                      <a:pt x="99" y="0"/>
                      <a:pt x="96" y="0"/>
                    </a:cubicBezTo>
                    <a:cubicBezTo>
                      <a:pt x="95" y="0"/>
                      <a:pt x="94" y="0"/>
                      <a:pt x="92" y="0"/>
                    </a:cubicBezTo>
                    <a:cubicBezTo>
                      <a:pt x="88" y="0"/>
                      <a:pt x="83" y="0"/>
                      <a:pt x="78" y="1"/>
                    </a:cubicBezTo>
                    <a:cubicBezTo>
                      <a:pt x="75" y="1"/>
                      <a:pt x="72" y="3"/>
                      <a:pt x="69" y="4"/>
                    </a:cubicBezTo>
                    <a:cubicBezTo>
                      <a:pt x="66" y="5"/>
                      <a:pt x="63" y="6"/>
                      <a:pt x="61" y="6"/>
                    </a:cubicBezTo>
                    <a:cubicBezTo>
                      <a:pt x="59" y="7"/>
                      <a:pt x="57" y="7"/>
                      <a:pt x="55" y="7"/>
                    </a:cubicBezTo>
                    <a:cubicBezTo>
                      <a:pt x="51" y="8"/>
                      <a:pt x="47" y="8"/>
                      <a:pt x="44" y="10"/>
                    </a:cubicBezTo>
                    <a:cubicBezTo>
                      <a:pt x="41" y="12"/>
                      <a:pt x="37" y="12"/>
                      <a:pt x="33" y="13"/>
                    </a:cubicBezTo>
                    <a:cubicBezTo>
                      <a:pt x="29" y="13"/>
                      <a:pt x="25" y="13"/>
                      <a:pt x="23" y="15"/>
                    </a:cubicBezTo>
                    <a:cubicBezTo>
                      <a:pt x="20" y="18"/>
                      <a:pt x="19" y="22"/>
                      <a:pt x="19" y="26"/>
                    </a:cubicBezTo>
                    <a:cubicBezTo>
                      <a:pt x="18" y="28"/>
                      <a:pt x="18" y="31"/>
                      <a:pt x="17" y="33"/>
                    </a:cubicBezTo>
                    <a:cubicBezTo>
                      <a:pt x="15" y="35"/>
                      <a:pt x="14" y="38"/>
                      <a:pt x="12" y="40"/>
                    </a:cubicBezTo>
                    <a:cubicBezTo>
                      <a:pt x="9" y="44"/>
                      <a:pt x="7" y="47"/>
                      <a:pt x="7" y="53"/>
                    </a:cubicBezTo>
                    <a:cubicBezTo>
                      <a:pt x="7" y="63"/>
                      <a:pt x="7" y="75"/>
                      <a:pt x="5" y="86"/>
                    </a:cubicBezTo>
                    <a:cubicBezTo>
                      <a:pt x="4" y="93"/>
                      <a:pt x="4" y="100"/>
                      <a:pt x="2" y="107"/>
                    </a:cubicBezTo>
                    <a:cubicBezTo>
                      <a:pt x="0" y="114"/>
                      <a:pt x="0" y="119"/>
                      <a:pt x="3" y="124"/>
                    </a:cubicBezTo>
                    <a:cubicBezTo>
                      <a:pt x="6" y="127"/>
                      <a:pt x="8" y="129"/>
                      <a:pt x="11" y="132"/>
                    </a:cubicBezTo>
                    <a:cubicBezTo>
                      <a:pt x="13" y="133"/>
                      <a:pt x="15" y="135"/>
                      <a:pt x="17" y="137"/>
                    </a:cubicBezTo>
                    <a:cubicBezTo>
                      <a:pt x="19" y="139"/>
                      <a:pt x="21" y="142"/>
                      <a:pt x="24" y="146"/>
                    </a:cubicBezTo>
                    <a:cubicBezTo>
                      <a:pt x="25" y="147"/>
                      <a:pt x="26" y="149"/>
                      <a:pt x="28" y="151"/>
                    </a:cubicBezTo>
                    <a:cubicBezTo>
                      <a:pt x="33" y="158"/>
                      <a:pt x="40" y="163"/>
                      <a:pt x="46" y="168"/>
                    </a:cubicBezTo>
                    <a:cubicBezTo>
                      <a:pt x="50" y="170"/>
                      <a:pt x="50" y="170"/>
                      <a:pt x="50" y="170"/>
                    </a:cubicBezTo>
                    <a:cubicBezTo>
                      <a:pt x="52" y="172"/>
                      <a:pt x="55" y="175"/>
                      <a:pt x="58" y="177"/>
                    </a:cubicBezTo>
                    <a:cubicBezTo>
                      <a:pt x="61" y="181"/>
                      <a:pt x="65" y="184"/>
                      <a:pt x="69" y="187"/>
                    </a:cubicBezTo>
                    <a:cubicBezTo>
                      <a:pt x="71" y="188"/>
                      <a:pt x="73" y="188"/>
                      <a:pt x="75" y="188"/>
                    </a:cubicBezTo>
                    <a:cubicBezTo>
                      <a:pt x="76" y="189"/>
                      <a:pt x="77" y="189"/>
                      <a:pt x="78" y="189"/>
                    </a:cubicBezTo>
                    <a:cubicBezTo>
                      <a:pt x="80" y="190"/>
                      <a:pt x="82" y="191"/>
                      <a:pt x="83" y="192"/>
                    </a:cubicBezTo>
                    <a:cubicBezTo>
                      <a:pt x="84" y="192"/>
                      <a:pt x="85" y="193"/>
                      <a:pt x="85" y="193"/>
                    </a:cubicBezTo>
                    <a:cubicBezTo>
                      <a:pt x="86" y="193"/>
                      <a:pt x="87" y="194"/>
                      <a:pt x="88" y="194"/>
                    </a:cubicBezTo>
                    <a:cubicBezTo>
                      <a:pt x="89" y="194"/>
                      <a:pt x="89" y="194"/>
                      <a:pt x="90" y="194"/>
                    </a:cubicBezTo>
                    <a:cubicBezTo>
                      <a:pt x="91" y="193"/>
                      <a:pt x="91" y="193"/>
                      <a:pt x="92" y="193"/>
                    </a:cubicBezTo>
                    <a:cubicBezTo>
                      <a:pt x="93" y="193"/>
                      <a:pt x="93" y="193"/>
                      <a:pt x="94" y="194"/>
                    </a:cubicBezTo>
                    <a:cubicBezTo>
                      <a:pt x="99" y="194"/>
                      <a:pt x="106" y="197"/>
                      <a:pt x="111" y="199"/>
                    </a:cubicBezTo>
                    <a:cubicBezTo>
                      <a:pt x="115" y="201"/>
                      <a:pt x="119" y="204"/>
                      <a:pt x="122" y="207"/>
                    </a:cubicBezTo>
                    <a:cubicBezTo>
                      <a:pt x="126" y="209"/>
                      <a:pt x="126" y="209"/>
                      <a:pt x="126" y="209"/>
                    </a:cubicBezTo>
                    <a:cubicBezTo>
                      <a:pt x="127" y="210"/>
                      <a:pt x="128" y="211"/>
                      <a:pt x="129" y="211"/>
                    </a:cubicBezTo>
                    <a:cubicBezTo>
                      <a:pt x="129" y="212"/>
                      <a:pt x="129" y="212"/>
                      <a:pt x="129" y="212"/>
                    </a:cubicBezTo>
                    <a:cubicBezTo>
                      <a:pt x="132" y="214"/>
                      <a:pt x="136" y="216"/>
                      <a:pt x="139" y="218"/>
                    </a:cubicBezTo>
                    <a:cubicBezTo>
                      <a:pt x="141" y="219"/>
                      <a:pt x="143" y="221"/>
                      <a:pt x="145" y="222"/>
                    </a:cubicBezTo>
                    <a:cubicBezTo>
                      <a:pt x="147" y="224"/>
                      <a:pt x="149" y="225"/>
                      <a:pt x="151" y="226"/>
                    </a:cubicBezTo>
                    <a:cubicBezTo>
                      <a:pt x="153" y="227"/>
                      <a:pt x="154" y="227"/>
                      <a:pt x="156" y="227"/>
                    </a:cubicBezTo>
                    <a:cubicBezTo>
                      <a:pt x="158" y="227"/>
                      <a:pt x="160" y="228"/>
                      <a:pt x="162" y="229"/>
                    </a:cubicBezTo>
                    <a:cubicBezTo>
                      <a:pt x="163" y="230"/>
                      <a:pt x="164" y="231"/>
                      <a:pt x="165" y="231"/>
                    </a:cubicBezTo>
                    <a:cubicBezTo>
                      <a:pt x="166" y="233"/>
                      <a:pt x="167" y="234"/>
                      <a:pt x="169" y="234"/>
                    </a:cubicBezTo>
                    <a:cubicBezTo>
                      <a:pt x="170" y="234"/>
                      <a:pt x="172" y="234"/>
                      <a:pt x="173" y="234"/>
                    </a:cubicBezTo>
                    <a:cubicBezTo>
                      <a:pt x="175" y="235"/>
                      <a:pt x="178" y="235"/>
                      <a:pt x="180" y="236"/>
                    </a:cubicBezTo>
                    <a:cubicBezTo>
                      <a:pt x="186" y="239"/>
                      <a:pt x="194" y="243"/>
                      <a:pt x="196" y="250"/>
                    </a:cubicBezTo>
                    <a:cubicBezTo>
                      <a:pt x="197" y="253"/>
                      <a:pt x="198" y="258"/>
                      <a:pt x="196" y="261"/>
                    </a:cubicBezTo>
                    <a:cubicBezTo>
                      <a:pt x="195" y="263"/>
                      <a:pt x="194" y="263"/>
                      <a:pt x="193" y="264"/>
                    </a:cubicBezTo>
                    <a:cubicBezTo>
                      <a:pt x="192" y="266"/>
                      <a:pt x="191" y="267"/>
                      <a:pt x="190" y="269"/>
                    </a:cubicBezTo>
                    <a:cubicBezTo>
                      <a:pt x="190" y="270"/>
                      <a:pt x="190" y="272"/>
                      <a:pt x="190" y="273"/>
                    </a:cubicBezTo>
                    <a:cubicBezTo>
                      <a:pt x="190" y="275"/>
                      <a:pt x="189" y="278"/>
                      <a:pt x="188" y="280"/>
                    </a:cubicBezTo>
                    <a:cubicBezTo>
                      <a:pt x="187" y="282"/>
                      <a:pt x="184" y="283"/>
                      <a:pt x="182" y="285"/>
                    </a:cubicBezTo>
                    <a:cubicBezTo>
                      <a:pt x="181" y="285"/>
                      <a:pt x="181" y="285"/>
                      <a:pt x="181" y="285"/>
                    </a:cubicBezTo>
                    <a:cubicBezTo>
                      <a:pt x="181" y="287"/>
                      <a:pt x="181" y="287"/>
                      <a:pt x="181" y="287"/>
                    </a:cubicBezTo>
                    <a:cubicBezTo>
                      <a:pt x="181" y="289"/>
                      <a:pt x="181" y="291"/>
                      <a:pt x="181" y="293"/>
                    </a:cubicBezTo>
                    <a:cubicBezTo>
                      <a:pt x="181" y="293"/>
                      <a:pt x="181" y="293"/>
                      <a:pt x="181" y="293"/>
                    </a:cubicBezTo>
                    <a:cubicBezTo>
                      <a:pt x="182" y="299"/>
                      <a:pt x="182" y="306"/>
                      <a:pt x="178" y="311"/>
                    </a:cubicBezTo>
                    <a:cubicBezTo>
                      <a:pt x="177" y="312"/>
                      <a:pt x="177" y="314"/>
                      <a:pt x="176" y="315"/>
                    </a:cubicBezTo>
                    <a:cubicBezTo>
                      <a:pt x="176" y="317"/>
                      <a:pt x="175" y="318"/>
                      <a:pt x="174" y="320"/>
                    </a:cubicBezTo>
                    <a:cubicBezTo>
                      <a:pt x="173" y="321"/>
                      <a:pt x="172" y="321"/>
                      <a:pt x="172" y="322"/>
                    </a:cubicBezTo>
                    <a:cubicBezTo>
                      <a:pt x="170" y="322"/>
                      <a:pt x="169" y="323"/>
                      <a:pt x="169" y="325"/>
                    </a:cubicBezTo>
                    <a:cubicBezTo>
                      <a:pt x="169" y="329"/>
                      <a:pt x="173" y="329"/>
                      <a:pt x="176" y="329"/>
                    </a:cubicBezTo>
                    <a:cubicBezTo>
                      <a:pt x="177" y="329"/>
                      <a:pt x="178" y="329"/>
                      <a:pt x="178" y="329"/>
                    </a:cubicBezTo>
                    <a:cubicBezTo>
                      <a:pt x="179" y="329"/>
                      <a:pt x="179" y="329"/>
                      <a:pt x="179" y="329"/>
                    </a:cubicBezTo>
                    <a:cubicBezTo>
                      <a:pt x="182" y="329"/>
                      <a:pt x="184" y="330"/>
                      <a:pt x="187" y="330"/>
                    </a:cubicBezTo>
                    <a:cubicBezTo>
                      <a:pt x="190" y="331"/>
                      <a:pt x="192" y="331"/>
                      <a:pt x="195" y="331"/>
                    </a:cubicBezTo>
                    <a:cubicBezTo>
                      <a:pt x="196" y="331"/>
                      <a:pt x="197" y="331"/>
                      <a:pt x="199" y="331"/>
                    </a:cubicBezTo>
                    <a:cubicBezTo>
                      <a:pt x="200" y="330"/>
                      <a:pt x="201" y="330"/>
                      <a:pt x="203" y="330"/>
                    </a:cubicBezTo>
                    <a:cubicBezTo>
                      <a:pt x="203" y="330"/>
                      <a:pt x="204" y="330"/>
                      <a:pt x="205" y="331"/>
                    </a:cubicBezTo>
                    <a:cubicBezTo>
                      <a:pt x="207" y="331"/>
                      <a:pt x="208" y="332"/>
                      <a:pt x="210" y="333"/>
                    </a:cubicBezTo>
                    <a:cubicBezTo>
                      <a:pt x="211" y="334"/>
                      <a:pt x="212" y="334"/>
                      <a:pt x="213" y="335"/>
                    </a:cubicBezTo>
                    <a:cubicBezTo>
                      <a:pt x="215" y="335"/>
                      <a:pt x="215" y="335"/>
                      <a:pt x="215" y="335"/>
                    </a:cubicBezTo>
                    <a:cubicBezTo>
                      <a:pt x="218" y="337"/>
                      <a:pt x="222" y="338"/>
                      <a:pt x="225" y="338"/>
                    </a:cubicBezTo>
                    <a:cubicBezTo>
                      <a:pt x="227" y="338"/>
                      <a:pt x="229" y="337"/>
                      <a:pt x="230" y="335"/>
                    </a:cubicBezTo>
                    <a:cubicBezTo>
                      <a:pt x="230" y="335"/>
                      <a:pt x="230" y="335"/>
                      <a:pt x="230" y="335"/>
                    </a:cubicBezTo>
                    <a:cubicBezTo>
                      <a:pt x="231" y="335"/>
                      <a:pt x="231" y="335"/>
                      <a:pt x="231" y="335"/>
                    </a:cubicBezTo>
                    <a:cubicBezTo>
                      <a:pt x="232" y="335"/>
                      <a:pt x="234" y="335"/>
                      <a:pt x="235" y="337"/>
                    </a:cubicBezTo>
                    <a:cubicBezTo>
                      <a:pt x="236" y="338"/>
                      <a:pt x="237" y="339"/>
                      <a:pt x="238" y="339"/>
                    </a:cubicBezTo>
                    <a:cubicBezTo>
                      <a:pt x="238" y="339"/>
                      <a:pt x="238" y="339"/>
                      <a:pt x="238" y="339"/>
                    </a:cubicBezTo>
                    <a:cubicBezTo>
                      <a:pt x="239" y="338"/>
                      <a:pt x="239" y="338"/>
                      <a:pt x="239" y="338"/>
                    </a:cubicBezTo>
                    <a:cubicBezTo>
                      <a:pt x="240" y="338"/>
                      <a:pt x="240" y="338"/>
                      <a:pt x="241" y="337"/>
                    </a:cubicBezTo>
                    <a:cubicBezTo>
                      <a:pt x="242" y="337"/>
                      <a:pt x="243" y="336"/>
                      <a:pt x="244" y="336"/>
                    </a:cubicBezTo>
                    <a:cubicBezTo>
                      <a:pt x="245" y="336"/>
                      <a:pt x="245" y="336"/>
                      <a:pt x="246" y="336"/>
                    </a:cubicBezTo>
                    <a:cubicBezTo>
                      <a:pt x="246" y="336"/>
                      <a:pt x="247" y="337"/>
                      <a:pt x="249" y="339"/>
                    </a:cubicBezTo>
                    <a:cubicBezTo>
                      <a:pt x="252" y="341"/>
                      <a:pt x="252" y="341"/>
                      <a:pt x="252" y="341"/>
                    </a:cubicBezTo>
                    <a:cubicBezTo>
                      <a:pt x="253" y="337"/>
                      <a:pt x="253" y="337"/>
                      <a:pt x="253" y="337"/>
                    </a:cubicBezTo>
                    <a:cubicBezTo>
                      <a:pt x="254" y="333"/>
                      <a:pt x="255" y="331"/>
                      <a:pt x="259" y="330"/>
                    </a:cubicBezTo>
                    <a:cubicBezTo>
                      <a:pt x="260" y="330"/>
                      <a:pt x="260" y="330"/>
                      <a:pt x="261" y="330"/>
                    </a:cubicBezTo>
                    <a:cubicBezTo>
                      <a:pt x="264" y="330"/>
                      <a:pt x="268" y="331"/>
                      <a:pt x="271" y="334"/>
                    </a:cubicBezTo>
                    <a:cubicBezTo>
                      <a:pt x="271" y="334"/>
                      <a:pt x="272" y="335"/>
                      <a:pt x="272" y="335"/>
                    </a:cubicBezTo>
                    <a:cubicBezTo>
                      <a:pt x="274" y="338"/>
                      <a:pt x="274" y="338"/>
                      <a:pt x="274" y="338"/>
                    </a:cubicBezTo>
                    <a:cubicBezTo>
                      <a:pt x="276" y="335"/>
                      <a:pt x="276" y="335"/>
                      <a:pt x="276" y="335"/>
                    </a:cubicBezTo>
                    <a:cubicBezTo>
                      <a:pt x="276" y="334"/>
                      <a:pt x="277" y="333"/>
                      <a:pt x="277" y="333"/>
                    </a:cubicBezTo>
                    <a:cubicBezTo>
                      <a:pt x="277" y="332"/>
                      <a:pt x="277" y="332"/>
                      <a:pt x="277" y="332"/>
                    </a:cubicBezTo>
                    <a:cubicBezTo>
                      <a:pt x="278" y="330"/>
                      <a:pt x="278" y="329"/>
                      <a:pt x="278" y="327"/>
                    </a:cubicBezTo>
                    <a:cubicBezTo>
                      <a:pt x="278" y="324"/>
                      <a:pt x="279" y="321"/>
                      <a:pt x="280" y="319"/>
                    </a:cubicBezTo>
                    <a:cubicBezTo>
                      <a:pt x="282" y="316"/>
                      <a:pt x="286" y="315"/>
                      <a:pt x="290" y="314"/>
                    </a:cubicBezTo>
                    <a:cubicBezTo>
                      <a:pt x="291" y="314"/>
                      <a:pt x="291" y="314"/>
                      <a:pt x="291" y="314"/>
                    </a:cubicBezTo>
                    <a:cubicBezTo>
                      <a:pt x="292" y="313"/>
                      <a:pt x="292" y="313"/>
                      <a:pt x="292" y="313"/>
                    </a:cubicBezTo>
                    <a:cubicBezTo>
                      <a:pt x="293" y="311"/>
                      <a:pt x="295" y="309"/>
                      <a:pt x="297" y="307"/>
                    </a:cubicBezTo>
                    <a:cubicBezTo>
                      <a:pt x="300" y="304"/>
                      <a:pt x="302" y="301"/>
                      <a:pt x="303" y="297"/>
                    </a:cubicBezTo>
                    <a:cubicBezTo>
                      <a:pt x="305" y="287"/>
                      <a:pt x="305" y="279"/>
                      <a:pt x="304" y="270"/>
                    </a:cubicBezTo>
                    <a:cubicBezTo>
                      <a:pt x="304" y="269"/>
                      <a:pt x="303" y="267"/>
                      <a:pt x="303" y="265"/>
                    </a:cubicBezTo>
                    <a:cubicBezTo>
                      <a:pt x="302" y="259"/>
                      <a:pt x="301" y="253"/>
                      <a:pt x="303" y="248"/>
                    </a:cubicBezTo>
                    <a:cubicBezTo>
                      <a:pt x="303" y="246"/>
                      <a:pt x="304" y="245"/>
                      <a:pt x="305" y="243"/>
                    </a:cubicBezTo>
                    <a:cubicBezTo>
                      <a:pt x="306" y="241"/>
                      <a:pt x="307" y="239"/>
                      <a:pt x="307" y="237"/>
                    </a:cubicBezTo>
                    <a:cubicBezTo>
                      <a:pt x="308" y="235"/>
                      <a:pt x="307" y="233"/>
                      <a:pt x="307" y="23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7" name="Freeform 25">
                <a:extLst>
                  <a:ext uri="{FF2B5EF4-FFF2-40B4-BE49-F238E27FC236}">
                    <a16:creationId xmlns:a16="http://schemas.microsoft.com/office/drawing/2014/main" id="{A0143029-6A8E-41EC-9911-B1981EF2498D}"/>
                  </a:ext>
                </a:extLst>
              </p:cNvPr>
              <p:cNvSpPr>
                <a:spLocks/>
              </p:cNvSpPr>
              <p:nvPr/>
            </p:nvSpPr>
            <p:spPr bwMode="auto">
              <a:xfrm>
                <a:off x="1799" y="2447"/>
                <a:ext cx="23" cy="26"/>
              </a:xfrm>
              <a:custGeom>
                <a:avLst/>
                <a:gdLst>
                  <a:gd name="T0" fmla="*/ 15 w 15"/>
                  <a:gd name="T1" fmla="*/ 6 h 17"/>
                  <a:gd name="T2" fmla="*/ 9 w 15"/>
                  <a:gd name="T3" fmla="*/ 0 h 17"/>
                  <a:gd name="T4" fmla="*/ 3 w 15"/>
                  <a:gd name="T5" fmla="*/ 5 h 17"/>
                  <a:gd name="T6" fmla="*/ 2 w 15"/>
                  <a:gd name="T7" fmla="*/ 15 h 17"/>
                  <a:gd name="T8" fmla="*/ 5 w 15"/>
                  <a:gd name="T9" fmla="*/ 17 h 17"/>
                  <a:gd name="T10" fmla="*/ 12 w 15"/>
                  <a:gd name="T11" fmla="*/ 13 h 17"/>
                  <a:gd name="T12" fmla="*/ 15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6"/>
                    </a:moveTo>
                    <a:cubicBezTo>
                      <a:pt x="13" y="1"/>
                      <a:pt x="11" y="0"/>
                      <a:pt x="9" y="0"/>
                    </a:cubicBezTo>
                    <a:cubicBezTo>
                      <a:pt x="7" y="0"/>
                      <a:pt x="5" y="2"/>
                      <a:pt x="3" y="5"/>
                    </a:cubicBezTo>
                    <a:cubicBezTo>
                      <a:pt x="1" y="8"/>
                      <a:pt x="0" y="12"/>
                      <a:pt x="2" y="15"/>
                    </a:cubicBezTo>
                    <a:cubicBezTo>
                      <a:pt x="3" y="17"/>
                      <a:pt x="4" y="17"/>
                      <a:pt x="5" y="17"/>
                    </a:cubicBezTo>
                    <a:cubicBezTo>
                      <a:pt x="8" y="17"/>
                      <a:pt x="10" y="15"/>
                      <a:pt x="12" y="13"/>
                    </a:cubicBezTo>
                    <a:cubicBezTo>
                      <a:pt x="13" y="12"/>
                      <a:pt x="15" y="8"/>
                      <a:pt x="15" y="6"/>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8" name="Freeform 26">
                <a:extLst>
                  <a:ext uri="{FF2B5EF4-FFF2-40B4-BE49-F238E27FC236}">
                    <a16:creationId xmlns:a16="http://schemas.microsoft.com/office/drawing/2014/main" id="{7B81E692-3890-4014-94F3-68D2114D04F8}"/>
                  </a:ext>
                </a:extLst>
              </p:cNvPr>
              <p:cNvSpPr>
                <a:spLocks/>
              </p:cNvSpPr>
              <p:nvPr/>
            </p:nvSpPr>
            <p:spPr bwMode="auto">
              <a:xfrm>
                <a:off x="1817" y="2462"/>
                <a:ext cx="21" cy="21"/>
              </a:xfrm>
              <a:custGeom>
                <a:avLst/>
                <a:gdLst>
                  <a:gd name="T0" fmla="*/ 6 w 14"/>
                  <a:gd name="T1" fmla="*/ 0 h 14"/>
                  <a:gd name="T2" fmla="*/ 1 w 14"/>
                  <a:gd name="T3" fmla="*/ 4 h 14"/>
                  <a:gd name="T4" fmla="*/ 2 w 14"/>
                  <a:gd name="T5" fmla="*/ 11 h 14"/>
                  <a:gd name="T6" fmla="*/ 8 w 14"/>
                  <a:gd name="T7" fmla="*/ 14 h 14"/>
                  <a:gd name="T8" fmla="*/ 13 w 14"/>
                  <a:gd name="T9" fmla="*/ 11 h 14"/>
                  <a:gd name="T10" fmla="*/ 13 w 14"/>
                  <a:gd name="T11" fmla="*/ 3 h 14"/>
                  <a:gd name="T12" fmla="*/ 6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0"/>
                    </a:moveTo>
                    <a:cubicBezTo>
                      <a:pt x="4" y="0"/>
                      <a:pt x="2" y="1"/>
                      <a:pt x="1" y="4"/>
                    </a:cubicBezTo>
                    <a:cubicBezTo>
                      <a:pt x="0" y="6"/>
                      <a:pt x="1" y="9"/>
                      <a:pt x="2" y="11"/>
                    </a:cubicBezTo>
                    <a:cubicBezTo>
                      <a:pt x="4" y="13"/>
                      <a:pt x="6" y="14"/>
                      <a:pt x="8" y="14"/>
                    </a:cubicBezTo>
                    <a:cubicBezTo>
                      <a:pt x="9" y="14"/>
                      <a:pt x="11" y="14"/>
                      <a:pt x="13" y="11"/>
                    </a:cubicBezTo>
                    <a:cubicBezTo>
                      <a:pt x="14" y="8"/>
                      <a:pt x="14" y="6"/>
                      <a:pt x="13" y="3"/>
                    </a:cubicBezTo>
                    <a:cubicBezTo>
                      <a:pt x="11" y="1"/>
                      <a:pt x="9" y="0"/>
                      <a:pt x="6"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79" name="Freeform 27">
                <a:extLst>
                  <a:ext uri="{FF2B5EF4-FFF2-40B4-BE49-F238E27FC236}">
                    <a16:creationId xmlns:a16="http://schemas.microsoft.com/office/drawing/2014/main" id="{40EBFF42-5D49-4537-83DA-B5554676FC1A}"/>
                  </a:ext>
                </a:extLst>
              </p:cNvPr>
              <p:cNvSpPr>
                <a:spLocks/>
              </p:cNvSpPr>
              <p:nvPr/>
            </p:nvSpPr>
            <p:spPr bwMode="auto">
              <a:xfrm>
                <a:off x="2413" y="3554"/>
                <a:ext cx="20" cy="17"/>
              </a:xfrm>
              <a:custGeom>
                <a:avLst/>
                <a:gdLst>
                  <a:gd name="T0" fmla="*/ 13 w 13"/>
                  <a:gd name="T1" fmla="*/ 5 h 11"/>
                  <a:gd name="T2" fmla="*/ 6 w 13"/>
                  <a:gd name="T3" fmla="*/ 0 h 11"/>
                  <a:gd name="T4" fmla="*/ 2 w 13"/>
                  <a:gd name="T5" fmla="*/ 1 h 11"/>
                  <a:gd name="T6" fmla="*/ 0 w 13"/>
                  <a:gd name="T7" fmla="*/ 6 h 11"/>
                  <a:gd name="T8" fmla="*/ 0 w 13"/>
                  <a:gd name="T9" fmla="*/ 7 h 11"/>
                  <a:gd name="T10" fmla="*/ 2 w 13"/>
                  <a:gd name="T11" fmla="*/ 8 h 11"/>
                  <a:gd name="T12" fmla="*/ 3 w 13"/>
                  <a:gd name="T13" fmla="*/ 9 h 11"/>
                  <a:gd name="T14" fmla="*/ 4 w 13"/>
                  <a:gd name="T15" fmla="*/ 9 h 11"/>
                  <a:gd name="T16" fmla="*/ 7 w 13"/>
                  <a:gd name="T17" fmla="*/ 11 h 11"/>
                  <a:gd name="T18" fmla="*/ 7 w 13"/>
                  <a:gd name="T19" fmla="*/ 11 h 11"/>
                  <a:gd name="T20" fmla="*/ 7 w 13"/>
                  <a:gd name="T21" fmla="*/ 11 h 11"/>
                  <a:gd name="T22" fmla="*/ 11 w 13"/>
                  <a:gd name="T23" fmla="*/ 10 h 11"/>
                  <a:gd name="T24" fmla="*/ 13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3" y="5"/>
                    </a:moveTo>
                    <a:cubicBezTo>
                      <a:pt x="12" y="3"/>
                      <a:pt x="9" y="0"/>
                      <a:pt x="6" y="0"/>
                    </a:cubicBezTo>
                    <a:cubicBezTo>
                      <a:pt x="4" y="0"/>
                      <a:pt x="3" y="0"/>
                      <a:pt x="2" y="1"/>
                    </a:cubicBezTo>
                    <a:cubicBezTo>
                      <a:pt x="1" y="2"/>
                      <a:pt x="0" y="4"/>
                      <a:pt x="0" y="6"/>
                    </a:cubicBezTo>
                    <a:cubicBezTo>
                      <a:pt x="0" y="7"/>
                      <a:pt x="0" y="7"/>
                      <a:pt x="0" y="7"/>
                    </a:cubicBezTo>
                    <a:cubicBezTo>
                      <a:pt x="2" y="8"/>
                      <a:pt x="2" y="8"/>
                      <a:pt x="2" y="8"/>
                    </a:cubicBezTo>
                    <a:cubicBezTo>
                      <a:pt x="3" y="8"/>
                      <a:pt x="3" y="8"/>
                      <a:pt x="3" y="9"/>
                    </a:cubicBezTo>
                    <a:cubicBezTo>
                      <a:pt x="4" y="9"/>
                      <a:pt x="4" y="9"/>
                      <a:pt x="4" y="9"/>
                    </a:cubicBezTo>
                    <a:cubicBezTo>
                      <a:pt x="4" y="10"/>
                      <a:pt x="5" y="11"/>
                      <a:pt x="7" y="11"/>
                    </a:cubicBezTo>
                    <a:cubicBezTo>
                      <a:pt x="7" y="11"/>
                      <a:pt x="7" y="11"/>
                      <a:pt x="7" y="11"/>
                    </a:cubicBezTo>
                    <a:cubicBezTo>
                      <a:pt x="7" y="11"/>
                      <a:pt x="7" y="11"/>
                      <a:pt x="7" y="11"/>
                    </a:cubicBezTo>
                    <a:cubicBezTo>
                      <a:pt x="7" y="11"/>
                      <a:pt x="10" y="11"/>
                      <a:pt x="11" y="10"/>
                    </a:cubicBezTo>
                    <a:cubicBezTo>
                      <a:pt x="13" y="9"/>
                      <a:pt x="13" y="7"/>
                      <a:pt x="13" y="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0" name="Freeform 28">
                <a:extLst>
                  <a:ext uri="{FF2B5EF4-FFF2-40B4-BE49-F238E27FC236}">
                    <a16:creationId xmlns:a16="http://schemas.microsoft.com/office/drawing/2014/main" id="{9D2C7AE1-1E2A-4751-B3E5-6BF32ACD7888}"/>
                  </a:ext>
                </a:extLst>
              </p:cNvPr>
              <p:cNvSpPr>
                <a:spLocks/>
              </p:cNvSpPr>
              <p:nvPr/>
            </p:nvSpPr>
            <p:spPr bwMode="auto">
              <a:xfrm>
                <a:off x="2456" y="3568"/>
                <a:ext cx="28" cy="21"/>
              </a:xfrm>
              <a:custGeom>
                <a:avLst/>
                <a:gdLst>
                  <a:gd name="T0" fmla="*/ 2 w 18"/>
                  <a:gd name="T1" fmla="*/ 10 h 14"/>
                  <a:gd name="T2" fmla="*/ 4 w 18"/>
                  <a:gd name="T3" fmla="*/ 11 h 14"/>
                  <a:gd name="T4" fmla="*/ 5 w 18"/>
                  <a:gd name="T5" fmla="*/ 11 h 14"/>
                  <a:gd name="T6" fmla="*/ 5 w 18"/>
                  <a:gd name="T7" fmla="*/ 11 h 14"/>
                  <a:gd name="T8" fmla="*/ 9 w 18"/>
                  <a:gd name="T9" fmla="*/ 14 h 14"/>
                  <a:gd name="T10" fmla="*/ 12 w 18"/>
                  <a:gd name="T11" fmla="*/ 13 h 14"/>
                  <a:gd name="T12" fmla="*/ 14 w 18"/>
                  <a:gd name="T13" fmla="*/ 12 h 14"/>
                  <a:gd name="T14" fmla="*/ 14 w 18"/>
                  <a:gd name="T15" fmla="*/ 12 h 14"/>
                  <a:gd name="T16" fmla="*/ 18 w 18"/>
                  <a:gd name="T17" fmla="*/ 9 h 14"/>
                  <a:gd name="T18" fmla="*/ 17 w 18"/>
                  <a:gd name="T19" fmla="*/ 4 h 14"/>
                  <a:gd name="T20" fmla="*/ 17 w 18"/>
                  <a:gd name="T21" fmla="*/ 4 h 14"/>
                  <a:gd name="T22" fmla="*/ 12 w 18"/>
                  <a:gd name="T23" fmla="*/ 0 h 14"/>
                  <a:gd name="T24" fmla="*/ 11 w 18"/>
                  <a:gd name="T25" fmla="*/ 0 h 14"/>
                  <a:gd name="T26" fmla="*/ 8 w 18"/>
                  <a:gd name="T27" fmla="*/ 4 h 14"/>
                  <a:gd name="T28" fmla="*/ 8 w 18"/>
                  <a:gd name="T29" fmla="*/ 4 h 14"/>
                  <a:gd name="T30" fmla="*/ 5 w 18"/>
                  <a:gd name="T31" fmla="*/ 3 h 14"/>
                  <a:gd name="T32" fmla="*/ 4 w 18"/>
                  <a:gd name="T33" fmla="*/ 3 h 14"/>
                  <a:gd name="T34" fmla="*/ 0 w 18"/>
                  <a:gd name="T35" fmla="*/ 6 h 14"/>
                  <a:gd name="T36" fmla="*/ 2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0"/>
                    </a:moveTo>
                    <a:cubicBezTo>
                      <a:pt x="3" y="11"/>
                      <a:pt x="4" y="11"/>
                      <a:pt x="4" y="11"/>
                    </a:cubicBezTo>
                    <a:cubicBezTo>
                      <a:pt x="5" y="11"/>
                      <a:pt x="5" y="11"/>
                      <a:pt x="5" y="11"/>
                    </a:cubicBezTo>
                    <a:cubicBezTo>
                      <a:pt x="5" y="11"/>
                      <a:pt x="5" y="11"/>
                      <a:pt x="5" y="11"/>
                    </a:cubicBezTo>
                    <a:cubicBezTo>
                      <a:pt x="6" y="13"/>
                      <a:pt x="7" y="14"/>
                      <a:pt x="9" y="14"/>
                    </a:cubicBezTo>
                    <a:cubicBezTo>
                      <a:pt x="10" y="14"/>
                      <a:pt x="11" y="13"/>
                      <a:pt x="12" y="13"/>
                    </a:cubicBezTo>
                    <a:cubicBezTo>
                      <a:pt x="13" y="13"/>
                      <a:pt x="13" y="12"/>
                      <a:pt x="14" y="12"/>
                    </a:cubicBezTo>
                    <a:cubicBezTo>
                      <a:pt x="14" y="12"/>
                      <a:pt x="14" y="12"/>
                      <a:pt x="14" y="12"/>
                    </a:cubicBezTo>
                    <a:cubicBezTo>
                      <a:pt x="16" y="11"/>
                      <a:pt x="17" y="10"/>
                      <a:pt x="18" y="9"/>
                    </a:cubicBezTo>
                    <a:cubicBezTo>
                      <a:pt x="18" y="7"/>
                      <a:pt x="18" y="6"/>
                      <a:pt x="17" y="4"/>
                    </a:cubicBezTo>
                    <a:cubicBezTo>
                      <a:pt x="17" y="4"/>
                      <a:pt x="17" y="4"/>
                      <a:pt x="17" y="4"/>
                    </a:cubicBezTo>
                    <a:cubicBezTo>
                      <a:pt x="16" y="2"/>
                      <a:pt x="15" y="0"/>
                      <a:pt x="12" y="0"/>
                    </a:cubicBezTo>
                    <a:cubicBezTo>
                      <a:pt x="12" y="0"/>
                      <a:pt x="11" y="0"/>
                      <a:pt x="11" y="0"/>
                    </a:cubicBezTo>
                    <a:cubicBezTo>
                      <a:pt x="9" y="1"/>
                      <a:pt x="8" y="3"/>
                      <a:pt x="8" y="4"/>
                    </a:cubicBezTo>
                    <a:cubicBezTo>
                      <a:pt x="8" y="4"/>
                      <a:pt x="8" y="4"/>
                      <a:pt x="8" y="4"/>
                    </a:cubicBezTo>
                    <a:cubicBezTo>
                      <a:pt x="7" y="3"/>
                      <a:pt x="6" y="3"/>
                      <a:pt x="5" y="3"/>
                    </a:cubicBezTo>
                    <a:cubicBezTo>
                      <a:pt x="4" y="3"/>
                      <a:pt x="4" y="3"/>
                      <a:pt x="4" y="3"/>
                    </a:cubicBezTo>
                    <a:cubicBezTo>
                      <a:pt x="2" y="3"/>
                      <a:pt x="1" y="4"/>
                      <a:pt x="0" y="6"/>
                    </a:cubicBezTo>
                    <a:cubicBezTo>
                      <a:pt x="0" y="7"/>
                      <a:pt x="0" y="9"/>
                      <a:pt x="2"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1" name="Freeform 29">
                <a:extLst>
                  <a:ext uri="{FF2B5EF4-FFF2-40B4-BE49-F238E27FC236}">
                    <a16:creationId xmlns:a16="http://schemas.microsoft.com/office/drawing/2014/main" id="{B3CAF3D7-EEE3-4EE0-A45A-D994F16C8B36}"/>
                  </a:ext>
                </a:extLst>
              </p:cNvPr>
              <p:cNvSpPr>
                <a:spLocks/>
              </p:cNvSpPr>
              <p:nvPr/>
            </p:nvSpPr>
            <p:spPr bwMode="auto">
              <a:xfrm>
                <a:off x="2432" y="3632"/>
                <a:ext cx="15" cy="19"/>
              </a:xfrm>
              <a:custGeom>
                <a:avLst/>
                <a:gdLst>
                  <a:gd name="T0" fmla="*/ 8 w 10"/>
                  <a:gd name="T1" fmla="*/ 3 h 12"/>
                  <a:gd name="T2" fmla="*/ 6 w 10"/>
                  <a:gd name="T3" fmla="*/ 0 h 12"/>
                  <a:gd name="T4" fmla="*/ 4 w 10"/>
                  <a:gd name="T5" fmla="*/ 0 h 12"/>
                  <a:gd name="T6" fmla="*/ 1 w 10"/>
                  <a:gd name="T7" fmla="*/ 2 h 12"/>
                  <a:gd name="T8" fmla="*/ 1 w 10"/>
                  <a:gd name="T9" fmla="*/ 7 h 12"/>
                  <a:gd name="T10" fmla="*/ 2 w 10"/>
                  <a:gd name="T11" fmla="*/ 8 h 12"/>
                  <a:gd name="T12" fmla="*/ 3 w 10"/>
                  <a:gd name="T13" fmla="*/ 10 h 12"/>
                  <a:gd name="T14" fmla="*/ 6 w 10"/>
                  <a:gd name="T15" fmla="*/ 12 h 12"/>
                  <a:gd name="T16" fmla="*/ 9 w 10"/>
                  <a:gd name="T17" fmla="*/ 10 h 12"/>
                  <a:gd name="T18" fmla="*/ 9 w 10"/>
                  <a:gd name="T19" fmla="*/ 4 h 12"/>
                  <a:gd name="T20" fmla="*/ 8 w 10"/>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3"/>
                    </a:moveTo>
                    <a:cubicBezTo>
                      <a:pt x="7" y="2"/>
                      <a:pt x="7" y="1"/>
                      <a:pt x="6" y="0"/>
                    </a:cubicBezTo>
                    <a:cubicBezTo>
                      <a:pt x="5" y="0"/>
                      <a:pt x="5" y="0"/>
                      <a:pt x="4" y="0"/>
                    </a:cubicBezTo>
                    <a:cubicBezTo>
                      <a:pt x="3" y="0"/>
                      <a:pt x="1" y="0"/>
                      <a:pt x="1" y="2"/>
                    </a:cubicBezTo>
                    <a:cubicBezTo>
                      <a:pt x="0" y="3"/>
                      <a:pt x="0" y="5"/>
                      <a:pt x="1" y="7"/>
                    </a:cubicBezTo>
                    <a:cubicBezTo>
                      <a:pt x="1" y="7"/>
                      <a:pt x="2" y="8"/>
                      <a:pt x="2" y="8"/>
                    </a:cubicBezTo>
                    <a:cubicBezTo>
                      <a:pt x="2" y="9"/>
                      <a:pt x="3" y="9"/>
                      <a:pt x="3" y="10"/>
                    </a:cubicBezTo>
                    <a:cubicBezTo>
                      <a:pt x="4" y="11"/>
                      <a:pt x="5" y="12"/>
                      <a:pt x="6" y="12"/>
                    </a:cubicBezTo>
                    <a:cubicBezTo>
                      <a:pt x="7" y="12"/>
                      <a:pt x="8" y="11"/>
                      <a:pt x="9" y="10"/>
                    </a:cubicBezTo>
                    <a:cubicBezTo>
                      <a:pt x="10" y="9"/>
                      <a:pt x="10" y="6"/>
                      <a:pt x="9" y="4"/>
                    </a:cubicBezTo>
                    <a:cubicBezTo>
                      <a:pt x="9" y="4"/>
                      <a:pt x="8" y="3"/>
                      <a:pt x="8" y="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2" name="Freeform 30">
                <a:extLst>
                  <a:ext uri="{FF2B5EF4-FFF2-40B4-BE49-F238E27FC236}">
                    <a16:creationId xmlns:a16="http://schemas.microsoft.com/office/drawing/2014/main" id="{0187C1BD-DF44-476D-8519-A57B71B92137}"/>
                  </a:ext>
                </a:extLst>
              </p:cNvPr>
              <p:cNvSpPr>
                <a:spLocks/>
              </p:cNvSpPr>
              <p:nvPr/>
            </p:nvSpPr>
            <p:spPr bwMode="auto">
              <a:xfrm>
                <a:off x="2628" y="4052"/>
                <a:ext cx="27" cy="37"/>
              </a:xfrm>
              <a:custGeom>
                <a:avLst/>
                <a:gdLst>
                  <a:gd name="T0" fmla="*/ 17 w 18"/>
                  <a:gd name="T1" fmla="*/ 20 h 24"/>
                  <a:gd name="T2" fmla="*/ 17 w 18"/>
                  <a:gd name="T3" fmla="*/ 13 h 24"/>
                  <a:gd name="T4" fmla="*/ 17 w 18"/>
                  <a:gd name="T5" fmla="*/ 10 h 24"/>
                  <a:gd name="T6" fmla="*/ 17 w 18"/>
                  <a:gd name="T7" fmla="*/ 7 h 24"/>
                  <a:gd name="T8" fmla="*/ 15 w 18"/>
                  <a:gd name="T9" fmla="*/ 7 h 24"/>
                  <a:gd name="T10" fmla="*/ 15 w 18"/>
                  <a:gd name="T11" fmla="*/ 7 h 24"/>
                  <a:gd name="T12" fmla="*/ 15 w 18"/>
                  <a:gd name="T13" fmla="*/ 4 h 24"/>
                  <a:gd name="T14" fmla="*/ 13 w 18"/>
                  <a:gd name="T15" fmla="*/ 4 h 24"/>
                  <a:gd name="T16" fmla="*/ 13 w 18"/>
                  <a:gd name="T17" fmla="*/ 3 h 24"/>
                  <a:gd name="T18" fmla="*/ 13 w 18"/>
                  <a:gd name="T19" fmla="*/ 1 h 24"/>
                  <a:gd name="T20" fmla="*/ 10 w 18"/>
                  <a:gd name="T21" fmla="*/ 1 h 24"/>
                  <a:gd name="T22" fmla="*/ 10 w 18"/>
                  <a:gd name="T23" fmla="*/ 1 h 24"/>
                  <a:gd name="T24" fmla="*/ 7 w 18"/>
                  <a:gd name="T25" fmla="*/ 0 h 24"/>
                  <a:gd name="T26" fmla="*/ 7 w 18"/>
                  <a:gd name="T27" fmla="*/ 0 h 24"/>
                  <a:gd name="T28" fmla="*/ 4 w 18"/>
                  <a:gd name="T29" fmla="*/ 3 h 24"/>
                  <a:gd name="T30" fmla="*/ 0 w 18"/>
                  <a:gd name="T31" fmla="*/ 6 h 24"/>
                  <a:gd name="T32" fmla="*/ 1 w 18"/>
                  <a:gd name="T33" fmla="*/ 12 h 24"/>
                  <a:gd name="T34" fmla="*/ 3 w 18"/>
                  <a:gd name="T35" fmla="*/ 13 h 24"/>
                  <a:gd name="T36" fmla="*/ 4 w 18"/>
                  <a:gd name="T37" fmla="*/ 16 h 24"/>
                  <a:gd name="T38" fmla="*/ 5 w 18"/>
                  <a:gd name="T39" fmla="*/ 15 h 24"/>
                  <a:gd name="T40" fmla="*/ 6 w 18"/>
                  <a:gd name="T41" fmla="*/ 17 h 24"/>
                  <a:gd name="T42" fmla="*/ 9 w 18"/>
                  <a:gd name="T43" fmla="*/ 18 h 24"/>
                  <a:gd name="T44" fmla="*/ 10 w 18"/>
                  <a:gd name="T45" fmla="*/ 23 h 24"/>
                  <a:gd name="T46" fmla="*/ 13 w 18"/>
                  <a:gd name="T47" fmla="*/ 24 h 24"/>
                  <a:gd name="T48" fmla="*/ 17 w 18"/>
                  <a:gd name="T4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4">
                    <a:moveTo>
                      <a:pt x="17" y="20"/>
                    </a:moveTo>
                    <a:cubicBezTo>
                      <a:pt x="18" y="18"/>
                      <a:pt x="17" y="15"/>
                      <a:pt x="17" y="13"/>
                    </a:cubicBezTo>
                    <a:cubicBezTo>
                      <a:pt x="17" y="12"/>
                      <a:pt x="17" y="11"/>
                      <a:pt x="17" y="10"/>
                    </a:cubicBezTo>
                    <a:cubicBezTo>
                      <a:pt x="17" y="7"/>
                      <a:pt x="17" y="7"/>
                      <a:pt x="17" y="7"/>
                    </a:cubicBezTo>
                    <a:cubicBezTo>
                      <a:pt x="15" y="7"/>
                      <a:pt x="15" y="7"/>
                      <a:pt x="15" y="7"/>
                    </a:cubicBezTo>
                    <a:cubicBezTo>
                      <a:pt x="15" y="7"/>
                      <a:pt x="15" y="7"/>
                      <a:pt x="15" y="7"/>
                    </a:cubicBezTo>
                    <a:cubicBezTo>
                      <a:pt x="15" y="4"/>
                      <a:pt x="15" y="4"/>
                      <a:pt x="15" y="4"/>
                    </a:cubicBezTo>
                    <a:cubicBezTo>
                      <a:pt x="13" y="4"/>
                      <a:pt x="13" y="4"/>
                      <a:pt x="13" y="4"/>
                    </a:cubicBezTo>
                    <a:cubicBezTo>
                      <a:pt x="13" y="4"/>
                      <a:pt x="13" y="4"/>
                      <a:pt x="13" y="3"/>
                    </a:cubicBezTo>
                    <a:cubicBezTo>
                      <a:pt x="13" y="1"/>
                      <a:pt x="13" y="1"/>
                      <a:pt x="13" y="1"/>
                    </a:cubicBezTo>
                    <a:cubicBezTo>
                      <a:pt x="10" y="1"/>
                      <a:pt x="10" y="1"/>
                      <a:pt x="10" y="1"/>
                    </a:cubicBezTo>
                    <a:cubicBezTo>
                      <a:pt x="10" y="1"/>
                      <a:pt x="10" y="1"/>
                      <a:pt x="10" y="1"/>
                    </a:cubicBezTo>
                    <a:cubicBezTo>
                      <a:pt x="9" y="1"/>
                      <a:pt x="9" y="0"/>
                      <a:pt x="7" y="0"/>
                    </a:cubicBezTo>
                    <a:cubicBezTo>
                      <a:pt x="7" y="0"/>
                      <a:pt x="7" y="0"/>
                      <a:pt x="7" y="0"/>
                    </a:cubicBezTo>
                    <a:cubicBezTo>
                      <a:pt x="6" y="0"/>
                      <a:pt x="4" y="1"/>
                      <a:pt x="4" y="3"/>
                    </a:cubicBezTo>
                    <a:cubicBezTo>
                      <a:pt x="2" y="3"/>
                      <a:pt x="1" y="4"/>
                      <a:pt x="0" y="6"/>
                    </a:cubicBezTo>
                    <a:cubicBezTo>
                      <a:pt x="0" y="7"/>
                      <a:pt x="0" y="10"/>
                      <a:pt x="1" y="12"/>
                    </a:cubicBezTo>
                    <a:cubicBezTo>
                      <a:pt x="2" y="13"/>
                      <a:pt x="3" y="13"/>
                      <a:pt x="3" y="13"/>
                    </a:cubicBezTo>
                    <a:cubicBezTo>
                      <a:pt x="4" y="16"/>
                      <a:pt x="4" y="16"/>
                      <a:pt x="4" y="16"/>
                    </a:cubicBezTo>
                    <a:cubicBezTo>
                      <a:pt x="5" y="15"/>
                      <a:pt x="5" y="15"/>
                      <a:pt x="5" y="15"/>
                    </a:cubicBezTo>
                    <a:cubicBezTo>
                      <a:pt x="5" y="16"/>
                      <a:pt x="5" y="16"/>
                      <a:pt x="6" y="17"/>
                    </a:cubicBezTo>
                    <a:cubicBezTo>
                      <a:pt x="6" y="18"/>
                      <a:pt x="8" y="18"/>
                      <a:pt x="9" y="18"/>
                    </a:cubicBezTo>
                    <a:cubicBezTo>
                      <a:pt x="8" y="20"/>
                      <a:pt x="9" y="21"/>
                      <a:pt x="10" y="23"/>
                    </a:cubicBezTo>
                    <a:cubicBezTo>
                      <a:pt x="11" y="23"/>
                      <a:pt x="12" y="24"/>
                      <a:pt x="13" y="24"/>
                    </a:cubicBezTo>
                    <a:cubicBezTo>
                      <a:pt x="14" y="24"/>
                      <a:pt x="16" y="23"/>
                      <a:pt x="17" y="2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3" name="Freeform 31">
                <a:extLst>
                  <a:ext uri="{FF2B5EF4-FFF2-40B4-BE49-F238E27FC236}">
                    <a16:creationId xmlns:a16="http://schemas.microsoft.com/office/drawing/2014/main" id="{96BE43B2-7CD8-4DC4-A415-E695636D956C}"/>
                  </a:ext>
                </a:extLst>
              </p:cNvPr>
              <p:cNvSpPr>
                <a:spLocks/>
              </p:cNvSpPr>
              <p:nvPr/>
            </p:nvSpPr>
            <p:spPr bwMode="auto">
              <a:xfrm>
                <a:off x="2651" y="4086"/>
                <a:ext cx="23" cy="17"/>
              </a:xfrm>
              <a:custGeom>
                <a:avLst/>
                <a:gdLst>
                  <a:gd name="T0" fmla="*/ 10 w 15"/>
                  <a:gd name="T1" fmla="*/ 1 h 11"/>
                  <a:gd name="T2" fmla="*/ 9 w 15"/>
                  <a:gd name="T3" fmla="*/ 1 h 11"/>
                  <a:gd name="T4" fmla="*/ 9 w 15"/>
                  <a:gd name="T5" fmla="*/ 1 h 11"/>
                  <a:gd name="T6" fmla="*/ 8 w 15"/>
                  <a:gd name="T7" fmla="*/ 0 h 11"/>
                  <a:gd name="T8" fmla="*/ 4 w 15"/>
                  <a:gd name="T9" fmla="*/ 0 h 11"/>
                  <a:gd name="T10" fmla="*/ 1 w 15"/>
                  <a:gd name="T11" fmla="*/ 1 h 11"/>
                  <a:gd name="T12" fmla="*/ 0 w 15"/>
                  <a:gd name="T13" fmla="*/ 4 h 11"/>
                  <a:gd name="T14" fmla="*/ 3 w 15"/>
                  <a:gd name="T15" fmla="*/ 7 h 11"/>
                  <a:gd name="T16" fmla="*/ 4 w 15"/>
                  <a:gd name="T17" fmla="*/ 7 h 11"/>
                  <a:gd name="T18" fmla="*/ 4 w 15"/>
                  <a:gd name="T19" fmla="*/ 8 h 11"/>
                  <a:gd name="T20" fmla="*/ 4 w 15"/>
                  <a:gd name="T21" fmla="*/ 8 h 11"/>
                  <a:gd name="T22" fmla="*/ 4 w 15"/>
                  <a:gd name="T23" fmla="*/ 8 h 11"/>
                  <a:gd name="T24" fmla="*/ 4 w 15"/>
                  <a:gd name="T25" fmla="*/ 10 h 11"/>
                  <a:gd name="T26" fmla="*/ 6 w 15"/>
                  <a:gd name="T27" fmla="*/ 10 h 11"/>
                  <a:gd name="T28" fmla="*/ 9 w 15"/>
                  <a:gd name="T29" fmla="*/ 11 h 11"/>
                  <a:gd name="T30" fmla="*/ 11 w 15"/>
                  <a:gd name="T31" fmla="*/ 10 h 11"/>
                  <a:gd name="T32" fmla="*/ 13 w 15"/>
                  <a:gd name="T33" fmla="*/ 8 h 11"/>
                  <a:gd name="T34" fmla="*/ 14 w 15"/>
                  <a:gd name="T35" fmla="*/ 8 h 11"/>
                  <a:gd name="T36" fmla="*/ 15 w 15"/>
                  <a:gd name="T37" fmla="*/ 6 h 11"/>
                  <a:gd name="T38" fmla="*/ 14 w 15"/>
                  <a:gd name="T39" fmla="*/ 2 h 11"/>
                  <a:gd name="T40" fmla="*/ 10 w 15"/>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0" y="1"/>
                    </a:moveTo>
                    <a:cubicBezTo>
                      <a:pt x="10" y="1"/>
                      <a:pt x="10" y="1"/>
                      <a:pt x="9" y="1"/>
                    </a:cubicBezTo>
                    <a:cubicBezTo>
                      <a:pt x="9" y="1"/>
                      <a:pt x="9" y="1"/>
                      <a:pt x="9" y="1"/>
                    </a:cubicBezTo>
                    <a:cubicBezTo>
                      <a:pt x="9" y="1"/>
                      <a:pt x="8" y="1"/>
                      <a:pt x="8" y="0"/>
                    </a:cubicBezTo>
                    <a:cubicBezTo>
                      <a:pt x="7" y="0"/>
                      <a:pt x="6" y="0"/>
                      <a:pt x="4" y="0"/>
                    </a:cubicBezTo>
                    <a:cubicBezTo>
                      <a:pt x="2" y="0"/>
                      <a:pt x="1" y="1"/>
                      <a:pt x="1" y="1"/>
                    </a:cubicBezTo>
                    <a:cubicBezTo>
                      <a:pt x="0" y="2"/>
                      <a:pt x="0" y="4"/>
                      <a:pt x="0" y="4"/>
                    </a:cubicBezTo>
                    <a:cubicBezTo>
                      <a:pt x="1" y="6"/>
                      <a:pt x="2" y="7"/>
                      <a:pt x="3" y="7"/>
                    </a:cubicBezTo>
                    <a:cubicBezTo>
                      <a:pt x="3" y="7"/>
                      <a:pt x="3" y="7"/>
                      <a:pt x="4" y="7"/>
                    </a:cubicBezTo>
                    <a:cubicBezTo>
                      <a:pt x="4" y="7"/>
                      <a:pt x="4" y="8"/>
                      <a:pt x="4" y="8"/>
                    </a:cubicBezTo>
                    <a:cubicBezTo>
                      <a:pt x="4" y="8"/>
                      <a:pt x="4" y="8"/>
                      <a:pt x="4" y="8"/>
                    </a:cubicBezTo>
                    <a:cubicBezTo>
                      <a:pt x="4" y="8"/>
                      <a:pt x="4" y="8"/>
                      <a:pt x="4" y="8"/>
                    </a:cubicBezTo>
                    <a:cubicBezTo>
                      <a:pt x="4" y="10"/>
                      <a:pt x="4" y="10"/>
                      <a:pt x="4" y="10"/>
                    </a:cubicBezTo>
                    <a:cubicBezTo>
                      <a:pt x="6" y="10"/>
                      <a:pt x="6" y="10"/>
                      <a:pt x="6" y="10"/>
                    </a:cubicBezTo>
                    <a:cubicBezTo>
                      <a:pt x="6" y="11"/>
                      <a:pt x="8" y="11"/>
                      <a:pt x="9" y="11"/>
                    </a:cubicBezTo>
                    <a:cubicBezTo>
                      <a:pt x="10" y="11"/>
                      <a:pt x="11" y="11"/>
                      <a:pt x="11" y="10"/>
                    </a:cubicBezTo>
                    <a:cubicBezTo>
                      <a:pt x="12" y="10"/>
                      <a:pt x="13" y="9"/>
                      <a:pt x="13" y="8"/>
                    </a:cubicBezTo>
                    <a:cubicBezTo>
                      <a:pt x="14" y="8"/>
                      <a:pt x="14" y="8"/>
                      <a:pt x="14" y="8"/>
                    </a:cubicBezTo>
                    <a:cubicBezTo>
                      <a:pt x="15" y="6"/>
                      <a:pt x="15" y="6"/>
                      <a:pt x="15" y="6"/>
                    </a:cubicBezTo>
                    <a:cubicBezTo>
                      <a:pt x="15" y="4"/>
                      <a:pt x="15" y="3"/>
                      <a:pt x="14" y="2"/>
                    </a:cubicBezTo>
                    <a:cubicBezTo>
                      <a:pt x="13" y="2"/>
                      <a:pt x="12" y="1"/>
                      <a:pt x="10"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4" name="Freeform 32">
                <a:extLst>
                  <a:ext uri="{FF2B5EF4-FFF2-40B4-BE49-F238E27FC236}">
                    <a16:creationId xmlns:a16="http://schemas.microsoft.com/office/drawing/2014/main" id="{A37D0E22-6CF1-4E5D-A2F3-2F95A5DF6A0B}"/>
                  </a:ext>
                </a:extLst>
              </p:cNvPr>
              <p:cNvSpPr>
                <a:spLocks/>
              </p:cNvSpPr>
              <p:nvPr/>
            </p:nvSpPr>
            <p:spPr bwMode="auto">
              <a:xfrm>
                <a:off x="3097" y="4291"/>
                <a:ext cx="29" cy="26"/>
              </a:xfrm>
              <a:custGeom>
                <a:avLst/>
                <a:gdLst>
                  <a:gd name="T0" fmla="*/ 9 w 19"/>
                  <a:gd name="T1" fmla="*/ 0 h 17"/>
                  <a:gd name="T2" fmla="*/ 6 w 19"/>
                  <a:gd name="T3" fmla="*/ 0 h 17"/>
                  <a:gd name="T4" fmla="*/ 5 w 19"/>
                  <a:gd name="T5" fmla="*/ 0 h 17"/>
                  <a:gd name="T6" fmla="*/ 4 w 19"/>
                  <a:gd name="T7" fmla="*/ 2 h 17"/>
                  <a:gd name="T8" fmla="*/ 6 w 19"/>
                  <a:gd name="T9" fmla="*/ 8 h 17"/>
                  <a:gd name="T10" fmla="*/ 1 w 19"/>
                  <a:gd name="T11" fmla="*/ 10 h 17"/>
                  <a:gd name="T12" fmla="*/ 1 w 19"/>
                  <a:gd name="T13" fmla="*/ 14 h 17"/>
                  <a:gd name="T14" fmla="*/ 7 w 19"/>
                  <a:gd name="T15" fmla="*/ 16 h 17"/>
                  <a:gd name="T16" fmla="*/ 8 w 19"/>
                  <a:gd name="T17" fmla="*/ 16 h 17"/>
                  <a:gd name="T18" fmla="*/ 9 w 19"/>
                  <a:gd name="T19" fmla="*/ 17 h 17"/>
                  <a:gd name="T20" fmla="*/ 11 w 19"/>
                  <a:gd name="T21" fmla="*/ 17 h 17"/>
                  <a:gd name="T22" fmla="*/ 15 w 19"/>
                  <a:gd name="T23" fmla="*/ 14 h 17"/>
                  <a:gd name="T24" fmla="*/ 16 w 19"/>
                  <a:gd name="T25" fmla="*/ 12 h 17"/>
                  <a:gd name="T26" fmla="*/ 19 w 19"/>
                  <a:gd name="T27" fmla="*/ 13 h 17"/>
                  <a:gd name="T28" fmla="*/ 19 w 19"/>
                  <a:gd name="T29" fmla="*/ 10 h 17"/>
                  <a:gd name="T30" fmla="*/ 17 w 19"/>
                  <a:gd name="T31" fmla="*/ 3 h 17"/>
                  <a:gd name="T32" fmla="*/ 9 w 19"/>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7">
                    <a:moveTo>
                      <a:pt x="9" y="0"/>
                    </a:moveTo>
                    <a:cubicBezTo>
                      <a:pt x="8" y="0"/>
                      <a:pt x="7" y="0"/>
                      <a:pt x="6" y="0"/>
                    </a:cubicBezTo>
                    <a:cubicBezTo>
                      <a:pt x="5" y="0"/>
                      <a:pt x="5" y="0"/>
                      <a:pt x="5" y="0"/>
                    </a:cubicBezTo>
                    <a:cubicBezTo>
                      <a:pt x="4" y="2"/>
                      <a:pt x="4" y="2"/>
                      <a:pt x="4" y="2"/>
                    </a:cubicBezTo>
                    <a:cubicBezTo>
                      <a:pt x="4" y="5"/>
                      <a:pt x="5" y="6"/>
                      <a:pt x="6" y="8"/>
                    </a:cubicBezTo>
                    <a:cubicBezTo>
                      <a:pt x="4" y="8"/>
                      <a:pt x="2" y="8"/>
                      <a:pt x="1" y="10"/>
                    </a:cubicBezTo>
                    <a:cubicBezTo>
                      <a:pt x="1" y="11"/>
                      <a:pt x="0" y="12"/>
                      <a:pt x="1" y="14"/>
                    </a:cubicBezTo>
                    <a:cubicBezTo>
                      <a:pt x="2" y="16"/>
                      <a:pt x="5" y="16"/>
                      <a:pt x="7" y="16"/>
                    </a:cubicBezTo>
                    <a:cubicBezTo>
                      <a:pt x="8" y="16"/>
                      <a:pt x="8" y="16"/>
                      <a:pt x="8" y="16"/>
                    </a:cubicBezTo>
                    <a:cubicBezTo>
                      <a:pt x="9" y="17"/>
                      <a:pt x="9" y="17"/>
                      <a:pt x="9" y="17"/>
                    </a:cubicBezTo>
                    <a:cubicBezTo>
                      <a:pt x="9" y="17"/>
                      <a:pt x="10" y="17"/>
                      <a:pt x="11" y="17"/>
                    </a:cubicBezTo>
                    <a:cubicBezTo>
                      <a:pt x="13" y="17"/>
                      <a:pt x="14" y="16"/>
                      <a:pt x="15" y="14"/>
                    </a:cubicBezTo>
                    <a:cubicBezTo>
                      <a:pt x="15" y="14"/>
                      <a:pt x="16" y="13"/>
                      <a:pt x="16" y="12"/>
                    </a:cubicBezTo>
                    <a:cubicBezTo>
                      <a:pt x="16" y="12"/>
                      <a:pt x="19" y="13"/>
                      <a:pt x="19" y="13"/>
                    </a:cubicBezTo>
                    <a:cubicBezTo>
                      <a:pt x="19" y="10"/>
                      <a:pt x="19" y="10"/>
                      <a:pt x="19" y="10"/>
                    </a:cubicBezTo>
                    <a:cubicBezTo>
                      <a:pt x="19" y="7"/>
                      <a:pt x="19" y="5"/>
                      <a:pt x="17" y="3"/>
                    </a:cubicBezTo>
                    <a:cubicBezTo>
                      <a:pt x="15" y="1"/>
                      <a:pt x="12" y="0"/>
                      <a:pt x="9"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5" name="Freeform 33">
                <a:extLst>
                  <a:ext uri="{FF2B5EF4-FFF2-40B4-BE49-F238E27FC236}">
                    <a16:creationId xmlns:a16="http://schemas.microsoft.com/office/drawing/2014/main" id="{A058601D-E7C0-4B05-A249-0A758010A6AF}"/>
                  </a:ext>
                </a:extLst>
              </p:cNvPr>
              <p:cNvSpPr>
                <a:spLocks/>
              </p:cNvSpPr>
              <p:nvPr/>
            </p:nvSpPr>
            <p:spPr bwMode="auto">
              <a:xfrm>
                <a:off x="3117" y="4268"/>
                <a:ext cx="18" cy="15"/>
              </a:xfrm>
              <a:custGeom>
                <a:avLst/>
                <a:gdLst>
                  <a:gd name="T0" fmla="*/ 3 w 12"/>
                  <a:gd name="T1" fmla="*/ 10 h 10"/>
                  <a:gd name="T2" fmla="*/ 5 w 12"/>
                  <a:gd name="T3" fmla="*/ 10 h 10"/>
                  <a:gd name="T4" fmla="*/ 8 w 12"/>
                  <a:gd name="T5" fmla="*/ 10 h 10"/>
                  <a:gd name="T6" fmla="*/ 9 w 12"/>
                  <a:gd name="T7" fmla="*/ 10 h 10"/>
                  <a:gd name="T8" fmla="*/ 12 w 12"/>
                  <a:gd name="T9" fmla="*/ 9 h 10"/>
                  <a:gd name="T10" fmla="*/ 11 w 12"/>
                  <a:gd name="T11" fmla="*/ 7 h 10"/>
                  <a:gd name="T12" fmla="*/ 5 w 12"/>
                  <a:gd name="T13" fmla="*/ 0 h 10"/>
                  <a:gd name="T14" fmla="*/ 4 w 12"/>
                  <a:gd name="T15" fmla="*/ 0 h 10"/>
                  <a:gd name="T16" fmla="*/ 1 w 12"/>
                  <a:gd name="T17" fmla="*/ 5 h 10"/>
                  <a:gd name="T18" fmla="*/ 3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3" y="10"/>
                    </a:moveTo>
                    <a:cubicBezTo>
                      <a:pt x="3" y="10"/>
                      <a:pt x="4" y="10"/>
                      <a:pt x="5" y="10"/>
                    </a:cubicBezTo>
                    <a:cubicBezTo>
                      <a:pt x="6" y="10"/>
                      <a:pt x="7" y="10"/>
                      <a:pt x="8" y="10"/>
                    </a:cubicBezTo>
                    <a:cubicBezTo>
                      <a:pt x="8" y="10"/>
                      <a:pt x="9" y="10"/>
                      <a:pt x="9" y="10"/>
                    </a:cubicBezTo>
                    <a:cubicBezTo>
                      <a:pt x="12" y="9"/>
                      <a:pt x="12" y="9"/>
                      <a:pt x="12" y="9"/>
                    </a:cubicBezTo>
                    <a:cubicBezTo>
                      <a:pt x="11" y="7"/>
                      <a:pt x="11" y="7"/>
                      <a:pt x="11" y="7"/>
                    </a:cubicBezTo>
                    <a:cubicBezTo>
                      <a:pt x="11" y="5"/>
                      <a:pt x="9" y="0"/>
                      <a:pt x="5" y="0"/>
                    </a:cubicBezTo>
                    <a:cubicBezTo>
                      <a:pt x="5" y="0"/>
                      <a:pt x="5" y="0"/>
                      <a:pt x="4" y="0"/>
                    </a:cubicBezTo>
                    <a:cubicBezTo>
                      <a:pt x="2" y="0"/>
                      <a:pt x="1" y="3"/>
                      <a:pt x="1" y="5"/>
                    </a:cubicBezTo>
                    <a:cubicBezTo>
                      <a:pt x="0" y="7"/>
                      <a:pt x="1" y="9"/>
                      <a:pt x="3"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6" name="Freeform 34">
                <a:extLst>
                  <a:ext uri="{FF2B5EF4-FFF2-40B4-BE49-F238E27FC236}">
                    <a16:creationId xmlns:a16="http://schemas.microsoft.com/office/drawing/2014/main" id="{8FCE65AE-309F-4686-AA91-66D3D57E32C1}"/>
                  </a:ext>
                </a:extLst>
              </p:cNvPr>
              <p:cNvSpPr>
                <a:spLocks/>
              </p:cNvSpPr>
              <p:nvPr/>
            </p:nvSpPr>
            <p:spPr bwMode="auto">
              <a:xfrm>
                <a:off x="3128" y="4303"/>
                <a:ext cx="15" cy="16"/>
              </a:xfrm>
              <a:custGeom>
                <a:avLst/>
                <a:gdLst>
                  <a:gd name="T0" fmla="*/ 10 w 10"/>
                  <a:gd name="T1" fmla="*/ 5 h 10"/>
                  <a:gd name="T2" fmla="*/ 5 w 10"/>
                  <a:gd name="T3" fmla="*/ 0 h 10"/>
                  <a:gd name="T4" fmla="*/ 2 w 10"/>
                  <a:gd name="T5" fmla="*/ 1 h 10"/>
                  <a:gd name="T6" fmla="*/ 1 w 10"/>
                  <a:gd name="T7" fmla="*/ 6 h 10"/>
                  <a:gd name="T8" fmla="*/ 6 w 10"/>
                  <a:gd name="T9" fmla="*/ 10 h 10"/>
                  <a:gd name="T10" fmla="*/ 8 w 10"/>
                  <a:gd name="T11" fmla="*/ 10 h 10"/>
                  <a:gd name="T12" fmla="*/ 1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5"/>
                    </a:moveTo>
                    <a:cubicBezTo>
                      <a:pt x="10" y="3"/>
                      <a:pt x="7" y="0"/>
                      <a:pt x="5" y="0"/>
                    </a:cubicBezTo>
                    <a:cubicBezTo>
                      <a:pt x="4" y="0"/>
                      <a:pt x="3" y="1"/>
                      <a:pt x="2" y="1"/>
                    </a:cubicBezTo>
                    <a:cubicBezTo>
                      <a:pt x="1" y="2"/>
                      <a:pt x="0" y="4"/>
                      <a:pt x="1" y="6"/>
                    </a:cubicBezTo>
                    <a:cubicBezTo>
                      <a:pt x="1" y="8"/>
                      <a:pt x="3" y="10"/>
                      <a:pt x="6" y="10"/>
                    </a:cubicBezTo>
                    <a:cubicBezTo>
                      <a:pt x="7" y="10"/>
                      <a:pt x="7" y="10"/>
                      <a:pt x="8" y="10"/>
                    </a:cubicBezTo>
                    <a:cubicBezTo>
                      <a:pt x="9" y="9"/>
                      <a:pt x="10" y="7"/>
                      <a:pt x="10" y="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7" name="Freeform 35">
                <a:extLst>
                  <a:ext uri="{FF2B5EF4-FFF2-40B4-BE49-F238E27FC236}">
                    <a16:creationId xmlns:a16="http://schemas.microsoft.com/office/drawing/2014/main" id="{F7EB7FFC-964C-4767-8ECF-7F72D0109EA5}"/>
                  </a:ext>
                </a:extLst>
              </p:cNvPr>
              <p:cNvSpPr>
                <a:spLocks noEditPoints="1"/>
              </p:cNvSpPr>
              <p:nvPr/>
            </p:nvSpPr>
            <p:spPr bwMode="auto">
              <a:xfrm>
                <a:off x="2268" y="1921"/>
                <a:ext cx="852" cy="2385"/>
              </a:xfrm>
              <a:custGeom>
                <a:avLst/>
                <a:gdLst>
                  <a:gd name="T0" fmla="*/ 338 w 556"/>
                  <a:gd name="T1" fmla="*/ 1402 h 1557"/>
                  <a:gd name="T2" fmla="*/ 257 w 556"/>
                  <a:gd name="T3" fmla="*/ 1334 h 1557"/>
                  <a:gd name="T4" fmla="*/ 261 w 556"/>
                  <a:gd name="T5" fmla="*/ 1262 h 1557"/>
                  <a:gd name="T6" fmla="*/ 240 w 556"/>
                  <a:gd name="T7" fmla="*/ 1135 h 1557"/>
                  <a:gd name="T8" fmla="*/ 207 w 556"/>
                  <a:gd name="T9" fmla="*/ 1081 h 1557"/>
                  <a:gd name="T10" fmla="*/ 171 w 556"/>
                  <a:gd name="T11" fmla="*/ 1013 h 1557"/>
                  <a:gd name="T12" fmla="*/ 146 w 556"/>
                  <a:gd name="T13" fmla="*/ 887 h 1557"/>
                  <a:gd name="T14" fmla="*/ 138 w 556"/>
                  <a:gd name="T15" fmla="*/ 768 h 1557"/>
                  <a:gd name="T16" fmla="*/ 115 w 556"/>
                  <a:gd name="T17" fmla="*/ 626 h 1557"/>
                  <a:gd name="T18" fmla="*/ 96 w 556"/>
                  <a:gd name="T19" fmla="*/ 527 h 1557"/>
                  <a:gd name="T20" fmla="*/ 109 w 556"/>
                  <a:gd name="T21" fmla="*/ 402 h 1557"/>
                  <a:gd name="T22" fmla="*/ 113 w 556"/>
                  <a:gd name="T23" fmla="*/ 280 h 1557"/>
                  <a:gd name="T24" fmla="*/ 97 w 556"/>
                  <a:gd name="T25" fmla="*/ 158 h 1557"/>
                  <a:gd name="T26" fmla="*/ 55 w 556"/>
                  <a:gd name="T27" fmla="*/ 43 h 1557"/>
                  <a:gd name="T28" fmla="*/ 0 w 556"/>
                  <a:gd name="T29" fmla="*/ 32 h 1557"/>
                  <a:gd name="T30" fmla="*/ 32 w 556"/>
                  <a:gd name="T31" fmla="*/ 302 h 1557"/>
                  <a:gd name="T32" fmla="*/ 41 w 556"/>
                  <a:gd name="T33" fmla="*/ 518 h 1557"/>
                  <a:gd name="T34" fmla="*/ 58 w 556"/>
                  <a:gd name="T35" fmla="*/ 748 h 1557"/>
                  <a:gd name="T36" fmla="*/ 83 w 556"/>
                  <a:gd name="T37" fmla="*/ 920 h 1557"/>
                  <a:gd name="T38" fmla="*/ 103 w 556"/>
                  <a:gd name="T39" fmla="*/ 1030 h 1557"/>
                  <a:gd name="T40" fmla="*/ 124 w 556"/>
                  <a:gd name="T41" fmla="*/ 1032 h 1557"/>
                  <a:gd name="T42" fmla="*/ 129 w 556"/>
                  <a:gd name="T43" fmla="*/ 999 h 1557"/>
                  <a:gd name="T44" fmla="*/ 153 w 556"/>
                  <a:gd name="T45" fmla="*/ 1044 h 1557"/>
                  <a:gd name="T46" fmla="*/ 164 w 556"/>
                  <a:gd name="T47" fmla="*/ 1108 h 1557"/>
                  <a:gd name="T48" fmla="*/ 131 w 556"/>
                  <a:gd name="T49" fmla="*/ 1098 h 1557"/>
                  <a:gd name="T50" fmla="*/ 119 w 556"/>
                  <a:gd name="T51" fmla="*/ 1118 h 1557"/>
                  <a:gd name="T52" fmla="*/ 136 w 556"/>
                  <a:gd name="T53" fmla="*/ 1153 h 1557"/>
                  <a:gd name="T54" fmla="*/ 130 w 556"/>
                  <a:gd name="T55" fmla="*/ 1208 h 1557"/>
                  <a:gd name="T56" fmla="*/ 170 w 556"/>
                  <a:gd name="T57" fmla="*/ 1206 h 1557"/>
                  <a:gd name="T58" fmla="*/ 166 w 556"/>
                  <a:gd name="T59" fmla="*/ 1241 h 1557"/>
                  <a:gd name="T60" fmla="*/ 170 w 556"/>
                  <a:gd name="T61" fmla="*/ 1292 h 1557"/>
                  <a:gd name="T62" fmla="*/ 208 w 556"/>
                  <a:gd name="T63" fmla="*/ 1330 h 1557"/>
                  <a:gd name="T64" fmla="*/ 213 w 556"/>
                  <a:gd name="T65" fmla="*/ 1362 h 1557"/>
                  <a:gd name="T66" fmla="*/ 229 w 556"/>
                  <a:gd name="T67" fmla="*/ 1352 h 1557"/>
                  <a:gd name="T68" fmla="*/ 230 w 556"/>
                  <a:gd name="T69" fmla="*/ 1378 h 1557"/>
                  <a:gd name="T70" fmla="*/ 248 w 556"/>
                  <a:gd name="T71" fmla="*/ 1386 h 1557"/>
                  <a:gd name="T72" fmla="*/ 265 w 556"/>
                  <a:gd name="T73" fmla="*/ 1387 h 1557"/>
                  <a:gd name="T74" fmla="*/ 284 w 556"/>
                  <a:gd name="T75" fmla="*/ 1416 h 1557"/>
                  <a:gd name="T76" fmla="*/ 308 w 556"/>
                  <a:gd name="T77" fmla="*/ 1434 h 1557"/>
                  <a:gd name="T78" fmla="*/ 283 w 556"/>
                  <a:gd name="T79" fmla="*/ 1451 h 1557"/>
                  <a:gd name="T80" fmla="*/ 349 w 556"/>
                  <a:gd name="T81" fmla="*/ 1484 h 1557"/>
                  <a:gd name="T82" fmla="*/ 397 w 556"/>
                  <a:gd name="T83" fmla="*/ 1500 h 1557"/>
                  <a:gd name="T84" fmla="*/ 406 w 556"/>
                  <a:gd name="T85" fmla="*/ 1517 h 1557"/>
                  <a:gd name="T86" fmla="*/ 452 w 556"/>
                  <a:gd name="T87" fmla="*/ 1537 h 1557"/>
                  <a:gd name="T88" fmla="*/ 491 w 556"/>
                  <a:gd name="T89" fmla="*/ 1549 h 1557"/>
                  <a:gd name="T90" fmla="*/ 529 w 556"/>
                  <a:gd name="T91" fmla="*/ 1555 h 1557"/>
                  <a:gd name="T92" fmla="*/ 476 w 556"/>
                  <a:gd name="T93" fmla="*/ 1506 h 1557"/>
                  <a:gd name="T94" fmla="*/ 440 w 556"/>
                  <a:gd name="T95" fmla="*/ 1524 h 1557"/>
                  <a:gd name="T96" fmla="*/ 419 w 556"/>
                  <a:gd name="T97" fmla="*/ 1469 h 1557"/>
                  <a:gd name="T98" fmla="*/ 407 w 556"/>
                  <a:gd name="T99" fmla="*/ 1475 h 1557"/>
                  <a:gd name="T100" fmla="*/ 411 w 556"/>
                  <a:gd name="T101" fmla="*/ 1462 h 1557"/>
                  <a:gd name="T102" fmla="*/ 389 w 556"/>
                  <a:gd name="T103" fmla="*/ 1482 h 1557"/>
                  <a:gd name="T104" fmla="*/ 512 w 556"/>
                  <a:gd name="T105" fmla="*/ 1531 h 1557"/>
                  <a:gd name="T106" fmla="*/ 283 w 556"/>
                  <a:gd name="T107" fmla="*/ 1415 h 1557"/>
                  <a:gd name="T108" fmla="*/ 185 w 556"/>
                  <a:gd name="T109" fmla="*/ 1297 h 1557"/>
                  <a:gd name="T110" fmla="*/ 181 w 556"/>
                  <a:gd name="T111" fmla="*/ 1182 h 1557"/>
                  <a:gd name="T112" fmla="*/ 151 w 556"/>
                  <a:gd name="T113" fmla="*/ 1147 h 1557"/>
                  <a:gd name="T114" fmla="*/ 196 w 556"/>
                  <a:gd name="T115" fmla="*/ 1271 h 1557"/>
                  <a:gd name="T116" fmla="*/ 198 w 556"/>
                  <a:gd name="T117" fmla="*/ 1272 h 1557"/>
                  <a:gd name="T118" fmla="*/ 173 w 556"/>
                  <a:gd name="T119" fmla="*/ 1241 h 1557"/>
                  <a:gd name="T120" fmla="*/ 164 w 556"/>
                  <a:gd name="T121" fmla="*/ 1119 h 1557"/>
                  <a:gd name="T122" fmla="*/ 159 w 556"/>
                  <a:gd name="T123" fmla="*/ 1129 h 1557"/>
                  <a:gd name="T124" fmla="*/ 178 w 556"/>
                  <a:gd name="T125" fmla="*/ 128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1557">
                    <a:moveTo>
                      <a:pt x="549" y="1539"/>
                    </a:moveTo>
                    <a:cubicBezTo>
                      <a:pt x="551" y="1539"/>
                      <a:pt x="554" y="1538"/>
                      <a:pt x="555" y="1534"/>
                    </a:cubicBezTo>
                    <a:cubicBezTo>
                      <a:pt x="555" y="1532"/>
                      <a:pt x="555" y="1531"/>
                      <a:pt x="555" y="1530"/>
                    </a:cubicBezTo>
                    <a:cubicBezTo>
                      <a:pt x="555" y="1529"/>
                      <a:pt x="555" y="1528"/>
                      <a:pt x="555" y="1528"/>
                    </a:cubicBezTo>
                    <a:cubicBezTo>
                      <a:pt x="556" y="1526"/>
                      <a:pt x="556" y="1526"/>
                      <a:pt x="556" y="1526"/>
                    </a:cubicBezTo>
                    <a:cubicBezTo>
                      <a:pt x="548" y="1523"/>
                      <a:pt x="548" y="1523"/>
                      <a:pt x="548" y="1523"/>
                    </a:cubicBezTo>
                    <a:cubicBezTo>
                      <a:pt x="502" y="1520"/>
                      <a:pt x="502" y="1520"/>
                      <a:pt x="502" y="1520"/>
                    </a:cubicBezTo>
                    <a:cubicBezTo>
                      <a:pt x="502" y="1520"/>
                      <a:pt x="502" y="1520"/>
                      <a:pt x="502" y="1520"/>
                    </a:cubicBezTo>
                    <a:cubicBezTo>
                      <a:pt x="451" y="1428"/>
                      <a:pt x="451" y="1428"/>
                      <a:pt x="451" y="1428"/>
                    </a:cubicBezTo>
                    <a:cubicBezTo>
                      <a:pt x="449" y="1429"/>
                      <a:pt x="449" y="1429"/>
                      <a:pt x="449" y="1429"/>
                    </a:cubicBezTo>
                    <a:cubicBezTo>
                      <a:pt x="447" y="1430"/>
                      <a:pt x="446" y="1431"/>
                      <a:pt x="445" y="1431"/>
                    </a:cubicBezTo>
                    <a:cubicBezTo>
                      <a:pt x="444" y="1432"/>
                      <a:pt x="443" y="1433"/>
                      <a:pt x="442" y="1433"/>
                    </a:cubicBezTo>
                    <a:cubicBezTo>
                      <a:pt x="442" y="1433"/>
                      <a:pt x="441" y="1433"/>
                      <a:pt x="441" y="1433"/>
                    </a:cubicBezTo>
                    <a:cubicBezTo>
                      <a:pt x="438" y="1432"/>
                      <a:pt x="436" y="1430"/>
                      <a:pt x="433" y="1428"/>
                    </a:cubicBezTo>
                    <a:cubicBezTo>
                      <a:pt x="433" y="1428"/>
                      <a:pt x="433" y="1428"/>
                      <a:pt x="433" y="1428"/>
                    </a:cubicBezTo>
                    <a:cubicBezTo>
                      <a:pt x="431" y="1426"/>
                      <a:pt x="430" y="1425"/>
                      <a:pt x="427" y="1425"/>
                    </a:cubicBezTo>
                    <a:cubicBezTo>
                      <a:pt x="427" y="1425"/>
                      <a:pt x="427" y="1425"/>
                      <a:pt x="427" y="1425"/>
                    </a:cubicBezTo>
                    <a:cubicBezTo>
                      <a:pt x="427" y="1424"/>
                      <a:pt x="427" y="1423"/>
                      <a:pt x="427" y="1422"/>
                    </a:cubicBezTo>
                    <a:cubicBezTo>
                      <a:pt x="427" y="1419"/>
                      <a:pt x="427" y="1419"/>
                      <a:pt x="428" y="1419"/>
                    </a:cubicBezTo>
                    <a:cubicBezTo>
                      <a:pt x="429" y="1418"/>
                      <a:pt x="429" y="1418"/>
                      <a:pt x="430" y="1418"/>
                    </a:cubicBezTo>
                    <a:cubicBezTo>
                      <a:pt x="430" y="1414"/>
                      <a:pt x="430" y="1414"/>
                      <a:pt x="430" y="1414"/>
                    </a:cubicBezTo>
                    <a:cubicBezTo>
                      <a:pt x="409" y="1407"/>
                      <a:pt x="409" y="1407"/>
                      <a:pt x="409" y="1407"/>
                    </a:cubicBezTo>
                    <a:cubicBezTo>
                      <a:pt x="408" y="1407"/>
                      <a:pt x="408" y="1407"/>
                      <a:pt x="408" y="1407"/>
                    </a:cubicBezTo>
                    <a:cubicBezTo>
                      <a:pt x="402" y="1407"/>
                      <a:pt x="395" y="1407"/>
                      <a:pt x="388" y="1407"/>
                    </a:cubicBezTo>
                    <a:cubicBezTo>
                      <a:pt x="382" y="1407"/>
                      <a:pt x="375" y="1407"/>
                      <a:pt x="368" y="1407"/>
                    </a:cubicBezTo>
                    <a:cubicBezTo>
                      <a:pt x="362" y="1407"/>
                      <a:pt x="356" y="1407"/>
                      <a:pt x="349" y="1407"/>
                    </a:cubicBezTo>
                    <a:cubicBezTo>
                      <a:pt x="348" y="1407"/>
                      <a:pt x="348" y="1407"/>
                      <a:pt x="348" y="1407"/>
                    </a:cubicBezTo>
                    <a:cubicBezTo>
                      <a:pt x="345" y="1407"/>
                      <a:pt x="343" y="1406"/>
                      <a:pt x="341" y="1405"/>
                    </a:cubicBezTo>
                    <a:cubicBezTo>
                      <a:pt x="340" y="1404"/>
                      <a:pt x="339" y="1403"/>
                      <a:pt x="338" y="1402"/>
                    </a:cubicBezTo>
                    <a:cubicBezTo>
                      <a:pt x="336" y="1400"/>
                      <a:pt x="333" y="1398"/>
                      <a:pt x="329" y="1397"/>
                    </a:cubicBezTo>
                    <a:cubicBezTo>
                      <a:pt x="329" y="1397"/>
                      <a:pt x="328" y="1397"/>
                      <a:pt x="328" y="1397"/>
                    </a:cubicBezTo>
                    <a:cubicBezTo>
                      <a:pt x="327" y="1397"/>
                      <a:pt x="326" y="1396"/>
                      <a:pt x="325" y="1396"/>
                    </a:cubicBezTo>
                    <a:cubicBezTo>
                      <a:pt x="325" y="1395"/>
                      <a:pt x="324" y="1395"/>
                      <a:pt x="323" y="1394"/>
                    </a:cubicBezTo>
                    <a:cubicBezTo>
                      <a:pt x="323" y="1394"/>
                      <a:pt x="322" y="1393"/>
                      <a:pt x="322" y="1393"/>
                    </a:cubicBezTo>
                    <a:cubicBezTo>
                      <a:pt x="319" y="1391"/>
                      <a:pt x="319" y="1389"/>
                      <a:pt x="319" y="1386"/>
                    </a:cubicBezTo>
                    <a:cubicBezTo>
                      <a:pt x="318" y="1385"/>
                      <a:pt x="318" y="1385"/>
                      <a:pt x="318" y="1385"/>
                    </a:cubicBezTo>
                    <a:cubicBezTo>
                      <a:pt x="318" y="1382"/>
                      <a:pt x="317" y="1379"/>
                      <a:pt x="315" y="1377"/>
                    </a:cubicBezTo>
                    <a:cubicBezTo>
                      <a:pt x="315" y="1376"/>
                      <a:pt x="314" y="1376"/>
                      <a:pt x="314" y="1375"/>
                    </a:cubicBezTo>
                    <a:cubicBezTo>
                      <a:pt x="312" y="1373"/>
                      <a:pt x="311" y="1372"/>
                      <a:pt x="311" y="1369"/>
                    </a:cubicBezTo>
                    <a:cubicBezTo>
                      <a:pt x="311" y="1366"/>
                      <a:pt x="310" y="1365"/>
                      <a:pt x="308" y="1363"/>
                    </a:cubicBezTo>
                    <a:cubicBezTo>
                      <a:pt x="307" y="1361"/>
                      <a:pt x="307" y="1361"/>
                      <a:pt x="307" y="1361"/>
                    </a:cubicBezTo>
                    <a:cubicBezTo>
                      <a:pt x="307" y="1360"/>
                      <a:pt x="306" y="1359"/>
                      <a:pt x="306" y="1358"/>
                    </a:cubicBezTo>
                    <a:cubicBezTo>
                      <a:pt x="305" y="1357"/>
                      <a:pt x="304" y="1355"/>
                      <a:pt x="303" y="1354"/>
                    </a:cubicBezTo>
                    <a:cubicBezTo>
                      <a:pt x="303" y="1354"/>
                      <a:pt x="302" y="1353"/>
                      <a:pt x="300" y="1353"/>
                    </a:cubicBezTo>
                    <a:cubicBezTo>
                      <a:pt x="299" y="1353"/>
                      <a:pt x="299" y="1353"/>
                      <a:pt x="298" y="1353"/>
                    </a:cubicBezTo>
                    <a:cubicBezTo>
                      <a:pt x="297" y="1354"/>
                      <a:pt x="295" y="1354"/>
                      <a:pt x="294" y="1354"/>
                    </a:cubicBezTo>
                    <a:cubicBezTo>
                      <a:pt x="293" y="1354"/>
                      <a:pt x="293" y="1354"/>
                      <a:pt x="293" y="1354"/>
                    </a:cubicBezTo>
                    <a:cubicBezTo>
                      <a:pt x="287" y="1354"/>
                      <a:pt x="284" y="1354"/>
                      <a:pt x="282" y="1360"/>
                    </a:cubicBezTo>
                    <a:cubicBezTo>
                      <a:pt x="282" y="1360"/>
                      <a:pt x="282" y="1360"/>
                      <a:pt x="282" y="1360"/>
                    </a:cubicBezTo>
                    <a:cubicBezTo>
                      <a:pt x="281" y="1361"/>
                      <a:pt x="281" y="1361"/>
                      <a:pt x="281" y="1361"/>
                    </a:cubicBezTo>
                    <a:cubicBezTo>
                      <a:pt x="279" y="1361"/>
                      <a:pt x="278" y="1359"/>
                      <a:pt x="277" y="1356"/>
                    </a:cubicBezTo>
                    <a:cubicBezTo>
                      <a:pt x="276" y="1356"/>
                      <a:pt x="276" y="1355"/>
                      <a:pt x="276" y="1355"/>
                    </a:cubicBezTo>
                    <a:cubicBezTo>
                      <a:pt x="275" y="1354"/>
                      <a:pt x="274" y="1353"/>
                      <a:pt x="274" y="1352"/>
                    </a:cubicBezTo>
                    <a:cubicBezTo>
                      <a:pt x="273" y="1351"/>
                      <a:pt x="272" y="1350"/>
                      <a:pt x="271" y="1350"/>
                    </a:cubicBezTo>
                    <a:cubicBezTo>
                      <a:pt x="270" y="1348"/>
                      <a:pt x="270" y="1348"/>
                      <a:pt x="270" y="1348"/>
                    </a:cubicBezTo>
                    <a:cubicBezTo>
                      <a:pt x="268" y="1345"/>
                      <a:pt x="266" y="1342"/>
                      <a:pt x="263" y="1339"/>
                    </a:cubicBezTo>
                    <a:cubicBezTo>
                      <a:pt x="262" y="1338"/>
                      <a:pt x="261" y="1337"/>
                      <a:pt x="260" y="1336"/>
                    </a:cubicBezTo>
                    <a:cubicBezTo>
                      <a:pt x="259" y="1335"/>
                      <a:pt x="258" y="1335"/>
                      <a:pt x="257" y="1334"/>
                    </a:cubicBezTo>
                    <a:cubicBezTo>
                      <a:pt x="256" y="1332"/>
                      <a:pt x="255" y="1331"/>
                      <a:pt x="255" y="1330"/>
                    </a:cubicBezTo>
                    <a:cubicBezTo>
                      <a:pt x="255" y="1330"/>
                      <a:pt x="255" y="1329"/>
                      <a:pt x="254" y="1328"/>
                    </a:cubicBezTo>
                    <a:cubicBezTo>
                      <a:pt x="254" y="1327"/>
                      <a:pt x="253" y="1327"/>
                      <a:pt x="253" y="1326"/>
                    </a:cubicBezTo>
                    <a:cubicBezTo>
                      <a:pt x="252" y="1325"/>
                      <a:pt x="251" y="1324"/>
                      <a:pt x="251" y="1322"/>
                    </a:cubicBezTo>
                    <a:cubicBezTo>
                      <a:pt x="251" y="1322"/>
                      <a:pt x="251" y="1322"/>
                      <a:pt x="251" y="1322"/>
                    </a:cubicBezTo>
                    <a:cubicBezTo>
                      <a:pt x="251" y="1319"/>
                      <a:pt x="250" y="1318"/>
                      <a:pt x="249" y="1316"/>
                    </a:cubicBezTo>
                    <a:cubicBezTo>
                      <a:pt x="245" y="1312"/>
                      <a:pt x="243" y="1308"/>
                      <a:pt x="243" y="1302"/>
                    </a:cubicBezTo>
                    <a:cubicBezTo>
                      <a:pt x="243" y="1302"/>
                      <a:pt x="243" y="1302"/>
                      <a:pt x="243" y="1302"/>
                    </a:cubicBezTo>
                    <a:cubicBezTo>
                      <a:pt x="243" y="1302"/>
                      <a:pt x="243" y="1302"/>
                      <a:pt x="243" y="1302"/>
                    </a:cubicBezTo>
                    <a:cubicBezTo>
                      <a:pt x="243" y="1302"/>
                      <a:pt x="244" y="1302"/>
                      <a:pt x="244" y="1302"/>
                    </a:cubicBezTo>
                    <a:cubicBezTo>
                      <a:pt x="246" y="1302"/>
                      <a:pt x="247" y="1302"/>
                      <a:pt x="249" y="1301"/>
                    </a:cubicBezTo>
                    <a:cubicBezTo>
                      <a:pt x="250" y="1301"/>
                      <a:pt x="250" y="1301"/>
                      <a:pt x="250" y="1301"/>
                    </a:cubicBezTo>
                    <a:cubicBezTo>
                      <a:pt x="250" y="1299"/>
                      <a:pt x="250" y="1299"/>
                      <a:pt x="250" y="1299"/>
                    </a:cubicBezTo>
                    <a:cubicBezTo>
                      <a:pt x="250" y="1298"/>
                      <a:pt x="251" y="1296"/>
                      <a:pt x="251" y="1295"/>
                    </a:cubicBezTo>
                    <a:cubicBezTo>
                      <a:pt x="251" y="1292"/>
                      <a:pt x="251" y="1290"/>
                      <a:pt x="251" y="1288"/>
                    </a:cubicBezTo>
                    <a:cubicBezTo>
                      <a:pt x="251" y="1288"/>
                      <a:pt x="251" y="1288"/>
                      <a:pt x="251" y="1288"/>
                    </a:cubicBezTo>
                    <a:cubicBezTo>
                      <a:pt x="251" y="1288"/>
                      <a:pt x="252" y="1287"/>
                      <a:pt x="252" y="1287"/>
                    </a:cubicBezTo>
                    <a:cubicBezTo>
                      <a:pt x="252" y="1287"/>
                      <a:pt x="252" y="1287"/>
                      <a:pt x="252" y="1287"/>
                    </a:cubicBezTo>
                    <a:cubicBezTo>
                      <a:pt x="254" y="1287"/>
                      <a:pt x="255" y="1287"/>
                      <a:pt x="256" y="1286"/>
                    </a:cubicBezTo>
                    <a:cubicBezTo>
                      <a:pt x="257" y="1285"/>
                      <a:pt x="257" y="1285"/>
                      <a:pt x="257" y="1285"/>
                    </a:cubicBezTo>
                    <a:cubicBezTo>
                      <a:pt x="257" y="1285"/>
                      <a:pt x="258" y="1284"/>
                      <a:pt x="258" y="1284"/>
                    </a:cubicBezTo>
                    <a:cubicBezTo>
                      <a:pt x="260" y="1283"/>
                      <a:pt x="261" y="1282"/>
                      <a:pt x="261" y="1281"/>
                    </a:cubicBezTo>
                    <a:cubicBezTo>
                      <a:pt x="261" y="1281"/>
                      <a:pt x="261" y="1281"/>
                      <a:pt x="261" y="1281"/>
                    </a:cubicBezTo>
                    <a:cubicBezTo>
                      <a:pt x="261" y="1280"/>
                      <a:pt x="261" y="1280"/>
                      <a:pt x="261" y="1280"/>
                    </a:cubicBezTo>
                    <a:cubicBezTo>
                      <a:pt x="261" y="1280"/>
                      <a:pt x="261" y="1279"/>
                      <a:pt x="260" y="1277"/>
                    </a:cubicBezTo>
                    <a:cubicBezTo>
                      <a:pt x="260" y="1277"/>
                      <a:pt x="259" y="1276"/>
                      <a:pt x="259" y="1275"/>
                    </a:cubicBezTo>
                    <a:cubicBezTo>
                      <a:pt x="258" y="1273"/>
                      <a:pt x="257" y="1271"/>
                      <a:pt x="257" y="1269"/>
                    </a:cubicBezTo>
                    <a:cubicBezTo>
                      <a:pt x="256" y="1267"/>
                      <a:pt x="257" y="1266"/>
                      <a:pt x="259" y="1265"/>
                    </a:cubicBezTo>
                    <a:cubicBezTo>
                      <a:pt x="260" y="1264"/>
                      <a:pt x="261" y="1263"/>
                      <a:pt x="261" y="1262"/>
                    </a:cubicBezTo>
                    <a:cubicBezTo>
                      <a:pt x="262" y="1257"/>
                      <a:pt x="257" y="1250"/>
                      <a:pt x="253" y="1248"/>
                    </a:cubicBezTo>
                    <a:cubicBezTo>
                      <a:pt x="252" y="1247"/>
                      <a:pt x="252" y="1247"/>
                      <a:pt x="251" y="1247"/>
                    </a:cubicBezTo>
                    <a:cubicBezTo>
                      <a:pt x="249" y="1246"/>
                      <a:pt x="248" y="1246"/>
                      <a:pt x="247" y="1243"/>
                    </a:cubicBezTo>
                    <a:cubicBezTo>
                      <a:pt x="245" y="1238"/>
                      <a:pt x="246" y="1232"/>
                      <a:pt x="246" y="1227"/>
                    </a:cubicBezTo>
                    <a:cubicBezTo>
                      <a:pt x="246" y="1225"/>
                      <a:pt x="246" y="1225"/>
                      <a:pt x="246" y="1225"/>
                    </a:cubicBezTo>
                    <a:cubicBezTo>
                      <a:pt x="246" y="1225"/>
                      <a:pt x="247" y="1225"/>
                      <a:pt x="247" y="1225"/>
                    </a:cubicBezTo>
                    <a:cubicBezTo>
                      <a:pt x="249" y="1224"/>
                      <a:pt x="251" y="1223"/>
                      <a:pt x="253" y="1220"/>
                    </a:cubicBezTo>
                    <a:cubicBezTo>
                      <a:pt x="254" y="1218"/>
                      <a:pt x="255" y="1215"/>
                      <a:pt x="254" y="1212"/>
                    </a:cubicBezTo>
                    <a:cubicBezTo>
                      <a:pt x="253" y="1211"/>
                      <a:pt x="252" y="1210"/>
                      <a:pt x="252" y="1208"/>
                    </a:cubicBezTo>
                    <a:cubicBezTo>
                      <a:pt x="251" y="1207"/>
                      <a:pt x="250" y="1206"/>
                      <a:pt x="249" y="1205"/>
                    </a:cubicBezTo>
                    <a:cubicBezTo>
                      <a:pt x="249" y="1203"/>
                      <a:pt x="249" y="1201"/>
                      <a:pt x="250" y="1199"/>
                    </a:cubicBezTo>
                    <a:cubicBezTo>
                      <a:pt x="251" y="1199"/>
                      <a:pt x="251" y="1198"/>
                      <a:pt x="251" y="1197"/>
                    </a:cubicBezTo>
                    <a:cubicBezTo>
                      <a:pt x="252" y="1194"/>
                      <a:pt x="251" y="1191"/>
                      <a:pt x="250" y="1188"/>
                    </a:cubicBezTo>
                    <a:cubicBezTo>
                      <a:pt x="250" y="1187"/>
                      <a:pt x="250" y="1187"/>
                      <a:pt x="250" y="1187"/>
                    </a:cubicBezTo>
                    <a:cubicBezTo>
                      <a:pt x="249" y="1186"/>
                      <a:pt x="249" y="1186"/>
                      <a:pt x="248" y="1185"/>
                    </a:cubicBezTo>
                    <a:cubicBezTo>
                      <a:pt x="247" y="1184"/>
                      <a:pt x="247" y="1184"/>
                      <a:pt x="246" y="1184"/>
                    </a:cubicBezTo>
                    <a:cubicBezTo>
                      <a:pt x="246" y="1183"/>
                      <a:pt x="245" y="1182"/>
                      <a:pt x="245" y="1181"/>
                    </a:cubicBezTo>
                    <a:cubicBezTo>
                      <a:pt x="244" y="1180"/>
                      <a:pt x="244" y="1180"/>
                      <a:pt x="244" y="1179"/>
                    </a:cubicBezTo>
                    <a:cubicBezTo>
                      <a:pt x="243" y="1179"/>
                      <a:pt x="243" y="1179"/>
                      <a:pt x="242" y="1178"/>
                    </a:cubicBezTo>
                    <a:cubicBezTo>
                      <a:pt x="242" y="1177"/>
                      <a:pt x="241" y="1176"/>
                      <a:pt x="240" y="1175"/>
                    </a:cubicBezTo>
                    <a:cubicBezTo>
                      <a:pt x="240" y="1174"/>
                      <a:pt x="241" y="1173"/>
                      <a:pt x="241" y="1172"/>
                    </a:cubicBezTo>
                    <a:cubicBezTo>
                      <a:pt x="242" y="1171"/>
                      <a:pt x="242" y="1170"/>
                      <a:pt x="242" y="1170"/>
                    </a:cubicBezTo>
                    <a:cubicBezTo>
                      <a:pt x="243" y="1167"/>
                      <a:pt x="242" y="1166"/>
                      <a:pt x="240" y="1164"/>
                    </a:cubicBezTo>
                    <a:cubicBezTo>
                      <a:pt x="240" y="1164"/>
                      <a:pt x="239" y="1163"/>
                      <a:pt x="239" y="1162"/>
                    </a:cubicBezTo>
                    <a:cubicBezTo>
                      <a:pt x="236" y="1159"/>
                      <a:pt x="233" y="1153"/>
                      <a:pt x="236" y="1149"/>
                    </a:cubicBezTo>
                    <a:cubicBezTo>
                      <a:pt x="236" y="1148"/>
                      <a:pt x="238" y="1147"/>
                      <a:pt x="239" y="1146"/>
                    </a:cubicBezTo>
                    <a:cubicBezTo>
                      <a:pt x="241" y="1144"/>
                      <a:pt x="243" y="1143"/>
                      <a:pt x="243" y="1141"/>
                    </a:cubicBezTo>
                    <a:cubicBezTo>
                      <a:pt x="242" y="1140"/>
                      <a:pt x="242" y="1138"/>
                      <a:pt x="241" y="1137"/>
                    </a:cubicBezTo>
                    <a:cubicBezTo>
                      <a:pt x="240" y="1135"/>
                      <a:pt x="240" y="1135"/>
                      <a:pt x="240" y="1135"/>
                    </a:cubicBezTo>
                    <a:cubicBezTo>
                      <a:pt x="238" y="1135"/>
                      <a:pt x="238" y="1135"/>
                      <a:pt x="238" y="1135"/>
                    </a:cubicBezTo>
                    <a:cubicBezTo>
                      <a:pt x="238" y="1135"/>
                      <a:pt x="237" y="1136"/>
                      <a:pt x="237" y="1136"/>
                    </a:cubicBezTo>
                    <a:cubicBezTo>
                      <a:pt x="236" y="1136"/>
                      <a:pt x="235" y="1135"/>
                      <a:pt x="235" y="1135"/>
                    </a:cubicBezTo>
                    <a:cubicBezTo>
                      <a:pt x="234" y="1134"/>
                      <a:pt x="234" y="1133"/>
                      <a:pt x="233" y="1132"/>
                    </a:cubicBezTo>
                    <a:cubicBezTo>
                      <a:pt x="233" y="1131"/>
                      <a:pt x="233" y="1131"/>
                      <a:pt x="232" y="1130"/>
                    </a:cubicBezTo>
                    <a:cubicBezTo>
                      <a:pt x="230" y="1128"/>
                      <a:pt x="226" y="1127"/>
                      <a:pt x="222" y="1126"/>
                    </a:cubicBezTo>
                    <a:cubicBezTo>
                      <a:pt x="221" y="1126"/>
                      <a:pt x="220" y="1126"/>
                      <a:pt x="219" y="1126"/>
                    </a:cubicBezTo>
                    <a:cubicBezTo>
                      <a:pt x="217" y="1125"/>
                      <a:pt x="212" y="1124"/>
                      <a:pt x="212" y="1121"/>
                    </a:cubicBezTo>
                    <a:cubicBezTo>
                      <a:pt x="212" y="1120"/>
                      <a:pt x="214" y="1119"/>
                      <a:pt x="217" y="1118"/>
                    </a:cubicBezTo>
                    <a:cubicBezTo>
                      <a:pt x="218" y="1118"/>
                      <a:pt x="218" y="1118"/>
                      <a:pt x="218" y="1118"/>
                    </a:cubicBezTo>
                    <a:cubicBezTo>
                      <a:pt x="220" y="1118"/>
                      <a:pt x="222" y="1118"/>
                      <a:pt x="224" y="1118"/>
                    </a:cubicBezTo>
                    <a:cubicBezTo>
                      <a:pt x="225" y="1118"/>
                      <a:pt x="227" y="1118"/>
                      <a:pt x="228" y="1118"/>
                    </a:cubicBezTo>
                    <a:cubicBezTo>
                      <a:pt x="229" y="1118"/>
                      <a:pt x="229" y="1118"/>
                      <a:pt x="230" y="1118"/>
                    </a:cubicBezTo>
                    <a:cubicBezTo>
                      <a:pt x="231" y="1119"/>
                      <a:pt x="232" y="1119"/>
                      <a:pt x="233" y="1119"/>
                    </a:cubicBezTo>
                    <a:cubicBezTo>
                      <a:pt x="234" y="1119"/>
                      <a:pt x="235" y="1118"/>
                      <a:pt x="236" y="1118"/>
                    </a:cubicBezTo>
                    <a:cubicBezTo>
                      <a:pt x="237" y="1116"/>
                      <a:pt x="237" y="1111"/>
                      <a:pt x="236" y="1108"/>
                    </a:cubicBezTo>
                    <a:cubicBezTo>
                      <a:pt x="235" y="1105"/>
                      <a:pt x="231" y="1104"/>
                      <a:pt x="227" y="1104"/>
                    </a:cubicBezTo>
                    <a:cubicBezTo>
                      <a:pt x="227" y="1104"/>
                      <a:pt x="227" y="1104"/>
                      <a:pt x="226" y="1104"/>
                    </a:cubicBezTo>
                    <a:cubicBezTo>
                      <a:pt x="225" y="1104"/>
                      <a:pt x="223" y="1104"/>
                      <a:pt x="221" y="1104"/>
                    </a:cubicBezTo>
                    <a:cubicBezTo>
                      <a:pt x="220" y="1104"/>
                      <a:pt x="218" y="1104"/>
                      <a:pt x="217" y="1104"/>
                    </a:cubicBezTo>
                    <a:cubicBezTo>
                      <a:pt x="216" y="1104"/>
                      <a:pt x="216" y="1104"/>
                      <a:pt x="216" y="1104"/>
                    </a:cubicBezTo>
                    <a:cubicBezTo>
                      <a:pt x="212" y="1104"/>
                      <a:pt x="210" y="1100"/>
                      <a:pt x="209" y="1096"/>
                    </a:cubicBezTo>
                    <a:cubicBezTo>
                      <a:pt x="208" y="1095"/>
                      <a:pt x="208" y="1095"/>
                      <a:pt x="208" y="1094"/>
                    </a:cubicBezTo>
                    <a:cubicBezTo>
                      <a:pt x="207" y="1093"/>
                      <a:pt x="206" y="1091"/>
                      <a:pt x="206" y="1089"/>
                    </a:cubicBezTo>
                    <a:cubicBezTo>
                      <a:pt x="206" y="1089"/>
                      <a:pt x="207" y="1089"/>
                      <a:pt x="207" y="1089"/>
                    </a:cubicBezTo>
                    <a:cubicBezTo>
                      <a:pt x="207" y="1089"/>
                      <a:pt x="208" y="1089"/>
                      <a:pt x="208" y="1089"/>
                    </a:cubicBezTo>
                    <a:cubicBezTo>
                      <a:pt x="208" y="1088"/>
                      <a:pt x="208" y="1088"/>
                      <a:pt x="208" y="1088"/>
                    </a:cubicBezTo>
                    <a:cubicBezTo>
                      <a:pt x="209" y="1088"/>
                      <a:pt x="210" y="1087"/>
                      <a:pt x="210" y="1085"/>
                    </a:cubicBezTo>
                    <a:cubicBezTo>
                      <a:pt x="209" y="1084"/>
                      <a:pt x="208" y="1082"/>
                      <a:pt x="207" y="1081"/>
                    </a:cubicBezTo>
                    <a:cubicBezTo>
                      <a:pt x="206" y="1080"/>
                      <a:pt x="206" y="1080"/>
                      <a:pt x="206" y="1080"/>
                    </a:cubicBezTo>
                    <a:cubicBezTo>
                      <a:pt x="205" y="1080"/>
                      <a:pt x="205" y="1080"/>
                      <a:pt x="205" y="1080"/>
                    </a:cubicBezTo>
                    <a:cubicBezTo>
                      <a:pt x="204" y="1080"/>
                      <a:pt x="204" y="1080"/>
                      <a:pt x="203" y="1080"/>
                    </a:cubicBezTo>
                    <a:cubicBezTo>
                      <a:pt x="202" y="1079"/>
                      <a:pt x="202" y="1077"/>
                      <a:pt x="202" y="1075"/>
                    </a:cubicBezTo>
                    <a:cubicBezTo>
                      <a:pt x="202" y="1074"/>
                      <a:pt x="202" y="1073"/>
                      <a:pt x="202" y="1072"/>
                    </a:cubicBezTo>
                    <a:cubicBezTo>
                      <a:pt x="201" y="1071"/>
                      <a:pt x="200" y="1070"/>
                      <a:pt x="199" y="1070"/>
                    </a:cubicBezTo>
                    <a:cubicBezTo>
                      <a:pt x="198" y="1069"/>
                      <a:pt x="197" y="1069"/>
                      <a:pt x="196" y="1068"/>
                    </a:cubicBezTo>
                    <a:cubicBezTo>
                      <a:pt x="194" y="1066"/>
                      <a:pt x="193" y="1065"/>
                      <a:pt x="193" y="1061"/>
                    </a:cubicBezTo>
                    <a:cubicBezTo>
                      <a:pt x="193" y="1061"/>
                      <a:pt x="194" y="1061"/>
                      <a:pt x="194" y="1061"/>
                    </a:cubicBezTo>
                    <a:cubicBezTo>
                      <a:pt x="195" y="1061"/>
                      <a:pt x="195" y="1061"/>
                      <a:pt x="195" y="1061"/>
                    </a:cubicBezTo>
                    <a:cubicBezTo>
                      <a:pt x="195" y="1060"/>
                      <a:pt x="195" y="1060"/>
                      <a:pt x="195" y="1060"/>
                    </a:cubicBezTo>
                    <a:cubicBezTo>
                      <a:pt x="196" y="1058"/>
                      <a:pt x="196" y="1057"/>
                      <a:pt x="196" y="1056"/>
                    </a:cubicBezTo>
                    <a:cubicBezTo>
                      <a:pt x="195" y="1055"/>
                      <a:pt x="194" y="1054"/>
                      <a:pt x="189" y="1053"/>
                    </a:cubicBezTo>
                    <a:cubicBezTo>
                      <a:pt x="185" y="1052"/>
                      <a:pt x="182" y="1051"/>
                      <a:pt x="181" y="1048"/>
                    </a:cubicBezTo>
                    <a:cubicBezTo>
                      <a:pt x="180" y="1047"/>
                      <a:pt x="179" y="1045"/>
                      <a:pt x="179" y="1043"/>
                    </a:cubicBezTo>
                    <a:cubicBezTo>
                      <a:pt x="178" y="1041"/>
                      <a:pt x="177" y="1039"/>
                      <a:pt x="176" y="1037"/>
                    </a:cubicBezTo>
                    <a:cubicBezTo>
                      <a:pt x="176" y="1036"/>
                      <a:pt x="175" y="1035"/>
                      <a:pt x="175" y="1035"/>
                    </a:cubicBezTo>
                    <a:cubicBezTo>
                      <a:pt x="174" y="1034"/>
                      <a:pt x="173" y="1033"/>
                      <a:pt x="173" y="1031"/>
                    </a:cubicBezTo>
                    <a:cubicBezTo>
                      <a:pt x="173" y="1030"/>
                      <a:pt x="173" y="1029"/>
                      <a:pt x="173" y="1028"/>
                    </a:cubicBezTo>
                    <a:cubicBezTo>
                      <a:pt x="173" y="1027"/>
                      <a:pt x="173" y="1026"/>
                      <a:pt x="173" y="1026"/>
                    </a:cubicBezTo>
                    <a:cubicBezTo>
                      <a:pt x="173" y="1025"/>
                      <a:pt x="173" y="1024"/>
                      <a:pt x="173" y="1024"/>
                    </a:cubicBezTo>
                    <a:cubicBezTo>
                      <a:pt x="173" y="1023"/>
                      <a:pt x="173" y="1023"/>
                      <a:pt x="173" y="1023"/>
                    </a:cubicBezTo>
                    <a:cubicBezTo>
                      <a:pt x="173" y="1023"/>
                      <a:pt x="173" y="1023"/>
                      <a:pt x="173" y="1023"/>
                    </a:cubicBezTo>
                    <a:cubicBezTo>
                      <a:pt x="173" y="1023"/>
                      <a:pt x="172" y="1023"/>
                      <a:pt x="172" y="1022"/>
                    </a:cubicBezTo>
                    <a:cubicBezTo>
                      <a:pt x="172" y="1022"/>
                      <a:pt x="171" y="1021"/>
                      <a:pt x="170" y="1020"/>
                    </a:cubicBezTo>
                    <a:cubicBezTo>
                      <a:pt x="169" y="1019"/>
                      <a:pt x="169" y="1016"/>
                      <a:pt x="169" y="1014"/>
                    </a:cubicBezTo>
                    <a:cubicBezTo>
                      <a:pt x="170" y="1013"/>
                      <a:pt x="170" y="1013"/>
                      <a:pt x="170" y="1013"/>
                    </a:cubicBezTo>
                    <a:cubicBezTo>
                      <a:pt x="170" y="1013"/>
                      <a:pt x="170" y="1013"/>
                      <a:pt x="170" y="1013"/>
                    </a:cubicBezTo>
                    <a:cubicBezTo>
                      <a:pt x="171" y="1013"/>
                      <a:pt x="171" y="1013"/>
                      <a:pt x="171" y="1013"/>
                    </a:cubicBezTo>
                    <a:cubicBezTo>
                      <a:pt x="171" y="1013"/>
                      <a:pt x="171" y="1013"/>
                      <a:pt x="171" y="1013"/>
                    </a:cubicBezTo>
                    <a:cubicBezTo>
                      <a:pt x="172" y="1013"/>
                      <a:pt x="174" y="1012"/>
                      <a:pt x="175" y="1011"/>
                    </a:cubicBezTo>
                    <a:cubicBezTo>
                      <a:pt x="175" y="1011"/>
                      <a:pt x="175" y="1011"/>
                      <a:pt x="175" y="1011"/>
                    </a:cubicBezTo>
                    <a:cubicBezTo>
                      <a:pt x="176" y="1010"/>
                      <a:pt x="176" y="1010"/>
                      <a:pt x="176" y="1010"/>
                    </a:cubicBezTo>
                    <a:cubicBezTo>
                      <a:pt x="176" y="1010"/>
                      <a:pt x="176" y="1010"/>
                      <a:pt x="176" y="1010"/>
                    </a:cubicBezTo>
                    <a:cubicBezTo>
                      <a:pt x="176" y="1009"/>
                      <a:pt x="176" y="1009"/>
                      <a:pt x="176" y="1009"/>
                    </a:cubicBezTo>
                    <a:cubicBezTo>
                      <a:pt x="176" y="1008"/>
                      <a:pt x="176" y="1008"/>
                      <a:pt x="176" y="1008"/>
                    </a:cubicBezTo>
                    <a:cubicBezTo>
                      <a:pt x="176" y="1008"/>
                      <a:pt x="176" y="1007"/>
                      <a:pt x="176" y="1007"/>
                    </a:cubicBezTo>
                    <a:cubicBezTo>
                      <a:pt x="174" y="1003"/>
                      <a:pt x="172" y="1000"/>
                      <a:pt x="169" y="996"/>
                    </a:cubicBezTo>
                    <a:cubicBezTo>
                      <a:pt x="168" y="995"/>
                      <a:pt x="168" y="994"/>
                      <a:pt x="167" y="992"/>
                    </a:cubicBezTo>
                    <a:cubicBezTo>
                      <a:pt x="165" y="990"/>
                      <a:pt x="165" y="988"/>
                      <a:pt x="164" y="985"/>
                    </a:cubicBezTo>
                    <a:cubicBezTo>
                      <a:pt x="164" y="983"/>
                      <a:pt x="164" y="983"/>
                      <a:pt x="164" y="983"/>
                    </a:cubicBezTo>
                    <a:cubicBezTo>
                      <a:pt x="163" y="982"/>
                      <a:pt x="163" y="981"/>
                      <a:pt x="162" y="979"/>
                    </a:cubicBezTo>
                    <a:cubicBezTo>
                      <a:pt x="161" y="978"/>
                      <a:pt x="160" y="977"/>
                      <a:pt x="160" y="975"/>
                    </a:cubicBezTo>
                    <a:cubicBezTo>
                      <a:pt x="159" y="974"/>
                      <a:pt x="159" y="972"/>
                      <a:pt x="159" y="971"/>
                    </a:cubicBezTo>
                    <a:cubicBezTo>
                      <a:pt x="159" y="969"/>
                      <a:pt x="158" y="967"/>
                      <a:pt x="158" y="966"/>
                    </a:cubicBezTo>
                    <a:cubicBezTo>
                      <a:pt x="157" y="964"/>
                      <a:pt x="156" y="963"/>
                      <a:pt x="156" y="962"/>
                    </a:cubicBezTo>
                    <a:cubicBezTo>
                      <a:pt x="155" y="961"/>
                      <a:pt x="154" y="960"/>
                      <a:pt x="154" y="959"/>
                    </a:cubicBezTo>
                    <a:cubicBezTo>
                      <a:pt x="151" y="954"/>
                      <a:pt x="152" y="949"/>
                      <a:pt x="153" y="944"/>
                    </a:cubicBezTo>
                    <a:cubicBezTo>
                      <a:pt x="153" y="943"/>
                      <a:pt x="153" y="941"/>
                      <a:pt x="153" y="940"/>
                    </a:cubicBezTo>
                    <a:cubicBezTo>
                      <a:pt x="153" y="938"/>
                      <a:pt x="153" y="938"/>
                      <a:pt x="152" y="936"/>
                    </a:cubicBezTo>
                    <a:cubicBezTo>
                      <a:pt x="151" y="935"/>
                      <a:pt x="150" y="935"/>
                      <a:pt x="150" y="934"/>
                    </a:cubicBezTo>
                    <a:cubicBezTo>
                      <a:pt x="149" y="932"/>
                      <a:pt x="149" y="929"/>
                      <a:pt x="149" y="927"/>
                    </a:cubicBezTo>
                    <a:cubicBezTo>
                      <a:pt x="149" y="926"/>
                      <a:pt x="150" y="925"/>
                      <a:pt x="150" y="924"/>
                    </a:cubicBezTo>
                    <a:cubicBezTo>
                      <a:pt x="150" y="922"/>
                      <a:pt x="149" y="921"/>
                      <a:pt x="148" y="920"/>
                    </a:cubicBezTo>
                    <a:cubicBezTo>
                      <a:pt x="148" y="919"/>
                      <a:pt x="147" y="918"/>
                      <a:pt x="147" y="917"/>
                    </a:cubicBezTo>
                    <a:cubicBezTo>
                      <a:pt x="145" y="913"/>
                      <a:pt x="147" y="909"/>
                      <a:pt x="148" y="908"/>
                    </a:cubicBezTo>
                    <a:cubicBezTo>
                      <a:pt x="150" y="903"/>
                      <a:pt x="149" y="896"/>
                      <a:pt x="148" y="890"/>
                    </a:cubicBezTo>
                    <a:cubicBezTo>
                      <a:pt x="147" y="889"/>
                      <a:pt x="147" y="888"/>
                      <a:pt x="146" y="887"/>
                    </a:cubicBezTo>
                    <a:cubicBezTo>
                      <a:pt x="146" y="885"/>
                      <a:pt x="145" y="883"/>
                      <a:pt x="145" y="881"/>
                    </a:cubicBezTo>
                    <a:cubicBezTo>
                      <a:pt x="145" y="877"/>
                      <a:pt x="147" y="877"/>
                      <a:pt x="149" y="876"/>
                    </a:cubicBezTo>
                    <a:cubicBezTo>
                      <a:pt x="150" y="876"/>
                      <a:pt x="151" y="876"/>
                      <a:pt x="151" y="875"/>
                    </a:cubicBezTo>
                    <a:cubicBezTo>
                      <a:pt x="152" y="875"/>
                      <a:pt x="152" y="875"/>
                      <a:pt x="153" y="874"/>
                    </a:cubicBezTo>
                    <a:cubicBezTo>
                      <a:pt x="153" y="874"/>
                      <a:pt x="154" y="873"/>
                      <a:pt x="154" y="873"/>
                    </a:cubicBezTo>
                    <a:cubicBezTo>
                      <a:pt x="155" y="872"/>
                      <a:pt x="155" y="872"/>
                      <a:pt x="156" y="872"/>
                    </a:cubicBezTo>
                    <a:cubicBezTo>
                      <a:pt x="157" y="872"/>
                      <a:pt x="157" y="872"/>
                      <a:pt x="157" y="871"/>
                    </a:cubicBezTo>
                    <a:cubicBezTo>
                      <a:pt x="158" y="871"/>
                      <a:pt x="158" y="871"/>
                      <a:pt x="158" y="871"/>
                    </a:cubicBezTo>
                    <a:cubicBezTo>
                      <a:pt x="158" y="871"/>
                      <a:pt x="158" y="871"/>
                      <a:pt x="158" y="871"/>
                    </a:cubicBezTo>
                    <a:cubicBezTo>
                      <a:pt x="160" y="868"/>
                      <a:pt x="156" y="864"/>
                      <a:pt x="156" y="864"/>
                    </a:cubicBezTo>
                    <a:cubicBezTo>
                      <a:pt x="153" y="860"/>
                      <a:pt x="149" y="855"/>
                      <a:pt x="147" y="850"/>
                    </a:cubicBezTo>
                    <a:cubicBezTo>
                      <a:pt x="146" y="847"/>
                      <a:pt x="144" y="844"/>
                      <a:pt x="141" y="841"/>
                    </a:cubicBezTo>
                    <a:cubicBezTo>
                      <a:pt x="139" y="837"/>
                      <a:pt x="136" y="834"/>
                      <a:pt x="135" y="830"/>
                    </a:cubicBezTo>
                    <a:cubicBezTo>
                      <a:pt x="135" y="828"/>
                      <a:pt x="135" y="827"/>
                      <a:pt x="135" y="826"/>
                    </a:cubicBezTo>
                    <a:cubicBezTo>
                      <a:pt x="135" y="824"/>
                      <a:pt x="135" y="822"/>
                      <a:pt x="134" y="820"/>
                    </a:cubicBezTo>
                    <a:cubicBezTo>
                      <a:pt x="134" y="819"/>
                      <a:pt x="133" y="818"/>
                      <a:pt x="133" y="818"/>
                    </a:cubicBezTo>
                    <a:cubicBezTo>
                      <a:pt x="132" y="816"/>
                      <a:pt x="131" y="815"/>
                      <a:pt x="131" y="813"/>
                    </a:cubicBezTo>
                    <a:cubicBezTo>
                      <a:pt x="130" y="809"/>
                      <a:pt x="129" y="806"/>
                      <a:pt x="128" y="803"/>
                    </a:cubicBezTo>
                    <a:cubicBezTo>
                      <a:pt x="127" y="800"/>
                      <a:pt x="126" y="798"/>
                      <a:pt x="126" y="796"/>
                    </a:cubicBezTo>
                    <a:cubicBezTo>
                      <a:pt x="125" y="793"/>
                      <a:pt x="125" y="790"/>
                      <a:pt x="125" y="788"/>
                    </a:cubicBezTo>
                    <a:cubicBezTo>
                      <a:pt x="125" y="786"/>
                      <a:pt x="125" y="786"/>
                      <a:pt x="125" y="786"/>
                    </a:cubicBezTo>
                    <a:cubicBezTo>
                      <a:pt x="125" y="783"/>
                      <a:pt x="125" y="782"/>
                      <a:pt x="127" y="781"/>
                    </a:cubicBezTo>
                    <a:cubicBezTo>
                      <a:pt x="127" y="781"/>
                      <a:pt x="128" y="780"/>
                      <a:pt x="129" y="779"/>
                    </a:cubicBezTo>
                    <a:cubicBezTo>
                      <a:pt x="129" y="779"/>
                      <a:pt x="129" y="779"/>
                      <a:pt x="130" y="778"/>
                    </a:cubicBezTo>
                    <a:cubicBezTo>
                      <a:pt x="130" y="777"/>
                      <a:pt x="130" y="776"/>
                      <a:pt x="130" y="776"/>
                    </a:cubicBezTo>
                    <a:cubicBezTo>
                      <a:pt x="131" y="775"/>
                      <a:pt x="131" y="775"/>
                      <a:pt x="132" y="775"/>
                    </a:cubicBezTo>
                    <a:cubicBezTo>
                      <a:pt x="132" y="774"/>
                      <a:pt x="133" y="774"/>
                      <a:pt x="133" y="773"/>
                    </a:cubicBezTo>
                    <a:cubicBezTo>
                      <a:pt x="133" y="773"/>
                      <a:pt x="134" y="772"/>
                      <a:pt x="134" y="772"/>
                    </a:cubicBezTo>
                    <a:cubicBezTo>
                      <a:pt x="135" y="770"/>
                      <a:pt x="136" y="769"/>
                      <a:pt x="138" y="768"/>
                    </a:cubicBezTo>
                    <a:cubicBezTo>
                      <a:pt x="141" y="766"/>
                      <a:pt x="142" y="764"/>
                      <a:pt x="142" y="761"/>
                    </a:cubicBezTo>
                    <a:cubicBezTo>
                      <a:pt x="142" y="760"/>
                      <a:pt x="141" y="758"/>
                      <a:pt x="140" y="757"/>
                    </a:cubicBezTo>
                    <a:cubicBezTo>
                      <a:pt x="140" y="755"/>
                      <a:pt x="140" y="754"/>
                      <a:pt x="139" y="753"/>
                    </a:cubicBezTo>
                    <a:cubicBezTo>
                      <a:pt x="138" y="747"/>
                      <a:pt x="136" y="741"/>
                      <a:pt x="133" y="737"/>
                    </a:cubicBezTo>
                    <a:cubicBezTo>
                      <a:pt x="130" y="732"/>
                      <a:pt x="131" y="728"/>
                      <a:pt x="131" y="723"/>
                    </a:cubicBezTo>
                    <a:cubicBezTo>
                      <a:pt x="131" y="722"/>
                      <a:pt x="131" y="720"/>
                      <a:pt x="131" y="718"/>
                    </a:cubicBezTo>
                    <a:cubicBezTo>
                      <a:pt x="131" y="717"/>
                      <a:pt x="131" y="715"/>
                      <a:pt x="131" y="714"/>
                    </a:cubicBezTo>
                    <a:cubicBezTo>
                      <a:pt x="131" y="709"/>
                      <a:pt x="131" y="703"/>
                      <a:pt x="133" y="698"/>
                    </a:cubicBezTo>
                    <a:cubicBezTo>
                      <a:pt x="133" y="696"/>
                      <a:pt x="134" y="693"/>
                      <a:pt x="136" y="690"/>
                    </a:cubicBezTo>
                    <a:cubicBezTo>
                      <a:pt x="138" y="688"/>
                      <a:pt x="138" y="687"/>
                      <a:pt x="138" y="684"/>
                    </a:cubicBezTo>
                    <a:cubicBezTo>
                      <a:pt x="138" y="683"/>
                      <a:pt x="138" y="683"/>
                      <a:pt x="138" y="683"/>
                    </a:cubicBezTo>
                    <a:cubicBezTo>
                      <a:pt x="138" y="681"/>
                      <a:pt x="138" y="680"/>
                      <a:pt x="138" y="679"/>
                    </a:cubicBezTo>
                    <a:cubicBezTo>
                      <a:pt x="138" y="679"/>
                      <a:pt x="138" y="679"/>
                      <a:pt x="138" y="679"/>
                    </a:cubicBezTo>
                    <a:cubicBezTo>
                      <a:pt x="137" y="678"/>
                      <a:pt x="137" y="678"/>
                      <a:pt x="137" y="678"/>
                    </a:cubicBezTo>
                    <a:cubicBezTo>
                      <a:pt x="137" y="678"/>
                      <a:pt x="137" y="678"/>
                      <a:pt x="136" y="677"/>
                    </a:cubicBezTo>
                    <a:cubicBezTo>
                      <a:pt x="135" y="676"/>
                      <a:pt x="135" y="674"/>
                      <a:pt x="135" y="672"/>
                    </a:cubicBezTo>
                    <a:cubicBezTo>
                      <a:pt x="134" y="671"/>
                      <a:pt x="134" y="671"/>
                      <a:pt x="134" y="671"/>
                    </a:cubicBezTo>
                    <a:cubicBezTo>
                      <a:pt x="133" y="666"/>
                      <a:pt x="133" y="662"/>
                      <a:pt x="133" y="658"/>
                    </a:cubicBezTo>
                    <a:cubicBezTo>
                      <a:pt x="133" y="657"/>
                      <a:pt x="133" y="657"/>
                      <a:pt x="133" y="657"/>
                    </a:cubicBezTo>
                    <a:cubicBezTo>
                      <a:pt x="133" y="654"/>
                      <a:pt x="132" y="651"/>
                      <a:pt x="131" y="649"/>
                    </a:cubicBezTo>
                    <a:cubicBezTo>
                      <a:pt x="130" y="648"/>
                      <a:pt x="129" y="647"/>
                      <a:pt x="128" y="647"/>
                    </a:cubicBezTo>
                    <a:cubicBezTo>
                      <a:pt x="127" y="647"/>
                      <a:pt x="127" y="647"/>
                      <a:pt x="126" y="647"/>
                    </a:cubicBezTo>
                    <a:cubicBezTo>
                      <a:pt x="126" y="647"/>
                      <a:pt x="125" y="647"/>
                      <a:pt x="125" y="647"/>
                    </a:cubicBezTo>
                    <a:cubicBezTo>
                      <a:pt x="124" y="647"/>
                      <a:pt x="123" y="647"/>
                      <a:pt x="122" y="646"/>
                    </a:cubicBezTo>
                    <a:cubicBezTo>
                      <a:pt x="119" y="645"/>
                      <a:pt x="119" y="642"/>
                      <a:pt x="119" y="639"/>
                    </a:cubicBezTo>
                    <a:cubicBezTo>
                      <a:pt x="119" y="638"/>
                      <a:pt x="119" y="637"/>
                      <a:pt x="119" y="636"/>
                    </a:cubicBezTo>
                    <a:cubicBezTo>
                      <a:pt x="119" y="635"/>
                      <a:pt x="119" y="634"/>
                      <a:pt x="119" y="633"/>
                    </a:cubicBezTo>
                    <a:cubicBezTo>
                      <a:pt x="119" y="631"/>
                      <a:pt x="119" y="628"/>
                      <a:pt x="116" y="627"/>
                    </a:cubicBezTo>
                    <a:cubicBezTo>
                      <a:pt x="116" y="626"/>
                      <a:pt x="116" y="626"/>
                      <a:pt x="115" y="626"/>
                    </a:cubicBezTo>
                    <a:cubicBezTo>
                      <a:pt x="114" y="625"/>
                      <a:pt x="113" y="624"/>
                      <a:pt x="113" y="623"/>
                    </a:cubicBezTo>
                    <a:cubicBezTo>
                      <a:pt x="112" y="622"/>
                      <a:pt x="112" y="621"/>
                      <a:pt x="112" y="620"/>
                    </a:cubicBezTo>
                    <a:cubicBezTo>
                      <a:pt x="112" y="619"/>
                      <a:pt x="112" y="619"/>
                      <a:pt x="112" y="618"/>
                    </a:cubicBezTo>
                    <a:cubicBezTo>
                      <a:pt x="111" y="616"/>
                      <a:pt x="110" y="615"/>
                      <a:pt x="109" y="613"/>
                    </a:cubicBezTo>
                    <a:cubicBezTo>
                      <a:pt x="108" y="612"/>
                      <a:pt x="106" y="611"/>
                      <a:pt x="106" y="609"/>
                    </a:cubicBezTo>
                    <a:cubicBezTo>
                      <a:pt x="105" y="608"/>
                      <a:pt x="104" y="607"/>
                      <a:pt x="104" y="607"/>
                    </a:cubicBezTo>
                    <a:cubicBezTo>
                      <a:pt x="103" y="606"/>
                      <a:pt x="103" y="606"/>
                      <a:pt x="102" y="605"/>
                    </a:cubicBezTo>
                    <a:cubicBezTo>
                      <a:pt x="101" y="604"/>
                      <a:pt x="101" y="600"/>
                      <a:pt x="101" y="599"/>
                    </a:cubicBezTo>
                    <a:cubicBezTo>
                      <a:pt x="100" y="598"/>
                      <a:pt x="101" y="596"/>
                      <a:pt x="101" y="595"/>
                    </a:cubicBezTo>
                    <a:cubicBezTo>
                      <a:pt x="102" y="593"/>
                      <a:pt x="102" y="592"/>
                      <a:pt x="102" y="591"/>
                    </a:cubicBezTo>
                    <a:cubicBezTo>
                      <a:pt x="101" y="589"/>
                      <a:pt x="100" y="589"/>
                      <a:pt x="99" y="589"/>
                    </a:cubicBezTo>
                    <a:cubicBezTo>
                      <a:pt x="98" y="589"/>
                      <a:pt x="98" y="589"/>
                      <a:pt x="98" y="589"/>
                    </a:cubicBezTo>
                    <a:cubicBezTo>
                      <a:pt x="96" y="589"/>
                      <a:pt x="95" y="588"/>
                      <a:pt x="93" y="587"/>
                    </a:cubicBezTo>
                    <a:cubicBezTo>
                      <a:pt x="92" y="586"/>
                      <a:pt x="92" y="585"/>
                      <a:pt x="91" y="584"/>
                    </a:cubicBezTo>
                    <a:cubicBezTo>
                      <a:pt x="91" y="583"/>
                      <a:pt x="91" y="582"/>
                      <a:pt x="91" y="581"/>
                    </a:cubicBezTo>
                    <a:cubicBezTo>
                      <a:pt x="90" y="580"/>
                      <a:pt x="90" y="580"/>
                      <a:pt x="89" y="579"/>
                    </a:cubicBezTo>
                    <a:cubicBezTo>
                      <a:pt x="88" y="578"/>
                      <a:pt x="87" y="577"/>
                      <a:pt x="86" y="575"/>
                    </a:cubicBezTo>
                    <a:cubicBezTo>
                      <a:pt x="86" y="573"/>
                      <a:pt x="85" y="571"/>
                      <a:pt x="85" y="569"/>
                    </a:cubicBezTo>
                    <a:cubicBezTo>
                      <a:pt x="84" y="567"/>
                      <a:pt x="84" y="564"/>
                      <a:pt x="84" y="562"/>
                    </a:cubicBezTo>
                    <a:cubicBezTo>
                      <a:pt x="85" y="561"/>
                      <a:pt x="86" y="560"/>
                      <a:pt x="87" y="559"/>
                    </a:cubicBezTo>
                    <a:cubicBezTo>
                      <a:pt x="87" y="559"/>
                      <a:pt x="88" y="558"/>
                      <a:pt x="88" y="558"/>
                    </a:cubicBezTo>
                    <a:cubicBezTo>
                      <a:pt x="89" y="556"/>
                      <a:pt x="89" y="552"/>
                      <a:pt x="89" y="548"/>
                    </a:cubicBezTo>
                    <a:cubicBezTo>
                      <a:pt x="89" y="546"/>
                      <a:pt x="89" y="545"/>
                      <a:pt x="89" y="544"/>
                    </a:cubicBezTo>
                    <a:cubicBezTo>
                      <a:pt x="89" y="543"/>
                      <a:pt x="89" y="542"/>
                      <a:pt x="89" y="541"/>
                    </a:cubicBezTo>
                    <a:cubicBezTo>
                      <a:pt x="89" y="537"/>
                      <a:pt x="88" y="531"/>
                      <a:pt x="90" y="528"/>
                    </a:cubicBezTo>
                    <a:cubicBezTo>
                      <a:pt x="90" y="528"/>
                      <a:pt x="90" y="528"/>
                      <a:pt x="91" y="528"/>
                    </a:cubicBezTo>
                    <a:cubicBezTo>
                      <a:pt x="91" y="528"/>
                      <a:pt x="92" y="528"/>
                      <a:pt x="92" y="528"/>
                    </a:cubicBezTo>
                    <a:cubicBezTo>
                      <a:pt x="93" y="528"/>
                      <a:pt x="93" y="528"/>
                      <a:pt x="93" y="528"/>
                    </a:cubicBezTo>
                    <a:cubicBezTo>
                      <a:pt x="94" y="528"/>
                      <a:pt x="95" y="528"/>
                      <a:pt x="96" y="527"/>
                    </a:cubicBezTo>
                    <a:cubicBezTo>
                      <a:pt x="96" y="527"/>
                      <a:pt x="96" y="527"/>
                      <a:pt x="96" y="527"/>
                    </a:cubicBezTo>
                    <a:cubicBezTo>
                      <a:pt x="97" y="527"/>
                      <a:pt x="97" y="527"/>
                      <a:pt x="97" y="527"/>
                    </a:cubicBezTo>
                    <a:cubicBezTo>
                      <a:pt x="97" y="526"/>
                      <a:pt x="97" y="525"/>
                      <a:pt x="98" y="524"/>
                    </a:cubicBezTo>
                    <a:cubicBezTo>
                      <a:pt x="98" y="522"/>
                      <a:pt x="98" y="519"/>
                      <a:pt x="97" y="516"/>
                    </a:cubicBezTo>
                    <a:cubicBezTo>
                      <a:pt x="97" y="514"/>
                      <a:pt x="96" y="512"/>
                      <a:pt x="95" y="510"/>
                    </a:cubicBezTo>
                    <a:cubicBezTo>
                      <a:pt x="95" y="509"/>
                      <a:pt x="95" y="509"/>
                      <a:pt x="95" y="509"/>
                    </a:cubicBezTo>
                    <a:cubicBezTo>
                      <a:pt x="94" y="507"/>
                      <a:pt x="94" y="506"/>
                      <a:pt x="93" y="504"/>
                    </a:cubicBezTo>
                    <a:cubicBezTo>
                      <a:pt x="93" y="503"/>
                      <a:pt x="93" y="501"/>
                      <a:pt x="92" y="500"/>
                    </a:cubicBezTo>
                    <a:cubicBezTo>
                      <a:pt x="91" y="498"/>
                      <a:pt x="90" y="496"/>
                      <a:pt x="89" y="494"/>
                    </a:cubicBezTo>
                    <a:cubicBezTo>
                      <a:pt x="87" y="491"/>
                      <a:pt x="85" y="488"/>
                      <a:pt x="85" y="484"/>
                    </a:cubicBezTo>
                    <a:cubicBezTo>
                      <a:pt x="85" y="481"/>
                      <a:pt x="86" y="480"/>
                      <a:pt x="87" y="479"/>
                    </a:cubicBezTo>
                    <a:cubicBezTo>
                      <a:pt x="88" y="478"/>
                      <a:pt x="88" y="478"/>
                      <a:pt x="89" y="477"/>
                    </a:cubicBezTo>
                    <a:cubicBezTo>
                      <a:pt x="89" y="475"/>
                      <a:pt x="90" y="473"/>
                      <a:pt x="90" y="471"/>
                    </a:cubicBezTo>
                    <a:cubicBezTo>
                      <a:pt x="90" y="470"/>
                      <a:pt x="90" y="469"/>
                      <a:pt x="90" y="468"/>
                    </a:cubicBezTo>
                    <a:cubicBezTo>
                      <a:pt x="91" y="463"/>
                      <a:pt x="90" y="458"/>
                      <a:pt x="90" y="453"/>
                    </a:cubicBezTo>
                    <a:cubicBezTo>
                      <a:pt x="90" y="452"/>
                      <a:pt x="90" y="452"/>
                      <a:pt x="90" y="451"/>
                    </a:cubicBezTo>
                    <a:cubicBezTo>
                      <a:pt x="89" y="449"/>
                      <a:pt x="89" y="448"/>
                      <a:pt x="89" y="446"/>
                    </a:cubicBezTo>
                    <a:cubicBezTo>
                      <a:pt x="90" y="445"/>
                      <a:pt x="91" y="444"/>
                      <a:pt x="92" y="442"/>
                    </a:cubicBezTo>
                    <a:cubicBezTo>
                      <a:pt x="93" y="442"/>
                      <a:pt x="93" y="442"/>
                      <a:pt x="93" y="441"/>
                    </a:cubicBezTo>
                    <a:cubicBezTo>
                      <a:pt x="94" y="440"/>
                      <a:pt x="95" y="439"/>
                      <a:pt x="96" y="437"/>
                    </a:cubicBezTo>
                    <a:cubicBezTo>
                      <a:pt x="96" y="436"/>
                      <a:pt x="96" y="436"/>
                      <a:pt x="96" y="436"/>
                    </a:cubicBezTo>
                    <a:cubicBezTo>
                      <a:pt x="97" y="435"/>
                      <a:pt x="97" y="434"/>
                      <a:pt x="98" y="433"/>
                    </a:cubicBezTo>
                    <a:cubicBezTo>
                      <a:pt x="98" y="432"/>
                      <a:pt x="98" y="431"/>
                      <a:pt x="99" y="430"/>
                    </a:cubicBezTo>
                    <a:cubicBezTo>
                      <a:pt x="99" y="429"/>
                      <a:pt x="100" y="428"/>
                      <a:pt x="101" y="427"/>
                    </a:cubicBezTo>
                    <a:cubicBezTo>
                      <a:pt x="101" y="427"/>
                      <a:pt x="102" y="426"/>
                      <a:pt x="102" y="425"/>
                    </a:cubicBezTo>
                    <a:cubicBezTo>
                      <a:pt x="103" y="423"/>
                      <a:pt x="104" y="420"/>
                      <a:pt x="104" y="417"/>
                    </a:cubicBezTo>
                    <a:cubicBezTo>
                      <a:pt x="104" y="415"/>
                      <a:pt x="104" y="414"/>
                      <a:pt x="104" y="412"/>
                    </a:cubicBezTo>
                    <a:cubicBezTo>
                      <a:pt x="105" y="410"/>
                      <a:pt x="106" y="408"/>
                      <a:pt x="107" y="407"/>
                    </a:cubicBezTo>
                    <a:cubicBezTo>
                      <a:pt x="108" y="405"/>
                      <a:pt x="109" y="403"/>
                      <a:pt x="109" y="402"/>
                    </a:cubicBezTo>
                    <a:cubicBezTo>
                      <a:pt x="109" y="401"/>
                      <a:pt x="109" y="400"/>
                      <a:pt x="109" y="399"/>
                    </a:cubicBezTo>
                    <a:cubicBezTo>
                      <a:pt x="109" y="396"/>
                      <a:pt x="109" y="394"/>
                      <a:pt x="111" y="392"/>
                    </a:cubicBezTo>
                    <a:cubicBezTo>
                      <a:pt x="111" y="392"/>
                      <a:pt x="112" y="392"/>
                      <a:pt x="113" y="392"/>
                    </a:cubicBezTo>
                    <a:cubicBezTo>
                      <a:pt x="113" y="392"/>
                      <a:pt x="114" y="392"/>
                      <a:pt x="114" y="392"/>
                    </a:cubicBezTo>
                    <a:cubicBezTo>
                      <a:pt x="115" y="392"/>
                      <a:pt x="116" y="393"/>
                      <a:pt x="117" y="393"/>
                    </a:cubicBezTo>
                    <a:cubicBezTo>
                      <a:pt x="119" y="394"/>
                      <a:pt x="119" y="394"/>
                      <a:pt x="119" y="394"/>
                    </a:cubicBezTo>
                    <a:cubicBezTo>
                      <a:pt x="120" y="392"/>
                      <a:pt x="120" y="392"/>
                      <a:pt x="120" y="392"/>
                    </a:cubicBezTo>
                    <a:cubicBezTo>
                      <a:pt x="120" y="391"/>
                      <a:pt x="121" y="390"/>
                      <a:pt x="122" y="389"/>
                    </a:cubicBezTo>
                    <a:cubicBezTo>
                      <a:pt x="123" y="389"/>
                      <a:pt x="124" y="389"/>
                      <a:pt x="124" y="389"/>
                    </a:cubicBezTo>
                    <a:cubicBezTo>
                      <a:pt x="126" y="388"/>
                      <a:pt x="126" y="388"/>
                      <a:pt x="126" y="388"/>
                    </a:cubicBezTo>
                    <a:cubicBezTo>
                      <a:pt x="126" y="387"/>
                      <a:pt x="126" y="387"/>
                      <a:pt x="126" y="387"/>
                    </a:cubicBezTo>
                    <a:cubicBezTo>
                      <a:pt x="127" y="385"/>
                      <a:pt x="126" y="383"/>
                      <a:pt x="125" y="381"/>
                    </a:cubicBezTo>
                    <a:cubicBezTo>
                      <a:pt x="124" y="379"/>
                      <a:pt x="122" y="378"/>
                      <a:pt x="121" y="376"/>
                    </a:cubicBezTo>
                    <a:cubicBezTo>
                      <a:pt x="119" y="375"/>
                      <a:pt x="118" y="373"/>
                      <a:pt x="117" y="372"/>
                    </a:cubicBezTo>
                    <a:cubicBezTo>
                      <a:pt x="114" y="368"/>
                      <a:pt x="113" y="365"/>
                      <a:pt x="113" y="360"/>
                    </a:cubicBezTo>
                    <a:cubicBezTo>
                      <a:pt x="114" y="358"/>
                      <a:pt x="114" y="357"/>
                      <a:pt x="115" y="356"/>
                    </a:cubicBezTo>
                    <a:cubicBezTo>
                      <a:pt x="116" y="356"/>
                      <a:pt x="116" y="355"/>
                      <a:pt x="117" y="354"/>
                    </a:cubicBezTo>
                    <a:cubicBezTo>
                      <a:pt x="118" y="351"/>
                      <a:pt x="116" y="348"/>
                      <a:pt x="115" y="345"/>
                    </a:cubicBezTo>
                    <a:cubicBezTo>
                      <a:pt x="114" y="344"/>
                      <a:pt x="114" y="343"/>
                      <a:pt x="113" y="342"/>
                    </a:cubicBezTo>
                    <a:cubicBezTo>
                      <a:pt x="113" y="341"/>
                      <a:pt x="112" y="340"/>
                      <a:pt x="112" y="339"/>
                    </a:cubicBezTo>
                    <a:cubicBezTo>
                      <a:pt x="112" y="337"/>
                      <a:pt x="111" y="335"/>
                      <a:pt x="110" y="334"/>
                    </a:cubicBezTo>
                    <a:cubicBezTo>
                      <a:pt x="108" y="331"/>
                      <a:pt x="105" y="325"/>
                      <a:pt x="105" y="318"/>
                    </a:cubicBezTo>
                    <a:cubicBezTo>
                      <a:pt x="106" y="316"/>
                      <a:pt x="106" y="315"/>
                      <a:pt x="108" y="314"/>
                    </a:cubicBezTo>
                    <a:cubicBezTo>
                      <a:pt x="108" y="313"/>
                      <a:pt x="109" y="313"/>
                      <a:pt x="109" y="312"/>
                    </a:cubicBezTo>
                    <a:cubicBezTo>
                      <a:pt x="111" y="310"/>
                      <a:pt x="110" y="308"/>
                      <a:pt x="109" y="305"/>
                    </a:cubicBezTo>
                    <a:cubicBezTo>
                      <a:pt x="108" y="304"/>
                      <a:pt x="107" y="303"/>
                      <a:pt x="106" y="302"/>
                    </a:cubicBezTo>
                    <a:cubicBezTo>
                      <a:pt x="106" y="301"/>
                      <a:pt x="105" y="301"/>
                      <a:pt x="104" y="300"/>
                    </a:cubicBezTo>
                    <a:cubicBezTo>
                      <a:pt x="103" y="298"/>
                      <a:pt x="102" y="295"/>
                      <a:pt x="103" y="291"/>
                    </a:cubicBezTo>
                    <a:cubicBezTo>
                      <a:pt x="104" y="287"/>
                      <a:pt x="109" y="282"/>
                      <a:pt x="113" y="280"/>
                    </a:cubicBezTo>
                    <a:cubicBezTo>
                      <a:pt x="115" y="279"/>
                      <a:pt x="116" y="278"/>
                      <a:pt x="118" y="277"/>
                    </a:cubicBezTo>
                    <a:cubicBezTo>
                      <a:pt x="121" y="276"/>
                      <a:pt x="124" y="274"/>
                      <a:pt x="126" y="272"/>
                    </a:cubicBezTo>
                    <a:cubicBezTo>
                      <a:pt x="129" y="270"/>
                      <a:pt x="131" y="269"/>
                      <a:pt x="134" y="268"/>
                    </a:cubicBezTo>
                    <a:cubicBezTo>
                      <a:pt x="134" y="267"/>
                      <a:pt x="134" y="267"/>
                      <a:pt x="134" y="267"/>
                    </a:cubicBezTo>
                    <a:cubicBezTo>
                      <a:pt x="137" y="267"/>
                      <a:pt x="139" y="266"/>
                      <a:pt x="140" y="263"/>
                    </a:cubicBezTo>
                    <a:cubicBezTo>
                      <a:pt x="142" y="260"/>
                      <a:pt x="142" y="255"/>
                      <a:pt x="143" y="251"/>
                    </a:cubicBezTo>
                    <a:cubicBezTo>
                      <a:pt x="143" y="250"/>
                      <a:pt x="143" y="250"/>
                      <a:pt x="143" y="250"/>
                    </a:cubicBezTo>
                    <a:cubicBezTo>
                      <a:pt x="143" y="249"/>
                      <a:pt x="143" y="248"/>
                      <a:pt x="143" y="247"/>
                    </a:cubicBezTo>
                    <a:cubicBezTo>
                      <a:pt x="144" y="243"/>
                      <a:pt x="145" y="239"/>
                      <a:pt x="145" y="236"/>
                    </a:cubicBezTo>
                    <a:cubicBezTo>
                      <a:pt x="146" y="233"/>
                      <a:pt x="147" y="230"/>
                      <a:pt x="147" y="227"/>
                    </a:cubicBezTo>
                    <a:cubicBezTo>
                      <a:pt x="148" y="223"/>
                      <a:pt x="145" y="219"/>
                      <a:pt x="142" y="216"/>
                    </a:cubicBezTo>
                    <a:cubicBezTo>
                      <a:pt x="142" y="215"/>
                      <a:pt x="141" y="214"/>
                      <a:pt x="139" y="214"/>
                    </a:cubicBezTo>
                    <a:cubicBezTo>
                      <a:pt x="138" y="214"/>
                      <a:pt x="137" y="214"/>
                      <a:pt x="135" y="216"/>
                    </a:cubicBezTo>
                    <a:cubicBezTo>
                      <a:pt x="133" y="216"/>
                      <a:pt x="131" y="217"/>
                      <a:pt x="130" y="218"/>
                    </a:cubicBezTo>
                    <a:cubicBezTo>
                      <a:pt x="128" y="218"/>
                      <a:pt x="127" y="218"/>
                      <a:pt x="126" y="218"/>
                    </a:cubicBezTo>
                    <a:cubicBezTo>
                      <a:pt x="123" y="218"/>
                      <a:pt x="121" y="218"/>
                      <a:pt x="119" y="216"/>
                    </a:cubicBezTo>
                    <a:cubicBezTo>
                      <a:pt x="116" y="214"/>
                      <a:pt x="116" y="211"/>
                      <a:pt x="115" y="207"/>
                    </a:cubicBezTo>
                    <a:cubicBezTo>
                      <a:pt x="115" y="207"/>
                      <a:pt x="115" y="206"/>
                      <a:pt x="115" y="206"/>
                    </a:cubicBezTo>
                    <a:cubicBezTo>
                      <a:pt x="115" y="204"/>
                      <a:pt x="114" y="202"/>
                      <a:pt x="113" y="200"/>
                    </a:cubicBezTo>
                    <a:cubicBezTo>
                      <a:pt x="112" y="199"/>
                      <a:pt x="111" y="197"/>
                      <a:pt x="111" y="195"/>
                    </a:cubicBezTo>
                    <a:cubicBezTo>
                      <a:pt x="110" y="194"/>
                      <a:pt x="110" y="192"/>
                      <a:pt x="110" y="191"/>
                    </a:cubicBezTo>
                    <a:cubicBezTo>
                      <a:pt x="110" y="190"/>
                      <a:pt x="110" y="189"/>
                      <a:pt x="110" y="188"/>
                    </a:cubicBezTo>
                    <a:cubicBezTo>
                      <a:pt x="110" y="186"/>
                      <a:pt x="109" y="186"/>
                      <a:pt x="109" y="185"/>
                    </a:cubicBezTo>
                    <a:cubicBezTo>
                      <a:pt x="108" y="185"/>
                      <a:pt x="108" y="184"/>
                      <a:pt x="107" y="184"/>
                    </a:cubicBezTo>
                    <a:cubicBezTo>
                      <a:pt x="107" y="183"/>
                      <a:pt x="106" y="182"/>
                      <a:pt x="106" y="181"/>
                    </a:cubicBezTo>
                    <a:cubicBezTo>
                      <a:pt x="105" y="180"/>
                      <a:pt x="105" y="179"/>
                      <a:pt x="105" y="179"/>
                    </a:cubicBezTo>
                    <a:cubicBezTo>
                      <a:pt x="103" y="176"/>
                      <a:pt x="102" y="174"/>
                      <a:pt x="101" y="171"/>
                    </a:cubicBezTo>
                    <a:cubicBezTo>
                      <a:pt x="101" y="170"/>
                      <a:pt x="100" y="169"/>
                      <a:pt x="100" y="167"/>
                    </a:cubicBezTo>
                    <a:cubicBezTo>
                      <a:pt x="99" y="164"/>
                      <a:pt x="98" y="161"/>
                      <a:pt x="97" y="158"/>
                    </a:cubicBezTo>
                    <a:cubicBezTo>
                      <a:pt x="96" y="154"/>
                      <a:pt x="95" y="149"/>
                      <a:pt x="92" y="145"/>
                    </a:cubicBezTo>
                    <a:cubicBezTo>
                      <a:pt x="92" y="144"/>
                      <a:pt x="91" y="144"/>
                      <a:pt x="91" y="143"/>
                    </a:cubicBezTo>
                    <a:cubicBezTo>
                      <a:pt x="90" y="141"/>
                      <a:pt x="89" y="140"/>
                      <a:pt x="88" y="139"/>
                    </a:cubicBezTo>
                    <a:cubicBezTo>
                      <a:pt x="87" y="138"/>
                      <a:pt x="86" y="138"/>
                      <a:pt x="85" y="137"/>
                    </a:cubicBezTo>
                    <a:cubicBezTo>
                      <a:pt x="84" y="137"/>
                      <a:pt x="83" y="137"/>
                      <a:pt x="82" y="136"/>
                    </a:cubicBezTo>
                    <a:cubicBezTo>
                      <a:pt x="79" y="134"/>
                      <a:pt x="80" y="131"/>
                      <a:pt x="81" y="128"/>
                    </a:cubicBezTo>
                    <a:cubicBezTo>
                      <a:pt x="82" y="127"/>
                      <a:pt x="82" y="127"/>
                      <a:pt x="82" y="127"/>
                    </a:cubicBezTo>
                    <a:cubicBezTo>
                      <a:pt x="82" y="126"/>
                      <a:pt x="82" y="125"/>
                      <a:pt x="82" y="124"/>
                    </a:cubicBezTo>
                    <a:cubicBezTo>
                      <a:pt x="80" y="123"/>
                      <a:pt x="80" y="123"/>
                      <a:pt x="80" y="123"/>
                    </a:cubicBezTo>
                    <a:cubicBezTo>
                      <a:pt x="80" y="122"/>
                      <a:pt x="80" y="122"/>
                      <a:pt x="80" y="122"/>
                    </a:cubicBezTo>
                    <a:cubicBezTo>
                      <a:pt x="80" y="122"/>
                      <a:pt x="79" y="121"/>
                      <a:pt x="79" y="121"/>
                    </a:cubicBezTo>
                    <a:cubicBezTo>
                      <a:pt x="77" y="120"/>
                      <a:pt x="75" y="120"/>
                      <a:pt x="74" y="118"/>
                    </a:cubicBezTo>
                    <a:cubicBezTo>
                      <a:pt x="72" y="115"/>
                      <a:pt x="72" y="111"/>
                      <a:pt x="72" y="108"/>
                    </a:cubicBezTo>
                    <a:cubicBezTo>
                      <a:pt x="72" y="107"/>
                      <a:pt x="72" y="106"/>
                      <a:pt x="72" y="105"/>
                    </a:cubicBezTo>
                    <a:cubicBezTo>
                      <a:pt x="72" y="102"/>
                      <a:pt x="72" y="101"/>
                      <a:pt x="74" y="100"/>
                    </a:cubicBezTo>
                    <a:cubicBezTo>
                      <a:pt x="75" y="99"/>
                      <a:pt x="75" y="99"/>
                      <a:pt x="75" y="99"/>
                    </a:cubicBezTo>
                    <a:cubicBezTo>
                      <a:pt x="77" y="98"/>
                      <a:pt x="77" y="97"/>
                      <a:pt x="77" y="94"/>
                    </a:cubicBezTo>
                    <a:cubicBezTo>
                      <a:pt x="76" y="93"/>
                      <a:pt x="75" y="91"/>
                      <a:pt x="74" y="90"/>
                    </a:cubicBezTo>
                    <a:cubicBezTo>
                      <a:pt x="72" y="88"/>
                      <a:pt x="71" y="86"/>
                      <a:pt x="72" y="84"/>
                    </a:cubicBezTo>
                    <a:cubicBezTo>
                      <a:pt x="72" y="83"/>
                      <a:pt x="73" y="82"/>
                      <a:pt x="74" y="81"/>
                    </a:cubicBezTo>
                    <a:cubicBezTo>
                      <a:pt x="75" y="80"/>
                      <a:pt x="75" y="80"/>
                      <a:pt x="76" y="79"/>
                    </a:cubicBezTo>
                    <a:cubicBezTo>
                      <a:pt x="76" y="78"/>
                      <a:pt x="77" y="76"/>
                      <a:pt x="78" y="75"/>
                    </a:cubicBezTo>
                    <a:cubicBezTo>
                      <a:pt x="79" y="74"/>
                      <a:pt x="79" y="74"/>
                      <a:pt x="79" y="74"/>
                    </a:cubicBezTo>
                    <a:cubicBezTo>
                      <a:pt x="73" y="69"/>
                      <a:pt x="73" y="69"/>
                      <a:pt x="73" y="69"/>
                    </a:cubicBezTo>
                    <a:cubicBezTo>
                      <a:pt x="71" y="67"/>
                      <a:pt x="68" y="65"/>
                      <a:pt x="66" y="63"/>
                    </a:cubicBezTo>
                    <a:cubicBezTo>
                      <a:pt x="65" y="62"/>
                      <a:pt x="64" y="61"/>
                      <a:pt x="63" y="60"/>
                    </a:cubicBezTo>
                    <a:cubicBezTo>
                      <a:pt x="61" y="59"/>
                      <a:pt x="60" y="59"/>
                      <a:pt x="59" y="58"/>
                    </a:cubicBezTo>
                    <a:cubicBezTo>
                      <a:pt x="57" y="56"/>
                      <a:pt x="56" y="52"/>
                      <a:pt x="56" y="48"/>
                    </a:cubicBezTo>
                    <a:cubicBezTo>
                      <a:pt x="56" y="46"/>
                      <a:pt x="55" y="45"/>
                      <a:pt x="55" y="43"/>
                    </a:cubicBezTo>
                    <a:cubicBezTo>
                      <a:pt x="54" y="38"/>
                      <a:pt x="52" y="33"/>
                      <a:pt x="50" y="28"/>
                    </a:cubicBezTo>
                    <a:cubicBezTo>
                      <a:pt x="49" y="27"/>
                      <a:pt x="49" y="27"/>
                      <a:pt x="49" y="27"/>
                    </a:cubicBezTo>
                    <a:cubicBezTo>
                      <a:pt x="49" y="26"/>
                      <a:pt x="49" y="25"/>
                      <a:pt x="48" y="24"/>
                    </a:cubicBezTo>
                    <a:cubicBezTo>
                      <a:pt x="48" y="23"/>
                      <a:pt x="47" y="22"/>
                      <a:pt x="47" y="21"/>
                    </a:cubicBezTo>
                    <a:cubicBezTo>
                      <a:pt x="47" y="20"/>
                      <a:pt x="47" y="20"/>
                      <a:pt x="47" y="19"/>
                    </a:cubicBezTo>
                    <a:cubicBezTo>
                      <a:pt x="47" y="19"/>
                      <a:pt x="47" y="19"/>
                      <a:pt x="46" y="18"/>
                    </a:cubicBezTo>
                    <a:cubicBezTo>
                      <a:pt x="46" y="17"/>
                      <a:pt x="46" y="17"/>
                      <a:pt x="46" y="17"/>
                    </a:cubicBezTo>
                    <a:cubicBezTo>
                      <a:pt x="45" y="17"/>
                      <a:pt x="45" y="17"/>
                      <a:pt x="45" y="17"/>
                    </a:cubicBezTo>
                    <a:cubicBezTo>
                      <a:pt x="45" y="16"/>
                      <a:pt x="45" y="16"/>
                      <a:pt x="45" y="16"/>
                    </a:cubicBezTo>
                    <a:cubicBezTo>
                      <a:pt x="44" y="16"/>
                      <a:pt x="44" y="16"/>
                      <a:pt x="44" y="16"/>
                    </a:cubicBezTo>
                    <a:cubicBezTo>
                      <a:pt x="43" y="16"/>
                      <a:pt x="43" y="16"/>
                      <a:pt x="42" y="15"/>
                    </a:cubicBezTo>
                    <a:cubicBezTo>
                      <a:pt x="42" y="15"/>
                      <a:pt x="41" y="14"/>
                      <a:pt x="41" y="13"/>
                    </a:cubicBezTo>
                    <a:cubicBezTo>
                      <a:pt x="40" y="13"/>
                      <a:pt x="40" y="12"/>
                      <a:pt x="40" y="12"/>
                    </a:cubicBezTo>
                    <a:cubicBezTo>
                      <a:pt x="40" y="11"/>
                      <a:pt x="40" y="11"/>
                      <a:pt x="40" y="11"/>
                    </a:cubicBezTo>
                    <a:cubicBezTo>
                      <a:pt x="39" y="10"/>
                      <a:pt x="38" y="8"/>
                      <a:pt x="38" y="7"/>
                    </a:cubicBezTo>
                    <a:cubicBezTo>
                      <a:pt x="37" y="5"/>
                      <a:pt x="37" y="5"/>
                      <a:pt x="37" y="5"/>
                    </a:cubicBezTo>
                    <a:cubicBezTo>
                      <a:pt x="35" y="2"/>
                      <a:pt x="34" y="0"/>
                      <a:pt x="30" y="0"/>
                    </a:cubicBezTo>
                    <a:cubicBezTo>
                      <a:pt x="30" y="0"/>
                      <a:pt x="30" y="0"/>
                      <a:pt x="30" y="0"/>
                    </a:cubicBezTo>
                    <a:cubicBezTo>
                      <a:pt x="29" y="0"/>
                      <a:pt x="29" y="0"/>
                      <a:pt x="29" y="0"/>
                    </a:cubicBezTo>
                    <a:cubicBezTo>
                      <a:pt x="28" y="1"/>
                      <a:pt x="28" y="1"/>
                      <a:pt x="28" y="1"/>
                    </a:cubicBezTo>
                    <a:cubicBezTo>
                      <a:pt x="27" y="1"/>
                      <a:pt x="27" y="1"/>
                      <a:pt x="27" y="1"/>
                    </a:cubicBezTo>
                    <a:cubicBezTo>
                      <a:pt x="24" y="1"/>
                      <a:pt x="22" y="1"/>
                      <a:pt x="21" y="3"/>
                    </a:cubicBezTo>
                    <a:cubicBezTo>
                      <a:pt x="20" y="3"/>
                      <a:pt x="20" y="5"/>
                      <a:pt x="20" y="7"/>
                    </a:cubicBezTo>
                    <a:cubicBezTo>
                      <a:pt x="20" y="8"/>
                      <a:pt x="21" y="9"/>
                      <a:pt x="21" y="11"/>
                    </a:cubicBezTo>
                    <a:cubicBezTo>
                      <a:pt x="22" y="14"/>
                      <a:pt x="23" y="18"/>
                      <a:pt x="21" y="22"/>
                    </a:cubicBezTo>
                    <a:cubicBezTo>
                      <a:pt x="19" y="25"/>
                      <a:pt x="15" y="28"/>
                      <a:pt x="10" y="29"/>
                    </a:cubicBezTo>
                    <a:cubicBezTo>
                      <a:pt x="9" y="30"/>
                      <a:pt x="8" y="30"/>
                      <a:pt x="7" y="30"/>
                    </a:cubicBezTo>
                    <a:cubicBezTo>
                      <a:pt x="6" y="30"/>
                      <a:pt x="4" y="31"/>
                      <a:pt x="3" y="31"/>
                    </a:cubicBezTo>
                    <a:cubicBezTo>
                      <a:pt x="0" y="32"/>
                      <a:pt x="0" y="32"/>
                      <a:pt x="0" y="32"/>
                    </a:cubicBezTo>
                    <a:cubicBezTo>
                      <a:pt x="1" y="34"/>
                      <a:pt x="1" y="34"/>
                      <a:pt x="1" y="34"/>
                    </a:cubicBezTo>
                    <a:cubicBezTo>
                      <a:pt x="3" y="38"/>
                      <a:pt x="4" y="43"/>
                      <a:pt x="4" y="47"/>
                    </a:cubicBezTo>
                    <a:cubicBezTo>
                      <a:pt x="5" y="49"/>
                      <a:pt x="5" y="52"/>
                      <a:pt x="6" y="54"/>
                    </a:cubicBezTo>
                    <a:cubicBezTo>
                      <a:pt x="8" y="63"/>
                      <a:pt x="11" y="72"/>
                      <a:pt x="14" y="81"/>
                    </a:cubicBezTo>
                    <a:cubicBezTo>
                      <a:pt x="16" y="86"/>
                      <a:pt x="16" y="86"/>
                      <a:pt x="16" y="86"/>
                    </a:cubicBezTo>
                    <a:cubicBezTo>
                      <a:pt x="19" y="96"/>
                      <a:pt x="19" y="108"/>
                      <a:pt x="19" y="119"/>
                    </a:cubicBezTo>
                    <a:cubicBezTo>
                      <a:pt x="19" y="124"/>
                      <a:pt x="19" y="130"/>
                      <a:pt x="21" y="136"/>
                    </a:cubicBezTo>
                    <a:cubicBezTo>
                      <a:pt x="21" y="139"/>
                      <a:pt x="22" y="141"/>
                      <a:pt x="23" y="144"/>
                    </a:cubicBezTo>
                    <a:cubicBezTo>
                      <a:pt x="24" y="146"/>
                      <a:pt x="25" y="148"/>
                      <a:pt x="26" y="150"/>
                    </a:cubicBezTo>
                    <a:cubicBezTo>
                      <a:pt x="27" y="154"/>
                      <a:pt x="26" y="159"/>
                      <a:pt x="26" y="163"/>
                    </a:cubicBezTo>
                    <a:cubicBezTo>
                      <a:pt x="26" y="165"/>
                      <a:pt x="26" y="165"/>
                      <a:pt x="26" y="165"/>
                    </a:cubicBezTo>
                    <a:cubicBezTo>
                      <a:pt x="26" y="169"/>
                      <a:pt x="26" y="173"/>
                      <a:pt x="26" y="177"/>
                    </a:cubicBezTo>
                    <a:cubicBezTo>
                      <a:pt x="26" y="180"/>
                      <a:pt x="27" y="183"/>
                      <a:pt x="26" y="186"/>
                    </a:cubicBezTo>
                    <a:cubicBezTo>
                      <a:pt x="26" y="188"/>
                      <a:pt x="26" y="190"/>
                      <a:pt x="26" y="192"/>
                    </a:cubicBezTo>
                    <a:cubicBezTo>
                      <a:pt x="26" y="198"/>
                      <a:pt x="25" y="203"/>
                      <a:pt x="26" y="208"/>
                    </a:cubicBezTo>
                    <a:cubicBezTo>
                      <a:pt x="26" y="209"/>
                      <a:pt x="26" y="210"/>
                      <a:pt x="27" y="211"/>
                    </a:cubicBezTo>
                    <a:cubicBezTo>
                      <a:pt x="27" y="214"/>
                      <a:pt x="28" y="217"/>
                      <a:pt x="27" y="220"/>
                    </a:cubicBezTo>
                    <a:cubicBezTo>
                      <a:pt x="27" y="221"/>
                      <a:pt x="26" y="221"/>
                      <a:pt x="24" y="222"/>
                    </a:cubicBezTo>
                    <a:cubicBezTo>
                      <a:pt x="23" y="222"/>
                      <a:pt x="21" y="222"/>
                      <a:pt x="20" y="222"/>
                    </a:cubicBezTo>
                    <a:cubicBezTo>
                      <a:pt x="18" y="223"/>
                      <a:pt x="18" y="223"/>
                      <a:pt x="18" y="223"/>
                    </a:cubicBezTo>
                    <a:cubicBezTo>
                      <a:pt x="18" y="224"/>
                      <a:pt x="18" y="224"/>
                      <a:pt x="18" y="224"/>
                    </a:cubicBezTo>
                    <a:cubicBezTo>
                      <a:pt x="18" y="231"/>
                      <a:pt x="18" y="239"/>
                      <a:pt x="22" y="245"/>
                    </a:cubicBezTo>
                    <a:cubicBezTo>
                      <a:pt x="23" y="246"/>
                      <a:pt x="24" y="247"/>
                      <a:pt x="25" y="247"/>
                    </a:cubicBezTo>
                    <a:cubicBezTo>
                      <a:pt x="26" y="248"/>
                      <a:pt x="27" y="249"/>
                      <a:pt x="27" y="250"/>
                    </a:cubicBezTo>
                    <a:cubicBezTo>
                      <a:pt x="28" y="251"/>
                      <a:pt x="27" y="255"/>
                      <a:pt x="27" y="257"/>
                    </a:cubicBezTo>
                    <a:cubicBezTo>
                      <a:pt x="27" y="257"/>
                      <a:pt x="27" y="258"/>
                      <a:pt x="27" y="258"/>
                    </a:cubicBezTo>
                    <a:cubicBezTo>
                      <a:pt x="27" y="260"/>
                      <a:pt x="27" y="262"/>
                      <a:pt x="27" y="263"/>
                    </a:cubicBezTo>
                    <a:cubicBezTo>
                      <a:pt x="26" y="273"/>
                      <a:pt x="25" y="284"/>
                      <a:pt x="28" y="292"/>
                    </a:cubicBezTo>
                    <a:cubicBezTo>
                      <a:pt x="29" y="296"/>
                      <a:pt x="30" y="299"/>
                      <a:pt x="32" y="302"/>
                    </a:cubicBezTo>
                    <a:cubicBezTo>
                      <a:pt x="36" y="309"/>
                      <a:pt x="38" y="314"/>
                      <a:pt x="35" y="320"/>
                    </a:cubicBezTo>
                    <a:cubicBezTo>
                      <a:pt x="35" y="321"/>
                      <a:pt x="34" y="322"/>
                      <a:pt x="34" y="322"/>
                    </a:cubicBezTo>
                    <a:cubicBezTo>
                      <a:pt x="33" y="323"/>
                      <a:pt x="32" y="324"/>
                      <a:pt x="31" y="325"/>
                    </a:cubicBezTo>
                    <a:cubicBezTo>
                      <a:pt x="29" y="328"/>
                      <a:pt x="29" y="331"/>
                      <a:pt x="29" y="333"/>
                    </a:cubicBezTo>
                    <a:cubicBezTo>
                      <a:pt x="30" y="334"/>
                      <a:pt x="30" y="334"/>
                      <a:pt x="30" y="334"/>
                    </a:cubicBezTo>
                    <a:cubicBezTo>
                      <a:pt x="30" y="338"/>
                      <a:pt x="31" y="341"/>
                      <a:pt x="33" y="343"/>
                    </a:cubicBezTo>
                    <a:cubicBezTo>
                      <a:pt x="34" y="345"/>
                      <a:pt x="35" y="346"/>
                      <a:pt x="35" y="348"/>
                    </a:cubicBezTo>
                    <a:cubicBezTo>
                      <a:pt x="36" y="350"/>
                      <a:pt x="36" y="354"/>
                      <a:pt x="35" y="357"/>
                    </a:cubicBezTo>
                    <a:cubicBezTo>
                      <a:pt x="35" y="359"/>
                      <a:pt x="35" y="361"/>
                      <a:pt x="35" y="363"/>
                    </a:cubicBezTo>
                    <a:cubicBezTo>
                      <a:pt x="35" y="366"/>
                      <a:pt x="35" y="370"/>
                      <a:pt x="35" y="373"/>
                    </a:cubicBezTo>
                    <a:cubicBezTo>
                      <a:pt x="35" y="377"/>
                      <a:pt x="36" y="380"/>
                      <a:pt x="36" y="384"/>
                    </a:cubicBezTo>
                    <a:cubicBezTo>
                      <a:pt x="36" y="386"/>
                      <a:pt x="35" y="387"/>
                      <a:pt x="34" y="389"/>
                    </a:cubicBezTo>
                    <a:cubicBezTo>
                      <a:pt x="34" y="391"/>
                      <a:pt x="33" y="393"/>
                      <a:pt x="33" y="396"/>
                    </a:cubicBezTo>
                    <a:cubicBezTo>
                      <a:pt x="33" y="400"/>
                      <a:pt x="34" y="402"/>
                      <a:pt x="35" y="404"/>
                    </a:cubicBezTo>
                    <a:cubicBezTo>
                      <a:pt x="36" y="405"/>
                      <a:pt x="37" y="406"/>
                      <a:pt x="37" y="407"/>
                    </a:cubicBezTo>
                    <a:cubicBezTo>
                      <a:pt x="38" y="410"/>
                      <a:pt x="38" y="410"/>
                      <a:pt x="36" y="411"/>
                    </a:cubicBezTo>
                    <a:cubicBezTo>
                      <a:pt x="35" y="412"/>
                      <a:pt x="34" y="413"/>
                      <a:pt x="33" y="415"/>
                    </a:cubicBezTo>
                    <a:cubicBezTo>
                      <a:pt x="31" y="418"/>
                      <a:pt x="32" y="423"/>
                      <a:pt x="33" y="428"/>
                    </a:cubicBezTo>
                    <a:cubicBezTo>
                      <a:pt x="33" y="431"/>
                      <a:pt x="33" y="431"/>
                      <a:pt x="33" y="431"/>
                    </a:cubicBezTo>
                    <a:cubicBezTo>
                      <a:pt x="34" y="436"/>
                      <a:pt x="34" y="442"/>
                      <a:pt x="33" y="447"/>
                    </a:cubicBezTo>
                    <a:cubicBezTo>
                      <a:pt x="33" y="449"/>
                      <a:pt x="33" y="450"/>
                      <a:pt x="33" y="452"/>
                    </a:cubicBezTo>
                    <a:cubicBezTo>
                      <a:pt x="32" y="455"/>
                      <a:pt x="32" y="459"/>
                      <a:pt x="30" y="462"/>
                    </a:cubicBezTo>
                    <a:cubicBezTo>
                      <a:pt x="30" y="462"/>
                      <a:pt x="30" y="462"/>
                      <a:pt x="29" y="462"/>
                    </a:cubicBezTo>
                    <a:cubicBezTo>
                      <a:pt x="28" y="463"/>
                      <a:pt x="27" y="464"/>
                      <a:pt x="27" y="467"/>
                    </a:cubicBezTo>
                    <a:cubicBezTo>
                      <a:pt x="27" y="470"/>
                      <a:pt x="28" y="475"/>
                      <a:pt x="30" y="478"/>
                    </a:cubicBezTo>
                    <a:cubicBezTo>
                      <a:pt x="31" y="480"/>
                      <a:pt x="33" y="482"/>
                      <a:pt x="34" y="484"/>
                    </a:cubicBezTo>
                    <a:cubicBezTo>
                      <a:pt x="37" y="488"/>
                      <a:pt x="40" y="491"/>
                      <a:pt x="40" y="496"/>
                    </a:cubicBezTo>
                    <a:cubicBezTo>
                      <a:pt x="40" y="496"/>
                      <a:pt x="40" y="496"/>
                      <a:pt x="40" y="496"/>
                    </a:cubicBezTo>
                    <a:cubicBezTo>
                      <a:pt x="43" y="512"/>
                      <a:pt x="42" y="517"/>
                      <a:pt x="41" y="518"/>
                    </a:cubicBezTo>
                    <a:cubicBezTo>
                      <a:pt x="41" y="519"/>
                      <a:pt x="40" y="519"/>
                      <a:pt x="40" y="519"/>
                    </a:cubicBezTo>
                    <a:cubicBezTo>
                      <a:pt x="38" y="519"/>
                      <a:pt x="37" y="520"/>
                      <a:pt x="36" y="521"/>
                    </a:cubicBezTo>
                    <a:cubicBezTo>
                      <a:pt x="34" y="523"/>
                      <a:pt x="34" y="525"/>
                      <a:pt x="34" y="527"/>
                    </a:cubicBezTo>
                    <a:cubicBezTo>
                      <a:pt x="35" y="528"/>
                      <a:pt x="35" y="528"/>
                      <a:pt x="35" y="529"/>
                    </a:cubicBezTo>
                    <a:cubicBezTo>
                      <a:pt x="35" y="533"/>
                      <a:pt x="35" y="537"/>
                      <a:pt x="37" y="541"/>
                    </a:cubicBezTo>
                    <a:cubicBezTo>
                      <a:pt x="38" y="546"/>
                      <a:pt x="38" y="546"/>
                      <a:pt x="38" y="546"/>
                    </a:cubicBezTo>
                    <a:cubicBezTo>
                      <a:pt x="40" y="552"/>
                      <a:pt x="42" y="558"/>
                      <a:pt x="44" y="564"/>
                    </a:cubicBezTo>
                    <a:cubicBezTo>
                      <a:pt x="46" y="569"/>
                      <a:pt x="48" y="574"/>
                      <a:pt x="50" y="579"/>
                    </a:cubicBezTo>
                    <a:cubicBezTo>
                      <a:pt x="51" y="581"/>
                      <a:pt x="52" y="584"/>
                      <a:pt x="53" y="586"/>
                    </a:cubicBezTo>
                    <a:cubicBezTo>
                      <a:pt x="54" y="589"/>
                      <a:pt x="55" y="593"/>
                      <a:pt x="56" y="596"/>
                    </a:cubicBezTo>
                    <a:cubicBezTo>
                      <a:pt x="56" y="599"/>
                      <a:pt x="57" y="602"/>
                      <a:pt x="58" y="604"/>
                    </a:cubicBezTo>
                    <a:cubicBezTo>
                      <a:pt x="58" y="607"/>
                      <a:pt x="60" y="609"/>
                      <a:pt x="61" y="611"/>
                    </a:cubicBezTo>
                    <a:cubicBezTo>
                      <a:pt x="62" y="613"/>
                      <a:pt x="63" y="616"/>
                      <a:pt x="64" y="618"/>
                    </a:cubicBezTo>
                    <a:cubicBezTo>
                      <a:pt x="65" y="623"/>
                      <a:pt x="64" y="628"/>
                      <a:pt x="63" y="633"/>
                    </a:cubicBezTo>
                    <a:cubicBezTo>
                      <a:pt x="62" y="639"/>
                      <a:pt x="61" y="646"/>
                      <a:pt x="63" y="652"/>
                    </a:cubicBezTo>
                    <a:cubicBezTo>
                      <a:pt x="64" y="655"/>
                      <a:pt x="65" y="656"/>
                      <a:pt x="66" y="658"/>
                    </a:cubicBezTo>
                    <a:cubicBezTo>
                      <a:pt x="68" y="660"/>
                      <a:pt x="69" y="661"/>
                      <a:pt x="69" y="663"/>
                    </a:cubicBezTo>
                    <a:cubicBezTo>
                      <a:pt x="68" y="667"/>
                      <a:pt x="67" y="671"/>
                      <a:pt x="66" y="674"/>
                    </a:cubicBezTo>
                    <a:cubicBezTo>
                      <a:pt x="65" y="679"/>
                      <a:pt x="64" y="685"/>
                      <a:pt x="64" y="691"/>
                    </a:cubicBezTo>
                    <a:cubicBezTo>
                      <a:pt x="64" y="695"/>
                      <a:pt x="65" y="699"/>
                      <a:pt x="65" y="703"/>
                    </a:cubicBezTo>
                    <a:cubicBezTo>
                      <a:pt x="66" y="708"/>
                      <a:pt x="66" y="712"/>
                      <a:pt x="66" y="717"/>
                    </a:cubicBezTo>
                    <a:cubicBezTo>
                      <a:pt x="66" y="719"/>
                      <a:pt x="66" y="721"/>
                      <a:pt x="66" y="723"/>
                    </a:cubicBezTo>
                    <a:cubicBezTo>
                      <a:pt x="65" y="724"/>
                      <a:pt x="65" y="724"/>
                      <a:pt x="64" y="725"/>
                    </a:cubicBezTo>
                    <a:cubicBezTo>
                      <a:pt x="64" y="725"/>
                      <a:pt x="63" y="726"/>
                      <a:pt x="62" y="727"/>
                    </a:cubicBezTo>
                    <a:cubicBezTo>
                      <a:pt x="61" y="729"/>
                      <a:pt x="61" y="731"/>
                      <a:pt x="61" y="732"/>
                    </a:cubicBezTo>
                    <a:cubicBezTo>
                      <a:pt x="61" y="733"/>
                      <a:pt x="61" y="734"/>
                      <a:pt x="61" y="735"/>
                    </a:cubicBezTo>
                    <a:cubicBezTo>
                      <a:pt x="60" y="736"/>
                      <a:pt x="60" y="737"/>
                      <a:pt x="59" y="738"/>
                    </a:cubicBezTo>
                    <a:cubicBezTo>
                      <a:pt x="58" y="740"/>
                      <a:pt x="56" y="742"/>
                      <a:pt x="58" y="746"/>
                    </a:cubicBezTo>
                    <a:cubicBezTo>
                      <a:pt x="58" y="747"/>
                      <a:pt x="58" y="747"/>
                      <a:pt x="58" y="748"/>
                    </a:cubicBezTo>
                    <a:cubicBezTo>
                      <a:pt x="60" y="751"/>
                      <a:pt x="60" y="752"/>
                      <a:pt x="58" y="756"/>
                    </a:cubicBezTo>
                    <a:cubicBezTo>
                      <a:pt x="56" y="760"/>
                      <a:pt x="56" y="762"/>
                      <a:pt x="57" y="765"/>
                    </a:cubicBezTo>
                    <a:cubicBezTo>
                      <a:pt x="57" y="766"/>
                      <a:pt x="57" y="767"/>
                      <a:pt x="58" y="768"/>
                    </a:cubicBezTo>
                    <a:cubicBezTo>
                      <a:pt x="59" y="774"/>
                      <a:pt x="59" y="783"/>
                      <a:pt x="58" y="790"/>
                    </a:cubicBezTo>
                    <a:cubicBezTo>
                      <a:pt x="58" y="791"/>
                      <a:pt x="58" y="792"/>
                      <a:pt x="57" y="793"/>
                    </a:cubicBezTo>
                    <a:cubicBezTo>
                      <a:pt x="57" y="795"/>
                      <a:pt x="56" y="798"/>
                      <a:pt x="56" y="801"/>
                    </a:cubicBezTo>
                    <a:cubicBezTo>
                      <a:pt x="56" y="801"/>
                      <a:pt x="56" y="802"/>
                      <a:pt x="56" y="803"/>
                    </a:cubicBezTo>
                    <a:cubicBezTo>
                      <a:pt x="57" y="806"/>
                      <a:pt x="57" y="808"/>
                      <a:pt x="55" y="809"/>
                    </a:cubicBezTo>
                    <a:cubicBezTo>
                      <a:pt x="55" y="809"/>
                      <a:pt x="55" y="809"/>
                      <a:pt x="55" y="809"/>
                    </a:cubicBezTo>
                    <a:cubicBezTo>
                      <a:pt x="54" y="809"/>
                      <a:pt x="54" y="809"/>
                      <a:pt x="53" y="809"/>
                    </a:cubicBezTo>
                    <a:cubicBezTo>
                      <a:pt x="52" y="808"/>
                      <a:pt x="51" y="806"/>
                      <a:pt x="49" y="806"/>
                    </a:cubicBezTo>
                    <a:cubicBezTo>
                      <a:pt x="48" y="806"/>
                      <a:pt x="48" y="806"/>
                      <a:pt x="48" y="806"/>
                    </a:cubicBezTo>
                    <a:cubicBezTo>
                      <a:pt x="46" y="806"/>
                      <a:pt x="44" y="807"/>
                      <a:pt x="44" y="808"/>
                    </a:cubicBezTo>
                    <a:cubicBezTo>
                      <a:pt x="42" y="811"/>
                      <a:pt x="44" y="814"/>
                      <a:pt x="45" y="817"/>
                    </a:cubicBezTo>
                    <a:cubicBezTo>
                      <a:pt x="46" y="818"/>
                      <a:pt x="46" y="819"/>
                      <a:pt x="46" y="819"/>
                    </a:cubicBezTo>
                    <a:cubicBezTo>
                      <a:pt x="47" y="821"/>
                      <a:pt x="47" y="823"/>
                      <a:pt x="47" y="825"/>
                    </a:cubicBezTo>
                    <a:cubicBezTo>
                      <a:pt x="48" y="829"/>
                      <a:pt x="48" y="833"/>
                      <a:pt x="51" y="837"/>
                    </a:cubicBezTo>
                    <a:cubicBezTo>
                      <a:pt x="53" y="839"/>
                      <a:pt x="54" y="840"/>
                      <a:pt x="56" y="841"/>
                    </a:cubicBezTo>
                    <a:cubicBezTo>
                      <a:pt x="57" y="842"/>
                      <a:pt x="58" y="843"/>
                      <a:pt x="59" y="844"/>
                    </a:cubicBezTo>
                    <a:cubicBezTo>
                      <a:pt x="61" y="846"/>
                      <a:pt x="61" y="847"/>
                      <a:pt x="60" y="850"/>
                    </a:cubicBezTo>
                    <a:cubicBezTo>
                      <a:pt x="60" y="851"/>
                      <a:pt x="60" y="852"/>
                      <a:pt x="60" y="853"/>
                    </a:cubicBezTo>
                    <a:cubicBezTo>
                      <a:pt x="60" y="861"/>
                      <a:pt x="64" y="865"/>
                      <a:pt x="68" y="870"/>
                    </a:cubicBezTo>
                    <a:cubicBezTo>
                      <a:pt x="69" y="872"/>
                      <a:pt x="69" y="872"/>
                      <a:pt x="69" y="872"/>
                    </a:cubicBezTo>
                    <a:cubicBezTo>
                      <a:pt x="72" y="875"/>
                      <a:pt x="74" y="880"/>
                      <a:pt x="77" y="883"/>
                    </a:cubicBezTo>
                    <a:cubicBezTo>
                      <a:pt x="78" y="886"/>
                      <a:pt x="79" y="888"/>
                      <a:pt x="80" y="890"/>
                    </a:cubicBezTo>
                    <a:cubicBezTo>
                      <a:pt x="83" y="895"/>
                      <a:pt x="84" y="900"/>
                      <a:pt x="84" y="906"/>
                    </a:cubicBezTo>
                    <a:cubicBezTo>
                      <a:pt x="85" y="907"/>
                      <a:pt x="85" y="909"/>
                      <a:pt x="85" y="910"/>
                    </a:cubicBezTo>
                    <a:cubicBezTo>
                      <a:pt x="86" y="913"/>
                      <a:pt x="86" y="916"/>
                      <a:pt x="85" y="918"/>
                    </a:cubicBezTo>
                    <a:cubicBezTo>
                      <a:pt x="85" y="920"/>
                      <a:pt x="85" y="920"/>
                      <a:pt x="83" y="920"/>
                    </a:cubicBezTo>
                    <a:cubicBezTo>
                      <a:pt x="83" y="920"/>
                      <a:pt x="83" y="920"/>
                      <a:pt x="83" y="920"/>
                    </a:cubicBezTo>
                    <a:cubicBezTo>
                      <a:pt x="81" y="920"/>
                      <a:pt x="79" y="921"/>
                      <a:pt x="79" y="924"/>
                    </a:cubicBezTo>
                    <a:cubicBezTo>
                      <a:pt x="79" y="925"/>
                      <a:pt x="79" y="926"/>
                      <a:pt x="80" y="927"/>
                    </a:cubicBezTo>
                    <a:cubicBezTo>
                      <a:pt x="80" y="927"/>
                      <a:pt x="80" y="928"/>
                      <a:pt x="80" y="928"/>
                    </a:cubicBezTo>
                    <a:cubicBezTo>
                      <a:pt x="80" y="929"/>
                      <a:pt x="80" y="930"/>
                      <a:pt x="80" y="930"/>
                    </a:cubicBezTo>
                    <a:cubicBezTo>
                      <a:pt x="80" y="932"/>
                      <a:pt x="80" y="935"/>
                      <a:pt x="81" y="936"/>
                    </a:cubicBezTo>
                    <a:cubicBezTo>
                      <a:pt x="81" y="937"/>
                      <a:pt x="82" y="938"/>
                      <a:pt x="82" y="939"/>
                    </a:cubicBezTo>
                    <a:cubicBezTo>
                      <a:pt x="83" y="941"/>
                      <a:pt x="84" y="943"/>
                      <a:pt x="84" y="945"/>
                    </a:cubicBezTo>
                    <a:cubicBezTo>
                      <a:pt x="85" y="949"/>
                      <a:pt x="85" y="953"/>
                      <a:pt x="85" y="957"/>
                    </a:cubicBezTo>
                    <a:cubicBezTo>
                      <a:pt x="85" y="963"/>
                      <a:pt x="85" y="968"/>
                      <a:pt x="87" y="974"/>
                    </a:cubicBezTo>
                    <a:cubicBezTo>
                      <a:pt x="89" y="979"/>
                      <a:pt x="93" y="983"/>
                      <a:pt x="97" y="987"/>
                    </a:cubicBezTo>
                    <a:cubicBezTo>
                      <a:pt x="99" y="989"/>
                      <a:pt x="99" y="989"/>
                      <a:pt x="99" y="989"/>
                    </a:cubicBezTo>
                    <a:cubicBezTo>
                      <a:pt x="100" y="990"/>
                      <a:pt x="102" y="992"/>
                      <a:pt x="103" y="994"/>
                    </a:cubicBezTo>
                    <a:cubicBezTo>
                      <a:pt x="103" y="994"/>
                      <a:pt x="103" y="994"/>
                      <a:pt x="103" y="994"/>
                    </a:cubicBezTo>
                    <a:cubicBezTo>
                      <a:pt x="103" y="995"/>
                      <a:pt x="103" y="996"/>
                      <a:pt x="103" y="997"/>
                    </a:cubicBezTo>
                    <a:cubicBezTo>
                      <a:pt x="104" y="998"/>
                      <a:pt x="105" y="999"/>
                      <a:pt x="106" y="1000"/>
                    </a:cubicBezTo>
                    <a:cubicBezTo>
                      <a:pt x="106" y="1000"/>
                      <a:pt x="106" y="1000"/>
                      <a:pt x="106" y="1000"/>
                    </a:cubicBezTo>
                    <a:cubicBezTo>
                      <a:pt x="106" y="1000"/>
                      <a:pt x="106" y="1001"/>
                      <a:pt x="106" y="1001"/>
                    </a:cubicBezTo>
                    <a:cubicBezTo>
                      <a:pt x="105" y="1001"/>
                      <a:pt x="105" y="1001"/>
                      <a:pt x="104" y="1001"/>
                    </a:cubicBezTo>
                    <a:cubicBezTo>
                      <a:pt x="103" y="1000"/>
                      <a:pt x="101" y="1000"/>
                      <a:pt x="101" y="1000"/>
                    </a:cubicBezTo>
                    <a:cubicBezTo>
                      <a:pt x="100" y="1000"/>
                      <a:pt x="99" y="1000"/>
                      <a:pt x="98" y="1001"/>
                    </a:cubicBezTo>
                    <a:cubicBezTo>
                      <a:pt x="96" y="1002"/>
                      <a:pt x="96" y="1005"/>
                      <a:pt x="97" y="1007"/>
                    </a:cubicBezTo>
                    <a:cubicBezTo>
                      <a:pt x="98" y="1008"/>
                      <a:pt x="98" y="1008"/>
                      <a:pt x="98" y="1008"/>
                    </a:cubicBezTo>
                    <a:cubicBezTo>
                      <a:pt x="98" y="1009"/>
                      <a:pt x="98" y="1009"/>
                      <a:pt x="98" y="1010"/>
                    </a:cubicBezTo>
                    <a:cubicBezTo>
                      <a:pt x="98" y="1011"/>
                      <a:pt x="98" y="1012"/>
                      <a:pt x="98" y="1013"/>
                    </a:cubicBezTo>
                    <a:cubicBezTo>
                      <a:pt x="98" y="1015"/>
                      <a:pt x="98" y="1016"/>
                      <a:pt x="98" y="1018"/>
                    </a:cubicBezTo>
                    <a:cubicBezTo>
                      <a:pt x="98" y="1018"/>
                      <a:pt x="98" y="1018"/>
                      <a:pt x="98" y="1018"/>
                    </a:cubicBezTo>
                    <a:cubicBezTo>
                      <a:pt x="98" y="1021"/>
                      <a:pt x="98" y="1025"/>
                      <a:pt x="100" y="1028"/>
                    </a:cubicBezTo>
                    <a:cubicBezTo>
                      <a:pt x="101" y="1030"/>
                      <a:pt x="102" y="1030"/>
                      <a:pt x="103" y="1030"/>
                    </a:cubicBezTo>
                    <a:cubicBezTo>
                      <a:pt x="103" y="1031"/>
                      <a:pt x="104" y="1032"/>
                      <a:pt x="104" y="1033"/>
                    </a:cubicBezTo>
                    <a:cubicBezTo>
                      <a:pt x="104" y="1033"/>
                      <a:pt x="104" y="1034"/>
                      <a:pt x="104" y="1034"/>
                    </a:cubicBezTo>
                    <a:cubicBezTo>
                      <a:pt x="105" y="1035"/>
                      <a:pt x="105" y="1036"/>
                      <a:pt x="105" y="1037"/>
                    </a:cubicBezTo>
                    <a:cubicBezTo>
                      <a:pt x="105" y="1038"/>
                      <a:pt x="105" y="1039"/>
                      <a:pt x="105" y="1041"/>
                    </a:cubicBezTo>
                    <a:cubicBezTo>
                      <a:pt x="105" y="1041"/>
                      <a:pt x="106" y="1042"/>
                      <a:pt x="106" y="1042"/>
                    </a:cubicBezTo>
                    <a:cubicBezTo>
                      <a:pt x="106" y="1043"/>
                      <a:pt x="106" y="1043"/>
                      <a:pt x="106" y="1043"/>
                    </a:cubicBezTo>
                    <a:cubicBezTo>
                      <a:pt x="106" y="1043"/>
                      <a:pt x="106" y="1044"/>
                      <a:pt x="106" y="1044"/>
                    </a:cubicBezTo>
                    <a:cubicBezTo>
                      <a:pt x="106" y="1045"/>
                      <a:pt x="106" y="1045"/>
                      <a:pt x="106" y="1045"/>
                    </a:cubicBezTo>
                    <a:cubicBezTo>
                      <a:pt x="106" y="1046"/>
                      <a:pt x="106" y="1046"/>
                      <a:pt x="106" y="1047"/>
                    </a:cubicBezTo>
                    <a:cubicBezTo>
                      <a:pt x="106" y="1048"/>
                      <a:pt x="107" y="1049"/>
                      <a:pt x="106" y="1050"/>
                    </a:cubicBezTo>
                    <a:cubicBezTo>
                      <a:pt x="106" y="1053"/>
                      <a:pt x="106" y="1057"/>
                      <a:pt x="109" y="1060"/>
                    </a:cubicBezTo>
                    <a:cubicBezTo>
                      <a:pt x="111" y="1062"/>
                      <a:pt x="114" y="1064"/>
                      <a:pt x="116" y="1064"/>
                    </a:cubicBezTo>
                    <a:cubicBezTo>
                      <a:pt x="119" y="1065"/>
                      <a:pt x="121" y="1065"/>
                      <a:pt x="123" y="1065"/>
                    </a:cubicBezTo>
                    <a:cubicBezTo>
                      <a:pt x="125" y="1065"/>
                      <a:pt x="125" y="1065"/>
                      <a:pt x="125" y="1065"/>
                    </a:cubicBezTo>
                    <a:cubicBezTo>
                      <a:pt x="125" y="1065"/>
                      <a:pt x="126" y="1065"/>
                      <a:pt x="127" y="1065"/>
                    </a:cubicBezTo>
                    <a:cubicBezTo>
                      <a:pt x="128" y="1065"/>
                      <a:pt x="130" y="1065"/>
                      <a:pt x="132" y="1064"/>
                    </a:cubicBezTo>
                    <a:cubicBezTo>
                      <a:pt x="133" y="1063"/>
                      <a:pt x="133" y="1061"/>
                      <a:pt x="133" y="1059"/>
                    </a:cubicBezTo>
                    <a:cubicBezTo>
                      <a:pt x="133" y="1058"/>
                      <a:pt x="133" y="1058"/>
                      <a:pt x="133" y="1056"/>
                    </a:cubicBezTo>
                    <a:cubicBezTo>
                      <a:pt x="133" y="1055"/>
                      <a:pt x="133" y="1055"/>
                      <a:pt x="133" y="1055"/>
                    </a:cubicBezTo>
                    <a:cubicBezTo>
                      <a:pt x="133" y="1055"/>
                      <a:pt x="134" y="1055"/>
                      <a:pt x="134" y="1055"/>
                    </a:cubicBezTo>
                    <a:cubicBezTo>
                      <a:pt x="135" y="1053"/>
                      <a:pt x="135" y="1053"/>
                      <a:pt x="135" y="1053"/>
                    </a:cubicBezTo>
                    <a:cubicBezTo>
                      <a:pt x="135" y="1052"/>
                      <a:pt x="136" y="1049"/>
                      <a:pt x="135" y="1047"/>
                    </a:cubicBezTo>
                    <a:cubicBezTo>
                      <a:pt x="135" y="1045"/>
                      <a:pt x="133" y="1044"/>
                      <a:pt x="132" y="1044"/>
                    </a:cubicBezTo>
                    <a:cubicBezTo>
                      <a:pt x="132" y="1044"/>
                      <a:pt x="132" y="1044"/>
                      <a:pt x="132" y="1044"/>
                    </a:cubicBezTo>
                    <a:cubicBezTo>
                      <a:pt x="133" y="1043"/>
                      <a:pt x="133" y="1042"/>
                      <a:pt x="133" y="1041"/>
                    </a:cubicBezTo>
                    <a:cubicBezTo>
                      <a:pt x="133" y="1037"/>
                      <a:pt x="129" y="1036"/>
                      <a:pt x="128" y="1035"/>
                    </a:cubicBezTo>
                    <a:cubicBezTo>
                      <a:pt x="128" y="1035"/>
                      <a:pt x="128" y="1035"/>
                      <a:pt x="127" y="1035"/>
                    </a:cubicBezTo>
                    <a:cubicBezTo>
                      <a:pt x="127" y="1034"/>
                      <a:pt x="127" y="1033"/>
                      <a:pt x="126" y="1033"/>
                    </a:cubicBezTo>
                    <a:cubicBezTo>
                      <a:pt x="125" y="1032"/>
                      <a:pt x="124" y="1032"/>
                      <a:pt x="124" y="1032"/>
                    </a:cubicBezTo>
                    <a:cubicBezTo>
                      <a:pt x="123" y="1032"/>
                      <a:pt x="123" y="1032"/>
                      <a:pt x="123" y="1032"/>
                    </a:cubicBezTo>
                    <a:cubicBezTo>
                      <a:pt x="123" y="1032"/>
                      <a:pt x="123" y="1032"/>
                      <a:pt x="123" y="1032"/>
                    </a:cubicBezTo>
                    <a:cubicBezTo>
                      <a:pt x="122" y="1031"/>
                      <a:pt x="121" y="1030"/>
                      <a:pt x="120" y="1030"/>
                    </a:cubicBezTo>
                    <a:cubicBezTo>
                      <a:pt x="120" y="1030"/>
                      <a:pt x="120" y="1030"/>
                      <a:pt x="120" y="1030"/>
                    </a:cubicBezTo>
                    <a:cubicBezTo>
                      <a:pt x="120" y="1030"/>
                      <a:pt x="120" y="1029"/>
                      <a:pt x="120" y="1029"/>
                    </a:cubicBezTo>
                    <a:cubicBezTo>
                      <a:pt x="121" y="1028"/>
                      <a:pt x="122" y="1027"/>
                      <a:pt x="122" y="1026"/>
                    </a:cubicBezTo>
                    <a:cubicBezTo>
                      <a:pt x="122" y="1024"/>
                      <a:pt x="121" y="1023"/>
                      <a:pt x="120" y="1023"/>
                    </a:cubicBezTo>
                    <a:cubicBezTo>
                      <a:pt x="120" y="1023"/>
                      <a:pt x="120" y="1022"/>
                      <a:pt x="120" y="1022"/>
                    </a:cubicBezTo>
                    <a:cubicBezTo>
                      <a:pt x="120" y="1022"/>
                      <a:pt x="120" y="1021"/>
                      <a:pt x="120" y="1021"/>
                    </a:cubicBezTo>
                    <a:cubicBezTo>
                      <a:pt x="121" y="1021"/>
                      <a:pt x="121" y="1021"/>
                      <a:pt x="121" y="1021"/>
                    </a:cubicBezTo>
                    <a:cubicBezTo>
                      <a:pt x="121" y="1021"/>
                      <a:pt x="121" y="1021"/>
                      <a:pt x="121" y="1021"/>
                    </a:cubicBezTo>
                    <a:cubicBezTo>
                      <a:pt x="122" y="1021"/>
                      <a:pt x="122" y="1021"/>
                      <a:pt x="122" y="1021"/>
                    </a:cubicBezTo>
                    <a:cubicBezTo>
                      <a:pt x="123" y="1021"/>
                      <a:pt x="124" y="1021"/>
                      <a:pt x="124" y="1021"/>
                    </a:cubicBezTo>
                    <a:cubicBezTo>
                      <a:pt x="124" y="1021"/>
                      <a:pt x="124" y="1020"/>
                      <a:pt x="125" y="1020"/>
                    </a:cubicBezTo>
                    <a:cubicBezTo>
                      <a:pt x="126" y="1020"/>
                      <a:pt x="127" y="1019"/>
                      <a:pt x="127" y="1018"/>
                    </a:cubicBezTo>
                    <a:cubicBezTo>
                      <a:pt x="128" y="1017"/>
                      <a:pt x="127" y="1015"/>
                      <a:pt x="126" y="1014"/>
                    </a:cubicBezTo>
                    <a:cubicBezTo>
                      <a:pt x="126" y="1014"/>
                      <a:pt x="125" y="1012"/>
                      <a:pt x="123" y="1011"/>
                    </a:cubicBezTo>
                    <a:cubicBezTo>
                      <a:pt x="123" y="1010"/>
                      <a:pt x="123" y="1010"/>
                      <a:pt x="122" y="1010"/>
                    </a:cubicBezTo>
                    <a:cubicBezTo>
                      <a:pt x="122" y="1010"/>
                      <a:pt x="122" y="1010"/>
                      <a:pt x="122" y="1009"/>
                    </a:cubicBezTo>
                    <a:cubicBezTo>
                      <a:pt x="122" y="1009"/>
                      <a:pt x="121" y="1008"/>
                      <a:pt x="120" y="1007"/>
                    </a:cubicBezTo>
                    <a:cubicBezTo>
                      <a:pt x="120" y="1007"/>
                      <a:pt x="120" y="1007"/>
                      <a:pt x="120" y="1007"/>
                    </a:cubicBezTo>
                    <a:cubicBezTo>
                      <a:pt x="120" y="1007"/>
                      <a:pt x="119" y="1006"/>
                      <a:pt x="119" y="1006"/>
                    </a:cubicBezTo>
                    <a:cubicBezTo>
                      <a:pt x="118" y="1006"/>
                      <a:pt x="118" y="1005"/>
                      <a:pt x="118" y="1005"/>
                    </a:cubicBezTo>
                    <a:cubicBezTo>
                      <a:pt x="117" y="1005"/>
                      <a:pt x="117" y="1004"/>
                      <a:pt x="117" y="1004"/>
                    </a:cubicBezTo>
                    <a:cubicBezTo>
                      <a:pt x="117" y="1003"/>
                      <a:pt x="117" y="1003"/>
                      <a:pt x="117" y="1002"/>
                    </a:cubicBezTo>
                    <a:cubicBezTo>
                      <a:pt x="117" y="1002"/>
                      <a:pt x="117" y="1002"/>
                      <a:pt x="116" y="1002"/>
                    </a:cubicBezTo>
                    <a:cubicBezTo>
                      <a:pt x="116" y="1002"/>
                      <a:pt x="117" y="1002"/>
                      <a:pt x="117" y="1002"/>
                    </a:cubicBezTo>
                    <a:cubicBezTo>
                      <a:pt x="120" y="1001"/>
                      <a:pt x="124" y="1001"/>
                      <a:pt x="127" y="999"/>
                    </a:cubicBezTo>
                    <a:cubicBezTo>
                      <a:pt x="129" y="999"/>
                      <a:pt x="129" y="999"/>
                      <a:pt x="129" y="999"/>
                    </a:cubicBezTo>
                    <a:cubicBezTo>
                      <a:pt x="129" y="998"/>
                      <a:pt x="129" y="998"/>
                      <a:pt x="129" y="998"/>
                    </a:cubicBezTo>
                    <a:cubicBezTo>
                      <a:pt x="129" y="996"/>
                      <a:pt x="130" y="995"/>
                      <a:pt x="130" y="993"/>
                    </a:cubicBezTo>
                    <a:cubicBezTo>
                      <a:pt x="130" y="989"/>
                      <a:pt x="130" y="989"/>
                      <a:pt x="132" y="989"/>
                    </a:cubicBezTo>
                    <a:cubicBezTo>
                      <a:pt x="133" y="989"/>
                      <a:pt x="133" y="989"/>
                      <a:pt x="133" y="989"/>
                    </a:cubicBezTo>
                    <a:cubicBezTo>
                      <a:pt x="134" y="989"/>
                      <a:pt x="138" y="993"/>
                      <a:pt x="139" y="994"/>
                    </a:cubicBezTo>
                    <a:cubicBezTo>
                      <a:pt x="139" y="995"/>
                      <a:pt x="139" y="997"/>
                      <a:pt x="138" y="999"/>
                    </a:cubicBezTo>
                    <a:cubicBezTo>
                      <a:pt x="137" y="999"/>
                      <a:pt x="137" y="1000"/>
                      <a:pt x="137" y="1001"/>
                    </a:cubicBezTo>
                    <a:cubicBezTo>
                      <a:pt x="135" y="1005"/>
                      <a:pt x="137" y="1006"/>
                      <a:pt x="138" y="1007"/>
                    </a:cubicBezTo>
                    <a:cubicBezTo>
                      <a:pt x="139" y="1008"/>
                      <a:pt x="141" y="1008"/>
                      <a:pt x="143" y="1008"/>
                    </a:cubicBezTo>
                    <a:cubicBezTo>
                      <a:pt x="143" y="1008"/>
                      <a:pt x="143" y="1009"/>
                      <a:pt x="144" y="1009"/>
                    </a:cubicBezTo>
                    <a:cubicBezTo>
                      <a:pt x="145" y="1009"/>
                      <a:pt x="146" y="1010"/>
                      <a:pt x="147" y="1010"/>
                    </a:cubicBezTo>
                    <a:cubicBezTo>
                      <a:pt x="147" y="1010"/>
                      <a:pt x="148" y="1010"/>
                      <a:pt x="148" y="1009"/>
                    </a:cubicBezTo>
                    <a:cubicBezTo>
                      <a:pt x="149" y="1009"/>
                      <a:pt x="150" y="1009"/>
                      <a:pt x="150" y="1008"/>
                    </a:cubicBezTo>
                    <a:cubicBezTo>
                      <a:pt x="150" y="1009"/>
                      <a:pt x="150" y="1009"/>
                      <a:pt x="150" y="1009"/>
                    </a:cubicBezTo>
                    <a:cubicBezTo>
                      <a:pt x="150" y="1010"/>
                      <a:pt x="150" y="1011"/>
                      <a:pt x="150" y="1012"/>
                    </a:cubicBezTo>
                    <a:cubicBezTo>
                      <a:pt x="150" y="1012"/>
                      <a:pt x="150" y="1012"/>
                      <a:pt x="150" y="1012"/>
                    </a:cubicBezTo>
                    <a:cubicBezTo>
                      <a:pt x="149" y="1012"/>
                      <a:pt x="149" y="1012"/>
                      <a:pt x="148" y="1012"/>
                    </a:cubicBezTo>
                    <a:cubicBezTo>
                      <a:pt x="146" y="1012"/>
                      <a:pt x="145" y="1014"/>
                      <a:pt x="144" y="1015"/>
                    </a:cubicBezTo>
                    <a:cubicBezTo>
                      <a:pt x="142" y="1019"/>
                      <a:pt x="144" y="1021"/>
                      <a:pt x="146" y="1023"/>
                    </a:cubicBezTo>
                    <a:cubicBezTo>
                      <a:pt x="146" y="1023"/>
                      <a:pt x="147" y="1024"/>
                      <a:pt x="147" y="1024"/>
                    </a:cubicBezTo>
                    <a:cubicBezTo>
                      <a:pt x="147" y="1024"/>
                      <a:pt x="147" y="1024"/>
                      <a:pt x="147" y="1024"/>
                    </a:cubicBezTo>
                    <a:cubicBezTo>
                      <a:pt x="147" y="1025"/>
                      <a:pt x="147" y="1025"/>
                      <a:pt x="147" y="1025"/>
                    </a:cubicBezTo>
                    <a:cubicBezTo>
                      <a:pt x="145" y="1027"/>
                      <a:pt x="145" y="1029"/>
                      <a:pt x="146" y="1031"/>
                    </a:cubicBezTo>
                    <a:cubicBezTo>
                      <a:pt x="146" y="1031"/>
                      <a:pt x="147" y="1032"/>
                      <a:pt x="147" y="1032"/>
                    </a:cubicBezTo>
                    <a:cubicBezTo>
                      <a:pt x="147" y="1032"/>
                      <a:pt x="147" y="1033"/>
                      <a:pt x="147" y="1033"/>
                    </a:cubicBezTo>
                    <a:cubicBezTo>
                      <a:pt x="147" y="1033"/>
                      <a:pt x="147" y="1034"/>
                      <a:pt x="147" y="1034"/>
                    </a:cubicBezTo>
                    <a:cubicBezTo>
                      <a:pt x="147" y="1034"/>
                      <a:pt x="148" y="1035"/>
                      <a:pt x="148" y="1036"/>
                    </a:cubicBezTo>
                    <a:cubicBezTo>
                      <a:pt x="148" y="1038"/>
                      <a:pt x="150" y="1040"/>
                      <a:pt x="151" y="1042"/>
                    </a:cubicBezTo>
                    <a:cubicBezTo>
                      <a:pt x="152" y="1043"/>
                      <a:pt x="153" y="1043"/>
                      <a:pt x="153" y="1044"/>
                    </a:cubicBezTo>
                    <a:cubicBezTo>
                      <a:pt x="154" y="1045"/>
                      <a:pt x="155" y="1045"/>
                      <a:pt x="155" y="1046"/>
                    </a:cubicBezTo>
                    <a:cubicBezTo>
                      <a:pt x="155" y="1046"/>
                      <a:pt x="155" y="1046"/>
                      <a:pt x="155" y="1046"/>
                    </a:cubicBezTo>
                    <a:cubicBezTo>
                      <a:pt x="151" y="1047"/>
                      <a:pt x="150" y="1050"/>
                      <a:pt x="151" y="1054"/>
                    </a:cubicBezTo>
                    <a:cubicBezTo>
                      <a:pt x="152" y="1055"/>
                      <a:pt x="153" y="1056"/>
                      <a:pt x="154" y="1056"/>
                    </a:cubicBezTo>
                    <a:cubicBezTo>
                      <a:pt x="154" y="1056"/>
                      <a:pt x="151" y="1056"/>
                      <a:pt x="151" y="1056"/>
                    </a:cubicBezTo>
                    <a:cubicBezTo>
                      <a:pt x="151" y="1058"/>
                      <a:pt x="151" y="1058"/>
                      <a:pt x="151" y="1058"/>
                    </a:cubicBezTo>
                    <a:cubicBezTo>
                      <a:pt x="149" y="1064"/>
                      <a:pt x="153" y="1067"/>
                      <a:pt x="155" y="1070"/>
                    </a:cubicBezTo>
                    <a:cubicBezTo>
                      <a:pt x="156" y="1070"/>
                      <a:pt x="156" y="1071"/>
                      <a:pt x="157" y="1072"/>
                    </a:cubicBezTo>
                    <a:cubicBezTo>
                      <a:pt x="157" y="1072"/>
                      <a:pt x="158" y="1073"/>
                      <a:pt x="158" y="1074"/>
                    </a:cubicBezTo>
                    <a:cubicBezTo>
                      <a:pt x="159" y="1074"/>
                      <a:pt x="159" y="1074"/>
                      <a:pt x="159" y="1074"/>
                    </a:cubicBezTo>
                    <a:cubicBezTo>
                      <a:pt x="159" y="1074"/>
                      <a:pt x="159" y="1074"/>
                      <a:pt x="159" y="1075"/>
                    </a:cubicBezTo>
                    <a:cubicBezTo>
                      <a:pt x="159" y="1075"/>
                      <a:pt x="159" y="1075"/>
                      <a:pt x="159" y="1075"/>
                    </a:cubicBezTo>
                    <a:cubicBezTo>
                      <a:pt x="159" y="1076"/>
                      <a:pt x="159" y="1077"/>
                      <a:pt x="159" y="1078"/>
                    </a:cubicBezTo>
                    <a:cubicBezTo>
                      <a:pt x="159" y="1079"/>
                      <a:pt x="159" y="1079"/>
                      <a:pt x="159" y="1079"/>
                    </a:cubicBezTo>
                    <a:cubicBezTo>
                      <a:pt x="160" y="1079"/>
                      <a:pt x="160" y="1079"/>
                      <a:pt x="160" y="1079"/>
                    </a:cubicBezTo>
                    <a:cubicBezTo>
                      <a:pt x="160" y="1079"/>
                      <a:pt x="161" y="1080"/>
                      <a:pt x="161" y="1080"/>
                    </a:cubicBezTo>
                    <a:cubicBezTo>
                      <a:pt x="161" y="1080"/>
                      <a:pt x="161" y="1080"/>
                      <a:pt x="161" y="1081"/>
                    </a:cubicBezTo>
                    <a:cubicBezTo>
                      <a:pt x="160" y="1082"/>
                      <a:pt x="160" y="1083"/>
                      <a:pt x="160" y="1084"/>
                    </a:cubicBezTo>
                    <a:cubicBezTo>
                      <a:pt x="160" y="1086"/>
                      <a:pt x="160" y="1087"/>
                      <a:pt x="160" y="1089"/>
                    </a:cubicBezTo>
                    <a:cubicBezTo>
                      <a:pt x="160" y="1090"/>
                      <a:pt x="160" y="1090"/>
                      <a:pt x="160" y="1090"/>
                    </a:cubicBezTo>
                    <a:cubicBezTo>
                      <a:pt x="160" y="1091"/>
                      <a:pt x="160" y="1091"/>
                      <a:pt x="160" y="1091"/>
                    </a:cubicBezTo>
                    <a:cubicBezTo>
                      <a:pt x="160" y="1093"/>
                      <a:pt x="160" y="1096"/>
                      <a:pt x="162" y="1098"/>
                    </a:cubicBezTo>
                    <a:cubicBezTo>
                      <a:pt x="162" y="1098"/>
                      <a:pt x="163" y="1098"/>
                      <a:pt x="163" y="1098"/>
                    </a:cubicBezTo>
                    <a:cubicBezTo>
                      <a:pt x="164" y="1099"/>
                      <a:pt x="164" y="1099"/>
                      <a:pt x="164" y="1099"/>
                    </a:cubicBezTo>
                    <a:cubicBezTo>
                      <a:pt x="164" y="1099"/>
                      <a:pt x="164" y="1099"/>
                      <a:pt x="164" y="1100"/>
                    </a:cubicBezTo>
                    <a:cubicBezTo>
                      <a:pt x="164" y="1100"/>
                      <a:pt x="165" y="1101"/>
                      <a:pt x="166" y="1102"/>
                    </a:cubicBezTo>
                    <a:cubicBezTo>
                      <a:pt x="165" y="1103"/>
                      <a:pt x="165" y="1103"/>
                      <a:pt x="165" y="1103"/>
                    </a:cubicBezTo>
                    <a:cubicBezTo>
                      <a:pt x="165" y="1103"/>
                      <a:pt x="165" y="1104"/>
                      <a:pt x="165" y="1104"/>
                    </a:cubicBezTo>
                    <a:cubicBezTo>
                      <a:pt x="164" y="1105"/>
                      <a:pt x="163" y="1106"/>
                      <a:pt x="164" y="1108"/>
                    </a:cubicBezTo>
                    <a:cubicBezTo>
                      <a:pt x="164" y="1108"/>
                      <a:pt x="164" y="1109"/>
                      <a:pt x="164" y="1109"/>
                    </a:cubicBezTo>
                    <a:cubicBezTo>
                      <a:pt x="164" y="1109"/>
                      <a:pt x="163" y="1109"/>
                      <a:pt x="163" y="1109"/>
                    </a:cubicBezTo>
                    <a:cubicBezTo>
                      <a:pt x="161" y="1109"/>
                      <a:pt x="161" y="1110"/>
                      <a:pt x="160" y="1111"/>
                    </a:cubicBezTo>
                    <a:cubicBezTo>
                      <a:pt x="159" y="1112"/>
                      <a:pt x="159" y="1113"/>
                      <a:pt x="159" y="1114"/>
                    </a:cubicBezTo>
                    <a:cubicBezTo>
                      <a:pt x="159" y="1114"/>
                      <a:pt x="159" y="1113"/>
                      <a:pt x="158" y="1113"/>
                    </a:cubicBezTo>
                    <a:cubicBezTo>
                      <a:pt x="158" y="1113"/>
                      <a:pt x="158" y="1113"/>
                      <a:pt x="158" y="1112"/>
                    </a:cubicBezTo>
                    <a:cubicBezTo>
                      <a:pt x="158" y="1112"/>
                      <a:pt x="157" y="1111"/>
                      <a:pt x="156" y="1110"/>
                    </a:cubicBezTo>
                    <a:cubicBezTo>
                      <a:pt x="155" y="1109"/>
                      <a:pt x="155" y="1109"/>
                      <a:pt x="154" y="1109"/>
                    </a:cubicBezTo>
                    <a:cubicBezTo>
                      <a:pt x="153" y="1108"/>
                      <a:pt x="153" y="1108"/>
                      <a:pt x="153" y="1108"/>
                    </a:cubicBezTo>
                    <a:cubicBezTo>
                      <a:pt x="153" y="1108"/>
                      <a:pt x="152" y="1108"/>
                      <a:pt x="151" y="1108"/>
                    </a:cubicBezTo>
                    <a:cubicBezTo>
                      <a:pt x="150" y="1108"/>
                      <a:pt x="149" y="1109"/>
                      <a:pt x="148" y="1110"/>
                    </a:cubicBezTo>
                    <a:cubicBezTo>
                      <a:pt x="148" y="1111"/>
                      <a:pt x="148" y="1111"/>
                      <a:pt x="148" y="1111"/>
                    </a:cubicBezTo>
                    <a:cubicBezTo>
                      <a:pt x="147" y="1111"/>
                      <a:pt x="147" y="1111"/>
                      <a:pt x="147" y="1111"/>
                    </a:cubicBezTo>
                    <a:cubicBezTo>
                      <a:pt x="147" y="1111"/>
                      <a:pt x="146" y="1111"/>
                      <a:pt x="146" y="1110"/>
                    </a:cubicBezTo>
                    <a:cubicBezTo>
                      <a:pt x="146" y="1110"/>
                      <a:pt x="146" y="1109"/>
                      <a:pt x="146" y="1108"/>
                    </a:cubicBezTo>
                    <a:cubicBezTo>
                      <a:pt x="145" y="1106"/>
                      <a:pt x="144" y="1106"/>
                      <a:pt x="143" y="1106"/>
                    </a:cubicBezTo>
                    <a:cubicBezTo>
                      <a:pt x="142" y="1105"/>
                      <a:pt x="142" y="1104"/>
                      <a:pt x="140" y="1104"/>
                    </a:cubicBezTo>
                    <a:cubicBezTo>
                      <a:pt x="140" y="1104"/>
                      <a:pt x="140" y="1104"/>
                      <a:pt x="140" y="1104"/>
                    </a:cubicBezTo>
                    <a:cubicBezTo>
                      <a:pt x="139" y="1104"/>
                      <a:pt x="139" y="1104"/>
                      <a:pt x="139" y="1104"/>
                    </a:cubicBezTo>
                    <a:cubicBezTo>
                      <a:pt x="140" y="1104"/>
                      <a:pt x="141" y="1103"/>
                      <a:pt x="141" y="1101"/>
                    </a:cubicBezTo>
                    <a:cubicBezTo>
                      <a:pt x="141" y="1100"/>
                      <a:pt x="141" y="1100"/>
                      <a:pt x="141" y="1100"/>
                    </a:cubicBezTo>
                    <a:cubicBezTo>
                      <a:pt x="142" y="1099"/>
                      <a:pt x="144" y="1099"/>
                      <a:pt x="144" y="1097"/>
                    </a:cubicBezTo>
                    <a:cubicBezTo>
                      <a:pt x="145" y="1095"/>
                      <a:pt x="144" y="1092"/>
                      <a:pt x="141" y="1091"/>
                    </a:cubicBezTo>
                    <a:cubicBezTo>
                      <a:pt x="141" y="1090"/>
                      <a:pt x="140" y="1090"/>
                      <a:pt x="140" y="1090"/>
                    </a:cubicBezTo>
                    <a:cubicBezTo>
                      <a:pt x="139" y="1090"/>
                      <a:pt x="139" y="1089"/>
                      <a:pt x="138" y="1089"/>
                    </a:cubicBezTo>
                    <a:cubicBezTo>
                      <a:pt x="138" y="1089"/>
                      <a:pt x="137" y="1089"/>
                      <a:pt x="137" y="1089"/>
                    </a:cubicBezTo>
                    <a:cubicBezTo>
                      <a:pt x="135" y="1089"/>
                      <a:pt x="134" y="1090"/>
                      <a:pt x="133" y="1092"/>
                    </a:cubicBezTo>
                    <a:cubicBezTo>
                      <a:pt x="132" y="1093"/>
                      <a:pt x="131" y="1093"/>
                      <a:pt x="131" y="1094"/>
                    </a:cubicBezTo>
                    <a:cubicBezTo>
                      <a:pt x="131" y="1095"/>
                      <a:pt x="130" y="1096"/>
                      <a:pt x="131" y="1098"/>
                    </a:cubicBezTo>
                    <a:cubicBezTo>
                      <a:pt x="132" y="1098"/>
                      <a:pt x="132" y="1099"/>
                      <a:pt x="133" y="1099"/>
                    </a:cubicBezTo>
                    <a:cubicBezTo>
                      <a:pt x="133" y="1100"/>
                      <a:pt x="133" y="1100"/>
                      <a:pt x="134" y="1101"/>
                    </a:cubicBezTo>
                    <a:cubicBezTo>
                      <a:pt x="134" y="1101"/>
                      <a:pt x="134" y="1102"/>
                      <a:pt x="134" y="1102"/>
                    </a:cubicBezTo>
                    <a:cubicBezTo>
                      <a:pt x="134" y="1102"/>
                      <a:pt x="133" y="1102"/>
                      <a:pt x="133" y="1102"/>
                    </a:cubicBezTo>
                    <a:cubicBezTo>
                      <a:pt x="132" y="1102"/>
                      <a:pt x="132" y="1102"/>
                      <a:pt x="132" y="1102"/>
                    </a:cubicBezTo>
                    <a:cubicBezTo>
                      <a:pt x="132" y="1102"/>
                      <a:pt x="132" y="1102"/>
                      <a:pt x="131" y="1102"/>
                    </a:cubicBezTo>
                    <a:cubicBezTo>
                      <a:pt x="131" y="1102"/>
                      <a:pt x="131" y="1102"/>
                      <a:pt x="131" y="1102"/>
                    </a:cubicBezTo>
                    <a:cubicBezTo>
                      <a:pt x="130" y="1102"/>
                      <a:pt x="130" y="1102"/>
                      <a:pt x="129" y="1102"/>
                    </a:cubicBezTo>
                    <a:cubicBezTo>
                      <a:pt x="128" y="1102"/>
                      <a:pt x="127" y="1102"/>
                      <a:pt x="126" y="1103"/>
                    </a:cubicBezTo>
                    <a:cubicBezTo>
                      <a:pt x="125" y="1104"/>
                      <a:pt x="125" y="1104"/>
                      <a:pt x="124" y="1104"/>
                    </a:cubicBezTo>
                    <a:cubicBezTo>
                      <a:pt x="123" y="1104"/>
                      <a:pt x="123" y="1104"/>
                      <a:pt x="123" y="1104"/>
                    </a:cubicBezTo>
                    <a:cubicBezTo>
                      <a:pt x="122" y="1104"/>
                      <a:pt x="122" y="1104"/>
                      <a:pt x="121" y="1105"/>
                    </a:cubicBezTo>
                    <a:cubicBezTo>
                      <a:pt x="121" y="1105"/>
                      <a:pt x="120" y="1106"/>
                      <a:pt x="120" y="1107"/>
                    </a:cubicBezTo>
                    <a:cubicBezTo>
                      <a:pt x="121" y="1110"/>
                      <a:pt x="124" y="1110"/>
                      <a:pt x="125" y="1110"/>
                    </a:cubicBezTo>
                    <a:cubicBezTo>
                      <a:pt x="125" y="1111"/>
                      <a:pt x="125" y="1111"/>
                      <a:pt x="125" y="1111"/>
                    </a:cubicBezTo>
                    <a:cubicBezTo>
                      <a:pt x="126" y="1111"/>
                      <a:pt x="126" y="1111"/>
                      <a:pt x="126" y="1111"/>
                    </a:cubicBezTo>
                    <a:cubicBezTo>
                      <a:pt x="126" y="1111"/>
                      <a:pt x="125" y="1111"/>
                      <a:pt x="125" y="1111"/>
                    </a:cubicBezTo>
                    <a:cubicBezTo>
                      <a:pt x="125" y="1111"/>
                      <a:pt x="125" y="1111"/>
                      <a:pt x="125" y="1111"/>
                    </a:cubicBezTo>
                    <a:cubicBezTo>
                      <a:pt x="124" y="1111"/>
                      <a:pt x="123" y="1111"/>
                      <a:pt x="122" y="1112"/>
                    </a:cubicBezTo>
                    <a:cubicBezTo>
                      <a:pt x="122" y="1112"/>
                      <a:pt x="122" y="1111"/>
                      <a:pt x="122" y="1111"/>
                    </a:cubicBezTo>
                    <a:cubicBezTo>
                      <a:pt x="121" y="1111"/>
                      <a:pt x="121" y="1111"/>
                      <a:pt x="121" y="1110"/>
                    </a:cubicBezTo>
                    <a:cubicBezTo>
                      <a:pt x="121" y="1109"/>
                      <a:pt x="120" y="1108"/>
                      <a:pt x="118" y="1107"/>
                    </a:cubicBezTo>
                    <a:cubicBezTo>
                      <a:pt x="117" y="1107"/>
                      <a:pt x="117" y="1107"/>
                      <a:pt x="117" y="1107"/>
                    </a:cubicBezTo>
                    <a:cubicBezTo>
                      <a:pt x="117" y="1107"/>
                      <a:pt x="117" y="1107"/>
                      <a:pt x="117" y="1107"/>
                    </a:cubicBezTo>
                    <a:cubicBezTo>
                      <a:pt x="115" y="1107"/>
                      <a:pt x="113" y="1110"/>
                      <a:pt x="113" y="1112"/>
                    </a:cubicBezTo>
                    <a:cubicBezTo>
                      <a:pt x="113" y="1113"/>
                      <a:pt x="113" y="1114"/>
                      <a:pt x="114" y="1115"/>
                    </a:cubicBezTo>
                    <a:cubicBezTo>
                      <a:pt x="114" y="1115"/>
                      <a:pt x="115" y="1115"/>
                      <a:pt x="115" y="1115"/>
                    </a:cubicBezTo>
                    <a:cubicBezTo>
                      <a:pt x="116" y="1117"/>
                      <a:pt x="117" y="1118"/>
                      <a:pt x="119" y="1118"/>
                    </a:cubicBezTo>
                    <a:cubicBezTo>
                      <a:pt x="119" y="1118"/>
                      <a:pt x="119" y="1118"/>
                      <a:pt x="119" y="1118"/>
                    </a:cubicBezTo>
                    <a:cubicBezTo>
                      <a:pt x="120" y="1118"/>
                      <a:pt x="121" y="1118"/>
                      <a:pt x="121" y="1117"/>
                    </a:cubicBezTo>
                    <a:cubicBezTo>
                      <a:pt x="122" y="1118"/>
                      <a:pt x="122" y="1118"/>
                      <a:pt x="123" y="1118"/>
                    </a:cubicBezTo>
                    <a:cubicBezTo>
                      <a:pt x="124" y="1118"/>
                      <a:pt x="124" y="1118"/>
                      <a:pt x="124" y="1118"/>
                    </a:cubicBezTo>
                    <a:cubicBezTo>
                      <a:pt x="125" y="1118"/>
                      <a:pt x="126" y="1118"/>
                      <a:pt x="126" y="1118"/>
                    </a:cubicBezTo>
                    <a:cubicBezTo>
                      <a:pt x="126" y="1118"/>
                      <a:pt x="127" y="1119"/>
                      <a:pt x="127" y="1119"/>
                    </a:cubicBezTo>
                    <a:cubicBezTo>
                      <a:pt x="128" y="1121"/>
                      <a:pt x="129" y="1122"/>
                      <a:pt x="130" y="1122"/>
                    </a:cubicBezTo>
                    <a:cubicBezTo>
                      <a:pt x="131" y="1123"/>
                      <a:pt x="131" y="1123"/>
                      <a:pt x="131" y="1123"/>
                    </a:cubicBezTo>
                    <a:cubicBezTo>
                      <a:pt x="131" y="1123"/>
                      <a:pt x="131" y="1123"/>
                      <a:pt x="131" y="1123"/>
                    </a:cubicBezTo>
                    <a:cubicBezTo>
                      <a:pt x="132" y="1124"/>
                      <a:pt x="133" y="1125"/>
                      <a:pt x="134" y="1125"/>
                    </a:cubicBezTo>
                    <a:cubicBezTo>
                      <a:pt x="135" y="1125"/>
                      <a:pt x="136" y="1125"/>
                      <a:pt x="137" y="1124"/>
                    </a:cubicBezTo>
                    <a:cubicBezTo>
                      <a:pt x="137" y="1124"/>
                      <a:pt x="137" y="1124"/>
                      <a:pt x="137" y="1124"/>
                    </a:cubicBezTo>
                    <a:cubicBezTo>
                      <a:pt x="138" y="1124"/>
                      <a:pt x="138" y="1124"/>
                      <a:pt x="138" y="1124"/>
                    </a:cubicBezTo>
                    <a:cubicBezTo>
                      <a:pt x="137" y="1124"/>
                      <a:pt x="137" y="1125"/>
                      <a:pt x="136" y="1126"/>
                    </a:cubicBezTo>
                    <a:cubicBezTo>
                      <a:pt x="136" y="1127"/>
                      <a:pt x="136" y="1129"/>
                      <a:pt x="137" y="1130"/>
                    </a:cubicBezTo>
                    <a:cubicBezTo>
                      <a:pt x="138" y="1131"/>
                      <a:pt x="140" y="1131"/>
                      <a:pt x="141" y="1131"/>
                    </a:cubicBezTo>
                    <a:cubicBezTo>
                      <a:pt x="141" y="1131"/>
                      <a:pt x="141" y="1131"/>
                      <a:pt x="141" y="1131"/>
                    </a:cubicBezTo>
                    <a:cubicBezTo>
                      <a:pt x="141" y="1132"/>
                      <a:pt x="141" y="1132"/>
                      <a:pt x="141" y="1133"/>
                    </a:cubicBezTo>
                    <a:cubicBezTo>
                      <a:pt x="141" y="1133"/>
                      <a:pt x="141" y="1133"/>
                      <a:pt x="141" y="1133"/>
                    </a:cubicBezTo>
                    <a:cubicBezTo>
                      <a:pt x="139" y="1133"/>
                      <a:pt x="139" y="1133"/>
                      <a:pt x="139" y="1133"/>
                    </a:cubicBezTo>
                    <a:cubicBezTo>
                      <a:pt x="139" y="1135"/>
                      <a:pt x="139" y="1135"/>
                      <a:pt x="139" y="1135"/>
                    </a:cubicBezTo>
                    <a:cubicBezTo>
                      <a:pt x="138" y="1136"/>
                      <a:pt x="138" y="1136"/>
                      <a:pt x="138" y="1136"/>
                    </a:cubicBezTo>
                    <a:cubicBezTo>
                      <a:pt x="136" y="1137"/>
                      <a:pt x="135" y="1140"/>
                      <a:pt x="136" y="1142"/>
                    </a:cubicBezTo>
                    <a:cubicBezTo>
                      <a:pt x="136" y="1143"/>
                      <a:pt x="137" y="1145"/>
                      <a:pt x="140" y="1145"/>
                    </a:cubicBezTo>
                    <a:cubicBezTo>
                      <a:pt x="140" y="1145"/>
                      <a:pt x="140" y="1145"/>
                      <a:pt x="140" y="1145"/>
                    </a:cubicBezTo>
                    <a:cubicBezTo>
                      <a:pt x="140" y="1145"/>
                      <a:pt x="140" y="1146"/>
                      <a:pt x="140" y="1148"/>
                    </a:cubicBezTo>
                    <a:cubicBezTo>
                      <a:pt x="140" y="1148"/>
                      <a:pt x="140" y="1148"/>
                      <a:pt x="140" y="1149"/>
                    </a:cubicBezTo>
                    <a:cubicBezTo>
                      <a:pt x="140" y="1148"/>
                      <a:pt x="140" y="1148"/>
                      <a:pt x="140" y="1148"/>
                    </a:cubicBezTo>
                    <a:cubicBezTo>
                      <a:pt x="139" y="1148"/>
                      <a:pt x="138" y="1149"/>
                      <a:pt x="137" y="1149"/>
                    </a:cubicBezTo>
                    <a:cubicBezTo>
                      <a:pt x="136" y="1150"/>
                      <a:pt x="136" y="1152"/>
                      <a:pt x="136" y="1153"/>
                    </a:cubicBezTo>
                    <a:cubicBezTo>
                      <a:pt x="136" y="1153"/>
                      <a:pt x="135" y="1157"/>
                      <a:pt x="136" y="1159"/>
                    </a:cubicBezTo>
                    <a:cubicBezTo>
                      <a:pt x="135" y="1160"/>
                      <a:pt x="135" y="1160"/>
                      <a:pt x="134" y="1161"/>
                    </a:cubicBezTo>
                    <a:cubicBezTo>
                      <a:pt x="133" y="1162"/>
                      <a:pt x="133" y="1163"/>
                      <a:pt x="133" y="1164"/>
                    </a:cubicBezTo>
                    <a:cubicBezTo>
                      <a:pt x="133" y="1164"/>
                      <a:pt x="133" y="1165"/>
                      <a:pt x="133" y="1165"/>
                    </a:cubicBezTo>
                    <a:cubicBezTo>
                      <a:pt x="133" y="1165"/>
                      <a:pt x="133" y="1166"/>
                      <a:pt x="132" y="1166"/>
                    </a:cubicBezTo>
                    <a:cubicBezTo>
                      <a:pt x="131" y="1167"/>
                      <a:pt x="130" y="1169"/>
                      <a:pt x="131" y="1171"/>
                    </a:cubicBezTo>
                    <a:cubicBezTo>
                      <a:pt x="131" y="1173"/>
                      <a:pt x="131" y="1173"/>
                      <a:pt x="131" y="1173"/>
                    </a:cubicBezTo>
                    <a:cubicBezTo>
                      <a:pt x="133" y="1173"/>
                      <a:pt x="133" y="1173"/>
                      <a:pt x="133" y="1173"/>
                    </a:cubicBezTo>
                    <a:cubicBezTo>
                      <a:pt x="134" y="1174"/>
                      <a:pt x="136" y="1174"/>
                      <a:pt x="137" y="1174"/>
                    </a:cubicBezTo>
                    <a:cubicBezTo>
                      <a:pt x="138" y="1174"/>
                      <a:pt x="138" y="1174"/>
                      <a:pt x="138" y="1174"/>
                    </a:cubicBezTo>
                    <a:cubicBezTo>
                      <a:pt x="138" y="1174"/>
                      <a:pt x="139" y="1174"/>
                      <a:pt x="139" y="1174"/>
                    </a:cubicBezTo>
                    <a:cubicBezTo>
                      <a:pt x="139" y="1174"/>
                      <a:pt x="139" y="1175"/>
                      <a:pt x="139" y="1176"/>
                    </a:cubicBezTo>
                    <a:cubicBezTo>
                      <a:pt x="138" y="1176"/>
                      <a:pt x="138" y="1176"/>
                      <a:pt x="137" y="1176"/>
                    </a:cubicBezTo>
                    <a:cubicBezTo>
                      <a:pt x="136" y="1177"/>
                      <a:pt x="136" y="1178"/>
                      <a:pt x="136" y="1178"/>
                    </a:cubicBezTo>
                    <a:cubicBezTo>
                      <a:pt x="136" y="1178"/>
                      <a:pt x="136" y="1179"/>
                      <a:pt x="136" y="1179"/>
                    </a:cubicBezTo>
                    <a:cubicBezTo>
                      <a:pt x="135" y="1179"/>
                      <a:pt x="135" y="1179"/>
                      <a:pt x="135" y="1179"/>
                    </a:cubicBezTo>
                    <a:cubicBezTo>
                      <a:pt x="135" y="1179"/>
                      <a:pt x="135" y="1179"/>
                      <a:pt x="134" y="1179"/>
                    </a:cubicBezTo>
                    <a:cubicBezTo>
                      <a:pt x="134" y="1179"/>
                      <a:pt x="134" y="1179"/>
                      <a:pt x="133" y="1179"/>
                    </a:cubicBezTo>
                    <a:cubicBezTo>
                      <a:pt x="131" y="1179"/>
                      <a:pt x="129" y="1182"/>
                      <a:pt x="128" y="1184"/>
                    </a:cubicBezTo>
                    <a:cubicBezTo>
                      <a:pt x="127" y="1184"/>
                      <a:pt x="127" y="1185"/>
                      <a:pt x="127" y="1185"/>
                    </a:cubicBezTo>
                    <a:cubicBezTo>
                      <a:pt x="126" y="1186"/>
                      <a:pt x="126" y="1186"/>
                      <a:pt x="126" y="1186"/>
                    </a:cubicBezTo>
                    <a:cubicBezTo>
                      <a:pt x="126" y="1187"/>
                      <a:pt x="125" y="1188"/>
                      <a:pt x="125" y="1188"/>
                    </a:cubicBezTo>
                    <a:cubicBezTo>
                      <a:pt x="125" y="1188"/>
                      <a:pt x="124" y="1188"/>
                      <a:pt x="124" y="1189"/>
                    </a:cubicBezTo>
                    <a:cubicBezTo>
                      <a:pt x="123" y="1189"/>
                      <a:pt x="122" y="1189"/>
                      <a:pt x="121" y="1190"/>
                    </a:cubicBezTo>
                    <a:cubicBezTo>
                      <a:pt x="119" y="1193"/>
                      <a:pt x="120" y="1197"/>
                      <a:pt x="121" y="1199"/>
                    </a:cubicBezTo>
                    <a:cubicBezTo>
                      <a:pt x="122" y="1201"/>
                      <a:pt x="124" y="1203"/>
                      <a:pt x="126" y="1204"/>
                    </a:cubicBezTo>
                    <a:cubicBezTo>
                      <a:pt x="127" y="1204"/>
                      <a:pt x="127" y="1204"/>
                      <a:pt x="128" y="1205"/>
                    </a:cubicBezTo>
                    <a:cubicBezTo>
                      <a:pt x="128" y="1205"/>
                      <a:pt x="129" y="1206"/>
                      <a:pt x="130" y="1207"/>
                    </a:cubicBezTo>
                    <a:cubicBezTo>
                      <a:pt x="130" y="1208"/>
                      <a:pt x="130" y="1208"/>
                      <a:pt x="130" y="1208"/>
                    </a:cubicBezTo>
                    <a:cubicBezTo>
                      <a:pt x="131" y="1208"/>
                      <a:pt x="131" y="1210"/>
                      <a:pt x="133" y="1210"/>
                    </a:cubicBezTo>
                    <a:cubicBezTo>
                      <a:pt x="134" y="1210"/>
                      <a:pt x="134" y="1209"/>
                      <a:pt x="135" y="1209"/>
                    </a:cubicBezTo>
                    <a:cubicBezTo>
                      <a:pt x="137" y="1209"/>
                      <a:pt x="138" y="1207"/>
                      <a:pt x="139" y="1205"/>
                    </a:cubicBezTo>
                    <a:cubicBezTo>
                      <a:pt x="139" y="1203"/>
                      <a:pt x="138" y="1201"/>
                      <a:pt x="137" y="1200"/>
                    </a:cubicBezTo>
                    <a:cubicBezTo>
                      <a:pt x="136" y="1199"/>
                      <a:pt x="136" y="1199"/>
                      <a:pt x="135" y="1198"/>
                    </a:cubicBezTo>
                    <a:cubicBezTo>
                      <a:pt x="134" y="1198"/>
                      <a:pt x="134" y="1197"/>
                      <a:pt x="133" y="1196"/>
                    </a:cubicBezTo>
                    <a:cubicBezTo>
                      <a:pt x="133" y="1196"/>
                      <a:pt x="134" y="1196"/>
                      <a:pt x="134" y="1196"/>
                    </a:cubicBezTo>
                    <a:cubicBezTo>
                      <a:pt x="135" y="1196"/>
                      <a:pt x="136" y="1196"/>
                      <a:pt x="137" y="1196"/>
                    </a:cubicBezTo>
                    <a:cubicBezTo>
                      <a:pt x="138" y="1195"/>
                      <a:pt x="139" y="1195"/>
                      <a:pt x="140" y="1194"/>
                    </a:cubicBezTo>
                    <a:cubicBezTo>
                      <a:pt x="140" y="1195"/>
                      <a:pt x="140" y="1197"/>
                      <a:pt x="141" y="1197"/>
                    </a:cubicBezTo>
                    <a:cubicBezTo>
                      <a:pt x="142" y="1198"/>
                      <a:pt x="144" y="1199"/>
                      <a:pt x="145" y="1199"/>
                    </a:cubicBezTo>
                    <a:cubicBezTo>
                      <a:pt x="146" y="1199"/>
                      <a:pt x="147" y="1200"/>
                      <a:pt x="147" y="1200"/>
                    </a:cubicBezTo>
                    <a:cubicBezTo>
                      <a:pt x="147" y="1200"/>
                      <a:pt x="147" y="1201"/>
                      <a:pt x="147" y="1201"/>
                    </a:cubicBezTo>
                    <a:cubicBezTo>
                      <a:pt x="148" y="1202"/>
                      <a:pt x="149" y="1202"/>
                      <a:pt x="150" y="1203"/>
                    </a:cubicBezTo>
                    <a:cubicBezTo>
                      <a:pt x="152" y="1204"/>
                      <a:pt x="153" y="1204"/>
                      <a:pt x="155" y="1204"/>
                    </a:cubicBezTo>
                    <a:cubicBezTo>
                      <a:pt x="155" y="1204"/>
                      <a:pt x="155" y="1205"/>
                      <a:pt x="156" y="1205"/>
                    </a:cubicBezTo>
                    <a:cubicBezTo>
                      <a:pt x="157" y="1205"/>
                      <a:pt x="157" y="1205"/>
                      <a:pt x="158" y="1206"/>
                    </a:cubicBezTo>
                    <a:cubicBezTo>
                      <a:pt x="158" y="1206"/>
                      <a:pt x="159" y="1206"/>
                      <a:pt x="159" y="1206"/>
                    </a:cubicBezTo>
                    <a:cubicBezTo>
                      <a:pt x="159" y="1206"/>
                      <a:pt x="159" y="1206"/>
                      <a:pt x="160" y="1206"/>
                    </a:cubicBezTo>
                    <a:cubicBezTo>
                      <a:pt x="161" y="1206"/>
                      <a:pt x="162" y="1207"/>
                      <a:pt x="163" y="1207"/>
                    </a:cubicBezTo>
                    <a:cubicBezTo>
                      <a:pt x="164" y="1207"/>
                      <a:pt x="165" y="1206"/>
                      <a:pt x="165" y="1206"/>
                    </a:cubicBezTo>
                    <a:cubicBezTo>
                      <a:pt x="167" y="1205"/>
                      <a:pt x="167" y="1204"/>
                      <a:pt x="167" y="1202"/>
                    </a:cubicBezTo>
                    <a:cubicBezTo>
                      <a:pt x="167" y="1202"/>
                      <a:pt x="167" y="1202"/>
                      <a:pt x="167" y="1202"/>
                    </a:cubicBezTo>
                    <a:cubicBezTo>
                      <a:pt x="167" y="1202"/>
                      <a:pt x="168" y="1202"/>
                      <a:pt x="168" y="1202"/>
                    </a:cubicBezTo>
                    <a:cubicBezTo>
                      <a:pt x="169" y="1202"/>
                      <a:pt x="171" y="1203"/>
                      <a:pt x="171" y="1204"/>
                    </a:cubicBezTo>
                    <a:cubicBezTo>
                      <a:pt x="172" y="1204"/>
                      <a:pt x="172" y="1205"/>
                      <a:pt x="173" y="1205"/>
                    </a:cubicBezTo>
                    <a:cubicBezTo>
                      <a:pt x="173" y="1206"/>
                      <a:pt x="174" y="1206"/>
                      <a:pt x="174" y="1206"/>
                    </a:cubicBezTo>
                    <a:cubicBezTo>
                      <a:pt x="173" y="1206"/>
                      <a:pt x="173" y="1206"/>
                      <a:pt x="172" y="1206"/>
                    </a:cubicBezTo>
                    <a:cubicBezTo>
                      <a:pt x="172" y="1206"/>
                      <a:pt x="171" y="1206"/>
                      <a:pt x="170" y="1206"/>
                    </a:cubicBezTo>
                    <a:cubicBezTo>
                      <a:pt x="168" y="1207"/>
                      <a:pt x="167" y="1209"/>
                      <a:pt x="167" y="1211"/>
                    </a:cubicBezTo>
                    <a:cubicBezTo>
                      <a:pt x="167" y="1212"/>
                      <a:pt x="167" y="1213"/>
                      <a:pt x="168" y="1214"/>
                    </a:cubicBezTo>
                    <a:cubicBezTo>
                      <a:pt x="168" y="1214"/>
                      <a:pt x="168" y="1214"/>
                      <a:pt x="168" y="1214"/>
                    </a:cubicBezTo>
                    <a:cubicBezTo>
                      <a:pt x="168" y="1215"/>
                      <a:pt x="167" y="1217"/>
                      <a:pt x="169" y="1218"/>
                    </a:cubicBezTo>
                    <a:cubicBezTo>
                      <a:pt x="170" y="1219"/>
                      <a:pt x="171" y="1219"/>
                      <a:pt x="171" y="1219"/>
                    </a:cubicBezTo>
                    <a:cubicBezTo>
                      <a:pt x="171" y="1219"/>
                      <a:pt x="171" y="1219"/>
                      <a:pt x="171" y="1219"/>
                    </a:cubicBezTo>
                    <a:cubicBezTo>
                      <a:pt x="173" y="1219"/>
                      <a:pt x="175" y="1217"/>
                      <a:pt x="175" y="1216"/>
                    </a:cubicBezTo>
                    <a:cubicBezTo>
                      <a:pt x="176" y="1216"/>
                      <a:pt x="176" y="1216"/>
                      <a:pt x="176" y="1216"/>
                    </a:cubicBezTo>
                    <a:cubicBezTo>
                      <a:pt x="176" y="1215"/>
                      <a:pt x="176" y="1215"/>
                      <a:pt x="176" y="1215"/>
                    </a:cubicBezTo>
                    <a:cubicBezTo>
                      <a:pt x="177" y="1215"/>
                      <a:pt x="178" y="1214"/>
                      <a:pt x="179" y="1212"/>
                    </a:cubicBezTo>
                    <a:cubicBezTo>
                      <a:pt x="179" y="1211"/>
                      <a:pt x="179" y="1211"/>
                      <a:pt x="179" y="1210"/>
                    </a:cubicBezTo>
                    <a:cubicBezTo>
                      <a:pt x="179" y="1210"/>
                      <a:pt x="180" y="1211"/>
                      <a:pt x="181" y="1211"/>
                    </a:cubicBezTo>
                    <a:cubicBezTo>
                      <a:pt x="182" y="1211"/>
                      <a:pt x="183" y="1211"/>
                      <a:pt x="184" y="1212"/>
                    </a:cubicBezTo>
                    <a:cubicBezTo>
                      <a:pt x="184" y="1212"/>
                      <a:pt x="184" y="1212"/>
                      <a:pt x="184" y="1212"/>
                    </a:cubicBezTo>
                    <a:cubicBezTo>
                      <a:pt x="184" y="1213"/>
                      <a:pt x="182" y="1214"/>
                      <a:pt x="181" y="1214"/>
                    </a:cubicBezTo>
                    <a:cubicBezTo>
                      <a:pt x="181" y="1214"/>
                      <a:pt x="180" y="1215"/>
                      <a:pt x="179" y="1215"/>
                    </a:cubicBezTo>
                    <a:cubicBezTo>
                      <a:pt x="179" y="1215"/>
                      <a:pt x="179" y="1215"/>
                      <a:pt x="178" y="1216"/>
                    </a:cubicBezTo>
                    <a:cubicBezTo>
                      <a:pt x="176" y="1216"/>
                      <a:pt x="176" y="1218"/>
                      <a:pt x="175" y="1218"/>
                    </a:cubicBezTo>
                    <a:cubicBezTo>
                      <a:pt x="175" y="1219"/>
                      <a:pt x="175" y="1219"/>
                      <a:pt x="175" y="1219"/>
                    </a:cubicBezTo>
                    <a:cubicBezTo>
                      <a:pt x="174" y="1220"/>
                      <a:pt x="174" y="1220"/>
                      <a:pt x="174" y="1220"/>
                    </a:cubicBezTo>
                    <a:cubicBezTo>
                      <a:pt x="173" y="1221"/>
                      <a:pt x="171" y="1225"/>
                      <a:pt x="173" y="1228"/>
                    </a:cubicBezTo>
                    <a:cubicBezTo>
                      <a:pt x="173" y="1229"/>
                      <a:pt x="174" y="1229"/>
                      <a:pt x="174" y="1229"/>
                    </a:cubicBezTo>
                    <a:cubicBezTo>
                      <a:pt x="173" y="1230"/>
                      <a:pt x="173" y="1230"/>
                      <a:pt x="172" y="1231"/>
                    </a:cubicBezTo>
                    <a:cubicBezTo>
                      <a:pt x="171" y="1233"/>
                      <a:pt x="170" y="1237"/>
                      <a:pt x="171" y="1239"/>
                    </a:cubicBezTo>
                    <a:cubicBezTo>
                      <a:pt x="171" y="1239"/>
                      <a:pt x="171" y="1240"/>
                      <a:pt x="171" y="1240"/>
                    </a:cubicBezTo>
                    <a:cubicBezTo>
                      <a:pt x="171" y="1240"/>
                      <a:pt x="170" y="1239"/>
                      <a:pt x="169" y="1239"/>
                    </a:cubicBezTo>
                    <a:cubicBezTo>
                      <a:pt x="169" y="1239"/>
                      <a:pt x="168" y="1240"/>
                      <a:pt x="167" y="1240"/>
                    </a:cubicBezTo>
                    <a:cubicBezTo>
                      <a:pt x="166" y="1240"/>
                      <a:pt x="166" y="1240"/>
                      <a:pt x="166" y="1240"/>
                    </a:cubicBezTo>
                    <a:cubicBezTo>
                      <a:pt x="166" y="1241"/>
                      <a:pt x="166" y="1241"/>
                      <a:pt x="166" y="1241"/>
                    </a:cubicBezTo>
                    <a:cubicBezTo>
                      <a:pt x="166" y="1241"/>
                      <a:pt x="166" y="1242"/>
                      <a:pt x="166" y="1242"/>
                    </a:cubicBezTo>
                    <a:cubicBezTo>
                      <a:pt x="166" y="1241"/>
                      <a:pt x="166" y="1241"/>
                      <a:pt x="166" y="1240"/>
                    </a:cubicBezTo>
                    <a:cubicBezTo>
                      <a:pt x="166" y="1240"/>
                      <a:pt x="166" y="1240"/>
                      <a:pt x="166" y="1240"/>
                    </a:cubicBezTo>
                    <a:cubicBezTo>
                      <a:pt x="165" y="1238"/>
                      <a:pt x="165" y="1238"/>
                      <a:pt x="165" y="1238"/>
                    </a:cubicBezTo>
                    <a:cubicBezTo>
                      <a:pt x="164" y="1238"/>
                      <a:pt x="164" y="1238"/>
                      <a:pt x="164" y="1238"/>
                    </a:cubicBezTo>
                    <a:cubicBezTo>
                      <a:pt x="164" y="1237"/>
                      <a:pt x="164" y="1237"/>
                      <a:pt x="164" y="1236"/>
                    </a:cubicBezTo>
                    <a:cubicBezTo>
                      <a:pt x="163" y="1235"/>
                      <a:pt x="162" y="1234"/>
                      <a:pt x="160" y="1234"/>
                    </a:cubicBezTo>
                    <a:cubicBezTo>
                      <a:pt x="158" y="1234"/>
                      <a:pt x="154" y="1236"/>
                      <a:pt x="154" y="1239"/>
                    </a:cubicBezTo>
                    <a:cubicBezTo>
                      <a:pt x="154" y="1239"/>
                      <a:pt x="154" y="1241"/>
                      <a:pt x="156" y="1242"/>
                    </a:cubicBezTo>
                    <a:cubicBezTo>
                      <a:pt x="156" y="1243"/>
                      <a:pt x="156" y="1245"/>
                      <a:pt x="158" y="1246"/>
                    </a:cubicBezTo>
                    <a:cubicBezTo>
                      <a:pt x="158" y="1246"/>
                      <a:pt x="159" y="1246"/>
                      <a:pt x="159" y="1246"/>
                    </a:cubicBezTo>
                    <a:cubicBezTo>
                      <a:pt x="160" y="1246"/>
                      <a:pt x="160" y="1246"/>
                      <a:pt x="160" y="1246"/>
                    </a:cubicBezTo>
                    <a:cubicBezTo>
                      <a:pt x="160" y="1247"/>
                      <a:pt x="159" y="1248"/>
                      <a:pt x="159" y="1248"/>
                    </a:cubicBezTo>
                    <a:cubicBezTo>
                      <a:pt x="158" y="1248"/>
                      <a:pt x="157" y="1248"/>
                      <a:pt x="156" y="1248"/>
                    </a:cubicBezTo>
                    <a:cubicBezTo>
                      <a:pt x="153" y="1248"/>
                      <a:pt x="151" y="1249"/>
                      <a:pt x="151" y="1252"/>
                    </a:cubicBezTo>
                    <a:cubicBezTo>
                      <a:pt x="150" y="1255"/>
                      <a:pt x="152" y="1257"/>
                      <a:pt x="153" y="1258"/>
                    </a:cubicBezTo>
                    <a:cubicBezTo>
                      <a:pt x="153" y="1259"/>
                      <a:pt x="153" y="1259"/>
                      <a:pt x="154" y="1260"/>
                    </a:cubicBezTo>
                    <a:cubicBezTo>
                      <a:pt x="156" y="1262"/>
                      <a:pt x="157" y="1263"/>
                      <a:pt x="156" y="1264"/>
                    </a:cubicBezTo>
                    <a:cubicBezTo>
                      <a:pt x="154" y="1268"/>
                      <a:pt x="153" y="1270"/>
                      <a:pt x="157" y="1274"/>
                    </a:cubicBezTo>
                    <a:cubicBezTo>
                      <a:pt x="157" y="1274"/>
                      <a:pt x="158" y="1275"/>
                      <a:pt x="158" y="1276"/>
                    </a:cubicBezTo>
                    <a:cubicBezTo>
                      <a:pt x="159" y="1278"/>
                      <a:pt x="161" y="1280"/>
                      <a:pt x="164" y="1280"/>
                    </a:cubicBezTo>
                    <a:cubicBezTo>
                      <a:pt x="164" y="1280"/>
                      <a:pt x="164" y="1280"/>
                      <a:pt x="164" y="1280"/>
                    </a:cubicBezTo>
                    <a:cubicBezTo>
                      <a:pt x="165" y="1280"/>
                      <a:pt x="165" y="1280"/>
                      <a:pt x="166" y="1280"/>
                    </a:cubicBezTo>
                    <a:cubicBezTo>
                      <a:pt x="165" y="1280"/>
                      <a:pt x="164" y="1281"/>
                      <a:pt x="164" y="1281"/>
                    </a:cubicBezTo>
                    <a:cubicBezTo>
                      <a:pt x="163" y="1283"/>
                      <a:pt x="162" y="1284"/>
                      <a:pt x="162" y="1285"/>
                    </a:cubicBezTo>
                    <a:cubicBezTo>
                      <a:pt x="163" y="1288"/>
                      <a:pt x="167" y="1291"/>
                      <a:pt x="167" y="1291"/>
                    </a:cubicBezTo>
                    <a:cubicBezTo>
                      <a:pt x="168" y="1291"/>
                      <a:pt x="169" y="1291"/>
                      <a:pt x="170" y="1291"/>
                    </a:cubicBezTo>
                    <a:cubicBezTo>
                      <a:pt x="171" y="1291"/>
                      <a:pt x="171" y="1291"/>
                      <a:pt x="171" y="1291"/>
                    </a:cubicBezTo>
                    <a:cubicBezTo>
                      <a:pt x="170" y="1292"/>
                      <a:pt x="170" y="1292"/>
                      <a:pt x="170" y="1292"/>
                    </a:cubicBezTo>
                    <a:cubicBezTo>
                      <a:pt x="169" y="1292"/>
                      <a:pt x="168" y="1294"/>
                      <a:pt x="168" y="1295"/>
                    </a:cubicBezTo>
                    <a:cubicBezTo>
                      <a:pt x="167" y="1297"/>
                      <a:pt x="168" y="1299"/>
                      <a:pt x="169" y="1300"/>
                    </a:cubicBezTo>
                    <a:cubicBezTo>
                      <a:pt x="170" y="1301"/>
                      <a:pt x="172" y="1302"/>
                      <a:pt x="173" y="1302"/>
                    </a:cubicBezTo>
                    <a:cubicBezTo>
                      <a:pt x="174" y="1302"/>
                      <a:pt x="175" y="1302"/>
                      <a:pt x="176" y="1301"/>
                    </a:cubicBezTo>
                    <a:cubicBezTo>
                      <a:pt x="176" y="1302"/>
                      <a:pt x="176" y="1302"/>
                      <a:pt x="176" y="1302"/>
                    </a:cubicBezTo>
                    <a:cubicBezTo>
                      <a:pt x="176" y="1307"/>
                      <a:pt x="183" y="1310"/>
                      <a:pt x="185" y="1310"/>
                    </a:cubicBezTo>
                    <a:cubicBezTo>
                      <a:pt x="186" y="1311"/>
                      <a:pt x="187" y="1311"/>
                      <a:pt x="187" y="1312"/>
                    </a:cubicBezTo>
                    <a:cubicBezTo>
                      <a:pt x="187" y="1312"/>
                      <a:pt x="186" y="1312"/>
                      <a:pt x="186" y="1312"/>
                    </a:cubicBezTo>
                    <a:cubicBezTo>
                      <a:pt x="185" y="1311"/>
                      <a:pt x="185" y="1311"/>
                      <a:pt x="185" y="1311"/>
                    </a:cubicBezTo>
                    <a:cubicBezTo>
                      <a:pt x="184" y="1311"/>
                      <a:pt x="184" y="1311"/>
                      <a:pt x="183" y="1311"/>
                    </a:cubicBezTo>
                    <a:cubicBezTo>
                      <a:pt x="181" y="1311"/>
                      <a:pt x="179" y="1313"/>
                      <a:pt x="179" y="1314"/>
                    </a:cubicBezTo>
                    <a:cubicBezTo>
                      <a:pt x="177" y="1317"/>
                      <a:pt x="177" y="1317"/>
                      <a:pt x="177" y="1317"/>
                    </a:cubicBezTo>
                    <a:cubicBezTo>
                      <a:pt x="181" y="1318"/>
                      <a:pt x="181" y="1318"/>
                      <a:pt x="181" y="1318"/>
                    </a:cubicBezTo>
                    <a:cubicBezTo>
                      <a:pt x="181" y="1318"/>
                      <a:pt x="181" y="1318"/>
                      <a:pt x="181" y="1318"/>
                    </a:cubicBezTo>
                    <a:cubicBezTo>
                      <a:pt x="181" y="1319"/>
                      <a:pt x="182" y="1321"/>
                      <a:pt x="183" y="1322"/>
                    </a:cubicBezTo>
                    <a:cubicBezTo>
                      <a:pt x="184" y="1323"/>
                      <a:pt x="186" y="1323"/>
                      <a:pt x="187" y="1323"/>
                    </a:cubicBezTo>
                    <a:cubicBezTo>
                      <a:pt x="187" y="1323"/>
                      <a:pt x="188" y="1323"/>
                      <a:pt x="188" y="1323"/>
                    </a:cubicBezTo>
                    <a:cubicBezTo>
                      <a:pt x="188" y="1323"/>
                      <a:pt x="189" y="1323"/>
                      <a:pt x="189" y="1323"/>
                    </a:cubicBezTo>
                    <a:cubicBezTo>
                      <a:pt x="189" y="1323"/>
                      <a:pt x="189" y="1323"/>
                      <a:pt x="189" y="1323"/>
                    </a:cubicBezTo>
                    <a:cubicBezTo>
                      <a:pt x="189" y="1323"/>
                      <a:pt x="190" y="1324"/>
                      <a:pt x="191" y="1325"/>
                    </a:cubicBezTo>
                    <a:cubicBezTo>
                      <a:pt x="192" y="1326"/>
                      <a:pt x="193" y="1326"/>
                      <a:pt x="194" y="1326"/>
                    </a:cubicBezTo>
                    <a:cubicBezTo>
                      <a:pt x="195" y="1326"/>
                      <a:pt x="196" y="1326"/>
                      <a:pt x="196" y="1326"/>
                    </a:cubicBezTo>
                    <a:cubicBezTo>
                      <a:pt x="197" y="1326"/>
                      <a:pt x="197" y="1325"/>
                      <a:pt x="197" y="1325"/>
                    </a:cubicBezTo>
                    <a:cubicBezTo>
                      <a:pt x="198" y="1325"/>
                      <a:pt x="198" y="1326"/>
                      <a:pt x="198" y="1326"/>
                    </a:cubicBezTo>
                    <a:cubicBezTo>
                      <a:pt x="199" y="1326"/>
                      <a:pt x="200" y="1326"/>
                      <a:pt x="201" y="1326"/>
                    </a:cubicBezTo>
                    <a:cubicBezTo>
                      <a:pt x="202" y="1326"/>
                      <a:pt x="203" y="1326"/>
                      <a:pt x="204" y="1325"/>
                    </a:cubicBezTo>
                    <a:cubicBezTo>
                      <a:pt x="204" y="1325"/>
                      <a:pt x="204" y="1326"/>
                      <a:pt x="205" y="1327"/>
                    </a:cubicBezTo>
                    <a:cubicBezTo>
                      <a:pt x="205" y="1327"/>
                      <a:pt x="206" y="1328"/>
                      <a:pt x="209" y="1330"/>
                    </a:cubicBezTo>
                    <a:cubicBezTo>
                      <a:pt x="208" y="1330"/>
                      <a:pt x="208" y="1330"/>
                      <a:pt x="208" y="1330"/>
                    </a:cubicBezTo>
                    <a:cubicBezTo>
                      <a:pt x="207" y="1329"/>
                      <a:pt x="207" y="1329"/>
                      <a:pt x="206" y="1329"/>
                    </a:cubicBezTo>
                    <a:cubicBezTo>
                      <a:pt x="205" y="1329"/>
                      <a:pt x="205" y="1329"/>
                      <a:pt x="204" y="1329"/>
                    </a:cubicBezTo>
                    <a:cubicBezTo>
                      <a:pt x="204" y="1328"/>
                      <a:pt x="203" y="1327"/>
                      <a:pt x="202" y="1327"/>
                    </a:cubicBezTo>
                    <a:cubicBezTo>
                      <a:pt x="201" y="1327"/>
                      <a:pt x="201" y="1327"/>
                      <a:pt x="200" y="1327"/>
                    </a:cubicBezTo>
                    <a:cubicBezTo>
                      <a:pt x="200" y="1327"/>
                      <a:pt x="199" y="1327"/>
                      <a:pt x="199" y="1327"/>
                    </a:cubicBezTo>
                    <a:cubicBezTo>
                      <a:pt x="198" y="1327"/>
                      <a:pt x="198" y="1327"/>
                      <a:pt x="198" y="1327"/>
                    </a:cubicBezTo>
                    <a:cubicBezTo>
                      <a:pt x="198" y="1327"/>
                      <a:pt x="198" y="1327"/>
                      <a:pt x="198" y="1327"/>
                    </a:cubicBezTo>
                    <a:cubicBezTo>
                      <a:pt x="197" y="1327"/>
                      <a:pt x="197" y="1327"/>
                      <a:pt x="196" y="1327"/>
                    </a:cubicBezTo>
                    <a:cubicBezTo>
                      <a:pt x="194" y="1327"/>
                      <a:pt x="193" y="1328"/>
                      <a:pt x="193" y="1329"/>
                    </a:cubicBezTo>
                    <a:cubicBezTo>
                      <a:pt x="192" y="1330"/>
                      <a:pt x="192" y="1332"/>
                      <a:pt x="193" y="1333"/>
                    </a:cubicBezTo>
                    <a:cubicBezTo>
                      <a:pt x="193" y="1334"/>
                      <a:pt x="194" y="1335"/>
                      <a:pt x="194" y="1335"/>
                    </a:cubicBezTo>
                    <a:cubicBezTo>
                      <a:pt x="194" y="1335"/>
                      <a:pt x="194" y="1335"/>
                      <a:pt x="194" y="1335"/>
                    </a:cubicBezTo>
                    <a:cubicBezTo>
                      <a:pt x="194" y="1337"/>
                      <a:pt x="194" y="1339"/>
                      <a:pt x="194" y="1341"/>
                    </a:cubicBezTo>
                    <a:cubicBezTo>
                      <a:pt x="195" y="1344"/>
                      <a:pt x="197" y="1344"/>
                      <a:pt x="198" y="1344"/>
                    </a:cubicBezTo>
                    <a:cubicBezTo>
                      <a:pt x="199" y="1344"/>
                      <a:pt x="199" y="1344"/>
                      <a:pt x="200" y="1344"/>
                    </a:cubicBezTo>
                    <a:cubicBezTo>
                      <a:pt x="200" y="1344"/>
                      <a:pt x="200" y="1344"/>
                      <a:pt x="200" y="1344"/>
                    </a:cubicBezTo>
                    <a:cubicBezTo>
                      <a:pt x="200" y="1344"/>
                      <a:pt x="201" y="1345"/>
                      <a:pt x="201" y="1345"/>
                    </a:cubicBezTo>
                    <a:cubicBezTo>
                      <a:pt x="201" y="1345"/>
                      <a:pt x="201" y="1345"/>
                      <a:pt x="201" y="1345"/>
                    </a:cubicBezTo>
                    <a:cubicBezTo>
                      <a:pt x="200" y="1346"/>
                      <a:pt x="199" y="1346"/>
                      <a:pt x="198" y="1348"/>
                    </a:cubicBezTo>
                    <a:cubicBezTo>
                      <a:pt x="198" y="1348"/>
                      <a:pt x="198" y="1349"/>
                      <a:pt x="198" y="1351"/>
                    </a:cubicBezTo>
                    <a:cubicBezTo>
                      <a:pt x="199" y="1351"/>
                      <a:pt x="199" y="1351"/>
                      <a:pt x="199" y="1352"/>
                    </a:cubicBezTo>
                    <a:cubicBezTo>
                      <a:pt x="199" y="1352"/>
                      <a:pt x="199" y="1352"/>
                      <a:pt x="199" y="1352"/>
                    </a:cubicBezTo>
                    <a:cubicBezTo>
                      <a:pt x="199" y="1354"/>
                      <a:pt x="199" y="1355"/>
                      <a:pt x="200" y="1356"/>
                    </a:cubicBezTo>
                    <a:cubicBezTo>
                      <a:pt x="201" y="1357"/>
                      <a:pt x="202" y="1358"/>
                      <a:pt x="203" y="1358"/>
                    </a:cubicBezTo>
                    <a:cubicBezTo>
                      <a:pt x="203" y="1359"/>
                      <a:pt x="203" y="1360"/>
                      <a:pt x="204" y="1360"/>
                    </a:cubicBezTo>
                    <a:cubicBezTo>
                      <a:pt x="204" y="1361"/>
                      <a:pt x="205" y="1361"/>
                      <a:pt x="206" y="1361"/>
                    </a:cubicBezTo>
                    <a:cubicBezTo>
                      <a:pt x="207" y="1361"/>
                      <a:pt x="207" y="1361"/>
                      <a:pt x="207" y="1361"/>
                    </a:cubicBezTo>
                    <a:cubicBezTo>
                      <a:pt x="208" y="1362"/>
                      <a:pt x="209" y="1363"/>
                      <a:pt x="210" y="1363"/>
                    </a:cubicBezTo>
                    <a:cubicBezTo>
                      <a:pt x="211" y="1363"/>
                      <a:pt x="212" y="1363"/>
                      <a:pt x="213" y="1362"/>
                    </a:cubicBezTo>
                    <a:cubicBezTo>
                      <a:pt x="215" y="1360"/>
                      <a:pt x="214" y="1357"/>
                      <a:pt x="213" y="1356"/>
                    </a:cubicBezTo>
                    <a:cubicBezTo>
                      <a:pt x="213" y="1356"/>
                      <a:pt x="213" y="1356"/>
                      <a:pt x="213" y="1356"/>
                    </a:cubicBezTo>
                    <a:cubicBezTo>
                      <a:pt x="213" y="1356"/>
                      <a:pt x="214" y="1355"/>
                      <a:pt x="214" y="1355"/>
                    </a:cubicBezTo>
                    <a:cubicBezTo>
                      <a:pt x="215" y="1353"/>
                      <a:pt x="215" y="1352"/>
                      <a:pt x="214" y="1350"/>
                    </a:cubicBezTo>
                    <a:cubicBezTo>
                      <a:pt x="214" y="1349"/>
                      <a:pt x="214" y="1349"/>
                      <a:pt x="214" y="1349"/>
                    </a:cubicBezTo>
                    <a:cubicBezTo>
                      <a:pt x="214" y="1347"/>
                      <a:pt x="214" y="1347"/>
                      <a:pt x="214" y="1347"/>
                    </a:cubicBezTo>
                    <a:cubicBezTo>
                      <a:pt x="212" y="1347"/>
                      <a:pt x="212" y="1347"/>
                      <a:pt x="212" y="1347"/>
                    </a:cubicBezTo>
                    <a:cubicBezTo>
                      <a:pt x="212" y="1347"/>
                      <a:pt x="211" y="1347"/>
                      <a:pt x="211" y="1347"/>
                    </a:cubicBezTo>
                    <a:cubicBezTo>
                      <a:pt x="211" y="1347"/>
                      <a:pt x="211" y="1347"/>
                      <a:pt x="211" y="1347"/>
                    </a:cubicBezTo>
                    <a:cubicBezTo>
                      <a:pt x="211" y="1346"/>
                      <a:pt x="211" y="1346"/>
                      <a:pt x="211" y="1345"/>
                    </a:cubicBezTo>
                    <a:cubicBezTo>
                      <a:pt x="211" y="1345"/>
                      <a:pt x="212" y="1345"/>
                      <a:pt x="212" y="1345"/>
                    </a:cubicBezTo>
                    <a:cubicBezTo>
                      <a:pt x="214" y="1344"/>
                      <a:pt x="214" y="1343"/>
                      <a:pt x="214" y="1342"/>
                    </a:cubicBezTo>
                    <a:cubicBezTo>
                      <a:pt x="214" y="1342"/>
                      <a:pt x="214" y="1342"/>
                      <a:pt x="215" y="1341"/>
                    </a:cubicBezTo>
                    <a:cubicBezTo>
                      <a:pt x="215" y="1341"/>
                      <a:pt x="216" y="1340"/>
                      <a:pt x="217" y="1339"/>
                    </a:cubicBezTo>
                    <a:cubicBezTo>
                      <a:pt x="218" y="1338"/>
                      <a:pt x="218" y="1336"/>
                      <a:pt x="217" y="1335"/>
                    </a:cubicBezTo>
                    <a:cubicBezTo>
                      <a:pt x="217" y="1334"/>
                      <a:pt x="216" y="1334"/>
                      <a:pt x="216" y="1333"/>
                    </a:cubicBezTo>
                    <a:cubicBezTo>
                      <a:pt x="216" y="1333"/>
                      <a:pt x="217" y="1333"/>
                      <a:pt x="218" y="1333"/>
                    </a:cubicBezTo>
                    <a:cubicBezTo>
                      <a:pt x="218" y="1334"/>
                      <a:pt x="218" y="1335"/>
                      <a:pt x="218" y="1336"/>
                    </a:cubicBezTo>
                    <a:cubicBezTo>
                      <a:pt x="218" y="1339"/>
                      <a:pt x="222" y="1340"/>
                      <a:pt x="224" y="1340"/>
                    </a:cubicBezTo>
                    <a:cubicBezTo>
                      <a:pt x="225" y="1341"/>
                      <a:pt x="225" y="1341"/>
                      <a:pt x="226" y="1342"/>
                    </a:cubicBezTo>
                    <a:cubicBezTo>
                      <a:pt x="226" y="1342"/>
                      <a:pt x="227" y="1343"/>
                      <a:pt x="228" y="1343"/>
                    </a:cubicBezTo>
                    <a:cubicBezTo>
                      <a:pt x="228" y="1343"/>
                      <a:pt x="228" y="1343"/>
                      <a:pt x="228" y="1343"/>
                    </a:cubicBezTo>
                    <a:cubicBezTo>
                      <a:pt x="227" y="1344"/>
                      <a:pt x="225" y="1344"/>
                      <a:pt x="224" y="1346"/>
                    </a:cubicBezTo>
                    <a:cubicBezTo>
                      <a:pt x="224" y="1346"/>
                      <a:pt x="223" y="1347"/>
                      <a:pt x="224" y="1348"/>
                    </a:cubicBezTo>
                    <a:cubicBezTo>
                      <a:pt x="224" y="1350"/>
                      <a:pt x="224" y="1350"/>
                      <a:pt x="224" y="1350"/>
                    </a:cubicBezTo>
                    <a:cubicBezTo>
                      <a:pt x="225" y="1350"/>
                      <a:pt x="225" y="1350"/>
                      <a:pt x="225" y="1350"/>
                    </a:cubicBezTo>
                    <a:cubicBezTo>
                      <a:pt x="226" y="1350"/>
                      <a:pt x="226" y="1351"/>
                      <a:pt x="226" y="1351"/>
                    </a:cubicBezTo>
                    <a:cubicBezTo>
                      <a:pt x="227" y="1351"/>
                      <a:pt x="227" y="1351"/>
                      <a:pt x="227" y="1351"/>
                    </a:cubicBezTo>
                    <a:cubicBezTo>
                      <a:pt x="228" y="1351"/>
                      <a:pt x="228" y="1352"/>
                      <a:pt x="229" y="1352"/>
                    </a:cubicBezTo>
                    <a:cubicBezTo>
                      <a:pt x="229" y="1352"/>
                      <a:pt x="229" y="1352"/>
                      <a:pt x="229" y="1352"/>
                    </a:cubicBezTo>
                    <a:cubicBezTo>
                      <a:pt x="229" y="1352"/>
                      <a:pt x="229" y="1352"/>
                      <a:pt x="229" y="1352"/>
                    </a:cubicBezTo>
                    <a:cubicBezTo>
                      <a:pt x="229" y="1352"/>
                      <a:pt x="229" y="1352"/>
                      <a:pt x="229" y="1352"/>
                    </a:cubicBezTo>
                    <a:cubicBezTo>
                      <a:pt x="228" y="1352"/>
                      <a:pt x="228" y="1352"/>
                      <a:pt x="228" y="1352"/>
                    </a:cubicBezTo>
                    <a:cubicBezTo>
                      <a:pt x="228" y="1352"/>
                      <a:pt x="228" y="1354"/>
                      <a:pt x="228" y="1354"/>
                    </a:cubicBezTo>
                    <a:cubicBezTo>
                      <a:pt x="228" y="1354"/>
                      <a:pt x="227" y="1354"/>
                      <a:pt x="227" y="1354"/>
                    </a:cubicBezTo>
                    <a:cubicBezTo>
                      <a:pt x="227" y="1354"/>
                      <a:pt x="227" y="1354"/>
                      <a:pt x="226" y="1353"/>
                    </a:cubicBezTo>
                    <a:cubicBezTo>
                      <a:pt x="226" y="1353"/>
                      <a:pt x="225" y="1352"/>
                      <a:pt x="223" y="1352"/>
                    </a:cubicBezTo>
                    <a:cubicBezTo>
                      <a:pt x="223" y="1352"/>
                      <a:pt x="223" y="1352"/>
                      <a:pt x="223" y="1352"/>
                    </a:cubicBezTo>
                    <a:cubicBezTo>
                      <a:pt x="223" y="1352"/>
                      <a:pt x="223" y="1352"/>
                      <a:pt x="223" y="1352"/>
                    </a:cubicBezTo>
                    <a:cubicBezTo>
                      <a:pt x="220" y="1353"/>
                      <a:pt x="219" y="1356"/>
                      <a:pt x="219" y="1357"/>
                    </a:cubicBezTo>
                    <a:cubicBezTo>
                      <a:pt x="218" y="1360"/>
                      <a:pt x="220" y="1362"/>
                      <a:pt x="221" y="1362"/>
                    </a:cubicBezTo>
                    <a:cubicBezTo>
                      <a:pt x="222" y="1363"/>
                      <a:pt x="222" y="1363"/>
                      <a:pt x="222" y="1364"/>
                    </a:cubicBezTo>
                    <a:cubicBezTo>
                      <a:pt x="222" y="1364"/>
                      <a:pt x="222" y="1364"/>
                      <a:pt x="222" y="1364"/>
                    </a:cubicBezTo>
                    <a:cubicBezTo>
                      <a:pt x="223" y="1365"/>
                      <a:pt x="223" y="1367"/>
                      <a:pt x="224" y="1367"/>
                    </a:cubicBezTo>
                    <a:cubicBezTo>
                      <a:pt x="224" y="1368"/>
                      <a:pt x="225" y="1369"/>
                      <a:pt x="225" y="1369"/>
                    </a:cubicBezTo>
                    <a:cubicBezTo>
                      <a:pt x="226" y="1369"/>
                      <a:pt x="226" y="1369"/>
                      <a:pt x="226" y="1369"/>
                    </a:cubicBezTo>
                    <a:cubicBezTo>
                      <a:pt x="226" y="1370"/>
                      <a:pt x="226" y="1371"/>
                      <a:pt x="227" y="1371"/>
                    </a:cubicBezTo>
                    <a:cubicBezTo>
                      <a:pt x="228" y="1372"/>
                      <a:pt x="229" y="1372"/>
                      <a:pt x="229" y="1372"/>
                    </a:cubicBezTo>
                    <a:cubicBezTo>
                      <a:pt x="229" y="1372"/>
                      <a:pt x="230" y="1372"/>
                      <a:pt x="230" y="1372"/>
                    </a:cubicBezTo>
                    <a:cubicBezTo>
                      <a:pt x="230" y="1373"/>
                      <a:pt x="230" y="1373"/>
                      <a:pt x="230" y="1373"/>
                    </a:cubicBezTo>
                    <a:cubicBezTo>
                      <a:pt x="231" y="1373"/>
                      <a:pt x="231" y="1374"/>
                      <a:pt x="231" y="1374"/>
                    </a:cubicBezTo>
                    <a:cubicBezTo>
                      <a:pt x="232" y="1375"/>
                      <a:pt x="233" y="1375"/>
                      <a:pt x="235" y="1376"/>
                    </a:cubicBezTo>
                    <a:cubicBezTo>
                      <a:pt x="235" y="1376"/>
                      <a:pt x="235" y="1376"/>
                      <a:pt x="234" y="1376"/>
                    </a:cubicBezTo>
                    <a:cubicBezTo>
                      <a:pt x="234" y="1376"/>
                      <a:pt x="234" y="1377"/>
                      <a:pt x="234" y="1377"/>
                    </a:cubicBezTo>
                    <a:cubicBezTo>
                      <a:pt x="233" y="1377"/>
                      <a:pt x="232" y="1377"/>
                      <a:pt x="232" y="1378"/>
                    </a:cubicBezTo>
                    <a:cubicBezTo>
                      <a:pt x="232" y="1378"/>
                      <a:pt x="231" y="1378"/>
                      <a:pt x="231" y="1379"/>
                    </a:cubicBezTo>
                    <a:cubicBezTo>
                      <a:pt x="231" y="1379"/>
                      <a:pt x="230" y="1379"/>
                      <a:pt x="230" y="1379"/>
                    </a:cubicBezTo>
                    <a:cubicBezTo>
                      <a:pt x="230" y="1378"/>
                      <a:pt x="230" y="1378"/>
                      <a:pt x="230" y="1378"/>
                    </a:cubicBezTo>
                    <a:cubicBezTo>
                      <a:pt x="229" y="1377"/>
                      <a:pt x="228" y="1376"/>
                      <a:pt x="227" y="1376"/>
                    </a:cubicBezTo>
                    <a:cubicBezTo>
                      <a:pt x="226" y="1376"/>
                      <a:pt x="226" y="1376"/>
                      <a:pt x="226" y="1376"/>
                    </a:cubicBezTo>
                    <a:cubicBezTo>
                      <a:pt x="226" y="1376"/>
                      <a:pt x="226" y="1376"/>
                      <a:pt x="226" y="1376"/>
                    </a:cubicBezTo>
                    <a:cubicBezTo>
                      <a:pt x="224" y="1376"/>
                      <a:pt x="223" y="1377"/>
                      <a:pt x="222" y="1380"/>
                    </a:cubicBezTo>
                    <a:cubicBezTo>
                      <a:pt x="222" y="1382"/>
                      <a:pt x="222" y="1384"/>
                      <a:pt x="223" y="1385"/>
                    </a:cubicBezTo>
                    <a:cubicBezTo>
                      <a:pt x="224" y="1386"/>
                      <a:pt x="225" y="1386"/>
                      <a:pt x="226" y="1386"/>
                    </a:cubicBezTo>
                    <a:cubicBezTo>
                      <a:pt x="226" y="1387"/>
                      <a:pt x="226" y="1387"/>
                      <a:pt x="226" y="1387"/>
                    </a:cubicBezTo>
                    <a:cubicBezTo>
                      <a:pt x="226" y="1387"/>
                      <a:pt x="226" y="1387"/>
                      <a:pt x="226" y="1387"/>
                    </a:cubicBezTo>
                    <a:cubicBezTo>
                      <a:pt x="225" y="1387"/>
                      <a:pt x="224" y="1388"/>
                      <a:pt x="224" y="1389"/>
                    </a:cubicBezTo>
                    <a:cubicBezTo>
                      <a:pt x="223" y="1390"/>
                      <a:pt x="223" y="1391"/>
                      <a:pt x="224" y="1393"/>
                    </a:cubicBezTo>
                    <a:cubicBezTo>
                      <a:pt x="224" y="1395"/>
                      <a:pt x="224" y="1395"/>
                      <a:pt x="224" y="1395"/>
                    </a:cubicBezTo>
                    <a:cubicBezTo>
                      <a:pt x="225" y="1395"/>
                      <a:pt x="225" y="1395"/>
                      <a:pt x="225" y="1395"/>
                    </a:cubicBezTo>
                    <a:cubicBezTo>
                      <a:pt x="226" y="1396"/>
                      <a:pt x="226" y="1397"/>
                      <a:pt x="228" y="1397"/>
                    </a:cubicBezTo>
                    <a:cubicBezTo>
                      <a:pt x="228" y="1397"/>
                      <a:pt x="228" y="1397"/>
                      <a:pt x="228" y="1397"/>
                    </a:cubicBezTo>
                    <a:cubicBezTo>
                      <a:pt x="229" y="1397"/>
                      <a:pt x="229" y="1397"/>
                      <a:pt x="229" y="1397"/>
                    </a:cubicBezTo>
                    <a:cubicBezTo>
                      <a:pt x="231" y="1397"/>
                      <a:pt x="232" y="1395"/>
                      <a:pt x="232" y="1394"/>
                    </a:cubicBezTo>
                    <a:cubicBezTo>
                      <a:pt x="232" y="1394"/>
                      <a:pt x="233" y="1394"/>
                      <a:pt x="233" y="1394"/>
                    </a:cubicBezTo>
                    <a:cubicBezTo>
                      <a:pt x="234" y="1393"/>
                      <a:pt x="234" y="1393"/>
                      <a:pt x="234" y="1392"/>
                    </a:cubicBezTo>
                    <a:cubicBezTo>
                      <a:pt x="234" y="1391"/>
                      <a:pt x="234" y="1391"/>
                      <a:pt x="234" y="1390"/>
                    </a:cubicBezTo>
                    <a:cubicBezTo>
                      <a:pt x="235" y="1390"/>
                      <a:pt x="235" y="1390"/>
                      <a:pt x="235" y="1390"/>
                    </a:cubicBezTo>
                    <a:cubicBezTo>
                      <a:pt x="236" y="1390"/>
                      <a:pt x="237" y="1390"/>
                      <a:pt x="237" y="1390"/>
                    </a:cubicBezTo>
                    <a:cubicBezTo>
                      <a:pt x="238" y="1389"/>
                      <a:pt x="239" y="1388"/>
                      <a:pt x="239" y="1388"/>
                    </a:cubicBezTo>
                    <a:cubicBezTo>
                      <a:pt x="240" y="1388"/>
                      <a:pt x="240" y="1388"/>
                      <a:pt x="240" y="1388"/>
                    </a:cubicBezTo>
                    <a:cubicBezTo>
                      <a:pt x="240" y="1388"/>
                      <a:pt x="240" y="1388"/>
                      <a:pt x="240" y="1388"/>
                    </a:cubicBezTo>
                    <a:cubicBezTo>
                      <a:pt x="242" y="1387"/>
                      <a:pt x="242" y="1387"/>
                      <a:pt x="242" y="1387"/>
                    </a:cubicBezTo>
                    <a:cubicBezTo>
                      <a:pt x="242" y="1386"/>
                      <a:pt x="242" y="1386"/>
                      <a:pt x="242" y="1386"/>
                    </a:cubicBezTo>
                    <a:cubicBezTo>
                      <a:pt x="243" y="1387"/>
                      <a:pt x="244" y="1388"/>
                      <a:pt x="245" y="1388"/>
                    </a:cubicBezTo>
                    <a:cubicBezTo>
                      <a:pt x="245" y="1387"/>
                      <a:pt x="245" y="1387"/>
                      <a:pt x="245" y="1387"/>
                    </a:cubicBezTo>
                    <a:cubicBezTo>
                      <a:pt x="247" y="1387"/>
                      <a:pt x="248" y="1387"/>
                      <a:pt x="248" y="1386"/>
                    </a:cubicBezTo>
                    <a:cubicBezTo>
                      <a:pt x="249" y="1384"/>
                      <a:pt x="249" y="1382"/>
                      <a:pt x="248" y="1380"/>
                    </a:cubicBezTo>
                    <a:cubicBezTo>
                      <a:pt x="248" y="1379"/>
                      <a:pt x="248" y="1379"/>
                      <a:pt x="248" y="1378"/>
                    </a:cubicBezTo>
                    <a:cubicBezTo>
                      <a:pt x="248" y="1376"/>
                      <a:pt x="248" y="1376"/>
                      <a:pt x="248" y="1376"/>
                    </a:cubicBezTo>
                    <a:cubicBezTo>
                      <a:pt x="246" y="1376"/>
                      <a:pt x="246" y="1376"/>
                      <a:pt x="246" y="1376"/>
                    </a:cubicBezTo>
                    <a:cubicBezTo>
                      <a:pt x="245" y="1376"/>
                      <a:pt x="245" y="1376"/>
                      <a:pt x="245" y="1375"/>
                    </a:cubicBezTo>
                    <a:cubicBezTo>
                      <a:pt x="244" y="1375"/>
                      <a:pt x="243" y="1373"/>
                      <a:pt x="241" y="1373"/>
                    </a:cubicBezTo>
                    <a:cubicBezTo>
                      <a:pt x="241" y="1373"/>
                      <a:pt x="241" y="1372"/>
                      <a:pt x="241" y="1372"/>
                    </a:cubicBezTo>
                    <a:cubicBezTo>
                      <a:pt x="241" y="1372"/>
                      <a:pt x="242" y="1371"/>
                      <a:pt x="242" y="1371"/>
                    </a:cubicBezTo>
                    <a:cubicBezTo>
                      <a:pt x="242" y="1371"/>
                      <a:pt x="242" y="1371"/>
                      <a:pt x="242" y="1371"/>
                    </a:cubicBezTo>
                    <a:cubicBezTo>
                      <a:pt x="243" y="1371"/>
                      <a:pt x="244" y="1371"/>
                      <a:pt x="245" y="1369"/>
                    </a:cubicBezTo>
                    <a:cubicBezTo>
                      <a:pt x="246" y="1368"/>
                      <a:pt x="246" y="1367"/>
                      <a:pt x="246" y="1366"/>
                    </a:cubicBezTo>
                    <a:cubicBezTo>
                      <a:pt x="246" y="1365"/>
                      <a:pt x="246" y="1365"/>
                      <a:pt x="246" y="1365"/>
                    </a:cubicBezTo>
                    <a:cubicBezTo>
                      <a:pt x="246" y="1366"/>
                      <a:pt x="246" y="1367"/>
                      <a:pt x="247" y="1368"/>
                    </a:cubicBezTo>
                    <a:cubicBezTo>
                      <a:pt x="248" y="1369"/>
                      <a:pt x="249" y="1370"/>
                      <a:pt x="250" y="1370"/>
                    </a:cubicBezTo>
                    <a:cubicBezTo>
                      <a:pt x="250" y="1370"/>
                      <a:pt x="250" y="1370"/>
                      <a:pt x="250" y="1370"/>
                    </a:cubicBezTo>
                    <a:cubicBezTo>
                      <a:pt x="250" y="1371"/>
                      <a:pt x="250" y="1371"/>
                      <a:pt x="250" y="1371"/>
                    </a:cubicBezTo>
                    <a:cubicBezTo>
                      <a:pt x="250" y="1371"/>
                      <a:pt x="251" y="1372"/>
                      <a:pt x="252" y="1373"/>
                    </a:cubicBezTo>
                    <a:cubicBezTo>
                      <a:pt x="252" y="1374"/>
                      <a:pt x="253" y="1374"/>
                      <a:pt x="253" y="1374"/>
                    </a:cubicBezTo>
                    <a:cubicBezTo>
                      <a:pt x="253" y="1375"/>
                      <a:pt x="253" y="1375"/>
                      <a:pt x="254" y="1376"/>
                    </a:cubicBezTo>
                    <a:cubicBezTo>
                      <a:pt x="256" y="1378"/>
                      <a:pt x="258" y="1378"/>
                      <a:pt x="261" y="1378"/>
                    </a:cubicBezTo>
                    <a:cubicBezTo>
                      <a:pt x="261" y="1378"/>
                      <a:pt x="261" y="1378"/>
                      <a:pt x="261" y="1378"/>
                    </a:cubicBezTo>
                    <a:cubicBezTo>
                      <a:pt x="262" y="1378"/>
                      <a:pt x="263" y="1379"/>
                      <a:pt x="264" y="1379"/>
                    </a:cubicBezTo>
                    <a:cubicBezTo>
                      <a:pt x="268" y="1379"/>
                      <a:pt x="269" y="1379"/>
                      <a:pt x="270" y="1381"/>
                    </a:cubicBezTo>
                    <a:cubicBezTo>
                      <a:pt x="270" y="1381"/>
                      <a:pt x="269" y="1381"/>
                      <a:pt x="269" y="1381"/>
                    </a:cubicBezTo>
                    <a:cubicBezTo>
                      <a:pt x="269" y="1381"/>
                      <a:pt x="268" y="1381"/>
                      <a:pt x="268" y="1381"/>
                    </a:cubicBezTo>
                    <a:cubicBezTo>
                      <a:pt x="267" y="1381"/>
                      <a:pt x="265" y="1381"/>
                      <a:pt x="264" y="1383"/>
                    </a:cubicBezTo>
                    <a:cubicBezTo>
                      <a:pt x="263" y="1384"/>
                      <a:pt x="264" y="1386"/>
                      <a:pt x="265" y="1387"/>
                    </a:cubicBezTo>
                    <a:cubicBezTo>
                      <a:pt x="265" y="1387"/>
                      <a:pt x="265" y="1387"/>
                      <a:pt x="265" y="1387"/>
                    </a:cubicBezTo>
                    <a:cubicBezTo>
                      <a:pt x="265" y="1387"/>
                      <a:pt x="265" y="1387"/>
                      <a:pt x="265" y="1387"/>
                    </a:cubicBezTo>
                    <a:cubicBezTo>
                      <a:pt x="262" y="1388"/>
                      <a:pt x="262" y="1390"/>
                      <a:pt x="261" y="1391"/>
                    </a:cubicBezTo>
                    <a:cubicBezTo>
                      <a:pt x="261" y="1391"/>
                      <a:pt x="261" y="1392"/>
                      <a:pt x="261" y="1392"/>
                    </a:cubicBezTo>
                    <a:cubicBezTo>
                      <a:pt x="260" y="1393"/>
                      <a:pt x="260" y="1393"/>
                      <a:pt x="260" y="1395"/>
                    </a:cubicBezTo>
                    <a:cubicBezTo>
                      <a:pt x="259" y="1394"/>
                      <a:pt x="258" y="1394"/>
                      <a:pt x="257" y="1394"/>
                    </a:cubicBezTo>
                    <a:cubicBezTo>
                      <a:pt x="256" y="1394"/>
                      <a:pt x="255" y="1394"/>
                      <a:pt x="254" y="1395"/>
                    </a:cubicBezTo>
                    <a:cubicBezTo>
                      <a:pt x="254" y="1396"/>
                      <a:pt x="254" y="1396"/>
                      <a:pt x="254" y="1398"/>
                    </a:cubicBezTo>
                    <a:cubicBezTo>
                      <a:pt x="254" y="1400"/>
                      <a:pt x="256" y="1401"/>
                      <a:pt x="258" y="1403"/>
                    </a:cubicBezTo>
                    <a:cubicBezTo>
                      <a:pt x="260" y="1405"/>
                      <a:pt x="262" y="1405"/>
                      <a:pt x="263" y="1406"/>
                    </a:cubicBezTo>
                    <a:cubicBezTo>
                      <a:pt x="264" y="1406"/>
                      <a:pt x="264" y="1406"/>
                      <a:pt x="265" y="1406"/>
                    </a:cubicBezTo>
                    <a:cubicBezTo>
                      <a:pt x="266" y="1407"/>
                      <a:pt x="267" y="1408"/>
                      <a:pt x="269" y="1409"/>
                    </a:cubicBezTo>
                    <a:cubicBezTo>
                      <a:pt x="267" y="1409"/>
                      <a:pt x="266" y="1409"/>
                      <a:pt x="266" y="1410"/>
                    </a:cubicBezTo>
                    <a:cubicBezTo>
                      <a:pt x="265" y="1411"/>
                      <a:pt x="265" y="1412"/>
                      <a:pt x="265" y="1413"/>
                    </a:cubicBezTo>
                    <a:cubicBezTo>
                      <a:pt x="265" y="1414"/>
                      <a:pt x="266" y="1416"/>
                      <a:pt x="267" y="1416"/>
                    </a:cubicBezTo>
                    <a:cubicBezTo>
                      <a:pt x="267" y="1416"/>
                      <a:pt x="268" y="1417"/>
                      <a:pt x="269" y="1417"/>
                    </a:cubicBezTo>
                    <a:cubicBezTo>
                      <a:pt x="269" y="1417"/>
                      <a:pt x="270" y="1417"/>
                      <a:pt x="270" y="1417"/>
                    </a:cubicBezTo>
                    <a:cubicBezTo>
                      <a:pt x="270" y="1417"/>
                      <a:pt x="271" y="1417"/>
                      <a:pt x="271" y="1416"/>
                    </a:cubicBezTo>
                    <a:cubicBezTo>
                      <a:pt x="271" y="1416"/>
                      <a:pt x="271" y="1416"/>
                      <a:pt x="271" y="1417"/>
                    </a:cubicBezTo>
                    <a:cubicBezTo>
                      <a:pt x="271" y="1418"/>
                      <a:pt x="272" y="1419"/>
                      <a:pt x="273" y="1420"/>
                    </a:cubicBezTo>
                    <a:cubicBezTo>
                      <a:pt x="274" y="1421"/>
                      <a:pt x="275" y="1423"/>
                      <a:pt x="277" y="1424"/>
                    </a:cubicBezTo>
                    <a:cubicBezTo>
                      <a:pt x="278" y="1424"/>
                      <a:pt x="278" y="1424"/>
                      <a:pt x="278" y="1425"/>
                    </a:cubicBezTo>
                    <a:cubicBezTo>
                      <a:pt x="278" y="1426"/>
                      <a:pt x="278" y="1426"/>
                      <a:pt x="278" y="1426"/>
                    </a:cubicBezTo>
                    <a:cubicBezTo>
                      <a:pt x="279" y="1426"/>
                      <a:pt x="279" y="1426"/>
                      <a:pt x="279" y="1426"/>
                    </a:cubicBezTo>
                    <a:cubicBezTo>
                      <a:pt x="280" y="1426"/>
                      <a:pt x="280" y="1426"/>
                      <a:pt x="280" y="1426"/>
                    </a:cubicBezTo>
                    <a:cubicBezTo>
                      <a:pt x="281" y="1426"/>
                      <a:pt x="282" y="1426"/>
                      <a:pt x="283" y="1425"/>
                    </a:cubicBezTo>
                    <a:cubicBezTo>
                      <a:pt x="283" y="1425"/>
                      <a:pt x="283" y="1425"/>
                      <a:pt x="284" y="1425"/>
                    </a:cubicBezTo>
                    <a:cubicBezTo>
                      <a:pt x="284" y="1425"/>
                      <a:pt x="285" y="1425"/>
                      <a:pt x="286" y="1424"/>
                    </a:cubicBezTo>
                    <a:cubicBezTo>
                      <a:pt x="288" y="1423"/>
                      <a:pt x="288" y="1421"/>
                      <a:pt x="287" y="1420"/>
                    </a:cubicBezTo>
                    <a:cubicBezTo>
                      <a:pt x="287" y="1419"/>
                      <a:pt x="285" y="1418"/>
                      <a:pt x="284" y="1417"/>
                    </a:cubicBezTo>
                    <a:cubicBezTo>
                      <a:pt x="284" y="1416"/>
                      <a:pt x="284" y="1416"/>
                      <a:pt x="284" y="1416"/>
                    </a:cubicBezTo>
                    <a:cubicBezTo>
                      <a:pt x="284" y="1416"/>
                      <a:pt x="285" y="1417"/>
                      <a:pt x="285" y="1417"/>
                    </a:cubicBezTo>
                    <a:cubicBezTo>
                      <a:pt x="285" y="1417"/>
                      <a:pt x="286" y="1417"/>
                      <a:pt x="286" y="1417"/>
                    </a:cubicBezTo>
                    <a:cubicBezTo>
                      <a:pt x="287" y="1417"/>
                      <a:pt x="287" y="1417"/>
                      <a:pt x="287" y="1418"/>
                    </a:cubicBezTo>
                    <a:cubicBezTo>
                      <a:pt x="288" y="1418"/>
                      <a:pt x="289" y="1420"/>
                      <a:pt x="291" y="1420"/>
                    </a:cubicBezTo>
                    <a:cubicBezTo>
                      <a:pt x="291" y="1420"/>
                      <a:pt x="292" y="1419"/>
                      <a:pt x="292" y="1419"/>
                    </a:cubicBezTo>
                    <a:cubicBezTo>
                      <a:pt x="292" y="1419"/>
                      <a:pt x="293" y="1419"/>
                      <a:pt x="293" y="1419"/>
                    </a:cubicBezTo>
                    <a:cubicBezTo>
                      <a:pt x="293" y="1420"/>
                      <a:pt x="293" y="1421"/>
                      <a:pt x="293" y="1421"/>
                    </a:cubicBezTo>
                    <a:cubicBezTo>
                      <a:pt x="291" y="1422"/>
                      <a:pt x="290" y="1423"/>
                      <a:pt x="289" y="1424"/>
                    </a:cubicBezTo>
                    <a:cubicBezTo>
                      <a:pt x="289" y="1424"/>
                      <a:pt x="289" y="1424"/>
                      <a:pt x="289" y="1424"/>
                    </a:cubicBezTo>
                    <a:cubicBezTo>
                      <a:pt x="289" y="1425"/>
                      <a:pt x="288" y="1425"/>
                      <a:pt x="288" y="1426"/>
                    </a:cubicBezTo>
                    <a:cubicBezTo>
                      <a:pt x="287" y="1426"/>
                      <a:pt x="286" y="1427"/>
                      <a:pt x="285" y="1428"/>
                    </a:cubicBezTo>
                    <a:cubicBezTo>
                      <a:pt x="284" y="1429"/>
                      <a:pt x="283" y="1430"/>
                      <a:pt x="284" y="1433"/>
                    </a:cubicBezTo>
                    <a:cubicBezTo>
                      <a:pt x="284" y="1434"/>
                      <a:pt x="285" y="1435"/>
                      <a:pt x="286" y="1435"/>
                    </a:cubicBezTo>
                    <a:cubicBezTo>
                      <a:pt x="286" y="1435"/>
                      <a:pt x="286" y="1435"/>
                      <a:pt x="287" y="1435"/>
                    </a:cubicBezTo>
                    <a:cubicBezTo>
                      <a:pt x="287" y="1435"/>
                      <a:pt x="287" y="1435"/>
                      <a:pt x="288" y="1435"/>
                    </a:cubicBezTo>
                    <a:cubicBezTo>
                      <a:pt x="288" y="1436"/>
                      <a:pt x="289" y="1437"/>
                      <a:pt x="290" y="1437"/>
                    </a:cubicBezTo>
                    <a:cubicBezTo>
                      <a:pt x="290" y="1437"/>
                      <a:pt x="290" y="1437"/>
                      <a:pt x="291" y="1438"/>
                    </a:cubicBezTo>
                    <a:cubicBezTo>
                      <a:pt x="291" y="1439"/>
                      <a:pt x="291" y="1439"/>
                      <a:pt x="291" y="1439"/>
                    </a:cubicBezTo>
                    <a:cubicBezTo>
                      <a:pt x="293" y="1439"/>
                      <a:pt x="293" y="1439"/>
                      <a:pt x="293" y="1439"/>
                    </a:cubicBezTo>
                    <a:cubicBezTo>
                      <a:pt x="293" y="1439"/>
                      <a:pt x="293" y="1439"/>
                      <a:pt x="293" y="1439"/>
                    </a:cubicBezTo>
                    <a:cubicBezTo>
                      <a:pt x="294" y="1439"/>
                      <a:pt x="294" y="1439"/>
                      <a:pt x="294" y="1439"/>
                    </a:cubicBezTo>
                    <a:cubicBezTo>
                      <a:pt x="295" y="1439"/>
                      <a:pt x="295" y="1439"/>
                      <a:pt x="295" y="1439"/>
                    </a:cubicBezTo>
                    <a:cubicBezTo>
                      <a:pt x="295" y="1439"/>
                      <a:pt x="295" y="1439"/>
                      <a:pt x="295" y="1439"/>
                    </a:cubicBezTo>
                    <a:cubicBezTo>
                      <a:pt x="297" y="1439"/>
                      <a:pt x="298" y="1438"/>
                      <a:pt x="299" y="1438"/>
                    </a:cubicBezTo>
                    <a:cubicBezTo>
                      <a:pt x="299" y="1438"/>
                      <a:pt x="299" y="1438"/>
                      <a:pt x="299" y="1437"/>
                    </a:cubicBezTo>
                    <a:cubicBezTo>
                      <a:pt x="299" y="1438"/>
                      <a:pt x="299" y="1439"/>
                      <a:pt x="301" y="1440"/>
                    </a:cubicBezTo>
                    <a:cubicBezTo>
                      <a:pt x="301" y="1440"/>
                      <a:pt x="302" y="1440"/>
                      <a:pt x="303" y="1440"/>
                    </a:cubicBezTo>
                    <a:cubicBezTo>
                      <a:pt x="306" y="1440"/>
                      <a:pt x="307" y="1438"/>
                      <a:pt x="308" y="1436"/>
                    </a:cubicBezTo>
                    <a:cubicBezTo>
                      <a:pt x="308" y="1435"/>
                      <a:pt x="309" y="1434"/>
                      <a:pt x="308" y="1434"/>
                    </a:cubicBezTo>
                    <a:cubicBezTo>
                      <a:pt x="309" y="1434"/>
                      <a:pt x="309" y="1435"/>
                      <a:pt x="310" y="1435"/>
                    </a:cubicBezTo>
                    <a:cubicBezTo>
                      <a:pt x="310" y="1436"/>
                      <a:pt x="311" y="1436"/>
                      <a:pt x="311" y="1436"/>
                    </a:cubicBezTo>
                    <a:cubicBezTo>
                      <a:pt x="310" y="1436"/>
                      <a:pt x="310" y="1436"/>
                      <a:pt x="309" y="1437"/>
                    </a:cubicBezTo>
                    <a:cubicBezTo>
                      <a:pt x="307" y="1438"/>
                      <a:pt x="306" y="1439"/>
                      <a:pt x="307" y="1440"/>
                    </a:cubicBezTo>
                    <a:cubicBezTo>
                      <a:pt x="307" y="1443"/>
                      <a:pt x="310" y="1443"/>
                      <a:pt x="311" y="1443"/>
                    </a:cubicBezTo>
                    <a:cubicBezTo>
                      <a:pt x="311" y="1443"/>
                      <a:pt x="312" y="1444"/>
                      <a:pt x="313" y="1445"/>
                    </a:cubicBezTo>
                    <a:cubicBezTo>
                      <a:pt x="313" y="1445"/>
                      <a:pt x="313" y="1445"/>
                      <a:pt x="313" y="1445"/>
                    </a:cubicBezTo>
                    <a:cubicBezTo>
                      <a:pt x="313" y="1445"/>
                      <a:pt x="312" y="1445"/>
                      <a:pt x="312" y="1445"/>
                    </a:cubicBezTo>
                    <a:cubicBezTo>
                      <a:pt x="312" y="1447"/>
                      <a:pt x="312" y="1448"/>
                      <a:pt x="312" y="1449"/>
                    </a:cubicBezTo>
                    <a:cubicBezTo>
                      <a:pt x="314" y="1451"/>
                      <a:pt x="316" y="1451"/>
                      <a:pt x="319" y="1451"/>
                    </a:cubicBezTo>
                    <a:cubicBezTo>
                      <a:pt x="319" y="1451"/>
                      <a:pt x="320" y="1451"/>
                      <a:pt x="320" y="1451"/>
                    </a:cubicBezTo>
                    <a:cubicBezTo>
                      <a:pt x="320" y="1451"/>
                      <a:pt x="320" y="1452"/>
                      <a:pt x="320" y="1452"/>
                    </a:cubicBezTo>
                    <a:cubicBezTo>
                      <a:pt x="320" y="1452"/>
                      <a:pt x="320" y="1452"/>
                      <a:pt x="319" y="1452"/>
                    </a:cubicBezTo>
                    <a:cubicBezTo>
                      <a:pt x="318" y="1452"/>
                      <a:pt x="316" y="1452"/>
                      <a:pt x="315" y="1451"/>
                    </a:cubicBezTo>
                    <a:cubicBezTo>
                      <a:pt x="313" y="1450"/>
                      <a:pt x="313" y="1450"/>
                      <a:pt x="313" y="1450"/>
                    </a:cubicBezTo>
                    <a:cubicBezTo>
                      <a:pt x="308" y="1448"/>
                      <a:pt x="303" y="1445"/>
                      <a:pt x="298" y="1445"/>
                    </a:cubicBezTo>
                    <a:cubicBezTo>
                      <a:pt x="297" y="1445"/>
                      <a:pt x="297" y="1445"/>
                      <a:pt x="297" y="1445"/>
                    </a:cubicBezTo>
                    <a:cubicBezTo>
                      <a:pt x="293" y="1444"/>
                      <a:pt x="290" y="1444"/>
                      <a:pt x="286" y="1443"/>
                    </a:cubicBezTo>
                    <a:cubicBezTo>
                      <a:pt x="285" y="1443"/>
                      <a:pt x="284" y="1443"/>
                      <a:pt x="284" y="1443"/>
                    </a:cubicBezTo>
                    <a:cubicBezTo>
                      <a:pt x="284" y="1442"/>
                      <a:pt x="284" y="1442"/>
                      <a:pt x="284" y="1442"/>
                    </a:cubicBezTo>
                    <a:cubicBezTo>
                      <a:pt x="284" y="1442"/>
                      <a:pt x="283" y="1441"/>
                      <a:pt x="283" y="1440"/>
                    </a:cubicBezTo>
                    <a:cubicBezTo>
                      <a:pt x="281" y="1439"/>
                      <a:pt x="279" y="1438"/>
                      <a:pt x="278" y="1437"/>
                    </a:cubicBezTo>
                    <a:cubicBezTo>
                      <a:pt x="277" y="1437"/>
                      <a:pt x="277" y="1437"/>
                      <a:pt x="276" y="1437"/>
                    </a:cubicBezTo>
                    <a:cubicBezTo>
                      <a:pt x="276" y="1436"/>
                      <a:pt x="275" y="1436"/>
                      <a:pt x="275" y="1436"/>
                    </a:cubicBezTo>
                    <a:cubicBezTo>
                      <a:pt x="273" y="1435"/>
                      <a:pt x="271" y="1434"/>
                      <a:pt x="269" y="1434"/>
                    </a:cubicBezTo>
                    <a:cubicBezTo>
                      <a:pt x="269" y="1434"/>
                      <a:pt x="266" y="1434"/>
                      <a:pt x="266" y="1434"/>
                    </a:cubicBezTo>
                    <a:cubicBezTo>
                      <a:pt x="267" y="1437"/>
                      <a:pt x="267" y="1437"/>
                      <a:pt x="267" y="1437"/>
                    </a:cubicBezTo>
                    <a:cubicBezTo>
                      <a:pt x="270" y="1443"/>
                      <a:pt x="275" y="1446"/>
                      <a:pt x="279" y="1449"/>
                    </a:cubicBezTo>
                    <a:cubicBezTo>
                      <a:pt x="280" y="1450"/>
                      <a:pt x="282" y="1451"/>
                      <a:pt x="283" y="1451"/>
                    </a:cubicBezTo>
                    <a:cubicBezTo>
                      <a:pt x="286" y="1454"/>
                      <a:pt x="290" y="1455"/>
                      <a:pt x="293" y="1455"/>
                    </a:cubicBezTo>
                    <a:cubicBezTo>
                      <a:pt x="294" y="1455"/>
                      <a:pt x="295" y="1454"/>
                      <a:pt x="296" y="1454"/>
                    </a:cubicBezTo>
                    <a:cubicBezTo>
                      <a:pt x="297" y="1454"/>
                      <a:pt x="298" y="1454"/>
                      <a:pt x="299" y="1454"/>
                    </a:cubicBezTo>
                    <a:cubicBezTo>
                      <a:pt x="300" y="1454"/>
                      <a:pt x="302" y="1454"/>
                      <a:pt x="303" y="1455"/>
                    </a:cubicBezTo>
                    <a:cubicBezTo>
                      <a:pt x="305" y="1455"/>
                      <a:pt x="307" y="1457"/>
                      <a:pt x="310" y="1458"/>
                    </a:cubicBezTo>
                    <a:cubicBezTo>
                      <a:pt x="313" y="1461"/>
                      <a:pt x="317" y="1463"/>
                      <a:pt x="321" y="1463"/>
                    </a:cubicBezTo>
                    <a:cubicBezTo>
                      <a:pt x="321" y="1463"/>
                      <a:pt x="321" y="1463"/>
                      <a:pt x="321" y="1463"/>
                    </a:cubicBezTo>
                    <a:cubicBezTo>
                      <a:pt x="322" y="1463"/>
                      <a:pt x="322" y="1463"/>
                      <a:pt x="323" y="1463"/>
                    </a:cubicBezTo>
                    <a:cubicBezTo>
                      <a:pt x="325" y="1463"/>
                      <a:pt x="327" y="1462"/>
                      <a:pt x="328" y="1460"/>
                    </a:cubicBezTo>
                    <a:cubicBezTo>
                      <a:pt x="329" y="1461"/>
                      <a:pt x="330" y="1462"/>
                      <a:pt x="331" y="1462"/>
                    </a:cubicBezTo>
                    <a:cubicBezTo>
                      <a:pt x="332" y="1463"/>
                      <a:pt x="333" y="1463"/>
                      <a:pt x="334" y="1465"/>
                    </a:cubicBezTo>
                    <a:cubicBezTo>
                      <a:pt x="334" y="1465"/>
                      <a:pt x="334" y="1465"/>
                      <a:pt x="334" y="1465"/>
                    </a:cubicBezTo>
                    <a:cubicBezTo>
                      <a:pt x="334" y="1465"/>
                      <a:pt x="334" y="1466"/>
                      <a:pt x="334" y="1466"/>
                    </a:cubicBezTo>
                    <a:cubicBezTo>
                      <a:pt x="334" y="1466"/>
                      <a:pt x="334" y="1467"/>
                      <a:pt x="334" y="1467"/>
                    </a:cubicBezTo>
                    <a:cubicBezTo>
                      <a:pt x="334" y="1467"/>
                      <a:pt x="334" y="1467"/>
                      <a:pt x="333" y="1467"/>
                    </a:cubicBezTo>
                    <a:cubicBezTo>
                      <a:pt x="333" y="1468"/>
                      <a:pt x="332" y="1469"/>
                      <a:pt x="332" y="1469"/>
                    </a:cubicBezTo>
                    <a:cubicBezTo>
                      <a:pt x="331" y="1470"/>
                      <a:pt x="330" y="1473"/>
                      <a:pt x="332" y="1475"/>
                    </a:cubicBezTo>
                    <a:cubicBezTo>
                      <a:pt x="332" y="1476"/>
                      <a:pt x="332" y="1476"/>
                      <a:pt x="333" y="1476"/>
                    </a:cubicBezTo>
                    <a:cubicBezTo>
                      <a:pt x="333" y="1476"/>
                      <a:pt x="333" y="1477"/>
                      <a:pt x="333" y="1477"/>
                    </a:cubicBezTo>
                    <a:cubicBezTo>
                      <a:pt x="334" y="1478"/>
                      <a:pt x="334" y="1479"/>
                      <a:pt x="334" y="1480"/>
                    </a:cubicBezTo>
                    <a:cubicBezTo>
                      <a:pt x="334" y="1481"/>
                      <a:pt x="335" y="1482"/>
                      <a:pt x="335" y="1483"/>
                    </a:cubicBezTo>
                    <a:cubicBezTo>
                      <a:pt x="335" y="1484"/>
                      <a:pt x="336" y="1485"/>
                      <a:pt x="337" y="1486"/>
                    </a:cubicBezTo>
                    <a:cubicBezTo>
                      <a:pt x="337" y="1486"/>
                      <a:pt x="337" y="1487"/>
                      <a:pt x="337" y="1487"/>
                    </a:cubicBezTo>
                    <a:cubicBezTo>
                      <a:pt x="338" y="1488"/>
                      <a:pt x="338" y="1489"/>
                      <a:pt x="339" y="1490"/>
                    </a:cubicBezTo>
                    <a:cubicBezTo>
                      <a:pt x="339" y="1491"/>
                      <a:pt x="341" y="1492"/>
                      <a:pt x="343" y="1492"/>
                    </a:cubicBezTo>
                    <a:cubicBezTo>
                      <a:pt x="345" y="1492"/>
                      <a:pt x="347" y="1491"/>
                      <a:pt x="348" y="1489"/>
                    </a:cubicBezTo>
                    <a:cubicBezTo>
                      <a:pt x="349" y="1487"/>
                      <a:pt x="348" y="1485"/>
                      <a:pt x="347" y="1484"/>
                    </a:cubicBezTo>
                    <a:cubicBezTo>
                      <a:pt x="348" y="1484"/>
                      <a:pt x="348" y="1484"/>
                      <a:pt x="348" y="1484"/>
                    </a:cubicBezTo>
                    <a:cubicBezTo>
                      <a:pt x="349" y="1484"/>
                      <a:pt x="349" y="1484"/>
                      <a:pt x="349" y="1484"/>
                    </a:cubicBezTo>
                    <a:cubicBezTo>
                      <a:pt x="350" y="1484"/>
                      <a:pt x="351" y="1484"/>
                      <a:pt x="352" y="1485"/>
                    </a:cubicBezTo>
                    <a:cubicBezTo>
                      <a:pt x="352" y="1486"/>
                      <a:pt x="351" y="1488"/>
                      <a:pt x="352" y="1490"/>
                    </a:cubicBezTo>
                    <a:cubicBezTo>
                      <a:pt x="353" y="1492"/>
                      <a:pt x="353" y="1492"/>
                      <a:pt x="353" y="1492"/>
                    </a:cubicBezTo>
                    <a:cubicBezTo>
                      <a:pt x="354" y="1491"/>
                      <a:pt x="354" y="1491"/>
                      <a:pt x="354" y="1491"/>
                    </a:cubicBezTo>
                    <a:cubicBezTo>
                      <a:pt x="354" y="1491"/>
                      <a:pt x="355" y="1491"/>
                      <a:pt x="355" y="1492"/>
                    </a:cubicBezTo>
                    <a:cubicBezTo>
                      <a:pt x="355" y="1492"/>
                      <a:pt x="356" y="1492"/>
                      <a:pt x="356" y="1492"/>
                    </a:cubicBezTo>
                    <a:cubicBezTo>
                      <a:pt x="357" y="1493"/>
                      <a:pt x="358" y="1493"/>
                      <a:pt x="359" y="1493"/>
                    </a:cubicBezTo>
                    <a:cubicBezTo>
                      <a:pt x="360" y="1493"/>
                      <a:pt x="360" y="1493"/>
                      <a:pt x="360" y="1493"/>
                    </a:cubicBezTo>
                    <a:cubicBezTo>
                      <a:pt x="363" y="1493"/>
                      <a:pt x="365" y="1492"/>
                      <a:pt x="367" y="1490"/>
                    </a:cubicBezTo>
                    <a:cubicBezTo>
                      <a:pt x="366" y="1492"/>
                      <a:pt x="366" y="1494"/>
                      <a:pt x="367" y="1496"/>
                    </a:cubicBezTo>
                    <a:cubicBezTo>
                      <a:pt x="367" y="1497"/>
                      <a:pt x="367" y="1497"/>
                      <a:pt x="367" y="1498"/>
                    </a:cubicBezTo>
                    <a:cubicBezTo>
                      <a:pt x="367" y="1500"/>
                      <a:pt x="367" y="1503"/>
                      <a:pt x="369" y="1505"/>
                    </a:cubicBezTo>
                    <a:cubicBezTo>
                      <a:pt x="370" y="1506"/>
                      <a:pt x="372" y="1506"/>
                      <a:pt x="373" y="1506"/>
                    </a:cubicBezTo>
                    <a:cubicBezTo>
                      <a:pt x="376" y="1506"/>
                      <a:pt x="378" y="1505"/>
                      <a:pt x="379" y="1502"/>
                    </a:cubicBezTo>
                    <a:cubicBezTo>
                      <a:pt x="379" y="1500"/>
                      <a:pt x="378" y="1499"/>
                      <a:pt x="378" y="1498"/>
                    </a:cubicBezTo>
                    <a:cubicBezTo>
                      <a:pt x="377" y="1496"/>
                      <a:pt x="377" y="1496"/>
                      <a:pt x="377" y="1496"/>
                    </a:cubicBezTo>
                    <a:cubicBezTo>
                      <a:pt x="377" y="1495"/>
                      <a:pt x="378" y="1495"/>
                      <a:pt x="378" y="1495"/>
                    </a:cubicBezTo>
                    <a:cubicBezTo>
                      <a:pt x="378" y="1495"/>
                      <a:pt x="379" y="1496"/>
                      <a:pt x="379" y="1498"/>
                    </a:cubicBezTo>
                    <a:cubicBezTo>
                      <a:pt x="380" y="1499"/>
                      <a:pt x="380" y="1499"/>
                      <a:pt x="380" y="1499"/>
                    </a:cubicBezTo>
                    <a:cubicBezTo>
                      <a:pt x="381" y="1499"/>
                      <a:pt x="381" y="1499"/>
                      <a:pt x="381" y="1499"/>
                    </a:cubicBezTo>
                    <a:cubicBezTo>
                      <a:pt x="381" y="1499"/>
                      <a:pt x="382" y="1499"/>
                      <a:pt x="382" y="1499"/>
                    </a:cubicBezTo>
                    <a:cubicBezTo>
                      <a:pt x="383" y="1499"/>
                      <a:pt x="383" y="1499"/>
                      <a:pt x="384" y="1499"/>
                    </a:cubicBezTo>
                    <a:cubicBezTo>
                      <a:pt x="384" y="1499"/>
                      <a:pt x="385" y="1499"/>
                      <a:pt x="385" y="1499"/>
                    </a:cubicBezTo>
                    <a:cubicBezTo>
                      <a:pt x="385" y="1499"/>
                      <a:pt x="385" y="1499"/>
                      <a:pt x="385" y="1499"/>
                    </a:cubicBezTo>
                    <a:cubicBezTo>
                      <a:pt x="385" y="1500"/>
                      <a:pt x="385" y="1501"/>
                      <a:pt x="386" y="1502"/>
                    </a:cubicBezTo>
                    <a:cubicBezTo>
                      <a:pt x="387" y="1502"/>
                      <a:pt x="388" y="1503"/>
                      <a:pt x="389" y="1503"/>
                    </a:cubicBezTo>
                    <a:cubicBezTo>
                      <a:pt x="392" y="1503"/>
                      <a:pt x="393" y="1501"/>
                      <a:pt x="393" y="1500"/>
                    </a:cubicBezTo>
                    <a:cubicBezTo>
                      <a:pt x="393" y="1500"/>
                      <a:pt x="394" y="1499"/>
                      <a:pt x="394" y="1499"/>
                    </a:cubicBezTo>
                    <a:cubicBezTo>
                      <a:pt x="394" y="1500"/>
                      <a:pt x="395" y="1500"/>
                      <a:pt x="397" y="1500"/>
                    </a:cubicBezTo>
                    <a:cubicBezTo>
                      <a:pt x="398" y="1500"/>
                      <a:pt x="399" y="1500"/>
                      <a:pt x="399" y="1499"/>
                    </a:cubicBezTo>
                    <a:cubicBezTo>
                      <a:pt x="400" y="1499"/>
                      <a:pt x="400" y="1499"/>
                      <a:pt x="400" y="1499"/>
                    </a:cubicBezTo>
                    <a:cubicBezTo>
                      <a:pt x="400" y="1499"/>
                      <a:pt x="402" y="1499"/>
                      <a:pt x="402" y="1499"/>
                    </a:cubicBezTo>
                    <a:cubicBezTo>
                      <a:pt x="402" y="1499"/>
                      <a:pt x="402" y="1499"/>
                      <a:pt x="402" y="1499"/>
                    </a:cubicBezTo>
                    <a:cubicBezTo>
                      <a:pt x="402" y="1499"/>
                      <a:pt x="403" y="1499"/>
                      <a:pt x="403" y="1499"/>
                    </a:cubicBezTo>
                    <a:cubicBezTo>
                      <a:pt x="404" y="1501"/>
                      <a:pt x="404" y="1501"/>
                      <a:pt x="404" y="1501"/>
                    </a:cubicBezTo>
                    <a:cubicBezTo>
                      <a:pt x="406" y="1500"/>
                      <a:pt x="406" y="1500"/>
                      <a:pt x="406" y="1500"/>
                    </a:cubicBezTo>
                    <a:cubicBezTo>
                      <a:pt x="406" y="1500"/>
                      <a:pt x="406" y="1501"/>
                      <a:pt x="406" y="1501"/>
                    </a:cubicBezTo>
                    <a:cubicBezTo>
                      <a:pt x="406" y="1501"/>
                      <a:pt x="406" y="1502"/>
                      <a:pt x="406" y="1502"/>
                    </a:cubicBezTo>
                    <a:cubicBezTo>
                      <a:pt x="406" y="1502"/>
                      <a:pt x="406" y="1502"/>
                      <a:pt x="405" y="1502"/>
                    </a:cubicBezTo>
                    <a:cubicBezTo>
                      <a:pt x="405" y="1502"/>
                      <a:pt x="405" y="1502"/>
                      <a:pt x="404" y="1502"/>
                    </a:cubicBezTo>
                    <a:cubicBezTo>
                      <a:pt x="403" y="1502"/>
                      <a:pt x="402" y="1501"/>
                      <a:pt x="401" y="1501"/>
                    </a:cubicBezTo>
                    <a:cubicBezTo>
                      <a:pt x="401" y="1501"/>
                      <a:pt x="401" y="1501"/>
                      <a:pt x="401" y="1501"/>
                    </a:cubicBezTo>
                    <a:cubicBezTo>
                      <a:pt x="399" y="1502"/>
                      <a:pt x="399" y="1502"/>
                      <a:pt x="398" y="1503"/>
                    </a:cubicBezTo>
                    <a:cubicBezTo>
                      <a:pt x="398" y="1503"/>
                      <a:pt x="398" y="1503"/>
                      <a:pt x="398" y="1503"/>
                    </a:cubicBezTo>
                    <a:cubicBezTo>
                      <a:pt x="397" y="1503"/>
                      <a:pt x="397" y="1503"/>
                      <a:pt x="397" y="1503"/>
                    </a:cubicBezTo>
                    <a:cubicBezTo>
                      <a:pt x="396" y="1503"/>
                      <a:pt x="396" y="1503"/>
                      <a:pt x="396" y="1503"/>
                    </a:cubicBezTo>
                    <a:cubicBezTo>
                      <a:pt x="394" y="1503"/>
                      <a:pt x="394" y="1503"/>
                      <a:pt x="394" y="1503"/>
                    </a:cubicBezTo>
                    <a:cubicBezTo>
                      <a:pt x="393" y="1503"/>
                      <a:pt x="391" y="1503"/>
                      <a:pt x="390" y="1504"/>
                    </a:cubicBezTo>
                    <a:cubicBezTo>
                      <a:pt x="389" y="1505"/>
                      <a:pt x="388" y="1507"/>
                      <a:pt x="388" y="1508"/>
                    </a:cubicBezTo>
                    <a:cubicBezTo>
                      <a:pt x="388" y="1508"/>
                      <a:pt x="388" y="1509"/>
                      <a:pt x="388" y="1509"/>
                    </a:cubicBezTo>
                    <a:cubicBezTo>
                      <a:pt x="388" y="1510"/>
                      <a:pt x="388" y="1511"/>
                      <a:pt x="390" y="1515"/>
                    </a:cubicBezTo>
                    <a:cubicBezTo>
                      <a:pt x="393" y="1520"/>
                      <a:pt x="395" y="1521"/>
                      <a:pt x="395" y="1521"/>
                    </a:cubicBezTo>
                    <a:cubicBezTo>
                      <a:pt x="396" y="1521"/>
                      <a:pt x="396" y="1521"/>
                      <a:pt x="396" y="1521"/>
                    </a:cubicBezTo>
                    <a:cubicBezTo>
                      <a:pt x="397" y="1521"/>
                      <a:pt x="398" y="1520"/>
                      <a:pt x="399" y="1520"/>
                    </a:cubicBezTo>
                    <a:cubicBezTo>
                      <a:pt x="400" y="1519"/>
                      <a:pt x="401" y="1517"/>
                      <a:pt x="401" y="1515"/>
                    </a:cubicBezTo>
                    <a:cubicBezTo>
                      <a:pt x="401" y="1515"/>
                      <a:pt x="401" y="1515"/>
                      <a:pt x="401" y="1515"/>
                    </a:cubicBezTo>
                    <a:cubicBezTo>
                      <a:pt x="402" y="1516"/>
                      <a:pt x="403" y="1516"/>
                      <a:pt x="404" y="1517"/>
                    </a:cubicBezTo>
                    <a:cubicBezTo>
                      <a:pt x="404" y="1517"/>
                      <a:pt x="405" y="1517"/>
                      <a:pt x="406" y="1517"/>
                    </a:cubicBezTo>
                    <a:cubicBezTo>
                      <a:pt x="408" y="1517"/>
                      <a:pt x="409" y="1516"/>
                      <a:pt x="411" y="1515"/>
                    </a:cubicBezTo>
                    <a:cubicBezTo>
                      <a:pt x="412" y="1514"/>
                      <a:pt x="412" y="1514"/>
                      <a:pt x="413" y="1514"/>
                    </a:cubicBezTo>
                    <a:cubicBezTo>
                      <a:pt x="413" y="1514"/>
                      <a:pt x="413" y="1514"/>
                      <a:pt x="414" y="1514"/>
                    </a:cubicBezTo>
                    <a:cubicBezTo>
                      <a:pt x="415" y="1515"/>
                      <a:pt x="415" y="1516"/>
                      <a:pt x="417" y="1516"/>
                    </a:cubicBezTo>
                    <a:cubicBezTo>
                      <a:pt x="417" y="1516"/>
                      <a:pt x="418" y="1516"/>
                      <a:pt x="418" y="1516"/>
                    </a:cubicBezTo>
                    <a:cubicBezTo>
                      <a:pt x="419" y="1516"/>
                      <a:pt x="419" y="1516"/>
                      <a:pt x="420" y="1516"/>
                    </a:cubicBezTo>
                    <a:cubicBezTo>
                      <a:pt x="420" y="1516"/>
                      <a:pt x="420" y="1516"/>
                      <a:pt x="421" y="1516"/>
                    </a:cubicBezTo>
                    <a:cubicBezTo>
                      <a:pt x="422" y="1516"/>
                      <a:pt x="422" y="1516"/>
                      <a:pt x="422" y="1517"/>
                    </a:cubicBezTo>
                    <a:cubicBezTo>
                      <a:pt x="423" y="1517"/>
                      <a:pt x="423" y="1517"/>
                      <a:pt x="424" y="1518"/>
                    </a:cubicBezTo>
                    <a:cubicBezTo>
                      <a:pt x="422" y="1517"/>
                      <a:pt x="420" y="1517"/>
                      <a:pt x="418" y="1517"/>
                    </a:cubicBezTo>
                    <a:cubicBezTo>
                      <a:pt x="417" y="1517"/>
                      <a:pt x="417" y="1517"/>
                      <a:pt x="417" y="1517"/>
                    </a:cubicBezTo>
                    <a:cubicBezTo>
                      <a:pt x="414" y="1517"/>
                      <a:pt x="411" y="1519"/>
                      <a:pt x="411" y="1522"/>
                    </a:cubicBezTo>
                    <a:cubicBezTo>
                      <a:pt x="411" y="1522"/>
                      <a:pt x="411" y="1525"/>
                      <a:pt x="415" y="1525"/>
                    </a:cubicBezTo>
                    <a:cubicBezTo>
                      <a:pt x="415" y="1526"/>
                      <a:pt x="415" y="1526"/>
                      <a:pt x="416" y="1526"/>
                    </a:cubicBezTo>
                    <a:cubicBezTo>
                      <a:pt x="416" y="1527"/>
                      <a:pt x="417" y="1527"/>
                      <a:pt x="418" y="1527"/>
                    </a:cubicBezTo>
                    <a:cubicBezTo>
                      <a:pt x="420" y="1527"/>
                      <a:pt x="421" y="1527"/>
                      <a:pt x="421" y="1526"/>
                    </a:cubicBezTo>
                    <a:cubicBezTo>
                      <a:pt x="422" y="1526"/>
                      <a:pt x="422" y="1526"/>
                      <a:pt x="422" y="1525"/>
                    </a:cubicBezTo>
                    <a:cubicBezTo>
                      <a:pt x="423" y="1526"/>
                      <a:pt x="423" y="1526"/>
                      <a:pt x="424" y="1527"/>
                    </a:cubicBezTo>
                    <a:cubicBezTo>
                      <a:pt x="425" y="1527"/>
                      <a:pt x="426" y="1528"/>
                      <a:pt x="427" y="1529"/>
                    </a:cubicBezTo>
                    <a:cubicBezTo>
                      <a:pt x="428" y="1529"/>
                      <a:pt x="429" y="1530"/>
                      <a:pt x="430" y="1530"/>
                    </a:cubicBezTo>
                    <a:cubicBezTo>
                      <a:pt x="432" y="1531"/>
                      <a:pt x="434" y="1533"/>
                      <a:pt x="435" y="1533"/>
                    </a:cubicBezTo>
                    <a:cubicBezTo>
                      <a:pt x="436" y="1533"/>
                      <a:pt x="437" y="1533"/>
                      <a:pt x="437" y="1533"/>
                    </a:cubicBezTo>
                    <a:cubicBezTo>
                      <a:pt x="438" y="1533"/>
                      <a:pt x="439" y="1533"/>
                      <a:pt x="440" y="1533"/>
                    </a:cubicBezTo>
                    <a:cubicBezTo>
                      <a:pt x="441" y="1533"/>
                      <a:pt x="442" y="1533"/>
                      <a:pt x="443" y="1533"/>
                    </a:cubicBezTo>
                    <a:cubicBezTo>
                      <a:pt x="443" y="1533"/>
                      <a:pt x="444" y="1533"/>
                      <a:pt x="444" y="1533"/>
                    </a:cubicBezTo>
                    <a:cubicBezTo>
                      <a:pt x="444" y="1533"/>
                      <a:pt x="444" y="1534"/>
                      <a:pt x="444" y="1534"/>
                    </a:cubicBezTo>
                    <a:cubicBezTo>
                      <a:pt x="444" y="1535"/>
                      <a:pt x="444" y="1536"/>
                      <a:pt x="445" y="1537"/>
                    </a:cubicBezTo>
                    <a:cubicBezTo>
                      <a:pt x="446" y="1538"/>
                      <a:pt x="447" y="1539"/>
                      <a:pt x="448" y="1539"/>
                    </a:cubicBezTo>
                    <a:cubicBezTo>
                      <a:pt x="450" y="1539"/>
                      <a:pt x="451" y="1538"/>
                      <a:pt x="452" y="1537"/>
                    </a:cubicBezTo>
                    <a:cubicBezTo>
                      <a:pt x="454" y="1536"/>
                      <a:pt x="455" y="1535"/>
                      <a:pt x="456" y="1533"/>
                    </a:cubicBezTo>
                    <a:cubicBezTo>
                      <a:pt x="457" y="1531"/>
                      <a:pt x="457" y="1529"/>
                      <a:pt x="455" y="1527"/>
                    </a:cubicBezTo>
                    <a:cubicBezTo>
                      <a:pt x="454" y="1526"/>
                      <a:pt x="452" y="1525"/>
                      <a:pt x="451" y="1525"/>
                    </a:cubicBezTo>
                    <a:cubicBezTo>
                      <a:pt x="451" y="1525"/>
                      <a:pt x="451" y="1525"/>
                      <a:pt x="451" y="1525"/>
                    </a:cubicBezTo>
                    <a:cubicBezTo>
                      <a:pt x="452" y="1525"/>
                      <a:pt x="452" y="1524"/>
                      <a:pt x="453" y="1524"/>
                    </a:cubicBezTo>
                    <a:cubicBezTo>
                      <a:pt x="453" y="1523"/>
                      <a:pt x="454" y="1523"/>
                      <a:pt x="454" y="1523"/>
                    </a:cubicBezTo>
                    <a:cubicBezTo>
                      <a:pt x="454" y="1523"/>
                      <a:pt x="454" y="1523"/>
                      <a:pt x="454" y="1523"/>
                    </a:cubicBezTo>
                    <a:cubicBezTo>
                      <a:pt x="455" y="1523"/>
                      <a:pt x="455" y="1523"/>
                      <a:pt x="455" y="1523"/>
                    </a:cubicBezTo>
                    <a:cubicBezTo>
                      <a:pt x="455" y="1523"/>
                      <a:pt x="456" y="1523"/>
                      <a:pt x="456" y="1523"/>
                    </a:cubicBezTo>
                    <a:cubicBezTo>
                      <a:pt x="457" y="1523"/>
                      <a:pt x="457" y="1523"/>
                      <a:pt x="458" y="1523"/>
                    </a:cubicBezTo>
                    <a:cubicBezTo>
                      <a:pt x="458" y="1523"/>
                      <a:pt x="459" y="1523"/>
                      <a:pt x="459" y="1523"/>
                    </a:cubicBezTo>
                    <a:cubicBezTo>
                      <a:pt x="460" y="1522"/>
                      <a:pt x="461" y="1522"/>
                      <a:pt x="462" y="1522"/>
                    </a:cubicBezTo>
                    <a:cubicBezTo>
                      <a:pt x="462" y="1521"/>
                      <a:pt x="463" y="1521"/>
                      <a:pt x="463" y="1521"/>
                    </a:cubicBezTo>
                    <a:cubicBezTo>
                      <a:pt x="463" y="1521"/>
                      <a:pt x="463" y="1521"/>
                      <a:pt x="464" y="1522"/>
                    </a:cubicBezTo>
                    <a:cubicBezTo>
                      <a:pt x="464" y="1522"/>
                      <a:pt x="464" y="1522"/>
                      <a:pt x="463" y="1523"/>
                    </a:cubicBezTo>
                    <a:cubicBezTo>
                      <a:pt x="463" y="1525"/>
                      <a:pt x="462" y="1526"/>
                      <a:pt x="463" y="1528"/>
                    </a:cubicBezTo>
                    <a:cubicBezTo>
                      <a:pt x="463" y="1531"/>
                      <a:pt x="463" y="1531"/>
                      <a:pt x="463" y="1531"/>
                    </a:cubicBezTo>
                    <a:cubicBezTo>
                      <a:pt x="464" y="1531"/>
                      <a:pt x="464" y="1531"/>
                      <a:pt x="464" y="1531"/>
                    </a:cubicBezTo>
                    <a:cubicBezTo>
                      <a:pt x="464" y="1531"/>
                      <a:pt x="464" y="1531"/>
                      <a:pt x="464" y="1531"/>
                    </a:cubicBezTo>
                    <a:cubicBezTo>
                      <a:pt x="464" y="1532"/>
                      <a:pt x="464" y="1533"/>
                      <a:pt x="464" y="1534"/>
                    </a:cubicBezTo>
                    <a:cubicBezTo>
                      <a:pt x="464" y="1536"/>
                      <a:pt x="464" y="1536"/>
                      <a:pt x="464" y="1536"/>
                    </a:cubicBezTo>
                    <a:cubicBezTo>
                      <a:pt x="466" y="1536"/>
                      <a:pt x="466" y="1536"/>
                      <a:pt x="466" y="1536"/>
                    </a:cubicBezTo>
                    <a:cubicBezTo>
                      <a:pt x="468" y="1536"/>
                      <a:pt x="469" y="1537"/>
                      <a:pt x="471" y="1539"/>
                    </a:cubicBezTo>
                    <a:cubicBezTo>
                      <a:pt x="471" y="1539"/>
                      <a:pt x="472" y="1540"/>
                      <a:pt x="473" y="1540"/>
                    </a:cubicBezTo>
                    <a:cubicBezTo>
                      <a:pt x="475" y="1542"/>
                      <a:pt x="477" y="1543"/>
                      <a:pt x="479" y="1543"/>
                    </a:cubicBezTo>
                    <a:cubicBezTo>
                      <a:pt x="480" y="1543"/>
                      <a:pt x="481" y="1544"/>
                      <a:pt x="482" y="1544"/>
                    </a:cubicBezTo>
                    <a:cubicBezTo>
                      <a:pt x="482" y="1545"/>
                      <a:pt x="483" y="1545"/>
                      <a:pt x="484" y="1546"/>
                    </a:cubicBezTo>
                    <a:cubicBezTo>
                      <a:pt x="485" y="1547"/>
                      <a:pt x="487" y="1548"/>
                      <a:pt x="490" y="1549"/>
                    </a:cubicBezTo>
                    <a:cubicBezTo>
                      <a:pt x="490" y="1549"/>
                      <a:pt x="490" y="1549"/>
                      <a:pt x="491" y="1549"/>
                    </a:cubicBezTo>
                    <a:cubicBezTo>
                      <a:pt x="494" y="1549"/>
                      <a:pt x="495" y="1546"/>
                      <a:pt x="496" y="1546"/>
                    </a:cubicBezTo>
                    <a:cubicBezTo>
                      <a:pt x="496" y="1544"/>
                      <a:pt x="495" y="1541"/>
                      <a:pt x="492" y="1540"/>
                    </a:cubicBezTo>
                    <a:cubicBezTo>
                      <a:pt x="492" y="1539"/>
                      <a:pt x="491" y="1539"/>
                      <a:pt x="490" y="1539"/>
                    </a:cubicBezTo>
                    <a:cubicBezTo>
                      <a:pt x="488" y="1538"/>
                      <a:pt x="487" y="1537"/>
                      <a:pt x="487" y="1536"/>
                    </a:cubicBezTo>
                    <a:cubicBezTo>
                      <a:pt x="488" y="1536"/>
                      <a:pt x="489" y="1537"/>
                      <a:pt x="490" y="1538"/>
                    </a:cubicBezTo>
                    <a:cubicBezTo>
                      <a:pt x="491" y="1538"/>
                      <a:pt x="491" y="1539"/>
                      <a:pt x="492" y="1540"/>
                    </a:cubicBezTo>
                    <a:cubicBezTo>
                      <a:pt x="494" y="1540"/>
                      <a:pt x="495" y="1541"/>
                      <a:pt x="496" y="1541"/>
                    </a:cubicBezTo>
                    <a:cubicBezTo>
                      <a:pt x="497" y="1541"/>
                      <a:pt x="497" y="1541"/>
                      <a:pt x="498" y="1541"/>
                    </a:cubicBezTo>
                    <a:cubicBezTo>
                      <a:pt x="497" y="1541"/>
                      <a:pt x="497" y="1541"/>
                      <a:pt x="497" y="1542"/>
                    </a:cubicBezTo>
                    <a:cubicBezTo>
                      <a:pt x="498" y="1543"/>
                      <a:pt x="498" y="1544"/>
                      <a:pt x="500" y="1544"/>
                    </a:cubicBezTo>
                    <a:cubicBezTo>
                      <a:pt x="500" y="1544"/>
                      <a:pt x="501" y="1545"/>
                      <a:pt x="501" y="1545"/>
                    </a:cubicBezTo>
                    <a:cubicBezTo>
                      <a:pt x="501" y="1545"/>
                      <a:pt x="501" y="1545"/>
                      <a:pt x="501" y="1545"/>
                    </a:cubicBezTo>
                    <a:cubicBezTo>
                      <a:pt x="501" y="1545"/>
                      <a:pt x="501" y="1546"/>
                      <a:pt x="501" y="1547"/>
                    </a:cubicBezTo>
                    <a:cubicBezTo>
                      <a:pt x="501" y="1548"/>
                      <a:pt x="501" y="1548"/>
                      <a:pt x="501" y="1548"/>
                    </a:cubicBezTo>
                    <a:cubicBezTo>
                      <a:pt x="503" y="1549"/>
                      <a:pt x="503" y="1549"/>
                      <a:pt x="503" y="1549"/>
                    </a:cubicBezTo>
                    <a:cubicBezTo>
                      <a:pt x="504" y="1549"/>
                      <a:pt x="504" y="1549"/>
                      <a:pt x="505" y="1549"/>
                    </a:cubicBezTo>
                    <a:cubicBezTo>
                      <a:pt x="506" y="1549"/>
                      <a:pt x="507" y="1549"/>
                      <a:pt x="508" y="1548"/>
                    </a:cubicBezTo>
                    <a:cubicBezTo>
                      <a:pt x="509" y="1548"/>
                      <a:pt x="509" y="1548"/>
                      <a:pt x="509" y="1548"/>
                    </a:cubicBezTo>
                    <a:cubicBezTo>
                      <a:pt x="509" y="1548"/>
                      <a:pt x="510" y="1548"/>
                      <a:pt x="511" y="1547"/>
                    </a:cubicBezTo>
                    <a:cubicBezTo>
                      <a:pt x="511" y="1547"/>
                      <a:pt x="512" y="1547"/>
                      <a:pt x="512" y="1547"/>
                    </a:cubicBezTo>
                    <a:cubicBezTo>
                      <a:pt x="512" y="1547"/>
                      <a:pt x="513" y="1547"/>
                      <a:pt x="513" y="1547"/>
                    </a:cubicBezTo>
                    <a:cubicBezTo>
                      <a:pt x="513" y="1547"/>
                      <a:pt x="513" y="1548"/>
                      <a:pt x="514" y="1548"/>
                    </a:cubicBezTo>
                    <a:cubicBezTo>
                      <a:pt x="515" y="1548"/>
                      <a:pt x="516" y="1548"/>
                      <a:pt x="517" y="1548"/>
                    </a:cubicBezTo>
                    <a:cubicBezTo>
                      <a:pt x="518" y="1548"/>
                      <a:pt x="518" y="1548"/>
                      <a:pt x="518" y="1548"/>
                    </a:cubicBezTo>
                    <a:cubicBezTo>
                      <a:pt x="518" y="1548"/>
                      <a:pt x="518" y="1548"/>
                      <a:pt x="519" y="1548"/>
                    </a:cubicBezTo>
                    <a:cubicBezTo>
                      <a:pt x="520" y="1549"/>
                      <a:pt x="523" y="1550"/>
                      <a:pt x="524" y="1551"/>
                    </a:cubicBezTo>
                    <a:cubicBezTo>
                      <a:pt x="524" y="1551"/>
                      <a:pt x="524" y="1551"/>
                      <a:pt x="524" y="1552"/>
                    </a:cubicBezTo>
                    <a:cubicBezTo>
                      <a:pt x="525" y="1552"/>
                      <a:pt x="525" y="1554"/>
                      <a:pt x="526" y="1554"/>
                    </a:cubicBezTo>
                    <a:cubicBezTo>
                      <a:pt x="527" y="1555"/>
                      <a:pt x="528" y="1555"/>
                      <a:pt x="529" y="1555"/>
                    </a:cubicBezTo>
                    <a:cubicBezTo>
                      <a:pt x="529" y="1555"/>
                      <a:pt x="530" y="1555"/>
                      <a:pt x="530" y="1555"/>
                    </a:cubicBezTo>
                    <a:cubicBezTo>
                      <a:pt x="530" y="1556"/>
                      <a:pt x="530" y="1556"/>
                      <a:pt x="530" y="1556"/>
                    </a:cubicBezTo>
                    <a:cubicBezTo>
                      <a:pt x="532" y="1557"/>
                      <a:pt x="532" y="1557"/>
                      <a:pt x="532" y="1557"/>
                    </a:cubicBezTo>
                    <a:cubicBezTo>
                      <a:pt x="533" y="1557"/>
                      <a:pt x="533" y="1557"/>
                      <a:pt x="534" y="1557"/>
                    </a:cubicBezTo>
                    <a:cubicBezTo>
                      <a:pt x="536" y="1557"/>
                      <a:pt x="538" y="1555"/>
                      <a:pt x="538" y="1552"/>
                    </a:cubicBezTo>
                    <a:cubicBezTo>
                      <a:pt x="538" y="1551"/>
                      <a:pt x="537" y="1550"/>
                      <a:pt x="536" y="1549"/>
                    </a:cubicBezTo>
                    <a:cubicBezTo>
                      <a:pt x="536" y="1548"/>
                      <a:pt x="535" y="1547"/>
                      <a:pt x="535" y="1547"/>
                    </a:cubicBezTo>
                    <a:cubicBezTo>
                      <a:pt x="534" y="1546"/>
                      <a:pt x="533" y="1545"/>
                      <a:pt x="531" y="1544"/>
                    </a:cubicBezTo>
                    <a:cubicBezTo>
                      <a:pt x="531" y="1544"/>
                      <a:pt x="531" y="1544"/>
                      <a:pt x="531" y="1544"/>
                    </a:cubicBezTo>
                    <a:cubicBezTo>
                      <a:pt x="530" y="1543"/>
                      <a:pt x="530" y="1542"/>
                      <a:pt x="528" y="1541"/>
                    </a:cubicBezTo>
                    <a:cubicBezTo>
                      <a:pt x="528" y="1539"/>
                      <a:pt x="528" y="1539"/>
                      <a:pt x="528" y="1539"/>
                    </a:cubicBezTo>
                    <a:cubicBezTo>
                      <a:pt x="525" y="1539"/>
                      <a:pt x="525" y="1539"/>
                      <a:pt x="525" y="1539"/>
                    </a:cubicBezTo>
                    <a:cubicBezTo>
                      <a:pt x="524" y="1539"/>
                      <a:pt x="524" y="1538"/>
                      <a:pt x="522" y="1538"/>
                    </a:cubicBezTo>
                    <a:cubicBezTo>
                      <a:pt x="522" y="1537"/>
                      <a:pt x="521" y="1537"/>
                      <a:pt x="521" y="1537"/>
                    </a:cubicBezTo>
                    <a:cubicBezTo>
                      <a:pt x="521" y="1537"/>
                      <a:pt x="522" y="1537"/>
                      <a:pt x="523" y="1537"/>
                    </a:cubicBezTo>
                    <a:cubicBezTo>
                      <a:pt x="523" y="1537"/>
                      <a:pt x="524" y="1537"/>
                      <a:pt x="524" y="1537"/>
                    </a:cubicBezTo>
                    <a:cubicBezTo>
                      <a:pt x="525" y="1537"/>
                      <a:pt x="525" y="1537"/>
                      <a:pt x="526" y="1537"/>
                    </a:cubicBezTo>
                    <a:cubicBezTo>
                      <a:pt x="527" y="1537"/>
                      <a:pt x="527" y="1537"/>
                      <a:pt x="528" y="1537"/>
                    </a:cubicBezTo>
                    <a:cubicBezTo>
                      <a:pt x="528" y="1537"/>
                      <a:pt x="528" y="1537"/>
                      <a:pt x="529" y="1537"/>
                    </a:cubicBezTo>
                    <a:cubicBezTo>
                      <a:pt x="529" y="1537"/>
                      <a:pt x="530" y="1537"/>
                      <a:pt x="530" y="1538"/>
                    </a:cubicBezTo>
                    <a:cubicBezTo>
                      <a:pt x="531" y="1538"/>
                      <a:pt x="532" y="1539"/>
                      <a:pt x="533" y="1539"/>
                    </a:cubicBezTo>
                    <a:cubicBezTo>
                      <a:pt x="534" y="1539"/>
                      <a:pt x="534" y="1539"/>
                      <a:pt x="534" y="1539"/>
                    </a:cubicBezTo>
                    <a:cubicBezTo>
                      <a:pt x="537" y="1538"/>
                      <a:pt x="538" y="1537"/>
                      <a:pt x="540" y="1536"/>
                    </a:cubicBezTo>
                    <a:cubicBezTo>
                      <a:pt x="540" y="1536"/>
                      <a:pt x="541" y="1535"/>
                      <a:pt x="541" y="1535"/>
                    </a:cubicBezTo>
                    <a:cubicBezTo>
                      <a:pt x="542" y="1535"/>
                      <a:pt x="542" y="1536"/>
                      <a:pt x="542" y="1536"/>
                    </a:cubicBezTo>
                    <a:cubicBezTo>
                      <a:pt x="545" y="1537"/>
                      <a:pt x="547" y="1539"/>
                      <a:pt x="549" y="1539"/>
                    </a:cubicBezTo>
                    <a:close/>
                    <a:moveTo>
                      <a:pt x="476" y="1504"/>
                    </a:moveTo>
                    <a:cubicBezTo>
                      <a:pt x="476" y="1504"/>
                      <a:pt x="476" y="1504"/>
                      <a:pt x="476" y="1505"/>
                    </a:cubicBezTo>
                    <a:cubicBezTo>
                      <a:pt x="476" y="1505"/>
                      <a:pt x="476" y="1506"/>
                      <a:pt x="476" y="1506"/>
                    </a:cubicBezTo>
                    <a:cubicBezTo>
                      <a:pt x="476" y="1506"/>
                      <a:pt x="476" y="1505"/>
                      <a:pt x="476" y="1505"/>
                    </a:cubicBezTo>
                    <a:lnTo>
                      <a:pt x="476" y="1504"/>
                    </a:lnTo>
                    <a:close/>
                    <a:moveTo>
                      <a:pt x="473" y="1503"/>
                    </a:moveTo>
                    <a:cubicBezTo>
                      <a:pt x="472" y="1502"/>
                      <a:pt x="471" y="1502"/>
                      <a:pt x="470" y="1502"/>
                    </a:cubicBezTo>
                    <a:cubicBezTo>
                      <a:pt x="470" y="1502"/>
                      <a:pt x="469" y="1501"/>
                      <a:pt x="469" y="1501"/>
                    </a:cubicBezTo>
                    <a:cubicBezTo>
                      <a:pt x="469" y="1501"/>
                      <a:pt x="468" y="1501"/>
                      <a:pt x="468" y="1501"/>
                    </a:cubicBezTo>
                    <a:cubicBezTo>
                      <a:pt x="471" y="1501"/>
                      <a:pt x="473" y="1502"/>
                      <a:pt x="475" y="1503"/>
                    </a:cubicBezTo>
                    <a:lnTo>
                      <a:pt x="473" y="1503"/>
                    </a:lnTo>
                    <a:close/>
                    <a:moveTo>
                      <a:pt x="461" y="1500"/>
                    </a:moveTo>
                    <a:cubicBezTo>
                      <a:pt x="461" y="1500"/>
                      <a:pt x="460" y="1499"/>
                      <a:pt x="460" y="1499"/>
                    </a:cubicBezTo>
                    <a:cubicBezTo>
                      <a:pt x="459" y="1499"/>
                      <a:pt x="459" y="1499"/>
                      <a:pt x="459" y="1498"/>
                    </a:cubicBezTo>
                    <a:cubicBezTo>
                      <a:pt x="460" y="1499"/>
                      <a:pt x="461" y="1499"/>
                      <a:pt x="462" y="1499"/>
                    </a:cubicBezTo>
                    <a:cubicBezTo>
                      <a:pt x="462" y="1499"/>
                      <a:pt x="461" y="1500"/>
                      <a:pt x="461" y="1500"/>
                    </a:cubicBezTo>
                    <a:close/>
                    <a:moveTo>
                      <a:pt x="439" y="1525"/>
                    </a:moveTo>
                    <a:cubicBezTo>
                      <a:pt x="438" y="1525"/>
                      <a:pt x="437" y="1524"/>
                      <a:pt x="436" y="1523"/>
                    </a:cubicBezTo>
                    <a:cubicBezTo>
                      <a:pt x="435" y="1523"/>
                      <a:pt x="435" y="1523"/>
                      <a:pt x="435" y="1523"/>
                    </a:cubicBezTo>
                    <a:cubicBezTo>
                      <a:pt x="432" y="1521"/>
                      <a:pt x="429" y="1519"/>
                      <a:pt x="426" y="1518"/>
                    </a:cubicBezTo>
                    <a:cubicBezTo>
                      <a:pt x="426" y="1518"/>
                      <a:pt x="426" y="1518"/>
                      <a:pt x="427" y="1518"/>
                    </a:cubicBezTo>
                    <a:cubicBezTo>
                      <a:pt x="427" y="1518"/>
                      <a:pt x="428" y="1518"/>
                      <a:pt x="429" y="1518"/>
                    </a:cubicBezTo>
                    <a:cubicBezTo>
                      <a:pt x="429" y="1518"/>
                      <a:pt x="429" y="1518"/>
                      <a:pt x="430" y="1518"/>
                    </a:cubicBezTo>
                    <a:cubicBezTo>
                      <a:pt x="430" y="1518"/>
                      <a:pt x="431" y="1519"/>
                      <a:pt x="432" y="1520"/>
                    </a:cubicBezTo>
                    <a:cubicBezTo>
                      <a:pt x="433" y="1520"/>
                      <a:pt x="433" y="1521"/>
                      <a:pt x="434" y="1521"/>
                    </a:cubicBezTo>
                    <a:cubicBezTo>
                      <a:pt x="435" y="1521"/>
                      <a:pt x="436" y="1520"/>
                      <a:pt x="436" y="1520"/>
                    </a:cubicBezTo>
                    <a:cubicBezTo>
                      <a:pt x="436" y="1520"/>
                      <a:pt x="437" y="1520"/>
                      <a:pt x="437" y="1520"/>
                    </a:cubicBezTo>
                    <a:cubicBezTo>
                      <a:pt x="437" y="1520"/>
                      <a:pt x="438" y="1520"/>
                      <a:pt x="438" y="1520"/>
                    </a:cubicBezTo>
                    <a:cubicBezTo>
                      <a:pt x="438" y="1520"/>
                      <a:pt x="438" y="1520"/>
                      <a:pt x="439" y="1520"/>
                    </a:cubicBezTo>
                    <a:cubicBezTo>
                      <a:pt x="439" y="1521"/>
                      <a:pt x="440" y="1521"/>
                      <a:pt x="441" y="1522"/>
                    </a:cubicBezTo>
                    <a:cubicBezTo>
                      <a:pt x="442" y="1522"/>
                      <a:pt x="443" y="1522"/>
                      <a:pt x="443" y="1522"/>
                    </a:cubicBezTo>
                    <a:cubicBezTo>
                      <a:pt x="442" y="1523"/>
                      <a:pt x="441" y="1524"/>
                      <a:pt x="440" y="1524"/>
                    </a:cubicBezTo>
                    <a:cubicBezTo>
                      <a:pt x="439" y="1525"/>
                      <a:pt x="439" y="1525"/>
                      <a:pt x="439" y="1525"/>
                    </a:cubicBezTo>
                    <a:close/>
                    <a:moveTo>
                      <a:pt x="416" y="1494"/>
                    </a:moveTo>
                    <a:cubicBezTo>
                      <a:pt x="418" y="1496"/>
                      <a:pt x="420" y="1499"/>
                      <a:pt x="422" y="1500"/>
                    </a:cubicBezTo>
                    <a:cubicBezTo>
                      <a:pt x="422" y="1500"/>
                      <a:pt x="422" y="1500"/>
                      <a:pt x="422" y="1500"/>
                    </a:cubicBezTo>
                    <a:cubicBezTo>
                      <a:pt x="422" y="1500"/>
                      <a:pt x="421" y="1500"/>
                      <a:pt x="421" y="1500"/>
                    </a:cubicBezTo>
                    <a:cubicBezTo>
                      <a:pt x="419" y="1500"/>
                      <a:pt x="418" y="1501"/>
                      <a:pt x="418" y="1501"/>
                    </a:cubicBezTo>
                    <a:cubicBezTo>
                      <a:pt x="418" y="1502"/>
                      <a:pt x="417" y="1502"/>
                      <a:pt x="417" y="1502"/>
                    </a:cubicBezTo>
                    <a:cubicBezTo>
                      <a:pt x="417" y="1502"/>
                      <a:pt x="417" y="1502"/>
                      <a:pt x="417" y="1502"/>
                    </a:cubicBezTo>
                    <a:cubicBezTo>
                      <a:pt x="417" y="1501"/>
                      <a:pt x="418" y="1500"/>
                      <a:pt x="418" y="1499"/>
                    </a:cubicBezTo>
                    <a:cubicBezTo>
                      <a:pt x="418" y="1498"/>
                      <a:pt x="417" y="1496"/>
                      <a:pt x="416" y="1494"/>
                    </a:cubicBezTo>
                    <a:close/>
                    <a:moveTo>
                      <a:pt x="449" y="1497"/>
                    </a:moveTo>
                    <a:cubicBezTo>
                      <a:pt x="449" y="1496"/>
                      <a:pt x="448" y="1496"/>
                      <a:pt x="448" y="1496"/>
                    </a:cubicBezTo>
                    <a:cubicBezTo>
                      <a:pt x="447" y="1496"/>
                      <a:pt x="445" y="1495"/>
                      <a:pt x="444" y="1495"/>
                    </a:cubicBezTo>
                    <a:cubicBezTo>
                      <a:pt x="444" y="1495"/>
                      <a:pt x="443" y="1496"/>
                      <a:pt x="442" y="1496"/>
                    </a:cubicBezTo>
                    <a:cubicBezTo>
                      <a:pt x="441" y="1496"/>
                      <a:pt x="441" y="1497"/>
                      <a:pt x="440" y="1497"/>
                    </a:cubicBezTo>
                    <a:cubicBezTo>
                      <a:pt x="440" y="1497"/>
                      <a:pt x="440" y="1497"/>
                      <a:pt x="440" y="1497"/>
                    </a:cubicBezTo>
                    <a:cubicBezTo>
                      <a:pt x="439" y="1497"/>
                      <a:pt x="439" y="1497"/>
                      <a:pt x="438" y="1497"/>
                    </a:cubicBezTo>
                    <a:cubicBezTo>
                      <a:pt x="436" y="1497"/>
                      <a:pt x="436" y="1497"/>
                      <a:pt x="436" y="1497"/>
                    </a:cubicBezTo>
                    <a:cubicBezTo>
                      <a:pt x="435" y="1497"/>
                      <a:pt x="434" y="1497"/>
                      <a:pt x="433" y="1497"/>
                    </a:cubicBezTo>
                    <a:cubicBezTo>
                      <a:pt x="433" y="1496"/>
                      <a:pt x="432" y="1495"/>
                      <a:pt x="431" y="1494"/>
                    </a:cubicBezTo>
                    <a:cubicBezTo>
                      <a:pt x="431" y="1493"/>
                      <a:pt x="430" y="1493"/>
                      <a:pt x="429" y="1492"/>
                    </a:cubicBezTo>
                    <a:cubicBezTo>
                      <a:pt x="429" y="1492"/>
                      <a:pt x="429" y="1491"/>
                      <a:pt x="428" y="1491"/>
                    </a:cubicBezTo>
                    <a:cubicBezTo>
                      <a:pt x="429" y="1491"/>
                      <a:pt x="431" y="1491"/>
                      <a:pt x="431" y="1491"/>
                    </a:cubicBezTo>
                    <a:cubicBezTo>
                      <a:pt x="431" y="1489"/>
                      <a:pt x="431" y="1489"/>
                      <a:pt x="431" y="1489"/>
                    </a:cubicBezTo>
                    <a:cubicBezTo>
                      <a:pt x="432" y="1485"/>
                      <a:pt x="429" y="1483"/>
                      <a:pt x="427" y="1481"/>
                    </a:cubicBezTo>
                    <a:cubicBezTo>
                      <a:pt x="426" y="1480"/>
                      <a:pt x="425" y="1479"/>
                      <a:pt x="425" y="1479"/>
                    </a:cubicBezTo>
                    <a:cubicBezTo>
                      <a:pt x="423" y="1476"/>
                      <a:pt x="421" y="1473"/>
                      <a:pt x="420" y="1471"/>
                    </a:cubicBezTo>
                    <a:cubicBezTo>
                      <a:pt x="420" y="1469"/>
                      <a:pt x="420" y="1469"/>
                      <a:pt x="420" y="1469"/>
                    </a:cubicBezTo>
                    <a:cubicBezTo>
                      <a:pt x="419" y="1469"/>
                      <a:pt x="419" y="1469"/>
                      <a:pt x="419" y="1469"/>
                    </a:cubicBezTo>
                    <a:cubicBezTo>
                      <a:pt x="418" y="1469"/>
                      <a:pt x="418" y="1469"/>
                      <a:pt x="417" y="1469"/>
                    </a:cubicBezTo>
                    <a:cubicBezTo>
                      <a:pt x="416" y="1469"/>
                      <a:pt x="415" y="1469"/>
                      <a:pt x="414" y="1470"/>
                    </a:cubicBezTo>
                    <a:cubicBezTo>
                      <a:pt x="414" y="1470"/>
                      <a:pt x="414" y="1470"/>
                      <a:pt x="414" y="1470"/>
                    </a:cubicBezTo>
                    <a:cubicBezTo>
                      <a:pt x="412" y="1471"/>
                      <a:pt x="412" y="1471"/>
                      <a:pt x="412" y="1471"/>
                    </a:cubicBezTo>
                    <a:cubicBezTo>
                      <a:pt x="412" y="1472"/>
                      <a:pt x="412" y="1472"/>
                      <a:pt x="412" y="1472"/>
                    </a:cubicBezTo>
                    <a:cubicBezTo>
                      <a:pt x="412" y="1473"/>
                      <a:pt x="412" y="1474"/>
                      <a:pt x="412" y="1474"/>
                    </a:cubicBezTo>
                    <a:cubicBezTo>
                      <a:pt x="412" y="1475"/>
                      <a:pt x="412" y="1477"/>
                      <a:pt x="412" y="1479"/>
                    </a:cubicBezTo>
                    <a:cubicBezTo>
                      <a:pt x="412" y="1479"/>
                      <a:pt x="413" y="1480"/>
                      <a:pt x="413" y="1480"/>
                    </a:cubicBezTo>
                    <a:cubicBezTo>
                      <a:pt x="412" y="1480"/>
                      <a:pt x="411" y="1481"/>
                      <a:pt x="411" y="1481"/>
                    </a:cubicBezTo>
                    <a:cubicBezTo>
                      <a:pt x="409" y="1484"/>
                      <a:pt x="412" y="1488"/>
                      <a:pt x="412" y="1489"/>
                    </a:cubicBezTo>
                    <a:cubicBezTo>
                      <a:pt x="413" y="1489"/>
                      <a:pt x="414" y="1491"/>
                      <a:pt x="415" y="1492"/>
                    </a:cubicBezTo>
                    <a:cubicBezTo>
                      <a:pt x="415" y="1492"/>
                      <a:pt x="415" y="1492"/>
                      <a:pt x="415" y="1492"/>
                    </a:cubicBezTo>
                    <a:cubicBezTo>
                      <a:pt x="414" y="1491"/>
                      <a:pt x="413" y="1490"/>
                      <a:pt x="412" y="1490"/>
                    </a:cubicBezTo>
                    <a:cubicBezTo>
                      <a:pt x="411" y="1489"/>
                      <a:pt x="411" y="1489"/>
                      <a:pt x="410" y="1489"/>
                    </a:cubicBezTo>
                    <a:cubicBezTo>
                      <a:pt x="409" y="1489"/>
                      <a:pt x="409" y="1490"/>
                      <a:pt x="408" y="1490"/>
                    </a:cubicBezTo>
                    <a:cubicBezTo>
                      <a:pt x="407" y="1490"/>
                      <a:pt x="407" y="1489"/>
                      <a:pt x="406" y="1489"/>
                    </a:cubicBezTo>
                    <a:cubicBezTo>
                      <a:pt x="406" y="1489"/>
                      <a:pt x="406" y="1489"/>
                      <a:pt x="406" y="1489"/>
                    </a:cubicBezTo>
                    <a:cubicBezTo>
                      <a:pt x="406" y="1488"/>
                      <a:pt x="406" y="1486"/>
                      <a:pt x="404" y="1485"/>
                    </a:cubicBezTo>
                    <a:cubicBezTo>
                      <a:pt x="403" y="1484"/>
                      <a:pt x="402" y="1484"/>
                      <a:pt x="401" y="1484"/>
                    </a:cubicBezTo>
                    <a:cubicBezTo>
                      <a:pt x="400" y="1484"/>
                      <a:pt x="400" y="1484"/>
                      <a:pt x="399" y="1484"/>
                    </a:cubicBezTo>
                    <a:cubicBezTo>
                      <a:pt x="399" y="1485"/>
                      <a:pt x="398" y="1485"/>
                      <a:pt x="398" y="1485"/>
                    </a:cubicBezTo>
                    <a:cubicBezTo>
                      <a:pt x="398" y="1485"/>
                      <a:pt x="398" y="1485"/>
                      <a:pt x="398" y="1485"/>
                    </a:cubicBezTo>
                    <a:cubicBezTo>
                      <a:pt x="397" y="1484"/>
                      <a:pt x="396" y="1484"/>
                      <a:pt x="394" y="1484"/>
                    </a:cubicBezTo>
                    <a:cubicBezTo>
                      <a:pt x="394" y="1483"/>
                      <a:pt x="394" y="1483"/>
                      <a:pt x="393" y="1483"/>
                    </a:cubicBezTo>
                    <a:cubicBezTo>
                      <a:pt x="394" y="1483"/>
                      <a:pt x="396" y="1484"/>
                      <a:pt x="397" y="1484"/>
                    </a:cubicBezTo>
                    <a:cubicBezTo>
                      <a:pt x="398" y="1484"/>
                      <a:pt x="399" y="1484"/>
                      <a:pt x="400" y="1484"/>
                    </a:cubicBezTo>
                    <a:cubicBezTo>
                      <a:pt x="402" y="1484"/>
                      <a:pt x="404" y="1484"/>
                      <a:pt x="405" y="1483"/>
                    </a:cubicBezTo>
                    <a:cubicBezTo>
                      <a:pt x="408" y="1481"/>
                      <a:pt x="407" y="1478"/>
                      <a:pt x="407" y="1476"/>
                    </a:cubicBezTo>
                    <a:cubicBezTo>
                      <a:pt x="407" y="1475"/>
                      <a:pt x="407" y="1475"/>
                      <a:pt x="407" y="1475"/>
                    </a:cubicBezTo>
                    <a:cubicBezTo>
                      <a:pt x="406" y="1472"/>
                      <a:pt x="406" y="1470"/>
                      <a:pt x="404" y="1468"/>
                    </a:cubicBezTo>
                    <a:cubicBezTo>
                      <a:pt x="404" y="1468"/>
                      <a:pt x="404" y="1468"/>
                      <a:pt x="404" y="1468"/>
                    </a:cubicBezTo>
                    <a:cubicBezTo>
                      <a:pt x="403" y="1466"/>
                      <a:pt x="402" y="1465"/>
                      <a:pt x="401" y="1464"/>
                    </a:cubicBezTo>
                    <a:cubicBezTo>
                      <a:pt x="401" y="1463"/>
                      <a:pt x="400" y="1462"/>
                      <a:pt x="400" y="1462"/>
                    </a:cubicBezTo>
                    <a:cubicBezTo>
                      <a:pt x="399" y="1461"/>
                      <a:pt x="398" y="1460"/>
                      <a:pt x="398" y="1460"/>
                    </a:cubicBezTo>
                    <a:cubicBezTo>
                      <a:pt x="398" y="1458"/>
                      <a:pt x="398" y="1457"/>
                      <a:pt x="398" y="1456"/>
                    </a:cubicBezTo>
                    <a:cubicBezTo>
                      <a:pt x="398" y="1455"/>
                      <a:pt x="398" y="1454"/>
                      <a:pt x="398" y="1453"/>
                    </a:cubicBezTo>
                    <a:cubicBezTo>
                      <a:pt x="398" y="1452"/>
                      <a:pt x="398" y="1452"/>
                      <a:pt x="398" y="1451"/>
                    </a:cubicBezTo>
                    <a:cubicBezTo>
                      <a:pt x="398" y="1449"/>
                      <a:pt x="398" y="1447"/>
                      <a:pt x="397" y="1445"/>
                    </a:cubicBezTo>
                    <a:cubicBezTo>
                      <a:pt x="396" y="1445"/>
                      <a:pt x="396" y="1444"/>
                      <a:pt x="395" y="1444"/>
                    </a:cubicBezTo>
                    <a:cubicBezTo>
                      <a:pt x="395" y="1444"/>
                      <a:pt x="395" y="1443"/>
                      <a:pt x="395" y="1443"/>
                    </a:cubicBezTo>
                    <a:cubicBezTo>
                      <a:pt x="395" y="1443"/>
                      <a:pt x="395" y="1442"/>
                      <a:pt x="395" y="1442"/>
                    </a:cubicBezTo>
                    <a:cubicBezTo>
                      <a:pt x="395" y="1441"/>
                      <a:pt x="395" y="1441"/>
                      <a:pt x="395" y="1440"/>
                    </a:cubicBezTo>
                    <a:cubicBezTo>
                      <a:pt x="395" y="1440"/>
                      <a:pt x="395" y="1439"/>
                      <a:pt x="396" y="1439"/>
                    </a:cubicBezTo>
                    <a:cubicBezTo>
                      <a:pt x="396" y="1439"/>
                      <a:pt x="397" y="1438"/>
                      <a:pt x="400" y="1438"/>
                    </a:cubicBezTo>
                    <a:cubicBezTo>
                      <a:pt x="401" y="1438"/>
                      <a:pt x="401" y="1438"/>
                      <a:pt x="401" y="1438"/>
                    </a:cubicBezTo>
                    <a:cubicBezTo>
                      <a:pt x="402" y="1438"/>
                      <a:pt x="402" y="1438"/>
                      <a:pt x="402" y="1438"/>
                    </a:cubicBezTo>
                    <a:cubicBezTo>
                      <a:pt x="402" y="1439"/>
                      <a:pt x="402" y="1440"/>
                      <a:pt x="403" y="1441"/>
                    </a:cubicBezTo>
                    <a:cubicBezTo>
                      <a:pt x="404" y="1443"/>
                      <a:pt x="406" y="1443"/>
                      <a:pt x="407" y="1443"/>
                    </a:cubicBezTo>
                    <a:cubicBezTo>
                      <a:pt x="407" y="1443"/>
                      <a:pt x="408" y="1443"/>
                      <a:pt x="408" y="1443"/>
                    </a:cubicBezTo>
                    <a:cubicBezTo>
                      <a:pt x="408" y="1443"/>
                      <a:pt x="408" y="1444"/>
                      <a:pt x="409" y="1444"/>
                    </a:cubicBezTo>
                    <a:cubicBezTo>
                      <a:pt x="409" y="1445"/>
                      <a:pt x="409" y="1446"/>
                      <a:pt x="410" y="1446"/>
                    </a:cubicBezTo>
                    <a:cubicBezTo>
                      <a:pt x="410" y="1446"/>
                      <a:pt x="409" y="1446"/>
                      <a:pt x="408" y="1446"/>
                    </a:cubicBezTo>
                    <a:cubicBezTo>
                      <a:pt x="408" y="1446"/>
                      <a:pt x="407" y="1446"/>
                      <a:pt x="406" y="1447"/>
                    </a:cubicBezTo>
                    <a:cubicBezTo>
                      <a:pt x="406" y="1447"/>
                      <a:pt x="406" y="1447"/>
                      <a:pt x="406" y="1447"/>
                    </a:cubicBezTo>
                    <a:cubicBezTo>
                      <a:pt x="405" y="1448"/>
                      <a:pt x="405" y="1448"/>
                      <a:pt x="405" y="1448"/>
                    </a:cubicBezTo>
                    <a:cubicBezTo>
                      <a:pt x="403" y="1452"/>
                      <a:pt x="406" y="1454"/>
                      <a:pt x="407" y="1455"/>
                    </a:cubicBezTo>
                    <a:cubicBezTo>
                      <a:pt x="408" y="1456"/>
                      <a:pt x="408" y="1456"/>
                      <a:pt x="408" y="1456"/>
                    </a:cubicBezTo>
                    <a:cubicBezTo>
                      <a:pt x="409" y="1458"/>
                      <a:pt x="411" y="1461"/>
                      <a:pt x="411" y="1462"/>
                    </a:cubicBezTo>
                    <a:cubicBezTo>
                      <a:pt x="412" y="1464"/>
                      <a:pt x="412" y="1464"/>
                      <a:pt x="412" y="1464"/>
                    </a:cubicBezTo>
                    <a:cubicBezTo>
                      <a:pt x="413" y="1464"/>
                      <a:pt x="413" y="1464"/>
                      <a:pt x="413" y="1464"/>
                    </a:cubicBezTo>
                    <a:cubicBezTo>
                      <a:pt x="414" y="1464"/>
                      <a:pt x="415" y="1465"/>
                      <a:pt x="416" y="1466"/>
                    </a:cubicBezTo>
                    <a:cubicBezTo>
                      <a:pt x="419" y="1467"/>
                      <a:pt x="421" y="1469"/>
                      <a:pt x="424" y="1469"/>
                    </a:cubicBezTo>
                    <a:cubicBezTo>
                      <a:pt x="424" y="1469"/>
                      <a:pt x="425" y="1469"/>
                      <a:pt x="426" y="1468"/>
                    </a:cubicBezTo>
                    <a:cubicBezTo>
                      <a:pt x="427" y="1468"/>
                      <a:pt x="428" y="1467"/>
                      <a:pt x="428" y="1466"/>
                    </a:cubicBezTo>
                    <a:cubicBezTo>
                      <a:pt x="429" y="1465"/>
                      <a:pt x="429" y="1465"/>
                      <a:pt x="430" y="1465"/>
                    </a:cubicBezTo>
                    <a:cubicBezTo>
                      <a:pt x="431" y="1464"/>
                      <a:pt x="432" y="1464"/>
                      <a:pt x="433" y="1464"/>
                    </a:cubicBezTo>
                    <a:cubicBezTo>
                      <a:pt x="434" y="1464"/>
                      <a:pt x="435" y="1464"/>
                      <a:pt x="436" y="1464"/>
                    </a:cubicBezTo>
                    <a:cubicBezTo>
                      <a:pt x="437" y="1464"/>
                      <a:pt x="438" y="1463"/>
                      <a:pt x="439" y="1463"/>
                    </a:cubicBezTo>
                    <a:cubicBezTo>
                      <a:pt x="440" y="1463"/>
                      <a:pt x="441" y="1462"/>
                      <a:pt x="443" y="1462"/>
                    </a:cubicBezTo>
                    <a:cubicBezTo>
                      <a:pt x="444" y="1462"/>
                      <a:pt x="444" y="1463"/>
                      <a:pt x="445" y="1463"/>
                    </a:cubicBezTo>
                    <a:cubicBezTo>
                      <a:pt x="447" y="1464"/>
                      <a:pt x="447" y="1465"/>
                      <a:pt x="447" y="1466"/>
                    </a:cubicBezTo>
                    <a:cubicBezTo>
                      <a:pt x="447" y="1467"/>
                      <a:pt x="446" y="1468"/>
                      <a:pt x="444" y="1469"/>
                    </a:cubicBezTo>
                    <a:cubicBezTo>
                      <a:pt x="443" y="1470"/>
                      <a:pt x="442" y="1470"/>
                      <a:pt x="441" y="1470"/>
                    </a:cubicBezTo>
                    <a:cubicBezTo>
                      <a:pt x="440" y="1470"/>
                      <a:pt x="439" y="1470"/>
                      <a:pt x="438" y="1471"/>
                    </a:cubicBezTo>
                    <a:cubicBezTo>
                      <a:pt x="437" y="1471"/>
                      <a:pt x="431" y="1472"/>
                      <a:pt x="429" y="1476"/>
                    </a:cubicBezTo>
                    <a:cubicBezTo>
                      <a:pt x="429" y="1478"/>
                      <a:pt x="429" y="1479"/>
                      <a:pt x="429" y="1481"/>
                    </a:cubicBezTo>
                    <a:cubicBezTo>
                      <a:pt x="430" y="1484"/>
                      <a:pt x="433" y="1486"/>
                      <a:pt x="435" y="1488"/>
                    </a:cubicBezTo>
                    <a:cubicBezTo>
                      <a:pt x="436" y="1488"/>
                      <a:pt x="437" y="1489"/>
                      <a:pt x="438" y="1490"/>
                    </a:cubicBezTo>
                    <a:cubicBezTo>
                      <a:pt x="442" y="1494"/>
                      <a:pt x="445" y="1495"/>
                      <a:pt x="450" y="1496"/>
                    </a:cubicBezTo>
                    <a:cubicBezTo>
                      <a:pt x="450" y="1496"/>
                      <a:pt x="451" y="1496"/>
                      <a:pt x="452" y="1496"/>
                    </a:cubicBezTo>
                    <a:cubicBezTo>
                      <a:pt x="452" y="1496"/>
                      <a:pt x="451" y="1496"/>
                      <a:pt x="451" y="1496"/>
                    </a:cubicBezTo>
                    <a:cubicBezTo>
                      <a:pt x="451" y="1497"/>
                      <a:pt x="450" y="1497"/>
                      <a:pt x="450" y="1497"/>
                    </a:cubicBezTo>
                    <a:cubicBezTo>
                      <a:pt x="450" y="1497"/>
                      <a:pt x="450" y="1497"/>
                      <a:pt x="449" y="1497"/>
                    </a:cubicBezTo>
                    <a:close/>
                    <a:moveTo>
                      <a:pt x="386" y="1482"/>
                    </a:moveTo>
                    <a:cubicBezTo>
                      <a:pt x="387" y="1482"/>
                      <a:pt x="389" y="1482"/>
                      <a:pt x="390" y="1482"/>
                    </a:cubicBezTo>
                    <a:cubicBezTo>
                      <a:pt x="390" y="1482"/>
                      <a:pt x="390" y="1483"/>
                      <a:pt x="391" y="1483"/>
                    </a:cubicBezTo>
                    <a:cubicBezTo>
                      <a:pt x="390" y="1482"/>
                      <a:pt x="390" y="1482"/>
                      <a:pt x="389" y="1482"/>
                    </a:cubicBezTo>
                    <a:cubicBezTo>
                      <a:pt x="389" y="1482"/>
                      <a:pt x="389" y="1482"/>
                      <a:pt x="388" y="1483"/>
                    </a:cubicBezTo>
                    <a:cubicBezTo>
                      <a:pt x="388" y="1483"/>
                      <a:pt x="388" y="1482"/>
                      <a:pt x="387" y="1482"/>
                    </a:cubicBezTo>
                    <a:cubicBezTo>
                      <a:pt x="387" y="1482"/>
                      <a:pt x="387" y="1482"/>
                      <a:pt x="386" y="1482"/>
                    </a:cubicBezTo>
                    <a:close/>
                    <a:moveTo>
                      <a:pt x="372" y="1481"/>
                    </a:moveTo>
                    <a:cubicBezTo>
                      <a:pt x="373" y="1481"/>
                      <a:pt x="373" y="1481"/>
                      <a:pt x="373" y="1480"/>
                    </a:cubicBezTo>
                    <a:cubicBezTo>
                      <a:pt x="374" y="1480"/>
                      <a:pt x="374" y="1479"/>
                      <a:pt x="374" y="1478"/>
                    </a:cubicBezTo>
                    <a:cubicBezTo>
                      <a:pt x="375" y="1478"/>
                      <a:pt x="376" y="1477"/>
                      <a:pt x="376" y="1477"/>
                    </a:cubicBezTo>
                    <a:cubicBezTo>
                      <a:pt x="376" y="1477"/>
                      <a:pt x="377" y="1477"/>
                      <a:pt x="377" y="1477"/>
                    </a:cubicBezTo>
                    <a:cubicBezTo>
                      <a:pt x="377" y="1478"/>
                      <a:pt x="378" y="1478"/>
                      <a:pt x="379" y="1479"/>
                    </a:cubicBezTo>
                    <a:cubicBezTo>
                      <a:pt x="379" y="1479"/>
                      <a:pt x="379" y="1479"/>
                      <a:pt x="379" y="1479"/>
                    </a:cubicBezTo>
                    <a:cubicBezTo>
                      <a:pt x="379" y="1479"/>
                      <a:pt x="378" y="1479"/>
                      <a:pt x="378" y="1479"/>
                    </a:cubicBezTo>
                    <a:cubicBezTo>
                      <a:pt x="375" y="1479"/>
                      <a:pt x="374" y="1480"/>
                      <a:pt x="373" y="1482"/>
                    </a:cubicBezTo>
                    <a:cubicBezTo>
                      <a:pt x="372" y="1482"/>
                      <a:pt x="372" y="1482"/>
                      <a:pt x="372" y="1482"/>
                    </a:cubicBezTo>
                    <a:cubicBezTo>
                      <a:pt x="372" y="1481"/>
                      <a:pt x="372" y="1481"/>
                      <a:pt x="372" y="1481"/>
                    </a:cubicBezTo>
                    <a:close/>
                    <a:moveTo>
                      <a:pt x="414" y="1431"/>
                    </a:moveTo>
                    <a:cubicBezTo>
                      <a:pt x="415" y="1431"/>
                      <a:pt x="415" y="1431"/>
                      <a:pt x="416" y="1431"/>
                    </a:cubicBezTo>
                    <a:cubicBezTo>
                      <a:pt x="417" y="1431"/>
                      <a:pt x="418" y="1431"/>
                      <a:pt x="419" y="1431"/>
                    </a:cubicBezTo>
                    <a:cubicBezTo>
                      <a:pt x="419" y="1431"/>
                      <a:pt x="419" y="1431"/>
                      <a:pt x="420" y="1431"/>
                    </a:cubicBezTo>
                    <a:cubicBezTo>
                      <a:pt x="420" y="1431"/>
                      <a:pt x="421" y="1431"/>
                      <a:pt x="422" y="1431"/>
                    </a:cubicBezTo>
                    <a:cubicBezTo>
                      <a:pt x="422" y="1431"/>
                      <a:pt x="422" y="1431"/>
                      <a:pt x="422" y="1431"/>
                    </a:cubicBezTo>
                    <a:cubicBezTo>
                      <a:pt x="422" y="1432"/>
                      <a:pt x="422" y="1433"/>
                      <a:pt x="423" y="1433"/>
                    </a:cubicBezTo>
                    <a:cubicBezTo>
                      <a:pt x="423" y="1434"/>
                      <a:pt x="423" y="1435"/>
                      <a:pt x="423" y="1436"/>
                    </a:cubicBezTo>
                    <a:cubicBezTo>
                      <a:pt x="422" y="1437"/>
                      <a:pt x="420" y="1438"/>
                      <a:pt x="418" y="1438"/>
                    </a:cubicBezTo>
                    <a:cubicBezTo>
                      <a:pt x="418" y="1438"/>
                      <a:pt x="417" y="1438"/>
                      <a:pt x="417" y="1438"/>
                    </a:cubicBezTo>
                    <a:cubicBezTo>
                      <a:pt x="416" y="1437"/>
                      <a:pt x="416" y="1437"/>
                      <a:pt x="415" y="1436"/>
                    </a:cubicBezTo>
                    <a:cubicBezTo>
                      <a:pt x="414" y="1435"/>
                      <a:pt x="412" y="1434"/>
                      <a:pt x="411" y="1434"/>
                    </a:cubicBezTo>
                    <a:cubicBezTo>
                      <a:pt x="411" y="1433"/>
                      <a:pt x="412" y="1433"/>
                      <a:pt x="413" y="1432"/>
                    </a:cubicBezTo>
                    <a:cubicBezTo>
                      <a:pt x="413" y="1432"/>
                      <a:pt x="414" y="1431"/>
                      <a:pt x="414" y="1431"/>
                    </a:cubicBezTo>
                    <a:close/>
                    <a:moveTo>
                      <a:pt x="512" y="1531"/>
                    </a:moveTo>
                    <a:cubicBezTo>
                      <a:pt x="511" y="1531"/>
                      <a:pt x="511" y="1531"/>
                      <a:pt x="511" y="1531"/>
                    </a:cubicBezTo>
                    <a:cubicBezTo>
                      <a:pt x="511" y="1531"/>
                      <a:pt x="511" y="1531"/>
                      <a:pt x="511" y="1531"/>
                    </a:cubicBezTo>
                    <a:cubicBezTo>
                      <a:pt x="512" y="1530"/>
                      <a:pt x="514" y="1529"/>
                      <a:pt x="515" y="1529"/>
                    </a:cubicBezTo>
                    <a:cubicBezTo>
                      <a:pt x="515" y="1530"/>
                      <a:pt x="515" y="1530"/>
                      <a:pt x="515" y="1531"/>
                    </a:cubicBezTo>
                    <a:cubicBezTo>
                      <a:pt x="514" y="1531"/>
                      <a:pt x="512" y="1531"/>
                      <a:pt x="512" y="1531"/>
                    </a:cubicBezTo>
                    <a:close/>
                    <a:moveTo>
                      <a:pt x="326" y="1453"/>
                    </a:moveTo>
                    <a:cubicBezTo>
                      <a:pt x="326" y="1453"/>
                      <a:pt x="327" y="1452"/>
                      <a:pt x="328" y="1452"/>
                    </a:cubicBezTo>
                    <a:cubicBezTo>
                      <a:pt x="328" y="1452"/>
                      <a:pt x="328" y="1452"/>
                      <a:pt x="329" y="1451"/>
                    </a:cubicBezTo>
                    <a:cubicBezTo>
                      <a:pt x="329" y="1451"/>
                      <a:pt x="329" y="1452"/>
                      <a:pt x="330" y="1452"/>
                    </a:cubicBezTo>
                    <a:cubicBezTo>
                      <a:pt x="330" y="1452"/>
                      <a:pt x="330" y="1452"/>
                      <a:pt x="330" y="1452"/>
                    </a:cubicBezTo>
                    <a:cubicBezTo>
                      <a:pt x="329" y="1452"/>
                      <a:pt x="327" y="1453"/>
                      <a:pt x="327" y="1454"/>
                    </a:cubicBezTo>
                    <a:cubicBezTo>
                      <a:pt x="326" y="1454"/>
                      <a:pt x="326" y="1453"/>
                      <a:pt x="326" y="1453"/>
                    </a:cubicBezTo>
                    <a:close/>
                    <a:moveTo>
                      <a:pt x="287" y="1406"/>
                    </a:moveTo>
                    <a:cubicBezTo>
                      <a:pt x="285" y="1406"/>
                      <a:pt x="284" y="1406"/>
                      <a:pt x="283" y="1406"/>
                    </a:cubicBezTo>
                    <a:cubicBezTo>
                      <a:pt x="282" y="1406"/>
                      <a:pt x="281" y="1406"/>
                      <a:pt x="280" y="1406"/>
                    </a:cubicBezTo>
                    <a:cubicBezTo>
                      <a:pt x="279" y="1406"/>
                      <a:pt x="278" y="1405"/>
                      <a:pt x="276" y="1404"/>
                    </a:cubicBezTo>
                    <a:cubicBezTo>
                      <a:pt x="275" y="1404"/>
                      <a:pt x="275" y="1403"/>
                      <a:pt x="275" y="1403"/>
                    </a:cubicBezTo>
                    <a:cubicBezTo>
                      <a:pt x="275" y="1403"/>
                      <a:pt x="276" y="1403"/>
                      <a:pt x="277" y="1402"/>
                    </a:cubicBezTo>
                    <a:cubicBezTo>
                      <a:pt x="277" y="1401"/>
                      <a:pt x="278" y="1400"/>
                      <a:pt x="278" y="1399"/>
                    </a:cubicBezTo>
                    <a:cubicBezTo>
                      <a:pt x="278" y="1400"/>
                      <a:pt x="279" y="1400"/>
                      <a:pt x="279" y="1400"/>
                    </a:cubicBezTo>
                    <a:cubicBezTo>
                      <a:pt x="280" y="1401"/>
                      <a:pt x="280" y="1401"/>
                      <a:pt x="280" y="1401"/>
                    </a:cubicBezTo>
                    <a:cubicBezTo>
                      <a:pt x="282" y="1403"/>
                      <a:pt x="283" y="1404"/>
                      <a:pt x="285" y="1405"/>
                    </a:cubicBezTo>
                    <a:cubicBezTo>
                      <a:pt x="285" y="1405"/>
                      <a:pt x="286" y="1406"/>
                      <a:pt x="287" y="1406"/>
                    </a:cubicBezTo>
                    <a:cubicBezTo>
                      <a:pt x="287" y="1406"/>
                      <a:pt x="287" y="1406"/>
                      <a:pt x="287" y="1406"/>
                    </a:cubicBezTo>
                    <a:close/>
                    <a:moveTo>
                      <a:pt x="282" y="1415"/>
                    </a:moveTo>
                    <a:cubicBezTo>
                      <a:pt x="281" y="1415"/>
                      <a:pt x="280" y="1415"/>
                      <a:pt x="280" y="1415"/>
                    </a:cubicBezTo>
                    <a:cubicBezTo>
                      <a:pt x="280" y="1414"/>
                      <a:pt x="280" y="1414"/>
                      <a:pt x="279" y="1414"/>
                    </a:cubicBezTo>
                    <a:cubicBezTo>
                      <a:pt x="280" y="1414"/>
                      <a:pt x="281" y="1414"/>
                      <a:pt x="282" y="1415"/>
                    </a:cubicBezTo>
                    <a:cubicBezTo>
                      <a:pt x="282" y="1415"/>
                      <a:pt x="282" y="1415"/>
                      <a:pt x="283" y="1415"/>
                    </a:cubicBezTo>
                    <a:lnTo>
                      <a:pt x="282" y="1415"/>
                    </a:lnTo>
                    <a:close/>
                    <a:moveTo>
                      <a:pt x="306" y="1407"/>
                    </a:moveTo>
                    <a:cubicBezTo>
                      <a:pt x="306" y="1407"/>
                      <a:pt x="307" y="1407"/>
                      <a:pt x="307" y="1406"/>
                    </a:cubicBezTo>
                    <a:cubicBezTo>
                      <a:pt x="307" y="1406"/>
                      <a:pt x="308" y="1406"/>
                      <a:pt x="308" y="1406"/>
                    </a:cubicBezTo>
                    <a:cubicBezTo>
                      <a:pt x="308" y="1405"/>
                      <a:pt x="309" y="1405"/>
                      <a:pt x="309" y="1405"/>
                    </a:cubicBezTo>
                    <a:cubicBezTo>
                      <a:pt x="310" y="1404"/>
                      <a:pt x="310" y="1404"/>
                      <a:pt x="311" y="1404"/>
                    </a:cubicBezTo>
                    <a:cubicBezTo>
                      <a:pt x="311" y="1403"/>
                      <a:pt x="312" y="1403"/>
                      <a:pt x="313" y="1403"/>
                    </a:cubicBezTo>
                    <a:cubicBezTo>
                      <a:pt x="313" y="1403"/>
                      <a:pt x="314" y="1403"/>
                      <a:pt x="314" y="1403"/>
                    </a:cubicBezTo>
                    <a:cubicBezTo>
                      <a:pt x="315" y="1403"/>
                      <a:pt x="316" y="1403"/>
                      <a:pt x="316" y="1403"/>
                    </a:cubicBezTo>
                    <a:cubicBezTo>
                      <a:pt x="317" y="1403"/>
                      <a:pt x="318" y="1403"/>
                      <a:pt x="318" y="1402"/>
                    </a:cubicBezTo>
                    <a:cubicBezTo>
                      <a:pt x="318" y="1402"/>
                      <a:pt x="318" y="1403"/>
                      <a:pt x="319" y="1403"/>
                    </a:cubicBezTo>
                    <a:cubicBezTo>
                      <a:pt x="319" y="1404"/>
                      <a:pt x="319" y="1404"/>
                      <a:pt x="319" y="1404"/>
                    </a:cubicBezTo>
                    <a:cubicBezTo>
                      <a:pt x="318" y="1405"/>
                      <a:pt x="317" y="1405"/>
                      <a:pt x="316" y="1405"/>
                    </a:cubicBezTo>
                    <a:cubicBezTo>
                      <a:pt x="315" y="1405"/>
                      <a:pt x="315" y="1405"/>
                      <a:pt x="315" y="1405"/>
                    </a:cubicBezTo>
                    <a:cubicBezTo>
                      <a:pt x="312" y="1406"/>
                      <a:pt x="310" y="1407"/>
                      <a:pt x="309" y="1410"/>
                    </a:cubicBezTo>
                    <a:cubicBezTo>
                      <a:pt x="309" y="1410"/>
                      <a:pt x="309" y="1410"/>
                      <a:pt x="309" y="1410"/>
                    </a:cubicBezTo>
                    <a:cubicBezTo>
                      <a:pt x="308" y="1410"/>
                      <a:pt x="308" y="1410"/>
                      <a:pt x="307" y="1410"/>
                    </a:cubicBezTo>
                    <a:cubicBezTo>
                      <a:pt x="307" y="1409"/>
                      <a:pt x="307" y="1408"/>
                      <a:pt x="306" y="1408"/>
                    </a:cubicBezTo>
                    <a:cubicBezTo>
                      <a:pt x="306" y="1408"/>
                      <a:pt x="306" y="1407"/>
                      <a:pt x="306" y="1407"/>
                    </a:cubicBezTo>
                    <a:close/>
                    <a:moveTo>
                      <a:pt x="183" y="1298"/>
                    </a:moveTo>
                    <a:cubicBezTo>
                      <a:pt x="182" y="1298"/>
                      <a:pt x="182" y="1298"/>
                      <a:pt x="182" y="1298"/>
                    </a:cubicBezTo>
                    <a:cubicBezTo>
                      <a:pt x="182" y="1298"/>
                      <a:pt x="181" y="1298"/>
                      <a:pt x="181" y="1298"/>
                    </a:cubicBezTo>
                    <a:cubicBezTo>
                      <a:pt x="181" y="1297"/>
                      <a:pt x="181" y="1297"/>
                      <a:pt x="181" y="1297"/>
                    </a:cubicBezTo>
                    <a:cubicBezTo>
                      <a:pt x="181" y="1297"/>
                      <a:pt x="180" y="1297"/>
                      <a:pt x="180" y="1297"/>
                    </a:cubicBezTo>
                    <a:cubicBezTo>
                      <a:pt x="181" y="1297"/>
                      <a:pt x="181" y="1296"/>
                      <a:pt x="181" y="1295"/>
                    </a:cubicBezTo>
                    <a:cubicBezTo>
                      <a:pt x="181" y="1295"/>
                      <a:pt x="182" y="1295"/>
                      <a:pt x="182" y="1295"/>
                    </a:cubicBezTo>
                    <a:cubicBezTo>
                      <a:pt x="182" y="1295"/>
                      <a:pt x="182" y="1295"/>
                      <a:pt x="182" y="1295"/>
                    </a:cubicBezTo>
                    <a:cubicBezTo>
                      <a:pt x="183" y="1295"/>
                      <a:pt x="184" y="1296"/>
                      <a:pt x="185" y="1297"/>
                    </a:cubicBezTo>
                    <a:cubicBezTo>
                      <a:pt x="185" y="1297"/>
                      <a:pt x="185" y="1297"/>
                      <a:pt x="185" y="1297"/>
                    </a:cubicBezTo>
                    <a:cubicBezTo>
                      <a:pt x="185" y="1298"/>
                      <a:pt x="185" y="1298"/>
                      <a:pt x="186" y="1298"/>
                    </a:cubicBezTo>
                    <a:cubicBezTo>
                      <a:pt x="185" y="1298"/>
                      <a:pt x="185" y="1298"/>
                      <a:pt x="185" y="1298"/>
                    </a:cubicBezTo>
                    <a:cubicBezTo>
                      <a:pt x="185" y="1298"/>
                      <a:pt x="184" y="1298"/>
                      <a:pt x="184" y="1298"/>
                    </a:cubicBezTo>
                    <a:lnTo>
                      <a:pt x="183" y="1298"/>
                    </a:lnTo>
                    <a:close/>
                    <a:moveTo>
                      <a:pt x="178" y="1250"/>
                    </a:moveTo>
                    <a:cubicBezTo>
                      <a:pt x="178" y="1251"/>
                      <a:pt x="179" y="1251"/>
                      <a:pt x="179" y="1252"/>
                    </a:cubicBezTo>
                    <a:cubicBezTo>
                      <a:pt x="178" y="1252"/>
                      <a:pt x="178" y="1252"/>
                      <a:pt x="178" y="1252"/>
                    </a:cubicBezTo>
                    <a:cubicBezTo>
                      <a:pt x="178" y="1252"/>
                      <a:pt x="178" y="1252"/>
                      <a:pt x="178" y="1251"/>
                    </a:cubicBezTo>
                    <a:cubicBezTo>
                      <a:pt x="178" y="1251"/>
                      <a:pt x="178" y="1250"/>
                      <a:pt x="178" y="1250"/>
                    </a:cubicBezTo>
                    <a:close/>
                    <a:moveTo>
                      <a:pt x="170" y="1170"/>
                    </a:moveTo>
                    <a:cubicBezTo>
                      <a:pt x="168" y="1168"/>
                      <a:pt x="166" y="1166"/>
                      <a:pt x="164" y="1164"/>
                    </a:cubicBezTo>
                    <a:cubicBezTo>
                      <a:pt x="164" y="1164"/>
                      <a:pt x="163" y="1164"/>
                      <a:pt x="163" y="1163"/>
                    </a:cubicBezTo>
                    <a:cubicBezTo>
                      <a:pt x="163" y="1163"/>
                      <a:pt x="163" y="1162"/>
                      <a:pt x="162" y="1161"/>
                    </a:cubicBezTo>
                    <a:cubicBezTo>
                      <a:pt x="162" y="1161"/>
                      <a:pt x="162" y="1161"/>
                      <a:pt x="162" y="1161"/>
                    </a:cubicBezTo>
                    <a:cubicBezTo>
                      <a:pt x="162" y="1161"/>
                      <a:pt x="162" y="1161"/>
                      <a:pt x="162" y="1161"/>
                    </a:cubicBezTo>
                    <a:cubicBezTo>
                      <a:pt x="163" y="1160"/>
                      <a:pt x="164" y="1160"/>
                      <a:pt x="164" y="1159"/>
                    </a:cubicBezTo>
                    <a:cubicBezTo>
                      <a:pt x="164" y="1159"/>
                      <a:pt x="164" y="1159"/>
                      <a:pt x="164" y="1159"/>
                    </a:cubicBezTo>
                    <a:cubicBezTo>
                      <a:pt x="165" y="1159"/>
                      <a:pt x="167" y="1159"/>
                      <a:pt x="168" y="1157"/>
                    </a:cubicBezTo>
                    <a:cubicBezTo>
                      <a:pt x="168" y="1157"/>
                      <a:pt x="168" y="1156"/>
                      <a:pt x="168" y="1156"/>
                    </a:cubicBezTo>
                    <a:cubicBezTo>
                      <a:pt x="169" y="1157"/>
                      <a:pt x="170" y="1157"/>
                      <a:pt x="171" y="1158"/>
                    </a:cubicBezTo>
                    <a:cubicBezTo>
                      <a:pt x="172" y="1158"/>
                      <a:pt x="172" y="1158"/>
                      <a:pt x="172" y="1158"/>
                    </a:cubicBezTo>
                    <a:cubicBezTo>
                      <a:pt x="173" y="1158"/>
                      <a:pt x="174" y="1159"/>
                      <a:pt x="174" y="1160"/>
                    </a:cubicBezTo>
                    <a:cubicBezTo>
                      <a:pt x="175" y="1160"/>
                      <a:pt x="175" y="1160"/>
                      <a:pt x="175" y="1160"/>
                    </a:cubicBezTo>
                    <a:cubicBezTo>
                      <a:pt x="176" y="1161"/>
                      <a:pt x="176" y="1161"/>
                      <a:pt x="176" y="1163"/>
                    </a:cubicBezTo>
                    <a:cubicBezTo>
                      <a:pt x="175" y="1167"/>
                      <a:pt x="177" y="1170"/>
                      <a:pt x="178" y="1172"/>
                    </a:cubicBezTo>
                    <a:cubicBezTo>
                      <a:pt x="179" y="1173"/>
                      <a:pt x="179" y="1174"/>
                      <a:pt x="180" y="1174"/>
                    </a:cubicBezTo>
                    <a:cubicBezTo>
                      <a:pt x="181" y="1177"/>
                      <a:pt x="183" y="1180"/>
                      <a:pt x="182" y="1182"/>
                    </a:cubicBezTo>
                    <a:cubicBezTo>
                      <a:pt x="182" y="1183"/>
                      <a:pt x="182" y="1184"/>
                      <a:pt x="181" y="1184"/>
                    </a:cubicBezTo>
                    <a:cubicBezTo>
                      <a:pt x="181" y="1183"/>
                      <a:pt x="181" y="1183"/>
                      <a:pt x="181" y="1182"/>
                    </a:cubicBezTo>
                    <a:cubicBezTo>
                      <a:pt x="181" y="1181"/>
                      <a:pt x="181" y="1181"/>
                      <a:pt x="181" y="1180"/>
                    </a:cubicBezTo>
                    <a:cubicBezTo>
                      <a:pt x="181" y="1178"/>
                      <a:pt x="180" y="1176"/>
                      <a:pt x="178" y="1175"/>
                    </a:cubicBezTo>
                    <a:cubicBezTo>
                      <a:pt x="178" y="1175"/>
                      <a:pt x="177" y="1174"/>
                      <a:pt x="177" y="1174"/>
                    </a:cubicBezTo>
                    <a:cubicBezTo>
                      <a:pt x="176" y="1173"/>
                      <a:pt x="175" y="1172"/>
                      <a:pt x="173" y="1172"/>
                    </a:cubicBezTo>
                    <a:cubicBezTo>
                      <a:pt x="173" y="1172"/>
                      <a:pt x="173" y="1172"/>
                      <a:pt x="172" y="1172"/>
                    </a:cubicBezTo>
                    <a:cubicBezTo>
                      <a:pt x="172" y="1172"/>
                      <a:pt x="171" y="1171"/>
                      <a:pt x="170" y="1170"/>
                    </a:cubicBezTo>
                    <a:close/>
                    <a:moveTo>
                      <a:pt x="149" y="1117"/>
                    </a:moveTo>
                    <a:cubicBezTo>
                      <a:pt x="149" y="1117"/>
                      <a:pt x="149" y="1117"/>
                      <a:pt x="150" y="1117"/>
                    </a:cubicBezTo>
                    <a:cubicBezTo>
                      <a:pt x="150" y="1117"/>
                      <a:pt x="150" y="1117"/>
                      <a:pt x="150" y="1117"/>
                    </a:cubicBezTo>
                    <a:cubicBezTo>
                      <a:pt x="149" y="1118"/>
                      <a:pt x="148" y="1118"/>
                      <a:pt x="148" y="1119"/>
                    </a:cubicBezTo>
                    <a:cubicBezTo>
                      <a:pt x="147" y="1119"/>
                      <a:pt x="147" y="1120"/>
                      <a:pt x="147" y="1121"/>
                    </a:cubicBezTo>
                    <a:cubicBezTo>
                      <a:pt x="147" y="1121"/>
                      <a:pt x="147" y="1121"/>
                      <a:pt x="146" y="1121"/>
                    </a:cubicBezTo>
                    <a:cubicBezTo>
                      <a:pt x="146" y="1121"/>
                      <a:pt x="146" y="1121"/>
                      <a:pt x="146" y="1121"/>
                    </a:cubicBezTo>
                    <a:cubicBezTo>
                      <a:pt x="145" y="1121"/>
                      <a:pt x="145" y="1121"/>
                      <a:pt x="145" y="1120"/>
                    </a:cubicBezTo>
                    <a:cubicBezTo>
                      <a:pt x="145" y="1120"/>
                      <a:pt x="145" y="1120"/>
                      <a:pt x="144" y="1120"/>
                    </a:cubicBezTo>
                    <a:cubicBezTo>
                      <a:pt x="145" y="1120"/>
                      <a:pt x="145" y="1120"/>
                      <a:pt x="145" y="1120"/>
                    </a:cubicBezTo>
                    <a:cubicBezTo>
                      <a:pt x="146" y="1119"/>
                      <a:pt x="146" y="1119"/>
                      <a:pt x="146" y="1119"/>
                    </a:cubicBezTo>
                    <a:cubicBezTo>
                      <a:pt x="146" y="1119"/>
                      <a:pt x="146" y="1119"/>
                      <a:pt x="147" y="1119"/>
                    </a:cubicBezTo>
                    <a:cubicBezTo>
                      <a:pt x="148" y="1118"/>
                      <a:pt x="149" y="1118"/>
                      <a:pt x="149" y="1117"/>
                    </a:cubicBezTo>
                    <a:close/>
                    <a:moveTo>
                      <a:pt x="185" y="1113"/>
                    </a:moveTo>
                    <a:cubicBezTo>
                      <a:pt x="185" y="1114"/>
                      <a:pt x="185" y="1114"/>
                      <a:pt x="185" y="1114"/>
                    </a:cubicBezTo>
                    <a:cubicBezTo>
                      <a:pt x="185" y="1115"/>
                      <a:pt x="185" y="1116"/>
                      <a:pt x="184" y="1117"/>
                    </a:cubicBezTo>
                    <a:cubicBezTo>
                      <a:pt x="184" y="1116"/>
                      <a:pt x="184" y="1116"/>
                      <a:pt x="184" y="1116"/>
                    </a:cubicBezTo>
                    <a:cubicBezTo>
                      <a:pt x="184" y="1116"/>
                      <a:pt x="184" y="1115"/>
                      <a:pt x="184" y="1115"/>
                    </a:cubicBezTo>
                    <a:cubicBezTo>
                      <a:pt x="184" y="1115"/>
                      <a:pt x="184" y="1115"/>
                      <a:pt x="184" y="1114"/>
                    </a:cubicBezTo>
                    <a:cubicBezTo>
                      <a:pt x="184" y="1114"/>
                      <a:pt x="185" y="1114"/>
                      <a:pt x="185" y="1113"/>
                    </a:cubicBezTo>
                    <a:close/>
                    <a:moveTo>
                      <a:pt x="152" y="1147"/>
                    </a:moveTo>
                    <a:cubicBezTo>
                      <a:pt x="152" y="1147"/>
                      <a:pt x="152" y="1147"/>
                      <a:pt x="152" y="1147"/>
                    </a:cubicBezTo>
                    <a:cubicBezTo>
                      <a:pt x="151" y="1147"/>
                      <a:pt x="151" y="1147"/>
                      <a:pt x="151" y="1147"/>
                    </a:cubicBezTo>
                    <a:cubicBezTo>
                      <a:pt x="151" y="1147"/>
                      <a:pt x="151" y="1147"/>
                      <a:pt x="151" y="1147"/>
                    </a:cubicBezTo>
                    <a:cubicBezTo>
                      <a:pt x="151" y="1146"/>
                      <a:pt x="150" y="1145"/>
                      <a:pt x="150" y="1145"/>
                    </a:cubicBezTo>
                    <a:cubicBezTo>
                      <a:pt x="149" y="1144"/>
                      <a:pt x="149" y="1144"/>
                      <a:pt x="149" y="1144"/>
                    </a:cubicBezTo>
                    <a:cubicBezTo>
                      <a:pt x="149" y="1143"/>
                      <a:pt x="149" y="1142"/>
                      <a:pt x="148" y="1142"/>
                    </a:cubicBezTo>
                    <a:cubicBezTo>
                      <a:pt x="148" y="1141"/>
                      <a:pt x="147" y="1141"/>
                      <a:pt x="147" y="1141"/>
                    </a:cubicBezTo>
                    <a:cubicBezTo>
                      <a:pt x="147" y="1141"/>
                      <a:pt x="147" y="1140"/>
                      <a:pt x="147" y="1140"/>
                    </a:cubicBezTo>
                    <a:cubicBezTo>
                      <a:pt x="147" y="1139"/>
                      <a:pt x="147" y="1138"/>
                      <a:pt x="147" y="1137"/>
                    </a:cubicBezTo>
                    <a:cubicBezTo>
                      <a:pt x="147" y="1137"/>
                      <a:pt x="147" y="1137"/>
                      <a:pt x="147" y="1136"/>
                    </a:cubicBezTo>
                    <a:cubicBezTo>
                      <a:pt x="147" y="1136"/>
                      <a:pt x="147" y="1136"/>
                      <a:pt x="147" y="1136"/>
                    </a:cubicBezTo>
                    <a:cubicBezTo>
                      <a:pt x="147" y="1136"/>
                      <a:pt x="148" y="1136"/>
                      <a:pt x="148" y="1136"/>
                    </a:cubicBezTo>
                    <a:cubicBezTo>
                      <a:pt x="148" y="1136"/>
                      <a:pt x="148" y="1136"/>
                      <a:pt x="148" y="1136"/>
                    </a:cubicBezTo>
                    <a:cubicBezTo>
                      <a:pt x="148" y="1137"/>
                      <a:pt x="148" y="1137"/>
                      <a:pt x="149" y="1138"/>
                    </a:cubicBezTo>
                    <a:cubicBezTo>
                      <a:pt x="149" y="1138"/>
                      <a:pt x="149" y="1138"/>
                      <a:pt x="149" y="1138"/>
                    </a:cubicBezTo>
                    <a:cubicBezTo>
                      <a:pt x="149" y="1138"/>
                      <a:pt x="149" y="1138"/>
                      <a:pt x="149" y="1139"/>
                    </a:cubicBezTo>
                    <a:cubicBezTo>
                      <a:pt x="150" y="1140"/>
                      <a:pt x="151" y="1140"/>
                      <a:pt x="151" y="1141"/>
                    </a:cubicBezTo>
                    <a:cubicBezTo>
                      <a:pt x="151" y="1143"/>
                      <a:pt x="152" y="1144"/>
                      <a:pt x="153" y="1144"/>
                    </a:cubicBezTo>
                    <a:cubicBezTo>
                      <a:pt x="153" y="1145"/>
                      <a:pt x="152" y="1146"/>
                      <a:pt x="152" y="1147"/>
                    </a:cubicBezTo>
                    <a:close/>
                    <a:moveTo>
                      <a:pt x="156" y="1156"/>
                    </a:moveTo>
                    <a:cubicBezTo>
                      <a:pt x="156" y="1156"/>
                      <a:pt x="156" y="1156"/>
                      <a:pt x="156" y="1156"/>
                    </a:cubicBezTo>
                    <a:cubicBezTo>
                      <a:pt x="156" y="1156"/>
                      <a:pt x="156" y="1156"/>
                      <a:pt x="156" y="1156"/>
                    </a:cubicBezTo>
                    <a:cubicBezTo>
                      <a:pt x="156" y="1156"/>
                      <a:pt x="157" y="1157"/>
                      <a:pt x="157" y="1157"/>
                    </a:cubicBezTo>
                    <a:cubicBezTo>
                      <a:pt x="157" y="1157"/>
                      <a:pt x="157" y="1158"/>
                      <a:pt x="157" y="1159"/>
                    </a:cubicBezTo>
                    <a:cubicBezTo>
                      <a:pt x="157" y="1159"/>
                      <a:pt x="157" y="1159"/>
                      <a:pt x="158" y="1159"/>
                    </a:cubicBezTo>
                    <a:cubicBezTo>
                      <a:pt x="157" y="1159"/>
                      <a:pt x="157" y="1159"/>
                      <a:pt x="157" y="1159"/>
                    </a:cubicBezTo>
                    <a:cubicBezTo>
                      <a:pt x="156" y="1159"/>
                      <a:pt x="156" y="1159"/>
                      <a:pt x="156" y="1159"/>
                    </a:cubicBezTo>
                    <a:cubicBezTo>
                      <a:pt x="156" y="1159"/>
                      <a:pt x="155" y="1159"/>
                      <a:pt x="155" y="1159"/>
                    </a:cubicBezTo>
                    <a:cubicBezTo>
                      <a:pt x="155" y="1158"/>
                      <a:pt x="154" y="1158"/>
                      <a:pt x="154" y="1158"/>
                    </a:cubicBezTo>
                    <a:cubicBezTo>
                      <a:pt x="155" y="1158"/>
                      <a:pt x="155" y="1157"/>
                      <a:pt x="156" y="1156"/>
                    </a:cubicBezTo>
                    <a:close/>
                    <a:moveTo>
                      <a:pt x="196" y="1271"/>
                    </a:moveTo>
                    <a:cubicBezTo>
                      <a:pt x="195" y="1271"/>
                      <a:pt x="195" y="1272"/>
                      <a:pt x="194" y="1272"/>
                    </a:cubicBezTo>
                    <a:cubicBezTo>
                      <a:pt x="194" y="1271"/>
                      <a:pt x="194" y="1270"/>
                      <a:pt x="194" y="1269"/>
                    </a:cubicBezTo>
                    <a:cubicBezTo>
                      <a:pt x="193" y="1268"/>
                      <a:pt x="193" y="1267"/>
                      <a:pt x="192" y="1266"/>
                    </a:cubicBezTo>
                    <a:cubicBezTo>
                      <a:pt x="191" y="1264"/>
                      <a:pt x="190" y="1263"/>
                      <a:pt x="190" y="1261"/>
                    </a:cubicBezTo>
                    <a:cubicBezTo>
                      <a:pt x="189" y="1259"/>
                      <a:pt x="189" y="1259"/>
                      <a:pt x="189" y="1259"/>
                    </a:cubicBezTo>
                    <a:cubicBezTo>
                      <a:pt x="188" y="1259"/>
                      <a:pt x="188" y="1259"/>
                      <a:pt x="188" y="1259"/>
                    </a:cubicBezTo>
                    <a:cubicBezTo>
                      <a:pt x="187" y="1259"/>
                      <a:pt x="187" y="1259"/>
                      <a:pt x="187" y="1259"/>
                    </a:cubicBezTo>
                    <a:cubicBezTo>
                      <a:pt x="187" y="1259"/>
                      <a:pt x="186" y="1259"/>
                      <a:pt x="186" y="1259"/>
                    </a:cubicBezTo>
                    <a:cubicBezTo>
                      <a:pt x="186" y="1258"/>
                      <a:pt x="186" y="1257"/>
                      <a:pt x="186" y="1256"/>
                    </a:cubicBezTo>
                    <a:cubicBezTo>
                      <a:pt x="185" y="1256"/>
                      <a:pt x="184" y="1255"/>
                      <a:pt x="183" y="1255"/>
                    </a:cubicBezTo>
                    <a:cubicBezTo>
                      <a:pt x="183" y="1255"/>
                      <a:pt x="183" y="1255"/>
                      <a:pt x="183" y="1254"/>
                    </a:cubicBezTo>
                    <a:cubicBezTo>
                      <a:pt x="183" y="1254"/>
                      <a:pt x="183" y="1254"/>
                      <a:pt x="183" y="1254"/>
                    </a:cubicBezTo>
                    <a:cubicBezTo>
                      <a:pt x="183" y="1254"/>
                      <a:pt x="183" y="1254"/>
                      <a:pt x="183" y="1254"/>
                    </a:cubicBezTo>
                    <a:cubicBezTo>
                      <a:pt x="184" y="1254"/>
                      <a:pt x="184" y="1254"/>
                      <a:pt x="185" y="1254"/>
                    </a:cubicBezTo>
                    <a:cubicBezTo>
                      <a:pt x="185" y="1254"/>
                      <a:pt x="185" y="1254"/>
                      <a:pt x="185" y="1254"/>
                    </a:cubicBezTo>
                    <a:cubicBezTo>
                      <a:pt x="185" y="1255"/>
                      <a:pt x="186" y="1255"/>
                      <a:pt x="186" y="1255"/>
                    </a:cubicBezTo>
                    <a:cubicBezTo>
                      <a:pt x="186" y="1255"/>
                      <a:pt x="186" y="1255"/>
                      <a:pt x="187" y="1255"/>
                    </a:cubicBezTo>
                    <a:cubicBezTo>
                      <a:pt x="187" y="1256"/>
                      <a:pt x="187" y="1256"/>
                      <a:pt x="187" y="1257"/>
                    </a:cubicBezTo>
                    <a:cubicBezTo>
                      <a:pt x="189" y="1259"/>
                      <a:pt x="191" y="1259"/>
                      <a:pt x="193" y="1259"/>
                    </a:cubicBezTo>
                    <a:cubicBezTo>
                      <a:pt x="194" y="1259"/>
                      <a:pt x="195" y="1259"/>
                      <a:pt x="196" y="1259"/>
                    </a:cubicBezTo>
                    <a:cubicBezTo>
                      <a:pt x="196" y="1260"/>
                      <a:pt x="196" y="1260"/>
                      <a:pt x="196" y="1260"/>
                    </a:cubicBezTo>
                    <a:cubicBezTo>
                      <a:pt x="196" y="1261"/>
                      <a:pt x="197" y="1262"/>
                      <a:pt x="197" y="1262"/>
                    </a:cubicBezTo>
                    <a:cubicBezTo>
                      <a:pt x="199" y="1263"/>
                      <a:pt x="200" y="1264"/>
                      <a:pt x="200" y="1264"/>
                    </a:cubicBezTo>
                    <a:cubicBezTo>
                      <a:pt x="201" y="1264"/>
                      <a:pt x="201" y="1264"/>
                      <a:pt x="201" y="1264"/>
                    </a:cubicBezTo>
                    <a:cubicBezTo>
                      <a:pt x="201" y="1264"/>
                      <a:pt x="201" y="1264"/>
                      <a:pt x="202" y="1265"/>
                    </a:cubicBezTo>
                    <a:cubicBezTo>
                      <a:pt x="202" y="1265"/>
                      <a:pt x="202" y="1266"/>
                      <a:pt x="203" y="1266"/>
                    </a:cubicBezTo>
                    <a:cubicBezTo>
                      <a:pt x="204" y="1266"/>
                      <a:pt x="204" y="1267"/>
                      <a:pt x="204" y="1267"/>
                    </a:cubicBezTo>
                    <a:cubicBezTo>
                      <a:pt x="202" y="1267"/>
                      <a:pt x="200" y="1268"/>
                      <a:pt x="199" y="1270"/>
                    </a:cubicBezTo>
                    <a:cubicBezTo>
                      <a:pt x="199" y="1270"/>
                      <a:pt x="198" y="1271"/>
                      <a:pt x="198" y="1272"/>
                    </a:cubicBezTo>
                    <a:cubicBezTo>
                      <a:pt x="197" y="1272"/>
                      <a:pt x="197" y="1271"/>
                      <a:pt x="196" y="1271"/>
                    </a:cubicBezTo>
                    <a:cubicBezTo>
                      <a:pt x="196" y="1271"/>
                      <a:pt x="196" y="1271"/>
                      <a:pt x="196" y="1271"/>
                    </a:cubicBezTo>
                    <a:close/>
                    <a:moveTo>
                      <a:pt x="134" y="1109"/>
                    </a:moveTo>
                    <a:cubicBezTo>
                      <a:pt x="134" y="1109"/>
                      <a:pt x="133" y="1109"/>
                      <a:pt x="133" y="1109"/>
                    </a:cubicBezTo>
                    <a:cubicBezTo>
                      <a:pt x="133" y="1109"/>
                      <a:pt x="132" y="1110"/>
                      <a:pt x="131" y="1111"/>
                    </a:cubicBezTo>
                    <a:cubicBezTo>
                      <a:pt x="131" y="1110"/>
                      <a:pt x="132" y="1110"/>
                      <a:pt x="132" y="1109"/>
                    </a:cubicBezTo>
                    <a:cubicBezTo>
                      <a:pt x="132" y="1109"/>
                      <a:pt x="132" y="1109"/>
                      <a:pt x="132" y="1109"/>
                    </a:cubicBezTo>
                    <a:cubicBezTo>
                      <a:pt x="133" y="1109"/>
                      <a:pt x="133" y="1109"/>
                      <a:pt x="134" y="1109"/>
                    </a:cubicBezTo>
                    <a:close/>
                    <a:moveTo>
                      <a:pt x="130" y="1112"/>
                    </a:moveTo>
                    <a:cubicBezTo>
                      <a:pt x="130" y="1112"/>
                      <a:pt x="130" y="1112"/>
                      <a:pt x="129" y="1112"/>
                    </a:cubicBezTo>
                    <a:cubicBezTo>
                      <a:pt x="129" y="1112"/>
                      <a:pt x="129" y="1112"/>
                      <a:pt x="129" y="1112"/>
                    </a:cubicBezTo>
                    <a:cubicBezTo>
                      <a:pt x="130" y="1112"/>
                      <a:pt x="130" y="1112"/>
                      <a:pt x="130" y="1112"/>
                    </a:cubicBezTo>
                    <a:close/>
                    <a:moveTo>
                      <a:pt x="176" y="1242"/>
                    </a:moveTo>
                    <a:cubicBezTo>
                      <a:pt x="176" y="1242"/>
                      <a:pt x="176" y="1242"/>
                      <a:pt x="176" y="1242"/>
                    </a:cubicBezTo>
                    <a:cubicBezTo>
                      <a:pt x="176" y="1242"/>
                      <a:pt x="177" y="1242"/>
                      <a:pt x="177" y="1242"/>
                    </a:cubicBezTo>
                    <a:cubicBezTo>
                      <a:pt x="178" y="1243"/>
                      <a:pt x="179" y="1243"/>
                      <a:pt x="180" y="1243"/>
                    </a:cubicBezTo>
                    <a:cubicBezTo>
                      <a:pt x="180" y="1243"/>
                      <a:pt x="180" y="1243"/>
                      <a:pt x="181" y="1243"/>
                    </a:cubicBezTo>
                    <a:cubicBezTo>
                      <a:pt x="181" y="1243"/>
                      <a:pt x="182" y="1242"/>
                      <a:pt x="182" y="1242"/>
                    </a:cubicBezTo>
                    <a:cubicBezTo>
                      <a:pt x="182" y="1242"/>
                      <a:pt x="183" y="1242"/>
                      <a:pt x="183" y="1242"/>
                    </a:cubicBezTo>
                    <a:cubicBezTo>
                      <a:pt x="183" y="1242"/>
                      <a:pt x="183" y="1242"/>
                      <a:pt x="183" y="1242"/>
                    </a:cubicBezTo>
                    <a:cubicBezTo>
                      <a:pt x="183" y="1242"/>
                      <a:pt x="182" y="1243"/>
                      <a:pt x="182" y="1243"/>
                    </a:cubicBezTo>
                    <a:cubicBezTo>
                      <a:pt x="181" y="1244"/>
                      <a:pt x="181" y="1245"/>
                      <a:pt x="181" y="1245"/>
                    </a:cubicBezTo>
                    <a:cubicBezTo>
                      <a:pt x="181" y="1246"/>
                      <a:pt x="181" y="1246"/>
                      <a:pt x="180" y="1246"/>
                    </a:cubicBezTo>
                    <a:cubicBezTo>
                      <a:pt x="179" y="1247"/>
                      <a:pt x="179" y="1248"/>
                      <a:pt x="178" y="1250"/>
                    </a:cubicBezTo>
                    <a:cubicBezTo>
                      <a:pt x="178" y="1249"/>
                      <a:pt x="178" y="1248"/>
                      <a:pt x="178" y="1247"/>
                    </a:cubicBezTo>
                    <a:cubicBezTo>
                      <a:pt x="177" y="1246"/>
                      <a:pt x="176" y="1246"/>
                      <a:pt x="175" y="1245"/>
                    </a:cubicBezTo>
                    <a:cubicBezTo>
                      <a:pt x="175" y="1245"/>
                      <a:pt x="175" y="1245"/>
                      <a:pt x="175" y="1245"/>
                    </a:cubicBezTo>
                    <a:cubicBezTo>
                      <a:pt x="175" y="1245"/>
                      <a:pt x="175" y="1244"/>
                      <a:pt x="175" y="1243"/>
                    </a:cubicBezTo>
                    <a:cubicBezTo>
                      <a:pt x="174" y="1243"/>
                      <a:pt x="174" y="1242"/>
                      <a:pt x="173" y="1241"/>
                    </a:cubicBezTo>
                    <a:cubicBezTo>
                      <a:pt x="174" y="1242"/>
                      <a:pt x="175" y="1242"/>
                      <a:pt x="176" y="1242"/>
                    </a:cubicBezTo>
                    <a:close/>
                    <a:moveTo>
                      <a:pt x="218" y="1315"/>
                    </a:moveTo>
                    <a:cubicBezTo>
                      <a:pt x="218" y="1314"/>
                      <a:pt x="217" y="1313"/>
                      <a:pt x="216" y="1313"/>
                    </a:cubicBezTo>
                    <a:cubicBezTo>
                      <a:pt x="216" y="1312"/>
                      <a:pt x="216" y="1310"/>
                      <a:pt x="215" y="1309"/>
                    </a:cubicBezTo>
                    <a:cubicBezTo>
                      <a:pt x="216" y="1310"/>
                      <a:pt x="217" y="1311"/>
                      <a:pt x="219" y="1311"/>
                    </a:cubicBezTo>
                    <a:cubicBezTo>
                      <a:pt x="220" y="1310"/>
                      <a:pt x="220" y="1310"/>
                      <a:pt x="220" y="1310"/>
                    </a:cubicBezTo>
                    <a:cubicBezTo>
                      <a:pt x="219" y="1312"/>
                      <a:pt x="219" y="1315"/>
                      <a:pt x="220" y="1317"/>
                    </a:cubicBezTo>
                    <a:cubicBezTo>
                      <a:pt x="219" y="1316"/>
                      <a:pt x="219" y="1316"/>
                      <a:pt x="218" y="1315"/>
                    </a:cubicBezTo>
                    <a:close/>
                    <a:moveTo>
                      <a:pt x="223" y="1319"/>
                    </a:moveTo>
                    <a:cubicBezTo>
                      <a:pt x="222" y="1320"/>
                      <a:pt x="222" y="1320"/>
                      <a:pt x="222" y="1321"/>
                    </a:cubicBezTo>
                    <a:cubicBezTo>
                      <a:pt x="222" y="1321"/>
                      <a:pt x="222" y="1320"/>
                      <a:pt x="222" y="1320"/>
                    </a:cubicBezTo>
                    <a:cubicBezTo>
                      <a:pt x="221" y="1319"/>
                      <a:pt x="221" y="1319"/>
                      <a:pt x="221" y="1318"/>
                    </a:cubicBezTo>
                    <a:cubicBezTo>
                      <a:pt x="222" y="1319"/>
                      <a:pt x="222" y="1319"/>
                      <a:pt x="223" y="1319"/>
                    </a:cubicBezTo>
                    <a:close/>
                    <a:moveTo>
                      <a:pt x="222" y="1324"/>
                    </a:moveTo>
                    <a:cubicBezTo>
                      <a:pt x="222" y="1324"/>
                      <a:pt x="222" y="1325"/>
                      <a:pt x="222" y="1325"/>
                    </a:cubicBezTo>
                    <a:cubicBezTo>
                      <a:pt x="224" y="1326"/>
                      <a:pt x="226" y="1327"/>
                      <a:pt x="227" y="1327"/>
                    </a:cubicBezTo>
                    <a:cubicBezTo>
                      <a:pt x="227" y="1327"/>
                      <a:pt x="228" y="1327"/>
                      <a:pt x="228" y="1327"/>
                    </a:cubicBezTo>
                    <a:cubicBezTo>
                      <a:pt x="228" y="1328"/>
                      <a:pt x="228" y="1328"/>
                      <a:pt x="228" y="1328"/>
                    </a:cubicBezTo>
                    <a:cubicBezTo>
                      <a:pt x="228" y="1329"/>
                      <a:pt x="228" y="1329"/>
                      <a:pt x="228" y="1329"/>
                    </a:cubicBezTo>
                    <a:cubicBezTo>
                      <a:pt x="227" y="1329"/>
                      <a:pt x="227" y="1329"/>
                      <a:pt x="226" y="1329"/>
                    </a:cubicBezTo>
                    <a:cubicBezTo>
                      <a:pt x="225" y="1329"/>
                      <a:pt x="224" y="1329"/>
                      <a:pt x="224" y="1329"/>
                    </a:cubicBezTo>
                    <a:cubicBezTo>
                      <a:pt x="223" y="1329"/>
                      <a:pt x="223" y="1329"/>
                      <a:pt x="223" y="1329"/>
                    </a:cubicBezTo>
                    <a:cubicBezTo>
                      <a:pt x="222" y="1329"/>
                      <a:pt x="222" y="1329"/>
                      <a:pt x="221" y="1330"/>
                    </a:cubicBezTo>
                    <a:cubicBezTo>
                      <a:pt x="222" y="1328"/>
                      <a:pt x="222" y="1326"/>
                      <a:pt x="222" y="1324"/>
                    </a:cubicBezTo>
                    <a:close/>
                    <a:moveTo>
                      <a:pt x="160" y="1117"/>
                    </a:moveTo>
                    <a:cubicBezTo>
                      <a:pt x="160" y="1117"/>
                      <a:pt x="160" y="1116"/>
                      <a:pt x="160" y="1116"/>
                    </a:cubicBezTo>
                    <a:cubicBezTo>
                      <a:pt x="160" y="1117"/>
                      <a:pt x="161" y="1117"/>
                      <a:pt x="162" y="1118"/>
                    </a:cubicBezTo>
                    <a:cubicBezTo>
                      <a:pt x="162" y="1118"/>
                      <a:pt x="163" y="1119"/>
                      <a:pt x="163" y="1119"/>
                    </a:cubicBezTo>
                    <a:cubicBezTo>
                      <a:pt x="163" y="1119"/>
                      <a:pt x="163" y="1119"/>
                      <a:pt x="164" y="1119"/>
                    </a:cubicBezTo>
                    <a:cubicBezTo>
                      <a:pt x="164" y="1120"/>
                      <a:pt x="164" y="1120"/>
                      <a:pt x="164" y="1120"/>
                    </a:cubicBezTo>
                    <a:cubicBezTo>
                      <a:pt x="164" y="1121"/>
                      <a:pt x="165" y="1122"/>
                      <a:pt x="165" y="1123"/>
                    </a:cubicBezTo>
                    <a:cubicBezTo>
                      <a:pt x="165" y="1123"/>
                      <a:pt x="165" y="1123"/>
                      <a:pt x="166" y="1123"/>
                    </a:cubicBezTo>
                    <a:cubicBezTo>
                      <a:pt x="166" y="1124"/>
                      <a:pt x="167" y="1126"/>
                      <a:pt x="169" y="1126"/>
                    </a:cubicBezTo>
                    <a:cubicBezTo>
                      <a:pt x="169" y="1127"/>
                      <a:pt x="169" y="1127"/>
                      <a:pt x="169" y="1127"/>
                    </a:cubicBezTo>
                    <a:cubicBezTo>
                      <a:pt x="169" y="1128"/>
                      <a:pt x="169" y="1128"/>
                      <a:pt x="169" y="1129"/>
                    </a:cubicBezTo>
                    <a:cubicBezTo>
                      <a:pt x="169" y="1131"/>
                      <a:pt x="170" y="1133"/>
                      <a:pt x="171" y="1134"/>
                    </a:cubicBezTo>
                    <a:cubicBezTo>
                      <a:pt x="172" y="1135"/>
                      <a:pt x="172" y="1135"/>
                      <a:pt x="172" y="1135"/>
                    </a:cubicBezTo>
                    <a:cubicBezTo>
                      <a:pt x="172" y="1135"/>
                      <a:pt x="172" y="1136"/>
                      <a:pt x="173" y="1136"/>
                    </a:cubicBezTo>
                    <a:cubicBezTo>
                      <a:pt x="173" y="1137"/>
                      <a:pt x="173" y="1138"/>
                      <a:pt x="174" y="1139"/>
                    </a:cubicBezTo>
                    <a:cubicBezTo>
                      <a:pt x="174" y="1140"/>
                      <a:pt x="175" y="1140"/>
                      <a:pt x="175" y="1140"/>
                    </a:cubicBezTo>
                    <a:cubicBezTo>
                      <a:pt x="175" y="1141"/>
                      <a:pt x="176" y="1141"/>
                      <a:pt x="176" y="1141"/>
                    </a:cubicBezTo>
                    <a:cubicBezTo>
                      <a:pt x="175" y="1142"/>
                      <a:pt x="174" y="1143"/>
                      <a:pt x="173" y="1144"/>
                    </a:cubicBezTo>
                    <a:cubicBezTo>
                      <a:pt x="172" y="1145"/>
                      <a:pt x="172" y="1145"/>
                      <a:pt x="171" y="1145"/>
                    </a:cubicBezTo>
                    <a:cubicBezTo>
                      <a:pt x="171" y="1145"/>
                      <a:pt x="171" y="1145"/>
                      <a:pt x="170" y="1145"/>
                    </a:cubicBezTo>
                    <a:cubicBezTo>
                      <a:pt x="170" y="1145"/>
                      <a:pt x="169" y="1145"/>
                      <a:pt x="168" y="1145"/>
                    </a:cubicBezTo>
                    <a:cubicBezTo>
                      <a:pt x="167" y="1145"/>
                      <a:pt x="165" y="1145"/>
                      <a:pt x="165" y="1146"/>
                    </a:cubicBezTo>
                    <a:cubicBezTo>
                      <a:pt x="164" y="1145"/>
                      <a:pt x="163" y="1145"/>
                      <a:pt x="162" y="1145"/>
                    </a:cubicBezTo>
                    <a:cubicBezTo>
                      <a:pt x="162" y="1145"/>
                      <a:pt x="162" y="1145"/>
                      <a:pt x="162" y="1145"/>
                    </a:cubicBezTo>
                    <a:cubicBezTo>
                      <a:pt x="161" y="1145"/>
                      <a:pt x="161" y="1145"/>
                      <a:pt x="161" y="1145"/>
                    </a:cubicBezTo>
                    <a:cubicBezTo>
                      <a:pt x="160" y="1145"/>
                      <a:pt x="160" y="1145"/>
                      <a:pt x="160" y="1145"/>
                    </a:cubicBezTo>
                    <a:cubicBezTo>
                      <a:pt x="161" y="1145"/>
                      <a:pt x="161" y="1145"/>
                      <a:pt x="161" y="1144"/>
                    </a:cubicBezTo>
                    <a:cubicBezTo>
                      <a:pt x="161" y="1144"/>
                      <a:pt x="163" y="1143"/>
                      <a:pt x="163" y="1142"/>
                    </a:cubicBezTo>
                    <a:cubicBezTo>
                      <a:pt x="164" y="1140"/>
                      <a:pt x="164" y="1139"/>
                      <a:pt x="164" y="1138"/>
                    </a:cubicBezTo>
                    <a:cubicBezTo>
                      <a:pt x="164" y="1138"/>
                      <a:pt x="164" y="1138"/>
                      <a:pt x="164" y="1138"/>
                    </a:cubicBezTo>
                    <a:cubicBezTo>
                      <a:pt x="164" y="1137"/>
                      <a:pt x="164" y="1137"/>
                      <a:pt x="164" y="1137"/>
                    </a:cubicBezTo>
                    <a:cubicBezTo>
                      <a:pt x="164" y="1136"/>
                      <a:pt x="164" y="1135"/>
                      <a:pt x="163" y="1134"/>
                    </a:cubicBezTo>
                    <a:cubicBezTo>
                      <a:pt x="163" y="1132"/>
                      <a:pt x="161" y="1130"/>
                      <a:pt x="159" y="1130"/>
                    </a:cubicBezTo>
                    <a:cubicBezTo>
                      <a:pt x="159" y="1130"/>
                      <a:pt x="159" y="1129"/>
                      <a:pt x="159" y="1129"/>
                    </a:cubicBezTo>
                    <a:cubicBezTo>
                      <a:pt x="159" y="1128"/>
                      <a:pt x="159" y="1128"/>
                      <a:pt x="159" y="1127"/>
                    </a:cubicBezTo>
                    <a:cubicBezTo>
                      <a:pt x="159" y="1124"/>
                      <a:pt x="157" y="1123"/>
                      <a:pt x="156" y="1123"/>
                    </a:cubicBezTo>
                    <a:cubicBezTo>
                      <a:pt x="156" y="1122"/>
                      <a:pt x="156" y="1122"/>
                      <a:pt x="156" y="1122"/>
                    </a:cubicBezTo>
                    <a:cubicBezTo>
                      <a:pt x="155" y="1121"/>
                      <a:pt x="155" y="1121"/>
                      <a:pt x="155" y="1121"/>
                    </a:cubicBezTo>
                    <a:cubicBezTo>
                      <a:pt x="155" y="1121"/>
                      <a:pt x="155" y="1121"/>
                      <a:pt x="155" y="1120"/>
                    </a:cubicBezTo>
                    <a:cubicBezTo>
                      <a:pt x="157" y="1120"/>
                      <a:pt x="159" y="1119"/>
                      <a:pt x="160" y="1117"/>
                    </a:cubicBezTo>
                    <a:close/>
                    <a:moveTo>
                      <a:pt x="137" y="1105"/>
                    </a:moveTo>
                    <a:cubicBezTo>
                      <a:pt x="137" y="1105"/>
                      <a:pt x="137" y="1105"/>
                      <a:pt x="137" y="1104"/>
                    </a:cubicBezTo>
                    <a:cubicBezTo>
                      <a:pt x="137" y="1104"/>
                      <a:pt x="137" y="1105"/>
                      <a:pt x="138" y="1105"/>
                    </a:cubicBezTo>
                    <a:cubicBezTo>
                      <a:pt x="138" y="1105"/>
                      <a:pt x="138" y="1105"/>
                      <a:pt x="138" y="1105"/>
                    </a:cubicBezTo>
                    <a:cubicBezTo>
                      <a:pt x="138" y="1105"/>
                      <a:pt x="137" y="1105"/>
                      <a:pt x="137" y="1105"/>
                    </a:cubicBezTo>
                    <a:close/>
                    <a:moveTo>
                      <a:pt x="169" y="1277"/>
                    </a:moveTo>
                    <a:cubicBezTo>
                      <a:pt x="169" y="1277"/>
                      <a:pt x="169" y="1276"/>
                      <a:pt x="169" y="1276"/>
                    </a:cubicBezTo>
                    <a:cubicBezTo>
                      <a:pt x="169" y="1276"/>
                      <a:pt x="170" y="1277"/>
                      <a:pt x="170" y="1277"/>
                    </a:cubicBezTo>
                    <a:cubicBezTo>
                      <a:pt x="171" y="1278"/>
                      <a:pt x="172" y="1279"/>
                      <a:pt x="174" y="1279"/>
                    </a:cubicBezTo>
                    <a:cubicBezTo>
                      <a:pt x="175" y="1279"/>
                      <a:pt x="175" y="1279"/>
                      <a:pt x="176" y="1278"/>
                    </a:cubicBezTo>
                    <a:cubicBezTo>
                      <a:pt x="178" y="1277"/>
                      <a:pt x="178" y="1276"/>
                      <a:pt x="179" y="1276"/>
                    </a:cubicBezTo>
                    <a:cubicBezTo>
                      <a:pt x="179" y="1276"/>
                      <a:pt x="179" y="1276"/>
                      <a:pt x="179" y="1276"/>
                    </a:cubicBezTo>
                    <a:cubicBezTo>
                      <a:pt x="179" y="1276"/>
                      <a:pt x="179" y="1276"/>
                      <a:pt x="180" y="1276"/>
                    </a:cubicBezTo>
                    <a:cubicBezTo>
                      <a:pt x="181" y="1276"/>
                      <a:pt x="182" y="1277"/>
                      <a:pt x="183" y="1277"/>
                    </a:cubicBezTo>
                    <a:cubicBezTo>
                      <a:pt x="182" y="1277"/>
                      <a:pt x="182" y="1278"/>
                      <a:pt x="181" y="1279"/>
                    </a:cubicBezTo>
                    <a:cubicBezTo>
                      <a:pt x="181" y="1279"/>
                      <a:pt x="181" y="1280"/>
                      <a:pt x="182" y="1282"/>
                    </a:cubicBezTo>
                    <a:cubicBezTo>
                      <a:pt x="182" y="1282"/>
                      <a:pt x="182" y="1282"/>
                      <a:pt x="182" y="1282"/>
                    </a:cubicBezTo>
                    <a:cubicBezTo>
                      <a:pt x="182" y="1284"/>
                      <a:pt x="183" y="1285"/>
                      <a:pt x="184" y="1285"/>
                    </a:cubicBezTo>
                    <a:cubicBezTo>
                      <a:pt x="184" y="1286"/>
                      <a:pt x="185" y="1286"/>
                      <a:pt x="185" y="1286"/>
                    </a:cubicBezTo>
                    <a:cubicBezTo>
                      <a:pt x="185" y="1286"/>
                      <a:pt x="185" y="1287"/>
                      <a:pt x="185" y="1287"/>
                    </a:cubicBezTo>
                    <a:cubicBezTo>
                      <a:pt x="185" y="1287"/>
                      <a:pt x="185" y="1287"/>
                      <a:pt x="184" y="1287"/>
                    </a:cubicBezTo>
                    <a:cubicBezTo>
                      <a:pt x="183" y="1287"/>
                      <a:pt x="182" y="1287"/>
                      <a:pt x="181" y="1287"/>
                    </a:cubicBezTo>
                    <a:cubicBezTo>
                      <a:pt x="180" y="1286"/>
                      <a:pt x="179" y="1285"/>
                      <a:pt x="178" y="1284"/>
                    </a:cubicBezTo>
                    <a:cubicBezTo>
                      <a:pt x="177" y="1283"/>
                      <a:pt x="177" y="1283"/>
                      <a:pt x="177" y="1283"/>
                    </a:cubicBezTo>
                    <a:cubicBezTo>
                      <a:pt x="176" y="1282"/>
                      <a:pt x="175" y="1281"/>
                      <a:pt x="173" y="1281"/>
                    </a:cubicBezTo>
                    <a:cubicBezTo>
                      <a:pt x="173" y="1280"/>
                      <a:pt x="172" y="1280"/>
                      <a:pt x="171" y="1280"/>
                    </a:cubicBezTo>
                    <a:cubicBezTo>
                      <a:pt x="170" y="1280"/>
                      <a:pt x="170" y="1280"/>
                      <a:pt x="169" y="1280"/>
                    </a:cubicBezTo>
                    <a:cubicBezTo>
                      <a:pt x="169" y="1280"/>
                      <a:pt x="169" y="1280"/>
                      <a:pt x="168" y="1280"/>
                    </a:cubicBezTo>
                    <a:cubicBezTo>
                      <a:pt x="168" y="1280"/>
                      <a:pt x="168" y="1280"/>
                      <a:pt x="168" y="1280"/>
                    </a:cubicBezTo>
                    <a:cubicBezTo>
                      <a:pt x="167" y="1280"/>
                      <a:pt x="167" y="1280"/>
                      <a:pt x="167" y="1280"/>
                    </a:cubicBezTo>
                    <a:cubicBezTo>
                      <a:pt x="167" y="1280"/>
                      <a:pt x="167" y="1280"/>
                      <a:pt x="166" y="1280"/>
                    </a:cubicBezTo>
                    <a:cubicBezTo>
                      <a:pt x="166" y="1280"/>
                      <a:pt x="166" y="1280"/>
                      <a:pt x="166" y="1280"/>
                    </a:cubicBezTo>
                    <a:cubicBezTo>
                      <a:pt x="168" y="1280"/>
                      <a:pt x="168" y="1278"/>
                      <a:pt x="169" y="1277"/>
                    </a:cubicBezTo>
                    <a:close/>
                    <a:moveTo>
                      <a:pt x="211" y="1331"/>
                    </a:moveTo>
                    <a:cubicBezTo>
                      <a:pt x="211" y="1331"/>
                      <a:pt x="211" y="1331"/>
                      <a:pt x="211" y="1331"/>
                    </a:cubicBezTo>
                    <a:cubicBezTo>
                      <a:pt x="211" y="1331"/>
                      <a:pt x="211" y="1331"/>
                      <a:pt x="211" y="1331"/>
                    </a:cubicBezTo>
                    <a:cubicBezTo>
                      <a:pt x="212" y="1332"/>
                      <a:pt x="212" y="1332"/>
                      <a:pt x="213" y="1333"/>
                    </a:cubicBezTo>
                    <a:cubicBezTo>
                      <a:pt x="212" y="1333"/>
                      <a:pt x="212" y="1333"/>
                      <a:pt x="212" y="1333"/>
                    </a:cubicBezTo>
                    <a:cubicBezTo>
                      <a:pt x="211" y="1332"/>
                      <a:pt x="211" y="1331"/>
                      <a:pt x="210" y="1330"/>
                    </a:cubicBezTo>
                    <a:cubicBezTo>
                      <a:pt x="210" y="1331"/>
                      <a:pt x="210" y="1331"/>
                      <a:pt x="211" y="133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8" name="Freeform 36">
                <a:extLst>
                  <a:ext uri="{FF2B5EF4-FFF2-40B4-BE49-F238E27FC236}">
                    <a16:creationId xmlns:a16="http://schemas.microsoft.com/office/drawing/2014/main" id="{EE078690-58EE-420A-B7FA-5CB1B7B09706}"/>
                  </a:ext>
                </a:extLst>
              </p:cNvPr>
              <p:cNvSpPr>
                <a:spLocks/>
              </p:cNvSpPr>
              <p:nvPr/>
            </p:nvSpPr>
            <p:spPr bwMode="auto">
              <a:xfrm>
                <a:off x="3209" y="4237"/>
                <a:ext cx="49" cy="22"/>
              </a:xfrm>
              <a:custGeom>
                <a:avLst/>
                <a:gdLst>
                  <a:gd name="T0" fmla="*/ 28 w 32"/>
                  <a:gd name="T1" fmla="*/ 1 h 14"/>
                  <a:gd name="T2" fmla="*/ 26 w 32"/>
                  <a:gd name="T3" fmla="*/ 0 h 14"/>
                  <a:gd name="T4" fmla="*/ 22 w 32"/>
                  <a:gd name="T5" fmla="*/ 1 h 14"/>
                  <a:gd name="T6" fmla="*/ 19 w 32"/>
                  <a:gd name="T7" fmla="*/ 1 h 14"/>
                  <a:gd name="T8" fmla="*/ 18 w 32"/>
                  <a:gd name="T9" fmla="*/ 1 h 14"/>
                  <a:gd name="T10" fmla="*/ 15 w 32"/>
                  <a:gd name="T11" fmla="*/ 1 h 14"/>
                  <a:gd name="T12" fmla="*/ 11 w 32"/>
                  <a:gd name="T13" fmla="*/ 0 h 14"/>
                  <a:gd name="T14" fmla="*/ 9 w 32"/>
                  <a:gd name="T15" fmla="*/ 0 h 14"/>
                  <a:gd name="T16" fmla="*/ 7 w 32"/>
                  <a:gd name="T17" fmla="*/ 1 h 14"/>
                  <a:gd name="T18" fmla="*/ 7 w 32"/>
                  <a:gd name="T19" fmla="*/ 2 h 14"/>
                  <a:gd name="T20" fmla="*/ 7 w 32"/>
                  <a:gd name="T21" fmla="*/ 2 h 14"/>
                  <a:gd name="T22" fmla="*/ 5 w 32"/>
                  <a:gd name="T23" fmla="*/ 2 h 14"/>
                  <a:gd name="T24" fmla="*/ 3 w 32"/>
                  <a:gd name="T25" fmla="*/ 2 h 14"/>
                  <a:gd name="T26" fmla="*/ 0 w 32"/>
                  <a:gd name="T27" fmla="*/ 2 h 14"/>
                  <a:gd name="T28" fmla="*/ 0 w 32"/>
                  <a:gd name="T29" fmla="*/ 6 h 14"/>
                  <a:gd name="T30" fmla="*/ 3 w 32"/>
                  <a:gd name="T31" fmla="*/ 12 h 14"/>
                  <a:gd name="T32" fmla="*/ 5 w 32"/>
                  <a:gd name="T33" fmla="*/ 12 h 14"/>
                  <a:gd name="T34" fmla="*/ 6 w 32"/>
                  <a:gd name="T35" fmla="*/ 12 h 14"/>
                  <a:gd name="T36" fmla="*/ 6 w 32"/>
                  <a:gd name="T37" fmla="*/ 14 h 14"/>
                  <a:gd name="T38" fmla="*/ 8 w 32"/>
                  <a:gd name="T39" fmla="*/ 14 h 14"/>
                  <a:gd name="T40" fmla="*/ 12 w 32"/>
                  <a:gd name="T41" fmla="*/ 11 h 14"/>
                  <a:gd name="T42" fmla="*/ 18 w 32"/>
                  <a:gd name="T43" fmla="*/ 9 h 14"/>
                  <a:gd name="T44" fmla="*/ 21 w 32"/>
                  <a:gd name="T45" fmla="*/ 10 h 14"/>
                  <a:gd name="T46" fmla="*/ 26 w 32"/>
                  <a:gd name="T47" fmla="*/ 10 h 14"/>
                  <a:gd name="T48" fmla="*/ 26 w 32"/>
                  <a:gd name="T49" fmla="*/ 9 h 14"/>
                  <a:gd name="T50" fmla="*/ 32 w 32"/>
                  <a:gd name="T51" fmla="*/ 5 h 14"/>
                  <a:gd name="T52" fmla="*/ 28 w 32"/>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14">
                    <a:moveTo>
                      <a:pt x="28" y="1"/>
                    </a:moveTo>
                    <a:cubicBezTo>
                      <a:pt x="27" y="0"/>
                      <a:pt x="26" y="0"/>
                      <a:pt x="26" y="0"/>
                    </a:cubicBezTo>
                    <a:cubicBezTo>
                      <a:pt x="24" y="0"/>
                      <a:pt x="23" y="1"/>
                      <a:pt x="22" y="1"/>
                    </a:cubicBezTo>
                    <a:cubicBezTo>
                      <a:pt x="21" y="1"/>
                      <a:pt x="20" y="1"/>
                      <a:pt x="19" y="1"/>
                    </a:cubicBezTo>
                    <a:cubicBezTo>
                      <a:pt x="18" y="1"/>
                      <a:pt x="18" y="1"/>
                      <a:pt x="18" y="1"/>
                    </a:cubicBezTo>
                    <a:cubicBezTo>
                      <a:pt x="17" y="1"/>
                      <a:pt x="16" y="1"/>
                      <a:pt x="15" y="1"/>
                    </a:cubicBezTo>
                    <a:cubicBezTo>
                      <a:pt x="14" y="0"/>
                      <a:pt x="13" y="0"/>
                      <a:pt x="11" y="0"/>
                    </a:cubicBezTo>
                    <a:cubicBezTo>
                      <a:pt x="10" y="0"/>
                      <a:pt x="10" y="0"/>
                      <a:pt x="9" y="0"/>
                    </a:cubicBezTo>
                    <a:cubicBezTo>
                      <a:pt x="7" y="1"/>
                      <a:pt x="7" y="1"/>
                      <a:pt x="7" y="1"/>
                    </a:cubicBezTo>
                    <a:cubicBezTo>
                      <a:pt x="7" y="2"/>
                      <a:pt x="7" y="2"/>
                      <a:pt x="7" y="2"/>
                    </a:cubicBezTo>
                    <a:cubicBezTo>
                      <a:pt x="7" y="2"/>
                      <a:pt x="7" y="2"/>
                      <a:pt x="7" y="2"/>
                    </a:cubicBezTo>
                    <a:cubicBezTo>
                      <a:pt x="6" y="2"/>
                      <a:pt x="5" y="2"/>
                      <a:pt x="5" y="2"/>
                    </a:cubicBezTo>
                    <a:cubicBezTo>
                      <a:pt x="4" y="2"/>
                      <a:pt x="3" y="2"/>
                      <a:pt x="3" y="2"/>
                    </a:cubicBezTo>
                    <a:cubicBezTo>
                      <a:pt x="0" y="2"/>
                      <a:pt x="0" y="2"/>
                      <a:pt x="0" y="2"/>
                    </a:cubicBezTo>
                    <a:cubicBezTo>
                      <a:pt x="0" y="6"/>
                      <a:pt x="0" y="6"/>
                      <a:pt x="0" y="6"/>
                    </a:cubicBezTo>
                    <a:cubicBezTo>
                      <a:pt x="0" y="8"/>
                      <a:pt x="1" y="11"/>
                      <a:pt x="3" y="12"/>
                    </a:cubicBezTo>
                    <a:cubicBezTo>
                      <a:pt x="4" y="12"/>
                      <a:pt x="5" y="12"/>
                      <a:pt x="5" y="12"/>
                    </a:cubicBezTo>
                    <a:cubicBezTo>
                      <a:pt x="5" y="12"/>
                      <a:pt x="5" y="12"/>
                      <a:pt x="6" y="12"/>
                    </a:cubicBezTo>
                    <a:cubicBezTo>
                      <a:pt x="6" y="14"/>
                      <a:pt x="6" y="14"/>
                      <a:pt x="6" y="14"/>
                    </a:cubicBezTo>
                    <a:cubicBezTo>
                      <a:pt x="8" y="14"/>
                      <a:pt x="8" y="14"/>
                      <a:pt x="8" y="14"/>
                    </a:cubicBezTo>
                    <a:cubicBezTo>
                      <a:pt x="11" y="14"/>
                      <a:pt x="12" y="12"/>
                      <a:pt x="12" y="11"/>
                    </a:cubicBezTo>
                    <a:cubicBezTo>
                      <a:pt x="14" y="11"/>
                      <a:pt x="16" y="10"/>
                      <a:pt x="18" y="9"/>
                    </a:cubicBezTo>
                    <a:cubicBezTo>
                      <a:pt x="19" y="10"/>
                      <a:pt x="20" y="10"/>
                      <a:pt x="21" y="10"/>
                    </a:cubicBezTo>
                    <a:cubicBezTo>
                      <a:pt x="23" y="10"/>
                      <a:pt x="24" y="10"/>
                      <a:pt x="26" y="10"/>
                    </a:cubicBezTo>
                    <a:cubicBezTo>
                      <a:pt x="26" y="9"/>
                      <a:pt x="26" y="9"/>
                      <a:pt x="26" y="9"/>
                    </a:cubicBezTo>
                    <a:cubicBezTo>
                      <a:pt x="29" y="9"/>
                      <a:pt x="32" y="7"/>
                      <a:pt x="32" y="5"/>
                    </a:cubicBezTo>
                    <a:cubicBezTo>
                      <a:pt x="32" y="3"/>
                      <a:pt x="31" y="1"/>
                      <a:pt x="28"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9" name="Freeform 37">
                <a:extLst>
                  <a:ext uri="{FF2B5EF4-FFF2-40B4-BE49-F238E27FC236}">
                    <a16:creationId xmlns:a16="http://schemas.microsoft.com/office/drawing/2014/main" id="{420872F6-0405-4CF4-995C-D7371E4E2EE4}"/>
                  </a:ext>
                </a:extLst>
              </p:cNvPr>
              <p:cNvSpPr>
                <a:spLocks/>
              </p:cNvSpPr>
              <p:nvPr/>
            </p:nvSpPr>
            <p:spPr bwMode="auto">
              <a:xfrm>
                <a:off x="2632" y="3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0" name="Freeform 38">
                <a:extLst>
                  <a:ext uri="{FF2B5EF4-FFF2-40B4-BE49-F238E27FC236}">
                    <a16:creationId xmlns:a16="http://schemas.microsoft.com/office/drawing/2014/main" id="{EDAE0B0F-ABC5-4B86-B732-A23D2C15C886}"/>
                  </a:ext>
                </a:extLst>
              </p:cNvPr>
              <p:cNvSpPr>
                <a:spLocks/>
              </p:cNvSpPr>
              <p:nvPr/>
            </p:nvSpPr>
            <p:spPr bwMode="auto">
              <a:xfrm>
                <a:off x="2398" y="2186"/>
                <a:ext cx="852" cy="1915"/>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1" name="Freeform 39">
                <a:extLst>
                  <a:ext uri="{FF2B5EF4-FFF2-40B4-BE49-F238E27FC236}">
                    <a16:creationId xmlns:a16="http://schemas.microsoft.com/office/drawing/2014/main" id="{84DC5C57-9675-416C-A3CE-DAB81C0BA0E3}"/>
                  </a:ext>
                </a:extLst>
              </p:cNvPr>
              <p:cNvSpPr>
                <a:spLocks/>
              </p:cNvSpPr>
              <p:nvPr/>
            </p:nvSpPr>
            <p:spPr bwMode="auto">
              <a:xfrm>
                <a:off x="2960" y="4109"/>
                <a:ext cx="42" cy="41"/>
              </a:xfrm>
              <a:custGeom>
                <a:avLst/>
                <a:gdLst>
                  <a:gd name="T0" fmla="*/ 19 w 27"/>
                  <a:gd name="T1" fmla="*/ 24 h 27"/>
                  <a:gd name="T2" fmla="*/ 20 w 27"/>
                  <a:gd name="T3" fmla="*/ 24 h 27"/>
                  <a:gd name="T4" fmla="*/ 23 w 27"/>
                  <a:gd name="T5" fmla="*/ 25 h 27"/>
                  <a:gd name="T6" fmla="*/ 26 w 27"/>
                  <a:gd name="T7" fmla="*/ 26 h 27"/>
                  <a:gd name="T8" fmla="*/ 26 w 27"/>
                  <a:gd name="T9" fmla="*/ 23 h 27"/>
                  <a:gd name="T10" fmla="*/ 21 w 27"/>
                  <a:gd name="T11" fmla="*/ 14 h 27"/>
                  <a:gd name="T12" fmla="*/ 19 w 27"/>
                  <a:gd name="T13" fmla="*/ 12 h 27"/>
                  <a:gd name="T14" fmla="*/ 17 w 27"/>
                  <a:gd name="T15" fmla="*/ 11 h 27"/>
                  <a:gd name="T16" fmla="*/ 10 w 27"/>
                  <a:gd name="T17" fmla="*/ 3 h 27"/>
                  <a:gd name="T18" fmla="*/ 5 w 27"/>
                  <a:gd name="T19" fmla="*/ 1 h 27"/>
                  <a:gd name="T20" fmla="*/ 0 w 27"/>
                  <a:gd name="T21" fmla="*/ 0 h 27"/>
                  <a:gd name="T22" fmla="*/ 15 w 27"/>
                  <a:gd name="T23" fmla="*/ 27 h 27"/>
                  <a:gd name="T24" fmla="*/ 19 w 27"/>
                  <a:gd name="T25" fmla="*/ 25 h 27"/>
                  <a:gd name="T26" fmla="*/ 19 w 27"/>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9" y="24"/>
                    </a:moveTo>
                    <a:cubicBezTo>
                      <a:pt x="19" y="24"/>
                      <a:pt x="19" y="24"/>
                      <a:pt x="20" y="24"/>
                    </a:cubicBezTo>
                    <a:cubicBezTo>
                      <a:pt x="21" y="24"/>
                      <a:pt x="22" y="24"/>
                      <a:pt x="23" y="25"/>
                    </a:cubicBezTo>
                    <a:cubicBezTo>
                      <a:pt x="26" y="26"/>
                      <a:pt x="26" y="26"/>
                      <a:pt x="26" y="26"/>
                    </a:cubicBezTo>
                    <a:cubicBezTo>
                      <a:pt x="26" y="23"/>
                      <a:pt x="26" y="23"/>
                      <a:pt x="26" y="23"/>
                    </a:cubicBezTo>
                    <a:cubicBezTo>
                      <a:pt x="27" y="19"/>
                      <a:pt x="24" y="16"/>
                      <a:pt x="21" y="14"/>
                    </a:cubicBezTo>
                    <a:cubicBezTo>
                      <a:pt x="20" y="14"/>
                      <a:pt x="19" y="13"/>
                      <a:pt x="19" y="12"/>
                    </a:cubicBezTo>
                    <a:cubicBezTo>
                      <a:pt x="18" y="12"/>
                      <a:pt x="18" y="11"/>
                      <a:pt x="17" y="11"/>
                    </a:cubicBezTo>
                    <a:cubicBezTo>
                      <a:pt x="15" y="8"/>
                      <a:pt x="13" y="5"/>
                      <a:pt x="10" y="3"/>
                    </a:cubicBezTo>
                    <a:cubicBezTo>
                      <a:pt x="9" y="2"/>
                      <a:pt x="7" y="2"/>
                      <a:pt x="5" y="1"/>
                    </a:cubicBezTo>
                    <a:cubicBezTo>
                      <a:pt x="0" y="0"/>
                      <a:pt x="0" y="0"/>
                      <a:pt x="0" y="0"/>
                    </a:cubicBezTo>
                    <a:cubicBezTo>
                      <a:pt x="15" y="27"/>
                      <a:pt x="15" y="27"/>
                      <a:pt x="15" y="27"/>
                    </a:cubicBezTo>
                    <a:cubicBezTo>
                      <a:pt x="19" y="25"/>
                      <a:pt x="19" y="25"/>
                      <a:pt x="19" y="25"/>
                    </a:cubicBezTo>
                    <a:cubicBezTo>
                      <a:pt x="19" y="24"/>
                      <a:pt x="19" y="24"/>
                      <a:pt x="19" y="2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2" name="Freeform 40">
                <a:extLst>
                  <a:ext uri="{FF2B5EF4-FFF2-40B4-BE49-F238E27FC236}">
                    <a16:creationId xmlns:a16="http://schemas.microsoft.com/office/drawing/2014/main" id="{E02D943E-3E93-4D60-8C11-31348D1601CF}"/>
                  </a:ext>
                </a:extLst>
              </p:cNvPr>
              <p:cNvSpPr>
                <a:spLocks/>
              </p:cNvSpPr>
              <p:nvPr/>
            </p:nvSpPr>
            <p:spPr bwMode="auto">
              <a:xfrm>
                <a:off x="2987" y="4152"/>
                <a:ext cx="208" cy="118"/>
              </a:xfrm>
              <a:custGeom>
                <a:avLst/>
                <a:gdLst>
                  <a:gd name="T0" fmla="*/ 133 w 136"/>
                  <a:gd name="T1" fmla="*/ 54 h 77"/>
                  <a:gd name="T2" fmla="*/ 132 w 136"/>
                  <a:gd name="T3" fmla="*/ 54 h 77"/>
                  <a:gd name="T4" fmla="*/ 127 w 136"/>
                  <a:gd name="T5" fmla="*/ 54 h 77"/>
                  <a:gd name="T6" fmla="*/ 123 w 136"/>
                  <a:gd name="T7" fmla="*/ 54 h 77"/>
                  <a:gd name="T8" fmla="*/ 122 w 136"/>
                  <a:gd name="T9" fmla="*/ 54 h 77"/>
                  <a:gd name="T10" fmla="*/ 120 w 136"/>
                  <a:gd name="T11" fmla="*/ 53 h 77"/>
                  <a:gd name="T12" fmla="*/ 115 w 136"/>
                  <a:gd name="T13" fmla="*/ 54 h 77"/>
                  <a:gd name="T14" fmla="*/ 114 w 136"/>
                  <a:gd name="T15" fmla="*/ 55 h 77"/>
                  <a:gd name="T16" fmla="*/ 112 w 136"/>
                  <a:gd name="T17" fmla="*/ 55 h 77"/>
                  <a:gd name="T18" fmla="*/ 111 w 136"/>
                  <a:gd name="T19" fmla="*/ 55 h 77"/>
                  <a:gd name="T20" fmla="*/ 106 w 136"/>
                  <a:gd name="T21" fmla="*/ 52 h 77"/>
                  <a:gd name="T22" fmla="*/ 101 w 136"/>
                  <a:gd name="T23" fmla="*/ 50 h 77"/>
                  <a:gd name="T24" fmla="*/ 96 w 136"/>
                  <a:gd name="T25" fmla="*/ 49 h 77"/>
                  <a:gd name="T26" fmla="*/ 92 w 136"/>
                  <a:gd name="T27" fmla="*/ 48 h 77"/>
                  <a:gd name="T28" fmla="*/ 88 w 136"/>
                  <a:gd name="T29" fmla="*/ 45 h 77"/>
                  <a:gd name="T30" fmla="*/ 83 w 136"/>
                  <a:gd name="T31" fmla="*/ 42 h 77"/>
                  <a:gd name="T32" fmla="*/ 81 w 136"/>
                  <a:gd name="T33" fmla="*/ 42 h 77"/>
                  <a:gd name="T34" fmla="*/ 73 w 136"/>
                  <a:gd name="T35" fmla="*/ 38 h 77"/>
                  <a:gd name="T36" fmla="*/ 71 w 136"/>
                  <a:gd name="T37" fmla="*/ 37 h 77"/>
                  <a:gd name="T38" fmla="*/ 70 w 136"/>
                  <a:gd name="T39" fmla="*/ 37 h 77"/>
                  <a:gd name="T40" fmla="*/ 68 w 136"/>
                  <a:gd name="T41" fmla="*/ 35 h 77"/>
                  <a:gd name="T42" fmla="*/ 66 w 136"/>
                  <a:gd name="T43" fmla="*/ 33 h 77"/>
                  <a:gd name="T44" fmla="*/ 60 w 136"/>
                  <a:gd name="T45" fmla="*/ 31 h 77"/>
                  <a:gd name="T46" fmla="*/ 56 w 136"/>
                  <a:gd name="T47" fmla="*/ 30 h 77"/>
                  <a:gd name="T48" fmla="*/ 54 w 136"/>
                  <a:gd name="T49" fmla="*/ 28 h 77"/>
                  <a:gd name="T50" fmla="*/ 48 w 136"/>
                  <a:gd name="T51" fmla="*/ 24 h 77"/>
                  <a:gd name="T52" fmla="*/ 41 w 136"/>
                  <a:gd name="T53" fmla="*/ 19 h 77"/>
                  <a:gd name="T54" fmla="*/ 35 w 136"/>
                  <a:gd name="T55" fmla="*/ 15 h 77"/>
                  <a:gd name="T56" fmla="*/ 30 w 136"/>
                  <a:gd name="T57" fmla="*/ 13 h 77"/>
                  <a:gd name="T58" fmla="*/ 28 w 136"/>
                  <a:gd name="T59" fmla="*/ 13 h 77"/>
                  <a:gd name="T60" fmla="*/ 22 w 136"/>
                  <a:gd name="T61" fmla="*/ 9 h 77"/>
                  <a:gd name="T62" fmla="*/ 22 w 136"/>
                  <a:gd name="T63" fmla="*/ 9 h 77"/>
                  <a:gd name="T64" fmla="*/ 20 w 136"/>
                  <a:gd name="T65" fmla="*/ 6 h 77"/>
                  <a:gd name="T66" fmla="*/ 14 w 136"/>
                  <a:gd name="T67" fmla="*/ 1 h 77"/>
                  <a:gd name="T68" fmla="*/ 11 w 136"/>
                  <a:gd name="T69" fmla="*/ 0 h 77"/>
                  <a:gd name="T70" fmla="*/ 8 w 136"/>
                  <a:gd name="T71" fmla="*/ 1 h 77"/>
                  <a:gd name="T72" fmla="*/ 6 w 136"/>
                  <a:gd name="T73" fmla="*/ 1 h 77"/>
                  <a:gd name="T74" fmla="*/ 4 w 136"/>
                  <a:gd name="T75" fmla="*/ 1 h 77"/>
                  <a:gd name="T76" fmla="*/ 4 w 136"/>
                  <a:gd name="T77" fmla="*/ 0 h 77"/>
                  <a:gd name="T78" fmla="*/ 0 w 136"/>
                  <a:gd name="T79" fmla="*/ 3 h 77"/>
                  <a:gd name="T80" fmla="*/ 34 w 136"/>
                  <a:gd name="T81" fmla="*/ 63 h 77"/>
                  <a:gd name="T82" fmla="*/ 80 w 136"/>
                  <a:gd name="T83" fmla="*/ 66 h 77"/>
                  <a:gd name="T84" fmla="*/ 107 w 136"/>
                  <a:gd name="T85" fmla="*/ 77 h 77"/>
                  <a:gd name="T86" fmla="*/ 107 w 136"/>
                  <a:gd name="T87" fmla="*/ 74 h 77"/>
                  <a:gd name="T88" fmla="*/ 107 w 136"/>
                  <a:gd name="T89" fmla="*/ 73 h 77"/>
                  <a:gd name="T90" fmla="*/ 107 w 136"/>
                  <a:gd name="T91" fmla="*/ 73 h 77"/>
                  <a:gd name="T92" fmla="*/ 109 w 136"/>
                  <a:gd name="T93" fmla="*/ 73 h 77"/>
                  <a:gd name="T94" fmla="*/ 111 w 136"/>
                  <a:gd name="T95" fmla="*/ 73 h 77"/>
                  <a:gd name="T96" fmla="*/ 114 w 136"/>
                  <a:gd name="T97" fmla="*/ 70 h 77"/>
                  <a:gd name="T98" fmla="*/ 116 w 136"/>
                  <a:gd name="T99" fmla="*/ 69 h 77"/>
                  <a:gd name="T100" fmla="*/ 120 w 136"/>
                  <a:gd name="T101" fmla="*/ 67 h 77"/>
                  <a:gd name="T102" fmla="*/ 120 w 136"/>
                  <a:gd name="T103" fmla="*/ 67 h 77"/>
                  <a:gd name="T104" fmla="*/ 122 w 136"/>
                  <a:gd name="T105" fmla="*/ 68 h 77"/>
                  <a:gd name="T106" fmla="*/ 126 w 136"/>
                  <a:gd name="T107" fmla="*/ 69 h 77"/>
                  <a:gd name="T108" fmla="*/ 127 w 136"/>
                  <a:gd name="T109" fmla="*/ 68 h 77"/>
                  <a:gd name="T110" fmla="*/ 134 w 136"/>
                  <a:gd name="T111" fmla="*/ 64 h 77"/>
                  <a:gd name="T112" fmla="*/ 134 w 136"/>
                  <a:gd name="T113" fmla="*/ 56 h 77"/>
                  <a:gd name="T114" fmla="*/ 133 w 136"/>
                  <a:gd name="T11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7">
                    <a:moveTo>
                      <a:pt x="133" y="54"/>
                    </a:moveTo>
                    <a:cubicBezTo>
                      <a:pt x="132" y="54"/>
                      <a:pt x="132" y="54"/>
                      <a:pt x="132" y="54"/>
                    </a:cubicBezTo>
                    <a:cubicBezTo>
                      <a:pt x="130" y="54"/>
                      <a:pt x="129" y="54"/>
                      <a:pt x="127" y="54"/>
                    </a:cubicBezTo>
                    <a:cubicBezTo>
                      <a:pt x="126" y="54"/>
                      <a:pt x="124" y="54"/>
                      <a:pt x="123" y="54"/>
                    </a:cubicBezTo>
                    <a:cubicBezTo>
                      <a:pt x="122" y="54"/>
                      <a:pt x="122" y="54"/>
                      <a:pt x="122" y="54"/>
                    </a:cubicBezTo>
                    <a:cubicBezTo>
                      <a:pt x="121" y="54"/>
                      <a:pt x="121" y="53"/>
                      <a:pt x="120" y="53"/>
                    </a:cubicBezTo>
                    <a:cubicBezTo>
                      <a:pt x="118" y="53"/>
                      <a:pt x="117" y="54"/>
                      <a:pt x="115" y="54"/>
                    </a:cubicBezTo>
                    <a:cubicBezTo>
                      <a:pt x="115" y="54"/>
                      <a:pt x="114" y="55"/>
                      <a:pt x="114" y="55"/>
                    </a:cubicBezTo>
                    <a:cubicBezTo>
                      <a:pt x="113" y="55"/>
                      <a:pt x="113" y="55"/>
                      <a:pt x="112" y="55"/>
                    </a:cubicBezTo>
                    <a:cubicBezTo>
                      <a:pt x="112" y="55"/>
                      <a:pt x="112" y="55"/>
                      <a:pt x="111" y="55"/>
                    </a:cubicBezTo>
                    <a:cubicBezTo>
                      <a:pt x="109" y="55"/>
                      <a:pt x="108" y="54"/>
                      <a:pt x="106" y="52"/>
                    </a:cubicBezTo>
                    <a:cubicBezTo>
                      <a:pt x="104" y="52"/>
                      <a:pt x="102" y="51"/>
                      <a:pt x="101" y="50"/>
                    </a:cubicBezTo>
                    <a:cubicBezTo>
                      <a:pt x="99" y="49"/>
                      <a:pt x="98" y="49"/>
                      <a:pt x="96" y="49"/>
                    </a:cubicBezTo>
                    <a:cubicBezTo>
                      <a:pt x="95" y="49"/>
                      <a:pt x="93" y="48"/>
                      <a:pt x="92" y="48"/>
                    </a:cubicBezTo>
                    <a:cubicBezTo>
                      <a:pt x="90" y="47"/>
                      <a:pt x="89" y="46"/>
                      <a:pt x="88" y="45"/>
                    </a:cubicBezTo>
                    <a:cubicBezTo>
                      <a:pt x="86" y="44"/>
                      <a:pt x="85" y="43"/>
                      <a:pt x="83" y="42"/>
                    </a:cubicBezTo>
                    <a:cubicBezTo>
                      <a:pt x="81" y="42"/>
                      <a:pt x="81" y="42"/>
                      <a:pt x="81" y="42"/>
                    </a:cubicBezTo>
                    <a:cubicBezTo>
                      <a:pt x="79" y="40"/>
                      <a:pt x="76" y="39"/>
                      <a:pt x="73" y="38"/>
                    </a:cubicBezTo>
                    <a:cubicBezTo>
                      <a:pt x="73" y="38"/>
                      <a:pt x="72" y="38"/>
                      <a:pt x="71" y="37"/>
                    </a:cubicBezTo>
                    <a:cubicBezTo>
                      <a:pt x="71" y="37"/>
                      <a:pt x="70" y="37"/>
                      <a:pt x="70" y="37"/>
                    </a:cubicBezTo>
                    <a:cubicBezTo>
                      <a:pt x="69" y="37"/>
                      <a:pt x="69" y="36"/>
                      <a:pt x="68" y="35"/>
                    </a:cubicBezTo>
                    <a:cubicBezTo>
                      <a:pt x="67" y="35"/>
                      <a:pt x="67" y="34"/>
                      <a:pt x="66" y="33"/>
                    </a:cubicBezTo>
                    <a:cubicBezTo>
                      <a:pt x="64" y="32"/>
                      <a:pt x="62" y="32"/>
                      <a:pt x="60" y="31"/>
                    </a:cubicBezTo>
                    <a:cubicBezTo>
                      <a:pt x="59" y="31"/>
                      <a:pt x="58" y="30"/>
                      <a:pt x="56" y="30"/>
                    </a:cubicBezTo>
                    <a:cubicBezTo>
                      <a:pt x="55" y="29"/>
                      <a:pt x="54" y="28"/>
                      <a:pt x="54" y="28"/>
                    </a:cubicBezTo>
                    <a:cubicBezTo>
                      <a:pt x="52" y="26"/>
                      <a:pt x="50" y="25"/>
                      <a:pt x="48" y="24"/>
                    </a:cubicBezTo>
                    <a:cubicBezTo>
                      <a:pt x="45" y="23"/>
                      <a:pt x="43" y="21"/>
                      <a:pt x="41" y="19"/>
                    </a:cubicBezTo>
                    <a:cubicBezTo>
                      <a:pt x="39" y="18"/>
                      <a:pt x="37" y="16"/>
                      <a:pt x="35" y="15"/>
                    </a:cubicBezTo>
                    <a:cubicBezTo>
                      <a:pt x="33" y="14"/>
                      <a:pt x="31" y="14"/>
                      <a:pt x="30" y="13"/>
                    </a:cubicBezTo>
                    <a:cubicBezTo>
                      <a:pt x="29" y="13"/>
                      <a:pt x="28" y="13"/>
                      <a:pt x="28" y="13"/>
                    </a:cubicBezTo>
                    <a:cubicBezTo>
                      <a:pt x="25" y="13"/>
                      <a:pt x="24" y="11"/>
                      <a:pt x="22" y="9"/>
                    </a:cubicBezTo>
                    <a:cubicBezTo>
                      <a:pt x="22" y="9"/>
                      <a:pt x="22" y="9"/>
                      <a:pt x="22" y="9"/>
                    </a:cubicBezTo>
                    <a:cubicBezTo>
                      <a:pt x="21" y="8"/>
                      <a:pt x="21" y="7"/>
                      <a:pt x="20" y="6"/>
                    </a:cubicBezTo>
                    <a:cubicBezTo>
                      <a:pt x="18" y="4"/>
                      <a:pt x="16" y="2"/>
                      <a:pt x="14" y="1"/>
                    </a:cubicBezTo>
                    <a:cubicBezTo>
                      <a:pt x="13" y="0"/>
                      <a:pt x="12" y="0"/>
                      <a:pt x="11" y="0"/>
                    </a:cubicBezTo>
                    <a:cubicBezTo>
                      <a:pt x="10" y="0"/>
                      <a:pt x="9" y="0"/>
                      <a:pt x="8" y="1"/>
                    </a:cubicBezTo>
                    <a:cubicBezTo>
                      <a:pt x="7" y="1"/>
                      <a:pt x="6" y="1"/>
                      <a:pt x="6" y="1"/>
                    </a:cubicBezTo>
                    <a:cubicBezTo>
                      <a:pt x="5" y="1"/>
                      <a:pt x="5" y="1"/>
                      <a:pt x="4" y="1"/>
                    </a:cubicBezTo>
                    <a:cubicBezTo>
                      <a:pt x="4" y="1"/>
                      <a:pt x="4" y="1"/>
                      <a:pt x="4" y="0"/>
                    </a:cubicBezTo>
                    <a:cubicBezTo>
                      <a:pt x="0" y="3"/>
                      <a:pt x="0" y="3"/>
                      <a:pt x="0" y="3"/>
                    </a:cubicBezTo>
                    <a:cubicBezTo>
                      <a:pt x="34" y="63"/>
                      <a:pt x="34" y="63"/>
                      <a:pt x="34" y="63"/>
                    </a:cubicBezTo>
                    <a:cubicBezTo>
                      <a:pt x="80" y="66"/>
                      <a:pt x="80" y="66"/>
                      <a:pt x="80" y="66"/>
                    </a:cubicBezTo>
                    <a:cubicBezTo>
                      <a:pt x="107" y="77"/>
                      <a:pt x="107" y="77"/>
                      <a:pt x="107" y="77"/>
                    </a:cubicBezTo>
                    <a:cubicBezTo>
                      <a:pt x="107" y="74"/>
                      <a:pt x="107" y="74"/>
                      <a:pt x="107" y="74"/>
                    </a:cubicBezTo>
                    <a:cubicBezTo>
                      <a:pt x="107" y="73"/>
                      <a:pt x="107" y="73"/>
                      <a:pt x="107" y="73"/>
                    </a:cubicBezTo>
                    <a:cubicBezTo>
                      <a:pt x="107" y="73"/>
                      <a:pt x="107" y="73"/>
                      <a:pt x="107" y="73"/>
                    </a:cubicBezTo>
                    <a:cubicBezTo>
                      <a:pt x="109" y="73"/>
                      <a:pt x="109" y="73"/>
                      <a:pt x="109" y="73"/>
                    </a:cubicBezTo>
                    <a:cubicBezTo>
                      <a:pt x="109" y="73"/>
                      <a:pt x="110" y="73"/>
                      <a:pt x="111" y="73"/>
                    </a:cubicBezTo>
                    <a:cubicBezTo>
                      <a:pt x="113" y="72"/>
                      <a:pt x="114" y="71"/>
                      <a:pt x="114" y="70"/>
                    </a:cubicBezTo>
                    <a:cubicBezTo>
                      <a:pt x="115" y="70"/>
                      <a:pt x="115" y="69"/>
                      <a:pt x="116" y="69"/>
                    </a:cubicBezTo>
                    <a:cubicBezTo>
                      <a:pt x="117" y="68"/>
                      <a:pt x="119" y="67"/>
                      <a:pt x="120" y="67"/>
                    </a:cubicBezTo>
                    <a:cubicBezTo>
                      <a:pt x="120" y="67"/>
                      <a:pt x="120" y="67"/>
                      <a:pt x="120" y="67"/>
                    </a:cubicBezTo>
                    <a:cubicBezTo>
                      <a:pt x="121" y="67"/>
                      <a:pt x="121" y="68"/>
                      <a:pt x="122" y="68"/>
                    </a:cubicBezTo>
                    <a:cubicBezTo>
                      <a:pt x="123" y="68"/>
                      <a:pt x="124" y="69"/>
                      <a:pt x="126" y="69"/>
                    </a:cubicBezTo>
                    <a:cubicBezTo>
                      <a:pt x="126" y="69"/>
                      <a:pt x="127" y="69"/>
                      <a:pt x="127" y="68"/>
                    </a:cubicBezTo>
                    <a:cubicBezTo>
                      <a:pt x="129" y="68"/>
                      <a:pt x="133" y="67"/>
                      <a:pt x="134" y="64"/>
                    </a:cubicBezTo>
                    <a:cubicBezTo>
                      <a:pt x="136" y="62"/>
                      <a:pt x="135" y="58"/>
                      <a:pt x="134" y="56"/>
                    </a:cubicBezTo>
                    <a:lnTo>
                      <a:pt x="133" y="54"/>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3" name="Freeform 41">
                <a:extLst>
                  <a:ext uri="{FF2B5EF4-FFF2-40B4-BE49-F238E27FC236}">
                    <a16:creationId xmlns:a16="http://schemas.microsoft.com/office/drawing/2014/main" id="{9458500C-1476-4A92-B72C-AB9FC57A0E4C}"/>
                  </a:ext>
                </a:extLst>
              </p:cNvPr>
              <p:cNvSpPr>
                <a:spLocks/>
              </p:cNvSpPr>
              <p:nvPr/>
            </p:nvSpPr>
            <p:spPr bwMode="auto">
              <a:xfrm>
                <a:off x="3134" y="4266"/>
                <a:ext cx="6" cy="8"/>
              </a:xfrm>
              <a:custGeom>
                <a:avLst/>
                <a:gdLst>
                  <a:gd name="T0" fmla="*/ 3 w 4"/>
                  <a:gd name="T1" fmla="*/ 5 h 5"/>
                  <a:gd name="T2" fmla="*/ 1 w 4"/>
                  <a:gd name="T3" fmla="*/ 4 h 5"/>
                  <a:gd name="T4" fmla="*/ 0 w 4"/>
                  <a:gd name="T5" fmla="*/ 4 h 5"/>
                  <a:gd name="T6" fmla="*/ 0 w 4"/>
                  <a:gd name="T7" fmla="*/ 4 h 5"/>
                  <a:gd name="T8" fmla="*/ 2 w 4"/>
                  <a:gd name="T9" fmla="*/ 0 h 5"/>
                  <a:gd name="T10" fmla="*/ 4 w 4"/>
                  <a:gd name="T11" fmla="*/ 1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2" y="5"/>
                      <a:pt x="1" y="5"/>
                      <a:pt x="1" y="4"/>
                    </a:cubicBezTo>
                    <a:cubicBezTo>
                      <a:pt x="0" y="4"/>
                      <a:pt x="0" y="4"/>
                      <a:pt x="0" y="4"/>
                    </a:cubicBezTo>
                    <a:cubicBezTo>
                      <a:pt x="0" y="4"/>
                      <a:pt x="0" y="4"/>
                      <a:pt x="0" y="4"/>
                    </a:cubicBezTo>
                    <a:cubicBezTo>
                      <a:pt x="2" y="0"/>
                      <a:pt x="2" y="0"/>
                      <a:pt x="2" y="0"/>
                    </a:cubicBezTo>
                    <a:cubicBezTo>
                      <a:pt x="4" y="1"/>
                      <a:pt x="4" y="1"/>
                      <a:pt x="4" y="1"/>
                    </a:cubicBezTo>
                    <a:lnTo>
                      <a:pt x="3" y="5"/>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4" name="Freeform 42">
                <a:extLst>
                  <a:ext uri="{FF2B5EF4-FFF2-40B4-BE49-F238E27FC236}">
                    <a16:creationId xmlns:a16="http://schemas.microsoft.com/office/drawing/2014/main" id="{7E481286-33CB-4E90-936D-535CF82658E8}"/>
                  </a:ext>
                </a:extLst>
              </p:cNvPr>
              <p:cNvSpPr>
                <a:spLocks/>
              </p:cNvSpPr>
              <p:nvPr/>
            </p:nvSpPr>
            <p:spPr bwMode="auto">
              <a:xfrm>
                <a:off x="3135" y="4270"/>
                <a:ext cx="5" cy="1"/>
              </a:xfrm>
              <a:custGeom>
                <a:avLst/>
                <a:gdLst>
                  <a:gd name="T0" fmla="*/ 1 w 3"/>
                  <a:gd name="T1" fmla="*/ 0 h 1"/>
                  <a:gd name="T2" fmla="*/ 3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1"/>
                      <a:pt x="2" y="1"/>
                      <a:pt x="3" y="1"/>
                    </a:cubicBezTo>
                    <a:cubicBezTo>
                      <a:pt x="0" y="0"/>
                      <a:pt x="0" y="0"/>
                      <a:pt x="0" y="0"/>
                    </a:cubicBezTo>
                    <a:cubicBezTo>
                      <a:pt x="1" y="0"/>
                      <a:pt x="1" y="0"/>
                      <a:pt x="1"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5" name="Freeform 43">
                <a:extLst>
                  <a:ext uri="{FF2B5EF4-FFF2-40B4-BE49-F238E27FC236}">
                    <a16:creationId xmlns:a16="http://schemas.microsoft.com/office/drawing/2014/main" id="{24416006-89AD-45FF-A0C5-6D12E8718484}"/>
                  </a:ext>
                </a:extLst>
              </p:cNvPr>
              <p:cNvSpPr>
                <a:spLocks/>
              </p:cNvSpPr>
              <p:nvPr/>
            </p:nvSpPr>
            <p:spPr bwMode="auto">
              <a:xfrm>
                <a:off x="1644" y="965"/>
                <a:ext cx="27" cy="31"/>
              </a:xfrm>
              <a:custGeom>
                <a:avLst/>
                <a:gdLst>
                  <a:gd name="T0" fmla="*/ 7 w 18"/>
                  <a:gd name="T1" fmla="*/ 20 h 20"/>
                  <a:gd name="T2" fmla="*/ 3 w 18"/>
                  <a:gd name="T3" fmla="*/ 18 h 20"/>
                  <a:gd name="T4" fmla="*/ 5 w 18"/>
                  <a:gd name="T5" fmla="*/ 8 h 20"/>
                  <a:gd name="T6" fmla="*/ 6 w 18"/>
                  <a:gd name="T7" fmla="*/ 8 h 20"/>
                  <a:gd name="T8" fmla="*/ 6 w 18"/>
                  <a:gd name="T9" fmla="*/ 7 h 20"/>
                  <a:gd name="T10" fmla="*/ 7 w 18"/>
                  <a:gd name="T11" fmla="*/ 5 h 20"/>
                  <a:gd name="T12" fmla="*/ 8 w 18"/>
                  <a:gd name="T13" fmla="*/ 3 h 20"/>
                  <a:gd name="T14" fmla="*/ 8 w 18"/>
                  <a:gd name="T15" fmla="*/ 1 h 20"/>
                  <a:gd name="T16" fmla="*/ 11 w 18"/>
                  <a:gd name="T17" fmla="*/ 1 h 20"/>
                  <a:gd name="T18" fmla="*/ 12 w 18"/>
                  <a:gd name="T19" fmla="*/ 0 h 20"/>
                  <a:gd name="T20" fmla="*/ 17 w 18"/>
                  <a:gd name="T21" fmla="*/ 5 h 20"/>
                  <a:gd name="T22" fmla="*/ 14 w 18"/>
                  <a:gd name="T23" fmla="*/ 12 h 20"/>
                  <a:gd name="T24" fmla="*/ 12 w 18"/>
                  <a:gd name="T25" fmla="*/ 16 h 20"/>
                  <a:gd name="T26" fmla="*/ 11 w 18"/>
                  <a:gd name="T27" fmla="*/ 17 h 20"/>
                  <a:gd name="T28" fmla="*/ 7 w 18"/>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7" y="20"/>
                    </a:moveTo>
                    <a:cubicBezTo>
                      <a:pt x="5" y="20"/>
                      <a:pt x="4" y="19"/>
                      <a:pt x="3" y="18"/>
                    </a:cubicBezTo>
                    <a:cubicBezTo>
                      <a:pt x="0" y="14"/>
                      <a:pt x="4" y="10"/>
                      <a:pt x="5" y="8"/>
                    </a:cubicBezTo>
                    <a:cubicBezTo>
                      <a:pt x="6" y="8"/>
                      <a:pt x="6" y="8"/>
                      <a:pt x="6" y="8"/>
                    </a:cubicBezTo>
                    <a:cubicBezTo>
                      <a:pt x="6" y="7"/>
                      <a:pt x="6" y="7"/>
                      <a:pt x="6" y="7"/>
                    </a:cubicBezTo>
                    <a:cubicBezTo>
                      <a:pt x="7" y="6"/>
                      <a:pt x="7" y="5"/>
                      <a:pt x="7" y="5"/>
                    </a:cubicBezTo>
                    <a:cubicBezTo>
                      <a:pt x="7" y="4"/>
                      <a:pt x="8" y="4"/>
                      <a:pt x="8" y="3"/>
                    </a:cubicBezTo>
                    <a:cubicBezTo>
                      <a:pt x="8" y="1"/>
                      <a:pt x="8" y="1"/>
                      <a:pt x="8" y="1"/>
                    </a:cubicBezTo>
                    <a:cubicBezTo>
                      <a:pt x="11" y="1"/>
                      <a:pt x="11" y="1"/>
                      <a:pt x="11" y="1"/>
                    </a:cubicBezTo>
                    <a:cubicBezTo>
                      <a:pt x="11" y="0"/>
                      <a:pt x="11" y="0"/>
                      <a:pt x="12" y="0"/>
                    </a:cubicBezTo>
                    <a:cubicBezTo>
                      <a:pt x="15" y="0"/>
                      <a:pt x="17" y="2"/>
                      <a:pt x="17" y="5"/>
                    </a:cubicBezTo>
                    <a:cubicBezTo>
                      <a:pt x="18" y="8"/>
                      <a:pt x="17" y="10"/>
                      <a:pt x="14" y="12"/>
                    </a:cubicBezTo>
                    <a:cubicBezTo>
                      <a:pt x="13" y="13"/>
                      <a:pt x="12" y="15"/>
                      <a:pt x="12" y="16"/>
                    </a:cubicBezTo>
                    <a:cubicBezTo>
                      <a:pt x="11" y="17"/>
                      <a:pt x="11" y="17"/>
                      <a:pt x="11" y="17"/>
                    </a:cubicBezTo>
                    <a:cubicBezTo>
                      <a:pt x="10" y="18"/>
                      <a:pt x="9" y="20"/>
                      <a:pt x="7" y="2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96" name="Freeform 44">
                <a:extLst>
                  <a:ext uri="{FF2B5EF4-FFF2-40B4-BE49-F238E27FC236}">
                    <a16:creationId xmlns:a16="http://schemas.microsoft.com/office/drawing/2014/main" id="{5BE5BD28-B242-4BCF-AE79-67930B32C4C7}"/>
                  </a:ext>
                </a:extLst>
              </p:cNvPr>
              <p:cNvSpPr>
                <a:spLocks/>
              </p:cNvSpPr>
              <p:nvPr/>
            </p:nvSpPr>
            <p:spPr bwMode="auto">
              <a:xfrm>
                <a:off x="1648" y="968"/>
                <a:ext cx="22" cy="28"/>
              </a:xfrm>
              <a:custGeom>
                <a:avLst/>
                <a:gdLst>
                  <a:gd name="T0" fmla="*/ 7 w 14"/>
                  <a:gd name="T1" fmla="*/ 13 h 18"/>
                  <a:gd name="T2" fmla="*/ 2 w 14"/>
                  <a:gd name="T3" fmla="*/ 15 h 18"/>
                  <a:gd name="T4" fmla="*/ 5 w 14"/>
                  <a:gd name="T5" fmla="*/ 7 h 18"/>
                  <a:gd name="T6" fmla="*/ 6 w 14"/>
                  <a:gd name="T7" fmla="*/ 4 h 18"/>
                  <a:gd name="T8" fmla="*/ 8 w 14"/>
                  <a:gd name="T9" fmla="*/ 1 h 18"/>
                  <a:gd name="T10" fmla="*/ 9 w 14"/>
                  <a:gd name="T11" fmla="*/ 8 h 18"/>
                  <a:gd name="T12" fmla="*/ 7 w 1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7" y="13"/>
                    </a:moveTo>
                    <a:cubicBezTo>
                      <a:pt x="5" y="15"/>
                      <a:pt x="4" y="18"/>
                      <a:pt x="2" y="15"/>
                    </a:cubicBezTo>
                    <a:cubicBezTo>
                      <a:pt x="0" y="12"/>
                      <a:pt x="3" y="9"/>
                      <a:pt x="5" y="7"/>
                    </a:cubicBezTo>
                    <a:cubicBezTo>
                      <a:pt x="5" y="7"/>
                      <a:pt x="6" y="5"/>
                      <a:pt x="6" y="4"/>
                    </a:cubicBezTo>
                    <a:cubicBezTo>
                      <a:pt x="7" y="3"/>
                      <a:pt x="8" y="3"/>
                      <a:pt x="8" y="1"/>
                    </a:cubicBezTo>
                    <a:cubicBezTo>
                      <a:pt x="13" y="0"/>
                      <a:pt x="14" y="6"/>
                      <a:pt x="9" y="8"/>
                    </a:cubicBezTo>
                    <a:cubicBezTo>
                      <a:pt x="9" y="9"/>
                      <a:pt x="7" y="12"/>
                      <a:pt x="7" y="1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grpSp>
        <p:sp>
          <p:nvSpPr>
            <p:cNvPr id="638" name="Freeform 38">
              <a:extLst>
                <a:ext uri="{FF2B5EF4-FFF2-40B4-BE49-F238E27FC236}">
                  <a16:creationId xmlns:a16="http://schemas.microsoft.com/office/drawing/2014/main" id="{4F8B70FA-0F89-4417-AB70-76CCCD477955}"/>
                </a:ext>
              </a:extLst>
            </p:cNvPr>
            <p:cNvSpPr>
              <a:spLocks/>
            </p:cNvSpPr>
            <p:nvPr/>
          </p:nvSpPr>
          <p:spPr bwMode="auto">
            <a:xfrm>
              <a:off x="5879536" y="3659783"/>
              <a:ext cx="1395235" cy="2734464"/>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solidFill>
              <a:srgbClr val="00B0F0">
                <a:alpha val="2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39" name="Freeform 8">
              <a:extLst>
                <a:ext uri="{FF2B5EF4-FFF2-40B4-BE49-F238E27FC236}">
                  <a16:creationId xmlns:a16="http://schemas.microsoft.com/office/drawing/2014/main" id="{B5BAF2DF-A889-4769-93F1-F0B746387395}"/>
                </a:ext>
              </a:extLst>
            </p:cNvPr>
            <p:cNvSpPr>
              <a:spLocks/>
            </p:cNvSpPr>
            <p:nvPr/>
          </p:nvSpPr>
          <p:spPr bwMode="auto">
            <a:xfrm>
              <a:off x="4757780" y="572040"/>
              <a:ext cx="1118481" cy="1513594"/>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solidFill>
              <a:srgbClr val="FFFF00">
                <a:alpha val="4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40" name="Freeform 17">
              <a:extLst>
                <a:ext uri="{FF2B5EF4-FFF2-40B4-BE49-F238E27FC236}">
                  <a16:creationId xmlns:a16="http://schemas.microsoft.com/office/drawing/2014/main" id="{C0A0256C-E940-4401-8AF2-1F7F45F40148}"/>
                </a:ext>
              </a:extLst>
            </p:cNvPr>
            <p:cNvSpPr>
              <a:spLocks/>
            </p:cNvSpPr>
            <p:nvPr/>
          </p:nvSpPr>
          <p:spPr bwMode="auto">
            <a:xfrm>
              <a:off x="4579282" y="1571583"/>
              <a:ext cx="528945" cy="581163"/>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solidFill>
              <a:srgbClr val="C00000">
                <a:alpha val="3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grpSp>
      <p:pic>
        <p:nvPicPr>
          <p:cNvPr id="53" name="Imagen 52" descr="Un letrero de color negro&#10;&#10;Descripción generada automáticamente con confianza baja">
            <a:extLst>
              <a:ext uri="{FF2B5EF4-FFF2-40B4-BE49-F238E27FC236}">
                <a16:creationId xmlns:a16="http://schemas.microsoft.com/office/drawing/2014/main" id="{E20C43EB-467E-4600-8A22-C84984F2D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476" y="423854"/>
            <a:ext cx="4698705" cy="985654"/>
          </a:xfrm>
          <a:prstGeom prst="rect">
            <a:avLst/>
          </a:prstGeom>
        </p:spPr>
      </p:pic>
    </p:spTree>
    <p:extLst>
      <p:ext uri="{BB962C8B-B14F-4D97-AF65-F5344CB8AC3E}">
        <p14:creationId xmlns:p14="http://schemas.microsoft.com/office/powerpoint/2010/main" val="335887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53906" y="564649"/>
            <a:ext cx="5417994" cy="400110"/>
          </a:xfrm>
          <a:prstGeom prst="rect">
            <a:avLst/>
          </a:prstGeom>
          <a:noFill/>
        </p:spPr>
        <p:txBody>
          <a:bodyPr wrap="square" rtlCol="0">
            <a:spAutoFit/>
          </a:bodyPr>
          <a:lstStyle/>
          <a:p>
            <a:r>
              <a:rPr lang="es-EC" sz="2000" b="1">
                <a:latin typeface="Arial" panose="020B0604020202020204" pitchFamily="34" charset="0"/>
                <a:cs typeface="Arial" panose="020B0604020202020204" pitchFamily="34" charset="0"/>
              </a:rPr>
              <a:t>ANALISIS OBJETIVOS </a:t>
            </a:r>
            <a:r>
              <a:rPr lang="es-EC" sz="2000" b="1" dirty="0">
                <a:latin typeface="Arial" panose="020B0604020202020204" pitchFamily="34" charset="0"/>
                <a:cs typeface="Arial" panose="020B0604020202020204" pitchFamily="34" charset="0"/>
              </a:rPr>
              <a:t>COBIT 2019</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464007" y="622761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2" name="Picture 90">
            <a:extLst>
              <a:ext uri="{FF2B5EF4-FFF2-40B4-BE49-F238E27FC236}">
                <a16:creationId xmlns:a16="http://schemas.microsoft.com/office/drawing/2014/main" id="{DB8324A6-CE09-4AF6-A3EE-18180C949843}"/>
              </a:ext>
            </a:extLst>
          </p:cNvPr>
          <p:cNvPicPr/>
          <p:nvPr/>
        </p:nvPicPr>
        <p:blipFill rotWithShape="1">
          <a:blip r:embed="rId4"/>
          <a:srcRect r="37269"/>
          <a:stretch/>
        </p:blipFill>
        <p:spPr bwMode="auto">
          <a:xfrm>
            <a:off x="528067" y="1356736"/>
            <a:ext cx="7943850" cy="2686050"/>
          </a:xfrm>
          <a:prstGeom prst="rect">
            <a:avLst/>
          </a:prstGeom>
          <a:ln>
            <a:noFill/>
          </a:ln>
          <a:extLst>
            <a:ext uri="{53640926-AAD7-44D8-BBD7-CCE9431645EC}">
              <a14:shadowObscured xmlns:a14="http://schemas.microsoft.com/office/drawing/2010/main"/>
            </a:ext>
          </a:extLst>
        </p:spPr>
      </p:pic>
      <p:pic>
        <p:nvPicPr>
          <p:cNvPr id="16" name="Picture 92">
            <a:extLst>
              <a:ext uri="{FF2B5EF4-FFF2-40B4-BE49-F238E27FC236}">
                <a16:creationId xmlns:a16="http://schemas.microsoft.com/office/drawing/2014/main" id="{C56EC5C7-3B9B-4808-96A5-E5DDFDC18A6C}"/>
              </a:ext>
            </a:extLst>
          </p:cNvPr>
          <p:cNvPicPr/>
          <p:nvPr/>
        </p:nvPicPr>
        <p:blipFill rotWithShape="1">
          <a:blip r:embed="rId4"/>
          <a:srcRect r="85417"/>
          <a:stretch/>
        </p:blipFill>
        <p:spPr bwMode="auto">
          <a:xfrm>
            <a:off x="528067" y="4106083"/>
            <a:ext cx="1838325" cy="2590800"/>
          </a:xfrm>
          <a:prstGeom prst="rect">
            <a:avLst/>
          </a:prstGeom>
          <a:ln>
            <a:noFill/>
          </a:ln>
          <a:extLst>
            <a:ext uri="{53640926-AAD7-44D8-BBD7-CCE9431645EC}">
              <a14:shadowObscured xmlns:a14="http://schemas.microsoft.com/office/drawing/2010/main"/>
            </a:ext>
          </a:extLst>
        </p:spPr>
      </p:pic>
      <p:pic>
        <p:nvPicPr>
          <p:cNvPr id="17" name="Picture 91">
            <a:extLst>
              <a:ext uri="{FF2B5EF4-FFF2-40B4-BE49-F238E27FC236}">
                <a16:creationId xmlns:a16="http://schemas.microsoft.com/office/drawing/2014/main" id="{EAADB36A-B440-4494-BF58-E739284F2639}"/>
              </a:ext>
            </a:extLst>
          </p:cNvPr>
          <p:cNvPicPr/>
          <p:nvPr/>
        </p:nvPicPr>
        <p:blipFill rotWithShape="1">
          <a:blip r:embed="rId4"/>
          <a:srcRect l="62963"/>
          <a:stretch/>
        </p:blipFill>
        <p:spPr bwMode="auto">
          <a:xfrm>
            <a:off x="2316088" y="4077050"/>
            <a:ext cx="6096000" cy="2628900"/>
          </a:xfrm>
          <a:prstGeom prst="rect">
            <a:avLst/>
          </a:prstGeom>
          <a:ln>
            <a:noFill/>
          </a:ln>
          <a:extLst>
            <a:ext uri="{53640926-AAD7-44D8-BBD7-CCE9431645EC}">
              <a14:shadowObscured xmlns:a14="http://schemas.microsoft.com/office/drawing/2010/main"/>
            </a:ext>
          </a:extLst>
        </p:spPr>
      </p:pic>
      <p:sp>
        <p:nvSpPr>
          <p:cNvPr id="18" name="Rectangle 95">
            <a:extLst>
              <a:ext uri="{FF2B5EF4-FFF2-40B4-BE49-F238E27FC236}">
                <a16:creationId xmlns:a16="http://schemas.microsoft.com/office/drawing/2014/main" id="{6FFE7AB8-35F2-4484-AC35-C6B93E2BB2DF}"/>
              </a:ext>
            </a:extLst>
          </p:cNvPr>
          <p:cNvSpPr/>
          <p:nvPr/>
        </p:nvSpPr>
        <p:spPr>
          <a:xfrm>
            <a:off x="451483" y="2402319"/>
            <a:ext cx="8096250" cy="24765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95">
            <a:extLst>
              <a:ext uri="{FF2B5EF4-FFF2-40B4-BE49-F238E27FC236}">
                <a16:creationId xmlns:a16="http://schemas.microsoft.com/office/drawing/2014/main" id="{8A069554-7BF8-4A0B-AFD1-736DEFC59599}"/>
              </a:ext>
            </a:extLst>
          </p:cNvPr>
          <p:cNvSpPr/>
          <p:nvPr/>
        </p:nvSpPr>
        <p:spPr>
          <a:xfrm>
            <a:off x="481410" y="5104337"/>
            <a:ext cx="8096250" cy="24765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253022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42362" y="574970"/>
            <a:ext cx="4121850"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NIVEL CAPACIDAD Y MADUREZ</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354208" y="6386476"/>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3" name="Tabla 2">
            <a:extLst>
              <a:ext uri="{FF2B5EF4-FFF2-40B4-BE49-F238E27FC236}">
                <a16:creationId xmlns:a16="http://schemas.microsoft.com/office/drawing/2014/main" id="{3EBABB61-C3E8-4CD6-BD7D-0AB4E9AF0431}"/>
              </a:ext>
            </a:extLst>
          </p:cNvPr>
          <p:cNvGraphicFramePr>
            <a:graphicFrameLocks noGrp="1"/>
          </p:cNvGraphicFramePr>
          <p:nvPr>
            <p:extLst>
              <p:ext uri="{D42A27DB-BD31-4B8C-83A1-F6EECF244321}">
                <p14:modId xmlns:p14="http://schemas.microsoft.com/office/powerpoint/2010/main" val="2171575426"/>
              </p:ext>
            </p:extLst>
          </p:nvPr>
        </p:nvGraphicFramePr>
        <p:xfrm>
          <a:off x="357744" y="1379581"/>
          <a:ext cx="8428512" cy="4608043"/>
        </p:xfrm>
        <a:graphic>
          <a:graphicData uri="http://schemas.openxmlformats.org/drawingml/2006/table">
            <a:tbl>
              <a:tblPr firstRow="1" firstCol="1" bandRow="1"/>
              <a:tblGrid>
                <a:gridCol w="3206144">
                  <a:extLst>
                    <a:ext uri="{9D8B030D-6E8A-4147-A177-3AD203B41FA5}">
                      <a16:colId xmlns:a16="http://schemas.microsoft.com/office/drawing/2014/main" val="3318563663"/>
                    </a:ext>
                  </a:extLst>
                </a:gridCol>
                <a:gridCol w="2160240">
                  <a:extLst>
                    <a:ext uri="{9D8B030D-6E8A-4147-A177-3AD203B41FA5}">
                      <a16:colId xmlns:a16="http://schemas.microsoft.com/office/drawing/2014/main" val="1473960869"/>
                    </a:ext>
                  </a:extLst>
                </a:gridCol>
                <a:gridCol w="216024">
                  <a:extLst>
                    <a:ext uri="{9D8B030D-6E8A-4147-A177-3AD203B41FA5}">
                      <a16:colId xmlns:a16="http://schemas.microsoft.com/office/drawing/2014/main" val="1040707008"/>
                    </a:ext>
                  </a:extLst>
                </a:gridCol>
                <a:gridCol w="288032">
                  <a:extLst>
                    <a:ext uri="{9D8B030D-6E8A-4147-A177-3AD203B41FA5}">
                      <a16:colId xmlns:a16="http://schemas.microsoft.com/office/drawing/2014/main" val="1828354205"/>
                    </a:ext>
                  </a:extLst>
                </a:gridCol>
                <a:gridCol w="288032">
                  <a:extLst>
                    <a:ext uri="{9D8B030D-6E8A-4147-A177-3AD203B41FA5}">
                      <a16:colId xmlns:a16="http://schemas.microsoft.com/office/drawing/2014/main" val="1858809812"/>
                    </a:ext>
                  </a:extLst>
                </a:gridCol>
                <a:gridCol w="288032">
                  <a:extLst>
                    <a:ext uri="{9D8B030D-6E8A-4147-A177-3AD203B41FA5}">
                      <a16:colId xmlns:a16="http://schemas.microsoft.com/office/drawing/2014/main" val="3170424067"/>
                    </a:ext>
                  </a:extLst>
                </a:gridCol>
                <a:gridCol w="288032">
                  <a:extLst>
                    <a:ext uri="{9D8B030D-6E8A-4147-A177-3AD203B41FA5}">
                      <a16:colId xmlns:a16="http://schemas.microsoft.com/office/drawing/2014/main" val="873588676"/>
                    </a:ext>
                  </a:extLst>
                </a:gridCol>
                <a:gridCol w="216024">
                  <a:extLst>
                    <a:ext uri="{9D8B030D-6E8A-4147-A177-3AD203B41FA5}">
                      <a16:colId xmlns:a16="http://schemas.microsoft.com/office/drawing/2014/main" val="1860381958"/>
                    </a:ext>
                  </a:extLst>
                </a:gridCol>
                <a:gridCol w="360040">
                  <a:extLst>
                    <a:ext uri="{9D8B030D-6E8A-4147-A177-3AD203B41FA5}">
                      <a16:colId xmlns:a16="http://schemas.microsoft.com/office/drawing/2014/main" val="2715435028"/>
                    </a:ext>
                  </a:extLst>
                </a:gridCol>
                <a:gridCol w="72008">
                  <a:extLst>
                    <a:ext uri="{9D8B030D-6E8A-4147-A177-3AD203B41FA5}">
                      <a16:colId xmlns:a16="http://schemas.microsoft.com/office/drawing/2014/main" val="2049669671"/>
                    </a:ext>
                  </a:extLst>
                </a:gridCol>
                <a:gridCol w="144016">
                  <a:extLst>
                    <a:ext uri="{9D8B030D-6E8A-4147-A177-3AD203B41FA5}">
                      <a16:colId xmlns:a16="http://schemas.microsoft.com/office/drawing/2014/main" val="4170600056"/>
                    </a:ext>
                  </a:extLst>
                </a:gridCol>
                <a:gridCol w="360040">
                  <a:extLst>
                    <a:ext uri="{9D8B030D-6E8A-4147-A177-3AD203B41FA5}">
                      <a16:colId xmlns:a16="http://schemas.microsoft.com/office/drawing/2014/main" val="27430793"/>
                    </a:ext>
                  </a:extLst>
                </a:gridCol>
                <a:gridCol w="541848">
                  <a:extLst>
                    <a:ext uri="{9D8B030D-6E8A-4147-A177-3AD203B41FA5}">
                      <a16:colId xmlns:a16="http://schemas.microsoft.com/office/drawing/2014/main" val="2149445980"/>
                    </a:ext>
                  </a:extLst>
                </a:gridCol>
              </a:tblGrid>
              <a:tr h="87191">
                <a:tc>
                  <a:txBody>
                    <a:bodyPr/>
                    <a:lstStyle/>
                    <a:p>
                      <a:pPr>
                        <a:lnSpc>
                          <a:spcPct val="107000"/>
                        </a:lnSpc>
                        <a:spcAft>
                          <a:spcPts val="80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 Componente: Proceso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extLst>
                  <a:ext uri="{0D108BD9-81ED-4DB2-BD59-A6C34878D82A}">
                    <a16:rowId xmlns:a16="http://schemas.microsoft.com/office/drawing/2014/main" val="3787012433"/>
                  </a:ext>
                </a:extLst>
              </a:tr>
              <a:tr h="219082">
                <a:tc>
                  <a:txBody>
                    <a:bodyPr/>
                    <a:lstStyle/>
                    <a:p>
                      <a:pPr>
                        <a:lnSpc>
                          <a:spcPct val="107000"/>
                        </a:lnSpc>
                        <a:spcAft>
                          <a:spcPts val="800"/>
                        </a:spcAft>
                      </a:pPr>
                      <a:r>
                        <a:rPr lang="en-US"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Práctica</a:t>
                      </a: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gestión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Métricas modelo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extLst>
                  <a:ext uri="{0D108BD9-81ED-4DB2-BD59-A6C34878D82A}">
                    <a16:rowId xmlns:a16="http://schemas.microsoft.com/office/drawing/2014/main" val="522925234"/>
                  </a:ext>
                </a:extLst>
              </a:tr>
              <a:tr h="710573">
                <a:tc>
                  <a:txBody>
                    <a:bodyPr/>
                    <a:lstStyle/>
                    <a:p>
                      <a:pPr>
                        <a:lnSpc>
                          <a:spcPct val="107000"/>
                        </a:lnSpc>
                        <a:spcAft>
                          <a:spcPts val="800"/>
                        </a:spcAft>
                      </a:pPr>
                      <a:r>
                        <a:rPr lang="es-EC"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DSS02.01 Definir esquemas de clasificación para incidentes y peticiones de servicio</a:t>
                      </a: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Definir esquemas de clasificación y modelos de incidentes y de peticiones de servicio.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Número total de solicitudes e incidentes de servicio por nivel de prioridad</a:t>
                      </a:r>
                      <a:b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Número total de incidentes escalados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0979" marR="10979" marT="0" marB="0" anchor="b">
                    <a:lnL>
                      <a:noFill/>
                    </a:lnL>
                    <a:lnR>
                      <a:noFill/>
                    </a:lnR>
                    <a:lnT>
                      <a:noFill/>
                    </a:lnT>
                    <a:lnB>
                      <a:noFill/>
                    </a:lnB>
                  </a:tcPr>
                </a:tc>
                <a:extLst>
                  <a:ext uri="{0D108BD9-81ED-4DB2-BD59-A6C34878D82A}">
                    <a16:rowId xmlns:a16="http://schemas.microsoft.com/office/drawing/2014/main" val="1051954232"/>
                  </a:ext>
                </a:extLst>
              </a:tr>
              <a:tr h="0">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Actividades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de capacidad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Valor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nSpc>
                          <a:spcPct val="107000"/>
                        </a:lnSpc>
                        <a:spcAft>
                          <a:spcPts val="800"/>
                        </a:spcAft>
                      </a:pPr>
                      <a:r>
                        <a:rPr lang="en-US" sz="1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Metas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nSpc>
                          <a:spcPct val="107000"/>
                        </a:lnSpc>
                        <a:spcAft>
                          <a:spcPts val="800"/>
                        </a:spcAft>
                      </a:pPr>
                      <a:r>
                        <a:rPr lang="en-US" sz="1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Observación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041894865"/>
                  </a:ext>
                </a:extLst>
              </a:tr>
              <a:tr h="751678">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Definir esquemas de priorización y clasificación de solicitudes de servicios e incidentes, y los criterios para el registro de problemas. Usar esta información para garantizar estrategias constantes a fin de gestionar e informar a los usuarios sobre los problemas y llevar a cabo análisis de tendencias.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Cumplida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043683"/>
                  </a:ext>
                </a:extLst>
              </a:tr>
              <a:tr h="428581">
                <a:tc>
                  <a:txBody>
                    <a:bodyPr/>
                    <a:lstStyle/>
                    <a:p>
                      <a:pPr>
                        <a:lnSpc>
                          <a:spcPct val="107000"/>
                        </a:lnSpc>
                        <a:spcAft>
                          <a:spcPts val="800"/>
                        </a:spcAft>
                      </a:pPr>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Definir modelos de incidentes sobre errores conocidos para permitir una resolución eficiente y eficaz.</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a:t>
                      </a:r>
                      <a:r>
                        <a:rPr lang="en-US" sz="1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Cumplida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358078"/>
                  </a:ext>
                </a:extLst>
              </a:tr>
              <a:tr h="522680">
                <a:tc>
                  <a:txBody>
                    <a:bodyPr/>
                    <a:lstStyle/>
                    <a:p>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Definir modelos de solicitud de servicios conforme al tipo de solicitud de servicios para permitir la autoayuda y un servicio eficiente para solicitudes estándar.</a:t>
                      </a:r>
                      <a:endParaRPr lang="en-US" dirty="0"/>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a:t>
                      </a:r>
                      <a:r>
                        <a:rPr lang="en-US" sz="1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Cumplida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89628"/>
                  </a:ext>
                </a:extLst>
              </a:tr>
              <a:tr h="489144">
                <a:tc>
                  <a:txBody>
                    <a:bodyPr/>
                    <a:lstStyle/>
                    <a:p>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Definir las reglas y procedimientos de escalamiento de incidentes, sobre todo para incidentes importantes e incidentes de seguridad.</a:t>
                      </a:r>
                      <a:endParaRPr lang="en-US" dirty="0"/>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66389"/>
                  </a:ext>
                </a:extLst>
              </a:tr>
              <a:tr h="792088">
                <a:tc>
                  <a:txBody>
                    <a:bodyPr/>
                    <a:lstStyle/>
                    <a:p>
                      <a:r>
                        <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Definir las fuentes de conocimiento sobre incidentes y solicitudes y describir cómo usarlas.</a:t>
                      </a:r>
                      <a:endParaRPr lang="en-US" dirty="0"/>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C"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10979" marR="109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a:t>
                      </a:r>
                      <a:r>
                        <a:rPr lang="en-US" sz="1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Cumplida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0979" marR="109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269378"/>
                  </a:ext>
                </a:extLst>
              </a:tr>
            </a:tbl>
          </a:graphicData>
        </a:graphic>
      </p:graphicFrame>
      <p:sp>
        <p:nvSpPr>
          <p:cNvPr id="20" name="CuadroTexto 19">
            <a:extLst>
              <a:ext uri="{FF2B5EF4-FFF2-40B4-BE49-F238E27FC236}">
                <a16:creationId xmlns:a16="http://schemas.microsoft.com/office/drawing/2014/main" id="{F23EDDA6-01E9-4477-98D2-40BDD2EA8B89}"/>
              </a:ext>
            </a:extLst>
          </p:cNvPr>
          <p:cNvSpPr txBox="1"/>
          <p:nvPr/>
        </p:nvSpPr>
        <p:spPr>
          <a:xfrm>
            <a:off x="1655676" y="1066931"/>
            <a:ext cx="5544616" cy="312650"/>
          </a:xfrm>
          <a:prstGeom prst="rect">
            <a:avLst/>
          </a:prstGeom>
          <a:noFill/>
        </p:spPr>
        <p:txBody>
          <a:bodyPr wrap="square">
            <a:spAutoFit/>
          </a:bodyPr>
          <a:lstStyle/>
          <a:p>
            <a:pPr lvl="0" algn="ctr">
              <a:lnSpc>
                <a:spcPct val="107000"/>
              </a:lnSpc>
              <a:spcBef>
                <a:spcPts val="1200"/>
              </a:spcBef>
            </a:pPr>
            <a:r>
              <a:rPr lang="es-EC" sz="1400" b="1" dirty="0">
                <a:effectLst/>
                <a:latin typeface="Calibri Light" panose="020F0302020204030204" pitchFamily="34" charset="0"/>
                <a:ea typeface="Times New Roman" panose="02020603050405020304" pitchFamily="18" charset="0"/>
                <a:cs typeface="Calibri Light" panose="020F0302020204030204" pitchFamily="34" charset="0"/>
              </a:rPr>
              <a:t>Nivel de capacidad y madurez del proceso DSS02.01</a:t>
            </a:r>
            <a:endParaRPr lang="en-US" sz="1400" b="1"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graphicFrame>
        <p:nvGraphicFramePr>
          <p:cNvPr id="5" name="Tabla 5">
            <a:extLst>
              <a:ext uri="{FF2B5EF4-FFF2-40B4-BE49-F238E27FC236}">
                <a16:creationId xmlns:a16="http://schemas.microsoft.com/office/drawing/2014/main" id="{E1499BC9-1E9A-466D-8A5D-4B16F655666A}"/>
              </a:ext>
            </a:extLst>
          </p:cNvPr>
          <p:cNvGraphicFramePr>
            <a:graphicFrameLocks noGrp="1"/>
          </p:cNvGraphicFramePr>
          <p:nvPr>
            <p:extLst>
              <p:ext uri="{D42A27DB-BD31-4B8C-83A1-F6EECF244321}">
                <p14:modId xmlns:p14="http://schemas.microsoft.com/office/powerpoint/2010/main" val="2721221391"/>
              </p:ext>
            </p:extLst>
          </p:nvPr>
        </p:nvGraphicFramePr>
        <p:xfrm>
          <a:off x="307975" y="6095258"/>
          <a:ext cx="8447957" cy="243840"/>
        </p:xfrm>
        <a:graphic>
          <a:graphicData uri="http://schemas.openxmlformats.org/drawingml/2006/table">
            <a:tbl>
              <a:tblPr firstRow="1" bandRow="1">
                <a:tableStyleId>{5C22544A-7EE6-4342-B048-85BDC9FD1C3A}</a:tableStyleId>
              </a:tblPr>
              <a:tblGrid>
                <a:gridCol w="1881505">
                  <a:extLst>
                    <a:ext uri="{9D8B030D-6E8A-4147-A177-3AD203B41FA5}">
                      <a16:colId xmlns:a16="http://schemas.microsoft.com/office/drawing/2014/main" val="3296062074"/>
                    </a:ext>
                  </a:extLst>
                </a:gridCol>
                <a:gridCol w="2343776">
                  <a:extLst>
                    <a:ext uri="{9D8B030D-6E8A-4147-A177-3AD203B41FA5}">
                      <a16:colId xmlns:a16="http://schemas.microsoft.com/office/drawing/2014/main" val="2227291736"/>
                    </a:ext>
                  </a:extLst>
                </a:gridCol>
                <a:gridCol w="2396139">
                  <a:extLst>
                    <a:ext uri="{9D8B030D-6E8A-4147-A177-3AD203B41FA5}">
                      <a16:colId xmlns:a16="http://schemas.microsoft.com/office/drawing/2014/main" val="2136996504"/>
                    </a:ext>
                  </a:extLst>
                </a:gridCol>
                <a:gridCol w="1826537">
                  <a:extLst>
                    <a:ext uri="{9D8B030D-6E8A-4147-A177-3AD203B41FA5}">
                      <a16:colId xmlns:a16="http://schemas.microsoft.com/office/drawing/2014/main" val="1787068431"/>
                    </a:ext>
                  </a:extLst>
                </a:gridCol>
              </a:tblGrid>
              <a:tr h="240831">
                <a:tc>
                  <a:txBody>
                    <a:bodyPr/>
                    <a:lstStyle/>
                    <a:p>
                      <a:r>
                        <a:rPr lang="es-EC" sz="1000" b="0" dirty="0"/>
                        <a:t>N - </a:t>
                      </a:r>
                      <a:r>
                        <a:rPr lang="en-US" sz="1000" b="0" kern="1200" dirty="0">
                          <a:solidFill>
                            <a:schemeClr val="lt1"/>
                          </a:solidFill>
                          <a:effectLst/>
                          <a:latin typeface="+mn-lt"/>
                          <a:ea typeface="+mn-ea"/>
                          <a:cs typeface="+mn-cs"/>
                        </a:rPr>
                        <a:t>No se </a:t>
                      </a:r>
                      <a:r>
                        <a:rPr lang="en-US" sz="1000" b="0" kern="1200" dirty="0" err="1">
                          <a:solidFill>
                            <a:schemeClr val="lt1"/>
                          </a:solidFill>
                          <a:effectLst/>
                          <a:latin typeface="+mn-lt"/>
                          <a:ea typeface="+mn-ea"/>
                          <a:cs typeface="+mn-cs"/>
                        </a:rPr>
                        <a:t>alcanzó</a:t>
                      </a:r>
                      <a:r>
                        <a:rPr lang="en-US" sz="1000" b="0" kern="1200" dirty="0">
                          <a:solidFill>
                            <a:schemeClr val="lt1"/>
                          </a:solidFill>
                          <a:effectLst/>
                          <a:latin typeface="+mn-lt"/>
                          <a:ea typeface="+mn-ea"/>
                          <a:cs typeface="+mn-cs"/>
                        </a:rPr>
                        <a:t> (Not achieved)</a:t>
                      </a:r>
                      <a:endParaRPr lang="en-US" sz="1000" b="0" dirty="0"/>
                    </a:p>
                  </a:txBody>
                  <a:tcPr/>
                </a:tc>
                <a:tc>
                  <a:txBody>
                    <a:bodyPr/>
                    <a:lstStyle/>
                    <a:p>
                      <a:r>
                        <a:rPr lang="es-EC" sz="1000" b="0" dirty="0"/>
                        <a:t>P - </a:t>
                      </a:r>
                      <a:r>
                        <a:rPr lang="es-EC" sz="1000" b="0" kern="1200" dirty="0">
                          <a:solidFill>
                            <a:schemeClr val="lt1"/>
                          </a:solidFill>
                          <a:effectLst/>
                          <a:latin typeface="+mn-lt"/>
                          <a:ea typeface="+mn-ea"/>
                          <a:cs typeface="+mn-cs"/>
                        </a:rPr>
                        <a:t>Se alcanzó parcialmente (</a:t>
                      </a:r>
                      <a:r>
                        <a:rPr lang="es-EC" sz="1000" b="0" kern="1200" dirty="0" err="1">
                          <a:solidFill>
                            <a:schemeClr val="lt1"/>
                          </a:solidFill>
                          <a:effectLst/>
                          <a:latin typeface="+mn-lt"/>
                          <a:ea typeface="+mn-ea"/>
                          <a:cs typeface="+mn-cs"/>
                        </a:rPr>
                        <a:t>Partially</a:t>
                      </a:r>
                      <a:r>
                        <a:rPr lang="es-EC" sz="1000" b="0" kern="1200" dirty="0">
                          <a:solidFill>
                            <a:schemeClr val="lt1"/>
                          </a:solidFill>
                          <a:effectLst/>
                          <a:latin typeface="+mn-lt"/>
                          <a:ea typeface="+mn-ea"/>
                          <a:cs typeface="+mn-cs"/>
                        </a:rPr>
                        <a:t>)</a:t>
                      </a:r>
                      <a:endParaRPr lang="en-US" sz="1000" b="0" dirty="0"/>
                    </a:p>
                  </a:txBody>
                  <a:tcPr/>
                </a:tc>
                <a:tc>
                  <a:txBody>
                    <a:bodyPr/>
                    <a:lstStyle/>
                    <a:p>
                      <a:r>
                        <a:rPr lang="es-EC" sz="1000" b="0" dirty="0"/>
                        <a:t>L -  Alcanzado en gran medida (</a:t>
                      </a:r>
                      <a:r>
                        <a:rPr lang="es-EC" sz="1000" b="0" dirty="0" err="1"/>
                        <a:t>Largely</a:t>
                      </a:r>
                      <a:r>
                        <a:rPr lang="es-EC" sz="1000" b="0" dirty="0"/>
                        <a:t>)</a:t>
                      </a:r>
                      <a:endParaRPr lang="en-US" sz="1000" b="0" dirty="0"/>
                    </a:p>
                  </a:txBody>
                  <a:tcPr/>
                </a:tc>
                <a:tc>
                  <a:txBody>
                    <a:bodyPr/>
                    <a:lstStyle/>
                    <a:p>
                      <a:r>
                        <a:rPr lang="es-EC" sz="1000" b="0" dirty="0"/>
                        <a:t>F - Totalmente alcanzado (</a:t>
                      </a:r>
                      <a:r>
                        <a:rPr lang="es-EC" sz="1000" b="0" dirty="0" err="1"/>
                        <a:t>Fully</a:t>
                      </a:r>
                      <a:r>
                        <a:rPr lang="es-EC" sz="1000" b="0" dirty="0"/>
                        <a:t>)</a:t>
                      </a:r>
                      <a:endParaRPr lang="en-US" sz="1000" b="0" dirty="0"/>
                    </a:p>
                  </a:txBody>
                  <a:tcPr/>
                </a:tc>
                <a:extLst>
                  <a:ext uri="{0D108BD9-81ED-4DB2-BD59-A6C34878D82A}">
                    <a16:rowId xmlns:a16="http://schemas.microsoft.com/office/drawing/2014/main" val="1959964173"/>
                  </a:ext>
                </a:extLst>
              </a:tr>
            </a:tbl>
          </a:graphicData>
        </a:graphic>
      </p:graphicFrame>
    </p:spTree>
    <p:extLst>
      <p:ext uri="{BB962C8B-B14F-4D97-AF65-F5344CB8AC3E}">
        <p14:creationId xmlns:p14="http://schemas.microsoft.com/office/powerpoint/2010/main" val="18948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4568"/>
            <a:ext cx="424847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NIVEL CAPACIDAD Y MADUREZ</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2"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2827685A-1367-4819-8BA6-EC815A7CC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
        <p:nvSpPr>
          <p:cNvPr id="16" name="1 Rectángulo redondeado">
            <a:extLst>
              <a:ext uri="{FF2B5EF4-FFF2-40B4-BE49-F238E27FC236}">
                <a16:creationId xmlns:a16="http://schemas.microsoft.com/office/drawing/2014/main" id="{4C7EC21F-5F1E-42B9-8360-753E22834B69}"/>
              </a:ext>
            </a:extLst>
          </p:cNvPr>
          <p:cNvSpPr/>
          <p:nvPr/>
        </p:nvSpPr>
        <p:spPr>
          <a:xfrm>
            <a:off x="664738" y="1652479"/>
            <a:ext cx="7939710" cy="1520190"/>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t>El resultado del análisis de la capacidad actual del objetivo DSS02 mediante COBIT 2019 es un nivel de madurez de 2, y en la obtención del resultado en el análisis del diseño de metas fue una capacidad de 3, por lo que hay que trabajar en un plan para enfocarse en las actividades específicas para estar en cumplimiento con lo recomendado por el marco de referencia. </a:t>
            </a:r>
            <a:endParaRPr lang="en-US" dirty="0"/>
          </a:p>
        </p:txBody>
      </p:sp>
      <p:graphicFrame>
        <p:nvGraphicFramePr>
          <p:cNvPr id="3" name="Tabla 2">
            <a:extLst>
              <a:ext uri="{FF2B5EF4-FFF2-40B4-BE49-F238E27FC236}">
                <a16:creationId xmlns:a16="http://schemas.microsoft.com/office/drawing/2014/main" id="{C4857DE7-3C3C-4A47-98E4-2FE4AEB89D39}"/>
              </a:ext>
            </a:extLst>
          </p:cNvPr>
          <p:cNvGraphicFramePr>
            <a:graphicFrameLocks noGrp="1"/>
          </p:cNvGraphicFramePr>
          <p:nvPr>
            <p:extLst>
              <p:ext uri="{D42A27DB-BD31-4B8C-83A1-F6EECF244321}">
                <p14:modId xmlns:p14="http://schemas.microsoft.com/office/powerpoint/2010/main" val="2283733717"/>
              </p:ext>
            </p:extLst>
          </p:nvPr>
        </p:nvGraphicFramePr>
        <p:xfrm>
          <a:off x="2501770" y="3635704"/>
          <a:ext cx="4445000" cy="1076325"/>
        </p:xfrm>
        <a:graphic>
          <a:graphicData uri="http://schemas.openxmlformats.org/drawingml/2006/table">
            <a:tbl>
              <a:tblPr firstRow="1" firstCol="1" bandRow="1"/>
              <a:tblGrid>
                <a:gridCol w="2006600">
                  <a:extLst>
                    <a:ext uri="{9D8B030D-6E8A-4147-A177-3AD203B41FA5}">
                      <a16:colId xmlns:a16="http://schemas.microsoft.com/office/drawing/2014/main" val="815607291"/>
                    </a:ext>
                  </a:extLst>
                </a:gridCol>
                <a:gridCol w="609600">
                  <a:extLst>
                    <a:ext uri="{9D8B030D-6E8A-4147-A177-3AD203B41FA5}">
                      <a16:colId xmlns:a16="http://schemas.microsoft.com/office/drawing/2014/main" val="2942195229"/>
                    </a:ext>
                  </a:extLst>
                </a:gridCol>
                <a:gridCol w="1828800">
                  <a:extLst>
                    <a:ext uri="{9D8B030D-6E8A-4147-A177-3AD203B41FA5}">
                      <a16:colId xmlns:a16="http://schemas.microsoft.com/office/drawing/2014/main" val="2674936362"/>
                    </a:ext>
                  </a:extLst>
                </a:gridCol>
              </a:tblGrid>
              <a:tr h="447675">
                <a:tc>
                  <a:txBody>
                    <a:bodyPr/>
                    <a:lstStyle/>
                    <a:p>
                      <a:pPr algn="ctr">
                        <a:lnSpc>
                          <a:spcPct val="107000"/>
                        </a:lnSpc>
                        <a:spcAft>
                          <a:spcPts val="80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CAPACIDAD OBJETIVO (NCO)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CAPACIDAD ACTUAL (NCA)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52365203"/>
                  </a:ext>
                </a:extLst>
              </a:tr>
              <a:tr h="628650">
                <a:tc>
                  <a:txBody>
                    <a:bodyPr/>
                    <a:lstStyle/>
                    <a:p>
                      <a:pPr algn="ctr">
                        <a:lnSpc>
                          <a:spcPct val="107000"/>
                        </a:lnSpc>
                        <a:spcAft>
                          <a:spcPts val="80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080401"/>
                  </a:ext>
                </a:extLst>
              </a:tr>
            </a:tbl>
          </a:graphicData>
        </a:graphic>
      </p:graphicFrame>
      <p:sp>
        <p:nvSpPr>
          <p:cNvPr id="17" name="CuadroTexto 16">
            <a:extLst>
              <a:ext uri="{FF2B5EF4-FFF2-40B4-BE49-F238E27FC236}">
                <a16:creationId xmlns:a16="http://schemas.microsoft.com/office/drawing/2014/main" id="{E63AED56-A522-4C11-A964-F60352696695}"/>
              </a:ext>
            </a:extLst>
          </p:cNvPr>
          <p:cNvSpPr txBox="1"/>
          <p:nvPr/>
        </p:nvSpPr>
        <p:spPr>
          <a:xfrm>
            <a:off x="2501770" y="3247861"/>
            <a:ext cx="4572000" cy="312650"/>
          </a:xfrm>
          <a:prstGeom prst="rect">
            <a:avLst/>
          </a:prstGeom>
          <a:noFill/>
        </p:spPr>
        <p:txBody>
          <a:bodyPr wrap="square">
            <a:spAutoFit/>
          </a:bodyPr>
          <a:lstStyle/>
          <a:p>
            <a:pPr lvl="0" algn="ctr">
              <a:lnSpc>
                <a:spcPct val="107000"/>
              </a:lnSpc>
              <a:spcBef>
                <a:spcPts val="1200"/>
              </a:spcBef>
            </a:pPr>
            <a:r>
              <a:rPr lang="es-EC" sz="1400" b="1" dirty="0">
                <a:effectLst/>
                <a:latin typeface="Calibri Light" panose="020F0302020204030204" pitchFamily="34" charset="0"/>
                <a:ea typeface="Times New Roman" panose="02020603050405020304" pitchFamily="18" charset="0"/>
                <a:cs typeface="Calibri Light" panose="020F0302020204030204" pitchFamily="34" charset="0"/>
              </a:rPr>
              <a:t>Nivel de Capacidad</a:t>
            </a:r>
            <a:endParaRPr lang="en-US" sz="1400" b="1"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38937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8">
            <a:extLst>
              <a:ext uri="{FF2B5EF4-FFF2-40B4-BE49-F238E27FC236}">
                <a16:creationId xmlns:a16="http://schemas.microsoft.com/office/drawing/2014/main" id="{33369F7E-EF0C-40CD-B6A0-6DC5E732E710}"/>
              </a:ext>
            </a:extLst>
          </p:cNvPr>
          <p:cNvPicPr/>
          <p:nvPr/>
        </p:nvPicPr>
        <p:blipFill>
          <a:blip r:embed="rId3"/>
          <a:stretch>
            <a:fillRect/>
          </a:stretch>
        </p:blipFill>
        <p:spPr>
          <a:xfrm>
            <a:off x="336295" y="993287"/>
            <a:ext cx="8156032" cy="5847511"/>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07975" y="561239"/>
            <a:ext cx="3672408"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ANALISIS DE PROCESOS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4" action="ppaction://hlinksldjump" highlightClick="1"/>
          </p:cNvPr>
          <p:cNvSpPr/>
          <p:nvPr/>
        </p:nvSpPr>
        <p:spPr>
          <a:xfrm>
            <a:off x="8464007" y="622761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403313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4" y="564649"/>
            <a:ext cx="4392487"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SIMULACIÓN Y RESULTADO </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464007" y="622761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6" name="Tabla 5">
            <a:extLst>
              <a:ext uri="{FF2B5EF4-FFF2-40B4-BE49-F238E27FC236}">
                <a16:creationId xmlns:a16="http://schemas.microsoft.com/office/drawing/2014/main" id="{F5587E59-5E37-4C6B-B841-77538394704C}"/>
              </a:ext>
            </a:extLst>
          </p:cNvPr>
          <p:cNvGraphicFramePr>
            <a:graphicFrameLocks noGrp="1"/>
          </p:cNvGraphicFramePr>
          <p:nvPr>
            <p:extLst>
              <p:ext uri="{D42A27DB-BD31-4B8C-83A1-F6EECF244321}">
                <p14:modId xmlns:p14="http://schemas.microsoft.com/office/powerpoint/2010/main" val="3370019478"/>
              </p:ext>
            </p:extLst>
          </p:nvPr>
        </p:nvGraphicFramePr>
        <p:xfrm>
          <a:off x="710826" y="1484784"/>
          <a:ext cx="7434316" cy="4986007"/>
        </p:xfrm>
        <a:graphic>
          <a:graphicData uri="http://schemas.openxmlformats.org/drawingml/2006/table">
            <a:tbl>
              <a:tblPr firstRow="1" firstCol="1" bandRow="1"/>
              <a:tblGrid>
                <a:gridCol w="912898">
                  <a:extLst>
                    <a:ext uri="{9D8B030D-6E8A-4147-A177-3AD203B41FA5}">
                      <a16:colId xmlns:a16="http://schemas.microsoft.com/office/drawing/2014/main" val="1241021964"/>
                    </a:ext>
                  </a:extLst>
                </a:gridCol>
                <a:gridCol w="1182504">
                  <a:extLst>
                    <a:ext uri="{9D8B030D-6E8A-4147-A177-3AD203B41FA5}">
                      <a16:colId xmlns:a16="http://schemas.microsoft.com/office/drawing/2014/main" val="3069081874"/>
                    </a:ext>
                  </a:extLst>
                </a:gridCol>
                <a:gridCol w="643292">
                  <a:extLst>
                    <a:ext uri="{9D8B030D-6E8A-4147-A177-3AD203B41FA5}">
                      <a16:colId xmlns:a16="http://schemas.microsoft.com/office/drawing/2014/main" val="2916535013"/>
                    </a:ext>
                  </a:extLst>
                </a:gridCol>
                <a:gridCol w="724860">
                  <a:extLst>
                    <a:ext uri="{9D8B030D-6E8A-4147-A177-3AD203B41FA5}">
                      <a16:colId xmlns:a16="http://schemas.microsoft.com/office/drawing/2014/main" val="2678258273"/>
                    </a:ext>
                  </a:extLst>
                </a:gridCol>
                <a:gridCol w="648072">
                  <a:extLst>
                    <a:ext uri="{9D8B030D-6E8A-4147-A177-3AD203B41FA5}">
                      <a16:colId xmlns:a16="http://schemas.microsoft.com/office/drawing/2014/main" val="1144112077"/>
                    </a:ext>
                  </a:extLst>
                </a:gridCol>
                <a:gridCol w="648072">
                  <a:extLst>
                    <a:ext uri="{9D8B030D-6E8A-4147-A177-3AD203B41FA5}">
                      <a16:colId xmlns:a16="http://schemas.microsoft.com/office/drawing/2014/main" val="1073423857"/>
                    </a:ext>
                  </a:extLst>
                </a:gridCol>
                <a:gridCol w="864096">
                  <a:extLst>
                    <a:ext uri="{9D8B030D-6E8A-4147-A177-3AD203B41FA5}">
                      <a16:colId xmlns:a16="http://schemas.microsoft.com/office/drawing/2014/main" val="3778915714"/>
                    </a:ext>
                  </a:extLst>
                </a:gridCol>
                <a:gridCol w="936104">
                  <a:extLst>
                    <a:ext uri="{9D8B030D-6E8A-4147-A177-3AD203B41FA5}">
                      <a16:colId xmlns:a16="http://schemas.microsoft.com/office/drawing/2014/main" val="3066135489"/>
                    </a:ext>
                  </a:extLst>
                </a:gridCol>
                <a:gridCol w="874418">
                  <a:extLst>
                    <a:ext uri="{9D8B030D-6E8A-4147-A177-3AD203B41FA5}">
                      <a16:colId xmlns:a16="http://schemas.microsoft.com/office/drawing/2014/main" val="16485676"/>
                    </a:ext>
                  </a:extLst>
                </a:gridCol>
              </a:tblGrid>
              <a:tr h="250420">
                <a:tc>
                  <a:txBody>
                    <a:bodyPr/>
                    <a:lstStyle/>
                    <a:p>
                      <a:pPr>
                        <a:lnSpc>
                          <a:spcPct val="107000"/>
                        </a:lnSpc>
                        <a:spcAft>
                          <a:spcPts val="800"/>
                        </a:spcAft>
                      </a:pPr>
                      <a:r>
                        <a:rPr lang="en-US" sz="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Nombre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Instancias completadas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Instancias iniciadas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 mínimo (m)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 máximo (m)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 promedio (m)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 total (m)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200264445"/>
                  </a:ext>
                </a:extLst>
              </a:tr>
              <a:tr h="423961">
                <a:tc>
                  <a:txBody>
                    <a:bodyPr/>
                    <a:lstStyle/>
                    <a:p>
                      <a:pPr>
                        <a:lnSpc>
                          <a:spcPct val="107000"/>
                        </a:lnSpc>
                        <a:spcAft>
                          <a:spcPts val="800"/>
                        </a:spcAft>
                      </a:pP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Administracion</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22,15255716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1765,068313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965,1759519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96517,59519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3710283457"/>
                  </a:ext>
                </a:extLst>
              </a:tr>
              <a:tr h="42396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 - Administracion de Incidentes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a:t>
                      </a: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16,83699772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637,700592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255,2741161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25527,41161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448327869"/>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Solicitar analisis fijar prioridad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5,040911648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792,4420645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181,6093957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18160,93957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2199395640"/>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Solicitar analisis fijar prioridad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3,040911648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120,11917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64,88186196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6488,186196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1376415680"/>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Confguracion VIP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7,843225603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789,6736903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407,8265473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40782,65473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extLst>
                  <a:ext uri="{0D108BD9-81ED-4DB2-BD59-A6C34878D82A}">
                    <a16:rowId xmlns:a16="http://schemas.microsoft.com/office/drawing/2014/main" val="1245413390"/>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Confguracion VIP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1,649453249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113,9445881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72,9553709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7295,53709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extLst>
                  <a:ext uri="{0D108BD9-81ED-4DB2-BD59-A6C34878D82A}">
                    <a16:rowId xmlns:a16="http://schemas.microsoft.com/office/drawing/2014/main" val="4168457112"/>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Contacto al Usuario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12,3896795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776,9797964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310,8131041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15851,46831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extLst>
                  <a:ext uri="{0D108BD9-81ED-4DB2-BD59-A6C34878D82A}">
                    <a16:rowId xmlns:a16="http://schemas.microsoft.com/office/drawing/2014/main" val="721420272"/>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Contacto al Usuario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6,759930984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142,6436442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87,86658011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4481,195586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extLst>
                  <a:ext uri="{0D108BD9-81ED-4DB2-BD59-A6C34878D82A}">
                    <a16:rowId xmlns:a16="http://schemas.microsoft.com/office/drawing/2014/main" val="3836442981"/>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Investigación y Diagnóstico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28,90034469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786,6969785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334,1063466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14032,46656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3228807860"/>
                  </a:ext>
                </a:extLst>
              </a:tr>
              <a:tr h="209602">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Investigación y Diagnóstico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15,12817529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147,3396526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100,4085792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4217,160328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261094912"/>
                  </a:ext>
                </a:extLst>
              </a:tr>
              <a:tr h="316781">
                <a:tc>
                  <a:txBody>
                    <a:bodyPr/>
                    <a:lstStyle/>
                    <a:p>
                      <a:pPr>
                        <a:lnSpc>
                          <a:spcPct val="107000"/>
                        </a:lnSpc>
                        <a:spcAft>
                          <a:spcPts val="80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y Prueba de Solución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36,62859554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782,7441541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216,3951696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4760,693732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extLst>
                  <a:ext uri="{0D108BD9-81ED-4DB2-BD59-A6C34878D82A}">
                    <a16:rowId xmlns:a16="http://schemas.microsoft.com/office/drawing/2014/main" val="3032533794"/>
                  </a:ext>
                </a:extLst>
              </a:tr>
              <a:tr h="316781">
                <a:tc>
                  <a:txBody>
                    <a:bodyPr/>
                    <a:lstStyle/>
                    <a:p>
                      <a:pPr>
                        <a:lnSpc>
                          <a:spcPct val="107000"/>
                        </a:lnSpc>
                        <a:spcAft>
                          <a:spcPts val="80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y Prueba de Solución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16,45228822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145,0345364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92,1848401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1659,327122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7E5"/>
                    </a:solidFill>
                  </a:tcPr>
                </a:tc>
                <a:extLst>
                  <a:ext uri="{0D108BD9-81ED-4DB2-BD59-A6C34878D82A}">
                    <a16:rowId xmlns:a16="http://schemas.microsoft.com/office/drawing/2014/main" val="1594486131"/>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Actividad Realizada Resuelta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15,78336565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273,7909926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128,8503237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2834,707121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extLst>
                  <a:ext uri="{0D108BD9-81ED-4DB2-BD59-A6C34878D82A}">
                    <a16:rowId xmlns:a16="http://schemas.microsoft.com/office/drawing/2014/main" val="1482548395"/>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Actividad Realizada Resuelta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2,344207306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112,0580053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57,2090088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1029,762158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4DC"/>
                    </a:solidFill>
                  </a:tcPr>
                </a:tc>
                <a:extLst>
                  <a:ext uri="{0D108BD9-81ED-4DB2-BD59-A6C34878D82A}">
                    <a16:rowId xmlns:a16="http://schemas.microsoft.com/office/drawing/2014/main" val="730643841"/>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Asignar soporte en Sitio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2,789829816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6,511151279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4,733258351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94,66516703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3911746892"/>
                  </a:ext>
                </a:extLst>
              </a:tr>
              <a:tr h="316781">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Asignar soporte en Sitio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if - Escenario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6,69384248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22,58213322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14,84346376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tc>
                  <a:txBody>
                    <a:bodyPr/>
                    <a:lstStyle/>
                    <a:p>
                      <a:pPr algn="r">
                        <a:lnSpc>
                          <a:spcPct val="107000"/>
                        </a:lnSpc>
                        <a:spcAft>
                          <a:spcPts val="800"/>
                        </a:spcAft>
                      </a:pPr>
                      <a:r>
                        <a:rPr lang="en-US" sz="800" b="1" dirty="0">
                          <a:solidFill>
                            <a:srgbClr val="9F1328"/>
                          </a:solidFill>
                          <a:effectLst/>
                          <a:latin typeface="Calibri" panose="020F0502020204030204" pitchFamily="34" charset="0"/>
                          <a:ea typeface="Times New Roman" panose="02020603050405020304" pitchFamily="18" charset="0"/>
                          <a:cs typeface="Calibri" panose="020F0502020204030204" pitchFamily="34" charset="0"/>
                        </a:rPr>
                        <a:t>356,2431302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718" marR="417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D"/>
                    </a:solidFill>
                  </a:tcPr>
                </a:tc>
                <a:extLst>
                  <a:ext uri="{0D108BD9-81ED-4DB2-BD59-A6C34878D82A}">
                    <a16:rowId xmlns:a16="http://schemas.microsoft.com/office/drawing/2014/main" val="1799010431"/>
                  </a:ext>
                </a:extLst>
              </a:tr>
            </a:tbl>
          </a:graphicData>
        </a:graphic>
      </p:graphicFrame>
      <p:sp>
        <p:nvSpPr>
          <p:cNvPr id="20" name="Rectangle 58">
            <a:extLst>
              <a:ext uri="{FF2B5EF4-FFF2-40B4-BE49-F238E27FC236}">
                <a16:creationId xmlns:a16="http://schemas.microsoft.com/office/drawing/2014/main" id="{A44D68D5-07BB-47F6-916E-37ECFD3A6712}"/>
              </a:ext>
            </a:extLst>
          </p:cNvPr>
          <p:cNvSpPr/>
          <p:nvPr/>
        </p:nvSpPr>
        <p:spPr>
          <a:xfrm>
            <a:off x="552067" y="2204864"/>
            <a:ext cx="7684768" cy="46312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ángulo 18">
            <a:extLst>
              <a:ext uri="{FF2B5EF4-FFF2-40B4-BE49-F238E27FC236}">
                <a16:creationId xmlns:a16="http://schemas.microsoft.com/office/drawing/2014/main" id="{ADED531A-3112-414B-B512-70441D8B53F5}"/>
              </a:ext>
            </a:extLst>
          </p:cNvPr>
          <p:cNvSpPr/>
          <p:nvPr/>
        </p:nvSpPr>
        <p:spPr>
          <a:xfrm>
            <a:off x="4595489" y="3175541"/>
            <a:ext cx="3708412" cy="5414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solidFill>
                  <a:schemeClr val="tx1"/>
                </a:solidFill>
              </a:rPr>
              <a:t>“Mejora en un 73% el tiempo promedio de atención”</a:t>
            </a:r>
            <a:endParaRPr lang="en-US" sz="2000" b="1" dirty="0">
              <a:solidFill>
                <a:schemeClr val="tx1"/>
              </a:solidFill>
            </a:endParaRPr>
          </a:p>
        </p:txBody>
      </p:sp>
      <p:sp>
        <p:nvSpPr>
          <p:cNvPr id="22" name="Flecha: hacia abajo 21">
            <a:extLst>
              <a:ext uri="{FF2B5EF4-FFF2-40B4-BE49-F238E27FC236}">
                <a16:creationId xmlns:a16="http://schemas.microsoft.com/office/drawing/2014/main" id="{75DD7D12-1023-4E3E-93D9-0564960EFAD9}"/>
              </a:ext>
            </a:extLst>
          </p:cNvPr>
          <p:cNvSpPr/>
          <p:nvPr/>
        </p:nvSpPr>
        <p:spPr>
          <a:xfrm>
            <a:off x="6563783" y="2689806"/>
            <a:ext cx="360040" cy="46312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816A1B9D-7D82-4688-805D-E44815FA425C}"/>
              </a:ext>
            </a:extLst>
          </p:cNvPr>
          <p:cNvSpPr txBox="1"/>
          <p:nvPr/>
        </p:nvSpPr>
        <p:spPr>
          <a:xfrm>
            <a:off x="2108451" y="1154968"/>
            <a:ext cx="4572000" cy="344069"/>
          </a:xfrm>
          <a:prstGeom prst="rect">
            <a:avLst/>
          </a:prstGeom>
          <a:noFill/>
        </p:spPr>
        <p:txBody>
          <a:bodyPr wrap="square">
            <a:spAutoFit/>
          </a:bodyPr>
          <a:lstStyle/>
          <a:p>
            <a:pPr lvl="0" algn="ctr">
              <a:lnSpc>
                <a:spcPct val="107000"/>
              </a:lnSpc>
              <a:spcBef>
                <a:spcPts val="1200"/>
              </a:spcBef>
            </a:pPr>
            <a:r>
              <a:rPr lang="es-EC" sz="1600" b="1" dirty="0">
                <a:effectLst/>
                <a:latin typeface="Calibri Light" panose="020F0302020204030204" pitchFamily="34" charset="0"/>
                <a:ea typeface="Times New Roman" panose="02020603050405020304" pitchFamily="18" charset="0"/>
                <a:cs typeface="Calibri Light" panose="020F0302020204030204" pitchFamily="34" charset="0"/>
              </a:rPr>
              <a:t>Tabla: Resultados Procesos con los 2 Escenarios</a:t>
            </a:r>
            <a:endParaRPr lang="en-US" sz="1600" b="1"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26" name="CuadroTexto 25">
            <a:extLst>
              <a:ext uri="{FF2B5EF4-FFF2-40B4-BE49-F238E27FC236}">
                <a16:creationId xmlns:a16="http://schemas.microsoft.com/office/drawing/2014/main" id="{BB300166-0254-4A2E-8891-BF625122CA13}"/>
              </a:ext>
            </a:extLst>
          </p:cNvPr>
          <p:cNvSpPr txBox="1"/>
          <p:nvPr/>
        </p:nvSpPr>
        <p:spPr>
          <a:xfrm>
            <a:off x="3573142" y="6383792"/>
            <a:ext cx="4572000" cy="299184"/>
          </a:xfrm>
          <a:prstGeom prst="rect">
            <a:avLst/>
          </a:prstGeom>
          <a:noFill/>
        </p:spPr>
        <p:txBody>
          <a:bodyPr wrap="square">
            <a:spAutoFit/>
          </a:bodyPr>
          <a:lstStyle/>
          <a:p>
            <a:pPr marL="1530350" algn="r">
              <a:lnSpc>
                <a:spcPct val="120000"/>
              </a:lnSpc>
              <a:spcAft>
                <a:spcPts val="1000"/>
              </a:spcAft>
            </a:pPr>
            <a:r>
              <a:rPr lang="es-EC" sz="1200" b="1" dirty="0">
                <a:effectLst/>
                <a:latin typeface="Calibri Light" panose="020F0302020204030204" pitchFamily="34" charset="0"/>
                <a:ea typeface="Calibri" panose="020F0502020204030204" pitchFamily="34" charset="0"/>
                <a:cs typeface="Times New Roman" panose="02020603050405020304" pitchFamily="18" charset="0"/>
              </a:rPr>
              <a:t>Fuente: Autoría Propia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34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79513" y="554914"/>
            <a:ext cx="4392487"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ANALISIS Y AUDITORÍA SD&amp;FS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464007" y="643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pic>
        <p:nvPicPr>
          <p:cNvPr id="16" name="Picture 97">
            <a:extLst>
              <a:ext uri="{FF2B5EF4-FFF2-40B4-BE49-F238E27FC236}">
                <a16:creationId xmlns:a16="http://schemas.microsoft.com/office/drawing/2014/main" id="{BC8FB58B-6A7B-4CFB-A4AA-98A4918B1127}"/>
              </a:ext>
            </a:extLst>
          </p:cNvPr>
          <p:cNvPicPr/>
          <p:nvPr/>
        </p:nvPicPr>
        <p:blipFill>
          <a:blip r:embed="rId5"/>
          <a:stretch>
            <a:fillRect/>
          </a:stretch>
        </p:blipFill>
        <p:spPr>
          <a:xfrm>
            <a:off x="35496" y="1268760"/>
            <a:ext cx="4166419" cy="441178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98">
            <a:extLst>
              <a:ext uri="{FF2B5EF4-FFF2-40B4-BE49-F238E27FC236}">
                <a16:creationId xmlns:a16="http://schemas.microsoft.com/office/drawing/2014/main" id="{AE05F035-441C-48FE-8A01-4C81C9D1F23F}"/>
              </a:ext>
            </a:extLst>
          </p:cNvPr>
          <p:cNvPicPr/>
          <p:nvPr/>
        </p:nvPicPr>
        <p:blipFill>
          <a:blip r:embed="rId6"/>
          <a:stretch>
            <a:fillRect/>
          </a:stretch>
        </p:blipFill>
        <p:spPr>
          <a:xfrm>
            <a:off x="4234129" y="1246136"/>
            <a:ext cx="4661926" cy="320071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8" name="1 Rectángulo redondeado">
            <a:extLst>
              <a:ext uri="{FF2B5EF4-FFF2-40B4-BE49-F238E27FC236}">
                <a16:creationId xmlns:a16="http://schemas.microsoft.com/office/drawing/2014/main" id="{C897D242-7474-4872-8A9C-37DC8B0CFFE4}"/>
              </a:ext>
            </a:extLst>
          </p:cNvPr>
          <p:cNvSpPr/>
          <p:nvPr/>
        </p:nvSpPr>
        <p:spPr>
          <a:xfrm>
            <a:off x="3491880" y="4755879"/>
            <a:ext cx="5566154" cy="1678543"/>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panose="020B0604020202020204" pitchFamily="34" charset="0"/>
              <a:buChar char="•"/>
            </a:pPr>
            <a:r>
              <a:rPr lang="es-ES" sz="2000" dirty="0"/>
              <a:t>El 56% de usuarios prefieren apertura tickets por web que llamar al Service Desk </a:t>
            </a:r>
            <a:endParaRPr lang="en-US" sz="1600" dirty="0"/>
          </a:p>
          <a:p>
            <a:endParaRPr lang="es-ES" sz="2000" dirty="0"/>
          </a:p>
          <a:p>
            <a:pPr marL="342900" indent="-342900">
              <a:buFont typeface="Arial" panose="020B0604020202020204" pitchFamily="34" charset="0"/>
              <a:buChar char="•"/>
            </a:pPr>
            <a:r>
              <a:rPr lang="es-ES" sz="2000" dirty="0"/>
              <a:t>El 65% de tickets son requerimientos de Servicio y el 28% son Incidentes . </a:t>
            </a:r>
          </a:p>
        </p:txBody>
      </p:sp>
      <p:sp>
        <p:nvSpPr>
          <p:cNvPr id="2" name="Abrir llave 1">
            <a:extLst>
              <a:ext uri="{FF2B5EF4-FFF2-40B4-BE49-F238E27FC236}">
                <a16:creationId xmlns:a16="http://schemas.microsoft.com/office/drawing/2014/main" id="{6ADFB412-411F-4851-A1F4-16E280A7F4B2}"/>
              </a:ext>
            </a:extLst>
          </p:cNvPr>
          <p:cNvSpPr/>
          <p:nvPr/>
        </p:nvSpPr>
        <p:spPr>
          <a:xfrm>
            <a:off x="6372200" y="1988840"/>
            <a:ext cx="72008" cy="1512168"/>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4" name="Conector recto de flecha 3">
            <a:extLst>
              <a:ext uri="{FF2B5EF4-FFF2-40B4-BE49-F238E27FC236}">
                <a16:creationId xmlns:a16="http://schemas.microsoft.com/office/drawing/2014/main" id="{0502815A-0598-4EA2-9077-757BBAA0FC03}"/>
              </a:ext>
            </a:extLst>
          </p:cNvPr>
          <p:cNvCxnSpPr>
            <a:cxnSpLocks/>
          </p:cNvCxnSpPr>
          <p:nvPr/>
        </p:nvCxnSpPr>
        <p:spPr>
          <a:xfrm flipH="1">
            <a:off x="5580112" y="3526712"/>
            <a:ext cx="759874" cy="117657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Conector: angular 20">
            <a:extLst>
              <a:ext uri="{FF2B5EF4-FFF2-40B4-BE49-F238E27FC236}">
                <a16:creationId xmlns:a16="http://schemas.microsoft.com/office/drawing/2014/main" id="{330B9ACE-A3A5-4BFB-B5BD-E08C8146575B}"/>
              </a:ext>
            </a:extLst>
          </p:cNvPr>
          <p:cNvCxnSpPr>
            <a:cxnSpLocks/>
            <a:stCxn id="25" idx="1"/>
          </p:cNvCxnSpPr>
          <p:nvPr/>
        </p:nvCxnSpPr>
        <p:spPr>
          <a:xfrm rot="16200000" flipH="1">
            <a:off x="2240741" y="4770149"/>
            <a:ext cx="432048" cy="2070228"/>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sp>
        <p:nvSpPr>
          <p:cNvPr id="25" name="Abrir llave 24">
            <a:extLst>
              <a:ext uri="{FF2B5EF4-FFF2-40B4-BE49-F238E27FC236}">
                <a16:creationId xmlns:a16="http://schemas.microsoft.com/office/drawing/2014/main" id="{A6B33A5A-1790-4C6D-AB62-694C85B809F0}"/>
              </a:ext>
            </a:extLst>
          </p:cNvPr>
          <p:cNvSpPr/>
          <p:nvPr/>
        </p:nvSpPr>
        <p:spPr>
          <a:xfrm rot="16200000">
            <a:off x="1317753" y="5035291"/>
            <a:ext cx="207796" cy="900100"/>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12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1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2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2868" y="594374"/>
            <a:ext cx="4264212" cy="369332"/>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HALLAZGOS Y RECOMENDACIONES</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464007" y="643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746D40BF-BC4B-4495-A4B6-B802B472F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3" name="Tabla 4">
            <a:extLst>
              <a:ext uri="{FF2B5EF4-FFF2-40B4-BE49-F238E27FC236}">
                <a16:creationId xmlns:a16="http://schemas.microsoft.com/office/drawing/2014/main" id="{EA9AA525-0C84-44C9-B7C9-F05F55901879}"/>
              </a:ext>
            </a:extLst>
          </p:cNvPr>
          <p:cNvGraphicFramePr>
            <a:graphicFrameLocks noGrp="1"/>
          </p:cNvGraphicFramePr>
          <p:nvPr>
            <p:extLst>
              <p:ext uri="{D42A27DB-BD31-4B8C-83A1-F6EECF244321}">
                <p14:modId xmlns:p14="http://schemas.microsoft.com/office/powerpoint/2010/main" val="131957017"/>
              </p:ext>
            </p:extLst>
          </p:nvPr>
        </p:nvGraphicFramePr>
        <p:xfrm>
          <a:off x="328319" y="1211089"/>
          <a:ext cx="8567736" cy="4968240"/>
        </p:xfrm>
        <a:graphic>
          <a:graphicData uri="http://schemas.openxmlformats.org/drawingml/2006/table">
            <a:tbl>
              <a:tblPr firstRow="1" bandRow="1">
                <a:tableStyleId>{1FECB4D8-DB02-4DC6-A0A2-4F2EBAE1DC90}</a:tableStyleId>
              </a:tblPr>
              <a:tblGrid>
                <a:gridCol w="1723401">
                  <a:extLst>
                    <a:ext uri="{9D8B030D-6E8A-4147-A177-3AD203B41FA5}">
                      <a16:colId xmlns:a16="http://schemas.microsoft.com/office/drawing/2014/main" val="2732522860"/>
                    </a:ext>
                  </a:extLst>
                </a:gridCol>
                <a:gridCol w="3600400">
                  <a:extLst>
                    <a:ext uri="{9D8B030D-6E8A-4147-A177-3AD203B41FA5}">
                      <a16:colId xmlns:a16="http://schemas.microsoft.com/office/drawing/2014/main" val="1201769707"/>
                    </a:ext>
                  </a:extLst>
                </a:gridCol>
                <a:gridCol w="3243935">
                  <a:extLst>
                    <a:ext uri="{9D8B030D-6E8A-4147-A177-3AD203B41FA5}">
                      <a16:colId xmlns:a16="http://schemas.microsoft.com/office/drawing/2014/main" val="3745553666"/>
                    </a:ext>
                  </a:extLst>
                </a:gridCol>
              </a:tblGrid>
              <a:tr h="299522">
                <a:tc>
                  <a:txBody>
                    <a:bodyPr/>
                    <a:lstStyle/>
                    <a:p>
                      <a:r>
                        <a:rPr lang="es-EC" sz="1400" dirty="0"/>
                        <a:t>PROCESO</a:t>
                      </a:r>
                      <a:endParaRPr lang="en-US" sz="1400" dirty="0"/>
                    </a:p>
                  </a:txBody>
                  <a:tcPr/>
                </a:tc>
                <a:tc>
                  <a:txBody>
                    <a:bodyPr/>
                    <a:lstStyle/>
                    <a:p>
                      <a:r>
                        <a:rPr lang="es-EC" sz="1400" dirty="0"/>
                        <a:t>HALLAZGO</a:t>
                      </a:r>
                      <a:endParaRPr lang="en-US" sz="1400" dirty="0"/>
                    </a:p>
                  </a:txBody>
                  <a:tcPr/>
                </a:tc>
                <a:tc>
                  <a:txBody>
                    <a:bodyPr/>
                    <a:lstStyle/>
                    <a:p>
                      <a:r>
                        <a:rPr lang="es-EC" sz="1400" dirty="0"/>
                        <a:t>RECOMENDACIÓN</a:t>
                      </a:r>
                      <a:endParaRPr lang="en-US" sz="1400" dirty="0"/>
                    </a:p>
                  </a:txBody>
                  <a:tcPr/>
                </a:tc>
                <a:extLst>
                  <a:ext uri="{0D108BD9-81ED-4DB2-BD59-A6C34878D82A}">
                    <a16:rowId xmlns:a16="http://schemas.microsoft.com/office/drawing/2014/main" val="2706358246"/>
                  </a:ext>
                </a:extLst>
              </a:tr>
              <a:tr h="1767179">
                <a:tc>
                  <a:txBody>
                    <a:bodyPr/>
                    <a:lstStyle/>
                    <a:p>
                      <a:r>
                        <a:rPr lang="es-EC" sz="1400" b="1" dirty="0"/>
                        <a:t>MODELADO PROCESOS Y SIMULACION:  </a:t>
                      </a:r>
                      <a:r>
                        <a:rPr lang="en-US" sz="1400" b="1" kern="1200" dirty="0">
                          <a:solidFill>
                            <a:schemeClr val="dk1"/>
                          </a:solidFill>
                          <a:effectLst/>
                        </a:rPr>
                        <a:t>ADMINISTRACIÓN DE INCIDENTES - GESTIÓN DE CONTACTOS</a:t>
                      </a:r>
                      <a:endParaRPr lang="en-US" sz="1400" b="1" dirty="0"/>
                    </a:p>
                  </a:txBody>
                  <a:tcPr/>
                </a:tc>
                <a:tc>
                  <a:txBody>
                    <a:bodyPr/>
                    <a:lstStyle/>
                    <a:p>
                      <a:pPr algn="just"/>
                      <a:r>
                        <a:rPr lang="en-US" sz="1400" dirty="0" err="1"/>
                        <a:t>En</a:t>
                      </a:r>
                      <a:r>
                        <a:rPr lang="en-US" sz="1400" dirty="0"/>
                        <a:t> </a:t>
                      </a:r>
                      <a:r>
                        <a:rPr lang="en-US" sz="1400" dirty="0" err="1"/>
                        <a:t>el</a:t>
                      </a:r>
                      <a:r>
                        <a:rPr lang="en-US" sz="1400" dirty="0"/>
                        <a:t> scenario actual; 3 </a:t>
                      </a:r>
                      <a:r>
                        <a:rPr lang="en-US" sz="1400" dirty="0" err="1"/>
                        <a:t>agentes</a:t>
                      </a:r>
                      <a:r>
                        <a:rPr lang="en-US" sz="1400" dirty="0"/>
                        <a:t> de </a:t>
                      </a:r>
                      <a:r>
                        <a:rPr lang="en-US" sz="1400" dirty="0" err="1"/>
                        <a:t>atención</a:t>
                      </a:r>
                      <a:r>
                        <a:rPr lang="en-US" sz="1400" dirty="0"/>
                        <a:t> </a:t>
                      </a:r>
                      <a:r>
                        <a:rPr lang="en-US" sz="1400" dirty="0" err="1"/>
                        <a:t>en</a:t>
                      </a:r>
                      <a:r>
                        <a:rPr lang="en-US" sz="1400" dirty="0"/>
                        <a:t> service Desk y 10 </a:t>
                      </a:r>
                      <a:r>
                        <a:rPr lang="en-US" sz="1400" dirty="0" err="1"/>
                        <a:t>agentes</a:t>
                      </a:r>
                      <a:r>
                        <a:rPr lang="en-US" sz="1400" dirty="0"/>
                        <a:t> de soporte </a:t>
                      </a:r>
                      <a:r>
                        <a:rPr lang="en-US" sz="1400" dirty="0" err="1"/>
                        <a:t>en</a:t>
                      </a:r>
                      <a:r>
                        <a:rPr lang="en-US" sz="1400" dirty="0"/>
                        <a:t> sitio, </a:t>
                      </a:r>
                      <a:r>
                        <a:rPr lang="en-US" sz="1400" dirty="0" err="1"/>
                        <a:t>existe</a:t>
                      </a:r>
                      <a:r>
                        <a:rPr lang="en-US" sz="1400" dirty="0"/>
                        <a:t> </a:t>
                      </a:r>
                      <a:r>
                        <a:rPr lang="es-EC" sz="1400" kern="1200" dirty="0">
                          <a:solidFill>
                            <a:schemeClr val="dk1"/>
                          </a:solidFill>
                          <a:effectLst/>
                        </a:rPr>
                        <a:t>demoras en las atenciones de tickets, lo que genera </a:t>
                      </a:r>
                      <a:r>
                        <a:rPr lang="en-US" sz="1400" dirty="0"/>
                        <a:t>un </a:t>
                      </a:r>
                      <a:r>
                        <a:rPr lang="en-US" sz="1400" dirty="0" err="1"/>
                        <a:t>cuello</a:t>
                      </a:r>
                      <a:r>
                        <a:rPr lang="en-US" sz="1400" dirty="0"/>
                        <a:t> de </a:t>
                      </a:r>
                      <a:r>
                        <a:rPr lang="en-US" sz="1400" dirty="0" err="1"/>
                        <a:t>botella</a:t>
                      </a:r>
                      <a:r>
                        <a:rPr lang="en-US" sz="1400" dirty="0"/>
                        <a:t> </a:t>
                      </a:r>
                      <a:r>
                        <a:rPr lang="en-US" sz="1400" dirty="0" err="1"/>
                        <a:t>en</a:t>
                      </a:r>
                      <a:r>
                        <a:rPr lang="en-US" sz="1400" dirty="0"/>
                        <a:t> la </a:t>
                      </a:r>
                      <a:r>
                        <a:rPr lang="en-US" sz="1400" dirty="0" err="1"/>
                        <a:t>atención</a:t>
                      </a:r>
                      <a:r>
                        <a:rPr lang="en-US" sz="1400" dirty="0"/>
                        <a:t> de primer </a:t>
                      </a:r>
                      <a:r>
                        <a:rPr lang="en-US" sz="1400" dirty="0" err="1"/>
                        <a:t>nivel</a:t>
                      </a:r>
                      <a:r>
                        <a:rPr lang="en-US" sz="1400" dirty="0"/>
                        <a:t>, </a:t>
                      </a:r>
                      <a:r>
                        <a:rPr lang="en-US" sz="1400" dirty="0" err="1"/>
                        <a:t>reflejando</a:t>
                      </a:r>
                      <a:r>
                        <a:rPr lang="en-US" sz="1400" dirty="0"/>
                        <a:t> altos </a:t>
                      </a:r>
                      <a:r>
                        <a:rPr lang="en-US" sz="1400" dirty="0" err="1"/>
                        <a:t>tiempos</a:t>
                      </a:r>
                      <a:r>
                        <a:rPr lang="en-US" sz="1400" dirty="0"/>
                        <a:t> de </a:t>
                      </a:r>
                      <a:r>
                        <a:rPr lang="en-US" sz="1400" dirty="0" err="1"/>
                        <a:t>espera</a:t>
                      </a:r>
                      <a:r>
                        <a:rPr lang="en-US" sz="1400" dirty="0"/>
                        <a:t> y </a:t>
                      </a:r>
                      <a:r>
                        <a:rPr lang="en-US" sz="1400" dirty="0" err="1"/>
                        <a:t>reclamos</a:t>
                      </a:r>
                      <a:r>
                        <a:rPr lang="en-US" sz="1400" dirty="0"/>
                        <a:t> por </a:t>
                      </a:r>
                      <a:r>
                        <a:rPr lang="en-US" sz="1400" dirty="0" err="1"/>
                        <a:t>parte</a:t>
                      </a:r>
                      <a:r>
                        <a:rPr lang="en-US" sz="1400" dirty="0"/>
                        <a:t> de los </a:t>
                      </a:r>
                      <a:r>
                        <a:rPr lang="en-US" sz="1400" dirty="0" err="1"/>
                        <a:t>usuarios</a:t>
                      </a:r>
                      <a:r>
                        <a:rPr lang="en-US" sz="1400" dirty="0"/>
                        <a:t> de los </a:t>
                      </a:r>
                      <a:r>
                        <a:rPr lang="en-US" sz="1400" dirty="0" err="1"/>
                        <a:t>diferentes</a:t>
                      </a:r>
                      <a:r>
                        <a:rPr lang="en-US" sz="1400" dirty="0"/>
                        <a:t> </a:t>
                      </a:r>
                      <a:r>
                        <a:rPr lang="en-US" sz="1400" dirty="0" err="1"/>
                        <a:t>paises</a:t>
                      </a:r>
                      <a:r>
                        <a:rPr lang="en-US" sz="1400" dirty="0"/>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kern="1200" dirty="0">
                          <a:solidFill>
                            <a:schemeClr val="dk1"/>
                          </a:solidFill>
                          <a:effectLst/>
                        </a:rPr>
                        <a:t>Con base en la simulación realizada con la herramienta Bizagi, en los procesos  Gestión de Incidentes como Gestión de contactos, si se duplicaría la capacidad de técnicos de atención en la mesa de ayuda de 3 a 6 recursos, se podría mejorar significativamente el tiempo de atención en un 73%.</a:t>
                      </a:r>
                      <a:endParaRPr lang="en-US" sz="1400" dirty="0"/>
                    </a:p>
                  </a:txBody>
                  <a:tcPr/>
                </a:tc>
                <a:extLst>
                  <a:ext uri="{0D108BD9-81ED-4DB2-BD59-A6C34878D82A}">
                    <a16:rowId xmlns:a16="http://schemas.microsoft.com/office/drawing/2014/main" val="2535645738"/>
                  </a:ext>
                </a:extLst>
              </a:tr>
              <a:tr h="2815505">
                <a:tc>
                  <a:txBody>
                    <a:bodyPr/>
                    <a:lstStyle/>
                    <a:p>
                      <a:r>
                        <a:rPr lang="es-EC" sz="1400" b="1" kern="1200" dirty="0">
                          <a:solidFill>
                            <a:schemeClr val="dk1"/>
                          </a:solidFill>
                          <a:effectLst/>
                        </a:rPr>
                        <a:t>ATENCIÓN DE TICKETS: SERVICE DESK Y FIELD SUPPORT</a:t>
                      </a:r>
                      <a:endParaRPr lang="en-US" sz="1400" b="1" kern="1200" dirty="0">
                        <a:solidFill>
                          <a:schemeClr val="dk1"/>
                        </a:solidFill>
                        <a:effectLst/>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rPr>
                        <a:t>La mayor cantidad de tickets de soporte son generados mediante la solicitud de creación del ticket por su portal web “SAP_CONNECT”. Es evidente que el personal de Ferrero prefiere enviar su solicitud por mail o mediante el portal y no contactando al número de mesa de ayuda, que debe ser el único punto de contacto para atención a los usuarios. </a:t>
                      </a:r>
                      <a:endParaRPr lang="en-US" sz="1400" kern="1200" dirty="0">
                        <a:solidFill>
                          <a:schemeClr val="dk1"/>
                        </a:solidFill>
                        <a:effectLst/>
                      </a:endParaRPr>
                    </a:p>
                    <a:p>
                      <a:pPr algn="just"/>
                      <a:endParaRPr lang="en-US" sz="1400" kern="1200" dirty="0">
                        <a:solidFill>
                          <a:schemeClr val="dk1"/>
                        </a:solidFill>
                        <a:effectLst/>
                        <a:latin typeface="+mn-lt"/>
                        <a:ea typeface="+mn-ea"/>
                        <a:cs typeface="+mn-cs"/>
                      </a:endParaRPr>
                    </a:p>
                  </a:txBody>
                  <a:tcPr/>
                </a:tc>
                <a:tc>
                  <a:txBody>
                    <a:bodyPr/>
                    <a:lstStyle/>
                    <a:p>
                      <a:pPr lvl="0" algn="just"/>
                      <a:r>
                        <a:rPr lang="es-EC" sz="1400" kern="1200" dirty="0">
                          <a:solidFill>
                            <a:schemeClr val="dk1"/>
                          </a:solidFill>
                          <a:effectLst/>
                        </a:rPr>
                        <a:t>Reforzar la comunicación de los puntos de contacto de IT, principalmente con la funcionalidad del Service Desk que es el único punto de contacto, al cual todos los usuarios podrían comunicarse de manera inmediata para asistencia y soporte remoto en línea. </a:t>
                      </a:r>
                      <a:endParaRPr lang="en-US" sz="1400" kern="1200" dirty="0">
                        <a:solidFill>
                          <a:schemeClr val="dk1"/>
                        </a:solidFill>
                        <a:effectLst/>
                      </a:endParaRPr>
                    </a:p>
                    <a:p>
                      <a:pPr lvl="0" algn="just"/>
                      <a:r>
                        <a:rPr lang="es-EC" sz="1400" kern="1200" dirty="0">
                          <a:solidFill>
                            <a:schemeClr val="dk1"/>
                          </a:solidFill>
                          <a:effectLst/>
                        </a:rPr>
                        <a:t>Dar a conocer al negocio el modelo de servicio implementado para la atención de solicitudes e incidentes. Generando un vínculo de confianza entre el </a:t>
                      </a:r>
                      <a:r>
                        <a:rPr lang="es-EC" sz="1400" kern="1200" dirty="0" err="1">
                          <a:solidFill>
                            <a:schemeClr val="dk1"/>
                          </a:solidFill>
                          <a:effectLst/>
                        </a:rPr>
                        <a:t>service</a:t>
                      </a:r>
                      <a:r>
                        <a:rPr lang="es-EC" sz="1400" kern="1200" dirty="0">
                          <a:solidFill>
                            <a:schemeClr val="dk1"/>
                          </a:solidFill>
                          <a:effectLst/>
                        </a:rPr>
                        <a:t> </a:t>
                      </a:r>
                      <a:r>
                        <a:rPr lang="es-EC" sz="1400" kern="1200" dirty="0" err="1">
                          <a:solidFill>
                            <a:schemeClr val="dk1"/>
                          </a:solidFill>
                          <a:effectLst/>
                        </a:rPr>
                        <a:t>desk</a:t>
                      </a:r>
                      <a:r>
                        <a:rPr lang="es-EC" sz="1400" kern="1200" dirty="0">
                          <a:solidFill>
                            <a:schemeClr val="dk1"/>
                          </a:solidFill>
                          <a:effectLst/>
                        </a:rPr>
                        <a:t> y los usuarios.</a:t>
                      </a:r>
                      <a:endParaRPr lang="en-US" sz="1400" kern="1200" dirty="0">
                        <a:solidFill>
                          <a:schemeClr val="dk1"/>
                        </a:solidFill>
                        <a:effectLst/>
                      </a:endParaRPr>
                    </a:p>
                    <a:p>
                      <a:pPr algn="just"/>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2579468856"/>
                  </a:ext>
                </a:extLst>
              </a:tr>
            </a:tbl>
          </a:graphicData>
        </a:graphic>
      </p:graphicFrame>
    </p:spTree>
    <p:extLst>
      <p:ext uri="{BB962C8B-B14F-4D97-AF65-F5344CB8AC3E}">
        <p14:creationId xmlns:p14="http://schemas.microsoft.com/office/powerpoint/2010/main" val="386271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4568"/>
            <a:ext cx="406845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 DE MEJORAS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2"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2827685A-1367-4819-8BA6-EC815A7CC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7" name="Tabla 6">
            <a:extLst>
              <a:ext uri="{FF2B5EF4-FFF2-40B4-BE49-F238E27FC236}">
                <a16:creationId xmlns:a16="http://schemas.microsoft.com/office/drawing/2014/main" id="{04B8FFE5-DC0E-41C8-9D5C-2F49B2541101}"/>
              </a:ext>
            </a:extLst>
          </p:cNvPr>
          <p:cNvGraphicFramePr>
            <a:graphicFrameLocks noGrp="1"/>
          </p:cNvGraphicFramePr>
          <p:nvPr>
            <p:extLst>
              <p:ext uri="{D42A27DB-BD31-4B8C-83A1-F6EECF244321}">
                <p14:modId xmlns:p14="http://schemas.microsoft.com/office/powerpoint/2010/main" val="3543122435"/>
              </p:ext>
            </p:extLst>
          </p:nvPr>
        </p:nvGraphicFramePr>
        <p:xfrm>
          <a:off x="709550" y="1511772"/>
          <a:ext cx="7724900" cy="4203747"/>
        </p:xfrm>
        <a:graphic>
          <a:graphicData uri="http://schemas.openxmlformats.org/drawingml/2006/table">
            <a:tbl>
              <a:tblPr firstRow="1" firstCol="1" bandRow="1">
                <a:tableStyleId>{1FECB4D8-DB02-4DC6-A0A2-4F2EBAE1DC90}</a:tableStyleId>
              </a:tblPr>
              <a:tblGrid>
                <a:gridCol w="2350282">
                  <a:extLst>
                    <a:ext uri="{9D8B030D-6E8A-4147-A177-3AD203B41FA5}">
                      <a16:colId xmlns:a16="http://schemas.microsoft.com/office/drawing/2014/main" val="3971894711"/>
                    </a:ext>
                  </a:extLst>
                </a:gridCol>
                <a:gridCol w="4248472">
                  <a:extLst>
                    <a:ext uri="{9D8B030D-6E8A-4147-A177-3AD203B41FA5}">
                      <a16:colId xmlns:a16="http://schemas.microsoft.com/office/drawing/2014/main" val="2450899950"/>
                    </a:ext>
                  </a:extLst>
                </a:gridCol>
                <a:gridCol w="1126146">
                  <a:extLst>
                    <a:ext uri="{9D8B030D-6E8A-4147-A177-3AD203B41FA5}">
                      <a16:colId xmlns:a16="http://schemas.microsoft.com/office/drawing/2014/main" val="1518580894"/>
                    </a:ext>
                  </a:extLst>
                </a:gridCol>
              </a:tblGrid>
              <a:tr h="527778">
                <a:tc>
                  <a:txBody>
                    <a:bodyPr/>
                    <a:lstStyle/>
                    <a:p>
                      <a:pPr>
                        <a:lnSpc>
                          <a:spcPct val="107000"/>
                        </a:lnSpc>
                        <a:spcAft>
                          <a:spcPts val="800"/>
                        </a:spcAft>
                      </a:pPr>
                      <a:r>
                        <a:rPr lang="en-US" sz="1600" b="1" dirty="0">
                          <a:solidFill>
                            <a:schemeClr val="bg1"/>
                          </a:solidFill>
                          <a:effectLst/>
                        </a:rPr>
                        <a:t>PRÁCTICA DE LA GESTIÓN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600" b="1" dirty="0">
                          <a:solidFill>
                            <a:schemeClr val="bg1"/>
                          </a:solidFill>
                          <a:effectLst/>
                        </a:rPr>
                        <a:t>ACTIVIDAD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600" b="1" dirty="0">
                          <a:solidFill>
                            <a:schemeClr val="bg1"/>
                          </a:solidFill>
                          <a:effectLst/>
                        </a:rPr>
                        <a:t>PRIORIDAD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extLst>
                  <a:ext uri="{0D108BD9-81ED-4DB2-BD59-A6C34878D82A}">
                    <a16:rowId xmlns:a16="http://schemas.microsoft.com/office/drawing/2014/main" val="2450105758"/>
                  </a:ext>
                </a:extLst>
              </a:tr>
              <a:tr h="503922">
                <a:tc rowSpan="3">
                  <a:txBody>
                    <a:bodyPr/>
                    <a:lstStyle/>
                    <a:p>
                      <a:pPr>
                        <a:lnSpc>
                          <a:spcPct val="107000"/>
                        </a:lnSpc>
                        <a:spcAft>
                          <a:spcPts val="800"/>
                        </a:spcAft>
                      </a:pPr>
                      <a:r>
                        <a:rPr lang="es-EC" sz="1200" b="1" dirty="0">
                          <a:solidFill>
                            <a:srgbClr val="000000"/>
                          </a:solidFill>
                          <a:effectLst/>
                        </a:rPr>
                        <a:t>DSS02.01 Definir esquemas de clasificación para incidentes y peticiones de servicio.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ctr"/>
                </a:tc>
                <a:tc>
                  <a:txBody>
                    <a:bodyPr/>
                    <a:lstStyle/>
                    <a:p>
                      <a:pPr>
                        <a:lnSpc>
                          <a:spcPct val="107000"/>
                        </a:lnSpc>
                        <a:spcAft>
                          <a:spcPts val="800"/>
                        </a:spcAft>
                      </a:pPr>
                      <a:r>
                        <a:rPr lang="es-EC" sz="1200" dirty="0">
                          <a:solidFill>
                            <a:srgbClr val="000000"/>
                          </a:solidFill>
                          <a:effectLst/>
                        </a:rPr>
                        <a:t>2. Definir modelos de incidentes sobre errores conocidos para permitir una resolución eficiente y eficaz.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Alta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chemeClr val="accent6">
                        <a:lumMod val="40000"/>
                        <a:lumOff val="60000"/>
                      </a:schemeClr>
                    </a:solidFill>
                  </a:tcPr>
                </a:tc>
                <a:extLst>
                  <a:ext uri="{0D108BD9-81ED-4DB2-BD59-A6C34878D82A}">
                    <a16:rowId xmlns:a16="http://schemas.microsoft.com/office/drawing/2014/main" val="973181752"/>
                  </a:ext>
                </a:extLst>
              </a:tr>
              <a:tr h="631311">
                <a:tc vMerge="1">
                  <a:txBody>
                    <a:bodyPr/>
                    <a:lstStyle/>
                    <a:p>
                      <a:endParaRPr lang="en-US"/>
                    </a:p>
                  </a:txBody>
                  <a:tcPr/>
                </a:tc>
                <a:tc>
                  <a:txBody>
                    <a:bodyPr/>
                    <a:lstStyle/>
                    <a:p>
                      <a:pPr>
                        <a:lnSpc>
                          <a:spcPct val="107000"/>
                        </a:lnSpc>
                        <a:spcAft>
                          <a:spcPts val="800"/>
                        </a:spcAft>
                      </a:pPr>
                      <a:r>
                        <a:rPr lang="es-EC" sz="1200" dirty="0">
                          <a:solidFill>
                            <a:srgbClr val="000000"/>
                          </a:solidFill>
                          <a:effectLst/>
                        </a:rPr>
                        <a:t>3. Definir modelos de solicitud de servicios conforme al tipo de solicitud de servicios para permitir la autoayuda y un servicio eficiente para solicitudes estándar.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Media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rgbClr val="FFFF99"/>
                    </a:solidFill>
                  </a:tcPr>
                </a:tc>
                <a:extLst>
                  <a:ext uri="{0D108BD9-81ED-4DB2-BD59-A6C34878D82A}">
                    <a16:rowId xmlns:a16="http://schemas.microsoft.com/office/drawing/2014/main" val="4157033136"/>
                  </a:ext>
                </a:extLst>
              </a:tr>
              <a:tr h="631311">
                <a:tc vMerge="1">
                  <a:txBody>
                    <a:bodyPr/>
                    <a:lstStyle/>
                    <a:p>
                      <a:endParaRPr lang="en-US"/>
                    </a:p>
                  </a:txBody>
                  <a:tcPr/>
                </a:tc>
                <a:tc>
                  <a:txBody>
                    <a:bodyPr/>
                    <a:lstStyle/>
                    <a:p>
                      <a:pPr>
                        <a:lnSpc>
                          <a:spcPct val="107000"/>
                        </a:lnSpc>
                        <a:spcAft>
                          <a:spcPts val="800"/>
                        </a:spcAft>
                      </a:pPr>
                      <a:r>
                        <a:rPr lang="es-EC" sz="1200" dirty="0">
                          <a:solidFill>
                            <a:srgbClr val="000000"/>
                          </a:solidFill>
                          <a:effectLst/>
                        </a:rPr>
                        <a:t>5. Definir las fuentes de conocimiento sobre incidentes y solicitudes y describir cómo usarlas.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Media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rgbClr val="FFFF99"/>
                    </a:solidFill>
                  </a:tcPr>
                </a:tc>
                <a:extLst>
                  <a:ext uri="{0D108BD9-81ED-4DB2-BD59-A6C34878D82A}">
                    <a16:rowId xmlns:a16="http://schemas.microsoft.com/office/drawing/2014/main" val="3624879363"/>
                  </a:ext>
                </a:extLst>
              </a:tr>
              <a:tr h="518350">
                <a:tc>
                  <a:txBody>
                    <a:bodyPr/>
                    <a:lstStyle/>
                    <a:p>
                      <a:pPr>
                        <a:lnSpc>
                          <a:spcPct val="107000"/>
                        </a:lnSpc>
                        <a:spcAft>
                          <a:spcPts val="800"/>
                        </a:spcAft>
                      </a:pPr>
                      <a:r>
                        <a:rPr lang="es-EC" sz="1200" b="1">
                          <a:solidFill>
                            <a:srgbClr val="000000"/>
                          </a:solidFill>
                          <a:effectLst/>
                        </a:rPr>
                        <a:t>DSS02.03 Verificar, aprobar y resolver peticiones de servicio.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ctr"/>
                </a:tc>
                <a:tc>
                  <a:txBody>
                    <a:bodyPr/>
                    <a:lstStyle/>
                    <a:p>
                      <a:pPr>
                        <a:lnSpc>
                          <a:spcPct val="107000"/>
                        </a:lnSpc>
                        <a:spcAft>
                          <a:spcPts val="800"/>
                        </a:spcAft>
                      </a:pPr>
                      <a:r>
                        <a:rPr lang="es-EC" sz="1200" dirty="0">
                          <a:solidFill>
                            <a:srgbClr val="000000"/>
                          </a:solidFill>
                          <a:effectLst/>
                        </a:rPr>
                        <a:t>3. Cumplir con las solicitudes realizando el proceso de solicitud seleccionado. Cuando sea posible, usar menús automáticos de autoayuda y modelos de solicitud predefinidas para elementos solicitados con frecuencia.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Alta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chemeClr val="accent6">
                        <a:lumMod val="40000"/>
                        <a:lumOff val="60000"/>
                      </a:schemeClr>
                    </a:solidFill>
                  </a:tcPr>
                </a:tc>
                <a:extLst>
                  <a:ext uri="{0D108BD9-81ED-4DB2-BD59-A6C34878D82A}">
                    <a16:rowId xmlns:a16="http://schemas.microsoft.com/office/drawing/2014/main" val="2014979580"/>
                  </a:ext>
                </a:extLst>
              </a:tr>
              <a:tr h="503922">
                <a:tc rowSpan="2">
                  <a:txBody>
                    <a:bodyPr/>
                    <a:lstStyle/>
                    <a:p>
                      <a:pPr>
                        <a:lnSpc>
                          <a:spcPct val="107000"/>
                        </a:lnSpc>
                        <a:spcAft>
                          <a:spcPts val="800"/>
                        </a:spcAft>
                      </a:pPr>
                      <a:r>
                        <a:rPr lang="es-EC" sz="1200" b="1">
                          <a:solidFill>
                            <a:srgbClr val="000000"/>
                          </a:solidFill>
                          <a:effectLst/>
                        </a:rPr>
                        <a:t>DSS02.05 Resolver y recuperarse de los incidentes.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ctr"/>
                </a:tc>
                <a:tc>
                  <a:txBody>
                    <a:bodyPr/>
                    <a:lstStyle/>
                    <a:p>
                      <a:pPr>
                        <a:lnSpc>
                          <a:spcPct val="107000"/>
                        </a:lnSpc>
                        <a:spcAft>
                          <a:spcPts val="800"/>
                        </a:spcAft>
                      </a:pPr>
                      <a:r>
                        <a:rPr lang="es-EC" sz="1200" dirty="0">
                          <a:solidFill>
                            <a:srgbClr val="000000"/>
                          </a:solidFill>
                          <a:effectLst/>
                        </a:rPr>
                        <a:t>2. Registrar, si se usaron, </a:t>
                      </a:r>
                      <a:r>
                        <a:rPr lang="es-EC" sz="1200" dirty="0" err="1">
                          <a:solidFill>
                            <a:srgbClr val="000000"/>
                          </a:solidFill>
                          <a:effectLst/>
                        </a:rPr>
                        <a:t>workarounds</a:t>
                      </a:r>
                      <a:r>
                        <a:rPr lang="es-EC" sz="1200" dirty="0">
                          <a:solidFill>
                            <a:srgbClr val="000000"/>
                          </a:solidFill>
                          <a:effectLst/>
                        </a:rPr>
                        <a:t> para la resolución de incidentes.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Baja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chemeClr val="accent3">
                        <a:lumMod val="40000"/>
                        <a:lumOff val="60000"/>
                      </a:schemeClr>
                    </a:solidFill>
                  </a:tcPr>
                </a:tc>
                <a:extLst>
                  <a:ext uri="{0D108BD9-81ED-4DB2-BD59-A6C34878D82A}">
                    <a16:rowId xmlns:a16="http://schemas.microsoft.com/office/drawing/2014/main" val="1648884590"/>
                  </a:ext>
                </a:extLst>
              </a:tr>
              <a:tr h="631311">
                <a:tc vMerge="1">
                  <a:txBody>
                    <a:bodyPr/>
                    <a:lstStyle/>
                    <a:p>
                      <a:endParaRPr lang="en-US"/>
                    </a:p>
                  </a:txBody>
                  <a:tcPr/>
                </a:tc>
                <a:tc>
                  <a:txBody>
                    <a:bodyPr/>
                    <a:lstStyle/>
                    <a:p>
                      <a:pPr>
                        <a:lnSpc>
                          <a:spcPct val="107000"/>
                        </a:lnSpc>
                        <a:spcAft>
                          <a:spcPts val="800"/>
                        </a:spcAft>
                      </a:pPr>
                      <a:r>
                        <a:rPr lang="es-EC" sz="1200" dirty="0">
                          <a:solidFill>
                            <a:srgbClr val="000000"/>
                          </a:solidFill>
                          <a:effectLst/>
                        </a:rPr>
                        <a:t>4. Documentar la resolución de incidentes y evaluar si la resolución puede usarse como una fuente de conocimiento futura.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tc>
                <a:tc>
                  <a:txBody>
                    <a:bodyPr/>
                    <a:lstStyle/>
                    <a:p>
                      <a:pPr>
                        <a:lnSpc>
                          <a:spcPct val="107000"/>
                        </a:lnSpc>
                        <a:spcAft>
                          <a:spcPts val="800"/>
                        </a:spcAft>
                      </a:pPr>
                      <a:r>
                        <a:rPr lang="en-US" sz="1200" dirty="0">
                          <a:solidFill>
                            <a:srgbClr val="000000"/>
                          </a:solidFill>
                          <a:effectLst/>
                        </a:rPr>
                        <a:t>Media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480" marR="48480" marT="0" marB="0" anchor="b">
                    <a:solidFill>
                      <a:srgbClr val="FFFF99"/>
                    </a:solidFill>
                  </a:tcPr>
                </a:tc>
                <a:extLst>
                  <a:ext uri="{0D108BD9-81ED-4DB2-BD59-A6C34878D82A}">
                    <a16:rowId xmlns:a16="http://schemas.microsoft.com/office/drawing/2014/main" val="2039819030"/>
                  </a:ext>
                </a:extLst>
              </a:tr>
            </a:tbl>
          </a:graphicData>
        </a:graphic>
      </p:graphicFrame>
    </p:spTree>
    <p:extLst>
      <p:ext uri="{BB962C8B-B14F-4D97-AF65-F5344CB8AC3E}">
        <p14:creationId xmlns:p14="http://schemas.microsoft.com/office/powerpoint/2010/main" val="301302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4568"/>
            <a:ext cx="406845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 DE MEJORAS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2"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2827685A-1367-4819-8BA6-EC815A7CC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3" name="Tabla 2">
            <a:extLst>
              <a:ext uri="{FF2B5EF4-FFF2-40B4-BE49-F238E27FC236}">
                <a16:creationId xmlns:a16="http://schemas.microsoft.com/office/drawing/2014/main" id="{6D1D6668-663D-4B14-8E62-CBC92AF0450A}"/>
              </a:ext>
            </a:extLst>
          </p:cNvPr>
          <p:cNvGraphicFramePr>
            <a:graphicFrameLocks noGrp="1"/>
          </p:cNvGraphicFramePr>
          <p:nvPr>
            <p:extLst>
              <p:ext uri="{D42A27DB-BD31-4B8C-83A1-F6EECF244321}">
                <p14:modId xmlns:p14="http://schemas.microsoft.com/office/powerpoint/2010/main" val="889460184"/>
              </p:ext>
            </p:extLst>
          </p:nvPr>
        </p:nvGraphicFramePr>
        <p:xfrm>
          <a:off x="355947" y="1334468"/>
          <a:ext cx="8432106" cy="4763760"/>
        </p:xfrm>
        <a:graphic>
          <a:graphicData uri="http://schemas.openxmlformats.org/drawingml/2006/table">
            <a:tbl>
              <a:tblPr firstRow="1" firstCol="1" bandRow="1">
                <a:tableStyleId>{F5AB1C69-6EDB-4FF4-983F-18BD219EF322}</a:tableStyleId>
              </a:tblPr>
              <a:tblGrid>
                <a:gridCol w="1585610">
                  <a:extLst>
                    <a:ext uri="{9D8B030D-6E8A-4147-A177-3AD203B41FA5}">
                      <a16:colId xmlns:a16="http://schemas.microsoft.com/office/drawing/2014/main" val="3540501948"/>
                    </a:ext>
                  </a:extLst>
                </a:gridCol>
                <a:gridCol w="4038184">
                  <a:extLst>
                    <a:ext uri="{9D8B030D-6E8A-4147-A177-3AD203B41FA5}">
                      <a16:colId xmlns:a16="http://schemas.microsoft.com/office/drawing/2014/main" val="2940562016"/>
                    </a:ext>
                  </a:extLst>
                </a:gridCol>
                <a:gridCol w="720080">
                  <a:extLst>
                    <a:ext uri="{9D8B030D-6E8A-4147-A177-3AD203B41FA5}">
                      <a16:colId xmlns:a16="http://schemas.microsoft.com/office/drawing/2014/main" val="2926826748"/>
                    </a:ext>
                  </a:extLst>
                </a:gridCol>
                <a:gridCol w="936104">
                  <a:extLst>
                    <a:ext uri="{9D8B030D-6E8A-4147-A177-3AD203B41FA5}">
                      <a16:colId xmlns:a16="http://schemas.microsoft.com/office/drawing/2014/main" val="2512896877"/>
                    </a:ext>
                  </a:extLst>
                </a:gridCol>
                <a:gridCol w="1152128">
                  <a:extLst>
                    <a:ext uri="{9D8B030D-6E8A-4147-A177-3AD203B41FA5}">
                      <a16:colId xmlns:a16="http://schemas.microsoft.com/office/drawing/2014/main" val="740933668"/>
                    </a:ext>
                  </a:extLst>
                </a:gridCol>
              </a:tblGrid>
              <a:tr h="549649">
                <a:tc>
                  <a:txBody>
                    <a:bodyPr/>
                    <a:lstStyle/>
                    <a:p>
                      <a:pPr>
                        <a:lnSpc>
                          <a:spcPct val="200000"/>
                        </a:lnSpc>
                      </a:pPr>
                      <a:br>
                        <a:rPr lang="es-EC" sz="1200" dirty="0">
                          <a:effectLst/>
                        </a:rPr>
                      </a:br>
                      <a:r>
                        <a:rPr lang="es-EC" sz="1200" dirty="0">
                          <a:effectLst/>
                        </a:rPr>
                        <a:t>Oportunidad de Mejora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Acción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Prioridad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Responsable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Fecha Entrega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1779487974"/>
                  </a:ext>
                </a:extLst>
              </a:tr>
              <a:tr h="805074">
                <a:tc rowSpan="3">
                  <a:txBody>
                    <a:bodyPr/>
                    <a:lstStyle/>
                    <a:p>
                      <a:pPr>
                        <a:lnSpc>
                          <a:spcPct val="200000"/>
                        </a:lnSpc>
                      </a:pPr>
                      <a:r>
                        <a:rPr lang="es-EC" sz="1200" dirty="0">
                          <a:effectLst/>
                        </a:rPr>
                        <a:t>DSS02.01 Definir esquemas de clasificación para incidentes y peticiones de servicio.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2. Definir modelos de incidentes sobre errores conocidos para permitir una resolución eficiente y eficaz.</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Alta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Corto Plazo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4056098563"/>
                  </a:ext>
                </a:extLst>
              </a:tr>
              <a:tr h="1008112">
                <a:tc vMerge="1">
                  <a:txBody>
                    <a:bodyPr/>
                    <a:lstStyle/>
                    <a:p>
                      <a:endParaRPr lang="en-US"/>
                    </a:p>
                  </a:txBody>
                  <a:tcPr/>
                </a:tc>
                <a:tc>
                  <a:txBody>
                    <a:bodyPr/>
                    <a:lstStyle/>
                    <a:p>
                      <a:pPr>
                        <a:lnSpc>
                          <a:spcPct val="200000"/>
                        </a:lnSpc>
                      </a:pPr>
                      <a:r>
                        <a:rPr lang="es-EC" sz="1200" dirty="0">
                          <a:effectLst/>
                        </a:rPr>
                        <a:t>3. Definir modelos de solicitud de servicios conforme al tipo de solicitud de servicios para permitir la autoayuda y un servicio eficiente para solicitudes estándar.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Media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Mediano Plazo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1919860987"/>
                  </a:ext>
                </a:extLst>
              </a:tr>
              <a:tr h="792088">
                <a:tc vMerge="1">
                  <a:txBody>
                    <a:bodyPr/>
                    <a:lstStyle/>
                    <a:p>
                      <a:endParaRPr lang="en-US"/>
                    </a:p>
                  </a:txBody>
                  <a:tcPr/>
                </a:tc>
                <a:tc>
                  <a:txBody>
                    <a:bodyPr/>
                    <a:lstStyle/>
                    <a:p>
                      <a:pPr>
                        <a:lnSpc>
                          <a:spcPct val="200000"/>
                        </a:lnSpc>
                      </a:pPr>
                      <a:r>
                        <a:rPr lang="es-EC" sz="1200">
                          <a:effectLst/>
                        </a:rPr>
                        <a:t>5. Definir las fuentes de conocimiento sobre incidentes y solicitudes y describir cómo usarlas.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Media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Mediano Plazo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1926261201"/>
                  </a:ext>
                </a:extLst>
              </a:tr>
              <a:tr h="1440160">
                <a:tc>
                  <a:txBody>
                    <a:bodyPr/>
                    <a:lstStyle/>
                    <a:p>
                      <a:pPr>
                        <a:lnSpc>
                          <a:spcPct val="200000"/>
                        </a:lnSpc>
                      </a:pPr>
                      <a:r>
                        <a:rPr lang="es-EC" sz="1200" dirty="0">
                          <a:effectLst/>
                        </a:rPr>
                        <a:t>DSS02.03 Verificar, aprobar y resolver peticiones de servicio.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3. Cumplir con las solicitudes realizando el proceso de solicitud seleccionado. Cuando sea posible, usar menús automáticos de autoayuda y modelos de solicitud predefinidas para elementos solicitados con frecuencia.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Alta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SD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Corto Plazo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110227860"/>
                  </a:ext>
                </a:extLst>
              </a:tr>
            </a:tbl>
          </a:graphicData>
        </a:graphic>
      </p:graphicFrame>
    </p:spTree>
    <p:extLst>
      <p:ext uri="{BB962C8B-B14F-4D97-AF65-F5344CB8AC3E}">
        <p14:creationId xmlns:p14="http://schemas.microsoft.com/office/powerpoint/2010/main" val="254559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4568"/>
            <a:ext cx="406845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 DE MEJORAS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2" action="ppaction://hlinksldjump" highlightClick="1"/>
          </p:cNvPr>
          <p:cNvSpPr/>
          <p:nvPr/>
        </p:nvSpPr>
        <p:spPr>
          <a:xfrm>
            <a:off x="8244408" y="6340484"/>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Imagen 14" descr="Un letrero de color negro&#10;&#10;Descripción generada automáticamente con confianza baja">
            <a:extLst>
              <a:ext uri="{FF2B5EF4-FFF2-40B4-BE49-F238E27FC236}">
                <a16:creationId xmlns:a16="http://schemas.microsoft.com/office/drawing/2014/main" id="{2827685A-1367-4819-8BA6-EC815A7CC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graphicFrame>
        <p:nvGraphicFramePr>
          <p:cNvPr id="3" name="Tabla 2">
            <a:extLst>
              <a:ext uri="{FF2B5EF4-FFF2-40B4-BE49-F238E27FC236}">
                <a16:creationId xmlns:a16="http://schemas.microsoft.com/office/drawing/2014/main" id="{6D1D6668-663D-4B14-8E62-CBC92AF0450A}"/>
              </a:ext>
            </a:extLst>
          </p:cNvPr>
          <p:cNvGraphicFramePr>
            <a:graphicFrameLocks noGrp="1"/>
          </p:cNvGraphicFramePr>
          <p:nvPr>
            <p:extLst>
              <p:ext uri="{D42A27DB-BD31-4B8C-83A1-F6EECF244321}">
                <p14:modId xmlns:p14="http://schemas.microsoft.com/office/powerpoint/2010/main" val="1253757400"/>
              </p:ext>
            </p:extLst>
          </p:nvPr>
        </p:nvGraphicFramePr>
        <p:xfrm>
          <a:off x="355947" y="1192018"/>
          <a:ext cx="8432106" cy="5121146"/>
        </p:xfrm>
        <a:graphic>
          <a:graphicData uri="http://schemas.openxmlformats.org/drawingml/2006/table">
            <a:tbl>
              <a:tblPr firstRow="1" firstCol="1" bandRow="1">
                <a:tableStyleId>{F5AB1C69-6EDB-4FF4-983F-18BD219EF322}</a:tableStyleId>
              </a:tblPr>
              <a:tblGrid>
                <a:gridCol w="1585610">
                  <a:extLst>
                    <a:ext uri="{9D8B030D-6E8A-4147-A177-3AD203B41FA5}">
                      <a16:colId xmlns:a16="http://schemas.microsoft.com/office/drawing/2014/main" val="3540501948"/>
                    </a:ext>
                  </a:extLst>
                </a:gridCol>
                <a:gridCol w="4038184">
                  <a:extLst>
                    <a:ext uri="{9D8B030D-6E8A-4147-A177-3AD203B41FA5}">
                      <a16:colId xmlns:a16="http://schemas.microsoft.com/office/drawing/2014/main" val="2940562016"/>
                    </a:ext>
                  </a:extLst>
                </a:gridCol>
                <a:gridCol w="720080">
                  <a:extLst>
                    <a:ext uri="{9D8B030D-6E8A-4147-A177-3AD203B41FA5}">
                      <a16:colId xmlns:a16="http://schemas.microsoft.com/office/drawing/2014/main" val="2926826748"/>
                    </a:ext>
                  </a:extLst>
                </a:gridCol>
                <a:gridCol w="936104">
                  <a:extLst>
                    <a:ext uri="{9D8B030D-6E8A-4147-A177-3AD203B41FA5}">
                      <a16:colId xmlns:a16="http://schemas.microsoft.com/office/drawing/2014/main" val="2512896877"/>
                    </a:ext>
                  </a:extLst>
                </a:gridCol>
                <a:gridCol w="1152128">
                  <a:extLst>
                    <a:ext uri="{9D8B030D-6E8A-4147-A177-3AD203B41FA5}">
                      <a16:colId xmlns:a16="http://schemas.microsoft.com/office/drawing/2014/main" val="740933668"/>
                    </a:ext>
                  </a:extLst>
                </a:gridCol>
              </a:tblGrid>
              <a:tr h="549649">
                <a:tc>
                  <a:txBody>
                    <a:bodyPr/>
                    <a:lstStyle/>
                    <a:p>
                      <a:pPr>
                        <a:lnSpc>
                          <a:spcPct val="200000"/>
                        </a:lnSpc>
                      </a:pPr>
                      <a:br>
                        <a:rPr lang="es-EC" sz="1200" dirty="0">
                          <a:effectLst/>
                        </a:rPr>
                      </a:br>
                      <a:r>
                        <a:rPr lang="es-EC" sz="1200" dirty="0">
                          <a:effectLst/>
                        </a:rPr>
                        <a:t>Oportunidad de Mejora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Acción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Prioridad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Responsable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Fecha Entrega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1779487974"/>
                  </a:ext>
                </a:extLst>
              </a:tr>
              <a:tr h="1137677">
                <a:tc>
                  <a:txBody>
                    <a:bodyPr/>
                    <a:lstStyle/>
                    <a:p>
                      <a:pPr>
                        <a:lnSpc>
                          <a:spcPct val="200000"/>
                        </a:lnSpc>
                      </a:pPr>
                      <a:r>
                        <a:rPr lang="es-EC" sz="1200">
                          <a:effectLst/>
                        </a:rPr>
                        <a:t>DSS02.05 Resolver y recuperarse de los incidentes.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4. Documentar la resolución de incidentes y evaluar si la resolución puede usarse como una fuente de conocimiento futura.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Media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SD, FS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Mediano Plazo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682727096"/>
                  </a:ext>
                </a:extLst>
              </a:tr>
              <a:tr h="1008112">
                <a:tc>
                  <a:txBody>
                    <a:bodyPr/>
                    <a:lstStyle/>
                    <a:p>
                      <a:pPr>
                        <a:lnSpc>
                          <a:spcPct val="200000"/>
                        </a:lnSpc>
                      </a:pPr>
                      <a:r>
                        <a:rPr lang="es-EC" sz="1200">
                          <a:effectLst/>
                        </a:rPr>
                        <a:t>Proceso de administración de incidentes, Gestión de Contactos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Duplicar la capacidad de técnicos de atención en la mesa de ayuda de 3 a 6 recursos, se podría mejorar el tiempo de atención en un 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Alta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Gerencia 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Corto Plazo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847233191"/>
                  </a:ext>
                </a:extLst>
              </a:tr>
              <a:tr h="1008112">
                <a:tc>
                  <a:txBody>
                    <a:bodyPr/>
                    <a:lstStyle/>
                    <a:p>
                      <a:pPr>
                        <a:lnSpc>
                          <a:spcPct val="200000"/>
                        </a:lnSpc>
                      </a:pPr>
                      <a:r>
                        <a:rPr lang="es-EC" sz="1200">
                          <a:effectLst/>
                        </a:rPr>
                        <a:t>Canales de Atención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Reforzar la comunicación de los puntos de contacto de IT, principalmente con la funcionalidad del Service Desk que cumple como el único punto de contacto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Alta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Gerencia 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Corto Plazo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415632368"/>
                  </a:ext>
                </a:extLst>
              </a:tr>
              <a:tr h="845172">
                <a:tc>
                  <a:txBody>
                    <a:bodyPr/>
                    <a:lstStyle/>
                    <a:p>
                      <a:pPr>
                        <a:lnSpc>
                          <a:spcPct val="200000"/>
                        </a:lnSpc>
                      </a:pPr>
                      <a:r>
                        <a:rPr lang="es-EC" sz="1200" dirty="0">
                          <a:effectLst/>
                        </a:rPr>
                        <a:t>Encuestas de Satisfacción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Obtener mayor número de respuestas de atención por parte de 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Media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a:effectLst/>
                        </a:rPr>
                        <a:t>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tc>
                  <a:txBody>
                    <a:bodyPr/>
                    <a:lstStyle/>
                    <a:p>
                      <a:pPr>
                        <a:lnSpc>
                          <a:spcPct val="200000"/>
                        </a:lnSpc>
                      </a:pPr>
                      <a:r>
                        <a:rPr lang="es-EC" sz="1200" dirty="0">
                          <a:effectLst/>
                        </a:rPr>
                        <a:t>Mediano Plazo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633" marR="16633" marT="0" marB="0"/>
                </a:tc>
                <a:extLst>
                  <a:ext uri="{0D108BD9-81ED-4DB2-BD59-A6C34878D82A}">
                    <a16:rowId xmlns:a16="http://schemas.microsoft.com/office/drawing/2014/main" val="3234771363"/>
                  </a:ext>
                </a:extLst>
              </a:tr>
            </a:tbl>
          </a:graphicData>
        </a:graphic>
      </p:graphicFrame>
    </p:spTree>
    <p:extLst>
      <p:ext uri="{BB962C8B-B14F-4D97-AF65-F5344CB8AC3E}">
        <p14:creationId xmlns:p14="http://schemas.microsoft.com/office/powerpoint/2010/main" val="272338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3" name="12 CuadroTexto"/>
          <p:cNvSpPr txBox="1"/>
          <p:nvPr/>
        </p:nvSpPr>
        <p:spPr>
          <a:xfrm>
            <a:off x="755576" y="1730624"/>
            <a:ext cx="5655185" cy="4383508"/>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3" action="ppaction://hlinksldjump"/>
              </a:rPr>
              <a:t>TEMA TITULO.</a:t>
            </a:r>
            <a:endParaRPr lang="es-EC"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4" action="ppaction://hlinksldjump"/>
              </a:rPr>
              <a:t>INTRODUCCIÓN.</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5" action="ppaction://hlinksldjump"/>
              </a:rPr>
              <a:t>PROBLEMA</a:t>
            </a:r>
            <a:r>
              <a:rPr lang="es-ES" sz="17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6" action="ppaction://hlinksldjump"/>
              </a:rPr>
              <a:t>OBJETIVO</a:t>
            </a:r>
            <a:r>
              <a:rPr lang="es-EC" sz="17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7" action="ppaction://hlinksldjump"/>
              </a:rPr>
              <a:t>METODOLOGÍA</a:t>
            </a:r>
            <a:r>
              <a:rPr lang="es-ES" sz="17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8" action="ppaction://hlinksldjump"/>
              </a:rPr>
              <a:t>ANÁLISIS OBJETIVOS VS COBIT 2019.</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9" action="ppaction://hlinksldjump"/>
              </a:rPr>
              <a:t>NIVEL DE CAPACIDAD Y MADUREZ.</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10" action="ppaction://hlinksldjump"/>
              </a:rPr>
              <a:t>HALLAZGOS Y RECOMENDACIONES.</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11" action="ppaction://hlinksldjump"/>
              </a:rPr>
              <a:t>PLAN DE MEJORAS</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12" action="ppaction://hlinksldjump"/>
              </a:rPr>
              <a:t>TRABAJOS FUTUROS</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13" action="ppaction://hlinksldjump"/>
              </a:rPr>
              <a:t>CONCLUSIONES Y RECOMENDACIONES</a:t>
            </a:r>
            <a:endParaRPr lang="es-ES" sz="1700" dirty="0">
              <a:latin typeface="Arial" panose="020B0604020202020204" pitchFamily="34" charset="0"/>
              <a:cs typeface="Arial" panose="020B0604020202020204" pitchFamily="34" charset="0"/>
            </a:endParaRPr>
          </a:p>
        </p:txBody>
      </p:sp>
      <p:sp>
        <p:nvSpPr>
          <p:cNvPr id="15" name="12 Marcador de fecha"/>
          <p:cNvSpPr>
            <a:spLocks noGrp="1"/>
          </p:cNvSpPr>
          <p:nvPr>
            <p:ph type="dt" sz="half" idx="10"/>
          </p:nvPr>
        </p:nvSpPr>
        <p:spPr>
          <a:xfrm>
            <a:off x="7012720" y="6492875"/>
            <a:ext cx="2133600" cy="365125"/>
          </a:xfrm>
        </p:spPr>
        <p:txBody>
          <a:bodyPr/>
          <a:lstStyle/>
          <a:p>
            <a:pPr algn="ctr"/>
            <a:fld id="{739731D7-8207-40C7-B5D5-43CF18DDA2FF}" type="datetime1">
              <a:rPr lang="es-EC" smtClean="0"/>
              <a:pPr algn="ctr"/>
              <a:t>17/3/2023</a:t>
            </a:fld>
            <a:endParaRPr lang="es-MX" dirty="0"/>
          </a:p>
        </p:txBody>
      </p:sp>
      <p:pic>
        <p:nvPicPr>
          <p:cNvPr id="5" name="Imagen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17345" y="1994416"/>
            <a:ext cx="2190750" cy="2085975"/>
          </a:xfrm>
          <a:prstGeom prst="rect">
            <a:avLst/>
          </a:prstGeom>
        </p:spPr>
      </p:pic>
      <p:pic>
        <p:nvPicPr>
          <p:cNvPr id="11" name="Imagen 10" descr="Un letrero de color negro&#10;&#10;Descripción generada automáticamente con confianza baja">
            <a:extLst>
              <a:ext uri="{FF2B5EF4-FFF2-40B4-BE49-F238E27FC236}">
                <a16:creationId xmlns:a16="http://schemas.microsoft.com/office/drawing/2014/main" id="{97F73679-7CBD-460E-A2AD-BAE6AE35788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201350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4925" y="549275"/>
            <a:ext cx="43926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4925" y="981075"/>
            <a:ext cx="4465638"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1508"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21509"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12" name="11 CuadroTexto"/>
          <p:cNvSpPr txBox="1"/>
          <p:nvPr/>
        </p:nvSpPr>
        <p:spPr>
          <a:xfrm>
            <a:off x="426545" y="600605"/>
            <a:ext cx="2493723" cy="338554"/>
          </a:xfrm>
          <a:prstGeom prst="rect">
            <a:avLst/>
          </a:prstGeom>
          <a:noFill/>
        </p:spPr>
        <p:txBody>
          <a:bodyPr wrap="square">
            <a:spAutoFit/>
          </a:bodyPr>
          <a:lstStyle/>
          <a:p>
            <a:pPr fontAlgn="auto">
              <a:spcBef>
                <a:spcPts val="0"/>
              </a:spcBef>
              <a:spcAft>
                <a:spcPts val="0"/>
              </a:spcAft>
              <a:defRPr/>
            </a:pPr>
            <a:r>
              <a:rPr lang="es-EC" sz="1600" b="1" dirty="0">
                <a:latin typeface="Arial" panose="020B0604020202020204" pitchFamily="34" charset="0"/>
                <a:cs typeface="Arial" panose="020B0604020202020204" pitchFamily="34" charset="0"/>
              </a:rPr>
              <a:t>TRABAJOS FUTUROS</a:t>
            </a:r>
            <a:endParaRPr lang="en-US" sz="1730" b="1" dirty="0"/>
          </a:p>
        </p:txBody>
      </p:sp>
      <p:sp>
        <p:nvSpPr>
          <p:cNvPr id="10" name="Botón de acción: Inicio 9">
            <a:hlinkClick r:id="rId3" action="ppaction://hlinksldjump" highlightClick="1"/>
          </p:cNvPr>
          <p:cNvSpPr/>
          <p:nvPr/>
        </p:nvSpPr>
        <p:spPr>
          <a:xfrm>
            <a:off x="8316416" y="621221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7" name="1 Rectángulo redondeado"/>
          <p:cNvSpPr/>
          <p:nvPr/>
        </p:nvSpPr>
        <p:spPr>
          <a:xfrm>
            <a:off x="496126" y="1534929"/>
            <a:ext cx="8061388" cy="2660333"/>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a:t>El enfoque del plan de estudio se basó en la necesidad de mejora del Service Desk y Field Support de la empresa Ferrero, en el cual se identificó la premura de actuar sobre el objetivo SS02 -Gestión de peticiones e incidentes de servicio. Adicionalmente se determina que existen más objetivos del marco de gobierno y gestión de </a:t>
            </a:r>
            <a:r>
              <a:rPr lang="es-EC" dirty="0" err="1"/>
              <a:t>Cobit</a:t>
            </a:r>
            <a:r>
              <a:rPr lang="es-EC" dirty="0"/>
              <a:t> 2019 como son; APO12—Gestionar los riesgos, BAI04—Gestionar la disponibilidad y la capacidad, DSS05—Gestionar los servicios de seguridad. En los cuales se deberían realizar un análisis con mayor detalle y profundidad para identificar planes de acción futuros con el fin de promover la mejora continua de los procesos de gobiernos y gestión de TI en la empresa Ferrero. </a:t>
            </a:r>
            <a:endParaRPr lang="en-US" sz="1400" dirty="0"/>
          </a:p>
        </p:txBody>
      </p:sp>
      <p:pic>
        <p:nvPicPr>
          <p:cNvPr id="14" name="Imagen 13" descr="Un letrero de color negro&#10;&#10;Descripción generada automáticamente con confianza baja">
            <a:extLst>
              <a:ext uri="{FF2B5EF4-FFF2-40B4-BE49-F238E27FC236}">
                <a16:creationId xmlns:a16="http://schemas.microsoft.com/office/drawing/2014/main" id="{EA619903-C7C7-48E1-845E-64CC5F7FE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577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4925" y="549275"/>
            <a:ext cx="43926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4925" y="981075"/>
            <a:ext cx="4465638"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1508"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21509"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12" name="11 CuadroTexto"/>
          <p:cNvSpPr txBox="1"/>
          <p:nvPr/>
        </p:nvSpPr>
        <p:spPr>
          <a:xfrm>
            <a:off x="426545" y="600605"/>
            <a:ext cx="2493723" cy="338554"/>
          </a:xfrm>
          <a:prstGeom prst="rect">
            <a:avLst/>
          </a:prstGeom>
          <a:noFill/>
        </p:spPr>
        <p:txBody>
          <a:bodyPr wrap="square">
            <a:spAutoFit/>
          </a:bodyPr>
          <a:lstStyle/>
          <a:p>
            <a:pPr fontAlgn="auto">
              <a:spcBef>
                <a:spcPts val="0"/>
              </a:spcBef>
              <a:spcAft>
                <a:spcPts val="0"/>
              </a:spcAft>
              <a:defRPr/>
            </a:pPr>
            <a:r>
              <a:rPr lang="es-EC" sz="1600" b="1" dirty="0">
                <a:latin typeface="Arial" panose="020B0604020202020204" pitchFamily="34" charset="0"/>
                <a:cs typeface="Arial" panose="020B0604020202020204" pitchFamily="34" charset="0"/>
              </a:rPr>
              <a:t>CONCLUSIONES</a:t>
            </a:r>
            <a:endParaRPr lang="en-US" sz="1730" b="1" dirty="0"/>
          </a:p>
        </p:txBody>
      </p:sp>
      <p:sp>
        <p:nvSpPr>
          <p:cNvPr id="10" name="Botón de acción: Inicio 9">
            <a:hlinkClick r:id="rId3" action="ppaction://hlinksldjump" highlightClick="1"/>
          </p:cNvPr>
          <p:cNvSpPr/>
          <p:nvPr/>
        </p:nvSpPr>
        <p:spPr>
          <a:xfrm>
            <a:off x="8316416" y="621221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7" name="1 Rectángulo redondeado"/>
          <p:cNvSpPr/>
          <p:nvPr/>
        </p:nvSpPr>
        <p:spPr>
          <a:xfrm>
            <a:off x="402552" y="1723455"/>
            <a:ext cx="8201896" cy="1203484"/>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realizó un control informático, aplicando las herramientas y metodologías más utilizadas como son; las buenas prácticas con ITIL4; marcos de referencia, gobierno con COBIT 2019; y estándares, normas como son ISO20000 e ISO9001, obteniendo un resultado positivo para el desarrollo de planes de acción, planteamiento de nuevos proyectos, actividades ha ejecutar por I&amp;T, que ayuden al cumplimiento de los objetivos de Ferrero a nivel de la región Sudamérica. </a:t>
            </a:r>
            <a:endParaRPr lang="en-US" sz="1400" dirty="0"/>
          </a:p>
        </p:txBody>
      </p:sp>
      <p:pic>
        <p:nvPicPr>
          <p:cNvPr id="14" name="Imagen 13" descr="Un letrero de color negro&#10;&#10;Descripción generada automáticamente con confianza baja">
            <a:extLst>
              <a:ext uri="{FF2B5EF4-FFF2-40B4-BE49-F238E27FC236}">
                <a16:creationId xmlns:a16="http://schemas.microsoft.com/office/drawing/2014/main" id="{EA619903-C7C7-48E1-845E-64CC5F7FE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
        <p:nvSpPr>
          <p:cNvPr id="16" name="1 Rectángulo redondeado">
            <a:extLst>
              <a:ext uri="{FF2B5EF4-FFF2-40B4-BE49-F238E27FC236}">
                <a16:creationId xmlns:a16="http://schemas.microsoft.com/office/drawing/2014/main" id="{E9BD2DBB-D7DF-4C15-AF24-6F27D9B47FBC}"/>
              </a:ext>
            </a:extLst>
          </p:cNvPr>
          <p:cNvSpPr/>
          <p:nvPr/>
        </p:nvSpPr>
        <p:spPr>
          <a:xfrm>
            <a:off x="402552" y="3176506"/>
            <a:ext cx="8201896" cy="981789"/>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levantó la información del proceso de Service Desk y Field Support a profundidad, validando sus actividades por cada fase, verificando los responsables por actividad, el tiempo estimado en ejecución del proceso, como también las posibles mejoras que se podrían ejecutar para la optimización del proceso, tanto en recursos como tiempo y costo.</a:t>
            </a:r>
            <a:endParaRPr lang="en-US" sz="1400" dirty="0"/>
          </a:p>
        </p:txBody>
      </p:sp>
      <p:sp>
        <p:nvSpPr>
          <p:cNvPr id="19" name="1 Rectángulo redondeado">
            <a:extLst>
              <a:ext uri="{FF2B5EF4-FFF2-40B4-BE49-F238E27FC236}">
                <a16:creationId xmlns:a16="http://schemas.microsoft.com/office/drawing/2014/main" id="{871C71D2-1A13-41E3-B27F-CBBA7571D071}"/>
              </a:ext>
            </a:extLst>
          </p:cNvPr>
          <p:cNvSpPr/>
          <p:nvPr/>
        </p:nvSpPr>
        <p:spPr>
          <a:xfrm>
            <a:off x="350106" y="4391427"/>
            <a:ext cx="8201896" cy="981789"/>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analizó las etapas donde tiene participación y protagonismo el área de servicios de IT con sus responsables de Service Desk y Field Support, enfocándonos en los procesos de mayor relevancia para su análisis, validación de tiempos y recursos para el planteamiento de mejoras en los procesos como atención de incidencias y requerimientos. </a:t>
            </a:r>
            <a:endParaRPr lang="en-US" sz="1400" dirty="0"/>
          </a:p>
        </p:txBody>
      </p:sp>
    </p:spTree>
    <p:extLst>
      <p:ext uri="{BB962C8B-B14F-4D97-AF65-F5344CB8AC3E}">
        <p14:creationId xmlns:p14="http://schemas.microsoft.com/office/powerpoint/2010/main" val="24483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4925" y="549275"/>
            <a:ext cx="43926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4925" y="981075"/>
            <a:ext cx="4465638"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1508"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21509"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12" name="11 CuadroTexto"/>
          <p:cNvSpPr txBox="1"/>
          <p:nvPr/>
        </p:nvSpPr>
        <p:spPr>
          <a:xfrm>
            <a:off x="426545" y="600605"/>
            <a:ext cx="2493723" cy="338554"/>
          </a:xfrm>
          <a:prstGeom prst="rect">
            <a:avLst/>
          </a:prstGeom>
          <a:noFill/>
        </p:spPr>
        <p:txBody>
          <a:bodyPr wrap="square">
            <a:spAutoFit/>
          </a:bodyPr>
          <a:lstStyle/>
          <a:p>
            <a:pPr fontAlgn="auto">
              <a:spcBef>
                <a:spcPts val="0"/>
              </a:spcBef>
              <a:spcAft>
                <a:spcPts val="0"/>
              </a:spcAft>
              <a:defRPr/>
            </a:pPr>
            <a:r>
              <a:rPr lang="es-EC" sz="1600" b="1" dirty="0">
                <a:latin typeface="Arial" panose="020B0604020202020204" pitchFamily="34" charset="0"/>
                <a:cs typeface="Arial" panose="020B0604020202020204" pitchFamily="34" charset="0"/>
              </a:rPr>
              <a:t>CONCLUSIONES</a:t>
            </a:r>
            <a:endParaRPr lang="en-US" sz="1730" b="1" dirty="0"/>
          </a:p>
        </p:txBody>
      </p:sp>
      <p:sp>
        <p:nvSpPr>
          <p:cNvPr id="10" name="Botón de acción: Inicio 9">
            <a:hlinkClick r:id="rId3" action="ppaction://hlinksldjump" highlightClick="1"/>
          </p:cNvPr>
          <p:cNvSpPr/>
          <p:nvPr/>
        </p:nvSpPr>
        <p:spPr>
          <a:xfrm>
            <a:off x="8316416" y="621221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4" name="Imagen 13" descr="Un letrero de color negro&#10;&#10;Descripción generada automáticamente con confianza baja">
            <a:extLst>
              <a:ext uri="{FF2B5EF4-FFF2-40B4-BE49-F238E27FC236}">
                <a16:creationId xmlns:a16="http://schemas.microsoft.com/office/drawing/2014/main" id="{EA619903-C7C7-48E1-845E-64CC5F7FE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
        <p:nvSpPr>
          <p:cNvPr id="21" name="1 Rectángulo redondeado">
            <a:extLst>
              <a:ext uri="{FF2B5EF4-FFF2-40B4-BE49-F238E27FC236}">
                <a16:creationId xmlns:a16="http://schemas.microsoft.com/office/drawing/2014/main" id="{5427CD0A-5915-49FA-A80E-210DC3D7CBF8}"/>
              </a:ext>
            </a:extLst>
          </p:cNvPr>
          <p:cNvSpPr/>
          <p:nvPr/>
        </p:nvSpPr>
        <p:spPr>
          <a:xfrm>
            <a:off x="335062" y="3225426"/>
            <a:ext cx="8201896" cy="981789"/>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auditó los modelos de gestión de servicio en lo referente a manejo de incidentes y requerimientos de servicio, identificando la centralización en un único punto de contacto SPOC con la mesa de ayuda la misma que tiene el rol de resolutor a tickets de nivel uno y </a:t>
            </a:r>
            <a:r>
              <a:rPr lang="es-EC" sz="1400" dirty="0" err="1"/>
              <a:t>dispatcher</a:t>
            </a:r>
            <a:r>
              <a:rPr lang="es-EC" sz="1400" dirty="0"/>
              <a:t> para ticket de atención a los niveles dos y tres, de escalamiento que tiene el área de IT en Ferrero a nivel de Sudamérica. </a:t>
            </a:r>
            <a:endParaRPr lang="en-US" sz="1400" dirty="0"/>
          </a:p>
        </p:txBody>
      </p:sp>
      <p:sp>
        <p:nvSpPr>
          <p:cNvPr id="15" name="1 Rectángulo redondeado">
            <a:extLst>
              <a:ext uri="{FF2B5EF4-FFF2-40B4-BE49-F238E27FC236}">
                <a16:creationId xmlns:a16="http://schemas.microsoft.com/office/drawing/2014/main" id="{D8FBE47A-B341-41AC-AC7E-BAA3F00AFCE1}"/>
              </a:ext>
            </a:extLst>
          </p:cNvPr>
          <p:cNvSpPr/>
          <p:nvPr/>
        </p:nvSpPr>
        <p:spPr>
          <a:xfrm>
            <a:off x="335062" y="4804078"/>
            <a:ext cx="8201896" cy="981789"/>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propone un plan de mejoras a la gestión de servicios TI, basados en los marcos de referencia </a:t>
            </a:r>
            <a:r>
              <a:rPr lang="es-EC" sz="1400" dirty="0" err="1"/>
              <a:t>Cobit</a:t>
            </a:r>
            <a:r>
              <a:rPr lang="es-EC" sz="1400" dirty="0"/>
              <a:t> 2019, buenas prácticas con ITIL 4 y mejora de procesos con ISO 20000, dando prioridad a los proyectos que generen mayor efectividad y eficiencia para la mejora de la atención de IT, optimización de procesos y recursos, con base a los resultados obtenidos al aplicar una revisión informática con las herramientas antes mencionadas. </a:t>
            </a:r>
            <a:endParaRPr lang="en-US" sz="1400" dirty="0"/>
          </a:p>
        </p:txBody>
      </p:sp>
      <p:sp>
        <p:nvSpPr>
          <p:cNvPr id="18" name="1 Rectángulo redondeado">
            <a:extLst>
              <a:ext uri="{FF2B5EF4-FFF2-40B4-BE49-F238E27FC236}">
                <a16:creationId xmlns:a16="http://schemas.microsoft.com/office/drawing/2014/main" id="{A651587D-34F7-41FC-A014-A723C3852269}"/>
              </a:ext>
            </a:extLst>
          </p:cNvPr>
          <p:cNvSpPr/>
          <p:nvPr/>
        </p:nvSpPr>
        <p:spPr>
          <a:xfrm>
            <a:off x="335062" y="1828348"/>
            <a:ext cx="8201896" cy="760095"/>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1400" dirty="0"/>
              <a:t>Se identificó la cartera de servicios que tiene el área de IT a nivel de aplicaciones como Infraestructura y comunicaciones, donde se muestra a detalle su catálogo de servicios con la que dispone el área de IT, con su respectiva matriz de prioridad y acuerdos de niveles de servicio que tiene IT con las áreas de negocio. </a:t>
            </a:r>
            <a:endParaRPr lang="en-US" sz="1400" dirty="0"/>
          </a:p>
        </p:txBody>
      </p:sp>
    </p:spTree>
    <p:extLst>
      <p:ext uri="{BB962C8B-B14F-4D97-AF65-F5344CB8AC3E}">
        <p14:creationId xmlns:p14="http://schemas.microsoft.com/office/powerpoint/2010/main" val="806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4925" y="549275"/>
            <a:ext cx="43926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4925" y="981075"/>
            <a:ext cx="4465638"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1508"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s-EC"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1509"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s-EC"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 name="11 CuadroTexto"/>
          <p:cNvSpPr txBox="1"/>
          <p:nvPr/>
        </p:nvSpPr>
        <p:spPr>
          <a:xfrm>
            <a:off x="426545" y="600605"/>
            <a:ext cx="24937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n-US" sz="173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Botón de acción: Inicio 9">
            <a:hlinkClick r:id="rId3" action="ppaction://hlinksldjump" highlightClick="1"/>
          </p:cNvPr>
          <p:cNvSpPr/>
          <p:nvPr/>
        </p:nvSpPr>
        <p:spPr>
          <a:xfrm>
            <a:off x="8316416" y="621221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17" name="1 Rectángulo redondeado"/>
          <p:cNvSpPr/>
          <p:nvPr/>
        </p:nvSpPr>
        <p:spPr>
          <a:xfrm>
            <a:off x="399615" y="1456969"/>
            <a:ext cx="8201896" cy="1868567"/>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a:t>Analizar el resto de los objetivos dentro del marco de gobierno de </a:t>
            </a:r>
            <a:r>
              <a:rPr lang="es-ES" sz="1400" dirty="0" err="1"/>
              <a:t>Cobit</a:t>
            </a:r>
            <a:r>
              <a:rPr lang="es-ES" sz="1400" dirty="0"/>
              <a:t> 2019, buenas prácticas ITIL y normas ISO2000, ya que el enfoque para el desarrollo de este proyecto fue específicamente en Cobit2019 con el análisis de mejora en el objetivo DSS02 – Gestionar las peticiones y los incidentes de servicio, ITIL4; Entrega y Soporte – Gestión de incidentes y cumplimiento de solicitudes, ISO20000; Resolución y cumplimiento – Administración de incidentes, gestión de solicitudes de servicio. En los resultados entregados por la metodología </a:t>
            </a:r>
            <a:r>
              <a:rPr lang="es-ES" sz="1400" dirty="0" err="1"/>
              <a:t>Cobit</a:t>
            </a:r>
            <a:r>
              <a:rPr lang="es-ES" sz="1400" dirty="0"/>
              <a:t> 2019 para el análisis de objetivos con base a los 40 objetivos que tienen el marco de gobierno y gestión, se identificó que se necesita actuar sobre los objetivos APO12—Gestionar los riesgos, BAI04—Gestionar la disponibilidad y la capacidad, </a:t>
            </a:r>
            <a:r>
              <a:rPr lang="es-EC" sz="1400" dirty="0"/>
              <a:t>DSS05—Gestionar los servicios de seguridad.</a:t>
            </a:r>
            <a:endParaRPr lang="en-US" sz="1400" dirty="0"/>
          </a:p>
        </p:txBody>
      </p:sp>
      <p:sp>
        <p:nvSpPr>
          <p:cNvPr id="18" name="1 Rectángulo redondeado"/>
          <p:cNvSpPr/>
          <p:nvPr/>
        </p:nvSpPr>
        <p:spPr>
          <a:xfrm>
            <a:off x="385102" y="3488171"/>
            <a:ext cx="8201896" cy="1203484"/>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a:t>Obtener mayor compromiso e involucramiento del negocio para que la identificación de áreas de análisis sea mejores consideradas y efectivas. Dar a conocer las ventajas que se obtienen con el desarrollo de este tipo de proyecto, ya que para un mejor resultado se debe cubrir el análisis de una manera holística, involucrando a cada parte del negocio donde exista participación de IT es decir donde se manejen datos, información en toda la cadena de valor del negocio. </a:t>
            </a:r>
            <a:endParaRPr lang="en-US" sz="1400" dirty="0"/>
          </a:p>
        </p:txBody>
      </p:sp>
      <p:pic>
        <p:nvPicPr>
          <p:cNvPr id="14" name="Imagen 13" descr="Un letrero de color negro&#10;&#10;Descripción generada automáticamente con confianza baja">
            <a:extLst>
              <a:ext uri="{FF2B5EF4-FFF2-40B4-BE49-F238E27FC236}">
                <a16:creationId xmlns:a16="http://schemas.microsoft.com/office/drawing/2014/main" id="{EA619903-C7C7-48E1-845E-64CC5F7FE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
        <p:nvSpPr>
          <p:cNvPr id="16" name="1 Rectángulo redondeado">
            <a:extLst>
              <a:ext uri="{FF2B5EF4-FFF2-40B4-BE49-F238E27FC236}">
                <a16:creationId xmlns:a16="http://schemas.microsoft.com/office/drawing/2014/main" id="{3F8741E3-66D2-4EF0-B882-21FEF2FDFEAB}"/>
              </a:ext>
            </a:extLst>
          </p:cNvPr>
          <p:cNvSpPr/>
          <p:nvPr/>
        </p:nvSpPr>
        <p:spPr>
          <a:xfrm>
            <a:off x="365783" y="4864043"/>
            <a:ext cx="8201896" cy="1425178"/>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a:t>Generar planes de acción, desarrollo de proyectos, con base a los resultados obtenidos en el análisis de control al área de Service Desk y Field Support, donde se especifiquen las tareas a ejecutar, el listado de actividades a desarrollarse, con sus respectivos responsables, tiempos de ejecución y fechas límites de entrega. Esto ayudará al cumplimiento de las actividades que sugiere la norma para el nivel de capacidad sugerido, y así llegar al nivel de madurez requerido, alineados a los objetivos estratégicos que tienen la empresa Ferrero. </a:t>
            </a:r>
            <a:endParaRPr lang="en-US" sz="1400" dirty="0"/>
          </a:p>
        </p:txBody>
      </p:sp>
    </p:spTree>
    <p:extLst>
      <p:ext uri="{BB962C8B-B14F-4D97-AF65-F5344CB8AC3E}">
        <p14:creationId xmlns:p14="http://schemas.microsoft.com/office/powerpoint/2010/main" val="290094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p:cNvCxnSpPr/>
          <p:nvPr/>
        </p:nvCxnSpPr>
        <p:spPr>
          <a:xfrm flipH="1">
            <a:off x="395536" y="635635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278913" y="3068960"/>
            <a:ext cx="6624736" cy="4770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MX"/>
            </a:defPPr>
            <a:lvl1pPr algn="ctr">
              <a:defRPr sz="2500" b="1" spc="50">
                <a:ln w="11430"/>
                <a:solidFill>
                  <a:schemeClr val="accent3">
                    <a:lumMod val="50000"/>
                  </a:schemeClr>
                </a:solidFill>
                <a:latin typeface="Rockwell" panose="02060603020205020403" pitchFamily="18" charset="0"/>
              </a:defRPr>
            </a:lvl1pPr>
          </a:lstStyle>
          <a:p>
            <a:r>
              <a:rPr lang="es-EC" dirty="0"/>
              <a:t>¿PREGUNTAS?</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Marcador de fecha"/>
          <p:cNvSpPr>
            <a:spLocks noGrp="1"/>
          </p:cNvSpPr>
          <p:nvPr>
            <p:ph type="dt" sz="half" idx="10"/>
          </p:nvPr>
        </p:nvSpPr>
        <p:spPr>
          <a:xfrm>
            <a:off x="457200" y="6309320"/>
            <a:ext cx="2133600" cy="365125"/>
          </a:xfrm>
        </p:spPr>
        <p:txBody>
          <a:bodyPr/>
          <a:lstStyle/>
          <a:p>
            <a:fld id="{A4FE40D6-FD71-4EBC-8C64-19C146449F50}" type="datetime1">
              <a:rPr lang="es-EC" smtClean="0"/>
              <a:t>17/3/2023</a:t>
            </a:fld>
            <a:endParaRPr lang="es-MX" dirty="0"/>
          </a:p>
        </p:txBody>
      </p:sp>
      <p:pic>
        <p:nvPicPr>
          <p:cNvPr id="7" name="Imagen 6" descr="Un letrero de color negro&#10;&#10;Descripción generada automáticamente con confianza baja">
            <a:extLst>
              <a:ext uri="{FF2B5EF4-FFF2-40B4-BE49-F238E27FC236}">
                <a16:creationId xmlns:a16="http://schemas.microsoft.com/office/drawing/2014/main" id="{C5F2F9D1-07DE-46AE-809B-96E2C4A23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687" y="980728"/>
            <a:ext cx="4698705" cy="985654"/>
          </a:xfrm>
          <a:prstGeom prst="rect">
            <a:avLst/>
          </a:prstGeom>
        </p:spPr>
      </p:pic>
      <p:sp>
        <p:nvSpPr>
          <p:cNvPr id="8" name="4 CuadroTexto">
            <a:extLst>
              <a:ext uri="{FF2B5EF4-FFF2-40B4-BE49-F238E27FC236}">
                <a16:creationId xmlns:a16="http://schemas.microsoft.com/office/drawing/2014/main" id="{E283C671-A617-41F0-8E58-DD384BA27775}"/>
              </a:ext>
            </a:extLst>
          </p:cNvPr>
          <p:cNvSpPr txBox="1"/>
          <p:nvPr/>
        </p:nvSpPr>
        <p:spPr>
          <a:xfrm>
            <a:off x="1255353" y="4410065"/>
            <a:ext cx="6624736" cy="4770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MX"/>
            </a:defPPr>
            <a:lvl1pPr algn="ctr">
              <a:defRPr sz="2500" b="1" spc="50">
                <a:ln w="11430"/>
                <a:solidFill>
                  <a:schemeClr val="accent3">
                    <a:lumMod val="50000"/>
                  </a:schemeClr>
                </a:solidFill>
                <a:latin typeface="Rockwell" panose="02060603020205020403" pitchFamily="18" charset="0"/>
              </a:defRPr>
            </a:lvl1pPr>
          </a:lstStyle>
          <a:p>
            <a:r>
              <a:rPr lang="es-EC" dirty="0"/>
              <a:t>¡Gracias por su atención!</a:t>
            </a:r>
          </a:p>
        </p:txBody>
      </p:sp>
    </p:spTree>
    <p:extLst>
      <p:ext uri="{BB962C8B-B14F-4D97-AF65-F5344CB8AC3E}">
        <p14:creationId xmlns:p14="http://schemas.microsoft.com/office/powerpoint/2010/main" val="327201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1.- TEMA O TÍTULO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341552" y="2492896"/>
            <a:ext cx="4428492" cy="1788259"/>
          </a:xfrm>
          <a:prstGeom prst="roundRect">
            <a:avLst>
              <a:gd name="adj" fmla="val 453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a:t>PLAN DE MEJORA PARA LA GESTIÓN DE SERVICIO TI - SERVICE DESK &amp; FIELD SUPPORT DE LA EMPRESA FERRERO REGIÓN SUDAMÉRICA MEDIANTE AUDITORÍA INFORMÁTICA BASADA EN ITIL 4, COBIT 2019 E ISO20000. </a:t>
            </a:r>
            <a:endParaRPr lang="es-EC" dirty="0"/>
          </a:p>
        </p:txBody>
      </p:sp>
      <p:sp>
        <p:nvSpPr>
          <p:cNvPr id="5" name="Botón de acción: Inicio 4">
            <a:hlinkClick r:id="rId3"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graphicFrame>
        <p:nvGraphicFramePr>
          <p:cNvPr id="6" name="Diagrama 5"/>
          <p:cNvGraphicFramePr/>
          <p:nvPr>
            <p:extLst>
              <p:ext uri="{D42A27DB-BD31-4B8C-83A1-F6EECF244321}">
                <p14:modId xmlns:p14="http://schemas.microsoft.com/office/powerpoint/2010/main" val="275115842"/>
              </p:ext>
            </p:extLst>
          </p:nvPr>
        </p:nvGraphicFramePr>
        <p:xfrm>
          <a:off x="4659767" y="1893519"/>
          <a:ext cx="3744417" cy="3658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11" name="1 CuadroTexto"/>
              <p:cNvSpPr txBox="1"/>
              <p:nvPr/>
            </p:nvSpPr>
            <p:spPr>
              <a:xfrm>
                <a:off x="1050341" y="4899192"/>
                <a:ext cx="3743201" cy="1512243"/>
              </a:xfrm>
              <a:prstGeom prst="roundRect">
                <a:avLst>
                  <a:gd name="adj" fmla="val 453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b="1" dirty="0">
                    <a:latin typeface="Times New Roman" panose="02020603050405020304" pitchFamily="18" charset="0"/>
                    <a:cs typeface="Times New Roman" panose="02020603050405020304" pitchFamily="18" charset="0"/>
                  </a:rPr>
                  <a:t>Chuquilla, A </a:t>
                </a:r>
                <a14:m>
                  <m:oMath xmlns:m="http://schemas.openxmlformats.org/officeDocument/2006/math">
                    <m:sSup>
                      <m:sSupPr>
                        <m:ctrlPr>
                          <a:rPr lang="es-ES" b="1" i="1">
                            <a:latin typeface="Cambria Math" panose="02040503050406030204" pitchFamily="18" charset="0"/>
                            <a:cs typeface="Times New Roman" panose="02020603050405020304" pitchFamily="18" charset="0"/>
                          </a:rPr>
                        </m:ctrlPr>
                      </m:sSupPr>
                      <m:e>
                        <m:r>
                          <a:rPr lang="es-EC" b="1" i="1">
                            <a:latin typeface="Cambria Math" panose="02040503050406030204" pitchFamily="18" charset="0"/>
                            <a:cs typeface="Times New Roman" panose="02020603050405020304" pitchFamily="18" charset="0"/>
                          </a:rPr>
                          <m:t>.</m:t>
                        </m:r>
                      </m:e>
                      <m:sup>
                        <m:r>
                          <a:rPr lang="es-EC" b="1" i="1">
                            <a:latin typeface="Cambria Math" panose="02040503050406030204" pitchFamily="18" charset="0"/>
                            <a:cs typeface="Times New Roman" panose="02020603050405020304" pitchFamily="18" charset="0"/>
                          </a:rPr>
                          <m:t>𝟏</m:t>
                        </m:r>
                        <m:r>
                          <a:rPr lang="es-EC" b="1" i="1">
                            <a:latin typeface="Cambria Math" panose="02040503050406030204" pitchFamily="18" charset="0"/>
                            <a:cs typeface="Times New Roman" panose="02020603050405020304" pitchFamily="18" charset="0"/>
                          </a:rPr>
                          <m:t>𝒂</m:t>
                        </m:r>
                      </m:sup>
                    </m:sSup>
                  </m:oMath>
                </a14:m>
                <a:r>
                  <a:rPr lang="es-ES" b="1" dirty="0">
                    <a:latin typeface="Times New Roman" panose="02020603050405020304" pitchFamily="18" charset="0"/>
                    <a:cs typeface="Times New Roman" panose="02020603050405020304" pitchFamily="18" charset="0"/>
                  </a:rPr>
                  <a:t>, </a:t>
                </a:r>
              </a:p>
              <a:p>
                <a:pPr algn="ctr"/>
                <a14:m>
                  <m:oMath xmlns:m="http://schemas.openxmlformats.org/officeDocument/2006/math">
                    <m:r>
                      <a:rPr lang="es-EC" b="1" i="1">
                        <a:latin typeface="Cambria Math" panose="02040503050406030204" pitchFamily="18" charset="0"/>
                        <a:cs typeface="Times New Roman" panose="02020603050405020304" pitchFamily="18" charset="0"/>
                      </a:rPr>
                      <m:t>𝟏</m:t>
                    </m:r>
                    <m:r>
                      <a:rPr lang="es-EC" b="1" i="1">
                        <a:latin typeface="Cambria Math" panose="02040503050406030204" pitchFamily="18" charset="0"/>
                        <a:cs typeface="Times New Roman" panose="02020603050405020304" pitchFamily="18" charset="0"/>
                      </a:rPr>
                      <m:t>=</m:t>
                    </m:r>
                  </m:oMath>
                </a14:m>
                <a:r>
                  <a:rPr lang="es-EC" b="1" dirty="0">
                    <a:latin typeface="Times New Roman" panose="02020603050405020304" pitchFamily="18" charset="0"/>
                    <a:cs typeface="Times New Roman" panose="02020603050405020304" pitchFamily="18" charset="0"/>
                  </a:rPr>
                  <a:t> Maestrante de la Universidad de las Fuerzas Armadas - ESPE</a:t>
                </a:r>
              </a:p>
              <a:p>
                <a:pPr algn="ctr"/>
                <a:r>
                  <a:rPr lang="es-EC" b="1" dirty="0">
                    <a:latin typeface="Times New Roman" panose="02020603050405020304" pitchFamily="18" charset="0"/>
                    <a:cs typeface="Times New Roman" panose="02020603050405020304" pitchFamily="18" charset="0"/>
                  </a:rPr>
                  <a:t>a = Alejandro.Chuquilla@gmail.com</a:t>
                </a:r>
              </a:p>
            </p:txBody>
          </p:sp>
        </mc:Choice>
        <mc:Fallback xmlns="">
          <p:sp>
            <p:nvSpPr>
              <p:cNvPr id="11" name="1 CuadroTexto"/>
              <p:cNvSpPr txBox="1">
                <a:spLocks noRot="1" noChangeAspect="1" noMove="1" noResize="1" noEditPoints="1" noAdjustHandles="1" noChangeArrowheads="1" noChangeShapeType="1" noTextEdit="1"/>
              </p:cNvSpPr>
              <p:nvPr/>
            </p:nvSpPr>
            <p:spPr>
              <a:xfrm>
                <a:off x="1050341" y="4899192"/>
                <a:ext cx="3743201" cy="1512243"/>
              </a:xfrm>
              <a:prstGeom prst="roundRect">
                <a:avLst>
                  <a:gd name="adj" fmla="val 4530"/>
                </a:avLst>
              </a:prstGeom>
              <a:blipFill>
                <a:blip r:embed="rId10"/>
                <a:stretch>
                  <a:fillRect/>
                </a:stretch>
              </a:blipFill>
            </p:spPr>
            <p:txBody>
              <a:bodyPr/>
              <a:lstStyle/>
              <a:p>
                <a:r>
                  <a:rPr lang="es-EC">
                    <a:noFill/>
                  </a:rPr>
                  <a:t> </a:t>
                </a:r>
              </a:p>
            </p:txBody>
          </p:sp>
        </mc:Fallback>
      </mc:AlternateContent>
      <p:pic>
        <p:nvPicPr>
          <p:cNvPr id="12" name="Imagen 11" descr="Un letrero de color negro&#10;&#10;Descripción generada automáticamente con confianza baja">
            <a:extLst>
              <a:ext uri="{FF2B5EF4-FFF2-40B4-BE49-F238E27FC236}">
                <a16:creationId xmlns:a16="http://schemas.microsoft.com/office/drawing/2014/main" id="{BA560B46-0B07-4296-BC0B-23C8600F3B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360610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755576" y="580618"/>
            <a:ext cx="3240360"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INTRODUCCIÓN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Botón de acción: Inicio 4">
            <a:hlinkClick r:id="rId3"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grpSp>
        <p:nvGrpSpPr>
          <p:cNvPr id="55" name="Grupo 54">
            <a:extLst>
              <a:ext uri="{FF2B5EF4-FFF2-40B4-BE49-F238E27FC236}">
                <a16:creationId xmlns:a16="http://schemas.microsoft.com/office/drawing/2014/main" id="{DF5EB876-742B-4242-A094-F3587349B0A0}"/>
              </a:ext>
            </a:extLst>
          </p:cNvPr>
          <p:cNvGrpSpPr/>
          <p:nvPr/>
        </p:nvGrpSpPr>
        <p:grpSpPr>
          <a:xfrm>
            <a:off x="1259632" y="1610265"/>
            <a:ext cx="3816424" cy="4699055"/>
            <a:chOff x="4505590" y="546337"/>
            <a:chExt cx="4323264" cy="6167181"/>
          </a:xfrm>
        </p:grpSpPr>
        <p:grpSp>
          <p:nvGrpSpPr>
            <p:cNvPr id="56" name="Group 4">
              <a:extLst>
                <a:ext uri="{FF2B5EF4-FFF2-40B4-BE49-F238E27FC236}">
                  <a16:creationId xmlns:a16="http://schemas.microsoft.com/office/drawing/2014/main" id="{F9BDFA3E-5E20-4C8C-8B5C-0C52F82EC450}"/>
                </a:ext>
              </a:extLst>
            </p:cNvPr>
            <p:cNvGrpSpPr>
              <a:grpSpLocks noChangeAspect="1"/>
            </p:cNvGrpSpPr>
            <p:nvPr/>
          </p:nvGrpSpPr>
          <p:grpSpPr bwMode="auto">
            <a:xfrm>
              <a:off x="4505590" y="546337"/>
              <a:ext cx="4323264" cy="6167181"/>
              <a:chOff x="1559" y="0"/>
              <a:chExt cx="2640" cy="4319"/>
            </a:xfrm>
            <a:solidFill>
              <a:schemeClr val="accent1"/>
            </a:solidFill>
          </p:grpSpPr>
          <p:sp>
            <p:nvSpPr>
              <p:cNvPr id="60" name="Freeform 5">
                <a:extLst>
                  <a:ext uri="{FF2B5EF4-FFF2-40B4-BE49-F238E27FC236}">
                    <a16:creationId xmlns:a16="http://schemas.microsoft.com/office/drawing/2014/main" id="{C2EDC809-9061-485A-8A00-E5F44FE08E78}"/>
                  </a:ext>
                </a:extLst>
              </p:cNvPr>
              <p:cNvSpPr>
                <a:spLocks/>
              </p:cNvSpPr>
              <p:nvPr/>
            </p:nvSpPr>
            <p:spPr bwMode="auto">
              <a:xfrm>
                <a:off x="3298" y="4035"/>
                <a:ext cx="87" cy="63"/>
              </a:xfrm>
              <a:custGeom>
                <a:avLst/>
                <a:gdLst>
                  <a:gd name="T0" fmla="*/ 54 w 57"/>
                  <a:gd name="T1" fmla="*/ 15 h 41"/>
                  <a:gd name="T2" fmla="*/ 56 w 57"/>
                  <a:gd name="T3" fmla="*/ 4 h 41"/>
                  <a:gd name="T4" fmla="*/ 50 w 57"/>
                  <a:gd name="T5" fmla="*/ 2 h 41"/>
                  <a:gd name="T6" fmla="*/ 43 w 57"/>
                  <a:gd name="T7" fmla="*/ 3 h 41"/>
                  <a:gd name="T8" fmla="*/ 43 w 57"/>
                  <a:gd name="T9" fmla="*/ 3 h 41"/>
                  <a:gd name="T10" fmla="*/ 40 w 57"/>
                  <a:gd name="T11" fmla="*/ 3 h 41"/>
                  <a:gd name="T12" fmla="*/ 38 w 57"/>
                  <a:gd name="T13" fmla="*/ 3 h 41"/>
                  <a:gd name="T14" fmla="*/ 36 w 57"/>
                  <a:gd name="T15" fmla="*/ 2 h 41"/>
                  <a:gd name="T16" fmla="*/ 29 w 57"/>
                  <a:gd name="T17" fmla="*/ 2 h 41"/>
                  <a:gd name="T18" fmla="*/ 26 w 57"/>
                  <a:gd name="T19" fmla="*/ 6 h 41"/>
                  <a:gd name="T20" fmla="*/ 24 w 57"/>
                  <a:gd name="T21" fmla="*/ 5 h 41"/>
                  <a:gd name="T22" fmla="*/ 20 w 57"/>
                  <a:gd name="T23" fmla="*/ 3 h 41"/>
                  <a:gd name="T24" fmla="*/ 19 w 57"/>
                  <a:gd name="T25" fmla="*/ 2 h 41"/>
                  <a:gd name="T26" fmla="*/ 14 w 57"/>
                  <a:gd name="T27" fmla="*/ 1 h 41"/>
                  <a:gd name="T28" fmla="*/ 11 w 57"/>
                  <a:gd name="T29" fmla="*/ 3 h 41"/>
                  <a:gd name="T30" fmla="*/ 20 w 57"/>
                  <a:gd name="T31" fmla="*/ 12 h 41"/>
                  <a:gd name="T32" fmla="*/ 14 w 57"/>
                  <a:gd name="T33" fmla="*/ 14 h 41"/>
                  <a:gd name="T34" fmla="*/ 14 w 57"/>
                  <a:gd name="T35" fmla="*/ 20 h 41"/>
                  <a:gd name="T36" fmla="*/ 18 w 57"/>
                  <a:gd name="T37" fmla="*/ 20 h 41"/>
                  <a:gd name="T38" fmla="*/ 21 w 57"/>
                  <a:gd name="T39" fmla="*/ 21 h 41"/>
                  <a:gd name="T40" fmla="*/ 23 w 57"/>
                  <a:gd name="T41" fmla="*/ 22 h 41"/>
                  <a:gd name="T42" fmla="*/ 20 w 57"/>
                  <a:gd name="T43" fmla="*/ 23 h 41"/>
                  <a:gd name="T44" fmla="*/ 17 w 57"/>
                  <a:gd name="T45" fmla="*/ 24 h 41"/>
                  <a:gd name="T46" fmla="*/ 14 w 57"/>
                  <a:gd name="T47" fmla="*/ 24 h 41"/>
                  <a:gd name="T48" fmla="*/ 12 w 57"/>
                  <a:gd name="T49" fmla="*/ 19 h 41"/>
                  <a:gd name="T50" fmla="*/ 10 w 57"/>
                  <a:gd name="T51" fmla="*/ 16 h 41"/>
                  <a:gd name="T52" fmla="*/ 7 w 57"/>
                  <a:gd name="T53" fmla="*/ 18 h 41"/>
                  <a:gd name="T54" fmla="*/ 6 w 57"/>
                  <a:gd name="T55" fmla="*/ 17 h 41"/>
                  <a:gd name="T56" fmla="*/ 1 w 57"/>
                  <a:gd name="T57" fmla="*/ 24 h 41"/>
                  <a:gd name="T58" fmla="*/ 6 w 57"/>
                  <a:gd name="T59" fmla="*/ 27 h 41"/>
                  <a:gd name="T60" fmla="*/ 15 w 57"/>
                  <a:gd name="T61" fmla="*/ 34 h 41"/>
                  <a:gd name="T62" fmla="*/ 21 w 57"/>
                  <a:gd name="T63" fmla="*/ 38 h 41"/>
                  <a:gd name="T64" fmla="*/ 23 w 57"/>
                  <a:gd name="T65" fmla="*/ 39 h 41"/>
                  <a:gd name="T66" fmla="*/ 26 w 57"/>
                  <a:gd name="T67" fmla="*/ 41 h 41"/>
                  <a:gd name="T68" fmla="*/ 31 w 57"/>
                  <a:gd name="T69" fmla="*/ 37 h 41"/>
                  <a:gd name="T70" fmla="*/ 32 w 57"/>
                  <a:gd name="T71" fmla="*/ 36 h 41"/>
                  <a:gd name="T72" fmla="*/ 37 w 57"/>
                  <a:gd name="T73" fmla="*/ 30 h 41"/>
                  <a:gd name="T74" fmla="*/ 39 w 57"/>
                  <a:gd name="T75" fmla="*/ 29 h 41"/>
                  <a:gd name="T76" fmla="*/ 44 w 57"/>
                  <a:gd name="T77" fmla="*/ 29 h 41"/>
                  <a:gd name="T78" fmla="*/ 49 w 57"/>
                  <a:gd name="T79" fmla="*/ 21 h 41"/>
                  <a:gd name="T80" fmla="*/ 53 w 57"/>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1">
                    <a:moveTo>
                      <a:pt x="53" y="17"/>
                    </a:moveTo>
                    <a:cubicBezTo>
                      <a:pt x="54" y="15"/>
                      <a:pt x="54" y="15"/>
                      <a:pt x="54" y="15"/>
                    </a:cubicBezTo>
                    <a:cubicBezTo>
                      <a:pt x="54" y="14"/>
                      <a:pt x="54" y="12"/>
                      <a:pt x="55" y="11"/>
                    </a:cubicBezTo>
                    <a:cubicBezTo>
                      <a:pt x="56" y="8"/>
                      <a:pt x="57" y="6"/>
                      <a:pt x="56" y="4"/>
                    </a:cubicBezTo>
                    <a:cubicBezTo>
                      <a:pt x="54" y="2"/>
                      <a:pt x="52" y="2"/>
                      <a:pt x="50" y="2"/>
                    </a:cubicBezTo>
                    <a:cubicBezTo>
                      <a:pt x="50" y="2"/>
                      <a:pt x="50" y="2"/>
                      <a:pt x="50" y="2"/>
                    </a:cubicBezTo>
                    <a:cubicBezTo>
                      <a:pt x="49" y="2"/>
                      <a:pt x="47" y="2"/>
                      <a:pt x="46" y="3"/>
                    </a:cubicBezTo>
                    <a:cubicBezTo>
                      <a:pt x="45" y="3"/>
                      <a:pt x="44" y="3"/>
                      <a:pt x="43" y="3"/>
                    </a:cubicBezTo>
                    <a:cubicBezTo>
                      <a:pt x="43" y="3"/>
                      <a:pt x="43" y="3"/>
                      <a:pt x="43" y="3"/>
                    </a:cubicBezTo>
                    <a:cubicBezTo>
                      <a:pt x="43" y="3"/>
                      <a:pt x="43" y="3"/>
                      <a:pt x="43" y="3"/>
                    </a:cubicBezTo>
                    <a:cubicBezTo>
                      <a:pt x="42" y="3"/>
                      <a:pt x="42" y="3"/>
                      <a:pt x="41" y="3"/>
                    </a:cubicBezTo>
                    <a:cubicBezTo>
                      <a:pt x="41" y="3"/>
                      <a:pt x="40" y="3"/>
                      <a:pt x="40" y="3"/>
                    </a:cubicBezTo>
                    <a:cubicBezTo>
                      <a:pt x="39" y="3"/>
                      <a:pt x="39" y="3"/>
                      <a:pt x="39" y="3"/>
                    </a:cubicBezTo>
                    <a:cubicBezTo>
                      <a:pt x="38" y="3"/>
                      <a:pt x="38" y="3"/>
                      <a:pt x="38" y="3"/>
                    </a:cubicBezTo>
                    <a:cubicBezTo>
                      <a:pt x="38" y="3"/>
                      <a:pt x="38" y="3"/>
                      <a:pt x="38" y="3"/>
                    </a:cubicBezTo>
                    <a:cubicBezTo>
                      <a:pt x="37" y="2"/>
                      <a:pt x="36" y="2"/>
                      <a:pt x="36" y="2"/>
                    </a:cubicBezTo>
                    <a:cubicBezTo>
                      <a:pt x="35" y="2"/>
                      <a:pt x="34" y="1"/>
                      <a:pt x="33" y="1"/>
                    </a:cubicBezTo>
                    <a:cubicBezTo>
                      <a:pt x="32" y="1"/>
                      <a:pt x="30" y="1"/>
                      <a:pt x="29" y="2"/>
                    </a:cubicBezTo>
                    <a:cubicBezTo>
                      <a:pt x="28" y="3"/>
                      <a:pt x="27" y="4"/>
                      <a:pt x="27" y="5"/>
                    </a:cubicBezTo>
                    <a:cubicBezTo>
                      <a:pt x="26" y="6"/>
                      <a:pt x="26" y="6"/>
                      <a:pt x="26" y="6"/>
                    </a:cubicBezTo>
                    <a:cubicBezTo>
                      <a:pt x="26" y="6"/>
                      <a:pt x="26" y="6"/>
                      <a:pt x="26" y="6"/>
                    </a:cubicBezTo>
                    <a:cubicBezTo>
                      <a:pt x="25" y="6"/>
                      <a:pt x="25" y="6"/>
                      <a:pt x="24" y="5"/>
                    </a:cubicBezTo>
                    <a:cubicBezTo>
                      <a:pt x="23" y="5"/>
                      <a:pt x="23" y="4"/>
                      <a:pt x="22" y="4"/>
                    </a:cubicBezTo>
                    <a:cubicBezTo>
                      <a:pt x="21" y="4"/>
                      <a:pt x="21" y="3"/>
                      <a:pt x="20" y="3"/>
                    </a:cubicBezTo>
                    <a:cubicBezTo>
                      <a:pt x="20" y="3"/>
                      <a:pt x="20" y="3"/>
                      <a:pt x="20" y="3"/>
                    </a:cubicBezTo>
                    <a:cubicBezTo>
                      <a:pt x="20" y="3"/>
                      <a:pt x="20" y="3"/>
                      <a:pt x="19" y="2"/>
                    </a:cubicBezTo>
                    <a:cubicBezTo>
                      <a:pt x="18" y="1"/>
                      <a:pt x="16" y="1"/>
                      <a:pt x="14" y="1"/>
                    </a:cubicBezTo>
                    <a:cubicBezTo>
                      <a:pt x="14" y="1"/>
                      <a:pt x="14" y="1"/>
                      <a:pt x="14" y="1"/>
                    </a:cubicBezTo>
                    <a:cubicBezTo>
                      <a:pt x="11" y="0"/>
                      <a:pt x="11" y="0"/>
                      <a:pt x="11" y="0"/>
                    </a:cubicBezTo>
                    <a:cubicBezTo>
                      <a:pt x="11" y="3"/>
                      <a:pt x="11" y="3"/>
                      <a:pt x="11" y="3"/>
                    </a:cubicBezTo>
                    <a:cubicBezTo>
                      <a:pt x="11" y="8"/>
                      <a:pt x="16" y="10"/>
                      <a:pt x="20" y="12"/>
                    </a:cubicBezTo>
                    <a:cubicBezTo>
                      <a:pt x="20" y="12"/>
                      <a:pt x="20" y="12"/>
                      <a:pt x="20" y="12"/>
                    </a:cubicBezTo>
                    <a:cubicBezTo>
                      <a:pt x="19" y="12"/>
                      <a:pt x="19" y="12"/>
                      <a:pt x="18" y="12"/>
                    </a:cubicBezTo>
                    <a:cubicBezTo>
                      <a:pt x="17" y="12"/>
                      <a:pt x="15" y="12"/>
                      <a:pt x="14" y="14"/>
                    </a:cubicBezTo>
                    <a:cubicBezTo>
                      <a:pt x="13" y="15"/>
                      <a:pt x="12" y="16"/>
                      <a:pt x="13" y="18"/>
                    </a:cubicBezTo>
                    <a:cubicBezTo>
                      <a:pt x="14" y="20"/>
                      <a:pt x="14" y="20"/>
                      <a:pt x="14" y="20"/>
                    </a:cubicBezTo>
                    <a:cubicBezTo>
                      <a:pt x="16" y="20"/>
                      <a:pt x="16" y="20"/>
                      <a:pt x="16" y="20"/>
                    </a:cubicBezTo>
                    <a:cubicBezTo>
                      <a:pt x="16" y="20"/>
                      <a:pt x="17" y="20"/>
                      <a:pt x="18" y="20"/>
                    </a:cubicBezTo>
                    <a:cubicBezTo>
                      <a:pt x="18" y="20"/>
                      <a:pt x="19" y="20"/>
                      <a:pt x="19" y="21"/>
                    </a:cubicBezTo>
                    <a:cubicBezTo>
                      <a:pt x="20" y="21"/>
                      <a:pt x="21" y="21"/>
                      <a:pt x="21" y="21"/>
                    </a:cubicBezTo>
                    <a:cubicBezTo>
                      <a:pt x="22" y="21"/>
                      <a:pt x="22" y="21"/>
                      <a:pt x="22" y="21"/>
                    </a:cubicBezTo>
                    <a:cubicBezTo>
                      <a:pt x="22" y="21"/>
                      <a:pt x="23" y="21"/>
                      <a:pt x="23" y="22"/>
                    </a:cubicBezTo>
                    <a:cubicBezTo>
                      <a:pt x="23" y="22"/>
                      <a:pt x="23" y="22"/>
                      <a:pt x="23" y="22"/>
                    </a:cubicBezTo>
                    <a:cubicBezTo>
                      <a:pt x="23" y="23"/>
                      <a:pt x="21" y="23"/>
                      <a:pt x="20" y="23"/>
                    </a:cubicBezTo>
                    <a:cubicBezTo>
                      <a:pt x="19" y="23"/>
                      <a:pt x="18" y="24"/>
                      <a:pt x="18" y="24"/>
                    </a:cubicBezTo>
                    <a:cubicBezTo>
                      <a:pt x="18" y="24"/>
                      <a:pt x="17" y="24"/>
                      <a:pt x="17" y="24"/>
                    </a:cubicBezTo>
                    <a:cubicBezTo>
                      <a:pt x="16" y="24"/>
                      <a:pt x="15" y="24"/>
                      <a:pt x="14" y="25"/>
                    </a:cubicBezTo>
                    <a:cubicBezTo>
                      <a:pt x="14" y="25"/>
                      <a:pt x="14" y="24"/>
                      <a:pt x="14" y="24"/>
                    </a:cubicBezTo>
                    <a:cubicBezTo>
                      <a:pt x="15" y="22"/>
                      <a:pt x="14" y="21"/>
                      <a:pt x="13" y="20"/>
                    </a:cubicBezTo>
                    <a:cubicBezTo>
                      <a:pt x="13" y="19"/>
                      <a:pt x="12" y="19"/>
                      <a:pt x="12" y="19"/>
                    </a:cubicBezTo>
                    <a:cubicBezTo>
                      <a:pt x="12" y="19"/>
                      <a:pt x="12" y="19"/>
                      <a:pt x="12" y="18"/>
                    </a:cubicBezTo>
                    <a:cubicBezTo>
                      <a:pt x="12" y="17"/>
                      <a:pt x="10" y="16"/>
                      <a:pt x="10" y="16"/>
                    </a:cubicBezTo>
                    <a:cubicBezTo>
                      <a:pt x="9" y="16"/>
                      <a:pt x="8" y="17"/>
                      <a:pt x="7" y="17"/>
                    </a:cubicBezTo>
                    <a:cubicBezTo>
                      <a:pt x="7" y="17"/>
                      <a:pt x="7" y="17"/>
                      <a:pt x="7" y="18"/>
                    </a:cubicBezTo>
                    <a:cubicBezTo>
                      <a:pt x="6" y="18"/>
                      <a:pt x="6" y="17"/>
                      <a:pt x="6" y="17"/>
                    </a:cubicBezTo>
                    <a:cubicBezTo>
                      <a:pt x="6" y="17"/>
                      <a:pt x="6" y="17"/>
                      <a:pt x="6" y="17"/>
                    </a:cubicBezTo>
                    <a:cubicBezTo>
                      <a:pt x="4" y="18"/>
                      <a:pt x="3" y="19"/>
                      <a:pt x="2" y="19"/>
                    </a:cubicBezTo>
                    <a:cubicBezTo>
                      <a:pt x="1" y="21"/>
                      <a:pt x="0" y="23"/>
                      <a:pt x="1" y="24"/>
                    </a:cubicBezTo>
                    <a:cubicBezTo>
                      <a:pt x="1" y="26"/>
                      <a:pt x="3" y="27"/>
                      <a:pt x="5" y="27"/>
                    </a:cubicBezTo>
                    <a:cubicBezTo>
                      <a:pt x="5" y="27"/>
                      <a:pt x="6" y="27"/>
                      <a:pt x="6" y="27"/>
                    </a:cubicBezTo>
                    <a:cubicBezTo>
                      <a:pt x="6" y="28"/>
                      <a:pt x="6" y="29"/>
                      <a:pt x="7" y="30"/>
                    </a:cubicBezTo>
                    <a:cubicBezTo>
                      <a:pt x="8" y="32"/>
                      <a:pt x="13" y="34"/>
                      <a:pt x="15" y="34"/>
                    </a:cubicBezTo>
                    <a:cubicBezTo>
                      <a:pt x="15" y="35"/>
                      <a:pt x="16" y="35"/>
                      <a:pt x="17" y="36"/>
                    </a:cubicBezTo>
                    <a:cubicBezTo>
                      <a:pt x="18" y="37"/>
                      <a:pt x="19" y="38"/>
                      <a:pt x="21" y="38"/>
                    </a:cubicBezTo>
                    <a:cubicBezTo>
                      <a:pt x="21" y="38"/>
                      <a:pt x="21" y="38"/>
                      <a:pt x="21" y="38"/>
                    </a:cubicBezTo>
                    <a:cubicBezTo>
                      <a:pt x="22" y="39"/>
                      <a:pt x="22" y="39"/>
                      <a:pt x="23" y="39"/>
                    </a:cubicBezTo>
                    <a:cubicBezTo>
                      <a:pt x="23" y="39"/>
                      <a:pt x="23" y="39"/>
                      <a:pt x="23" y="39"/>
                    </a:cubicBezTo>
                    <a:cubicBezTo>
                      <a:pt x="24" y="40"/>
                      <a:pt x="25" y="41"/>
                      <a:pt x="26" y="41"/>
                    </a:cubicBezTo>
                    <a:cubicBezTo>
                      <a:pt x="27" y="41"/>
                      <a:pt x="28" y="41"/>
                      <a:pt x="30" y="40"/>
                    </a:cubicBezTo>
                    <a:cubicBezTo>
                      <a:pt x="30" y="39"/>
                      <a:pt x="31" y="38"/>
                      <a:pt x="31" y="37"/>
                    </a:cubicBezTo>
                    <a:cubicBezTo>
                      <a:pt x="31" y="37"/>
                      <a:pt x="31" y="36"/>
                      <a:pt x="31" y="36"/>
                    </a:cubicBezTo>
                    <a:cubicBezTo>
                      <a:pt x="31" y="36"/>
                      <a:pt x="32" y="36"/>
                      <a:pt x="32" y="36"/>
                    </a:cubicBezTo>
                    <a:cubicBezTo>
                      <a:pt x="33" y="35"/>
                      <a:pt x="34" y="35"/>
                      <a:pt x="35" y="34"/>
                    </a:cubicBezTo>
                    <a:cubicBezTo>
                      <a:pt x="36" y="32"/>
                      <a:pt x="36" y="31"/>
                      <a:pt x="37" y="30"/>
                    </a:cubicBezTo>
                    <a:cubicBezTo>
                      <a:pt x="37" y="28"/>
                      <a:pt x="37" y="28"/>
                      <a:pt x="38" y="28"/>
                    </a:cubicBezTo>
                    <a:cubicBezTo>
                      <a:pt x="38" y="28"/>
                      <a:pt x="39" y="28"/>
                      <a:pt x="39" y="29"/>
                    </a:cubicBezTo>
                    <a:cubicBezTo>
                      <a:pt x="40" y="29"/>
                      <a:pt x="41" y="29"/>
                      <a:pt x="42" y="29"/>
                    </a:cubicBezTo>
                    <a:cubicBezTo>
                      <a:pt x="43" y="29"/>
                      <a:pt x="43" y="29"/>
                      <a:pt x="44" y="29"/>
                    </a:cubicBezTo>
                    <a:cubicBezTo>
                      <a:pt x="46" y="28"/>
                      <a:pt x="47" y="25"/>
                      <a:pt x="48" y="23"/>
                    </a:cubicBezTo>
                    <a:cubicBezTo>
                      <a:pt x="48" y="23"/>
                      <a:pt x="48" y="22"/>
                      <a:pt x="49" y="21"/>
                    </a:cubicBezTo>
                    <a:cubicBezTo>
                      <a:pt x="49" y="18"/>
                      <a:pt x="50" y="17"/>
                      <a:pt x="51" y="17"/>
                    </a:cubicBezTo>
                    <a:lnTo>
                      <a:pt x="53" y="17"/>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1" name="Freeform 6">
                <a:extLst>
                  <a:ext uri="{FF2B5EF4-FFF2-40B4-BE49-F238E27FC236}">
                    <a16:creationId xmlns:a16="http://schemas.microsoft.com/office/drawing/2014/main" id="{1A55A1BE-8D3C-4047-8D4D-B28D7EF30B2D}"/>
                  </a:ext>
                </a:extLst>
              </p:cNvPr>
              <p:cNvSpPr>
                <a:spLocks/>
              </p:cNvSpPr>
              <p:nvPr/>
            </p:nvSpPr>
            <p:spPr bwMode="auto">
              <a:xfrm>
                <a:off x="3376" y="4032"/>
                <a:ext cx="89" cy="69"/>
              </a:xfrm>
              <a:custGeom>
                <a:avLst/>
                <a:gdLst>
                  <a:gd name="T0" fmla="*/ 54 w 58"/>
                  <a:gd name="T1" fmla="*/ 12 h 45"/>
                  <a:gd name="T2" fmla="*/ 46 w 58"/>
                  <a:gd name="T3" fmla="*/ 2 h 45"/>
                  <a:gd name="T4" fmla="*/ 40 w 58"/>
                  <a:gd name="T5" fmla="*/ 4 h 45"/>
                  <a:gd name="T6" fmla="*/ 39 w 58"/>
                  <a:gd name="T7" fmla="*/ 4 h 45"/>
                  <a:gd name="T8" fmla="*/ 34 w 58"/>
                  <a:gd name="T9" fmla="*/ 4 h 45"/>
                  <a:gd name="T10" fmla="*/ 30 w 58"/>
                  <a:gd name="T11" fmla="*/ 2 h 45"/>
                  <a:gd name="T12" fmla="*/ 28 w 58"/>
                  <a:gd name="T13" fmla="*/ 1 h 45"/>
                  <a:gd name="T14" fmla="*/ 24 w 58"/>
                  <a:gd name="T15" fmla="*/ 1 h 45"/>
                  <a:gd name="T16" fmla="*/ 22 w 58"/>
                  <a:gd name="T17" fmla="*/ 1 h 45"/>
                  <a:gd name="T18" fmla="*/ 19 w 58"/>
                  <a:gd name="T19" fmla="*/ 2 h 45"/>
                  <a:gd name="T20" fmla="*/ 16 w 58"/>
                  <a:gd name="T21" fmla="*/ 1 h 45"/>
                  <a:gd name="T22" fmla="*/ 10 w 58"/>
                  <a:gd name="T23" fmla="*/ 4 h 45"/>
                  <a:gd name="T24" fmla="*/ 7 w 58"/>
                  <a:gd name="T25" fmla="*/ 5 h 45"/>
                  <a:gd name="T26" fmla="*/ 8 w 58"/>
                  <a:gd name="T27" fmla="*/ 10 h 45"/>
                  <a:gd name="T28" fmla="*/ 10 w 58"/>
                  <a:gd name="T29" fmla="*/ 15 h 45"/>
                  <a:gd name="T30" fmla="*/ 10 w 58"/>
                  <a:gd name="T31" fmla="*/ 15 h 45"/>
                  <a:gd name="T32" fmla="*/ 5 w 58"/>
                  <a:gd name="T33" fmla="*/ 20 h 45"/>
                  <a:gd name="T34" fmla="*/ 4 w 58"/>
                  <a:gd name="T35" fmla="*/ 22 h 45"/>
                  <a:gd name="T36" fmla="*/ 1 w 58"/>
                  <a:gd name="T37" fmla="*/ 24 h 45"/>
                  <a:gd name="T38" fmla="*/ 0 w 58"/>
                  <a:gd name="T39" fmla="*/ 26 h 45"/>
                  <a:gd name="T40" fmla="*/ 0 w 58"/>
                  <a:gd name="T41" fmla="*/ 33 h 45"/>
                  <a:gd name="T42" fmla="*/ 3 w 58"/>
                  <a:gd name="T43" fmla="*/ 39 h 45"/>
                  <a:gd name="T44" fmla="*/ 9 w 58"/>
                  <a:gd name="T45" fmla="*/ 43 h 45"/>
                  <a:gd name="T46" fmla="*/ 15 w 58"/>
                  <a:gd name="T47" fmla="*/ 45 h 45"/>
                  <a:gd name="T48" fmla="*/ 18 w 58"/>
                  <a:gd name="T49" fmla="*/ 40 h 45"/>
                  <a:gd name="T50" fmla="*/ 21 w 58"/>
                  <a:gd name="T51" fmla="*/ 40 h 45"/>
                  <a:gd name="T52" fmla="*/ 24 w 58"/>
                  <a:gd name="T53" fmla="*/ 37 h 45"/>
                  <a:gd name="T54" fmla="*/ 28 w 58"/>
                  <a:gd name="T55" fmla="*/ 35 h 45"/>
                  <a:gd name="T56" fmla="*/ 28 w 58"/>
                  <a:gd name="T57" fmla="*/ 34 h 45"/>
                  <a:gd name="T58" fmla="*/ 30 w 58"/>
                  <a:gd name="T59" fmla="*/ 34 h 45"/>
                  <a:gd name="T60" fmla="*/ 35 w 58"/>
                  <a:gd name="T61" fmla="*/ 36 h 45"/>
                  <a:gd name="T62" fmla="*/ 37 w 58"/>
                  <a:gd name="T63" fmla="*/ 33 h 45"/>
                  <a:gd name="T64" fmla="*/ 37 w 58"/>
                  <a:gd name="T65" fmla="*/ 28 h 45"/>
                  <a:gd name="T66" fmla="*/ 44 w 58"/>
                  <a:gd name="T67" fmla="*/ 24 h 45"/>
                  <a:gd name="T68" fmla="*/ 50 w 58"/>
                  <a:gd name="T69" fmla="*/ 23 h 45"/>
                  <a:gd name="T70" fmla="*/ 57 w 58"/>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5">
                    <a:moveTo>
                      <a:pt x="55" y="13"/>
                    </a:moveTo>
                    <a:cubicBezTo>
                      <a:pt x="55" y="13"/>
                      <a:pt x="54" y="13"/>
                      <a:pt x="54" y="12"/>
                    </a:cubicBezTo>
                    <a:cubicBezTo>
                      <a:pt x="53" y="10"/>
                      <a:pt x="52" y="8"/>
                      <a:pt x="51" y="6"/>
                    </a:cubicBezTo>
                    <a:cubicBezTo>
                      <a:pt x="50" y="5"/>
                      <a:pt x="48" y="3"/>
                      <a:pt x="46" y="2"/>
                    </a:cubicBezTo>
                    <a:cubicBezTo>
                      <a:pt x="45" y="2"/>
                      <a:pt x="44" y="2"/>
                      <a:pt x="44" y="2"/>
                    </a:cubicBezTo>
                    <a:cubicBezTo>
                      <a:pt x="42" y="2"/>
                      <a:pt x="41" y="3"/>
                      <a:pt x="40" y="4"/>
                    </a:cubicBezTo>
                    <a:cubicBezTo>
                      <a:pt x="40" y="4"/>
                      <a:pt x="40" y="4"/>
                      <a:pt x="40" y="4"/>
                    </a:cubicBezTo>
                    <a:cubicBezTo>
                      <a:pt x="39" y="4"/>
                      <a:pt x="39" y="4"/>
                      <a:pt x="39" y="4"/>
                    </a:cubicBezTo>
                    <a:cubicBezTo>
                      <a:pt x="38" y="4"/>
                      <a:pt x="37" y="3"/>
                      <a:pt x="36" y="3"/>
                    </a:cubicBezTo>
                    <a:cubicBezTo>
                      <a:pt x="35" y="3"/>
                      <a:pt x="34" y="4"/>
                      <a:pt x="34" y="4"/>
                    </a:cubicBezTo>
                    <a:cubicBezTo>
                      <a:pt x="34" y="4"/>
                      <a:pt x="33" y="3"/>
                      <a:pt x="33" y="3"/>
                    </a:cubicBezTo>
                    <a:cubicBezTo>
                      <a:pt x="33" y="2"/>
                      <a:pt x="31" y="2"/>
                      <a:pt x="30" y="2"/>
                    </a:cubicBezTo>
                    <a:cubicBezTo>
                      <a:pt x="30" y="2"/>
                      <a:pt x="29" y="2"/>
                      <a:pt x="29" y="2"/>
                    </a:cubicBezTo>
                    <a:cubicBezTo>
                      <a:pt x="29" y="2"/>
                      <a:pt x="28" y="1"/>
                      <a:pt x="28" y="1"/>
                    </a:cubicBezTo>
                    <a:cubicBezTo>
                      <a:pt x="27" y="0"/>
                      <a:pt x="26" y="0"/>
                      <a:pt x="26" y="0"/>
                    </a:cubicBezTo>
                    <a:cubicBezTo>
                      <a:pt x="25" y="0"/>
                      <a:pt x="24" y="1"/>
                      <a:pt x="24" y="1"/>
                    </a:cubicBezTo>
                    <a:cubicBezTo>
                      <a:pt x="22" y="1"/>
                      <a:pt x="22" y="1"/>
                      <a:pt x="22" y="1"/>
                    </a:cubicBezTo>
                    <a:cubicBezTo>
                      <a:pt x="22" y="1"/>
                      <a:pt x="22" y="1"/>
                      <a:pt x="22" y="1"/>
                    </a:cubicBezTo>
                    <a:cubicBezTo>
                      <a:pt x="21" y="1"/>
                      <a:pt x="20" y="1"/>
                      <a:pt x="20" y="2"/>
                    </a:cubicBezTo>
                    <a:cubicBezTo>
                      <a:pt x="20" y="2"/>
                      <a:pt x="19" y="2"/>
                      <a:pt x="19" y="2"/>
                    </a:cubicBezTo>
                    <a:cubicBezTo>
                      <a:pt x="19" y="1"/>
                      <a:pt x="19" y="1"/>
                      <a:pt x="18" y="1"/>
                    </a:cubicBezTo>
                    <a:cubicBezTo>
                      <a:pt x="17" y="1"/>
                      <a:pt x="17" y="1"/>
                      <a:pt x="16" y="1"/>
                    </a:cubicBezTo>
                    <a:cubicBezTo>
                      <a:pt x="16" y="1"/>
                      <a:pt x="15" y="1"/>
                      <a:pt x="14" y="1"/>
                    </a:cubicBezTo>
                    <a:cubicBezTo>
                      <a:pt x="12" y="2"/>
                      <a:pt x="11" y="3"/>
                      <a:pt x="10" y="4"/>
                    </a:cubicBezTo>
                    <a:cubicBezTo>
                      <a:pt x="10" y="4"/>
                      <a:pt x="10" y="4"/>
                      <a:pt x="10" y="4"/>
                    </a:cubicBezTo>
                    <a:cubicBezTo>
                      <a:pt x="9" y="4"/>
                      <a:pt x="8" y="4"/>
                      <a:pt x="7" y="5"/>
                    </a:cubicBezTo>
                    <a:cubicBezTo>
                      <a:pt x="7" y="5"/>
                      <a:pt x="5" y="7"/>
                      <a:pt x="8" y="10"/>
                    </a:cubicBezTo>
                    <a:cubicBezTo>
                      <a:pt x="8" y="10"/>
                      <a:pt x="8" y="10"/>
                      <a:pt x="8" y="10"/>
                    </a:cubicBezTo>
                    <a:cubicBezTo>
                      <a:pt x="8" y="11"/>
                      <a:pt x="8" y="13"/>
                      <a:pt x="10" y="14"/>
                    </a:cubicBezTo>
                    <a:cubicBezTo>
                      <a:pt x="10" y="14"/>
                      <a:pt x="10" y="14"/>
                      <a:pt x="10" y="15"/>
                    </a:cubicBezTo>
                    <a:cubicBezTo>
                      <a:pt x="11" y="15"/>
                      <a:pt x="11" y="15"/>
                      <a:pt x="11" y="15"/>
                    </a:cubicBezTo>
                    <a:cubicBezTo>
                      <a:pt x="11" y="15"/>
                      <a:pt x="10" y="15"/>
                      <a:pt x="10" y="15"/>
                    </a:cubicBezTo>
                    <a:cubicBezTo>
                      <a:pt x="9" y="16"/>
                      <a:pt x="8" y="16"/>
                      <a:pt x="7" y="17"/>
                    </a:cubicBezTo>
                    <a:cubicBezTo>
                      <a:pt x="7" y="18"/>
                      <a:pt x="6" y="19"/>
                      <a:pt x="5" y="20"/>
                    </a:cubicBezTo>
                    <a:cubicBezTo>
                      <a:pt x="5" y="20"/>
                      <a:pt x="5" y="21"/>
                      <a:pt x="4" y="21"/>
                    </a:cubicBezTo>
                    <a:cubicBezTo>
                      <a:pt x="4" y="22"/>
                      <a:pt x="4" y="22"/>
                      <a:pt x="4" y="22"/>
                    </a:cubicBezTo>
                    <a:cubicBezTo>
                      <a:pt x="3" y="22"/>
                      <a:pt x="3" y="23"/>
                      <a:pt x="2" y="23"/>
                    </a:cubicBezTo>
                    <a:cubicBezTo>
                      <a:pt x="2" y="24"/>
                      <a:pt x="2" y="24"/>
                      <a:pt x="1" y="24"/>
                    </a:cubicBezTo>
                    <a:cubicBezTo>
                      <a:pt x="0" y="24"/>
                      <a:pt x="0" y="24"/>
                      <a:pt x="0" y="24"/>
                    </a:cubicBezTo>
                    <a:cubicBezTo>
                      <a:pt x="0" y="26"/>
                      <a:pt x="0" y="26"/>
                      <a:pt x="0" y="26"/>
                    </a:cubicBezTo>
                    <a:cubicBezTo>
                      <a:pt x="0" y="28"/>
                      <a:pt x="0" y="29"/>
                      <a:pt x="0" y="30"/>
                    </a:cubicBezTo>
                    <a:cubicBezTo>
                      <a:pt x="0" y="31"/>
                      <a:pt x="0" y="32"/>
                      <a:pt x="0" y="33"/>
                    </a:cubicBezTo>
                    <a:cubicBezTo>
                      <a:pt x="0" y="36"/>
                      <a:pt x="1" y="37"/>
                      <a:pt x="3" y="39"/>
                    </a:cubicBezTo>
                    <a:cubicBezTo>
                      <a:pt x="3" y="39"/>
                      <a:pt x="3" y="39"/>
                      <a:pt x="3" y="39"/>
                    </a:cubicBezTo>
                    <a:cubicBezTo>
                      <a:pt x="4" y="40"/>
                      <a:pt x="4" y="40"/>
                      <a:pt x="4" y="40"/>
                    </a:cubicBezTo>
                    <a:cubicBezTo>
                      <a:pt x="6" y="41"/>
                      <a:pt x="7" y="42"/>
                      <a:pt x="9" y="43"/>
                    </a:cubicBezTo>
                    <a:cubicBezTo>
                      <a:pt x="9" y="43"/>
                      <a:pt x="9" y="43"/>
                      <a:pt x="10" y="43"/>
                    </a:cubicBezTo>
                    <a:cubicBezTo>
                      <a:pt x="12" y="44"/>
                      <a:pt x="13" y="45"/>
                      <a:pt x="15" y="45"/>
                    </a:cubicBezTo>
                    <a:cubicBezTo>
                      <a:pt x="17" y="45"/>
                      <a:pt x="17" y="44"/>
                      <a:pt x="18" y="44"/>
                    </a:cubicBezTo>
                    <a:cubicBezTo>
                      <a:pt x="19" y="43"/>
                      <a:pt x="19" y="42"/>
                      <a:pt x="18" y="40"/>
                    </a:cubicBezTo>
                    <a:cubicBezTo>
                      <a:pt x="18" y="40"/>
                      <a:pt x="18" y="40"/>
                      <a:pt x="18" y="39"/>
                    </a:cubicBezTo>
                    <a:cubicBezTo>
                      <a:pt x="19" y="40"/>
                      <a:pt x="20" y="40"/>
                      <a:pt x="21" y="40"/>
                    </a:cubicBezTo>
                    <a:cubicBezTo>
                      <a:pt x="22" y="40"/>
                      <a:pt x="23" y="39"/>
                      <a:pt x="24" y="38"/>
                    </a:cubicBezTo>
                    <a:cubicBezTo>
                      <a:pt x="24" y="37"/>
                      <a:pt x="24" y="37"/>
                      <a:pt x="24" y="37"/>
                    </a:cubicBezTo>
                    <a:cubicBezTo>
                      <a:pt x="24" y="37"/>
                      <a:pt x="24" y="37"/>
                      <a:pt x="24" y="37"/>
                    </a:cubicBezTo>
                    <a:cubicBezTo>
                      <a:pt x="25" y="37"/>
                      <a:pt x="27" y="37"/>
                      <a:pt x="28" y="35"/>
                    </a:cubicBezTo>
                    <a:cubicBezTo>
                      <a:pt x="28" y="35"/>
                      <a:pt x="28" y="34"/>
                      <a:pt x="28" y="34"/>
                    </a:cubicBezTo>
                    <a:cubicBezTo>
                      <a:pt x="28" y="34"/>
                      <a:pt x="28" y="34"/>
                      <a:pt x="28" y="34"/>
                    </a:cubicBezTo>
                    <a:cubicBezTo>
                      <a:pt x="29" y="34"/>
                      <a:pt x="29" y="34"/>
                      <a:pt x="29" y="34"/>
                    </a:cubicBezTo>
                    <a:cubicBezTo>
                      <a:pt x="29" y="34"/>
                      <a:pt x="30" y="34"/>
                      <a:pt x="30" y="34"/>
                    </a:cubicBezTo>
                    <a:cubicBezTo>
                      <a:pt x="31" y="35"/>
                      <a:pt x="32" y="36"/>
                      <a:pt x="34" y="36"/>
                    </a:cubicBezTo>
                    <a:cubicBezTo>
                      <a:pt x="35" y="36"/>
                      <a:pt x="35" y="36"/>
                      <a:pt x="35" y="36"/>
                    </a:cubicBezTo>
                    <a:cubicBezTo>
                      <a:pt x="37" y="36"/>
                      <a:pt x="37" y="36"/>
                      <a:pt x="37" y="36"/>
                    </a:cubicBezTo>
                    <a:cubicBezTo>
                      <a:pt x="37" y="33"/>
                      <a:pt x="37" y="33"/>
                      <a:pt x="37" y="33"/>
                    </a:cubicBezTo>
                    <a:cubicBezTo>
                      <a:pt x="37" y="31"/>
                      <a:pt x="36" y="30"/>
                      <a:pt x="34" y="29"/>
                    </a:cubicBezTo>
                    <a:cubicBezTo>
                      <a:pt x="35" y="28"/>
                      <a:pt x="36" y="28"/>
                      <a:pt x="37" y="28"/>
                    </a:cubicBezTo>
                    <a:cubicBezTo>
                      <a:pt x="39" y="28"/>
                      <a:pt x="40" y="27"/>
                      <a:pt x="42" y="26"/>
                    </a:cubicBezTo>
                    <a:cubicBezTo>
                      <a:pt x="42" y="25"/>
                      <a:pt x="43" y="25"/>
                      <a:pt x="44" y="24"/>
                    </a:cubicBezTo>
                    <a:cubicBezTo>
                      <a:pt x="45" y="24"/>
                      <a:pt x="48" y="23"/>
                      <a:pt x="49" y="23"/>
                    </a:cubicBezTo>
                    <a:cubicBezTo>
                      <a:pt x="50" y="23"/>
                      <a:pt x="50" y="23"/>
                      <a:pt x="50" y="23"/>
                    </a:cubicBezTo>
                    <a:cubicBezTo>
                      <a:pt x="50" y="23"/>
                      <a:pt x="51" y="23"/>
                      <a:pt x="51" y="23"/>
                    </a:cubicBezTo>
                    <a:cubicBezTo>
                      <a:pt x="53" y="23"/>
                      <a:pt x="56" y="23"/>
                      <a:pt x="57" y="19"/>
                    </a:cubicBezTo>
                    <a:cubicBezTo>
                      <a:pt x="58" y="16"/>
                      <a:pt x="56" y="14"/>
                      <a:pt x="55" y="1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2" name="Freeform 7">
                <a:extLst>
                  <a:ext uri="{FF2B5EF4-FFF2-40B4-BE49-F238E27FC236}">
                    <a16:creationId xmlns:a16="http://schemas.microsoft.com/office/drawing/2014/main" id="{3434EEC7-B30F-408F-BA75-891CD725B744}"/>
                  </a:ext>
                </a:extLst>
              </p:cNvPr>
              <p:cNvSpPr>
                <a:spLocks/>
              </p:cNvSpPr>
              <p:nvPr/>
            </p:nvSpPr>
            <p:spPr bwMode="auto">
              <a:xfrm>
                <a:off x="1559" y="539"/>
                <a:ext cx="19" cy="19"/>
              </a:xfrm>
              <a:custGeom>
                <a:avLst/>
                <a:gdLst>
                  <a:gd name="T0" fmla="*/ 9 w 12"/>
                  <a:gd name="T1" fmla="*/ 1 h 12"/>
                  <a:gd name="T2" fmla="*/ 6 w 12"/>
                  <a:gd name="T3" fmla="*/ 0 h 12"/>
                  <a:gd name="T4" fmla="*/ 1 w 12"/>
                  <a:gd name="T5" fmla="*/ 4 h 12"/>
                  <a:gd name="T6" fmla="*/ 2 w 12"/>
                  <a:gd name="T7" fmla="*/ 10 h 12"/>
                  <a:gd name="T8" fmla="*/ 6 w 12"/>
                  <a:gd name="T9" fmla="*/ 12 h 12"/>
                  <a:gd name="T10" fmla="*/ 12 w 12"/>
                  <a:gd name="T11" fmla="*/ 7 h 12"/>
                  <a:gd name="T12" fmla="*/ 9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1"/>
                    </a:moveTo>
                    <a:cubicBezTo>
                      <a:pt x="8" y="0"/>
                      <a:pt x="7" y="0"/>
                      <a:pt x="6" y="0"/>
                    </a:cubicBezTo>
                    <a:cubicBezTo>
                      <a:pt x="4" y="0"/>
                      <a:pt x="2" y="2"/>
                      <a:pt x="1" y="4"/>
                    </a:cubicBezTo>
                    <a:cubicBezTo>
                      <a:pt x="0" y="6"/>
                      <a:pt x="1" y="9"/>
                      <a:pt x="2" y="10"/>
                    </a:cubicBezTo>
                    <a:cubicBezTo>
                      <a:pt x="4" y="11"/>
                      <a:pt x="5" y="12"/>
                      <a:pt x="6" y="12"/>
                    </a:cubicBezTo>
                    <a:cubicBezTo>
                      <a:pt x="9" y="12"/>
                      <a:pt x="11" y="10"/>
                      <a:pt x="12" y="7"/>
                    </a:cubicBezTo>
                    <a:cubicBezTo>
                      <a:pt x="12" y="5"/>
                      <a:pt x="11" y="2"/>
                      <a:pt x="9"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3" name="Freeform 8">
                <a:extLst>
                  <a:ext uri="{FF2B5EF4-FFF2-40B4-BE49-F238E27FC236}">
                    <a16:creationId xmlns:a16="http://schemas.microsoft.com/office/drawing/2014/main" id="{3C191BDD-25C5-4330-BF41-B0C217EB91FA}"/>
                  </a:ext>
                </a:extLst>
              </p:cNvPr>
              <p:cNvSpPr>
                <a:spLocks/>
              </p:cNvSpPr>
              <p:nvPr/>
            </p:nvSpPr>
            <p:spPr bwMode="auto">
              <a:xfrm>
                <a:off x="1713" y="11"/>
                <a:ext cx="683" cy="1060"/>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4" name="Freeform 9">
                <a:extLst>
                  <a:ext uri="{FF2B5EF4-FFF2-40B4-BE49-F238E27FC236}">
                    <a16:creationId xmlns:a16="http://schemas.microsoft.com/office/drawing/2014/main" id="{D8C0079A-247E-4B18-9BA6-A6EDC887CA95}"/>
                  </a:ext>
                </a:extLst>
              </p:cNvPr>
              <p:cNvSpPr>
                <a:spLocks/>
              </p:cNvSpPr>
              <p:nvPr/>
            </p:nvSpPr>
            <p:spPr bwMode="auto">
              <a:xfrm>
                <a:off x="2706" y="273"/>
                <a:ext cx="264" cy="459"/>
              </a:xfrm>
              <a:custGeom>
                <a:avLst/>
                <a:gdLst>
                  <a:gd name="T0" fmla="*/ 166 w 172"/>
                  <a:gd name="T1" fmla="*/ 257 h 300"/>
                  <a:gd name="T2" fmla="*/ 158 w 172"/>
                  <a:gd name="T3" fmla="*/ 243 h 300"/>
                  <a:gd name="T4" fmla="*/ 146 w 172"/>
                  <a:gd name="T5" fmla="*/ 209 h 300"/>
                  <a:gd name="T6" fmla="*/ 143 w 172"/>
                  <a:gd name="T7" fmla="*/ 210 h 300"/>
                  <a:gd name="T8" fmla="*/ 134 w 172"/>
                  <a:gd name="T9" fmla="*/ 203 h 300"/>
                  <a:gd name="T10" fmla="*/ 122 w 172"/>
                  <a:gd name="T11" fmla="*/ 174 h 300"/>
                  <a:gd name="T12" fmla="*/ 127 w 172"/>
                  <a:gd name="T13" fmla="*/ 153 h 300"/>
                  <a:gd name="T14" fmla="*/ 134 w 172"/>
                  <a:gd name="T15" fmla="*/ 141 h 300"/>
                  <a:gd name="T16" fmla="*/ 140 w 172"/>
                  <a:gd name="T17" fmla="*/ 140 h 300"/>
                  <a:gd name="T18" fmla="*/ 151 w 172"/>
                  <a:gd name="T19" fmla="*/ 133 h 300"/>
                  <a:gd name="T20" fmla="*/ 151 w 172"/>
                  <a:gd name="T21" fmla="*/ 121 h 300"/>
                  <a:gd name="T22" fmla="*/ 157 w 172"/>
                  <a:gd name="T23" fmla="*/ 101 h 300"/>
                  <a:gd name="T24" fmla="*/ 158 w 172"/>
                  <a:gd name="T25" fmla="*/ 96 h 300"/>
                  <a:gd name="T26" fmla="*/ 151 w 172"/>
                  <a:gd name="T27" fmla="*/ 84 h 300"/>
                  <a:gd name="T28" fmla="*/ 144 w 172"/>
                  <a:gd name="T29" fmla="*/ 84 h 300"/>
                  <a:gd name="T30" fmla="*/ 141 w 172"/>
                  <a:gd name="T31" fmla="*/ 76 h 300"/>
                  <a:gd name="T32" fmla="*/ 117 w 172"/>
                  <a:gd name="T33" fmla="*/ 60 h 300"/>
                  <a:gd name="T34" fmla="*/ 106 w 172"/>
                  <a:gd name="T35" fmla="*/ 67 h 300"/>
                  <a:gd name="T36" fmla="*/ 112 w 172"/>
                  <a:gd name="T37" fmla="*/ 56 h 300"/>
                  <a:gd name="T38" fmla="*/ 111 w 172"/>
                  <a:gd name="T39" fmla="*/ 45 h 300"/>
                  <a:gd name="T40" fmla="*/ 105 w 172"/>
                  <a:gd name="T41" fmla="*/ 33 h 300"/>
                  <a:gd name="T42" fmla="*/ 92 w 172"/>
                  <a:gd name="T43" fmla="*/ 17 h 300"/>
                  <a:gd name="T44" fmla="*/ 84 w 172"/>
                  <a:gd name="T45" fmla="*/ 10 h 300"/>
                  <a:gd name="T46" fmla="*/ 72 w 172"/>
                  <a:gd name="T47" fmla="*/ 3 h 300"/>
                  <a:gd name="T48" fmla="*/ 65 w 172"/>
                  <a:gd name="T49" fmla="*/ 1 h 300"/>
                  <a:gd name="T50" fmla="*/ 39 w 172"/>
                  <a:gd name="T51" fmla="*/ 23 h 300"/>
                  <a:gd name="T52" fmla="*/ 32 w 172"/>
                  <a:gd name="T53" fmla="*/ 42 h 300"/>
                  <a:gd name="T54" fmla="*/ 31 w 172"/>
                  <a:gd name="T55" fmla="*/ 52 h 300"/>
                  <a:gd name="T56" fmla="*/ 38 w 172"/>
                  <a:gd name="T57" fmla="*/ 50 h 300"/>
                  <a:gd name="T58" fmla="*/ 34 w 172"/>
                  <a:gd name="T59" fmla="*/ 63 h 300"/>
                  <a:gd name="T60" fmla="*/ 11 w 172"/>
                  <a:gd name="T61" fmla="*/ 69 h 300"/>
                  <a:gd name="T62" fmla="*/ 11 w 172"/>
                  <a:gd name="T63" fmla="*/ 89 h 300"/>
                  <a:gd name="T64" fmla="*/ 7 w 172"/>
                  <a:gd name="T65" fmla="*/ 109 h 300"/>
                  <a:gd name="T66" fmla="*/ 19 w 172"/>
                  <a:gd name="T67" fmla="*/ 125 h 300"/>
                  <a:gd name="T68" fmla="*/ 28 w 172"/>
                  <a:gd name="T69" fmla="*/ 134 h 300"/>
                  <a:gd name="T70" fmla="*/ 36 w 172"/>
                  <a:gd name="T71" fmla="*/ 132 h 300"/>
                  <a:gd name="T72" fmla="*/ 43 w 172"/>
                  <a:gd name="T73" fmla="*/ 129 h 300"/>
                  <a:gd name="T74" fmla="*/ 49 w 172"/>
                  <a:gd name="T75" fmla="*/ 132 h 300"/>
                  <a:gd name="T76" fmla="*/ 52 w 172"/>
                  <a:gd name="T77" fmla="*/ 146 h 300"/>
                  <a:gd name="T78" fmla="*/ 48 w 172"/>
                  <a:gd name="T79" fmla="*/ 155 h 300"/>
                  <a:gd name="T80" fmla="*/ 49 w 172"/>
                  <a:gd name="T81" fmla="*/ 159 h 300"/>
                  <a:gd name="T82" fmla="*/ 61 w 172"/>
                  <a:gd name="T83" fmla="*/ 169 h 300"/>
                  <a:gd name="T84" fmla="*/ 63 w 172"/>
                  <a:gd name="T85" fmla="*/ 176 h 300"/>
                  <a:gd name="T86" fmla="*/ 63 w 172"/>
                  <a:gd name="T87" fmla="*/ 190 h 300"/>
                  <a:gd name="T88" fmla="*/ 57 w 172"/>
                  <a:gd name="T89" fmla="*/ 203 h 300"/>
                  <a:gd name="T90" fmla="*/ 52 w 172"/>
                  <a:gd name="T91" fmla="*/ 219 h 300"/>
                  <a:gd name="T92" fmla="*/ 52 w 172"/>
                  <a:gd name="T93" fmla="*/ 239 h 300"/>
                  <a:gd name="T94" fmla="*/ 54 w 172"/>
                  <a:gd name="T95" fmla="*/ 251 h 300"/>
                  <a:gd name="T96" fmla="*/ 60 w 172"/>
                  <a:gd name="T97" fmla="*/ 264 h 300"/>
                  <a:gd name="T98" fmla="*/ 68 w 172"/>
                  <a:gd name="T99" fmla="*/ 278 h 300"/>
                  <a:gd name="T100" fmla="*/ 80 w 172"/>
                  <a:gd name="T101" fmla="*/ 290 h 300"/>
                  <a:gd name="T102" fmla="*/ 89 w 172"/>
                  <a:gd name="T103" fmla="*/ 295 h 300"/>
                  <a:gd name="T104" fmla="*/ 94 w 172"/>
                  <a:gd name="T105" fmla="*/ 296 h 300"/>
                  <a:gd name="T106" fmla="*/ 101 w 172"/>
                  <a:gd name="T107" fmla="*/ 293 h 300"/>
                  <a:gd name="T108" fmla="*/ 104 w 172"/>
                  <a:gd name="T109" fmla="*/ 292 h 300"/>
                  <a:gd name="T110" fmla="*/ 115 w 172"/>
                  <a:gd name="T111" fmla="*/ 283 h 300"/>
                  <a:gd name="T112" fmla="*/ 123 w 172"/>
                  <a:gd name="T113" fmla="*/ 280 h 300"/>
                  <a:gd name="T114" fmla="*/ 141 w 172"/>
                  <a:gd name="T115" fmla="*/ 272 h 300"/>
                  <a:gd name="T116" fmla="*/ 155 w 172"/>
                  <a:gd name="T117" fmla="*/ 264 h 300"/>
                  <a:gd name="T118" fmla="*/ 168 w 172"/>
                  <a:gd name="T119" fmla="*/ 2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300">
                    <a:moveTo>
                      <a:pt x="171" y="265"/>
                    </a:moveTo>
                    <a:cubicBezTo>
                      <a:pt x="170" y="264"/>
                      <a:pt x="170" y="262"/>
                      <a:pt x="169" y="261"/>
                    </a:cubicBezTo>
                    <a:cubicBezTo>
                      <a:pt x="168" y="259"/>
                      <a:pt x="167" y="258"/>
                      <a:pt x="166" y="257"/>
                    </a:cubicBezTo>
                    <a:cubicBezTo>
                      <a:pt x="165" y="256"/>
                      <a:pt x="164" y="254"/>
                      <a:pt x="164" y="253"/>
                    </a:cubicBezTo>
                    <a:cubicBezTo>
                      <a:pt x="162" y="250"/>
                      <a:pt x="160" y="247"/>
                      <a:pt x="159" y="244"/>
                    </a:cubicBezTo>
                    <a:cubicBezTo>
                      <a:pt x="158" y="243"/>
                      <a:pt x="158" y="243"/>
                      <a:pt x="158" y="243"/>
                    </a:cubicBezTo>
                    <a:cubicBezTo>
                      <a:pt x="156" y="238"/>
                      <a:pt x="153" y="232"/>
                      <a:pt x="151" y="226"/>
                    </a:cubicBezTo>
                    <a:cubicBezTo>
                      <a:pt x="151" y="224"/>
                      <a:pt x="151" y="222"/>
                      <a:pt x="150" y="220"/>
                    </a:cubicBezTo>
                    <a:cubicBezTo>
                      <a:pt x="150" y="216"/>
                      <a:pt x="149" y="211"/>
                      <a:pt x="146" y="209"/>
                    </a:cubicBezTo>
                    <a:cubicBezTo>
                      <a:pt x="145" y="209"/>
                      <a:pt x="145" y="209"/>
                      <a:pt x="145" y="209"/>
                    </a:cubicBezTo>
                    <a:cubicBezTo>
                      <a:pt x="145" y="209"/>
                      <a:pt x="145" y="209"/>
                      <a:pt x="145" y="209"/>
                    </a:cubicBezTo>
                    <a:cubicBezTo>
                      <a:pt x="144" y="209"/>
                      <a:pt x="143" y="209"/>
                      <a:pt x="143" y="210"/>
                    </a:cubicBezTo>
                    <a:cubicBezTo>
                      <a:pt x="142" y="210"/>
                      <a:pt x="141" y="210"/>
                      <a:pt x="141" y="210"/>
                    </a:cubicBezTo>
                    <a:cubicBezTo>
                      <a:pt x="140" y="210"/>
                      <a:pt x="140" y="210"/>
                      <a:pt x="139" y="210"/>
                    </a:cubicBezTo>
                    <a:cubicBezTo>
                      <a:pt x="136" y="209"/>
                      <a:pt x="135" y="205"/>
                      <a:pt x="134" y="203"/>
                    </a:cubicBezTo>
                    <a:cubicBezTo>
                      <a:pt x="133" y="199"/>
                      <a:pt x="130" y="195"/>
                      <a:pt x="128" y="191"/>
                    </a:cubicBezTo>
                    <a:cubicBezTo>
                      <a:pt x="127" y="190"/>
                      <a:pt x="126" y="188"/>
                      <a:pt x="126" y="187"/>
                    </a:cubicBezTo>
                    <a:cubicBezTo>
                      <a:pt x="125" y="185"/>
                      <a:pt x="121" y="179"/>
                      <a:pt x="122" y="174"/>
                    </a:cubicBezTo>
                    <a:cubicBezTo>
                      <a:pt x="123" y="172"/>
                      <a:pt x="124" y="171"/>
                      <a:pt x="125" y="169"/>
                    </a:cubicBezTo>
                    <a:cubicBezTo>
                      <a:pt x="126" y="168"/>
                      <a:pt x="127" y="166"/>
                      <a:pt x="128" y="164"/>
                    </a:cubicBezTo>
                    <a:cubicBezTo>
                      <a:pt x="129" y="160"/>
                      <a:pt x="129" y="156"/>
                      <a:pt x="127" y="153"/>
                    </a:cubicBezTo>
                    <a:cubicBezTo>
                      <a:pt x="126" y="151"/>
                      <a:pt x="126" y="148"/>
                      <a:pt x="127" y="146"/>
                    </a:cubicBezTo>
                    <a:cubicBezTo>
                      <a:pt x="127" y="144"/>
                      <a:pt x="129" y="143"/>
                      <a:pt x="131" y="143"/>
                    </a:cubicBezTo>
                    <a:cubicBezTo>
                      <a:pt x="132" y="142"/>
                      <a:pt x="133" y="142"/>
                      <a:pt x="134" y="141"/>
                    </a:cubicBezTo>
                    <a:cubicBezTo>
                      <a:pt x="135" y="141"/>
                      <a:pt x="135" y="140"/>
                      <a:pt x="136" y="140"/>
                    </a:cubicBezTo>
                    <a:cubicBezTo>
                      <a:pt x="137" y="140"/>
                      <a:pt x="137" y="139"/>
                      <a:pt x="138" y="139"/>
                    </a:cubicBezTo>
                    <a:cubicBezTo>
                      <a:pt x="139" y="139"/>
                      <a:pt x="140" y="140"/>
                      <a:pt x="140" y="140"/>
                    </a:cubicBezTo>
                    <a:cubicBezTo>
                      <a:pt x="141" y="140"/>
                      <a:pt x="142" y="140"/>
                      <a:pt x="143" y="140"/>
                    </a:cubicBezTo>
                    <a:cubicBezTo>
                      <a:pt x="143" y="140"/>
                      <a:pt x="143" y="140"/>
                      <a:pt x="143" y="140"/>
                    </a:cubicBezTo>
                    <a:cubicBezTo>
                      <a:pt x="146" y="140"/>
                      <a:pt x="151" y="136"/>
                      <a:pt x="151" y="133"/>
                    </a:cubicBezTo>
                    <a:cubicBezTo>
                      <a:pt x="151" y="133"/>
                      <a:pt x="151" y="132"/>
                      <a:pt x="151" y="130"/>
                    </a:cubicBezTo>
                    <a:cubicBezTo>
                      <a:pt x="150" y="129"/>
                      <a:pt x="150" y="129"/>
                      <a:pt x="150" y="128"/>
                    </a:cubicBezTo>
                    <a:cubicBezTo>
                      <a:pt x="150" y="125"/>
                      <a:pt x="151" y="122"/>
                      <a:pt x="151" y="121"/>
                    </a:cubicBezTo>
                    <a:cubicBezTo>
                      <a:pt x="152" y="119"/>
                      <a:pt x="152" y="117"/>
                      <a:pt x="153" y="115"/>
                    </a:cubicBezTo>
                    <a:cubicBezTo>
                      <a:pt x="154" y="113"/>
                      <a:pt x="155" y="110"/>
                      <a:pt x="155" y="107"/>
                    </a:cubicBezTo>
                    <a:cubicBezTo>
                      <a:pt x="156" y="105"/>
                      <a:pt x="156" y="103"/>
                      <a:pt x="157" y="101"/>
                    </a:cubicBezTo>
                    <a:cubicBezTo>
                      <a:pt x="157" y="100"/>
                      <a:pt x="158" y="99"/>
                      <a:pt x="158" y="98"/>
                    </a:cubicBezTo>
                    <a:cubicBezTo>
                      <a:pt x="158" y="96"/>
                      <a:pt x="158" y="96"/>
                      <a:pt x="158" y="96"/>
                    </a:cubicBezTo>
                    <a:cubicBezTo>
                      <a:pt x="158" y="96"/>
                      <a:pt x="158" y="96"/>
                      <a:pt x="158" y="96"/>
                    </a:cubicBezTo>
                    <a:cubicBezTo>
                      <a:pt x="158" y="95"/>
                      <a:pt x="158" y="95"/>
                      <a:pt x="158" y="95"/>
                    </a:cubicBezTo>
                    <a:cubicBezTo>
                      <a:pt x="157" y="93"/>
                      <a:pt x="157" y="93"/>
                      <a:pt x="157" y="93"/>
                    </a:cubicBezTo>
                    <a:cubicBezTo>
                      <a:pt x="156" y="90"/>
                      <a:pt x="154" y="86"/>
                      <a:pt x="151" y="84"/>
                    </a:cubicBezTo>
                    <a:cubicBezTo>
                      <a:pt x="149" y="83"/>
                      <a:pt x="148" y="83"/>
                      <a:pt x="147" y="83"/>
                    </a:cubicBezTo>
                    <a:cubicBezTo>
                      <a:pt x="147" y="83"/>
                      <a:pt x="146" y="83"/>
                      <a:pt x="145" y="83"/>
                    </a:cubicBezTo>
                    <a:cubicBezTo>
                      <a:pt x="145" y="84"/>
                      <a:pt x="145" y="84"/>
                      <a:pt x="144" y="84"/>
                    </a:cubicBezTo>
                    <a:cubicBezTo>
                      <a:pt x="143" y="84"/>
                      <a:pt x="143" y="83"/>
                      <a:pt x="143" y="83"/>
                    </a:cubicBezTo>
                    <a:cubicBezTo>
                      <a:pt x="143" y="83"/>
                      <a:pt x="142" y="82"/>
                      <a:pt x="142" y="81"/>
                    </a:cubicBezTo>
                    <a:cubicBezTo>
                      <a:pt x="142" y="79"/>
                      <a:pt x="142" y="78"/>
                      <a:pt x="141" y="76"/>
                    </a:cubicBezTo>
                    <a:cubicBezTo>
                      <a:pt x="140" y="73"/>
                      <a:pt x="137" y="72"/>
                      <a:pt x="134" y="70"/>
                    </a:cubicBezTo>
                    <a:cubicBezTo>
                      <a:pt x="132" y="69"/>
                      <a:pt x="130" y="68"/>
                      <a:pt x="129" y="66"/>
                    </a:cubicBezTo>
                    <a:cubicBezTo>
                      <a:pt x="126" y="63"/>
                      <a:pt x="122" y="60"/>
                      <a:pt x="117" y="60"/>
                    </a:cubicBezTo>
                    <a:cubicBezTo>
                      <a:pt x="116" y="60"/>
                      <a:pt x="114" y="61"/>
                      <a:pt x="112" y="62"/>
                    </a:cubicBezTo>
                    <a:cubicBezTo>
                      <a:pt x="110" y="63"/>
                      <a:pt x="108" y="65"/>
                      <a:pt x="106" y="67"/>
                    </a:cubicBezTo>
                    <a:cubicBezTo>
                      <a:pt x="106" y="67"/>
                      <a:pt x="106" y="67"/>
                      <a:pt x="106" y="67"/>
                    </a:cubicBezTo>
                    <a:cubicBezTo>
                      <a:pt x="106" y="65"/>
                      <a:pt x="106" y="64"/>
                      <a:pt x="107" y="63"/>
                    </a:cubicBezTo>
                    <a:cubicBezTo>
                      <a:pt x="107" y="62"/>
                      <a:pt x="108" y="61"/>
                      <a:pt x="109" y="61"/>
                    </a:cubicBezTo>
                    <a:cubicBezTo>
                      <a:pt x="110" y="60"/>
                      <a:pt x="111" y="59"/>
                      <a:pt x="112" y="56"/>
                    </a:cubicBezTo>
                    <a:cubicBezTo>
                      <a:pt x="112" y="54"/>
                      <a:pt x="112" y="52"/>
                      <a:pt x="111" y="50"/>
                    </a:cubicBezTo>
                    <a:cubicBezTo>
                      <a:pt x="111" y="49"/>
                      <a:pt x="111" y="48"/>
                      <a:pt x="111" y="47"/>
                    </a:cubicBezTo>
                    <a:cubicBezTo>
                      <a:pt x="111" y="47"/>
                      <a:pt x="111" y="46"/>
                      <a:pt x="111" y="45"/>
                    </a:cubicBezTo>
                    <a:cubicBezTo>
                      <a:pt x="111" y="43"/>
                      <a:pt x="111" y="41"/>
                      <a:pt x="110" y="38"/>
                    </a:cubicBezTo>
                    <a:cubicBezTo>
                      <a:pt x="109" y="37"/>
                      <a:pt x="108" y="36"/>
                      <a:pt x="107" y="35"/>
                    </a:cubicBezTo>
                    <a:cubicBezTo>
                      <a:pt x="106" y="34"/>
                      <a:pt x="106" y="34"/>
                      <a:pt x="105" y="33"/>
                    </a:cubicBezTo>
                    <a:cubicBezTo>
                      <a:pt x="104" y="31"/>
                      <a:pt x="103" y="30"/>
                      <a:pt x="101" y="28"/>
                    </a:cubicBezTo>
                    <a:cubicBezTo>
                      <a:pt x="100" y="26"/>
                      <a:pt x="98" y="24"/>
                      <a:pt x="97" y="22"/>
                    </a:cubicBezTo>
                    <a:cubicBezTo>
                      <a:pt x="95" y="20"/>
                      <a:pt x="93" y="19"/>
                      <a:pt x="92" y="17"/>
                    </a:cubicBezTo>
                    <a:cubicBezTo>
                      <a:pt x="90" y="16"/>
                      <a:pt x="89" y="15"/>
                      <a:pt x="88" y="14"/>
                    </a:cubicBezTo>
                    <a:cubicBezTo>
                      <a:pt x="88" y="13"/>
                      <a:pt x="87" y="13"/>
                      <a:pt x="87" y="12"/>
                    </a:cubicBezTo>
                    <a:cubicBezTo>
                      <a:pt x="86" y="11"/>
                      <a:pt x="85" y="10"/>
                      <a:pt x="84" y="10"/>
                    </a:cubicBezTo>
                    <a:cubicBezTo>
                      <a:pt x="83" y="9"/>
                      <a:pt x="82" y="8"/>
                      <a:pt x="81" y="8"/>
                    </a:cubicBezTo>
                    <a:cubicBezTo>
                      <a:pt x="81" y="8"/>
                      <a:pt x="80" y="8"/>
                      <a:pt x="80" y="7"/>
                    </a:cubicBezTo>
                    <a:cubicBezTo>
                      <a:pt x="78" y="6"/>
                      <a:pt x="75" y="4"/>
                      <a:pt x="72" y="3"/>
                    </a:cubicBezTo>
                    <a:cubicBezTo>
                      <a:pt x="71" y="2"/>
                      <a:pt x="70" y="2"/>
                      <a:pt x="69" y="1"/>
                    </a:cubicBezTo>
                    <a:cubicBezTo>
                      <a:pt x="66" y="0"/>
                      <a:pt x="66" y="0"/>
                      <a:pt x="66" y="0"/>
                    </a:cubicBezTo>
                    <a:cubicBezTo>
                      <a:pt x="65" y="1"/>
                      <a:pt x="65" y="1"/>
                      <a:pt x="65" y="1"/>
                    </a:cubicBezTo>
                    <a:cubicBezTo>
                      <a:pt x="60" y="6"/>
                      <a:pt x="55" y="12"/>
                      <a:pt x="48" y="16"/>
                    </a:cubicBezTo>
                    <a:cubicBezTo>
                      <a:pt x="46" y="17"/>
                      <a:pt x="45" y="18"/>
                      <a:pt x="44" y="20"/>
                    </a:cubicBezTo>
                    <a:cubicBezTo>
                      <a:pt x="42" y="21"/>
                      <a:pt x="41" y="22"/>
                      <a:pt x="39" y="23"/>
                    </a:cubicBezTo>
                    <a:cubicBezTo>
                      <a:pt x="35" y="25"/>
                      <a:pt x="33" y="28"/>
                      <a:pt x="31" y="32"/>
                    </a:cubicBezTo>
                    <a:cubicBezTo>
                      <a:pt x="29" y="35"/>
                      <a:pt x="30" y="36"/>
                      <a:pt x="31" y="38"/>
                    </a:cubicBezTo>
                    <a:cubicBezTo>
                      <a:pt x="31" y="40"/>
                      <a:pt x="32" y="41"/>
                      <a:pt x="32" y="42"/>
                    </a:cubicBezTo>
                    <a:cubicBezTo>
                      <a:pt x="32" y="43"/>
                      <a:pt x="31" y="44"/>
                      <a:pt x="31" y="46"/>
                    </a:cubicBezTo>
                    <a:cubicBezTo>
                      <a:pt x="31" y="47"/>
                      <a:pt x="31" y="48"/>
                      <a:pt x="31" y="48"/>
                    </a:cubicBezTo>
                    <a:cubicBezTo>
                      <a:pt x="31" y="52"/>
                      <a:pt x="31" y="52"/>
                      <a:pt x="31" y="52"/>
                    </a:cubicBezTo>
                    <a:cubicBezTo>
                      <a:pt x="34" y="51"/>
                      <a:pt x="34" y="51"/>
                      <a:pt x="34" y="51"/>
                    </a:cubicBezTo>
                    <a:cubicBezTo>
                      <a:pt x="34" y="51"/>
                      <a:pt x="35" y="51"/>
                      <a:pt x="35" y="50"/>
                    </a:cubicBezTo>
                    <a:cubicBezTo>
                      <a:pt x="36" y="50"/>
                      <a:pt x="37" y="50"/>
                      <a:pt x="38" y="50"/>
                    </a:cubicBezTo>
                    <a:cubicBezTo>
                      <a:pt x="40" y="50"/>
                      <a:pt x="41" y="51"/>
                      <a:pt x="42" y="52"/>
                    </a:cubicBezTo>
                    <a:cubicBezTo>
                      <a:pt x="43" y="53"/>
                      <a:pt x="42" y="54"/>
                      <a:pt x="41" y="56"/>
                    </a:cubicBezTo>
                    <a:cubicBezTo>
                      <a:pt x="40" y="58"/>
                      <a:pt x="36" y="61"/>
                      <a:pt x="34" y="63"/>
                    </a:cubicBezTo>
                    <a:cubicBezTo>
                      <a:pt x="30" y="66"/>
                      <a:pt x="25" y="66"/>
                      <a:pt x="22" y="67"/>
                    </a:cubicBezTo>
                    <a:cubicBezTo>
                      <a:pt x="19" y="67"/>
                      <a:pt x="17" y="68"/>
                      <a:pt x="14" y="68"/>
                    </a:cubicBezTo>
                    <a:cubicBezTo>
                      <a:pt x="11" y="69"/>
                      <a:pt x="11" y="69"/>
                      <a:pt x="11" y="69"/>
                    </a:cubicBezTo>
                    <a:cubicBezTo>
                      <a:pt x="11" y="71"/>
                      <a:pt x="11" y="71"/>
                      <a:pt x="11" y="71"/>
                    </a:cubicBezTo>
                    <a:cubicBezTo>
                      <a:pt x="11" y="72"/>
                      <a:pt x="12" y="74"/>
                      <a:pt x="12" y="76"/>
                    </a:cubicBezTo>
                    <a:cubicBezTo>
                      <a:pt x="12" y="80"/>
                      <a:pt x="13" y="86"/>
                      <a:pt x="11" y="89"/>
                    </a:cubicBezTo>
                    <a:cubicBezTo>
                      <a:pt x="10" y="91"/>
                      <a:pt x="8" y="93"/>
                      <a:pt x="6" y="94"/>
                    </a:cubicBezTo>
                    <a:cubicBezTo>
                      <a:pt x="4" y="96"/>
                      <a:pt x="2" y="97"/>
                      <a:pt x="1" y="99"/>
                    </a:cubicBezTo>
                    <a:cubicBezTo>
                      <a:pt x="0" y="102"/>
                      <a:pt x="2" y="105"/>
                      <a:pt x="7" y="109"/>
                    </a:cubicBezTo>
                    <a:cubicBezTo>
                      <a:pt x="7" y="110"/>
                      <a:pt x="8" y="111"/>
                      <a:pt x="9" y="111"/>
                    </a:cubicBezTo>
                    <a:cubicBezTo>
                      <a:pt x="11" y="114"/>
                      <a:pt x="13" y="116"/>
                      <a:pt x="15" y="119"/>
                    </a:cubicBezTo>
                    <a:cubicBezTo>
                      <a:pt x="19" y="125"/>
                      <a:pt x="19" y="125"/>
                      <a:pt x="19" y="125"/>
                    </a:cubicBezTo>
                    <a:cubicBezTo>
                      <a:pt x="21" y="127"/>
                      <a:pt x="23" y="129"/>
                      <a:pt x="25" y="131"/>
                    </a:cubicBezTo>
                    <a:cubicBezTo>
                      <a:pt x="26" y="132"/>
                      <a:pt x="26" y="132"/>
                      <a:pt x="26" y="132"/>
                    </a:cubicBezTo>
                    <a:cubicBezTo>
                      <a:pt x="27" y="133"/>
                      <a:pt x="28" y="133"/>
                      <a:pt x="28" y="134"/>
                    </a:cubicBezTo>
                    <a:cubicBezTo>
                      <a:pt x="29" y="135"/>
                      <a:pt x="29" y="135"/>
                      <a:pt x="29" y="135"/>
                    </a:cubicBezTo>
                    <a:cubicBezTo>
                      <a:pt x="31" y="134"/>
                      <a:pt x="31" y="134"/>
                      <a:pt x="31" y="134"/>
                    </a:cubicBezTo>
                    <a:cubicBezTo>
                      <a:pt x="33" y="133"/>
                      <a:pt x="34" y="132"/>
                      <a:pt x="36" y="132"/>
                    </a:cubicBezTo>
                    <a:cubicBezTo>
                      <a:pt x="37" y="132"/>
                      <a:pt x="38" y="132"/>
                      <a:pt x="39" y="131"/>
                    </a:cubicBezTo>
                    <a:cubicBezTo>
                      <a:pt x="40" y="131"/>
                      <a:pt x="40" y="130"/>
                      <a:pt x="41" y="130"/>
                    </a:cubicBezTo>
                    <a:cubicBezTo>
                      <a:pt x="42" y="129"/>
                      <a:pt x="42" y="129"/>
                      <a:pt x="43" y="129"/>
                    </a:cubicBezTo>
                    <a:cubicBezTo>
                      <a:pt x="44" y="129"/>
                      <a:pt x="44" y="129"/>
                      <a:pt x="45" y="129"/>
                    </a:cubicBezTo>
                    <a:cubicBezTo>
                      <a:pt x="46" y="130"/>
                      <a:pt x="47" y="130"/>
                      <a:pt x="48" y="131"/>
                    </a:cubicBezTo>
                    <a:cubicBezTo>
                      <a:pt x="48" y="132"/>
                      <a:pt x="49" y="132"/>
                      <a:pt x="49" y="132"/>
                    </a:cubicBezTo>
                    <a:cubicBezTo>
                      <a:pt x="54" y="135"/>
                      <a:pt x="53" y="138"/>
                      <a:pt x="53" y="143"/>
                    </a:cubicBezTo>
                    <a:cubicBezTo>
                      <a:pt x="52" y="144"/>
                      <a:pt x="52" y="144"/>
                      <a:pt x="52" y="144"/>
                    </a:cubicBezTo>
                    <a:cubicBezTo>
                      <a:pt x="52" y="144"/>
                      <a:pt x="52" y="145"/>
                      <a:pt x="52" y="146"/>
                    </a:cubicBezTo>
                    <a:cubicBezTo>
                      <a:pt x="52" y="147"/>
                      <a:pt x="52" y="149"/>
                      <a:pt x="51" y="150"/>
                    </a:cubicBezTo>
                    <a:cubicBezTo>
                      <a:pt x="51" y="151"/>
                      <a:pt x="50" y="152"/>
                      <a:pt x="49" y="153"/>
                    </a:cubicBezTo>
                    <a:cubicBezTo>
                      <a:pt x="49" y="154"/>
                      <a:pt x="48" y="154"/>
                      <a:pt x="48" y="155"/>
                    </a:cubicBezTo>
                    <a:cubicBezTo>
                      <a:pt x="48" y="155"/>
                      <a:pt x="47" y="155"/>
                      <a:pt x="47" y="155"/>
                    </a:cubicBezTo>
                    <a:cubicBezTo>
                      <a:pt x="46" y="158"/>
                      <a:pt x="46" y="158"/>
                      <a:pt x="46" y="158"/>
                    </a:cubicBezTo>
                    <a:cubicBezTo>
                      <a:pt x="49" y="159"/>
                      <a:pt x="49" y="159"/>
                      <a:pt x="49" y="159"/>
                    </a:cubicBezTo>
                    <a:cubicBezTo>
                      <a:pt x="50" y="159"/>
                      <a:pt x="51" y="160"/>
                      <a:pt x="53" y="160"/>
                    </a:cubicBezTo>
                    <a:cubicBezTo>
                      <a:pt x="57" y="161"/>
                      <a:pt x="62" y="162"/>
                      <a:pt x="62" y="166"/>
                    </a:cubicBezTo>
                    <a:cubicBezTo>
                      <a:pt x="62" y="167"/>
                      <a:pt x="61" y="168"/>
                      <a:pt x="61" y="169"/>
                    </a:cubicBezTo>
                    <a:cubicBezTo>
                      <a:pt x="61" y="170"/>
                      <a:pt x="60" y="171"/>
                      <a:pt x="60" y="171"/>
                    </a:cubicBezTo>
                    <a:cubicBezTo>
                      <a:pt x="60" y="173"/>
                      <a:pt x="61" y="174"/>
                      <a:pt x="62" y="175"/>
                    </a:cubicBezTo>
                    <a:cubicBezTo>
                      <a:pt x="63" y="175"/>
                      <a:pt x="63" y="175"/>
                      <a:pt x="63" y="176"/>
                    </a:cubicBezTo>
                    <a:cubicBezTo>
                      <a:pt x="66" y="179"/>
                      <a:pt x="69" y="183"/>
                      <a:pt x="66" y="187"/>
                    </a:cubicBezTo>
                    <a:cubicBezTo>
                      <a:pt x="66" y="188"/>
                      <a:pt x="65" y="188"/>
                      <a:pt x="64" y="189"/>
                    </a:cubicBezTo>
                    <a:cubicBezTo>
                      <a:pt x="64" y="190"/>
                      <a:pt x="63" y="190"/>
                      <a:pt x="63" y="190"/>
                    </a:cubicBezTo>
                    <a:cubicBezTo>
                      <a:pt x="62" y="191"/>
                      <a:pt x="62" y="192"/>
                      <a:pt x="61" y="193"/>
                    </a:cubicBezTo>
                    <a:cubicBezTo>
                      <a:pt x="61" y="193"/>
                      <a:pt x="60" y="194"/>
                      <a:pt x="59" y="195"/>
                    </a:cubicBezTo>
                    <a:cubicBezTo>
                      <a:pt x="57" y="198"/>
                      <a:pt x="56" y="199"/>
                      <a:pt x="57" y="203"/>
                    </a:cubicBezTo>
                    <a:cubicBezTo>
                      <a:pt x="57" y="204"/>
                      <a:pt x="58" y="205"/>
                      <a:pt x="58" y="206"/>
                    </a:cubicBezTo>
                    <a:cubicBezTo>
                      <a:pt x="58" y="209"/>
                      <a:pt x="56" y="212"/>
                      <a:pt x="55" y="214"/>
                    </a:cubicBezTo>
                    <a:cubicBezTo>
                      <a:pt x="54" y="216"/>
                      <a:pt x="53" y="217"/>
                      <a:pt x="52" y="219"/>
                    </a:cubicBezTo>
                    <a:cubicBezTo>
                      <a:pt x="51" y="222"/>
                      <a:pt x="51" y="226"/>
                      <a:pt x="51" y="229"/>
                    </a:cubicBezTo>
                    <a:cubicBezTo>
                      <a:pt x="51" y="231"/>
                      <a:pt x="51" y="231"/>
                      <a:pt x="51" y="231"/>
                    </a:cubicBezTo>
                    <a:cubicBezTo>
                      <a:pt x="50" y="234"/>
                      <a:pt x="51" y="237"/>
                      <a:pt x="52" y="239"/>
                    </a:cubicBezTo>
                    <a:cubicBezTo>
                      <a:pt x="52" y="241"/>
                      <a:pt x="53" y="242"/>
                      <a:pt x="53" y="244"/>
                    </a:cubicBezTo>
                    <a:cubicBezTo>
                      <a:pt x="53" y="244"/>
                      <a:pt x="53" y="245"/>
                      <a:pt x="53" y="246"/>
                    </a:cubicBezTo>
                    <a:cubicBezTo>
                      <a:pt x="53" y="248"/>
                      <a:pt x="54" y="250"/>
                      <a:pt x="54" y="251"/>
                    </a:cubicBezTo>
                    <a:cubicBezTo>
                      <a:pt x="55" y="251"/>
                      <a:pt x="56" y="252"/>
                      <a:pt x="56" y="252"/>
                    </a:cubicBezTo>
                    <a:cubicBezTo>
                      <a:pt x="57" y="252"/>
                      <a:pt x="59" y="253"/>
                      <a:pt x="59" y="255"/>
                    </a:cubicBezTo>
                    <a:cubicBezTo>
                      <a:pt x="60" y="258"/>
                      <a:pt x="60" y="261"/>
                      <a:pt x="60" y="264"/>
                    </a:cubicBezTo>
                    <a:cubicBezTo>
                      <a:pt x="60" y="266"/>
                      <a:pt x="59" y="269"/>
                      <a:pt x="60" y="271"/>
                    </a:cubicBezTo>
                    <a:cubicBezTo>
                      <a:pt x="60" y="273"/>
                      <a:pt x="62" y="274"/>
                      <a:pt x="64" y="276"/>
                    </a:cubicBezTo>
                    <a:cubicBezTo>
                      <a:pt x="66" y="276"/>
                      <a:pt x="67" y="277"/>
                      <a:pt x="68" y="278"/>
                    </a:cubicBezTo>
                    <a:cubicBezTo>
                      <a:pt x="70" y="281"/>
                      <a:pt x="73" y="283"/>
                      <a:pt x="76" y="286"/>
                    </a:cubicBezTo>
                    <a:cubicBezTo>
                      <a:pt x="77" y="287"/>
                      <a:pt x="77" y="287"/>
                      <a:pt x="77" y="287"/>
                    </a:cubicBezTo>
                    <a:cubicBezTo>
                      <a:pt x="78" y="288"/>
                      <a:pt x="79" y="289"/>
                      <a:pt x="80" y="290"/>
                    </a:cubicBezTo>
                    <a:cubicBezTo>
                      <a:pt x="81" y="290"/>
                      <a:pt x="82" y="290"/>
                      <a:pt x="83" y="290"/>
                    </a:cubicBezTo>
                    <a:cubicBezTo>
                      <a:pt x="84" y="291"/>
                      <a:pt x="85" y="291"/>
                      <a:pt x="86" y="291"/>
                    </a:cubicBezTo>
                    <a:cubicBezTo>
                      <a:pt x="87" y="291"/>
                      <a:pt x="88" y="293"/>
                      <a:pt x="89" y="295"/>
                    </a:cubicBezTo>
                    <a:cubicBezTo>
                      <a:pt x="89" y="295"/>
                      <a:pt x="89" y="296"/>
                      <a:pt x="90" y="296"/>
                    </a:cubicBezTo>
                    <a:cubicBezTo>
                      <a:pt x="92" y="300"/>
                      <a:pt x="92" y="300"/>
                      <a:pt x="92" y="300"/>
                    </a:cubicBezTo>
                    <a:cubicBezTo>
                      <a:pt x="94" y="296"/>
                      <a:pt x="94" y="296"/>
                      <a:pt x="94" y="296"/>
                    </a:cubicBezTo>
                    <a:cubicBezTo>
                      <a:pt x="94" y="295"/>
                      <a:pt x="95" y="294"/>
                      <a:pt x="96" y="293"/>
                    </a:cubicBezTo>
                    <a:cubicBezTo>
                      <a:pt x="97" y="293"/>
                      <a:pt x="97" y="293"/>
                      <a:pt x="98" y="293"/>
                    </a:cubicBezTo>
                    <a:cubicBezTo>
                      <a:pt x="99" y="293"/>
                      <a:pt x="100" y="293"/>
                      <a:pt x="101" y="293"/>
                    </a:cubicBezTo>
                    <a:cubicBezTo>
                      <a:pt x="101" y="294"/>
                      <a:pt x="101" y="294"/>
                      <a:pt x="101" y="294"/>
                    </a:cubicBezTo>
                    <a:cubicBezTo>
                      <a:pt x="103" y="294"/>
                      <a:pt x="103" y="294"/>
                      <a:pt x="103" y="294"/>
                    </a:cubicBezTo>
                    <a:cubicBezTo>
                      <a:pt x="104" y="292"/>
                      <a:pt x="104" y="292"/>
                      <a:pt x="104" y="292"/>
                    </a:cubicBezTo>
                    <a:cubicBezTo>
                      <a:pt x="105" y="285"/>
                      <a:pt x="108" y="282"/>
                      <a:pt x="112" y="282"/>
                    </a:cubicBezTo>
                    <a:cubicBezTo>
                      <a:pt x="113" y="282"/>
                      <a:pt x="113" y="282"/>
                      <a:pt x="113" y="282"/>
                    </a:cubicBezTo>
                    <a:cubicBezTo>
                      <a:pt x="114" y="282"/>
                      <a:pt x="115" y="282"/>
                      <a:pt x="115" y="283"/>
                    </a:cubicBezTo>
                    <a:cubicBezTo>
                      <a:pt x="116" y="283"/>
                      <a:pt x="117" y="283"/>
                      <a:pt x="118" y="283"/>
                    </a:cubicBezTo>
                    <a:cubicBezTo>
                      <a:pt x="119" y="283"/>
                      <a:pt x="119" y="283"/>
                      <a:pt x="120" y="283"/>
                    </a:cubicBezTo>
                    <a:cubicBezTo>
                      <a:pt x="121" y="282"/>
                      <a:pt x="122" y="281"/>
                      <a:pt x="123" y="280"/>
                    </a:cubicBezTo>
                    <a:cubicBezTo>
                      <a:pt x="124" y="279"/>
                      <a:pt x="125" y="278"/>
                      <a:pt x="126" y="278"/>
                    </a:cubicBezTo>
                    <a:cubicBezTo>
                      <a:pt x="128" y="277"/>
                      <a:pt x="130" y="277"/>
                      <a:pt x="133" y="277"/>
                    </a:cubicBezTo>
                    <a:cubicBezTo>
                      <a:pt x="136" y="276"/>
                      <a:pt x="139" y="276"/>
                      <a:pt x="141" y="272"/>
                    </a:cubicBezTo>
                    <a:cubicBezTo>
                      <a:pt x="142" y="272"/>
                      <a:pt x="142" y="272"/>
                      <a:pt x="142" y="272"/>
                    </a:cubicBezTo>
                    <a:cubicBezTo>
                      <a:pt x="144" y="266"/>
                      <a:pt x="146" y="263"/>
                      <a:pt x="151" y="263"/>
                    </a:cubicBezTo>
                    <a:cubicBezTo>
                      <a:pt x="152" y="263"/>
                      <a:pt x="153" y="263"/>
                      <a:pt x="155" y="264"/>
                    </a:cubicBezTo>
                    <a:cubicBezTo>
                      <a:pt x="156" y="264"/>
                      <a:pt x="158" y="265"/>
                      <a:pt x="159" y="265"/>
                    </a:cubicBezTo>
                    <a:cubicBezTo>
                      <a:pt x="162" y="266"/>
                      <a:pt x="164" y="267"/>
                      <a:pt x="166" y="268"/>
                    </a:cubicBezTo>
                    <a:cubicBezTo>
                      <a:pt x="167" y="268"/>
                      <a:pt x="168" y="268"/>
                      <a:pt x="168" y="268"/>
                    </a:cubicBezTo>
                    <a:cubicBezTo>
                      <a:pt x="172" y="268"/>
                      <a:pt x="172" y="268"/>
                      <a:pt x="172" y="268"/>
                    </a:cubicBezTo>
                    <a:lnTo>
                      <a:pt x="171" y="265"/>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5" name="Freeform 10">
                <a:extLst>
                  <a:ext uri="{FF2B5EF4-FFF2-40B4-BE49-F238E27FC236}">
                    <a16:creationId xmlns:a16="http://schemas.microsoft.com/office/drawing/2014/main" id="{B130CFCD-17DF-4B9D-ADFA-C96450509484}"/>
                  </a:ext>
                </a:extLst>
              </p:cNvPr>
              <p:cNvSpPr>
                <a:spLocks/>
              </p:cNvSpPr>
              <p:nvPr/>
            </p:nvSpPr>
            <p:spPr bwMode="auto">
              <a:xfrm>
                <a:off x="2243" y="0"/>
                <a:ext cx="15" cy="20"/>
              </a:xfrm>
              <a:custGeom>
                <a:avLst/>
                <a:gdLst>
                  <a:gd name="T0" fmla="*/ 5 w 10"/>
                  <a:gd name="T1" fmla="*/ 9 h 13"/>
                  <a:gd name="T2" fmla="*/ 5 w 10"/>
                  <a:gd name="T3" fmla="*/ 10 h 13"/>
                  <a:gd name="T4" fmla="*/ 6 w 10"/>
                  <a:gd name="T5" fmla="*/ 10 h 13"/>
                  <a:gd name="T6" fmla="*/ 7 w 10"/>
                  <a:gd name="T7" fmla="*/ 10 h 13"/>
                  <a:gd name="T8" fmla="*/ 7 w 10"/>
                  <a:gd name="T9" fmla="*/ 10 h 13"/>
                  <a:gd name="T10" fmla="*/ 7 w 10"/>
                  <a:gd name="T11" fmla="*/ 13 h 13"/>
                  <a:gd name="T12" fmla="*/ 10 w 10"/>
                  <a:gd name="T13" fmla="*/ 10 h 13"/>
                  <a:gd name="T14" fmla="*/ 5 w 10"/>
                  <a:gd name="T15" fmla="*/ 2 h 13"/>
                  <a:gd name="T16" fmla="*/ 1 w 10"/>
                  <a:gd name="T17" fmla="*/ 0 h 13"/>
                  <a:gd name="T18" fmla="*/ 1 w 10"/>
                  <a:gd name="T19" fmla="*/ 2 h 13"/>
                  <a:gd name="T20" fmla="*/ 0 w 10"/>
                  <a:gd name="T21" fmla="*/ 3 h 13"/>
                  <a:gd name="T22" fmla="*/ 5 w 10"/>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5" y="9"/>
                    </a:moveTo>
                    <a:cubicBezTo>
                      <a:pt x="5" y="9"/>
                      <a:pt x="5" y="10"/>
                      <a:pt x="5" y="10"/>
                    </a:cubicBezTo>
                    <a:cubicBezTo>
                      <a:pt x="6" y="10"/>
                      <a:pt x="6" y="10"/>
                      <a:pt x="6" y="10"/>
                    </a:cubicBezTo>
                    <a:cubicBezTo>
                      <a:pt x="6" y="10"/>
                      <a:pt x="7" y="10"/>
                      <a:pt x="7" y="10"/>
                    </a:cubicBezTo>
                    <a:cubicBezTo>
                      <a:pt x="7" y="10"/>
                      <a:pt x="7" y="10"/>
                      <a:pt x="7" y="10"/>
                    </a:cubicBezTo>
                    <a:cubicBezTo>
                      <a:pt x="7" y="13"/>
                      <a:pt x="7" y="13"/>
                      <a:pt x="7" y="13"/>
                    </a:cubicBezTo>
                    <a:cubicBezTo>
                      <a:pt x="8" y="13"/>
                      <a:pt x="10" y="11"/>
                      <a:pt x="10" y="10"/>
                    </a:cubicBezTo>
                    <a:cubicBezTo>
                      <a:pt x="10" y="7"/>
                      <a:pt x="7" y="4"/>
                      <a:pt x="5" y="2"/>
                    </a:cubicBezTo>
                    <a:cubicBezTo>
                      <a:pt x="4" y="0"/>
                      <a:pt x="3" y="0"/>
                      <a:pt x="1" y="0"/>
                    </a:cubicBezTo>
                    <a:cubicBezTo>
                      <a:pt x="1" y="2"/>
                      <a:pt x="1" y="2"/>
                      <a:pt x="1" y="2"/>
                    </a:cubicBezTo>
                    <a:cubicBezTo>
                      <a:pt x="1" y="2"/>
                      <a:pt x="0" y="3"/>
                      <a:pt x="0" y="3"/>
                    </a:cubicBezTo>
                    <a:cubicBezTo>
                      <a:pt x="0" y="5"/>
                      <a:pt x="2" y="8"/>
                      <a:pt x="5" y="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6" name="Freeform 11">
                <a:extLst>
                  <a:ext uri="{FF2B5EF4-FFF2-40B4-BE49-F238E27FC236}">
                    <a16:creationId xmlns:a16="http://schemas.microsoft.com/office/drawing/2014/main" id="{5AFF869F-2670-4057-B273-93FD6E8FDB11}"/>
                  </a:ext>
                </a:extLst>
              </p:cNvPr>
              <p:cNvSpPr>
                <a:spLocks/>
              </p:cNvSpPr>
              <p:nvPr/>
            </p:nvSpPr>
            <p:spPr bwMode="auto">
              <a:xfrm>
                <a:off x="2288" y="14"/>
                <a:ext cx="32" cy="29"/>
              </a:xfrm>
              <a:custGeom>
                <a:avLst/>
                <a:gdLst>
                  <a:gd name="T0" fmla="*/ 17 w 21"/>
                  <a:gd name="T1" fmla="*/ 19 h 19"/>
                  <a:gd name="T2" fmla="*/ 20 w 21"/>
                  <a:gd name="T3" fmla="*/ 19 h 19"/>
                  <a:gd name="T4" fmla="*/ 20 w 21"/>
                  <a:gd name="T5" fmla="*/ 17 h 19"/>
                  <a:gd name="T6" fmla="*/ 15 w 21"/>
                  <a:gd name="T7" fmla="*/ 9 h 19"/>
                  <a:gd name="T8" fmla="*/ 12 w 21"/>
                  <a:gd name="T9" fmla="*/ 7 h 19"/>
                  <a:gd name="T10" fmla="*/ 11 w 21"/>
                  <a:gd name="T11" fmla="*/ 5 h 19"/>
                  <a:gd name="T12" fmla="*/ 6 w 21"/>
                  <a:gd name="T13" fmla="*/ 0 h 19"/>
                  <a:gd name="T14" fmla="*/ 4 w 21"/>
                  <a:gd name="T15" fmla="*/ 0 h 19"/>
                  <a:gd name="T16" fmla="*/ 1 w 21"/>
                  <a:gd name="T17" fmla="*/ 3 h 19"/>
                  <a:gd name="T18" fmla="*/ 8 w 21"/>
                  <a:gd name="T19" fmla="*/ 15 h 19"/>
                  <a:gd name="T20" fmla="*/ 17 w 21"/>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7" y="19"/>
                    </a:moveTo>
                    <a:cubicBezTo>
                      <a:pt x="20" y="19"/>
                      <a:pt x="20" y="19"/>
                      <a:pt x="20" y="19"/>
                    </a:cubicBezTo>
                    <a:cubicBezTo>
                      <a:pt x="20" y="17"/>
                      <a:pt x="20" y="17"/>
                      <a:pt x="20" y="17"/>
                    </a:cubicBezTo>
                    <a:cubicBezTo>
                      <a:pt x="21" y="11"/>
                      <a:pt x="18" y="9"/>
                      <a:pt x="15" y="9"/>
                    </a:cubicBezTo>
                    <a:cubicBezTo>
                      <a:pt x="14" y="8"/>
                      <a:pt x="13" y="8"/>
                      <a:pt x="12" y="7"/>
                    </a:cubicBezTo>
                    <a:cubicBezTo>
                      <a:pt x="12" y="7"/>
                      <a:pt x="11" y="6"/>
                      <a:pt x="11" y="5"/>
                    </a:cubicBezTo>
                    <a:cubicBezTo>
                      <a:pt x="10" y="3"/>
                      <a:pt x="9" y="0"/>
                      <a:pt x="6" y="0"/>
                    </a:cubicBezTo>
                    <a:cubicBezTo>
                      <a:pt x="5" y="0"/>
                      <a:pt x="4" y="0"/>
                      <a:pt x="4" y="0"/>
                    </a:cubicBezTo>
                    <a:cubicBezTo>
                      <a:pt x="3" y="1"/>
                      <a:pt x="2" y="2"/>
                      <a:pt x="1" y="3"/>
                    </a:cubicBezTo>
                    <a:cubicBezTo>
                      <a:pt x="0" y="8"/>
                      <a:pt x="8" y="15"/>
                      <a:pt x="8" y="15"/>
                    </a:cubicBezTo>
                    <a:cubicBezTo>
                      <a:pt x="11" y="18"/>
                      <a:pt x="13" y="19"/>
                      <a:pt x="17" y="1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7" name="Freeform 12">
                <a:extLst>
                  <a:ext uri="{FF2B5EF4-FFF2-40B4-BE49-F238E27FC236}">
                    <a16:creationId xmlns:a16="http://schemas.microsoft.com/office/drawing/2014/main" id="{E6AA89F1-DC62-4F89-9740-BF22A1775CC8}"/>
                  </a:ext>
                </a:extLst>
              </p:cNvPr>
              <p:cNvSpPr>
                <a:spLocks/>
              </p:cNvSpPr>
              <p:nvPr/>
            </p:nvSpPr>
            <p:spPr bwMode="auto">
              <a:xfrm>
                <a:off x="2330" y="18"/>
                <a:ext cx="25" cy="27"/>
              </a:xfrm>
              <a:custGeom>
                <a:avLst/>
                <a:gdLst>
                  <a:gd name="T0" fmla="*/ 4 w 16"/>
                  <a:gd name="T1" fmla="*/ 10 h 17"/>
                  <a:gd name="T2" fmla="*/ 5 w 16"/>
                  <a:gd name="T3" fmla="*/ 11 h 17"/>
                  <a:gd name="T4" fmla="*/ 5 w 16"/>
                  <a:gd name="T5" fmla="*/ 11 h 17"/>
                  <a:gd name="T6" fmla="*/ 7 w 16"/>
                  <a:gd name="T7" fmla="*/ 17 h 17"/>
                  <a:gd name="T8" fmla="*/ 9 w 16"/>
                  <a:gd name="T9" fmla="*/ 17 h 17"/>
                  <a:gd name="T10" fmla="*/ 12 w 16"/>
                  <a:gd name="T11" fmla="*/ 13 h 17"/>
                  <a:gd name="T12" fmla="*/ 12 w 16"/>
                  <a:gd name="T13" fmla="*/ 12 h 17"/>
                  <a:gd name="T14" fmla="*/ 13 w 16"/>
                  <a:gd name="T15" fmla="*/ 11 h 17"/>
                  <a:gd name="T16" fmla="*/ 12 w 16"/>
                  <a:gd name="T17" fmla="*/ 3 h 17"/>
                  <a:gd name="T18" fmla="*/ 5 w 16"/>
                  <a:gd name="T19" fmla="*/ 0 h 17"/>
                  <a:gd name="T20" fmla="*/ 1 w 16"/>
                  <a:gd name="T21" fmla="*/ 3 h 17"/>
                  <a:gd name="T22" fmla="*/ 4 w 16"/>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4" y="10"/>
                    </a:moveTo>
                    <a:cubicBezTo>
                      <a:pt x="4" y="10"/>
                      <a:pt x="5" y="11"/>
                      <a:pt x="5" y="11"/>
                    </a:cubicBezTo>
                    <a:cubicBezTo>
                      <a:pt x="5" y="11"/>
                      <a:pt x="5" y="11"/>
                      <a:pt x="5" y="11"/>
                    </a:cubicBezTo>
                    <a:cubicBezTo>
                      <a:pt x="5" y="13"/>
                      <a:pt x="4" y="16"/>
                      <a:pt x="7" y="17"/>
                    </a:cubicBezTo>
                    <a:cubicBezTo>
                      <a:pt x="8" y="17"/>
                      <a:pt x="8" y="17"/>
                      <a:pt x="9" y="17"/>
                    </a:cubicBezTo>
                    <a:cubicBezTo>
                      <a:pt x="12" y="17"/>
                      <a:pt x="12" y="14"/>
                      <a:pt x="12" y="13"/>
                    </a:cubicBezTo>
                    <a:cubicBezTo>
                      <a:pt x="12" y="12"/>
                      <a:pt x="12" y="12"/>
                      <a:pt x="12" y="12"/>
                    </a:cubicBezTo>
                    <a:cubicBezTo>
                      <a:pt x="13" y="12"/>
                      <a:pt x="13" y="11"/>
                      <a:pt x="13" y="11"/>
                    </a:cubicBezTo>
                    <a:cubicBezTo>
                      <a:pt x="14" y="9"/>
                      <a:pt x="16" y="6"/>
                      <a:pt x="12" y="3"/>
                    </a:cubicBezTo>
                    <a:cubicBezTo>
                      <a:pt x="11" y="2"/>
                      <a:pt x="7" y="0"/>
                      <a:pt x="5" y="0"/>
                    </a:cubicBezTo>
                    <a:cubicBezTo>
                      <a:pt x="2" y="0"/>
                      <a:pt x="1" y="2"/>
                      <a:pt x="1" y="3"/>
                    </a:cubicBezTo>
                    <a:cubicBezTo>
                      <a:pt x="0" y="6"/>
                      <a:pt x="2" y="8"/>
                      <a:pt x="4"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8" name="Freeform 13">
                <a:extLst>
                  <a:ext uri="{FF2B5EF4-FFF2-40B4-BE49-F238E27FC236}">
                    <a16:creationId xmlns:a16="http://schemas.microsoft.com/office/drawing/2014/main" id="{83BC6A5C-5C7D-447C-9E81-2CAC703B58F2}"/>
                  </a:ext>
                </a:extLst>
              </p:cNvPr>
              <p:cNvSpPr>
                <a:spLocks/>
              </p:cNvSpPr>
              <p:nvPr/>
            </p:nvSpPr>
            <p:spPr bwMode="auto">
              <a:xfrm>
                <a:off x="2688" y="110"/>
                <a:ext cx="64" cy="62"/>
              </a:xfrm>
              <a:custGeom>
                <a:avLst/>
                <a:gdLst>
                  <a:gd name="T0" fmla="*/ 0 w 42"/>
                  <a:gd name="T1" fmla="*/ 35 h 40"/>
                  <a:gd name="T2" fmla="*/ 1 w 42"/>
                  <a:gd name="T3" fmla="*/ 38 h 40"/>
                  <a:gd name="T4" fmla="*/ 2 w 42"/>
                  <a:gd name="T5" fmla="*/ 40 h 40"/>
                  <a:gd name="T6" fmla="*/ 3 w 42"/>
                  <a:gd name="T7" fmla="*/ 39 h 40"/>
                  <a:gd name="T8" fmla="*/ 8 w 42"/>
                  <a:gd name="T9" fmla="*/ 39 h 40"/>
                  <a:gd name="T10" fmla="*/ 13 w 42"/>
                  <a:gd name="T11" fmla="*/ 39 h 40"/>
                  <a:gd name="T12" fmla="*/ 19 w 42"/>
                  <a:gd name="T13" fmla="*/ 39 h 40"/>
                  <a:gd name="T14" fmla="*/ 23 w 42"/>
                  <a:gd name="T15" fmla="*/ 39 h 40"/>
                  <a:gd name="T16" fmla="*/ 35 w 42"/>
                  <a:gd name="T17" fmla="*/ 35 h 40"/>
                  <a:gd name="T18" fmla="*/ 36 w 42"/>
                  <a:gd name="T19" fmla="*/ 25 h 40"/>
                  <a:gd name="T20" fmla="*/ 36 w 42"/>
                  <a:gd name="T21" fmla="*/ 19 h 40"/>
                  <a:gd name="T22" fmla="*/ 37 w 42"/>
                  <a:gd name="T23" fmla="*/ 16 h 40"/>
                  <a:gd name="T24" fmla="*/ 38 w 42"/>
                  <a:gd name="T25" fmla="*/ 11 h 40"/>
                  <a:gd name="T26" fmla="*/ 39 w 42"/>
                  <a:gd name="T27" fmla="*/ 10 h 40"/>
                  <a:gd name="T28" fmla="*/ 42 w 42"/>
                  <a:gd name="T29" fmla="*/ 5 h 40"/>
                  <a:gd name="T30" fmla="*/ 36 w 42"/>
                  <a:gd name="T31" fmla="*/ 0 h 40"/>
                  <a:gd name="T32" fmla="*/ 33 w 42"/>
                  <a:gd name="T33" fmla="*/ 1 h 40"/>
                  <a:gd name="T34" fmla="*/ 34 w 42"/>
                  <a:gd name="T35" fmla="*/ 3 h 40"/>
                  <a:gd name="T36" fmla="*/ 34 w 42"/>
                  <a:gd name="T37" fmla="*/ 3 h 40"/>
                  <a:gd name="T38" fmla="*/ 34 w 42"/>
                  <a:gd name="T39" fmla="*/ 3 h 40"/>
                  <a:gd name="T40" fmla="*/ 32 w 42"/>
                  <a:gd name="T41" fmla="*/ 2 h 40"/>
                  <a:gd name="T42" fmla="*/ 32 w 42"/>
                  <a:gd name="T43" fmla="*/ 0 h 40"/>
                  <a:gd name="T44" fmla="*/ 29 w 42"/>
                  <a:gd name="T45" fmla="*/ 2 h 40"/>
                  <a:gd name="T46" fmla="*/ 27 w 42"/>
                  <a:gd name="T47" fmla="*/ 4 h 40"/>
                  <a:gd name="T48" fmla="*/ 25 w 42"/>
                  <a:gd name="T49" fmla="*/ 5 h 40"/>
                  <a:gd name="T50" fmla="*/ 23 w 42"/>
                  <a:gd name="T51" fmla="*/ 6 h 40"/>
                  <a:gd name="T52" fmla="*/ 21 w 42"/>
                  <a:gd name="T53" fmla="*/ 7 h 40"/>
                  <a:gd name="T54" fmla="*/ 15 w 42"/>
                  <a:gd name="T55" fmla="*/ 14 h 40"/>
                  <a:gd name="T56" fmla="*/ 15 w 42"/>
                  <a:gd name="T57" fmla="*/ 20 h 40"/>
                  <a:gd name="T58" fmla="*/ 15 w 42"/>
                  <a:gd name="T59" fmla="*/ 24 h 40"/>
                  <a:gd name="T60" fmla="*/ 12 w 42"/>
                  <a:gd name="T61" fmla="*/ 26 h 40"/>
                  <a:gd name="T62" fmla="*/ 11 w 42"/>
                  <a:gd name="T63" fmla="*/ 26 h 40"/>
                  <a:gd name="T64" fmla="*/ 6 w 42"/>
                  <a:gd name="T65" fmla="*/ 28 h 40"/>
                  <a:gd name="T66" fmla="*/ 0 w 42"/>
                  <a:gd name="T6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0">
                    <a:moveTo>
                      <a:pt x="0" y="35"/>
                    </a:moveTo>
                    <a:cubicBezTo>
                      <a:pt x="0" y="36"/>
                      <a:pt x="0" y="37"/>
                      <a:pt x="1" y="38"/>
                    </a:cubicBezTo>
                    <a:cubicBezTo>
                      <a:pt x="2" y="40"/>
                      <a:pt x="2" y="40"/>
                      <a:pt x="2" y="40"/>
                    </a:cubicBezTo>
                    <a:cubicBezTo>
                      <a:pt x="3" y="39"/>
                      <a:pt x="3" y="39"/>
                      <a:pt x="3" y="39"/>
                    </a:cubicBezTo>
                    <a:cubicBezTo>
                      <a:pt x="5" y="39"/>
                      <a:pt x="6" y="39"/>
                      <a:pt x="8" y="39"/>
                    </a:cubicBezTo>
                    <a:cubicBezTo>
                      <a:pt x="10" y="39"/>
                      <a:pt x="11" y="39"/>
                      <a:pt x="13" y="39"/>
                    </a:cubicBezTo>
                    <a:cubicBezTo>
                      <a:pt x="15" y="39"/>
                      <a:pt x="17" y="39"/>
                      <a:pt x="19" y="39"/>
                    </a:cubicBezTo>
                    <a:cubicBezTo>
                      <a:pt x="23" y="39"/>
                      <a:pt x="23" y="39"/>
                      <a:pt x="23" y="39"/>
                    </a:cubicBezTo>
                    <a:cubicBezTo>
                      <a:pt x="26" y="39"/>
                      <a:pt x="32" y="39"/>
                      <a:pt x="35" y="35"/>
                    </a:cubicBezTo>
                    <a:cubicBezTo>
                      <a:pt x="37" y="32"/>
                      <a:pt x="36" y="28"/>
                      <a:pt x="36" y="25"/>
                    </a:cubicBezTo>
                    <a:cubicBezTo>
                      <a:pt x="36" y="22"/>
                      <a:pt x="36" y="20"/>
                      <a:pt x="36" y="19"/>
                    </a:cubicBezTo>
                    <a:cubicBezTo>
                      <a:pt x="37" y="18"/>
                      <a:pt x="37" y="17"/>
                      <a:pt x="37" y="16"/>
                    </a:cubicBezTo>
                    <a:cubicBezTo>
                      <a:pt x="37" y="14"/>
                      <a:pt x="37" y="13"/>
                      <a:pt x="38" y="11"/>
                    </a:cubicBezTo>
                    <a:cubicBezTo>
                      <a:pt x="38" y="11"/>
                      <a:pt x="39" y="10"/>
                      <a:pt x="39" y="10"/>
                    </a:cubicBezTo>
                    <a:cubicBezTo>
                      <a:pt x="41" y="9"/>
                      <a:pt x="42" y="7"/>
                      <a:pt x="42" y="5"/>
                    </a:cubicBezTo>
                    <a:cubicBezTo>
                      <a:pt x="42" y="2"/>
                      <a:pt x="39" y="0"/>
                      <a:pt x="36" y="0"/>
                    </a:cubicBezTo>
                    <a:cubicBezTo>
                      <a:pt x="35" y="0"/>
                      <a:pt x="34" y="0"/>
                      <a:pt x="33" y="1"/>
                    </a:cubicBezTo>
                    <a:cubicBezTo>
                      <a:pt x="34" y="3"/>
                      <a:pt x="34" y="3"/>
                      <a:pt x="34" y="3"/>
                    </a:cubicBezTo>
                    <a:cubicBezTo>
                      <a:pt x="34" y="3"/>
                      <a:pt x="34" y="3"/>
                      <a:pt x="34" y="3"/>
                    </a:cubicBezTo>
                    <a:cubicBezTo>
                      <a:pt x="34" y="3"/>
                      <a:pt x="34" y="3"/>
                      <a:pt x="34" y="3"/>
                    </a:cubicBezTo>
                    <a:cubicBezTo>
                      <a:pt x="32" y="2"/>
                      <a:pt x="32" y="2"/>
                      <a:pt x="32" y="2"/>
                    </a:cubicBezTo>
                    <a:cubicBezTo>
                      <a:pt x="32" y="0"/>
                      <a:pt x="32" y="0"/>
                      <a:pt x="32" y="0"/>
                    </a:cubicBezTo>
                    <a:cubicBezTo>
                      <a:pt x="29" y="2"/>
                      <a:pt x="29" y="2"/>
                      <a:pt x="29" y="2"/>
                    </a:cubicBezTo>
                    <a:cubicBezTo>
                      <a:pt x="28" y="3"/>
                      <a:pt x="28" y="3"/>
                      <a:pt x="27" y="4"/>
                    </a:cubicBezTo>
                    <a:cubicBezTo>
                      <a:pt x="26" y="4"/>
                      <a:pt x="26" y="4"/>
                      <a:pt x="25" y="5"/>
                    </a:cubicBezTo>
                    <a:cubicBezTo>
                      <a:pt x="25" y="5"/>
                      <a:pt x="24" y="5"/>
                      <a:pt x="23" y="6"/>
                    </a:cubicBezTo>
                    <a:cubicBezTo>
                      <a:pt x="23" y="6"/>
                      <a:pt x="22" y="6"/>
                      <a:pt x="21" y="7"/>
                    </a:cubicBezTo>
                    <a:cubicBezTo>
                      <a:pt x="19" y="8"/>
                      <a:pt x="16" y="12"/>
                      <a:pt x="15" y="14"/>
                    </a:cubicBezTo>
                    <a:cubicBezTo>
                      <a:pt x="15" y="16"/>
                      <a:pt x="15" y="18"/>
                      <a:pt x="15" y="20"/>
                    </a:cubicBezTo>
                    <a:cubicBezTo>
                      <a:pt x="15" y="21"/>
                      <a:pt x="15" y="23"/>
                      <a:pt x="15" y="24"/>
                    </a:cubicBezTo>
                    <a:cubicBezTo>
                      <a:pt x="15" y="26"/>
                      <a:pt x="14" y="26"/>
                      <a:pt x="12" y="26"/>
                    </a:cubicBezTo>
                    <a:cubicBezTo>
                      <a:pt x="11" y="26"/>
                      <a:pt x="11" y="26"/>
                      <a:pt x="11" y="26"/>
                    </a:cubicBezTo>
                    <a:cubicBezTo>
                      <a:pt x="7" y="27"/>
                      <a:pt x="6" y="28"/>
                      <a:pt x="6" y="28"/>
                    </a:cubicBezTo>
                    <a:cubicBezTo>
                      <a:pt x="4" y="29"/>
                      <a:pt x="1" y="32"/>
                      <a:pt x="0" y="3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69" name="Freeform 14">
                <a:extLst>
                  <a:ext uri="{FF2B5EF4-FFF2-40B4-BE49-F238E27FC236}">
                    <a16:creationId xmlns:a16="http://schemas.microsoft.com/office/drawing/2014/main" id="{07A3591E-5565-4E89-8601-35109666D585}"/>
                  </a:ext>
                </a:extLst>
              </p:cNvPr>
              <p:cNvSpPr>
                <a:spLocks/>
              </p:cNvSpPr>
              <p:nvPr/>
            </p:nvSpPr>
            <p:spPr bwMode="auto">
              <a:xfrm>
                <a:off x="2747" y="81"/>
                <a:ext cx="26" cy="22"/>
              </a:xfrm>
              <a:custGeom>
                <a:avLst/>
                <a:gdLst>
                  <a:gd name="T0" fmla="*/ 7 w 17"/>
                  <a:gd name="T1" fmla="*/ 14 h 14"/>
                  <a:gd name="T2" fmla="*/ 11 w 17"/>
                  <a:gd name="T3" fmla="*/ 13 h 14"/>
                  <a:gd name="T4" fmla="*/ 16 w 17"/>
                  <a:gd name="T5" fmla="*/ 3 h 14"/>
                  <a:gd name="T6" fmla="*/ 16 w 17"/>
                  <a:gd name="T7" fmla="*/ 0 h 14"/>
                  <a:gd name="T8" fmla="*/ 13 w 17"/>
                  <a:gd name="T9" fmla="*/ 1 h 14"/>
                  <a:gd name="T10" fmla="*/ 12 w 17"/>
                  <a:gd name="T11" fmla="*/ 1 h 14"/>
                  <a:gd name="T12" fmla="*/ 7 w 17"/>
                  <a:gd name="T13" fmla="*/ 3 h 14"/>
                  <a:gd name="T14" fmla="*/ 5 w 17"/>
                  <a:gd name="T15" fmla="*/ 4 h 14"/>
                  <a:gd name="T16" fmla="*/ 0 w 17"/>
                  <a:gd name="T17" fmla="*/ 9 h 14"/>
                  <a:gd name="T18" fmla="*/ 1 w 17"/>
                  <a:gd name="T19" fmla="*/ 12 h 14"/>
                  <a:gd name="T20" fmla="*/ 7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7" y="14"/>
                    </a:moveTo>
                    <a:cubicBezTo>
                      <a:pt x="8" y="14"/>
                      <a:pt x="10" y="14"/>
                      <a:pt x="11" y="13"/>
                    </a:cubicBezTo>
                    <a:cubicBezTo>
                      <a:pt x="14" y="12"/>
                      <a:pt x="17" y="6"/>
                      <a:pt x="16" y="3"/>
                    </a:cubicBezTo>
                    <a:cubicBezTo>
                      <a:pt x="16" y="0"/>
                      <a:pt x="16" y="0"/>
                      <a:pt x="16" y="0"/>
                    </a:cubicBezTo>
                    <a:cubicBezTo>
                      <a:pt x="13" y="1"/>
                      <a:pt x="13" y="1"/>
                      <a:pt x="13" y="1"/>
                    </a:cubicBezTo>
                    <a:cubicBezTo>
                      <a:pt x="13" y="1"/>
                      <a:pt x="12" y="1"/>
                      <a:pt x="12" y="1"/>
                    </a:cubicBezTo>
                    <a:cubicBezTo>
                      <a:pt x="10" y="2"/>
                      <a:pt x="9" y="2"/>
                      <a:pt x="7" y="3"/>
                    </a:cubicBezTo>
                    <a:cubicBezTo>
                      <a:pt x="6" y="4"/>
                      <a:pt x="6" y="4"/>
                      <a:pt x="5" y="4"/>
                    </a:cubicBezTo>
                    <a:cubicBezTo>
                      <a:pt x="3" y="5"/>
                      <a:pt x="0" y="6"/>
                      <a:pt x="0" y="9"/>
                    </a:cubicBezTo>
                    <a:cubicBezTo>
                      <a:pt x="0" y="9"/>
                      <a:pt x="0" y="11"/>
                      <a:pt x="1" y="12"/>
                    </a:cubicBezTo>
                    <a:cubicBezTo>
                      <a:pt x="3" y="14"/>
                      <a:pt x="6" y="14"/>
                      <a:pt x="7" y="1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0" name="Freeform 15">
                <a:extLst>
                  <a:ext uri="{FF2B5EF4-FFF2-40B4-BE49-F238E27FC236}">
                    <a16:creationId xmlns:a16="http://schemas.microsoft.com/office/drawing/2014/main" id="{75436E92-8127-4FDD-83CB-DD75AA13E01B}"/>
                  </a:ext>
                </a:extLst>
              </p:cNvPr>
              <p:cNvSpPr>
                <a:spLocks/>
              </p:cNvSpPr>
              <p:nvPr/>
            </p:nvSpPr>
            <p:spPr bwMode="auto">
              <a:xfrm>
                <a:off x="2551" y="97"/>
                <a:ext cx="37" cy="20"/>
              </a:xfrm>
              <a:custGeom>
                <a:avLst/>
                <a:gdLst>
                  <a:gd name="T0" fmla="*/ 7 w 24"/>
                  <a:gd name="T1" fmla="*/ 12 h 13"/>
                  <a:gd name="T2" fmla="*/ 11 w 24"/>
                  <a:gd name="T3" fmla="*/ 11 h 13"/>
                  <a:gd name="T4" fmla="*/ 13 w 24"/>
                  <a:gd name="T5" fmla="*/ 11 h 13"/>
                  <a:gd name="T6" fmla="*/ 14 w 24"/>
                  <a:gd name="T7" fmla="*/ 11 h 13"/>
                  <a:gd name="T8" fmla="*/ 15 w 24"/>
                  <a:gd name="T9" fmla="*/ 12 h 13"/>
                  <a:gd name="T10" fmla="*/ 20 w 24"/>
                  <a:gd name="T11" fmla="*/ 13 h 13"/>
                  <a:gd name="T12" fmla="*/ 20 w 24"/>
                  <a:gd name="T13" fmla="*/ 13 h 13"/>
                  <a:gd name="T14" fmla="*/ 23 w 24"/>
                  <a:gd name="T15" fmla="*/ 12 h 13"/>
                  <a:gd name="T16" fmla="*/ 24 w 24"/>
                  <a:gd name="T17" fmla="*/ 8 h 13"/>
                  <a:gd name="T18" fmla="*/ 23 w 24"/>
                  <a:gd name="T19" fmla="*/ 3 h 13"/>
                  <a:gd name="T20" fmla="*/ 13 w 24"/>
                  <a:gd name="T21" fmla="*/ 0 h 13"/>
                  <a:gd name="T22" fmla="*/ 10 w 24"/>
                  <a:gd name="T23" fmla="*/ 0 h 13"/>
                  <a:gd name="T24" fmla="*/ 9 w 24"/>
                  <a:gd name="T25" fmla="*/ 0 h 13"/>
                  <a:gd name="T26" fmla="*/ 0 w 24"/>
                  <a:gd name="T27" fmla="*/ 7 h 13"/>
                  <a:gd name="T28" fmla="*/ 7 w 24"/>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7" y="12"/>
                    </a:moveTo>
                    <a:cubicBezTo>
                      <a:pt x="8" y="12"/>
                      <a:pt x="9" y="12"/>
                      <a:pt x="11" y="11"/>
                    </a:cubicBezTo>
                    <a:cubicBezTo>
                      <a:pt x="12" y="11"/>
                      <a:pt x="12" y="11"/>
                      <a:pt x="13" y="11"/>
                    </a:cubicBezTo>
                    <a:cubicBezTo>
                      <a:pt x="14" y="11"/>
                      <a:pt x="14" y="11"/>
                      <a:pt x="14" y="11"/>
                    </a:cubicBezTo>
                    <a:cubicBezTo>
                      <a:pt x="14" y="11"/>
                      <a:pt x="15" y="12"/>
                      <a:pt x="15" y="12"/>
                    </a:cubicBezTo>
                    <a:cubicBezTo>
                      <a:pt x="16" y="12"/>
                      <a:pt x="18" y="13"/>
                      <a:pt x="20" y="13"/>
                    </a:cubicBezTo>
                    <a:cubicBezTo>
                      <a:pt x="20" y="13"/>
                      <a:pt x="20" y="13"/>
                      <a:pt x="20" y="13"/>
                    </a:cubicBezTo>
                    <a:cubicBezTo>
                      <a:pt x="21" y="13"/>
                      <a:pt x="22" y="13"/>
                      <a:pt x="23" y="12"/>
                    </a:cubicBezTo>
                    <a:cubicBezTo>
                      <a:pt x="24" y="11"/>
                      <a:pt x="24" y="10"/>
                      <a:pt x="24" y="8"/>
                    </a:cubicBezTo>
                    <a:cubicBezTo>
                      <a:pt x="24" y="6"/>
                      <a:pt x="24" y="4"/>
                      <a:pt x="23" y="3"/>
                    </a:cubicBezTo>
                    <a:cubicBezTo>
                      <a:pt x="20" y="0"/>
                      <a:pt x="15" y="0"/>
                      <a:pt x="13" y="0"/>
                    </a:cubicBezTo>
                    <a:cubicBezTo>
                      <a:pt x="12" y="0"/>
                      <a:pt x="11" y="0"/>
                      <a:pt x="10" y="0"/>
                    </a:cubicBezTo>
                    <a:cubicBezTo>
                      <a:pt x="9" y="0"/>
                      <a:pt x="9" y="0"/>
                      <a:pt x="9" y="0"/>
                    </a:cubicBezTo>
                    <a:cubicBezTo>
                      <a:pt x="7" y="0"/>
                      <a:pt x="0" y="1"/>
                      <a:pt x="0" y="7"/>
                    </a:cubicBezTo>
                    <a:cubicBezTo>
                      <a:pt x="1" y="9"/>
                      <a:pt x="2" y="12"/>
                      <a:pt x="7" y="12"/>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1" name="Freeform 16">
                <a:extLst>
                  <a:ext uri="{FF2B5EF4-FFF2-40B4-BE49-F238E27FC236}">
                    <a16:creationId xmlns:a16="http://schemas.microsoft.com/office/drawing/2014/main" id="{7DC038D2-309B-42BE-BA84-EEDC960B6D9C}"/>
                  </a:ext>
                </a:extLst>
              </p:cNvPr>
              <p:cNvSpPr>
                <a:spLocks noEditPoints="1"/>
              </p:cNvSpPr>
              <p:nvPr/>
            </p:nvSpPr>
            <p:spPr bwMode="auto">
              <a:xfrm>
                <a:off x="2050" y="26"/>
                <a:ext cx="757" cy="735"/>
              </a:xfrm>
              <a:custGeom>
                <a:avLst/>
                <a:gdLst>
                  <a:gd name="T0" fmla="*/ 482 w 494"/>
                  <a:gd name="T1" fmla="*/ 151 h 480"/>
                  <a:gd name="T2" fmla="*/ 463 w 494"/>
                  <a:gd name="T3" fmla="*/ 149 h 480"/>
                  <a:gd name="T4" fmla="*/ 452 w 494"/>
                  <a:gd name="T5" fmla="*/ 137 h 480"/>
                  <a:gd name="T6" fmla="*/ 446 w 494"/>
                  <a:gd name="T7" fmla="*/ 142 h 480"/>
                  <a:gd name="T8" fmla="*/ 436 w 494"/>
                  <a:gd name="T9" fmla="*/ 102 h 480"/>
                  <a:gd name="T10" fmla="*/ 404 w 494"/>
                  <a:gd name="T11" fmla="*/ 99 h 480"/>
                  <a:gd name="T12" fmla="*/ 401 w 494"/>
                  <a:gd name="T13" fmla="*/ 75 h 480"/>
                  <a:gd name="T14" fmla="*/ 420 w 494"/>
                  <a:gd name="T15" fmla="*/ 63 h 480"/>
                  <a:gd name="T16" fmla="*/ 408 w 494"/>
                  <a:gd name="T17" fmla="*/ 62 h 480"/>
                  <a:gd name="T18" fmla="*/ 380 w 494"/>
                  <a:gd name="T19" fmla="*/ 61 h 480"/>
                  <a:gd name="T20" fmla="*/ 353 w 494"/>
                  <a:gd name="T21" fmla="*/ 64 h 480"/>
                  <a:gd name="T22" fmla="*/ 333 w 494"/>
                  <a:gd name="T23" fmla="*/ 74 h 480"/>
                  <a:gd name="T24" fmla="*/ 273 w 494"/>
                  <a:gd name="T25" fmla="*/ 77 h 480"/>
                  <a:gd name="T26" fmla="*/ 235 w 494"/>
                  <a:gd name="T27" fmla="*/ 66 h 480"/>
                  <a:gd name="T28" fmla="*/ 188 w 494"/>
                  <a:gd name="T29" fmla="*/ 53 h 480"/>
                  <a:gd name="T30" fmla="*/ 153 w 494"/>
                  <a:gd name="T31" fmla="*/ 28 h 480"/>
                  <a:gd name="T32" fmla="*/ 137 w 494"/>
                  <a:gd name="T33" fmla="*/ 15 h 480"/>
                  <a:gd name="T34" fmla="*/ 116 w 494"/>
                  <a:gd name="T35" fmla="*/ 10 h 480"/>
                  <a:gd name="T36" fmla="*/ 110 w 494"/>
                  <a:gd name="T37" fmla="*/ 37 h 480"/>
                  <a:gd name="T38" fmla="*/ 78 w 494"/>
                  <a:gd name="T39" fmla="*/ 94 h 480"/>
                  <a:gd name="T40" fmla="*/ 53 w 494"/>
                  <a:gd name="T41" fmla="*/ 115 h 480"/>
                  <a:gd name="T42" fmla="*/ 66 w 494"/>
                  <a:gd name="T43" fmla="*/ 54 h 480"/>
                  <a:gd name="T44" fmla="*/ 44 w 494"/>
                  <a:gd name="T45" fmla="*/ 40 h 480"/>
                  <a:gd name="T46" fmla="*/ 14 w 494"/>
                  <a:gd name="T47" fmla="*/ 100 h 480"/>
                  <a:gd name="T48" fmla="*/ 13 w 494"/>
                  <a:gd name="T49" fmla="*/ 129 h 480"/>
                  <a:gd name="T50" fmla="*/ 23 w 494"/>
                  <a:gd name="T51" fmla="*/ 144 h 480"/>
                  <a:gd name="T52" fmla="*/ 40 w 494"/>
                  <a:gd name="T53" fmla="*/ 208 h 480"/>
                  <a:gd name="T54" fmla="*/ 84 w 494"/>
                  <a:gd name="T55" fmla="*/ 216 h 480"/>
                  <a:gd name="T56" fmla="*/ 123 w 494"/>
                  <a:gd name="T57" fmla="*/ 232 h 480"/>
                  <a:gd name="T58" fmla="*/ 162 w 494"/>
                  <a:gd name="T59" fmla="*/ 253 h 480"/>
                  <a:gd name="T60" fmla="*/ 200 w 494"/>
                  <a:gd name="T61" fmla="*/ 246 h 480"/>
                  <a:gd name="T62" fmla="*/ 193 w 494"/>
                  <a:gd name="T63" fmla="*/ 290 h 480"/>
                  <a:gd name="T64" fmla="*/ 205 w 494"/>
                  <a:gd name="T65" fmla="*/ 374 h 480"/>
                  <a:gd name="T66" fmla="*/ 208 w 494"/>
                  <a:gd name="T67" fmla="*/ 402 h 480"/>
                  <a:gd name="T68" fmla="*/ 217 w 494"/>
                  <a:gd name="T69" fmla="*/ 424 h 480"/>
                  <a:gd name="T70" fmla="*/ 226 w 494"/>
                  <a:gd name="T71" fmla="*/ 459 h 480"/>
                  <a:gd name="T72" fmla="*/ 260 w 494"/>
                  <a:gd name="T73" fmla="*/ 473 h 480"/>
                  <a:gd name="T74" fmla="*/ 273 w 494"/>
                  <a:gd name="T75" fmla="*/ 480 h 480"/>
                  <a:gd name="T76" fmla="*/ 289 w 494"/>
                  <a:gd name="T77" fmla="*/ 464 h 480"/>
                  <a:gd name="T78" fmla="*/ 317 w 494"/>
                  <a:gd name="T79" fmla="*/ 448 h 480"/>
                  <a:gd name="T80" fmla="*/ 328 w 494"/>
                  <a:gd name="T81" fmla="*/ 433 h 480"/>
                  <a:gd name="T82" fmla="*/ 348 w 494"/>
                  <a:gd name="T83" fmla="*/ 420 h 480"/>
                  <a:gd name="T84" fmla="*/ 354 w 494"/>
                  <a:gd name="T85" fmla="*/ 407 h 480"/>
                  <a:gd name="T86" fmla="*/ 333 w 494"/>
                  <a:gd name="T87" fmla="*/ 399 h 480"/>
                  <a:gd name="T88" fmla="*/ 304 w 494"/>
                  <a:gd name="T89" fmla="*/ 331 h 480"/>
                  <a:gd name="T90" fmla="*/ 329 w 494"/>
                  <a:gd name="T91" fmla="*/ 341 h 480"/>
                  <a:gd name="T92" fmla="*/ 353 w 494"/>
                  <a:gd name="T93" fmla="*/ 346 h 480"/>
                  <a:gd name="T94" fmla="*/ 374 w 494"/>
                  <a:gd name="T95" fmla="*/ 359 h 480"/>
                  <a:gd name="T96" fmla="*/ 390 w 494"/>
                  <a:gd name="T97" fmla="*/ 334 h 480"/>
                  <a:gd name="T98" fmla="*/ 416 w 494"/>
                  <a:gd name="T99" fmla="*/ 333 h 480"/>
                  <a:gd name="T100" fmla="*/ 446 w 494"/>
                  <a:gd name="T101" fmla="*/ 316 h 480"/>
                  <a:gd name="T102" fmla="*/ 437 w 494"/>
                  <a:gd name="T103" fmla="*/ 272 h 480"/>
                  <a:gd name="T104" fmla="*/ 451 w 494"/>
                  <a:gd name="T105" fmla="*/ 228 h 480"/>
                  <a:gd name="T106" fmla="*/ 461 w 494"/>
                  <a:gd name="T107" fmla="*/ 211 h 480"/>
                  <a:gd name="T108" fmla="*/ 476 w 494"/>
                  <a:gd name="T109" fmla="*/ 177 h 480"/>
                  <a:gd name="T110" fmla="*/ 130 w 494"/>
                  <a:gd name="T111" fmla="*/ 27 h 480"/>
                  <a:gd name="T112" fmla="*/ 436 w 494"/>
                  <a:gd name="T113" fmla="*/ 155 h 480"/>
                  <a:gd name="T114" fmla="*/ 446 w 494"/>
                  <a:gd name="T115" fmla="*/ 15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480">
                    <a:moveTo>
                      <a:pt x="493" y="160"/>
                    </a:moveTo>
                    <a:cubicBezTo>
                      <a:pt x="492" y="159"/>
                      <a:pt x="492" y="158"/>
                      <a:pt x="491" y="158"/>
                    </a:cubicBezTo>
                    <a:cubicBezTo>
                      <a:pt x="490" y="156"/>
                      <a:pt x="489" y="155"/>
                      <a:pt x="487" y="154"/>
                    </a:cubicBezTo>
                    <a:cubicBezTo>
                      <a:pt x="486" y="153"/>
                      <a:pt x="485" y="153"/>
                      <a:pt x="484" y="153"/>
                    </a:cubicBezTo>
                    <a:cubicBezTo>
                      <a:pt x="484" y="153"/>
                      <a:pt x="484" y="153"/>
                      <a:pt x="484" y="153"/>
                    </a:cubicBezTo>
                    <a:cubicBezTo>
                      <a:pt x="484" y="153"/>
                      <a:pt x="484" y="153"/>
                      <a:pt x="484" y="153"/>
                    </a:cubicBezTo>
                    <a:cubicBezTo>
                      <a:pt x="484" y="153"/>
                      <a:pt x="484" y="153"/>
                      <a:pt x="484" y="153"/>
                    </a:cubicBezTo>
                    <a:cubicBezTo>
                      <a:pt x="483" y="152"/>
                      <a:pt x="483" y="151"/>
                      <a:pt x="482" y="151"/>
                    </a:cubicBezTo>
                    <a:cubicBezTo>
                      <a:pt x="480" y="148"/>
                      <a:pt x="478" y="148"/>
                      <a:pt x="475" y="148"/>
                    </a:cubicBezTo>
                    <a:cubicBezTo>
                      <a:pt x="473" y="148"/>
                      <a:pt x="473" y="148"/>
                      <a:pt x="473" y="148"/>
                    </a:cubicBezTo>
                    <a:cubicBezTo>
                      <a:pt x="470" y="148"/>
                      <a:pt x="468" y="149"/>
                      <a:pt x="466" y="150"/>
                    </a:cubicBezTo>
                    <a:cubicBezTo>
                      <a:pt x="465" y="150"/>
                      <a:pt x="465" y="150"/>
                      <a:pt x="465" y="150"/>
                    </a:cubicBezTo>
                    <a:cubicBezTo>
                      <a:pt x="465" y="151"/>
                      <a:pt x="464" y="151"/>
                      <a:pt x="464" y="151"/>
                    </a:cubicBezTo>
                    <a:cubicBezTo>
                      <a:pt x="463" y="151"/>
                      <a:pt x="463" y="151"/>
                      <a:pt x="463" y="151"/>
                    </a:cubicBezTo>
                    <a:cubicBezTo>
                      <a:pt x="463" y="151"/>
                      <a:pt x="463" y="151"/>
                      <a:pt x="463" y="151"/>
                    </a:cubicBezTo>
                    <a:cubicBezTo>
                      <a:pt x="463" y="149"/>
                      <a:pt x="463" y="149"/>
                      <a:pt x="463" y="149"/>
                    </a:cubicBezTo>
                    <a:cubicBezTo>
                      <a:pt x="464" y="146"/>
                      <a:pt x="462" y="144"/>
                      <a:pt x="460" y="142"/>
                    </a:cubicBezTo>
                    <a:cubicBezTo>
                      <a:pt x="460" y="141"/>
                      <a:pt x="459" y="141"/>
                      <a:pt x="459" y="140"/>
                    </a:cubicBezTo>
                    <a:cubicBezTo>
                      <a:pt x="458" y="139"/>
                      <a:pt x="458" y="138"/>
                      <a:pt x="459" y="136"/>
                    </a:cubicBezTo>
                    <a:cubicBezTo>
                      <a:pt x="460" y="135"/>
                      <a:pt x="460" y="133"/>
                      <a:pt x="460" y="131"/>
                    </a:cubicBezTo>
                    <a:cubicBezTo>
                      <a:pt x="460" y="129"/>
                      <a:pt x="460" y="129"/>
                      <a:pt x="460" y="129"/>
                    </a:cubicBezTo>
                    <a:cubicBezTo>
                      <a:pt x="458" y="129"/>
                      <a:pt x="458" y="129"/>
                      <a:pt x="458" y="129"/>
                    </a:cubicBezTo>
                    <a:cubicBezTo>
                      <a:pt x="458" y="129"/>
                      <a:pt x="457" y="129"/>
                      <a:pt x="457" y="129"/>
                    </a:cubicBezTo>
                    <a:cubicBezTo>
                      <a:pt x="453" y="129"/>
                      <a:pt x="452" y="134"/>
                      <a:pt x="452" y="137"/>
                    </a:cubicBezTo>
                    <a:cubicBezTo>
                      <a:pt x="452" y="138"/>
                      <a:pt x="451" y="138"/>
                      <a:pt x="451" y="139"/>
                    </a:cubicBezTo>
                    <a:cubicBezTo>
                      <a:pt x="451" y="139"/>
                      <a:pt x="451" y="139"/>
                      <a:pt x="451" y="139"/>
                    </a:cubicBezTo>
                    <a:cubicBezTo>
                      <a:pt x="451" y="139"/>
                      <a:pt x="451" y="139"/>
                      <a:pt x="451" y="139"/>
                    </a:cubicBezTo>
                    <a:cubicBezTo>
                      <a:pt x="451" y="140"/>
                      <a:pt x="450" y="140"/>
                      <a:pt x="449" y="141"/>
                    </a:cubicBezTo>
                    <a:cubicBezTo>
                      <a:pt x="448" y="142"/>
                      <a:pt x="447" y="143"/>
                      <a:pt x="447" y="143"/>
                    </a:cubicBezTo>
                    <a:cubicBezTo>
                      <a:pt x="447" y="143"/>
                      <a:pt x="446" y="143"/>
                      <a:pt x="446" y="143"/>
                    </a:cubicBezTo>
                    <a:cubicBezTo>
                      <a:pt x="446" y="143"/>
                      <a:pt x="446" y="143"/>
                      <a:pt x="446" y="143"/>
                    </a:cubicBezTo>
                    <a:cubicBezTo>
                      <a:pt x="446" y="143"/>
                      <a:pt x="446" y="143"/>
                      <a:pt x="446" y="142"/>
                    </a:cubicBezTo>
                    <a:cubicBezTo>
                      <a:pt x="446" y="141"/>
                      <a:pt x="446" y="140"/>
                      <a:pt x="446" y="139"/>
                    </a:cubicBezTo>
                    <a:cubicBezTo>
                      <a:pt x="447" y="137"/>
                      <a:pt x="448" y="134"/>
                      <a:pt x="450" y="132"/>
                    </a:cubicBezTo>
                    <a:cubicBezTo>
                      <a:pt x="451" y="131"/>
                      <a:pt x="452" y="130"/>
                      <a:pt x="454" y="129"/>
                    </a:cubicBezTo>
                    <a:cubicBezTo>
                      <a:pt x="456" y="127"/>
                      <a:pt x="459" y="125"/>
                      <a:pt x="459" y="122"/>
                    </a:cubicBezTo>
                    <a:cubicBezTo>
                      <a:pt x="460" y="116"/>
                      <a:pt x="451" y="110"/>
                      <a:pt x="448" y="109"/>
                    </a:cubicBezTo>
                    <a:cubicBezTo>
                      <a:pt x="447" y="109"/>
                      <a:pt x="445" y="108"/>
                      <a:pt x="444" y="108"/>
                    </a:cubicBezTo>
                    <a:cubicBezTo>
                      <a:pt x="442" y="107"/>
                      <a:pt x="440" y="106"/>
                      <a:pt x="438" y="105"/>
                    </a:cubicBezTo>
                    <a:cubicBezTo>
                      <a:pt x="437" y="104"/>
                      <a:pt x="436" y="103"/>
                      <a:pt x="436" y="102"/>
                    </a:cubicBezTo>
                    <a:cubicBezTo>
                      <a:pt x="434" y="100"/>
                      <a:pt x="433" y="98"/>
                      <a:pt x="430" y="98"/>
                    </a:cubicBezTo>
                    <a:cubicBezTo>
                      <a:pt x="429" y="98"/>
                      <a:pt x="428" y="98"/>
                      <a:pt x="426" y="99"/>
                    </a:cubicBezTo>
                    <a:cubicBezTo>
                      <a:pt x="425" y="99"/>
                      <a:pt x="424" y="99"/>
                      <a:pt x="423" y="99"/>
                    </a:cubicBezTo>
                    <a:cubicBezTo>
                      <a:pt x="422" y="99"/>
                      <a:pt x="421" y="98"/>
                      <a:pt x="419" y="97"/>
                    </a:cubicBezTo>
                    <a:cubicBezTo>
                      <a:pt x="418" y="97"/>
                      <a:pt x="417" y="96"/>
                      <a:pt x="415" y="96"/>
                    </a:cubicBezTo>
                    <a:cubicBezTo>
                      <a:pt x="414" y="95"/>
                      <a:pt x="412" y="94"/>
                      <a:pt x="410" y="94"/>
                    </a:cubicBezTo>
                    <a:cubicBezTo>
                      <a:pt x="409" y="94"/>
                      <a:pt x="408" y="95"/>
                      <a:pt x="407" y="95"/>
                    </a:cubicBezTo>
                    <a:cubicBezTo>
                      <a:pt x="406" y="96"/>
                      <a:pt x="405" y="98"/>
                      <a:pt x="404" y="99"/>
                    </a:cubicBezTo>
                    <a:cubicBezTo>
                      <a:pt x="404" y="99"/>
                      <a:pt x="404" y="99"/>
                      <a:pt x="404" y="100"/>
                    </a:cubicBezTo>
                    <a:cubicBezTo>
                      <a:pt x="403" y="98"/>
                      <a:pt x="402" y="96"/>
                      <a:pt x="402" y="95"/>
                    </a:cubicBezTo>
                    <a:cubicBezTo>
                      <a:pt x="399" y="89"/>
                      <a:pt x="397" y="83"/>
                      <a:pt x="392" y="81"/>
                    </a:cubicBezTo>
                    <a:cubicBezTo>
                      <a:pt x="391" y="79"/>
                      <a:pt x="390" y="78"/>
                      <a:pt x="389" y="76"/>
                    </a:cubicBezTo>
                    <a:cubicBezTo>
                      <a:pt x="388" y="75"/>
                      <a:pt x="387" y="75"/>
                      <a:pt x="386" y="73"/>
                    </a:cubicBezTo>
                    <a:cubicBezTo>
                      <a:pt x="386" y="73"/>
                      <a:pt x="387" y="73"/>
                      <a:pt x="388" y="73"/>
                    </a:cubicBezTo>
                    <a:cubicBezTo>
                      <a:pt x="390" y="73"/>
                      <a:pt x="393" y="74"/>
                      <a:pt x="395" y="74"/>
                    </a:cubicBezTo>
                    <a:cubicBezTo>
                      <a:pt x="397" y="75"/>
                      <a:pt x="399" y="75"/>
                      <a:pt x="401" y="75"/>
                    </a:cubicBezTo>
                    <a:cubicBezTo>
                      <a:pt x="402" y="75"/>
                      <a:pt x="402" y="75"/>
                      <a:pt x="402" y="75"/>
                    </a:cubicBezTo>
                    <a:cubicBezTo>
                      <a:pt x="404" y="75"/>
                      <a:pt x="406" y="74"/>
                      <a:pt x="406" y="72"/>
                    </a:cubicBezTo>
                    <a:cubicBezTo>
                      <a:pt x="406" y="71"/>
                      <a:pt x="406" y="71"/>
                      <a:pt x="406" y="71"/>
                    </a:cubicBezTo>
                    <a:cubicBezTo>
                      <a:pt x="407" y="71"/>
                      <a:pt x="407" y="71"/>
                      <a:pt x="408" y="71"/>
                    </a:cubicBezTo>
                    <a:cubicBezTo>
                      <a:pt x="409" y="71"/>
                      <a:pt x="409" y="70"/>
                      <a:pt x="410" y="70"/>
                    </a:cubicBezTo>
                    <a:cubicBezTo>
                      <a:pt x="410" y="70"/>
                      <a:pt x="411" y="70"/>
                      <a:pt x="411" y="70"/>
                    </a:cubicBezTo>
                    <a:cubicBezTo>
                      <a:pt x="414" y="70"/>
                      <a:pt x="420" y="69"/>
                      <a:pt x="420" y="65"/>
                    </a:cubicBezTo>
                    <a:cubicBezTo>
                      <a:pt x="420" y="63"/>
                      <a:pt x="420" y="63"/>
                      <a:pt x="420" y="63"/>
                    </a:cubicBezTo>
                    <a:cubicBezTo>
                      <a:pt x="419" y="63"/>
                      <a:pt x="419" y="63"/>
                      <a:pt x="419" y="63"/>
                    </a:cubicBezTo>
                    <a:cubicBezTo>
                      <a:pt x="417" y="62"/>
                      <a:pt x="416" y="62"/>
                      <a:pt x="414" y="62"/>
                    </a:cubicBezTo>
                    <a:cubicBezTo>
                      <a:pt x="413" y="62"/>
                      <a:pt x="412" y="62"/>
                      <a:pt x="411" y="62"/>
                    </a:cubicBezTo>
                    <a:cubicBezTo>
                      <a:pt x="411" y="62"/>
                      <a:pt x="410" y="62"/>
                      <a:pt x="409" y="62"/>
                    </a:cubicBezTo>
                    <a:cubicBezTo>
                      <a:pt x="409" y="62"/>
                      <a:pt x="409" y="62"/>
                      <a:pt x="408" y="62"/>
                    </a:cubicBezTo>
                    <a:cubicBezTo>
                      <a:pt x="408" y="64"/>
                      <a:pt x="408" y="64"/>
                      <a:pt x="408" y="64"/>
                    </a:cubicBezTo>
                    <a:cubicBezTo>
                      <a:pt x="408" y="64"/>
                      <a:pt x="408" y="64"/>
                      <a:pt x="408" y="64"/>
                    </a:cubicBezTo>
                    <a:cubicBezTo>
                      <a:pt x="408" y="62"/>
                      <a:pt x="408" y="62"/>
                      <a:pt x="408" y="62"/>
                    </a:cubicBezTo>
                    <a:cubicBezTo>
                      <a:pt x="407" y="62"/>
                      <a:pt x="406" y="62"/>
                      <a:pt x="404" y="62"/>
                    </a:cubicBezTo>
                    <a:cubicBezTo>
                      <a:pt x="404" y="62"/>
                      <a:pt x="403" y="63"/>
                      <a:pt x="402" y="63"/>
                    </a:cubicBezTo>
                    <a:cubicBezTo>
                      <a:pt x="402" y="63"/>
                      <a:pt x="402" y="63"/>
                      <a:pt x="402" y="63"/>
                    </a:cubicBezTo>
                    <a:cubicBezTo>
                      <a:pt x="401" y="61"/>
                      <a:pt x="399" y="60"/>
                      <a:pt x="396" y="60"/>
                    </a:cubicBezTo>
                    <a:cubicBezTo>
                      <a:pt x="395" y="60"/>
                      <a:pt x="394" y="60"/>
                      <a:pt x="393" y="60"/>
                    </a:cubicBezTo>
                    <a:cubicBezTo>
                      <a:pt x="391" y="60"/>
                      <a:pt x="390" y="60"/>
                      <a:pt x="388" y="60"/>
                    </a:cubicBezTo>
                    <a:cubicBezTo>
                      <a:pt x="386" y="60"/>
                      <a:pt x="385" y="61"/>
                      <a:pt x="383" y="61"/>
                    </a:cubicBezTo>
                    <a:cubicBezTo>
                      <a:pt x="382" y="61"/>
                      <a:pt x="381" y="61"/>
                      <a:pt x="380" y="61"/>
                    </a:cubicBezTo>
                    <a:cubicBezTo>
                      <a:pt x="377" y="61"/>
                      <a:pt x="377" y="61"/>
                      <a:pt x="377" y="61"/>
                    </a:cubicBezTo>
                    <a:cubicBezTo>
                      <a:pt x="376" y="61"/>
                      <a:pt x="375" y="61"/>
                      <a:pt x="373" y="61"/>
                    </a:cubicBezTo>
                    <a:cubicBezTo>
                      <a:pt x="372" y="61"/>
                      <a:pt x="370" y="62"/>
                      <a:pt x="369" y="62"/>
                    </a:cubicBezTo>
                    <a:cubicBezTo>
                      <a:pt x="368" y="63"/>
                      <a:pt x="367" y="63"/>
                      <a:pt x="365" y="63"/>
                    </a:cubicBezTo>
                    <a:cubicBezTo>
                      <a:pt x="363" y="63"/>
                      <a:pt x="361" y="63"/>
                      <a:pt x="360" y="64"/>
                    </a:cubicBezTo>
                    <a:cubicBezTo>
                      <a:pt x="358" y="64"/>
                      <a:pt x="357" y="64"/>
                      <a:pt x="355" y="64"/>
                    </a:cubicBezTo>
                    <a:cubicBezTo>
                      <a:pt x="354" y="64"/>
                      <a:pt x="354" y="64"/>
                      <a:pt x="354" y="64"/>
                    </a:cubicBezTo>
                    <a:cubicBezTo>
                      <a:pt x="354" y="64"/>
                      <a:pt x="353" y="64"/>
                      <a:pt x="353" y="64"/>
                    </a:cubicBezTo>
                    <a:cubicBezTo>
                      <a:pt x="351" y="64"/>
                      <a:pt x="350" y="64"/>
                      <a:pt x="348" y="64"/>
                    </a:cubicBezTo>
                    <a:cubicBezTo>
                      <a:pt x="345" y="64"/>
                      <a:pt x="344" y="64"/>
                      <a:pt x="342" y="66"/>
                    </a:cubicBezTo>
                    <a:cubicBezTo>
                      <a:pt x="341" y="67"/>
                      <a:pt x="341" y="67"/>
                      <a:pt x="341" y="67"/>
                    </a:cubicBezTo>
                    <a:cubicBezTo>
                      <a:pt x="343" y="70"/>
                      <a:pt x="343" y="70"/>
                      <a:pt x="343" y="70"/>
                    </a:cubicBezTo>
                    <a:cubicBezTo>
                      <a:pt x="344" y="71"/>
                      <a:pt x="344" y="71"/>
                      <a:pt x="345" y="72"/>
                    </a:cubicBezTo>
                    <a:cubicBezTo>
                      <a:pt x="344" y="72"/>
                      <a:pt x="344" y="72"/>
                      <a:pt x="343" y="72"/>
                    </a:cubicBezTo>
                    <a:cubicBezTo>
                      <a:pt x="342" y="72"/>
                      <a:pt x="341" y="72"/>
                      <a:pt x="340" y="72"/>
                    </a:cubicBezTo>
                    <a:cubicBezTo>
                      <a:pt x="338" y="72"/>
                      <a:pt x="335" y="72"/>
                      <a:pt x="333" y="74"/>
                    </a:cubicBezTo>
                    <a:cubicBezTo>
                      <a:pt x="330" y="75"/>
                      <a:pt x="329" y="76"/>
                      <a:pt x="327" y="77"/>
                    </a:cubicBezTo>
                    <a:cubicBezTo>
                      <a:pt x="325" y="79"/>
                      <a:pt x="324" y="80"/>
                      <a:pt x="322" y="81"/>
                    </a:cubicBezTo>
                    <a:cubicBezTo>
                      <a:pt x="319" y="81"/>
                      <a:pt x="317" y="83"/>
                      <a:pt x="316" y="84"/>
                    </a:cubicBezTo>
                    <a:cubicBezTo>
                      <a:pt x="314" y="85"/>
                      <a:pt x="313" y="87"/>
                      <a:pt x="312" y="87"/>
                    </a:cubicBezTo>
                    <a:cubicBezTo>
                      <a:pt x="308" y="88"/>
                      <a:pt x="304" y="88"/>
                      <a:pt x="301" y="88"/>
                    </a:cubicBezTo>
                    <a:cubicBezTo>
                      <a:pt x="300" y="88"/>
                      <a:pt x="299" y="88"/>
                      <a:pt x="298" y="88"/>
                    </a:cubicBezTo>
                    <a:cubicBezTo>
                      <a:pt x="289" y="87"/>
                      <a:pt x="280" y="82"/>
                      <a:pt x="274" y="77"/>
                    </a:cubicBezTo>
                    <a:cubicBezTo>
                      <a:pt x="273" y="77"/>
                      <a:pt x="273" y="77"/>
                      <a:pt x="273" y="77"/>
                    </a:cubicBezTo>
                    <a:cubicBezTo>
                      <a:pt x="271" y="76"/>
                      <a:pt x="270" y="75"/>
                      <a:pt x="269" y="74"/>
                    </a:cubicBezTo>
                    <a:cubicBezTo>
                      <a:pt x="269" y="73"/>
                      <a:pt x="269" y="73"/>
                      <a:pt x="269" y="72"/>
                    </a:cubicBezTo>
                    <a:cubicBezTo>
                      <a:pt x="268" y="71"/>
                      <a:pt x="268" y="69"/>
                      <a:pt x="267" y="68"/>
                    </a:cubicBezTo>
                    <a:cubicBezTo>
                      <a:pt x="265" y="66"/>
                      <a:pt x="262" y="65"/>
                      <a:pt x="259" y="65"/>
                    </a:cubicBezTo>
                    <a:cubicBezTo>
                      <a:pt x="255" y="65"/>
                      <a:pt x="255" y="65"/>
                      <a:pt x="255" y="65"/>
                    </a:cubicBezTo>
                    <a:cubicBezTo>
                      <a:pt x="255" y="65"/>
                      <a:pt x="254" y="65"/>
                      <a:pt x="253" y="65"/>
                    </a:cubicBezTo>
                    <a:cubicBezTo>
                      <a:pt x="251" y="65"/>
                      <a:pt x="249" y="65"/>
                      <a:pt x="247" y="65"/>
                    </a:cubicBezTo>
                    <a:cubicBezTo>
                      <a:pt x="243" y="65"/>
                      <a:pt x="239" y="65"/>
                      <a:pt x="235" y="66"/>
                    </a:cubicBezTo>
                    <a:cubicBezTo>
                      <a:pt x="232" y="67"/>
                      <a:pt x="228" y="68"/>
                      <a:pt x="225" y="68"/>
                    </a:cubicBezTo>
                    <a:cubicBezTo>
                      <a:pt x="220" y="68"/>
                      <a:pt x="215" y="69"/>
                      <a:pt x="210" y="70"/>
                    </a:cubicBezTo>
                    <a:cubicBezTo>
                      <a:pt x="209" y="70"/>
                      <a:pt x="208" y="70"/>
                      <a:pt x="207" y="71"/>
                    </a:cubicBezTo>
                    <a:cubicBezTo>
                      <a:pt x="204" y="72"/>
                      <a:pt x="202" y="72"/>
                      <a:pt x="200" y="72"/>
                    </a:cubicBezTo>
                    <a:cubicBezTo>
                      <a:pt x="199" y="72"/>
                      <a:pt x="198" y="72"/>
                      <a:pt x="197" y="72"/>
                    </a:cubicBezTo>
                    <a:cubicBezTo>
                      <a:pt x="192" y="71"/>
                      <a:pt x="192" y="70"/>
                      <a:pt x="190" y="66"/>
                    </a:cubicBezTo>
                    <a:cubicBezTo>
                      <a:pt x="190" y="65"/>
                      <a:pt x="190" y="65"/>
                      <a:pt x="190" y="65"/>
                    </a:cubicBezTo>
                    <a:cubicBezTo>
                      <a:pt x="189" y="61"/>
                      <a:pt x="188" y="57"/>
                      <a:pt x="188" y="53"/>
                    </a:cubicBezTo>
                    <a:cubicBezTo>
                      <a:pt x="188" y="48"/>
                      <a:pt x="187" y="44"/>
                      <a:pt x="182" y="40"/>
                    </a:cubicBezTo>
                    <a:cubicBezTo>
                      <a:pt x="181" y="39"/>
                      <a:pt x="180" y="39"/>
                      <a:pt x="179" y="38"/>
                    </a:cubicBezTo>
                    <a:cubicBezTo>
                      <a:pt x="178" y="37"/>
                      <a:pt x="177" y="37"/>
                      <a:pt x="176" y="36"/>
                    </a:cubicBezTo>
                    <a:cubicBezTo>
                      <a:pt x="175" y="36"/>
                      <a:pt x="175" y="35"/>
                      <a:pt x="174" y="35"/>
                    </a:cubicBezTo>
                    <a:cubicBezTo>
                      <a:pt x="174" y="34"/>
                      <a:pt x="173" y="33"/>
                      <a:pt x="171" y="32"/>
                    </a:cubicBezTo>
                    <a:cubicBezTo>
                      <a:pt x="169" y="30"/>
                      <a:pt x="166" y="30"/>
                      <a:pt x="164" y="30"/>
                    </a:cubicBezTo>
                    <a:cubicBezTo>
                      <a:pt x="162" y="30"/>
                      <a:pt x="160" y="30"/>
                      <a:pt x="158" y="29"/>
                    </a:cubicBezTo>
                    <a:cubicBezTo>
                      <a:pt x="156" y="28"/>
                      <a:pt x="155" y="28"/>
                      <a:pt x="153" y="28"/>
                    </a:cubicBezTo>
                    <a:cubicBezTo>
                      <a:pt x="151" y="28"/>
                      <a:pt x="150" y="28"/>
                      <a:pt x="149" y="29"/>
                    </a:cubicBezTo>
                    <a:cubicBezTo>
                      <a:pt x="147" y="29"/>
                      <a:pt x="146" y="29"/>
                      <a:pt x="145" y="29"/>
                    </a:cubicBezTo>
                    <a:cubicBezTo>
                      <a:pt x="144" y="29"/>
                      <a:pt x="144" y="29"/>
                      <a:pt x="144" y="29"/>
                    </a:cubicBezTo>
                    <a:cubicBezTo>
                      <a:pt x="143" y="29"/>
                      <a:pt x="143" y="29"/>
                      <a:pt x="142" y="29"/>
                    </a:cubicBezTo>
                    <a:cubicBezTo>
                      <a:pt x="141" y="28"/>
                      <a:pt x="140" y="28"/>
                      <a:pt x="140" y="28"/>
                    </a:cubicBezTo>
                    <a:cubicBezTo>
                      <a:pt x="139" y="27"/>
                      <a:pt x="139" y="26"/>
                      <a:pt x="138" y="25"/>
                    </a:cubicBezTo>
                    <a:cubicBezTo>
                      <a:pt x="138" y="24"/>
                      <a:pt x="138" y="24"/>
                      <a:pt x="138" y="24"/>
                    </a:cubicBezTo>
                    <a:cubicBezTo>
                      <a:pt x="138" y="23"/>
                      <a:pt x="137" y="18"/>
                      <a:pt x="137" y="15"/>
                    </a:cubicBezTo>
                    <a:cubicBezTo>
                      <a:pt x="136" y="5"/>
                      <a:pt x="136" y="3"/>
                      <a:pt x="134" y="3"/>
                    </a:cubicBezTo>
                    <a:cubicBezTo>
                      <a:pt x="133" y="3"/>
                      <a:pt x="132" y="2"/>
                      <a:pt x="131" y="2"/>
                    </a:cubicBezTo>
                    <a:cubicBezTo>
                      <a:pt x="130" y="1"/>
                      <a:pt x="129" y="0"/>
                      <a:pt x="127" y="0"/>
                    </a:cubicBezTo>
                    <a:cubicBezTo>
                      <a:pt x="126" y="0"/>
                      <a:pt x="124" y="0"/>
                      <a:pt x="123" y="1"/>
                    </a:cubicBezTo>
                    <a:cubicBezTo>
                      <a:pt x="121" y="2"/>
                      <a:pt x="120" y="4"/>
                      <a:pt x="119" y="6"/>
                    </a:cubicBezTo>
                    <a:cubicBezTo>
                      <a:pt x="119" y="6"/>
                      <a:pt x="119" y="6"/>
                      <a:pt x="119" y="6"/>
                    </a:cubicBezTo>
                    <a:cubicBezTo>
                      <a:pt x="118" y="7"/>
                      <a:pt x="118" y="7"/>
                      <a:pt x="117" y="8"/>
                    </a:cubicBezTo>
                    <a:cubicBezTo>
                      <a:pt x="117" y="8"/>
                      <a:pt x="116" y="9"/>
                      <a:pt x="116" y="10"/>
                    </a:cubicBezTo>
                    <a:cubicBezTo>
                      <a:pt x="114" y="13"/>
                      <a:pt x="115" y="17"/>
                      <a:pt x="116" y="20"/>
                    </a:cubicBezTo>
                    <a:cubicBezTo>
                      <a:pt x="116" y="21"/>
                      <a:pt x="116" y="21"/>
                      <a:pt x="116" y="22"/>
                    </a:cubicBezTo>
                    <a:cubicBezTo>
                      <a:pt x="116" y="24"/>
                      <a:pt x="117" y="28"/>
                      <a:pt x="119" y="31"/>
                    </a:cubicBezTo>
                    <a:cubicBezTo>
                      <a:pt x="119" y="31"/>
                      <a:pt x="119" y="32"/>
                      <a:pt x="118" y="32"/>
                    </a:cubicBezTo>
                    <a:cubicBezTo>
                      <a:pt x="118" y="33"/>
                      <a:pt x="117" y="33"/>
                      <a:pt x="117" y="33"/>
                    </a:cubicBezTo>
                    <a:cubicBezTo>
                      <a:pt x="116" y="34"/>
                      <a:pt x="115" y="34"/>
                      <a:pt x="114" y="35"/>
                    </a:cubicBezTo>
                    <a:cubicBezTo>
                      <a:pt x="113" y="35"/>
                      <a:pt x="112" y="36"/>
                      <a:pt x="111" y="36"/>
                    </a:cubicBezTo>
                    <a:cubicBezTo>
                      <a:pt x="110" y="37"/>
                      <a:pt x="110" y="37"/>
                      <a:pt x="110" y="37"/>
                    </a:cubicBezTo>
                    <a:cubicBezTo>
                      <a:pt x="108" y="38"/>
                      <a:pt x="106" y="39"/>
                      <a:pt x="103" y="39"/>
                    </a:cubicBezTo>
                    <a:cubicBezTo>
                      <a:pt x="97" y="40"/>
                      <a:pt x="90" y="43"/>
                      <a:pt x="84" y="46"/>
                    </a:cubicBezTo>
                    <a:cubicBezTo>
                      <a:pt x="83" y="46"/>
                      <a:pt x="83" y="47"/>
                      <a:pt x="82" y="48"/>
                    </a:cubicBezTo>
                    <a:cubicBezTo>
                      <a:pt x="77" y="50"/>
                      <a:pt x="72" y="53"/>
                      <a:pt x="70" y="58"/>
                    </a:cubicBezTo>
                    <a:cubicBezTo>
                      <a:pt x="66" y="64"/>
                      <a:pt x="68" y="75"/>
                      <a:pt x="71" y="80"/>
                    </a:cubicBezTo>
                    <a:cubicBezTo>
                      <a:pt x="71" y="81"/>
                      <a:pt x="72" y="82"/>
                      <a:pt x="73" y="83"/>
                    </a:cubicBezTo>
                    <a:cubicBezTo>
                      <a:pt x="74" y="84"/>
                      <a:pt x="75" y="86"/>
                      <a:pt x="75" y="88"/>
                    </a:cubicBezTo>
                    <a:cubicBezTo>
                      <a:pt x="76" y="90"/>
                      <a:pt x="77" y="92"/>
                      <a:pt x="78" y="94"/>
                    </a:cubicBezTo>
                    <a:cubicBezTo>
                      <a:pt x="80" y="97"/>
                      <a:pt x="81" y="100"/>
                      <a:pt x="82" y="104"/>
                    </a:cubicBezTo>
                    <a:cubicBezTo>
                      <a:pt x="82" y="110"/>
                      <a:pt x="81" y="116"/>
                      <a:pt x="78" y="121"/>
                    </a:cubicBezTo>
                    <a:cubicBezTo>
                      <a:pt x="76" y="126"/>
                      <a:pt x="69" y="131"/>
                      <a:pt x="64" y="131"/>
                    </a:cubicBezTo>
                    <a:cubicBezTo>
                      <a:pt x="64" y="131"/>
                      <a:pt x="63" y="131"/>
                      <a:pt x="63" y="131"/>
                    </a:cubicBezTo>
                    <a:cubicBezTo>
                      <a:pt x="61" y="130"/>
                      <a:pt x="61" y="130"/>
                      <a:pt x="61" y="125"/>
                    </a:cubicBezTo>
                    <a:cubicBezTo>
                      <a:pt x="61" y="122"/>
                      <a:pt x="61" y="117"/>
                      <a:pt x="57" y="115"/>
                    </a:cubicBezTo>
                    <a:cubicBezTo>
                      <a:pt x="56" y="115"/>
                      <a:pt x="55" y="115"/>
                      <a:pt x="55" y="115"/>
                    </a:cubicBezTo>
                    <a:cubicBezTo>
                      <a:pt x="54" y="115"/>
                      <a:pt x="53" y="115"/>
                      <a:pt x="53" y="115"/>
                    </a:cubicBezTo>
                    <a:cubicBezTo>
                      <a:pt x="53" y="115"/>
                      <a:pt x="53" y="115"/>
                      <a:pt x="53" y="115"/>
                    </a:cubicBezTo>
                    <a:cubicBezTo>
                      <a:pt x="53" y="115"/>
                      <a:pt x="53" y="115"/>
                      <a:pt x="53" y="114"/>
                    </a:cubicBezTo>
                    <a:cubicBezTo>
                      <a:pt x="53" y="113"/>
                      <a:pt x="53" y="112"/>
                      <a:pt x="53" y="111"/>
                    </a:cubicBezTo>
                    <a:cubicBezTo>
                      <a:pt x="53" y="110"/>
                      <a:pt x="52" y="108"/>
                      <a:pt x="52" y="107"/>
                    </a:cubicBezTo>
                    <a:cubicBezTo>
                      <a:pt x="51" y="107"/>
                      <a:pt x="51" y="106"/>
                      <a:pt x="51" y="106"/>
                    </a:cubicBezTo>
                    <a:cubicBezTo>
                      <a:pt x="48" y="98"/>
                      <a:pt x="52" y="92"/>
                      <a:pt x="58" y="86"/>
                    </a:cubicBezTo>
                    <a:cubicBezTo>
                      <a:pt x="61" y="82"/>
                      <a:pt x="64" y="78"/>
                      <a:pt x="66" y="74"/>
                    </a:cubicBezTo>
                    <a:cubicBezTo>
                      <a:pt x="68" y="67"/>
                      <a:pt x="67" y="60"/>
                      <a:pt x="66" y="54"/>
                    </a:cubicBezTo>
                    <a:cubicBezTo>
                      <a:pt x="65" y="48"/>
                      <a:pt x="63" y="44"/>
                      <a:pt x="60" y="39"/>
                    </a:cubicBezTo>
                    <a:cubicBezTo>
                      <a:pt x="60" y="39"/>
                      <a:pt x="59" y="38"/>
                      <a:pt x="58" y="36"/>
                    </a:cubicBezTo>
                    <a:cubicBezTo>
                      <a:pt x="56" y="33"/>
                      <a:pt x="56" y="31"/>
                      <a:pt x="57" y="29"/>
                    </a:cubicBezTo>
                    <a:cubicBezTo>
                      <a:pt x="57" y="28"/>
                      <a:pt x="58" y="28"/>
                      <a:pt x="59" y="27"/>
                    </a:cubicBezTo>
                    <a:cubicBezTo>
                      <a:pt x="57" y="23"/>
                      <a:pt x="57" y="23"/>
                      <a:pt x="57" y="23"/>
                    </a:cubicBezTo>
                    <a:cubicBezTo>
                      <a:pt x="54" y="24"/>
                      <a:pt x="52" y="26"/>
                      <a:pt x="50" y="28"/>
                    </a:cubicBezTo>
                    <a:cubicBezTo>
                      <a:pt x="48" y="30"/>
                      <a:pt x="47" y="32"/>
                      <a:pt x="46" y="35"/>
                    </a:cubicBezTo>
                    <a:cubicBezTo>
                      <a:pt x="46" y="37"/>
                      <a:pt x="45" y="38"/>
                      <a:pt x="44" y="40"/>
                    </a:cubicBezTo>
                    <a:cubicBezTo>
                      <a:pt x="42" y="43"/>
                      <a:pt x="40" y="44"/>
                      <a:pt x="38" y="46"/>
                    </a:cubicBezTo>
                    <a:cubicBezTo>
                      <a:pt x="37" y="46"/>
                      <a:pt x="36" y="47"/>
                      <a:pt x="35" y="48"/>
                    </a:cubicBezTo>
                    <a:cubicBezTo>
                      <a:pt x="33" y="50"/>
                      <a:pt x="31" y="53"/>
                      <a:pt x="30" y="55"/>
                    </a:cubicBezTo>
                    <a:cubicBezTo>
                      <a:pt x="29" y="57"/>
                      <a:pt x="28" y="59"/>
                      <a:pt x="27" y="60"/>
                    </a:cubicBezTo>
                    <a:cubicBezTo>
                      <a:pt x="24" y="64"/>
                      <a:pt x="22" y="67"/>
                      <a:pt x="20" y="71"/>
                    </a:cubicBezTo>
                    <a:cubicBezTo>
                      <a:pt x="18" y="78"/>
                      <a:pt x="17" y="86"/>
                      <a:pt x="16" y="93"/>
                    </a:cubicBezTo>
                    <a:cubicBezTo>
                      <a:pt x="15" y="94"/>
                      <a:pt x="15" y="94"/>
                      <a:pt x="15" y="94"/>
                    </a:cubicBezTo>
                    <a:cubicBezTo>
                      <a:pt x="15" y="96"/>
                      <a:pt x="15" y="98"/>
                      <a:pt x="14" y="100"/>
                    </a:cubicBezTo>
                    <a:cubicBezTo>
                      <a:pt x="14" y="105"/>
                      <a:pt x="11" y="109"/>
                      <a:pt x="8" y="113"/>
                    </a:cubicBezTo>
                    <a:cubicBezTo>
                      <a:pt x="5" y="117"/>
                      <a:pt x="3" y="121"/>
                      <a:pt x="2" y="125"/>
                    </a:cubicBezTo>
                    <a:cubicBezTo>
                      <a:pt x="0" y="128"/>
                      <a:pt x="0" y="128"/>
                      <a:pt x="0" y="128"/>
                    </a:cubicBezTo>
                    <a:cubicBezTo>
                      <a:pt x="4" y="128"/>
                      <a:pt x="4" y="128"/>
                      <a:pt x="4" y="128"/>
                    </a:cubicBezTo>
                    <a:cubicBezTo>
                      <a:pt x="5" y="128"/>
                      <a:pt x="6" y="127"/>
                      <a:pt x="7" y="127"/>
                    </a:cubicBezTo>
                    <a:cubicBezTo>
                      <a:pt x="7" y="127"/>
                      <a:pt x="8" y="126"/>
                      <a:pt x="9" y="126"/>
                    </a:cubicBezTo>
                    <a:cubicBezTo>
                      <a:pt x="10" y="126"/>
                      <a:pt x="10" y="126"/>
                      <a:pt x="10" y="126"/>
                    </a:cubicBezTo>
                    <a:cubicBezTo>
                      <a:pt x="13" y="127"/>
                      <a:pt x="13" y="127"/>
                      <a:pt x="13" y="129"/>
                    </a:cubicBezTo>
                    <a:cubicBezTo>
                      <a:pt x="14" y="130"/>
                      <a:pt x="14" y="131"/>
                      <a:pt x="16" y="132"/>
                    </a:cubicBezTo>
                    <a:cubicBezTo>
                      <a:pt x="16" y="133"/>
                      <a:pt x="17" y="133"/>
                      <a:pt x="18" y="133"/>
                    </a:cubicBezTo>
                    <a:cubicBezTo>
                      <a:pt x="19" y="133"/>
                      <a:pt x="19" y="133"/>
                      <a:pt x="19" y="133"/>
                    </a:cubicBezTo>
                    <a:cubicBezTo>
                      <a:pt x="19" y="133"/>
                      <a:pt x="19" y="133"/>
                      <a:pt x="19" y="133"/>
                    </a:cubicBezTo>
                    <a:cubicBezTo>
                      <a:pt x="20" y="133"/>
                      <a:pt x="20" y="133"/>
                      <a:pt x="21" y="137"/>
                    </a:cubicBezTo>
                    <a:cubicBezTo>
                      <a:pt x="22" y="137"/>
                      <a:pt x="21" y="138"/>
                      <a:pt x="21" y="139"/>
                    </a:cubicBezTo>
                    <a:cubicBezTo>
                      <a:pt x="21" y="140"/>
                      <a:pt x="21" y="141"/>
                      <a:pt x="21" y="142"/>
                    </a:cubicBezTo>
                    <a:cubicBezTo>
                      <a:pt x="22" y="143"/>
                      <a:pt x="22" y="143"/>
                      <a:pt x="23" y="144"/>
                    </a:cubicBezTo>
                    <a:cubicBezTo>
                      <a:pt x="23" y="145"/>
                      <a:pt x="24" y="145"/>
                      <a:pt x="24" y="146"/>
                    </a:cubicBezTo>
                    <a:cubicBezTo>
                      <a:pt x="26" y="151"/>
                      <a:pt x="29" y="156"/>
                      <a:pt x="30" y="161"/>
                    </a:cubicBezTo>
                    <a:cubicBezTo>
                      <a:pt x="33" y="168"/>
                      <a:pt x="32" y="173"/>
                      <a:pt x="30" y="178"/>
                    </a:cubicBezTo>
                    <a:cubicBezTo>
                      <a:pt x="28" y="183"/>
                      <a:pt x="27" y="192"/>
                      <a:pt x="29" y="199"/>
                    </a:cubicBezTo>
                    <a:cubicBezTo>
                      <a:pt x="29" y="200"/>
                      <a:pt x="29" y="200"/>
                      <a:pt x="29" y="200"/>
                    </a:cubicBezTo>
                    <a:cubicBezTo>
                      <a:pt x="31" y="200"/>
                      <a:pt x="31" y="200"/>
                      <a:pt x="31" y="200"/>
                    </a:cubicBezTo>
                    <a:cubicBezTo>
                      <a:pt x="34" y="201"/>
                      <a:pt x="37" y="202"/>
                      <a:pt x="38" y="202"/>
                    </a:cubicBezTo>
                    <a:cubicBezTo>
                      <a:pt x="39" y="204"/>
                      <a:pt x="40" y="206"/>
                      <a:pt x="40" y="208"/>
                    </a:cubicBezTo>
                    <a:cubicBezTo>
                      <a:pt x="40" y="209"/>
                      <a:pt x="40" y="210"/>
                      <a:pt x="40" y="211"/>
                    </a:cubicBezTo>
                    <a:cubicBezTo>
                      <a:pt x="42" y="215"/>
                      <a:pt x="44" y="216"/>
                      <a:pt x="48" y="216"/>
                    </a:cubicBezTo>
                    <a:cubicBezTo>
                      <a:pt x="50" y="216"/>
                      <a:pt x="52" y="216"/>
                      <a:pt x="54" y="216"/>
                    </a:cubicBezTo>
                    <a:cubicBezTo>
                      <a:pt x="56" y="215"/>
                      <a:pt x="58" y="215"/>
                      <a:pt x="59" y="215"/>
                    </a:cubicBezTo>
                    <a:cubicBezTo>
                      <a:pt x="63" y="215"/>
                      <a:pt x="66" y="216"/>
                      <a:pt x="69" y="217"/>
                    </a:cubicBezTo>
                    <a:cubicBezTo>
                      <a:pt x="72" y="218"/>
                      <a:pt x="74" y="218"/>
                      <a:pt x="76" y="218"/>
                    </a:cubicBezTo>
                    <a:cubicBezTo>
                      <a:pt x="77" y="218"/>
                      <a:pt x="77" y="218"/>
                      <a:pt x="78" y="218"/>
                    </a:cubicBezTo>
                    <a:cubicBezTo>
                      <a:pt x="80" y="218"/>
                      <a:pt x="82" y="217"/>
                      <a:pt x="84" y="216"/>
                    </a:cubicBezTo>
                    <a:cubicBezTo>
                      <a:pt x="87" y="214"/>
                      <a:pt x="90" y="213"/>
                      <a:pt x="93" y="213"/>
                    </a:cubicBezTo>
                    <a:cubicBezTo>
                      <a:pt x="94" y="213"/>
                      <a:pt x="95" y="213"/>
                      <a:pt x="96" y="214"/>
                    </a:cubicBezTo>
                    <a:cubicBezTo>
                      <a:pt x="98" y="214"/>
                      <a:pt x="99" y="215"/>
                      <a:pt x="100" y="215"/>
                    </a:cubicBezTo>
                    <a:cubicBezTo>
                      <a:pt x="102" y="216"/>
                      <a:pt x="103" y="217"/>
                      <a:pt x="105" y="218"/>
                    </a:cubicBezTo>
                    <a:cubicBezTo>
                      <a:pt x="106" y="218"/>
                      <a:pt x="107" y="218"/>
                      <a:pt x="108" y="218"/>
                    </a:cubicBezTo>
                    <a:cubicBezTo>
                      <a:pt x="111" y="218"/>
                      <a:pt x="111" y="218"/>
                      <a:pt x="111" y="218"/>
                    </a:cubicBezTo>
                    <a:cubicBezTo>
                      <a:pt x="112" y="218"/>
                      <a:pt x="112" y="218"/>
                      <a:pt x="113" y="218"/>
                    </a:cubicBezTo>
                    <a:cubicBezTo>
                      <a:pt x="123" y="232"/>
                      <a:pt x="123" y="232"/>
                      <a:pt x="123" y="232"/>
                    </a:cubicBezTo>
                    <a:cubicBezTo>
                      <a:pt x="124" y="234"/>
                      <a:pt x="126" y="237"/>
                      <a:pt x="127" y="239"/>
                    </a:cubicBezTo>
                    <a:cubicBezTo>
                      <a:pt x="130" y="243"/>
                      <a:pt x="133" y="248"/>
                      <a:pt x="136" y="252"/>
                    </a:cubicBezTo>
                    <a:cubicBezTo>
                      <a:pt x="137" y="253"/>
                      <a:pt x="138" y="253"/>
                      <a:pt x="140" y="253"/>
                    </a:cubicBezTo>
                    <a:cubicBezTo>
                      <a:pt x="142" y="253"/>
                      <a:pt x="144" y="253"/>
                      <a:pt x="147" y="252"/>
                    </a:cubicBezTo>
                    <a:cubicBezTo>
                      <a:pt x="149" y="251"/>
                      <a:pt x="151" y="251"/>
                      <a:pt x="153" y="251"/>
                    </a:cubicBezTo>
                    <a:cubicBezTo>
                      <a:pt x="153" y="251"/>
                      <a:pt x="154" y="251"/>
                      <a:pt x="154" y="251"/>
                    </a:cubicBezTo>
                    <a:cubicBezTo>
                      <a:pt x="155" y="251"/>
                      <a:pt x="157" y="251"/>
                      <a:pt x="159" y="252"/>
                    </a:cubicBezTo>
                    <a:cubicBezTo>
                      <a:pt x="160" y="252"/>
                      <a:pt x="161" y="253"/>
                      <a:pt x="162" y="253"/>
                    </a:cubicBezTo>
                    <a:cubicBezTo>
                      <a:pt x="163" y="253"/>
                      <a:pt x="164" y="253"/>
                      <a:pt x="165" y="253"/>
                    </a:cubicBezTo>
                    <a:cubicBezTo>
                      <a:pt x="167" y="253"/>
                      <a:pt x="169" y="252"/>
                      <a:pt x="172" y="252"/>
                    </a:cubicBezTo>
                    <a:cubicBezTo>
                      <a:pt x="175" y="251"/>
                      <a:pt x="178" y="251"/>
                      <a:pt x="181" y="251"/>
                    </a:cubicBezTo>
                    <a:cubicBezTo>
                      <a:pt x="183" y="251"/>
                      <a:pt x="184" y="251"/>
                      <a:pt x="186" y="250"/>
                    </a:cubicBezTo>
                    <a:cubicBezTo>
                      <a:pt x="186" y="250"/>
                      <a:pt x="186" y="250"/>
                      <a:pt x="186" y="250"/>
                    </a:cubicBezTo>
                    <a:cubicBezTo>
                      <a:pt x="190" y="250"/>
                      <a:pt x="192" y="250"/>
                      <a:pt x="195" y="247"/>
                    </a:cubicBezTo>
                    <a:cubicBezTo>
                      <a:pt x="196" y="247"/>
                      <a:pt x="198" y="246"/>
                      <a:pt x="199" y="246"/>
                    </a:cubicBezTo>
                    <a:cubicBezTo>
                      <a:pt x="199" y="246"/>
                      <a:pt x="200" y="246"/>
                      <a:pt x="200" y="246"/>
                    </a:cubicBezTo>
                    <a:cubicBezTo>
                      <a:pt x="203" y="247"/>
                      <a:pt x="205" y="249"/>
                      <a:pt x="207" y="251"/>
                    </a:cubicBezTo>
                    <a:cubicBezTo>
                      <a:pt x="208" y="254"/>
                      <a:pt x="209" y="257"/>
                      <a:pt x="208" y="260"/>
                    </a:cubicBezTo>
                    <a:cubicBezTo>
                      <a:pt x="207" y="261"/>
                      <a:pt x="206" y="262"/>
                      <a:pt x="205" y="263"/>
                    </a:cubicBezTo>
                    <a:cubicBezTo>
                      <a:pt x="205" y="264"/>
                      <a:pt x="204" y="264"/>
                      <a:pt x="203" y="265"/>
                    </a:cubicBezTo>
                    <a:cubicBezTo>
                      <a:pt x="202" y="267"/>
                      <a:pt x="202" y="270"/>
                      <a:pt x="202" y="273"/>
                    </a:cubicBezTo>
                    <a:cubicBezTo>
                      <a:pt x="202" y="276"/>
                      <a:pt x="201" y="278"/>
                      <a:pt x="200" y="281"/>
                    </a:cubicBezTo>
                    <a:cubicBezTo>
                      <a:pt x="199" y="282"/>
                      <a:pt x="198" y="283"/>
                      <a:pt x="197" y="284"/>
                    </a:cubicBezTo>
                    <a:cubicBezTo>
                      <a:pt x="195" y="285"/>
                      <a:pt x="194" y="287"/>
                      <a:pt x="193" y="290"/>
                    </a:cubicBezTo>
                    <a:cubicBezTo>
                      <a:pt x="193" y="295"/>
                      <a:pt x="193" y="300"/>
                      <a:pt x="193" y="303"/>
                    </a:cubicBezTo>
                    <a:cubicBezTo>
                      <a:pt x="193" y="307"/>
                      <a:pt x="193" y="310"/>
                      <a:pt x="193" y="313"/>
                    </a:cubicBezTo>
                    <a:cubicBezTo>
                      <a:pt x="192" y="316"/>
                      <a:pt x="192" y="319"/>
                      <a:pt x="192" y="323"/>
                    </a:cubicBezTo>
                    <a:cubicBezTo>
                      <a:pt x="193" y="336"/>
                      <a:pt x="199" y="347"/>
                      <a:pt x="205" y="356"/>
                    </a:cubicBezTo>
                    <a:cubicBezTo>
                      <a:pt x="205" y="357"/>
                      <a:pt x="206" y="358"/>
                      <a:pt x="207" y="359"/>
                    </a:cubicBezTo>
                    <a:cubicBezTo>
                      <a:pt x="209" y="362"/>
                      <a:pt x="211" y="365"/>
                      <a:pt x="211" y="367"/>
                    </a:cubicBezTo>
                    <a:cubicBezTo>
                      <a:pt x="210" y="369"/>
                      <a:pt x="208" y="371"/>
                      <a:pt x="206" y="373"/>
                    </a:cubicBezTo>
                    <a:cubicBezTo>
                      <a:pt x="206" y="373"/>
                      <a:pt x="205" y="374"/>
                      <a:pt x="205" y="374"/>
                    </a:cubicBezTo>
                    <a:cubicBezTo>
                      <a:pt x="203" y="376"/>
                      <a:pt x="202" y="377"/>
                      <a:pt x="200" y="379"/>
                    </a:cubicBezTo>
                    <a:cubicBezTo>
                      <a:pt x="199" y="380"/>
                      <a:pt x="197" y="381"/>
                      <a:pt x="195" y="383"/>
                    </a:cubicBezTo>
                    <a:cubicBezTo>
                      <a:pt x="195" y="384"/>
                      <a:pt x="195" y="384"/>
                      <a:pt x="195" y="384"/>
                    </a:cubicBezTo>
                    <a:cubicBezTo>
                      <a:pt x="193" y="386"/>
                      <a:pt x="191" y="387"/>
                      <a:pt x="193" y="390"/>
                    </a:cubicBezTo>
                    <a:cubicBezTo>
                      <a:pt x="194" y="391"/>
                      <a:pt x="196" y="392"/>
                      <a:pt x="197" y="393"/>
                    </a:cubicBezTo>
                    <a:cubicBezTo>
                      <a:pt x="198" y="393"/>
                      <a:pt x="199" y="394"/>
                      <a:pt x="200" y="394"/>
                    </a:cubicBezTo>
                    <a:cubicBezTo>
                      <a:pt x="201" y="395"/>
                      <a:pt x="201" y="395"/>
                      <a:pt x="201" y="395"/>
                    </a:cubicBezTo>
                    <a:cubicBezTo>
                      <a:pt x="203" y="397"/>
                      <a:pt x="206" y="400"/>
                      <a:pt x="208" y="402"/>
                    </a:cubicBezTo>
                    <a:cubicBezTo>
                      <a:pt x="208" y="402"/>
                      <a:pt x="208" y="403"/>
                      <a:pt x="209" y="404"/>
                    </a:cubicBezTo>
                    <a:cubicBezTo>
                      <a:pt x="209" y="404"/>
                      <a:pt x="209" y="404"/>
                      <a:pt x="209" y="405"/>
                    </a:cubicBezTo>
                    <a:cubicBezTo>
                      <a:pt x="210" y="406"/>
                      <a:pt x="210" y="406"/>
                      <a:pt x="211" y="407"/>
                    </a:cubicBezTo>
                    <a:cubicBezTo>
                      <a:pt x="211" y="407"/>
                      <a:pt x="212" y="407"/>
                      <a:pt x="212" y="407"/>
                    </a:cubicBezTo>
                    <a:cubicBezTo>
                      <a:pt x="214" y="409"/>
                      <a:pt x="214" y="410"/>
                      <a:pt x="214" y="412"/>
                    </a:cubicBezTo>
                    <a:cubicBezTo>
                      <a:pt x="214" y="413"/>
                      <a:pt x="214" y="413"/>
                      <a:pt x="214" y="414"/>
                    </a:cubicBezTo>
                    <a:cubicBezTo>
                      <a:pt x="214" y="416"/>
                      <a:pt x="215" y="418"/>
                      <a:pt x="215" y="420"/>
                    </a:cubicBezTo>
                    <a:cubicBezTo>
                      <a:pt x="216" y="421"/>
                      <a:pt x="217" y="422"/>
                      <a:pt x="217" y="424"/>
                    </a:cubicBezTo>
                    <a:cubicBezTo>
                      <a:pt x="217" y="426"/>
                      <a:pt x="218" y="428"/>
                      <a:pt x="219" y="429"/>
                    </a:cubicBezTo>
                    <a:cubicBezTo>
                      <a:pt x="220" y="431"/>
                      <a:pt x="221" y="433"/>
                      <a:pt x="221" y="435"/>
                    </a:cubicBezTo>
                    <a:cubicBezTo>
                      <a:pt x="221" y="436"/>
                      <a:pt x="221" y="436"/>
                      <a:pt x="221" y="438"/>
                    </a:cubicBezTo>
                    <a:cubicBezTo>
                      <a:pt x="221" y="439"/>
                      <a:pt x="221" y="440"/>
                      <a:pt x="221" y="442"/>
                    </a:cubicBezTo>
                    <a:cubicBezTo>
                      <a:pt x="221" y="443"/>
                      <a:pt x="222" y="444"/>
                      <a:pt x="223" y="445"/>
                    </a:cubicBezTo>
                    <a:cubicBezTo>
                      <a:pt x="223" y="445"/>
                      <a:pt x="223" y="446"/>
                      <a:pt x="224" y="447"/>
                    </a:cubicBezTo>
                    <a:cubicBezTo>
                      <a:pt x="224" y="448"/>
                      <a:pt x="224" y="450"/>
                      <a:pt x="224" y="452"/>
                    </a:cubicBezTo>
                    <a:cubicBezTo>
                      <a:pt x="224" y="455"/>
                      <a:pt x="224" y="457"/>
                      <a:pt x="226" y="459"/>
                    </a:cubicBezTo>
                    <a:cubicBezTo>
                      <a:pt x="228" y="461"/>
                      <a:pt x="230" y="463"/>
                      <a:pt x="232" y="465"/>
                    </a:cubicBezTo>
                    <a:cubicBezTo>
                      <a:pt x="233" y="465"/>
                      <a:pt x="234" y="466"/>
                      <a:pt x="234" y="467"/>
                    </a:cubicBezTo>
                    <a:cubicBezTo>
                      <a:pt x="235" y="467"/>
                      <a:pt x="236" y="468"/>
                      <a:pt x="238" y="469"/>
                    </a:cubicBezTo>
                    <a:cubicBezTo>
                      <a:pt x="240" y="472"/>
                      <a:pt x="243" y="475"/>
                      <a:pt x="247" y="475"/>
                    </a:cubicBezTo>
                    <a:cubicBezTo>
                      <a:pt x="248" y="476"/>
                      <a:pt x="248" y="476"/>
                      <a:pt x="248" y="476"/>
                    </a:cubicBezTo>
                    <a:cubicBezTo>
                      <a:pt x="249" y="476"/>
                      <a:pt x="251" y="476"/>
                      <a:pt x="252" y="476"/>
                    </a:cubicBezTo>
                    <a:cubicBezTo>
                      <a:pt x="255" y="476"/>
                      <a:pt x="256" y="476"/>
                      <a:pt x="258" y="475"/>
                    </a:cubicBezTo>
                    <a:cubicBezTo>
                      <a:pt x="259" y="474"/>
                      <a:pt x="259" y="473"/>
                      <a:pt x="260" y="473"/>
                    </a:cubicBezTo>
                    <a:cubicBezTo>
                      <a:pt x="260" y="472"/>
                      <a:pt x="261" y="472"/>
                      <a:pt x="261" y="471"/>
                    </a:cubicBezTo>
                    <a:cubicBezTo>
                      <a:pt x="262" y="471"/>
                      <a:pt x="263" y="470"/>
                      <a:pt x="263" y="470"/>
                    </a:cubicBezTo>
                    <a:cubicBezTo>
                      <a:pt x="264" y="469"/>
                      <a:pt x="265" y="469"/>
                      <a:pt x="266" y="468"/>
                    </a:cubicBezTo>
                    <a:cubicBezTo>
                      <a:pt x="268" y="467"/>
                      <a:pt x="270" y="465"/>
                      <a:pt x="272" y="465"/>
                    </a:cubicBezTo>
                    <a:cubicBezTo>
                      <a:pt x="273" y="465"/>
                      <a:pt x="273" y="465"/>
                      <a:pt x="273" y="465"/>
                    </a:cubicBezTo>
                    <a:cubicBezTo>
                      <a:pt x="275" y="469"/>
                      <a:pt x="275" y="470"/>
                      <a:pt x="273" y="472"/>
                    </a:cubicBezTo>
                    <a:cubicBezTo>
                      <a:pt x="273" y="473"/>
                      <a:pt x="272" y="474"/>
                      <a:pt x="272" y="475"/>
                    </a:cubicBezTo>
                    <a:cubicBezTo>
                      <a:pt x="271" y="477"/>
                      <a:pt x="272" y="479"/>
                      <a:pt x="273" y="480"/>
                    </a:cubicBezTo>
                    <a:cubicBezTo>
                      <a:pt x="274" y="480"/>
                      <a:pt x="274" y="480"/>
                      <a:pt x="275" y="480"/>
                    </a:cubicBezTo>
                    <a:cubicBezTo>
                      <a:pt x="276" y="480"/>
                      <a:pt x="277" y="480"/>
                      <a:pt x="278" y="479"/>
                    </a:cubicBezTo>
                    <a:cubicBezTo>
                      <a:pt x="279" y="478"/>
                      <a:pt x="279" y="477"/>
                      <a:pt x="280" y="475"/>
                    </a:cubicBezTo>
                    <a:cubicBezTo>
                      <a:pt x="280" y="474"/>
                      <a:pt x="281" y="472"/>
                      <a:pt x="283" y="471"/>
                    </a:cubicBezTo>
                    <a:cubicBezTo>
                      <a:pt x="284" y="471"/>
                      <a:pt x="284" y="471"/>
                      <a:pt x="285" y="471"/>
                    </a:cubicBezTo>
                    <a:cubicBezTo>
                      <a:pt x="286" y="471"/>
                      <a:pt x="287" y="471"/>
                      <a:pt x="288" y="470"/>
                    </a:cubicBezTo>
                    <a:cubicBezTo>
                      <a:pt x="289" y="469"/>
                      <a:pt x="289" y="467"/>
                      <a:pt x="289" y="466"/>
                    </a:cubicBezTo>
                    <a:cubicBezTo>
                      <a:pt x="289" y="465"/>
                      <a:pt x="289" y="465"/>
                      <a:pt x="289" y="464"/>
                    </a:cubicBezTo>
                    <a:cubicBezTo>
                      <a:pt x="290" y="461"/>
                      <a:pt x="293" y="460"/>
                      <a:pt x="296" y="458"/>
                    </a:cubicBezTo>
                    <a:cubicBezTo>
                      <a:pt x="297" y="458"/>
                      <a:pt x="297" y="458"/>
                      <a:pt x="297" y="458"/>
                    </a:cubicBezTo>
                    <a:cubicBezTo>
                      <a:pt x="298" y="457"/>
                      <a:pt x="300" y="457"/>
                      <a:pt x="302" y="457"/>
                    </a:cubicBezTo>
                    <a:cubicBezTo>
                      <a:pt x="304" y="457"/>
                      <a:pt x="306" y="456"/>
                      <a:pt x="308" y="455"/>
                    </a:cubicBezTo>
                    <a:cubicBezTo>
                      <a:pt x="309" y="454"/>
                      <a:pt x="309" y="453"/>
                      <a:pt x="310" y="451"/>
                    </a:cubicBezTo>
                    <a:cubicBezTo>
                      <a:pt x="311" y="449"/>
                      <a:pt x="312" y="447"/>
                      <a:pt x="313" y="447"/>
                    </a:cubicBezTo>
                    <a:cubicBezTo>
                      <a:pt x="314" y="447"/>
                      <a:pt x="314" y="447"/>
                      <a:pt x="314" y="447"/>
                    </a:cubicBezTo>
                    <a:cubicBezTo>
                      <a:pt x="315" y="447"/>
                      <a:pt x="316" y="447"/>
                      <a:pt x="317" y="448"/>
                    </a:cubicBezTo>
                    <a:cubicBezTo>
                      <a:pt x="318" y="448"/>
                      <a:pt x="318" y="449"/>
                      <a:pt x="319" y="449"/>
                    </a:cubicBezTo>
                    <a:cubicBezTo>
                      <a:pt x="320" y="449"/>
                      <a:pt x="320" y="449"/>
                      <a:pt x="320" y="449"/>
                    </a:cubicBezTo>
                    <a:cubicBezTo>
                      <a:pt x="321" y="448"/>
                      <a:pt x="321" y="448"/>
                      <a:pt x="321" y="448"/>
                    </a:cubicBezTo>
                    <a:cubicBezTo>
                      <a:pt x="322" y="448"/>
                      <a:pt x="323" y="446"/>
                      <a:pt x="323" y="446"/>
                    </a:cubicBezTo>
                    <a:cubicBezTo>
                      <a:pt x="324" y="445"/>
                      <a:pt x="324" y="444"/>
                      <a:pt x="325" y="444"/>
                    </a:cubicBezTo>
                    <a:cubicBezTo>
                      <a:pt x="325" y="443"/>
                      <a:pt x="325" y="443"/>
                      <a:pt x="326" y="442"/>
                    </a:cubicBezTo>
                    <a:cubicBezTo>
                      <a:pt x="327" y="442"/>
                      <a:pt x="328" y="441"/>
                      <a:pt x="328" y="440"/>
                    </a:cubicBezTo>
                    <a:cubicBezTo>
                      <a:pt x="329" y="438"/>
                      <a:pt x="329" y="435"/>
                      <a:pt x="328" y="433"/>
                    </a:cubicBezTo>
                    <a:cubicBezTo>
                      <a:pt x="328" y="431"/>
                      <a:pt x="328" y="429"/>
                      <a:pt x="328" y="427"/>
                    </a:cubicBezTo>
                    <a:cubicBezTo>
                      <a:pt x="328" y="427"/>
                      <a:pt x="329" y="427"/>
                      <a:pt x="331" y="427"/>
                    </a:cubicBezTo>
                    <a:cubicBezTo>
                      <a:pt x="332" y="427"/>
                      <a:pt x="333" y="427"/>
                      <a:pt x="335" y="427"/>
                    </a:cubicBezTo>
                    <a:cubicBezTo>
                      <a:pt x="336" y="427"/>
                      <a:pt x="336" y="427"/>
                      <a:pt x="336" y="427"/>
                    </a:cubicBezTo>
                    <a:cubicBezTo>
                      <a:pt x="337" y="427"/>
                      <a:pt x="337" y="427"/>
                      <a:pt x="337" y="427"/>
                    </a:cubicBezTo>
                    <a:cubicBezTo>
                      <a:pt x="339" y="426"/>
                      <a:pt x="340" y="425"/>
                      <a:pt x="341" y="424"/>
                    </a:cubicBezTo>
                    <a:cubicBezTo>
                      <a:pt x="342" y="424"/>
                      <a:pt x="342" y="423"/>
                      <a:pt x="343" y="423"/>
                    </a:cubicBezTo>
                    <a:cubicBezTo>
                      <a:pt x="344" y="421"/>
                      <a:pt x="346" y="421"/>
                      <a:pt x="348" y="420"/>
                    </a:cubicBezTo>
                    <a:cubicBezTo>
                      <a:pt x="349" y="419"/>
                      <a:pt x="349" y="419"/>
                      <a:pt x="349" y="419"/>
                    </a:cubicBezTo>
                    <a:cubicBezTo>
                      <a:pt x="350" y="419"/>
                      <a:pt x="350" y="419"/>
                      <a:pt x="351" y="419"/>
                    </a:cubicBezTo>
                    <a:cubicBezTo>
                      <a:pt x="353" y="418"/>
                      <a:pt x="354" y="418"/>
                      <a:pt x="354" y="417"/>
                    </a:cubicBezTo>
                    <a:cubicBezTo>
                      <a:pt x="355" y="417"/>
                      <a:pt x="355" y="417"/>
                      <a:pt x="355" y="417"/>
                    </a:cubicBezTo>
                    <a:cubicBezTo>
                      <a:pt x="355" y="416"/>
                      <a:pt x="355" y="416"/>
                      <a:pt x="355" y="416"/>
                    </a:cubicBezTo>
                    <a:cubicBezTo>
                      <a:pt x="356" y="415"/>
                      <a:pt x="355" y="409"/>
                      <a:pt x="354" y="407"/>
                    </a:cubicBezTo>
                    <a:cubicBezTo>
                      <a:pt x="354" y="407"/>
                      <a:pt x="354" y="407"/>
                      <a:pt x="354" y="407"/>
                    </a:cubicBezTo>
                    <a:cubicBezTo>
                      <a:pt x="354" y="407"/>
                      <a:pt x="354" y="407"/>
                      <a:pt x="354" y="407"/>
                    </a:cubicBezTo>
                    <a:cubicBezTo>
                      <a:pt x="353" y="406"/>
                      <a:pt x="351" y="406"/>
                      <a:pt x="348" y="406"/>
                    </a:cubicBezTo>
                    <a:cubicBezTo>
                      <a:pt x="347" y="406"/>
                      <a:pt x="346" y="406"/>
                      <a:pt x="345" y="406"/>
                    </a:cubicBezTo>
                    <a:cubicBezTo>
                      <a:pt x="344" y="406"/>
                      <a:pt x="343" y="406"/>
                      <a:pt x="343" y="406"/>
                    </a:cubicBezTo>
                    <a:cubicBezTo>
                      <a:pt x="342" y="406"/>
                      <a:pt x="341" y="406"/>
                      <a:pt x="340" y="406"/>
                    </a:cubicBezTo>
                    <a:cubicBezTo>
                      <a:pt x="339" y="406"/>
                      <a:pt x="337" y="406"/>
                      <a:pt x="336" y="406"/>
                    </a:cubicBezTo>
                    <a:cubicBezTo>
                      <a:pt x="335" y="406"/>
                      <a:pt x="334" y="406"/>
                      <a:pt x="333" y="406"/>
                    </a:cubicBezTo>
                    <a:cubicBezTo>
                      <a:pt x="331" y="405"/>
                      <a:pt x="331" y="404"/>
                      <a:pt x="332" y="401"/>
                    </a:cubicBezTo>
                    <a:cubicBezTo>
                      <a:pt x="332" y="400"/>
                      <a:pt x="333" y="400"/>
                      <a:pt x="333" y="399"/>
                    </a:cubicBezTo>
                    <a:cubicBezTo>
                      <a:pt x="334" y="395"/>
                      <a:pt x="331" y="389"/>
                      <a:pt x="328" y="385"/>
                    </a:cubicBezTo>
                    <a:cubicBezTo>
                      <a:pt x="328" y="384"/>
                      <a:pt x="327" y="383"/>
                      <a:pt x="326" y="382"/>
                    </a:cubicBezTo>
                    <a:cubicBezTo>
                      <a:pt x="324" y="377"/>
                      <a:pt x="323" y="371"/>
                      <a:pt x="324" y="365"/>
                    </a:cubicBezTo>
                    <a:cubicBezTo>
                      <a:pt x="325" y="360"/>
                      <a:pt x="323" y="356"/>
                      <a:pt x="319" y="352"/>
                    </a:cubicBezTo>
                    <a:cubicBezTo>
                      <a:pt x="318" y="351"/>
                      <a:pt x="317" y="351"/>
                      <a:pt x="316" y="350"/>
                    </a:cubicBezTo>
                    <a:cubicBezTo>
                      <a:pt x="315" y="349"/>
                      <a:pt x="314" y="348"/>
                      <a:pt x="313" y="347"/>
                    </a:cubicBezTo>
                    <a:cubicBezTo>
                      <a:pt x="312" y="346"/>
                      <a:pt x="311" y="345"/>
                      <a:pt x="310" y="344"/>
                    </a:cubicBezTo>
                    <a:cubicBezTo>
                      <a:pt x="307" y="340"/>
                      <a:pt x="303" y="335"/>
                      <a:pt x="304" y="331"/>
                    </a:cubicBezTo>
                    <a:cubicBezTo>
                      <a:pt x="304" y="331"/>
                      <a:pt x="305" y="331"/>
                      <a:pt x="305" y="331"/>
                    </a:cubicBezTo>
                    <a:cubicBezTo>
                      <a:pt x="307" y="331"/>
                      <a:pt x="307" y="332"/>
                      <a:pt x="308" y="333"/>
                    </a:cubicBezTo>
                    <a:cubicBezTo>
                      <a:pt x="309" y="334"/>
                      <a:pt x="309" y="335"/>
                      <a:pt x="310" y="336"/>
                    </a:cubicBezTo>
                    <a:cubicBezTo>
                      <a:pt x="311" y="337"/>
                      <a:pt x="313" y="337"/>
                      <a:pt x="314" y="337"/>
                    </a:cubicBezTo>
                    <a:cubicBezTo>
                      <a:pt x="316" y="337"/>
                      <a:pt x="318" y="337"/>
                      <a:pt x="320" y="336"/>
                    </a:cubicBezTo>
                    <a:cubicBezTo>
                      <a:pt x="321" y="336"/>
                      <a:pt x="323" y="335"/>
                      <a:pt x="325" y="335"/>
                    </a:cubicBezTo>
                    <a:cubicBezTo>
                      <a:pt x="326" y="335"/>
                      <a:pt x="328" y="336"/>
                      <a:pt x="329" y="337"/>
                    </a:cubicBezTo>
                    <a:cubicBezTo>
                      <a:pt x="330" y="338"/>
                      <a:pt x="330" y="339"/>
                      <a:pt x="329" y="341"/>
                    </a:cubicBezTo>
                    <a:cubicBezTo>
                      <a:pt x="329" y="343"/>
                      <a:pt x="329" y="344"/>
                      <a:pt x="331" y="346"/>
                    </a:cubicBezTo>
                    <a:cubicBezTo>
                      <a:pt x="332" y="346"/>
                      <a:pt x="332" y="346"/>
                      <a:pt x="333" y="346"/>
                    </a:cubicBezTo>
                    <a:cubicBezTo>
                      <a:pt x="335" y="346"/>
                      <a:pt x="336" y="346"/>
                      <a:pt x="338" y="345"/>
                    </a:cubicBezTo>
                    <a:cubicBezTo>
                      <a:pt x="340" y="344"/>
                      <a:pt x="342" y="343"/>
                      <a:pt x="343" y="343"/>
                    </a:cubicBezTo>
                    <a:cubicBezTo>
                      <a:pt x="344" y="343"/>
                      <a:pt x="345" y="344"/>
                      <a:pt x="346" y="344"/>
                    </a:cubicBezTo>
                    <a:cubicBezTo>
                      <a:pt x="347" y="345"/>
                      <a:pt x="347" y="345"/>
                      <a:pt x="348" y="345"/>
                    </a:cubicBezTo>
                    <a:cubicBezTo>
                      <a:pt x="349" y="346"/>
                      <a:pt x="350" y="347"/>
                      <a:pt x="351" y="347"/>
                    </a:cubicBezTo>
                    <a:cubicBezTo>
                      <a:pt x="352" y="347"/>
                      <a:pt x="352" y="346"/>
                      <a:pt x="353" y="346"/>
                    </a:cubicBezTo>
                    <a:cubicBezTo>
                      <a:pt x="354" y="345"/>
                      <a:pt x="354" y="345"/>
                      <a:pt x="354" y="345"/>
                    </a:cubicBezTo>
                    <a:cubicBezTo>
                      <a:pt x="355" y="344"/>
                      <a:pt x="356" y="343"/>
                      <a:pt x="357" y="343"/>
                    </a:cubicBezTo>
                    <a:cubicBezTo>
                      <a:pt x="357" y="343"/>
                      <a:pt x="357" y="343"/>
                      <a:pt x="357" y="343"/>
                    </a:cubicBezTo>
                    <a:cubicBezTo>
                      <a:pt x="358" y="343"/>
                      <a:pt x="359" y="345"/>
                      <a:pt x="359" y="346"/>
                    </a:cubicBezTo>
                    <a:cubicBezTo>
                      <a:pt x="362" y="348"/>
                      <a:pt x="363" y="350"/>
                      <a:pt x="365" y="352"/>
                    </a:cubicBezTo>
                    <a:cubicBezTo>
                      <a:pt x="366" y="353"/>
                      <a:pt x="367" y="354"/>
                      <a:pt x="368" y="355"/>
                    </a:cubicBezTo>
                    <a:cubicBezTo>
                      <a:pt x="369" y="356"/>
                      <a:pt x="370" y="357"/>
                      <a:pt x="371" y="358"/>
                    </a:cubicBezTo>
                    <a:cubicBezTo>
                      <a:pt x="372" y="359"/>
                      <a:pt x="373" y="359"/>
                      <a:pt x="374" y="359"/>
                    </a:cubicBezTo>
                    <a:cubicBezTo>
                      <a:pt x="375" y="359"/>
                      <a:pt x="376" y="359"/>
                      <a:pt x="376" y="359"/>
                    </a:cubicBezTo>
                    <a:cubicBezTo>
                      <a:pt x="379" y="357"/>
                      <a:pt x="379" y="351"/>
                      <a:pt x="379" y="347"/>
                    </a:cubicBezTo>
                    <a:cubicBezTo>
                      <a:pt x="379" y="343"/>
                      <a:pt x="379" y="341"/>
                      <a:pt x="382" y="340"/>
                    </a:cubicBezTo>
                    <a:cubicBezTo>
                      <a:pt x="382" y="340"/>
                      <a:pt x="383" y="340"/>
                      <a:pt x="383" y="340"/>
                    </a:cubicBezTo>
                    <a:cubicBezTo>
                      <a:pt x="384" y="339"/>
                      <a:pt x="385" y="339"/>
                      <a:pt x="385" y="339"/>
                    </a:cubicBezTo>
                    <a:cubicBezTo>
                      <a:pt x="386" y="338"/>
                      <a:pt x="386" y="338"/>
                      <a:pt x="387" y="337"/>
                    </a:cubicBezTo>
                    <a:cubicBezTo>
                      <a:pt x="387" y="336"/>
                      <a:pt x="387" y="336"/>
                      <a:pt x="388" y="336"/>
                    </a:cubicBezTo>
                    <a:cubicBezTo>
                      <a:pt x="389" y="334"/>
                      <a:pt x="390" y="334"/>
                      <a:pt x="390" y="334"/>
                    </a:cubicBezTo>
                    <a:cubicBezTo>
                      <a:pt x="391" y="334"/>
                      <a:pt x="392" y="335"/>
                      <a:pt x="394" y="336"/>
                    </a:cubicBezTo>
                    <a:cubicBezTo>
                      <a:pt x="394" y="336"/>
                      <a:pt x="394" y="336"/>
                      <a:pt x="395" y="336"/>
                    </a:cubicBezTo>
                    <a:cubicBezTo>
                      <a:pt x="396" y="337"/>
                      <a:pt x="397" y="337"/>
                      <a:pt x="398" y="337"/>
                    </a:cubicBezTo>
                    <a:cubicBezTo>
                      <a:pt x="399" y="337"/>
                      <a:pt x="401" y="337"/>
                      <a:pt x="402" y="336"/>
                    </a:cubicBezTo>
                    <a:cubicBezTo>
                      <a:pt x="403" y="336"/>
                      <a:pt x="403" y="336"/>
                      <a:pt x="403" y="336"/>
                    </a:cubicBezTo>
                    <a:cubicBezTo>
                      <a:pt x="405" y="335"/>
                      <a:pt x="406" y="335"/>
                      <a:pt x="408" y="335"/>
                    </a:cubicBezTo>
                    <a:cubicBezTo>
                      <a:pt x="409" y="335"/>
                      <a:pt x="410" y="335"/>
                      <a:pt x="412" y="334"/>
                    </a:cubicBezTo>
                    <a:cubicBezTo>
                      <a:pt x="413" y="334"/>
                      <a:pt x="414" y="333"/>
                      <a:pt x="416" y="333"/>
                    </a:cubicBezTo>
                    <a:cubicBezTo>
                      <a:pt x="418" y="332"/>
                      <a:pt x="419" y="332"/>
                      <a:pt x="420" y="331"/>
                    </a:cubicBezTo>
                    <a:cubicBezTo>
                      <a:pt x="423" y="331"/>
                      <a:pt x="423" y="329"/>
                      <a:pt x="424" y="328"/>
                    </a:cubicBezTo>
                    <a:cubicBezTo>
                      <a:pt x="425" y="327"/>
                      <a:pt x="425" y="326"/>
                      <a:pt x="426" y="325"/>
                    </a:cubicBezTo>
                    <a:cubicBezTo>
                      <a:pt x="427" y="324"/>
                      <a:pt x="429" y="323"/>
                      <a:pt x="431" y="323"/>
                    </a:cubicBezTo>
                    <a:cubicBezTo>
                      <a:pt x="431" y="323"/>
                      <a:pt x="432" y="323"/>
                      <a:pt x="433" y="322"/>
                    </a:cubicBezTo>
                    <a:cubicBezTo>
                      <a:pt x="434" y="322"/>
                      <a:pt x="436" y="321"/>
                      <a:pt x="437" y="321"/>
                    </a:cubicBezTo>
                    <a:cubicBezTo>
                      <a:pt x="439" y="321"/>
                      <a:pt x="440" y="320"/>
                      <a:pt x="442" y="320"/>
                    </a:cubicBezTo>
                    <a:cubicBezTo>
                      <a:pt x="443" y="319"/>
                      <a:pt x="445" y="317"/>
                      <a:pt x="446" y="316"/>
                    </a:cubicBezTo>
                    <a:cubicBezTo>
                      <a:pt x="446" y="315"/>
                      <a:pt x="447" y="314"/>
                      <a:pt x="448" y="313"/>
                    </a:cubicBezTo>
                    <a:cubicBezTo>
                      <a:pt x="449" y="312"/>
                      <a:pt x="450" y="311"/>
                      <a:pt x="451" y="311"/>
                    </a:cubicBezTo>
                    <a:cubicBezTo>
                      <a:pt x="455" y="308"/>
                      <a:pt x="457" y="306"/>
                      <a:pt x="458" y="300"/>
                    </a:cubicBezTo>
                    <a:cubicBezTo>
                      <a:pt x="458" y="296"/>
                      <a:pt x="457" y="295"/>
                      <a:pt x="455" y="293"/>
                    </a:cubicBezTo>
                    <a:cubicBezTo>
                      <a:pt x="453" y="292"/>
                      <a:pt x="453" y="292"/>
                      <a:pt x="453" y="292"/>
                    </a:cubicBezTo>
                    <a:cubicBezTo>
                      <a:pt x="451" y="290"/>
                      <a:pt x="449" y="288"/>
                      <a:pt x="448" y="285"/>
                    </a:cubicBezTo>
                    <a:cubicBezTo>
                      <a:pt x="443" y="280"/>
                      <a:pt x="443" y="280"/>
                      <a:pt x="443" y="280"/>
                    </a:cubicBezTo>
                    <a:cubicBezTo>
                      <a:pt x="441" y="277"/>
                      <a:pt x="439" y="275"/>
                      <a:pt x="437" y="272"/>
                    </a:cubicBezTo>
                    <a:cubicBezTo>
                      <a:pt x="436" y="271"/>
                      <a:pt x="436" y="271"/>
                      <a:pt x="435" y="270"/>
                    </a:cubicBezTo>
                    <a:cubicBezTo>
                      <a:pt x="432" y="267"/>
                      <a:pt x="428" y="263"/>
                      <a:pt x="429" y="260"/>
                    </a:cubicBezTo>
                    <a:cubicBezTo>
                      <a:pt x="430" y="258"/>
                      <a:pt x="432" y="257"/>
                      <a:pt x="434" y="256"/>
                    </a:cubicBezTo>
                    <a:cubicBezTo>
                      <a:pt x="436" y="254"/>
                      <a:pt x="438" y="253"/>
                      <a:pt x="439" y="250"/>
                    </a:cubicBezTo>
                    <a:cubicBezTo>
                      <a:pt x="441" y="247"/>
                      <a:pt x="440" y="241"/>
                      <a:pt x="440" y="236"/>
                    </a:cubicBezTo>
                    <a:cubicBezTo>
                      <a:pt x="440" y="234"/>
                      <a:pt x="440" y="232"/>
                      <a:pt x="440" y="231"/>
                    </a:cubicBezTo>
                    <a:cubicBezTo>
                      <a:pt x="440" y="230"/>
                      <a:pt x="441" y="230"/>
                      <a:pt x="442" y="230"/>
                    </a:cubicBezTo>
                    <a:cubicBezTo>
                      <a:pt x="445" y="229"/>
                      <a:pt x="447" y="228"/>
                      <a:pt x="451" y="228"/>
                    </a:cubicBezTo>
                    <a:cubicBezTo>
                      <a:pt x="455" y="228"/>
                      <a:pt x="459" y="226"/>
                      <a:pt x="462" y="224"/>
                    </a:cubicBezTo>
                    <a:cubicBezTo>
                      <a:pt x="464" y="223"/>
                      <a:pt x="468" y="219"/>
                      <a:pt x="470" y="217"/>
                    </a:cubicBezTo>
                    <a:cubicBezTo>
                      <a:pt x="470" y="216"/>
                      <a:pt x="471" y="215"/>
                      <a:pt x="471" y="214"/>
                    </a:cubicBezTo>
                    <a:cubicBezTo>
                      <a:pt x="471" y="213"/>
                      <a:pt x="471" y="213"/>
                      <a:pt x="471" y="213"/>
                    </a:cubicBezTo>
                    <a:cubicBezTo>
                      <a:pt x="470" y="212"/>
                      <a:pt x="470" y="212"/>
                      <a:pt x="470" y="212"/>
                    </a:cubicBezTo>
                    <a:cubicBezTo>
                      <a:pt x="469" y="211"/>
                      <a:pt x="467" y="211"/>
                      <a:pt x="466" y="211"/>
                    </a:cubicBezTo>
                    <a:cubicBezTo>
                      <a:pt x="465" y="211"/>
                      <a:pt x="464" y="211"/>
                      <a:pt x="463" y="211"/>
                    </a:cubicBezTo>
                    <a:cubicBezTo>
                      <a:pt x="463" y="211"/>
                      <a:pt x="462" y="211"/>
                      <a:pt x="461" y="211"/>
                    </a:cubicBezTo>
                    <a:cubicBezTo>
                      <a:pt x="460" y="211"/>
                      <a:pt x="460" y="211"/>
                      <a:pt x="460" y="211"/>
                    </a:cubicBezTo>
                    <a:cubicBezTo>
                      <a:pt x="459" y="210"/>
                      <a:pt x="459" y="209"/>
                      <a:pt x="460" y="207"/>
                    </a:cubicBezTo>
                    <a:cubicBezTo>
                      <a:pt x="460" y="206"/>
                      <a:pt x="460" y="205"/>
                      <a:pt x="460" y="203"/>
                    </a:cubicBezTo>
                    <a:cubicBezTo>
                      <a:pt x="460" y="202"/>
                      <a:pt x="459" y="200"/>
                      <a:pt x="459" y="199"/>
                    </a:cubicBezTo>
                    <a:cubicBezTo>
                      <a:pt x="458" y="197"/>
                      <a:pt x="457" y="196"/>
                      <a:pt x="459" y="193"/>
                    </a:cubicBezTo>
                    <a:cubicBezTo>
                      <a:pt x="461" y="190"/>
                      <a:pt x="463" y="187"/>
                      <a:pt x="467" y="185"/>
                    </a:cubicBezTo>
                    <a:cubicBezTo>
                      <a:pt x="469" y="184"/>
                      <a:pt x="470" y="182"/>
                      <a:pt x="472" y="181"/>
                    </a:cubicBezTo>
                    <a:cubicBezTo>
                      <a:pt x="473" y="180"/>
                      <a:pt x="474" y="178"/>
                      <a:pt x="476" y="177"/>
                    </a:cubicBezTo>
                    <a:cubicBezTo>
                      <a:pt x="483" y="173"/>
                      <a:pt x="489" y="168"/>
                      <a:pt x="493" y="163"/>
                    </a:cubicBezTo>
                    <a:cubicBezTo>
                      <a:pt x="494" y="161"/>
                      <a:pt x="494" y="161"/>
                      <a:pt x="494" y="161"/>
                    </a:cubicBezTo>
                    <a:lnTo>
                      <a:pt x="493" y="160"/>
                    </a:lnTo>
                    <a:close/>
                    <a:moveTo>
                      <a:pt x="132" y="31"/>
                    </a:moveTo>
                    <a:cubicBezTo>
                      <a:pt x="132" y="31"/>
                      <a:pt x="132" y="31"/>
                      <a:pt x="132" y="31"/>
                    </a:cubicBezTo>
                    <a:cubicBezTo>
                      <a:pt x="131" y="31"/>
                      <a:pt x="130" y="31"/>
                      <a:pt x="128" y="30"/>
                    </a:cubicBezTo>
                    <a:cubicBezTo>
                      <a:pt x="128" y="30"/>
                      <a:pt x="127" y="30"/>
                      <a:pt x="127" y="30"/>
                    </a:cubicBezTo>
                    <a:cubicBezTo>
                      <a:pt x="127" y="28"/>
                      <a:pt x="128" y="28"/>
                      <a:pt x="130" y="27"/>
                    </a:cubicBezTo>
                    <a:cubicBezTo>
                      <a:pt x="131" y="27"/>
                      <a:pt x="133" y="29"/>
                      <a:pt x="133" y="30"/>
                    </a:cubicBezTo>
                    <a:cubicBezTo>
                      <a:pt x="133" y="31"/>
                      <a:pt x="133" y="31"/>
                      <a:pt x="133" y="31"/>
                    </a:cubicBezTo>
                    <a:cubicBezTo>
                      <a:pt x="133" y="31"/>
                      <a:pt x="132" y="31"/>
                      <a:pt x="132" y="31"/>
                    </a:cubicBezTo>
                    <a:close/>
                    <a:moveTo>
                      <a:pt x="446" y="154"/>
                    </a:moveTo>
                    <a:cubicBezTo>
                      <a:pt x="446" y="154"/>
                      <a:pt x="445" y="155"/>
                      <a:pt x="445" y="155"/>
                    </a:cubicBezTo>
                    <a:cubicBezTo>
                      <a:pt x="444" y="154"/>
                      <a:pt x="443" y="154"/>
                      <a:pt x="441" y="153"/>
                    </a:cubicBezTo>
                    <a:cubicBezTo>
                      <a:pt x="441" y="153"/>
                      <a:pt x="440" y="153"/>
                      <a:pt x="440" y="153"/>
                    </a:cubicBezTo>
                    <a:cubicBezTo>
                      <a:pt x="438" y="153"/>
                      <a:pt x="437" y="154"/>
                      <a:pt x="436" y="155"/>
                    </a:cubicBezTo>
                    <a:cubicBezTo>
                      <a:pt x="436" y="155"/>
                      <a:pt x="436" y="155"/>
                      <a:pt x="436" y="155"/>
                    </a:cubicBezTo>
                    <a:cubicBezTo>
                      <a:pt x="435" y="155"/>
                      <a:pt x="433" y="155"/>
                      <a:pt x="432" y="154"/>
                    </a:cubicBezTo>
                    <a:cubicBezTo>
                      <a:pt x="432" y="154"/>
                      <a:pt x="432" y="154"/>
                      <a:pt x="432" y="154"/>
                    </a:cubicBezTo>
                    <a:cubicBezTo>
                      <a:pt x="435" y="154"/>
                      <a:pt x="438" y="154"/>
                      <a:pt x="441" y="152"/>
                    </a:cubicBezTo>
                    <a:cubicBezTo>
                      <a:pt x="441" y="152"/>
                      <a:pt x="441" y="152"/>
                      <a:pt x="441" y="152"/>
                    </a:cubicBezTo>
                    <a:cubicBezTo>
                      <a:pt x="442" y="153"/>
                      <a:pt x="443" y="154"/>
                      <a:pt x="444" y="154"/>
                    </a:cubicBezTo>
                    <a:cubicBezTo>
                      <a:pt x="445" y="154"/>
                      <a:pt x="446" y="154"/>
                      <a:pt x="446" y="154"/>
                    </a:cubicBezTo>
                    <a:cubicBezTo>
                      <a:pt x="446" y="154"/>
                      <a:pt x="446" y="154"/>
                      <a:pt x="446" y="15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2" name="Freeform 17">
                <a:extLst>
                  <a:ext uri="{FF2B5EF4-FFF2-40B4-BE49-F238E27FC236}">
                    <a16:creationId xmlns:a16="http://schemas.microsoft.com/office/drawing/2014/main" id="{E64011A2-FBD3-4DEE-A614-8D6F821D96CD}"/>
                  </a:ext>
                </a:extLst>
              </p:cNvPr>
              <p:cNvSpPr>
                <a:spLocks/>
              </p:cNvSpPr>
              <p:nvPr/>
            </p:nvSpPr>
            <p:spPr bwMode="auto">
              <a:xfrm>
                <a:off x="1604" y="711"/>
                <a:ext cx="323" cy="407"/>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3" name="Freeform 18">
                <a:extLst>
                  <a:ext uri="{FF2B5EF4-FFF2-40B4-BE49-F238E27FC236}">
                    <a16:creationId xmlns:a16="http://schemas.microsoft.com/office/drawing/2014/main" id="{1FBF46CD-D01B-4AA5-817C-3AEF9F27E189}"/>
                  </a:ext>
                </a:extLst>
              </p:cNvPr>
              <p:cNvSpPr>
                <a:spLocks/>
              </p:cNvSpPr>
              <p:nvPr/>
            </p:nvSpPr>
            <p:spPr bwMode="auto">
              <a:xfrm>
                <a:off x="3086" y="435"/>
                <a:ext cx="166" cy="235"/>
              </a:xfrm>
              <a:custGeom>
                <a:avLst/>
                <a:gdLst>
                  <a:gd name="T0" fmla="*/ 104 w 108"/>
                  <a:gd name="T1" fmla="*/ 52 h 153"/>
                  <a:gd name="T2" fmla="*/ 98 w 108"/>
                  <a:gd name="T3" fmla="*/ 46 h 153"/>
                  <a:gd name="T4" fmla="*/ 95 w 108"/>
                  <a:gd name="T5" fmla="*/ 44 h 153"/>
                  <a:gd name="T6" fmla="*/ 86 w 108"/>
                  <a:gd name="T7" fmla="*/ 36 h 153"/>
                  <a:gd name="T8" fmla="*/ 76 w 108"/>
                  <a:gd name="T9" fmla="*/ 28 h 153"/>
                  <a:gd name="T10" fmla="*/ 67 w 108"/>
                  <a:gd name="T11" fmla="*/ 17 h 153"/>
                  <a:gd name="T12" fmla="*/ 43 w 108"/>
                  <a:gd name="T13" fmla="*/ 7 h 153"/>
                  <a:gd name="T14" fmla="*/ 37 w 108"/>
                  <a:gd name="T15" fmla="*/ 4 h 153"/>
                  <a:gd name="T16" fmla="*/ 27 w 108"/>
                  <a:gd name="T17" fmla="*/ 0 h 153"/>
                  <a:gd name="T18" fmla="*/ 24 w 108"/>
                  <a:gd name="T19" fmla="*/ 6 h 153"/>
                  <a:gd name="T20" fmla="*/ 22 w 108"/>
                  <a:gd name="T21" fmla="*/ 13 h 153"/>
                  <a:gd name="T22" fmla="*/ 5 w 108"/>
                  <a:gd name="T23" fmla="*/ 40 h 153"/>
                  <a:gd name="T24" fmla="*/ 7 w 108"/>
                  <a:gd name="T25" fmla="*/ 48 h 153"/>
                  <a:gd name="T26" fmla="*/ 7 w 108"/>
                  <a:gd name="T27" fmla="*/ 57 h 153"/>
                  <a:gd name="T28" fmla="*/ 20 w 108"/>
                  <a:gd name="T29" fmla="*/ 101 h 153"/>
                  <a:gd name="T30" fmla="*/ 16 w 108"/>
                  <a:gd name="T31" fmla="*/ 108 h 153"/>
                  <a:gd name="T32" fmla="*/ 14 w 108"/>
                  <a:gd name="T33" fmla="*/ 116 h 153"/>
                  <a:gd name="T34" fmla="*/ 10 w 108"/>
                  <a:gd name="T35" fmla="*/ 132 h 153"/>
                  <a:gd name="T36" fmla="*/ 6 w 108"/>
                  <a:gd name="T37" fmla="*/ 138 h 153"/>
                  <a:gd name="T38" fmla="*/ 0 w 108"/>
                  <a:gd name="T39" fmla="*/ 147 h 153"/>
                  <a:gd name="T40" fmla="*/ 6 w 108"/>
                  <a:gd name="T41" fmla="*/ 149 h 153"/>
                  <a:gd name="T42" fmla="*/ 15 w 108"/>
                  <a:gd name="T43" fmla="*/ 153 h 153"/>
                  <a:gd name="T44" fmla="*/ 19 w 108"/>
                  <a:gd name="T45" fmla="*/ 150 h 153"/>
                  <a:gd name="T46" fmla="*/ 30 w 108"/>
                  <a:gd name="T47" fmla="*/ 143 h 153"/>
                  <a:gd name="T48" fmla="*/ 37 w 108"/>
                  <a:gd name="T49" fmla="*/ 147 h 153"/>
                  <a:gd name="T50" fmla="*/ 40 w 108"/>
                  <a:gd name="T51" fmla="*/ 146 h 153"/>
                  <a:gd name="T52" fmla="*/ 44 w 108"/>
                  <a:gd name="T53" fmla="*/ 145 h 153"/>
                  <a:gd name="T54" fmla="*/ 51 w 108"/>
                  <a:gd name="T55" fmla="*/ 148 h 153"/>
                  <a:gd name="T56" fmla="*/ 59 w 108"/>
                  <a:gd name="T57" fmla="*/ 150 h 153"/>
                  <a:gd name="T58" fmla="*/ 73 w 108"/>
                  <a:gd name="T59" fmla="*/ 130 h 153"/>
                  <a:gd name="T60" fmla="*/ 76 w 108"/>
                  <a:gd name="T61" fmla="*/ 120 h 153"/>
                  <a:gd name="T62" fmla="*/ 80 w 108"/>
                  <a:gd name="T63" fmla="*/ 113 h 153"/>
                  <a:gd name="T64" fmla="*/ 84 w 108"/>
                  <a:gd name="T65" fmla="*/ 105 h 153"/>
                  <a:gd name="T66" fmla="*/ 90 w 108"/>
                  <a:gd name="T67" fmla="*/ 97 h 153"/>
                  <a:gd name="T68" fmla="*/ 97 w 108"/>
                  <a:gd name="T69" fmla="*/ 82 h 153"/>
                  <a:gd name="T70" fmla="*/ 106 w 108"/>
                  <a:gd name="T71" fmla="*/ 71 h 153"/>
                  <a:gd name="T72" fmla="*/ 108 w 108"/>
                  <a:gd name="T73" fmla="*/ 57 h 153"/>
                  <a:gd name="T74" fmla="*/ 106 w 108"/>
                  <a:gd name="T75" fmla="*/ 5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53">
                    <a:moveTo>
                      <a:pt x="106" y="54"/>
                    </a:moveTo>
                    <a:cubicBezTo>
                      <a:pt x="105" y="53"/>
                      <a:pt x="105" y="53"/>
                      <a:pt x="104" y="52"/>
                    </a:cubicBezTo>
                    <a:cubicBezTo>
                      <a:pt x="104" y="51"/>
                      <a:pt x="103" y="50"/>
                      <a:pt x="102" y="49"/>
                    </a:cubicBezTo>
                    <a:cubicBezTo>
                      <a:pt x="101" y="47"/>
                      <a:pt x="99" y="47"/>
                      <a:pt x="98" y="46"/>
                    </a:cubicBezTo>
                    <a:cubicBezTo>
                      <a:pt x="97" y="46"/>
                      <a:pt x="96" y="46"/>
                      <a:pt x="96" y="46"/>
                    </a:cubicBezTo>
                    <a:cubicBezTo>
                      <a:pt x="95" y="45"/>
                      <a:pt x="95" y="45"/>
                      <a:pt x="95" y="44"/>
                    </a:cubicBezTo>
                    <a:cubicBezTo>
                      <a:pt x="94" y="43"/>
                      <a:pt x="93" y="41"/>
                      <a:pt x="92" y="40"/>
                    </a:cubicBezTo>
                    <a:cubicBezTo>
                      <a:pt x="90" y="38"/>
                      <a:pt x="88" y="37"/>
                      <a:pt x="86" y="36"/>
                    </a:cubicBezTo>
                    <a:cubicBezTo>
                      <a:pt x="84" y="34"/>
                      <a:pt x="81" y="32"/>
                      <a:pt x="79" y="31"/>
                    </a:cubicBezTo>
                    <a:cubicBezTo>
                      <a:pt x="78" y="30"/>
                      <a:pt x="77" y="29"/>
                      <a:pt x="76" y="28"/>
                    </a:cubicBezTo>
                    <a:cubicBezTo>
                      <a:pt x="74" y="25"/>
                      <a:pt x="71" y="23"/>
                      <a:pt x="69" y="20"/>
                    </a:cubicBezTo>
                    <a:cubicBezTo>
                      <a:pt x="68" y="19"/>
                      <a:pt x="67" y="18"/>
                      <a:pt x="67" y="17"/>
                    </a:cubicBezTo>
                    <a:cubicBezTo>
                      <a:pt x="64" y="14"/>
                      <a:pt x="62" y="11"/>
                      <a:pt x="55" y="10"/>
                    </a:cubicBezTo>
                    <a:cubicBezTo>
                      <a:pt x="50" y="10"/>
                      <a:pt x="47" y="10"/>
                      <a:pt x="43" y="7"/>
                    </a:cubicBezTo>
                    <a:cubicBezTo>
                      <a:pt x="42" y="7"/>
                      <a:pt x="41" y="7"/>
                      <a:pt x="41" y="6"/>
                    </a:cubicBezTo>
                    <a:cubicBezTo>
                      <a:pt x="39" y="6"/>
                      <a:pt x="38" y="5"/>
                      <a:pt x="37" y="4"/>
                    </a:cubicBezTo>
                    <a:cubicBezTo>
                      <a:pt x="34" y="2"/>
                      <a:pt x="32" y="1"/>
                      <a:pt x="29" y="0"/>
                    </a:cubicBezTo>
                    <a:cubicBezTo>
                      <a:pt x="27" y="0"/>
                      <a:pt x="27" y="0"/>
                      <a:pt x="27" y="0"/>
                    </a:cubicBezTo>
                    <a:cubicBezTo>
                      <a:pt x="26" y="2"/>
                      <a:pt x="26" y="2"/>
                      <a:pt x="26" y="2"/>
                    </a:cubicBezTo>
                    <a:cubicBezTo>
                      <a:pt x="26" y="3"/>
                      <a:pt x="25" y="5"/>
                      <a:pt x="24" y="6"/>
                    </a:cubicBezTo>
                    <a:cubicBezTo>
                      <a:pt x="23" y="8"/>
                      <a:pt x="23" y="9"/>
                      <a:pt x="22" y="10"/>
                    </a:cubicBezTo>
                    <a:cubicBezTo>
                      <a:pt x="22" y="11"/>
                      <a:pt x="22" y="12"/>
                      <a:pt x="22" y="13"/>
                    </a:cubicBezTo>
                    <a:cubicBezTo>
                      <a:pt x="21" y="17"/>
                      <a:pt x="16" y="21"/>
                      <a:pt x="13" y="25"/>
                    </a:cubicBezTo>
                    <a:cubicBezTo>
                      <a:pt x="9" y="29"/>
                      <a:pt x="5" y="34"/>
                      <a:pt x="5" y="40"/>
                    </a:cubicBezTo>
                    <a:cubicBezTo>
                      <a:pt x="5" y="41"/>
                      <a:pt x="5" y="43"/>
                      <a:pt x="6" y="44"/>
                    </a:cubicBezTo>
                    <a:cubicBezTo>
                      <a:pt x="6" y="45"/>
                      <a:pt x="7" y="46"/>
                      <a:pt x="7" y="48"/>
                    </a:cubicBezTo>
                    <a:cubicBezTo>
                      <a:pt x="7" y="49"/>
                      <a:pt x="7" y="51"/>
                      <a:pt x="7" y="53"/>
                    </a:cubicBezTo>
                    <a:cubicBezTo>
                      <a:pt x="7" y="54"/>
                      <a:pt x="7" y="56"/>
                      <a:pt x="7" y="57"/>
                    </a:cubicBezTo>
                    <a:cubicBezTo>
                      <a:pt x="7" y="67"/>
                      <a:pt x="10" y="77"/>
                      <a:pt x="17" y="85"/>
                    </a:cubicBezTo>
                    <a:cubicBezTo>
                      <a:pt x="21" y="90"/>
                      <a:pt x="23" y="94"/>
                      <a:pt x="20" y="101"/>
                    </a:cubicBezTo>
                    <a:cubicBezTo>
                      <a:pt x="19" y="103"/>
                      <a:pt x="18" y="104"/>
                      <a:pt x="17" y="105"/>
                    </a:cubicBezTo>
                    <a:cubicBezTo>
                      <a:pt x="17" y="106"/>
                      <a:pt x="16" y="107"/>
                      <a:pt x="16" y="108"/>
                    </a:cubicBezTo>
                    <a:cubicBezTo>
                      <a:pt x="15" y="109"/>
                      <a:pt x="15" y="111"/>
                      <a:pt x="15" y="113"/>
                    </a:cubicBezTo>
                    <a:cubicBezTo>
                      <a:pt x="15" y="114"/>
                      <a:pt x="14" y="115"/>
                      <a:pt x="14" y="116"/>
                    </a:cubicBezTo>
                    <a:cubicBezTo>
                      <a:pt x="14" y="119"/>
                      <a:pt x="14" y="122"/>
                      <a:pt x="13" y="126"/>
                    </a:cubicBezTo>
                    <a:cubicBezTo>
                      <a:pt x="12" y="129"/>
                      <a:pt x="11" y="130"/>
                      <a:pt x="10" y="132"/>
                    </a:cubicBezTo>
                    <a:cubicBezTo>
                      <a:pt x="9" y="134"/>
                      <a:pt x="9" y="134"/>
                      <a:pt x="9" y="134"/>
                    </a:cubicBezTo>
                    <a:cubicBezTo>
                      <a:pt x="8" y="135"/>
                      <a:pt x="7" y="137"/>
                      <a:pt x="6" y="138"/>
                    </a:cubicBezTo>
                    <a:cubicBezTo>
                      <a:pt x="5" y="141"/>
                      <a:pt x="4" y="143"/>
                      <a:pt x="3" y="145"/>
                    </a:cubicBezTo>
                    <a:cubicBezTo>
                      <a:pt x="0" y="147"/>
                      <a:pt x="0" y="147"/>
                      <a:pt x="0" y="147"/>
                    </a:cubicBezTo>
                    <a:cubicBezTo>
                      <a:pt x="3" y="149"/>
                      <a:pt x="3" y="149"/>
                      <a:pt x="3" y="149"/>
                    </a:cubicBezTo>
                    <a:cubicBezTo>
                      <a:pt x="4" y="149"/>
                      <a:pt x="5" y="149"/>
                      <a:pt x="6" y="149"/>
                    </a:cubicBezTo>
                    <a:cubicBezTo>
                      <a:pt x="9" y="150"/>
                      <a:pt x="10" y="151"/>
                      <a:pt x="11" y="151"/>
                    </a:cubicBezTo>
                    <a:cubicBezTo>
                      <a:pt x="13" y="152"/>
                      <a:pt x="13" y="153"/>
                      <a:pt x="15" y="153"/>
                    </a:cubicBezTo>
                    <a:cubicBezTo>
                      <a:pt x="16" y="153"/>
                      <a:pt x="17" y="151"/>
                      <a:pt x="18" y="150"/>
                    </a:cubicBezTo>
                    <a:cubicBezTo>
                      <a:pt x="19" y="150"/>
                      <a:pt x="19" y="150"/>
                      <a:pt x="19" y="150"/>
                    </a:cubicBezTo>
                    <a:cubicBezTo>
                      <a:pt x="21" y="147"/>
                      <a:pt x="24" y="143"/>
                      <a:pt x="28" y="143"/>
                    </a:cubicBezTo>
                    <a:cubicBezTo>
                      <a:pt x="29" y="143"/>
                      <a:pt x="29" y="143"/>
                      <a:pt x="30" y="143"/>
                    </a:cubicBezTo>
                    <a:cubicBezTo>
                      <a:pt x="31" y="144"/>
                      <a:pt x="32" y="144"/>
                      <a:pt x="33" y="145"/>
                    </a:cubicBezTo>
                    <a:cubicBezTo>
                      <a:pt x="35" y="146"/>
                      <a:pt x="36" y="147"/>
                      <a:pt x="37" y="147"/>
                    </a:cubicBezTo>
                    <a:cubicBezTo>
                      <a:pt x="38" y="147"/>
                      <a:pt x="38" y="147"/>
                      <a:pt x="38" y="147"/>
                    </a:cubicBezTo>
                    <a:cubicBezTo>
                      <a:pt x="39" y="147"/>
                      <a:pt x="40" y="146"/>
                      <a:pt x="40" y="146"/>
                    </a:cubicBezTo>
                    <a:cubicBezTo>
                      <a:pt x="41" y="146"/>
                      <a:pt x="41" y="146"/>
                      <a:pt x="41" y="146"/>
                    </a:cubicBezTo>
                    <a:cubicBezTo>
                      <a:pt x="42" y="146"/>
                      <a:pt x="43" y="145"/>
                      <a:pt x="44" y="145"/>
                    </a:cubicBezTo>
                    <a:cubicBezTo>
                      <a:pt x="45" y="145"/>
                      <a:pt x="45" y="145"/>
                      <a:pt x="46" y="146"/>
                    </a:cubicBezTo>
                    <a:cubicBezTo>
                      <a:pt x="48" y="146"/>
                      <a:pt x="49" y="147"/>
                      <a:pt x="51" y="148"/>
                    </a:cubicBezTo>
                    <a:cubicBezTo>
                      <a:pt x="52" y="149"/>
                      <a:pt x="54" y="150"/>
                      <a:pt x="56" y="150"/>
                    </a:cubicBezTo>
                    <a:cubicBezTo>
                      <a:pt x="56" y="150"/>
                      <a:pt x="57" y="150"/>
                      <a:pt x="59" y="150"/>
                    </a:cubicBezTo>
                    <a:cubicBezTo>
                      <a:pt x="63" y="148"/>
                      <a:pt x="67" y="143"/>
                      <a:pt x="70" y="138"/>
                    </a:cubicBezTo>
                    <a:cubicBezTo>
                      <a:pt x="72" y="136"/>
                      <a:pt x="73" y="133"/>
                      <a:pt x="73" y="130"/>
                    </a:cubicBezTo>
                    <a:cubicBezTo>
                      <a:pt x="73" y="128"/>
                      <a:pt x="74" y="125"/>
                      <a:pt x="75" y="123"/>
                    </a:cubicBezTo>
                    <a:cubicBezTo>
                      <a:pt x="75" y="122"/>
                      <a:pt x="76" y="121"/>
                      <a:pt x="76" y="120"/>
                    </a:cubicBezTo>
                    <a:cubicBezTo>
                      <a:pt x="77" y="119"/>
                      <a:pt x="78" y="117"/>
                      <a:pt x="79" y="115"/>
                    </a:cubicBezTo>
                    <a:cubicBezTo>
                      <a:pt x="79" y="115"/>
                      <a:pt x="79" y="114"/>
                      <a:pt x="80" y="113"/>
                    </a:cubicBezTo>
                    <a:cubicBezTo>
                      <a:pt x="80" y="111"/>
                      <a:pt x="81" y="110"/>
                      <a:pt x="82" y="108"/>
                    </a:cubicBezTo>
                    <a:cubicBezTo>
                      <a:pt x="82" y="107"/>
                      <a:pt x="83" y="106"/>
                      <a:pt x="84" y="105"/>
                    </a:cubicBezTo>
                    <a:cubicBezTo>
                      <a:pt x="85" y="104"/>
                      <a:pt x="86" y="104"/>
                      <a:pt x="86" y="103"/>
                    </a:cubicBezTo>
                    <a:cubicBezTo>
                      <a:pt x="88" y="101"/>
                      <a:pt x="89" y="99"/>
                      <a:pt x="90" y="97"/>
                    </a:cubicBezTo>
                    <a:cubicBezTo>
                      <a:pt x="90" y="95"/>
                      <a:pt x="90" y="95"/>
                      <a:pt x="90" y="95"/>
                    </a:cubicBezTo>
                    <a:cubicBezTo>
                      <a:pt x="92" y="91"/>
                      <a:pt x="94" y="86"/>
                      <a:pt x="97" y="82"/>
                    </a:cubicBezTo>
                    <a:cubicBezTo>
                      <a:pt x="98" y="80"/>
                      <a:pt x="100" y="78"/>
                      <a:pt x="101" y="77"/>
                    </a:cubicBezTo>
                    <a:cubicBezTo>
                      <a:pt x="103" y="75"/>
                      <a:pt x="105" y="74"/>
                      <a:pt x="106" y="71"/>
                    </a:cubicBezTo>
                    <a:cubicBezTo>
                      <a:pt x="106" y="68"/>
                      <a:pt x="107" y="65"/>
                      <a:pt x="107" y="62"/>
                    </a:cubicBezTo>
                    <a:cubicBezTo>
                      <a:pt x="107" y="60"/>
                      <a:pt x="107" y="59"/>
                      <a:pt x="108" y="57"/>
                    </a:cubicBezTo>
                    <a:cubicBezTo>
                      <a:pt x="108" y="55"/>
                      <a:pt x="108" y="55"/>
                      <a:pt x="108" y="55"/>
                    </a:cubicBezTo>
                    <a:lnTo>
                      <a:pt x="106" y="54"/>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4" name="Freeform 19">
                <a:extLst>
                  <a:ext uri="{FF2B5EF4-FFF2-40B4-BE49-F238E27FC236}">
                    <a16:creationId xmlns:a16="http://schemas.microsoft.com/office/drawing/2014/main" id="{555596B2-5AAE-4ADF-AD90-8AAFF89ED057}"/>
                  </a:ext>
                </a:extLst>
              </p:cNvPr>
              <p:cNvSpPr>
                <a:spLocks/>
              </p:cNvSpPr>
              <p:nvPr/>
            </p:nvSpPr>
            <p:spPr bwMode="auto">
              <a:xfrm>
                <a:off x="2895" y="418"/>
                <a:ext cx="231" cy="270"/>
              </a:xfrm>
              <a:custGeom>
                <a:avLst/>
                <a:gdLst>
                  <a:gd name="T0" fmla="*/ 138 w 151"/>
                  <a:gd name="T1" fmla="*/ 7 h 176"/>
                  <a:gd name="T2" fmla="*/ 112 w 151"/>
                  <a:gd name="T3" fmla="*/ 0 h 176"/>
                  <a:gd name="T4" fmla="*/ 101 w 151"/>
                  <a:gd name="T5" fmla="*/ 6 h 176"/>
                  <a:gd name="T6" fmla="*/ 90 w 151"/>
                  <a:gd name="T7" fmla="*/ 2 h 176"/>
                  <a:gd name="T8" fmla="*/ 76 w 151"/>
                  <a:gd name="T9" fmla="*/ 4 h 176"/>
                  <a:gd name="T10" fmla="*/ 73 w 151"/>
                  <a:gd name="T11" fmla="*/ 8 h 176"/>
                  <a:gd name="T12" fmla="*/ 62 w 151"/>
                  <a:gd name="T13" fmla="*/ 6 h 176"/>
                  <a:gd name="T14" fmla="*/ 45 w 151"/>
                  <a:gd name="T15" fmla="*/ 2 h 176"/>
                  <a:gd name="T16" fmla="*/ 39 w 151"/>
                  <a:gd name="T17" fmla="*/ 1 h 176"/>
                  <a:gd name="T18" fmla="*/ 35 w 151"/>
                  <a:gd name="T19" fmla="*/ 7 h 176"/>
                  <a:gd name="T20" fmla="*/ 31 w 151"/>
                  <a:gd name="T21" fmla="*/ 21 h 176"/>
                  <a:gd name="T22" fmla="*/ 29 w 151"/>
                  <a:gd name="T23" fmla="*/ 35 h 176"/>
                  <a:gd name="T24" fmla="*/ 20 w 151"/>
                  <a:gd name="T25" fmla="*/ 46 h 176"/>
                  <a:gd name="T26" fmla="*/ 14 w 151"/>
                  <a:gd name="T27" fmla="*/ 46 h 176"/>
                  <a:gd name="T28" fmla="*/ 5 w 151"/>
                  <a:gd name="T29" fmla="*/ 51 h 176"/>
                  <a:gd name="T30" fmla="*/ 3 w 151"/>
                  <a:gd name="T31" fmla="*/ 75 h 176"/>
                  <a:gd name="T32" fmla="*/ 6 w 151"/>
                  <a:gd name="T33" fmla="*/ 96 h 176"/>
                  <a:gd name="T34" fmla="*/ 17 w 151"/>
                  <a:gd name="T35" fmla="*/ 114 h 176"/>
                  <a:gd name="T36" fmla="*/ 22 w 151"/>
                  <a:gd name="T37" fmla="*/ 113 h 176"/>
                  <a:gd name="T38" fmla="*/ 29 w 151"/>
                  <a:gd name="T39" fmla="*/ 130 h 176"/>
                  <a:gd name="T40" fmla="*/ 42 w 151"/>
                  <a:gd name="T41" fmla="*/ 158 h 176"/>
                  <a:gd name="T42" fmla="*/ 47 w 151"/>
                  <a:gd name="T43" fmla="*/ 165 h 176"/>
                  <a:gd name="T44" fmla="*/ 52 w 151"/>
                  <a:gd name="T45" fmla="*/ 172 h 176"/>
                  <a:gd name="T46" fmla="*/ 62 w 151"/>
                  <a:gd name="T47" fmla="*/ 172 h 176"/>
                  <a:gd name="T48" fmla="*/ 71 w 151"/>
                  <a:gd name="T49" fmla="*/ 175 h 176"/>
                  <a:gd name="T50" fmla="*/ 74 w 151"/>
                  <a:gd name="T51" fmla="*/ 174 h 176"/>
                  <a:gd name="T52" fmla="*/ 69 w 151"/>
                  <a:gd name="T53" fmla="*/ 158 h 176"/>
                  <a:gd name="T54" fmla="*/ 74 w 151"/>
                  <a:gd name="T55" fmla="*/ 151 h 176"/>
                  <a:gd name="T56" fmla="*/ 81 w 151"/>
                  <a:gd name="T57" fmla="*/ 151 h 176"/>
                  <a:gd name="T58" fmla="*/ 87 w 151"/>
                  <a:gd name="T59" fmla="*/ 152 h 176"/>
                  <a:gd name="T60" fmla="*/ 91 w 151"/>
                  <a:gd name="T61" fmla="*/ 151 h 176"/>
                  <a:gd name="T62" fmla="*/ 103 w 151"/>
                  <a:gd name="T63" fmla="*/ 148 h 176"/>
                  <a:gd name="T64" fmla="*/ 109 w 151"/>
                  <a:gd name="T65" fmla="*/ 145 h 176"/>
                  <a:gd name="T66" fmla="*/ 117 w 151"/>
                  <a:gd name="T67" fmla="*/ 152 h 176"/>
                  <a:gd name="T68" fmla="*/ 126 w 151"/>
                  <a:gd name="T69" fmla="*/ 157 h 176"/>
                  <a:gd name="T70" fmla="*/ 133 w 151"/>
                  <a:gd name="T71" fmla="*/ 144 h 176"/>
                  <a:gd name="T72" fmla="*/ 138 w 151"/>
                  <a:gd name="T73" fmla="*/ 127 h 176"/>
                  <a:gd name="T74" fmla="*/ 142 w 151"/>
                  <a:gd name="T75" fmla="*/ 115 h 176"/>
                  <a:gd name="T76" fmla="*/ 131 w 151"/>
                  <a:gd name="T77" fmla="*/ 68 h 176"/>
                  <a:gd name="T78" fmla="*/ 130 w 151"/>
                  <a:gd name="T79" fmla="*/ 56 h 176"/>
                  <a:gd name="T80" fmla="*/ 146 w 151"/>
                  <a:gd name="T81" fmla="*/ 23 h 176"/>
                  <a:gd name="T82" fmla="*/ 150 w 151"/>
                  <a:gd name="T83" fmla="*/ 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176">
                    <a:moveTo>
                      <a:pt x="148" y="10"/>
                    </a:moveTo>
                    <a:cubicBezTo>
                      <a:pt x="145" y="8"/>
                      <a:pt x="143" y="7"/>
                      <a:pt x="138" y="7"/>
                    </a:cubicBezTo>
                    <a:cubicBezTo>
                      <a:pt x="138" y="7"/>
                      <a:pt x="138" y="7"/>
                      <a:pt x="138" y="7"/>
                    </a:cubicBezTo>
                    <a:cubicBezTo>
                      <a:pt x="134" y="7"/>
                      <a:pt x="129" y="6"/>
                      <a:pt x="124" y="4"/>
                    </a:cubicBezTo>
                    <a:cubicBezTo>
                      <a:pt x="123" y="4"/>
                      <a:pt x="121" y="3"/>
                      <a:pt x="120" y="3"/>
                    </a:cubicBezTo>
                    <a:cubicBezTo>
                      <a:pt x="118" y="1"/>
                      <a:pt x="115" y="0"/>
                      <a:pt x="112" y="0"/>
                    </a:cubicBezTo>
                    <a:cubicBezTo>
                      <a:pt x="110" y="0"/>
                      <a:pt x="108" y="1"/>
                      <a:pt x="107" y="2"/>
                    </a:cubicBezTo>
                    <a:cubicBezTo>
                      <a:pt x="106" y="2"/>
                      <a:pt x="105" y="3"/>
                      <a:pt x="104" y="4"/>
                    </a:cubicBezTo>
                    <a:cubicBezTo>
                      <a:pt x="103" y="5"/>
                      <a:pt x="102" y="6"/>
                      <a:pt x="101" y="6"/>
                    </a:cubicBezTo>
                    <a:cubicBezTo>
                      <a:pt x="101" y="6"/>
                      <a:pt x="99" y="5"/>
                      <a:pt x="98" y="4"/>
                    </a:cubicBezTo>
                    <a:cubicBezTo>
                      <a:pt x="97" y="4"/>
                      <a:pt x="96" y="3"/>
                      <a:pt x="95" y="3"/>
                    </a:cubicBezTo>
                    <a:cubicBezTo>
                      <a:pt x="93" y="2"/>
                      <a:pt x="92" y="2"/>
                      <a:pt x="90" y="2"/>
                    </a:cubicBezTo>
                    <a:cubicBezTo>
                      <a:pt x="89" y="2"/>
                      <a:pt x="87" y="2"/>
                      <a:pt x="86" y="3"/>
                    </a:cubicBezTo>
                    <a:cubicBezTo>
                      <a:pt x="83" y="4"/>
                      <a:pt x="82" y="4"/>
                      <a:pt x="79" y="4"/>
                    </a:cubicBezTo>
                    <a:cubicBezTo>
                      <a:pt x="76" y="4"/>
                      <a:pt x="76" y="4"/>
                      <a:pt x="76" y="4"/>
                    </a:cubicBezTo>
                    <a:cubicBezTo>
                      <a:pt x="76" y="6"/>
                      <a:pt x="76" y="6"/>
                      <a:pt x="76" y="6"/>
                    </a:cubicBezTo>
                    <a:cubicBezTo>
                      <a:pt x="76" y="7"/>
                      <a:pt x="76" y="8"/>
                      <a:pt x="75" y="10"/>
                    </a:cubicBezTo>
                    <a:cubicBezTo>
                      <a:pt x="75" y="9"/>
                      <a:pt x="74" y="9"/>
                      <a:pt x="73" y="8"/>
                    </a:cubicBezTo>
                    <a:cubicBezTo>
                      <a:pt x="71" y="6"/>
                      <a:pt x="70" y="6"/>
                      <a:pt x="68" y="6"/>
                    </a:cubicBezTo>
                    <a:cubicBezTo>
                      <a:pt x="67" y="6"/>
                      <a:pt x="67" y="6"/>
                      <a:pt x="67" y="6"/>
                    </a:cubicBezTo>
                    <a:cubicBezTo>
                      <a:pt x="65" y="6"/>
                      <a:pt x="63" y="6"/>
                      <a:pt x="62" y="6"/>
                    </a:cubicBezTo>
                    <a:cubicBezTo>
                      <a:pt x="60" y="5"/>
                      <a:pt x="57" y="5"/>
                      <a:pt x="55" y="5"/>
                    </a:cubicBezTo>
                    <a:cubicBezTo>
                      <a:pt x="53" y="5"/>
                      <a:pt x="52" y="4"/>
                      <a:pt x="51" y="4"/>
                    </a:cubicBezTo>
                    <a:cubicBezTo>
                      <a:pt x="49" y="3"/>
                      <a:pt x="47" y="2"/>
                      <a:pt x="45" y="2"/>
                    </a:cubicBezTo>
                    <a:cubicBezTo>
                      <a:pt x="45" y="2"/>
                      <a:pt x="44" y="2"/>
                      <a:pt x="44" y="2"/>
                    </a:cubicBezTo>
                    <a:cubicBezTo>
                      <a:pt x="43" y="1"/>
                      <a:pt x="42" y="1"/>
                      <a:pt x="40" y="1"/>
                    </a:cubicBezTo>
                    <a:cubicBezTo>
                      <a:pt x="40" y="1"/>
                      <a:pt x="40" y="1"/>
                      <a:pt x="39" y="1"/>
                    </a:cubicBezTo>
                    <a:cubicBezTo>
                      <a:pt x="39" y="1"/>
                      <a:pt x="38" y="2"/>
                      <a:pt x="37" y="2"/>
                    </a:cubicBezTo>
                    <a:cubicBezTo>
                      <a:pt x="36" y="2"/>
                      <a:pt x="36" y="2"/>
                      <a:pt x="36" y="2"/>
                    </a:cubicBezTo>
                    <a:cubicBezTo>
                      <a:pt x="35" y="7"/>
                      <a:pt x="35" y="7"/>
                      <a:pt x="35" y="7"/>
                    </a:cubicBezTo>
                    <a:cubicBezTo>
                      <a:pt x="35" y="9"/>
                      <a:pt x="34" y="11"/>
                      <a:pt x="34" y="12"/>
                    </a:cubicBezTo>
                    <a:cubicBezTo>
                      <a:pt x="33" y="15"/>
                      <a:pt x="32" y="18"/>
                      <a:pt x="31" y="20"/>
                    </a:cubicBezTo>
                    <a:cubicBezTo>
                      <a:pt x="31" y="21"/>
                      <a:pt x="31" y="21"/>
                      <a:pt x="31" y="21"/>
                    </a:cubicBezTo>
                    <a:cubicBezTo>
                      <a:pt x="30" y="22"/>
                      <a:pt x="30" y="24"/>
                      <a:pt x="29" y="26"/>
                    </a:cubicBezTo>
                    <a:cubicBezTo>
                      <a:pt x="28" y="28"/>
                      <a:pt x="28" y="31"/>
                      <a:pt x="28" y="33"/>
                    </a:cubicBezTo>
                    <a:cubicBezTo>
                      <a:pt x="28" y="33"/>
                      <a:pt x="28" y="34"/>
                      <a:pt x="29" y="35"/>
                    </a:cubicBezTo>
                    <a:cubicBezTo>
                      <a:pt x="29" y="36"/>
                      <a:pt x="29" y="37"/>
                      <a:pt x="29" y="38"/>
                    </a:cubicBezTo>
                    <a:cubicBezTo>
                      <a:pt x="29" y="42"/>
                      <a:pt x="23" y="46"/>
                      <a:pt x="20" y="46"/>
                    </a:cubicBezTo>
                    <a:cubicBezTo>
                      <a:pt x="20" y="46"/>
                      <a:pt x="20" y="46"/>
                      <a:pt x="20" y="46"/>
                    </a:cubicBezTo>
                    <a:cubicBezTo>
                      <a:pt x="19" y="46"/>
                      <a:pt x="18" y="46"/>
                      <a:pt x="17" y="46"/>
                    </a:cubicBezTo>
                    <a:cubicBezTo>
                      <a:pt x="16" y="46"/>
                      <a:pt x="16" y="46"/>
                      <a:pt x="15" y="46"/>
                    </a:cubicBezTo>
                    <a:cubicBezTo>
                      <a:pt x="15" y="46"/>
                      <a:pt x="14" y="46"/>
                      <a:pt x="14" y="46"/>
                    </a:cubicBezTo>
                    <a:cubicBezTo>
                      <a:pt x="13" y="46"/>
                      <a:pt x="12" y="47"/>
                      <a:pt x="12" y="47"/>
                    </a:cubicBezTo>
                    <a:cubicBezTo>
                      <a:pt x="11" y="48"/>
                      <a:pt x="10" y="49"/>
                      <a:pt x="8" y="49"/>
                    </a:cubicBezTo>
                    <a:cubicBezTo>
                      <a:pt x="6" y="49"/>
                      <a:pt x="5" y="50"/>
                      <a:pt x="5" y="51"/>
                    </a:cubicBezTo>
                    <a:cubicBezTo>
                      <a:pt x="4" y="53"/>
                      <a:pt x="4" y="54"/>
                      <a:pt x="5" y="57"/>
                    </a:cubicBezTo>
                    <a:cubicBezTo>
                      <a:pt x="7" y="61"/>
                      <a:pt x="7" y="65"/>
                      <a:pt x="6" y="70"/>
                    </a:cubicBezTo>
                    <a:cubicBezTo>
                      <a:pt x="5" y="72"/>
                      <a:pt x="4" y="73"/>
                      <a:pt x="3" y="75"/>
                    </a:cubicBezTo>
                    <a:cubicBezTo>
                      <a:pt x="2" y="76"/>
                      <a:pt x="1" y="78"/>
                      <a:pt x="1" y="79"/>
                    </a:cubicBezTo>
                    <a:cubicBezTo>
                      <a:pt x="0" y="84"/>
                      <a:pt x="3" y="89"/>
                      <a:pt x="4" y="91"/>
                    </a:cubicBezTo>
                    <a:cubicBezTo>
                      <a:pt x="4" y="93"/>
                      <a:pt x="5" y="94"/>
                      <a:pt x="6" y="96"/>
                    </a:cubicBezTo>
                    <a:cubicBezTo>
                      <a:pt x="9" y="99"/>
                      <a:pt x="11" y="103"/>
                      <a:pt x="12" y="107"/>
                    </a:cubicBezTo>
                    <a:cubicBezTo>
                      <a:pt x="13" y="110"/>
                      <a:pt x="14" y="113"/>
                      <a:pt x="17" y="113"/>
                    </a:cubicBezTo>
                    <a:cubicBezTo>
                      <a:pt x="17" y="114"/>
                      <a:pt x="17" y="114"/>
                      <a:pt x="17" y="114"/>
                    </a:cubicBezTo>
                    <a:cubicBezTo>
                      <a:pt x="18" y="114"/>
                      <a:pt x="18" y="114"/>
                      <a:pt x="18" y="114"/>
                    </a:cubicBezTo>
                    <a:cubicBezTo>
                      <a:pt x="18" y="114"/>
                      <a:pt x="19" y="114"/>
                      <a:pt x="20" y="113"/>
                    </a:cubicBezTo>
                    <a:cubicBezTo>
                      <a:pt x="20" y="113"/>
                      <a:pt x="21" y="113"/>
                      <a:pt x="22" y="113"/>
                    </a:cubicBezTo>
                    <a:cubicBezTo>
                      <a:pt x="22" y="113"/>
                      <a:pt x="23" y="113"/>
                      <a:pt x="23" y="113"/>
                    </a:cubicBezTo>
                    <a:cubicBezTo>
                      <a:pt x="27" y="115"/>
                      <a:pt x="28" y="120"/>
                      <a:pt x="29" y="125"/>
                    </a:cubicBezTo>
                    <a:cubicBezTo>
                      <a:pt x="29" y="127"/>
                      <a:pt x="29" y="129"/>
                      <a:pt x="29" y="130"/>
                    </a:cubicBezTo>
                    <a:cubicBezTo>
                      <a:pt x="31" y="136"/>
                      <a:pt x="34" y="142"/>
                      <a:pt x="36" y="147"/>
                    </a:cubicBezTo>
                    <a:cubicBezTo>
                      <a:pt x="37" y="149"/>
                      <a:pt x="37" y="149"/>
                      <a:pt x="37" y="149"/>
                    </a:cubicBezTo>
                    <a:cubicBezTo>
                      <a:pt x="38" y="152"/>
                      <a:pt x="40" y="155"/>
                      <a:pt x="42" y="158"/>
                    </a:cubicBezTo>
                    <a:cubicBezTo>
                      <a:pt x="42" y="159"/>
                      <a:pt x="43" y="160"/>
                      <a:pt x="44" y="161"/>
                    </a:cubicBezTo>
                    <a:cubicBezTo>
                      <a:pt x="44" y="161"/>
                      <a:pt x="44" y="161"/>
                      <a:pt x="44" y="161"/>
                    </a:cubicBezTo>
                    <a:cubicBezTo>
                      <a:pt x="45" y="163"/>
                      <a:pt x="46" y="164"/>
                      <a:pt x="47" y="165"/>
                    </a:cubicBezTo>
                    <a:cubicBezTo>
                      <a:pt x="47" y="165"/>
                      <a:pt x="49" y="168"/>
                      <a:pt x="49" y="170"/>
                    </a:cubicBezTo>
                    <a:cubicBezTo>
                      <a:pt x="50" y="173"/>
                      <a:pt x="50" y="173"/>
                      <a:pt x="50" y="173"/>
                    </a:cubicBezTo>
                    <a:cubicBezTo>
                      <a:pt x="52" y="172"/>
                      <a:pt x="52" y="172"/>
                      <a:pt x="52" y="172"/>
                    </a:cubicBezTo>
                    <a:cubicBezTo>
                      <a:pt x="54" y="172"/>
                      <a:pt x="55" y="172"/>
                      <a:pt x="57" y="172"/>
                    </a:cubicBezTo>
                    <a:cubicBezTo>
                      <a:pt x="57" y="172"/>
                      <a:pt x="58" y="172"/>
                      <a:pt x="59" y="172"/>
                    </a:cubicBezTo>
                    <a:cubicBezTo>
                      <a:pt x="60" y="172"/>
                      <a:pt x="61" y="172"/>
                      <a:pt x="62" y="172"/>
                    </a:cubicBezTo>
                    <a:cubicBezTo>
                      <a:pt x="64" y="173"/>
                      <a:pt x="66" y="173"/>
                      <a:pt x="68" y="174"/>
                    </a:cubicBezTo>
                    <a:cubicBezTo>
                      <a:pt x="69" y="174"/>
                      <a:pt x="69" y="174"/>
                      <a:pt x="70" y="174"/>
                    </a:cubicBezTo>
                    <a:cubicBezTo>
                      <a:pt x="70" y="175"/>
                      <a:pt x="71" y="175"/>
                      <a:pt x="71" y="175"/>
                    </a:cubicBezTo>
                    <a:cubicBezTo>
                      <a:pt x="74" y="176"/>
                      <a:pt x="74" y="176"/>
                      <a:pt x="74" y="176"/>
                    </a:cubicBezTo>
                    <a:cubicBezTo>
                      <a:pt x="74" y="174"/>
                      <a:pt x="74" y="174"/>
                      <a:pt x="74" y="174"/>
                    </a:cubicBezTo>
                    <a:cubicBezTo>
                      <a:pt x="74" y="174"/>
                      <a:pt x="74" y="174"/>
                      <a:pt x="74" y="174"/>
                    </a:cubicBezTo>
                    <a:cubicBezTo>
                      <a:pt x="76" y="171"/>
                      <a:pt x="75" y="168"/>
                      <a:pt x="73" y="165"/>
                    </a:cubicBezTo>
                    <a:cubicBezTo>
                      <a:pt x="73" y="164"/>
                      <a:pt x="72" y="163"/>
                      <a:pt x="71" y="163"/>
                    </a:cubicBezTo>
                    <a:cubicBezTo>
                      <a:pt x="70" y="161"/>
                      <a:pt x="69" y="160"/>
                      <a:pt x="69" y="158"/>
                    </a:cubicBezTo>
                    <a:cubicBezTo>
                      <a:pt x="68" y="156"/>
                      <a:pt x="70" y="155"/>
                      <a:pt x="72" y="154"/>
                    </a:cubicBezTo>
                    <a:cubicBezTo>
                      <a:pt x="72" y="154"/>
                      <a:pt x="73" y="153"/>
                      <a:pt x="73" y="152"/>
                    </a:cubicBezTo>
                    <a:cubicBezTo>
                      <a:pt x="74" y="152"/>
                      <a:pt x="74" y="151"/>
                      <a:pt x="74" y="151"/>
                    </a:cubicBezTo>
                    <a:cubicBezTo>
                      <a:pt x="75" y="149"/>
                      <a:pt x="76" y="149"/>
                      <a:pt x="77" y="149"/>
                    </a:cubicBezTo>
                    <a:cubicBezTo>
                      <a:pt x="77" y="149"/>
                      <a:pt x="78" y="149"/>
                      <a:pt x="79" y="150"/>
                    </a:cubicBezTo>
                    <a:cubicBezTo>
                      <a:pt x="80" y="150"/>
                      <a:pt x="80" y="151"/>
                      <a:pt x="81" y="151"/>
                    </a:cubicBezTo>
                    <a:cubicBezTo>
                      <a:pt x="82" y="152"/>
                      <a:pt x="82" y="152"/>
                      <a:pt x="84" y="152"/>
                    </a:cubicBezTo>
                    <a:cubicBezTo>
                      <a:pt x="84" y="152"/>
                      <a:pt x="84" y="152"/>
                      <a:pt x="84" y="152"/>
                    </a:cubicBezTo>
                    <a:cubicBezTo>
                      <a:pt x="85" y="152"/>
                      <a:pt x="86" y="152"/>
                      <a:pt x="87" y="152"/>
                    </a:cubicBezTo>
                    <a:cubicBezTo>
                      <a:pt x="87" y="152"/>
                      <a:pt x="87" y="152"/>
                      <a:pt x="87" y="152"/>
                    </a:cubicBezTo>
                    <a:cubicBezTo>
                      <a:pt x="88" y="152"/>
                      <a:pt x="89" y="151"/>
                      <a:pt x="90" y="151"/>
                    </a:cubicBezTo>
                    <a:cubicBezTo>
                      <a:pt x="91" y="151"/>
                      <a:pt x="91" y="151"/>
                      <a:pt x="91" y="151"/>
                    </a:cubicBezTo>
                    <a:cubicBezTo>
                      <a:pt x="93" y="151"/>
                      <a:pt x="94" y="150"/>
                      <a:pt x="96" y="150"/>
                    </a:cubicBezTo>
                    <a:cubicBezTo>
                      <a:pt x="98" y="149"/>
                      <a:pt x="99" y="149"/>
                      <a:pt x="100" y="148"/>
                    </a:cubicBezTo>
                    <a:cubicBezTo>
                      <a:pt x="101" y="148"/>
                      <a:pt x="102" y="148"/>
                      <a:pt x="103" y="148"/>
                    </a:cubicBezTo>
                    <a:cubicBezTo>
                      <a:pt x="103" y="148"/>
                      <a:pt x="104" y="147"/>
                      <a:pt x="105" y="147"/>
                    </a:cubicBezTo>
                    <a:cubicBezTo>
                      <a:pt x="106" y="146"/>
                      <a:pt x="107" y="145"/>
                      <a:pt x="108" y="145"/>
                    </a:cubicBezTo>
                    <a:cubicBezTo>
                      <a:pt x="109" y="145"/>
                      <a:pt x="109" y="145"/>
                      <a:pt x="109" y="145"/>
                    </a:cubicBezTo>
                    <a:cubicBezTo>
                      <a:pt x="111" y="146"/>
                      <a:pt x="112" y="147"/>
                      <a:pt x="112" y="148"/>
                    </a:cubicBezTo>
                    <a:cubicBezTo>
                      <a:pt x="113" y="149"/>
                      <a:pt x="113" y="149"/>
                      <a:pt x="113" y="150"/>
                    </a:cubicBezTo>
                    <a:cubicBezTo>
                      <a:pt x="114" y="151"/>
                      <a:pt x="115" y="151"/>
                      <a:pt x="117" y="152"/>
                    </a:cubicBezTo>
                    <a:cubicBezTo>
                      <a:pt x="118" y="152"/>
                      <a:pt x="119" y="153"/>
                      <a:pt x="120" y="154"/>
                    </a:cubicBezTo>
                    <a:cubicBezTo>
                      <a:pt x="122" y="155"/>
                      <a:pt x="123" y="156"/>
                      <a:pt x="123" y="156"/>
                    </a:cubicBezTo>
                    <a:cubicBezTo>
                      <a:pt x="126" y="157"/>
                      <a:pt x="126" y="157"/>
                      <a:pt x="126" y="157"/>
                    </a:cubicBezTo>
                    <a:cubicBezTo>
                      <a:pt x="126" y="155"/>
                      <a:pt x="126" y="155"/>
                      <a:pt x="126" y="155"/>
                    </a:cubicBezTo>
                    <a:cubicBezTo>
                      <a:pt x="128" y="154"/>
                      <a:pt x="129" y="151"/>
                      <a:pt x="130" y="149"/>
                    </a:cubicBezTo>
                    <a:cubicBezTo>
                      <a:pt x="131" y="147"/>
                      <a:pt x="132" y="146"/>
                      <a:pt x="133" y="144"/>
                    </a:cubicBezTo>
                    <a:cubicBezTo>
                      <a:pt x="134" y="143"/>
                      <a:pt x="134" y="143"/>
                      <a:pt x="134" y="143"/>
                    </a:cubicBezTo>
                    <a:cubicBezTo>
                      <a:pt x="135" y="141"/>
                      <a:pt x="136" y="139"/>
                      <a:pt x="137" y="136"/>
                    </a:cubicBezTo>
                    <a:cubicBezTo>
                      <a:pt x="137" y="133"/>
                      <a:pt x="138" y="130"/>
                      <a:pt x="138" y="127"/>
                    </a:cubicBezTo>
                    <a:cubicBezTo>
                      <a:pt x="138" y="126"/>
                      <a:pt x="138" y="125"/>
                      <a:pt x="138" y="124"/>
                    </a:cubicBezTo>
                    <a:cubicBezTo>
                      <a:pt x="138" y="122"/>
                      <a:pt x="138" y="120"/>
                      <a:pt x="139" y="118"/>
                    </a:cubicBezTo>
                    <a:cubicBezTo>
                      <a:pt x="140" y="117"/>
                      <a:pt x="141" y="116"/>
                      <a:pt x="142" y="115"/>
                    </a:cubicBezTo>
                    <a:cubicBezTo>
                      <a:pt x="142" y="114"/>
                      <a:pt x="143" y="113"/>
                      <a:pt x="144" y="112"/>
                    </a:cubicBezTo>
                    <a:cubicBezTo>
                      <a:pt x="146" y="106"/>
                      <a:pt x="145" y="102"/>
                      <a:pt x="141" y="97"/>
                    </a:cubicBezTo>
                    <a:cubicBezTo>
                      <a:pt x="134" y="88"/>
                      <a:pt x="131" y="78"/>
                      <a:pt x="131" y="68"/>
                    </a:cubicBezTo>
                    <a:cubicBezTo>
                      <a:pt x="131" y="66"/>
                      <a:pt x="131" y="65"/>
                      <a:pt x="131" y="64"/>
                    </a:cubicBezTo>
                    <a:cubicBezTo>
                      <a:pt x="131" y="62"/>
                      <a:pt x="131" y="60"/>
                      <a:pt x="131" y="59"/>
                    </a:cubicBezTo>
                    <a:cubicBezTo>
                      <a:pt x="131" y="58"/>
                      <a:pt x="130" y="57"/>
                      <a:pt x="130" y="56"/>
                    </a:cubicBezTo>
                    <a:cubicBezTo>
                      <a:pt x="129" y="54"/>
                      <a:pt x="129" y="52"/>
                      <a:pt x="129" y="51"/>
                    </a:cubicBezTo>
                    <a:cubicBezTo>
                      <a:pt x="129" y="45"/>
                      <a:pt x="133" y="39"/>
                      <a:pt x="137" y="35"/>
                    </a:cubicBezTo>
                    <a:cubicBezTo>
                      <a:pt x="140" y="32"/>
                      <a:pt x="145" y="27"/>
                      <a:pt x="146" y="23"/>
                    </a:cubicBezTo>
                    <a:cubicBezTo>
                      <a:pt x="146" y="22"/>
                      <a:pt x="146" y="22"/>
                      <a:pt x="146" y="21"/>
                    </a:cubicBezTo>
                    <a:cubicBezTo>
                      <a:pt x="147" y="20"/>
                      <a:pt x="147" y="18"/>
                      <a:pt x="148" y="16"/>
                    </a:cubicBezTo>
                    <a:cubicBezTo>
                      <a:pt x="149" y="15"/>
                      <a:pt x="150" y="14"/>
                      <a:pt x="150" y="13"/>
                    </a:cubicBezTo>
                    <a:cubicBezTo>
                      <a:pt x="151" y="11"/>
                      <a:pt x="151" y="11"/>
                      <a:pt x="151" y="11"/>
                    </a:cubicBezTo>
                    <a:cubicBezTo>
                      <a:pt x="151" y="11"/>
                      <a:pt x="148" y="10"/>
                      <a:pt x="148"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5" name="Freeform 20">
                <a:extLst>
                  <a:ext uri="{FF2B5EF4-FFF2-40B4-BE49-F238E27FC236}">
                    <a16:creationId xmlns:a16="http://schemas.microsoft.com/office/drawing/2014/main" id="{12614289-9273-49E8-8E94-22A2F33B928F}"/>
                  </a:ext>
                </a:extLst>
              </p:cNvPr>
              <p:cNvSpPr>
                <a:spLocks/>
              </p:cNvSpPr>
              <p:nvPr/>
            </p:nvSpPr>
            <p:spPr bwMode="auto">
              <a:xfrm>
                <a:off x="1590" y="804"/>
                <a:ext cx="748" cy="1165"/>
              </a:xfrm>
              <a:custGeom>
                <a:avLst/>
                <a:gdLst>
                  <a:gd name="T0" fmla="*/ 471 w 488"/>
                  <a:gd name="T1" fmla="*/ 655 h 760"/>
                  <a:gd name="T2" fmla="*/ 473 w 488"/>
                  <a:gd name="T3" fmla="*/ 600 h 760"/>
                  <a:gd name="T4" fmla="*/ 476 w 488"/>
                  <a:gd name="T5" fmla="*/ 578 h 760"/>
                  <a:gd name="T6" fmla="*/ 477 w 488"/>
                  <a:gd name="T7" fmla="*/ 526 h 760"/>
                  <a:gd name="T8" fmla="*/ 427 w 488"/>
                  <a:gd name="T9" fmla="*/ 455 h 760"/>
                  <a:gd name="T10" fmla="*/ 406 w 488"/>
                  <a:gd name="T11" fmla="*/ 394 h 760"/>
                  <a:gd name="T12" fmla="*/ 366 w 488"/>
                  <a:gd name="T13" fmla="*/ 413 h 760"/>
                  <a:gd name="T14" fmla="*/ 341 w 488"/>
                  <a:gd name="T15" fmla="*/ 392 h 760"/>
                  <a:gd name="T16" fmla="*/ 325 w 488"/>
                  <a:gd name="T17" fmla="*/ 389 h 760"/>
                  <a:gd name="T18" fmla="*/ 316 w 488"/>
                  <a:gd name="T19" fmla="*/ 368 h 760"/>
                  <a:gd name="T20" fmla="*/ 294 w 488"/>
                  <a:gd name="T21" fmla="*/ 339 h 760"/>
                  <a:gd name="T22" fmla="*/ 276 w 488"/>
                  <a:gd name="T23" fmla="*/ 308 h 760"/>
                  <a:gd name="T24" fmla="*/ 283 w 488"/>
                  <a:gd name="T25" fmla="*/ 295 h 760"/>
                  <a:gd name="T26" fmla="*/ 309 w 488"/>
                  <a:gd name="T27" fmla="*/ 225 h 760"/>
                  <a:gd name="T28" fmla="*/ 358 w 488"/>
                  <a:gd name="T29" fmla="*/ 184 h 760"/>
                  <a:gd name="T30" fmla="*/ 376 w 488"/>
                  <a:gd name="T31" fmla="*/ 180 h 760"/>
                  <a:gd name="T32" fmla="*/ 407 w 488"/>
                  <a:gd name="T33" fmla="*/ 177 h 760"/>
                  <a:gd name="T34" fmla="*/ 401 w 488"/>
                  <a:gd name="T35" fmla="*/ 155 h 760"/>
                  <a:gd name="T36" fmla="*/ 397 w 488"/>
                  <a:gd name="T37" fmla="*/ 138 h 760"/>
                  <a:gd name="T38" fmla="*/ 386 w 488"/>
                  <a:gd name="T39" fmla="*/ 94 h 760"/>
                  <a:gd name="T40" fmla="*/ 366 w 488"/>
                  <a:gd name="T41" fmla="*/ 96 h 760"/>
                  <a:gd name="T42" fmla="*/ 348 w 488"/>
                  <a:gd name="T43" fmla="*/ 92 h 760"/>
                  <a:gd name="T44" fmla="*/ 326 w 488"/>
                  <a:gd name="T45" fmla="*/ 100 h 760"/>
                  <a:gd name="T46" fmla="*/ 300 w 488"/>
                  <a:gd name="T47" fmla="*/ 89 h 760"/>
                  <a:gd name="T48" fmla="*/ 285 w 488"/>
                  <a:gd name="T49" fmla="*/ 62 h 760"/>
                  <a:gd name="T50" fmla="*/ 256 w 488"/>
                  <a:gd name="T51" fmla="*/ 39 h 760"/>
                  <a:gd name="T52" fmla="*/ 254 w 488"/>
                  <a:gd name="T53" fmla="*/ 30 h 760"/>
                  <a:gd name="T54" fmla="*/ 236 w 488"/>
                  <a:gd name="T55" fmla="*/ 8 h 760"/>
                  <a:gd name="T56" fmla="*/ 222 w 488"/>
                  <a:gd name="T57" fmla="*/ 3 h 760"/>
                  <a:gd name="T58" fmla="*/ 212 w 488"/>
                  <a:gd name="T59" fmla="*/ 0 h 760"/>
                  <a:gd name="T60" fmla="*/ 217 w 488"/>
                  <a:gd name="T61" fmla="*/ 40 h 760"/>
                  <a:gd name="T62" fmla="*/ 167 w 488"/>
                  <a:gd name="T63" fmla="*/ 105 h 760"/>
                  <a:gd name="T64" fmla="*/ 118 w 488"/>
                  <a:gd name="T65" fmla="*/ 135 h 760"/>
                  <a:gd name="T66" fmla="*/ 111 w 488"/>
                  <a:gd name="T67" fmla="*/ 143 h 760"/>
                  <a:gd name="T68" fmla="*/ 97 w 488"/>
                  <a:gd name="T69" fmla="*/ 190 h 760"/>
                  <a:gd name="T70" fmla="*/ 61 w 488"/>
                  <a:gd name="T71" fmla="*/ 183 h 760"/>
                  <a:gd name="T72" fmla="*/ 46 w 488"/>
                  <a:gd name="T73" fmla="*/ 177 h 760"/>
                  <a:gd name="T74" fmla="*/ 34 w 488"/>
                  <a:gd name="T75" fmla="*/ 171 h 760"/>
                  <a:gd name="T76" fmla="*/ 41 w 488"/>
                  <a:gd name="T77" fmla="*/ 148 h 760"/>
                  <a:gd name="T78" fmla="*/ 19 w 488"/>
                  <a:gd name="T79" fmla="*/ 152 h 760"/>
                  <a:gd name="T80" fmla="*/ 7 w 488"/>
                  <a:gd name="T81" fmla="*/ 201 h 760"/>
                  <a:gd name="T82" fmla="*/ 18 w 488"/>
                  <a:gd name="T83" fmla="*/ 237 h 760"/>
                  <a:gd name="T84" fmla="*/ 25 w 488"/>
                  <a:gd name="T85" fmla="*/ 260 h 760"/>
                  <a:gd name="T86" fmla="*/ 72 w 488"/>
                  <a:gd name="T87" fmla="*/ 311 h 760"/>
                  <a:gd name="T88" fmla="*/ 100 w 488"/>
                  <a:gd name="T89" fmla="*/ 352 h 760"/>
                  <a:gd name="T90" fmla="*/ 125 w 488"/>
                  <a:gd name="T91" fmla="*/ 409 h 760"/>
                  <a:gd name="T92" fmla="*/ 150 w 488"/>
                  <a:gd name="T93" fmla="*/ 464 h 760"/>
                  <a:gd name="T94" fmla="*/ 193 w 488"/>
                  <a:gd name="T95" fmla="*/ 525 h 760"/>
                  <a:gd name="T96" fmla="*/ 211 w 488"/>
                  <a:gd name="T97" fmla="*/ 579 h 760"/>
                  <a:gd name="T98" fmla="*/ 223 w 488"/>
                  <a:gd name="T99" fmla="*/ 599 h 760"/>
                  <a:gd name="T100" fmla="*/ 272 w 488"/>
                  <a:gd name="T101" fmla="*/ 646 h 760"/>
                  <a:gd name="T102" fmla="*/ 343 w 488"/>
                  <a:gd name="T103" fmla="*/ 685 h 760"/>
                  <a:gd name="T104" fmla="*/ 402 w 488"/>
                  <a:gd name="T105" fmla="*/ 724 h 760"/>
                  <a:gd name="T106" fmla="*/ 441 w 488"/>
                  <a:gd name="T107" fmla="*/ 758 h 760"/>
                  <a:gd name="T108" fmla="*/ 461 w 488"/>
                  <a:gd name="T109" fmla="*/ 736 h 760"/>
                  <a:gd name="T110" fmla="*/ 470 w 488"/>
                  <a:gd name="T111" fmla="*/ 7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8" h="760">
                    <a:moveTo>
                      <a:pt x="486" y="679"/>
                    </a:moveTo>
                    <a:cubicBezTo>
                      <a:pt x="487" y="678"/>
                      <a:pt x="488" y="676"/>
                      <a:pt x="486" y="674"/>
                    </a:cubicBezTo>
                    <a:cubicBezTo>
                      <a:pt x="485" y="672"/>
                      <a:pt x="484" y="672"/>
                      <a:pt x="482" y="671"/>
                    </a:cubicBezTo>
                    <a:cubicBezTo>
                      <a:pt x="481" y="671"/>
                      <a:pt x="480" y="670"/>
                      <a:pt x="479" y="669"/>
                    </a:cubicBezTo>
                    <a:cubicBezTo>
                      <a:pt x="477" y="667"/>
                      <a:pt x="474" y="663"/>
                      <a:pt x="473" y="660"/>
                    </a:cubicBezTo>
                    <a:cubicBezTo>
                      <a:pt x="472" y="658"/>
                      <a:pt x="472" y="656"/>
                      <a:pt x="471" y="655"/>
                    </a:cubicBezTo>
                    <a:cubicBezTo>
                      <a:pt x="471" y="655"/>
                      <a:pt x="471" y="655"/>
                      <a:pt x="471" y="655"/>
                    </a:cubicBezTo>
                    <a:cubicBezTo>
                      <a:pt x="469" y="651"/>
                      <a:pt x="467" y="646"/>
                      <a:pt x="468" y="642"/>
                    </a:cubicBezTo>
                    <a:cubicBezTo>
                      <a:pt x="468" y="640"/>
                      <a:pt x="469" y="638"/>
                      <a:pt x="471" y="637"/>
                    </a:cubicBezTo>
                    <a:cubicBezTo>
                      <a:pt x="472" y="635"/>
                      <a:pt x="473" y="634"/>
                      <a:pt x="473" y="632"/>
                    </a:cubicBezTo>
                    <a:cubicBezTo>
                      <a:pt x="474" y="628"/>
                      <a:pt x="471" y="626"/>
                      <a:pt x="469" y="623"/>
                    </a:cubicBezTo>
                    <a:cubicBezTo>
                      <a:pt x="467" y="620"/>
                      <a:pt x="464" y="618"/>
                      <a:pt x="465" y="613"/>
                    </a:cubicBezTo>
                    <a:cubicBezTo>
                      <a:pt x="466" y="609"/>
                      <a:pt x="468" y="606"/>
                      <a:pt x="471" y="602"/>
                    </a:cubicBezTo>
                    <a:cubicBezTo>
                      <a:pt x="472" y="602"/>
                      <a:pt x="473" y="601"/>
                      <a:pt x="473" y="600"/>
                    </a:cubicBezTo>
                    <a:cubicBezTo>
                      <a:pt x="475" y="598"/>
                      <a:pt x="475" y="596"/>
                      <a:pt x="475" y="594"/>
                    </a:cubicBezTo>
                    <a:cubicBezTo>
                      <a:pt x="476" y="592"/>
                      <a:pt x="476" y="589"/>
                      <a:pt x="478" y="587"/>
                    </a:cubicBezTo>
                    <a:cubicBezTo>
                      <a:pt x="479" y="587"/>
                      <a:pt x="479" y="587"/>
                      <a:pt x="479" y="586"/>
                    </a:cubicBezTo>
                    <a:cubicBezTo>
                      <a:pt x="481" y="585"/>
                      <a:pt x="481" y="585"/>
                      <a:pt x="481" y="585"/>
                    </a:cubicBezTo>
                    <a:cubicBezTo>
                      <a:pt x="481" y="584"/>
                      <a:pt x="481" y="584"/>
                      <a:pt x="481" y="584"/>
                    </a:cubicBezTo>
                    <a:cubicBezTo>
                      <a:pt x="480" y="582"/>
                      <a:pt x="479" y="581"/>
                      <a:pt x="478" y="580"/>
                    </a:cubicBezTo>
                    <a:cubicBezTo>
                      <a:pt x="478" y="579"/>
                      <a:pt x="477" y="578"/>
                      <a:pt x="476" y="578"/>
                    </a:cubicBezTo>
                    <a:cubicBezTo>
                      <a:pt x="475" y="576"/>
                      <a:pt x="474" y="573"/>
                      <a:pt x="474" y="571"/>
                    </a:cubicBezTo>
                    <a:cubicBezTo>
                      <a:pt x="473" y="570"/>
                      <a:pt x="473" y="570"/>
                      <a:pt x="473" y="570"/>
                    </a:cubicBezTo>
                    <a:cubicBezTo>
                      <a:pt x="472" y="565"/>
                      <a:pt x="472" y="560"/>
                      <a:pt x="472" y="555"/>
                    </a:cubicBezTo>
                    <a:cubicBezTo>
                      <a:pt x="473" y="551"/>
                      <a:pt x="473" y="547"/>
                      <a:pt x="472" y="543"/>
                    </a:cubicBezTo>
                    <a:cubicBezTo>
                      <a:pt x="472" y="543"/>
                      <a:pt x="472" y="543"/>
                      <a:pt x="472" y="543"/>
                    </a:cubicBezTo>
                    <a:cubicBezTo>
                      <a:pt x="472" y="539"/>
                      <a:pt x="471" y="535"/>
                      <a:pt x="473" y="531"/>
                    </a:cubicBezTo>
                    <a:cubicBezTo>
                      <a:pt x="474" y="529"/>
                      <a:pt x="475" y="528"/>
                      <a:pt x="477" y="526"/>
                    </a:cubicBezTo>
                    <a:cubicBezTo>
                      <a:pt x="478" y="525"/>
                      <a:pt x="480" y="523"/>
                      <a:pt x="481" y="521"/>
                    </a:cubicBezTo>
                    <a:cubicBezTo>
                      <a:pt x="482" y="519"/>
                      <a:pt x="481" y="513"/>
                      <a:pt x="475" y="501"/>
                    </a:cubicBezTo>
                    <a:cubicBezTo>
                      <a:pt x="473" y="499"/>
                      <a:pt x="472" y="496"/>
                      <a:pt x="470" y="494"/>
                    </a:cubicBezTo>
                    <a:cubicBezTo>
                      <a:pt x="463" y="481"/>
                      <a:pt x="456" y="468"/>
                      <a:pt x="447" y="458"/>
                    </a:cubicBezTo>
                    <a:cubicBezTo>
                      <a:pt x="444" y="454"/>
                      <a:pt x="441" y="452"/>
                      <a:pt x="437" y="452"/>
                    </a:cubicBezTo>
                    <a:cubicBezTo>
                      <a:pt x="435" y="452"/>
                      <a:pt x="432" y="453"/>
                      <a:pt x="428" y="455"/>
                    </a:cubicBezTo>
                    <a:cubicBezTo>
                      <a:pt x="427" y="455"/>
                      <a:pt x="427" y="455"/>
                      <a:pt x="427" y="455"/>
                    </a:cubicBezTo>
                    <a:cubicBezTo>
                      <a:pt x="425" y="456"/>
                      <a:pt x="422" y="456"/>
                      <a:pt x="420" y="456"/>
                    </a:cubicBezTo>
                    <a:cubicBezTo>
                      <a:pt x="415" y="456"/>
                      <a:pt x="412" y="455"/>
                      <a:pt x="409" y="454"/>
                    </a:cubicBezTo>
                    <a:cubicBezTo>
                      <a:pt x="407" y="452"/>
                      <a:pt x="406" y="450"/>
                      <a:pt x="405" y="448"/>
                    </a:cubicBezTo>
                    <a:cubicBezTo>
                      <a:pt x="405" y="442"/>
                      <a:pt x="405" y="437"/>
                      <a:pt x="405" y="431"/>
                    </a:cubicBezTo>
                    <a:cubicBezTo>
                      <a:pt x="405" y="427"/>
                      <a:pt x="405" y="423"/>
                      <a:pt x="405" y="419"/>
                    </a:cubicBezTo>
                    <a:cubicBezTo>
                      <a:pt x="405" y="413"/>
                      <a:pt x="404" y="409"/>
                      <a:pt x="406" y="403"/>
                    </a:cubicBezTo>
                    <a:cubicBezTo>
                      <a:pt x="407" y="401"/>
                      <a:pt x="406" y="397"/>
                      <a:pt x="406" y="394"/>
                    </a:cubicBezTo>
                    <a:cubicBezTo>
                      <a:pt x="405" y="390"/>
                      <a:pt x="405" y="390"/>
                      <a:pt x="405" y="390"/>
                    </a:cubicBezTo>
                    <a:cubicBezTo>
                      <a:pt x="402" y="392"/>
                      <a:pt x="402" y="392"/>
                      <a:pt x="402" y="392"/>
                    </a:cubicBezTo>
                    <a:cubicBezTo>
                      <a:pt x="398" y="395"/>
                      <a:pt x="395" y="399"/>
                      <a:pt x="392" y="403"/>
                    </a:cubicBezTo>
                    <a:cubicBezTo>
                      <a:pt x="391" y="403"/>
                      <a:pt x="391" y="403"/>
                      <a:pt x="391" y="403"/>
                    </a:cubicBezTo>
                    <a:cubicBezTo>
                      <a:pt x="390" y="404"/>
                      <a:pt x="389" y="406"/>
                      <a:pt x="388" y="406"/>
                    </a:cubicBezTo>
                    <a:cubicBezTo>
                      <a:pt x="384" y="412"/>
                      <a:pt x="376" y="412"/>
                      <a:pt x="369" y="413"/>
                    </a:cubicBezTo>
                    <a:cubicBezTo>
                      <a:pt x="366" y="413"/>
                      <a:pt x="366" y="413"/>
                      <a:pt x="366" y="413"/>
                    </a:cubicBezTo>
                    <a:cubicBezTo>
                      <a:pt x="359" y="413"/>
                      <a:pt x="356" y="414"/>
                      <a:pt x="353" y="414"/>
                    </a:cubicBezTo>
                    <a:cubicBezTo>
                      <a:pt x="349" y="414"/>
                      <a:pt x="349" y="413"/>
                      <a:pt x="349" y="413"/>
                    </a:cubicBezTo>
                    <a:cubicBezTo>
                      <a:pt x="349" y="413"/>
                      <a:pt x="349" y="413"/>
                      <a:pt x="349" y="413"/>
                    </a:cubicBezTo>
                    <a:cubicBezTo>
                      <a:pt x="348" y="411"/>
                      <a:pt x="348" y="411"/>
                      <a:pt x="348" y="411"/>
                    </a:cubicBezTo>
                    <a:cubicBezTo>
                      <a:pt x="348" y="407"/>
                      <a:pt x="348" y="405"/>
                      <a:pt x="346" y="401"/>
                    </a:cubicBezTo>
                    <a:cubicBezTo>
                      <a:pt x="346" y="401"/>
                      <a:pt x="346" y="400"/>
                      <a:pt x="345" y="399"/>
                    </a:cubicBezTo>
                    <a:cubicBezTo>
                      <a:pt x="343" y="395"/>
                      <a:pt x="342" y="393"/>
                      <a:pt x="341" y="392"/>
                    </a:cubicBezTo>
                    <a:cubicBezTo>
                      <a:pt x="341" y="392"/>
                      <a:pt x="341" y="392"/>
                      <a:pt x="341" y="392"/>
                    </a:cubicBezTo>
                    <a:cubicBezTo>
                      <a:pt x="340" y="392"/>
                      <a:pt x="340" y="392"/>
                      <a:pt x="340" y="392"/>
                    </a:cubicBezTo>
                    <a:cubicBezTo>
                      <a:pt x="340" y="392"/>
                      <a:pt x="339" y="392"/>
                      <a:pt x="338" y="392"/>
                    </a:cubicBezTo>
                    <a:cubicBezTo>
                      <a:pt x="337" y="392"/>
                      <a:pt x="336" y="392"/>
                      <a:pt x="335" y="391"/>
                    </a:cubicBezTo>
                    <a:cubicBezTo>
                      <a:pt x="334" y="391"/>
                      <a:pt x="333" y="391"/>
                      <a:pt x="332" y="390"/>
                    </a:cubicBezTo>
                    <a:cubicBezTo>
                      <a:pt x="331" y="390"/>
                      <a:pt x="330" y="390"/>
                      <a:pt x="330" y="389"/>
                    </a:cubicBezTo>
                    <a:cubicBezTo>
                      <a:pt x="328" y="389"/>
                      <a:pt x="326" y="389"/>
                      <a:pt x="325" y="389"/>
                    </a:cubicBezTo>
                    <a:cubicBezTo>
                      <a:pt x="324" y="389"/>
                      <a:pt x="323" y="389"/>
                      <a:pt x="322" y="389"/>
                    </a:cubicBezTo>
                    <a:cubicBezTo>
                      <a:pt x="321" y="389"/>
                      <a:pt x="321" y="389"/>
                      <a:pt x="320" y="389"/>
                    </a:cubicBezTo>
                    <a:cubicBezTo>
                      <a:pt x="318" y="389"/>
                      <a:pt x="316" y="389"/>
                      <a:pt x="314" y="388"/>
                    </a:cubicBezTo>
                    <a:cubicBezTo>
                      <a:pt x="313" y="387"/>
                      <a:pt x="312" y="387"/>
                      <a:pt x="311" y="385"/>
                    </a:cubicBezTo>
                    <a:cubicBezTo>
                      <a:pt x="311" y="384"/>
                      <a:pt x="312" y="383"/>
                      <a:pt x="314" y="381"/>
                    </a:cubicBezTo>
                    <a:cubicBezTo>
                      <a:pt x="315" y="380"/>
                      <a:pt x="316" y="379"/>
                      <a:pt x="316" y="378"/>
                    </a:cubicBezTo>
                    <a:cubicBezTo>
                      <a:pt x="317" y="376"/>
                      <a:pt x="319" y="372"/>
                      <a:pt x="316" y="368"/>
                    </a:cubicBezTo>
                    <a:cubicBezTo>
                      <a:pt x="315" y="368"/>
                      <a:pt x="315" y="368"/>
                      <a:pt x="315" y="368"/>
                    </a:cubicBezTo>
                    <a:cubicBezTo>
                      <a:pt x="313" y="365"/>
                      <a:pt x="312" y="363"/>
                      <a:pt x="310" y="360"/>
                    </a:cubicBezTo>
                    <a:cubicBezTo>
                      <a:pt x="308" y="357"/>
                      <a:pt x="307" y="356"/>
                      <a:pt x="303" y="356"/>
                    </a:cubicBezTo>
                    <a:cubicBezTo>
                      <a:pt x="302" y="356"/>
                      <a:pt x="302" y="355"/>
                      <a:pt x="302" y="355"/>
                    </a:cubicBezTo>
                    <a:cubicBezTo>
                      <a:pt x="302" y="351"/>
                      <a:pt x="301" y="350"/>
                      <a:pt x="299" y="347"/>
                    </a:cubicBezTo>
                    <a:cubicBezTo>
                      <a:pt x="298" y="347"/>
                      <a:pt x="297" y="346"/>
                      <a:pt x="297" y="346"/>
                    </a:cubicBezTo>
                    <a:cubicBezTo>
                      <a:pt x="295" y="344"/>
                      <a:pt x="294" y="341"/>
                      <a:pt x="294" y="339"/>
                    </a:cubicBezTo>
                    <a:cubicBezTo>
                      <a:pt x="293" y="338"/>
                      <a:pt x="293" y="336"/>
                      <a:pt x="293" y="335"/>
                    </a:cubicBezTo>
                    <a:cubicBezTo>
                      <a:pt x="292" y="333"/>
                      <a:pt x="291" y="332"/>
                      <a:pt x="290" y="331"/>
                    </a:cubicBezTo>
                    <a:cubicBezTo>
                      <a:pt x="289" y="330"/>
                      <a:pt x="287" y="329"/>
                      <a:pt x="287" y="327"/>
                    </a:cubicBezTo>
                    <a:cubicBezTo>
                      <a:pt x="286" y="326"/>
                      <a:pt x="286" y="325"/>
                      <a:pt x="285" y="323"/>
                    </a:cubicBezTo>
                    <a:cubicBezTo>
                      <a:pt x="285" y="321"/>
                      <a:pt x="284" y="319"/>
                      <a:pt x="282" y="317"/>
                    </a:cubicBezTo>
                    <a:cubicBezTo>
                      <a:pt x="281" y="317"/>
                      <a:pt x="281" y="316"/>
                      <a:pt x="280" y="316"/>
                    </a:cubicBezTo>
                    <a:cubicBezTo>
                      <a:pt x="277" y="313"/>
                      <a:pt x="275" y="311"/>
                      <a:pt x="276" y="308"/>
                    </a:cubicBezTo>
                    <a:cubicBezTo>
                      <a:pt x="276" y="305"/>
                      <a:pt x="278" y="304"/>
                      <a:pt x="281" y="303"/>
                    </a:cubicBezTo>
                    <a:cubicBezTo>
                      <a:pt x="282" y="303"/>
                      <a:pt x="283" y="303"/>
                      <a:pt x="284" y="302"/>
                    </a:cubicBezTo>
                    <a:cubicBezTo>
                      <a:pt x="284" y="302"/>
                      <a:pt x="285" y="301"/>
                      <a:pt x="285" y="301"/>
                    </a:cubicBezTo>
                    <a:cubicBezTo>
                      <a:pt x="285" y="300"/>
                      <a:pt x="285" y="300"/>
                      <a:pt x="285" y="300"/>
                    </a:cubicBezTo>
                    <a:cubicBezTo>
                      <a:pt x="285" y="300"/>
                      <a:pt x="285" y="300"/>
                      <a:pt x="285" y="300"/>
                    </a:cubicBezTo>
                    <a:cubicBezTo>
                      <a:pt x="285" y="299"/>
                      <a:pt x="285" y="298"/>
                      <a:pt x="284" y="296"/>
                    </a:cubicBezTo>
                    <a:cubicBezTo>
                      <a:pt x="283" y="296"/>
                      <a:pt x="283" y="295"/>
                      <a:pt x="283" y="295"/>
                    </a:cubicBezTo>
                    <a:cubicBezTo>
                      <a:pt x="281" y="291"/>
                      <a:pt x="280" y="288"/>
                      <a:pt x="282" y="284"/>
                    </a:cubicBezTo>
                    <a:cubicBezTo>
                      <a:pt x="286" y="277"/>
                      <a:pt x="290" y="275"/>
                      <a:pt x="297" y="273"/>
                    </a:cubicBezTo>
                    <a:cubicBezTo>
                      <a:pt x="301" y="271"/>
                      <a:pt x="303" y="269"/>
                      <a:pt x="304" y="267"/>
                    </a:cubicBezTo>
                    <a:cubicBezTo>
                      <a:pt x="305" y="264"/>
                      <a:pt x="305" y="261"/>
                      <a:pt x="304" y="258"/>
                    </a:cubicBezTo>
                    <a:cubicBezTo>
                      <a:pt x="300" y="250"/>
                      <a:pt x="302" y="247"/>
                      <a:pt x="305" y="241"/>
                    </a:cubicBezTo>
                    <a:cubicBezTo>
                      <a:pt x="307" y="238"/>
                      <a:pt x="307" y="238"/>
                      <a:pt x="307" y="238"/>
                    </a:cubicBezTo>
                    <a:cubicBezTo>
                      <a:pt x="309" y="234"/>
                      <a:pt x="309" y="230"/>
                      <a:pt x="309" y="225"/>
                    </a:cubicBezTo>
                    <a:cubicBezTo>
                      <a:pt x="309" y="222"/>
                      <a:pt x="309" y="219"/>
                      <a:pt x="309" y="215"/>
                    </a:cubicBezTo>
                    <a:cubicBezTo>
                      <a:pt x="311" y="210"/>
                      <a:pt x="315" y="208"/>
                      <a:pt x="319" y="206"/>
                    </a:cubicBezTo>
                    <a:cubicBezTo>
                      <a:pt x="321" y="205"/>
                      <a:pt x="323" y="205"/>
                      <a:pt x="324" y="203"/>
                    </a:cubicBezTo>
                    <a:cubicBezTo>
                      <a:pt x="328" y="201"/>
                      <a:pt x="331" y="198"/>
                      <a:pt x="334" y="196"/>
                    </a:cubicBezTo>
                    <a:cubicBezTo>
                      <a:pt x="336" y="194"/>
                      <a:pt x="338" y="192"/>
                      <a:pt x="340" y="190"/>
                    </a:cubicBezTo>
                    <a:cubicBezTo>
                      <a:pt x="343" y="187"/>
                      <a:pt x="348" y="187"/>
                      <a:pt x="352" y="186"/>
                    </a:cubicBezTo>
                    <a:cubicBezTo>
                      <a:pt x="354" y="185"/>
                      <a:pt x="356" y="185"/>
                      <a:pt x="358" y="184"/>
                    </a:cubicBezTo>
                    <a:cubicBezTo>
                      <a:pt x="359" y="184"/>
                      <a:pt x="360" y="183"/>
                      <a:pt x="361" y="183"/>
                    </a:cubicBezTo>
                    <a:cubicBezTo>
                      <a:pt x="362" y="182"/>
                      <a:pt x="363" y="182"/>
                      <a:pt x="364" y="181"/>
                    </a:cubicBezTo>
                    <a:cubicBezTo>
                      <a:pt x="366" y="181"/>
                      <a:pt x="368" y="181"/>
                      <a:pt x="370" y="180"/>
                    </a:cubicBezTo>
                    <a:cubicBezTo>
                      <a:pt x="371" y="180"/>
                      <a:pt x="372" y="180"/>
                      <a:pt x="372" y="180"/>
                    </a:cubicBezTo>
                    <a:cubicBezTo>
                      <a:pt x="373" y="180"/>
                      <a:pt x="374" y="180"/>
                      <a:pt x="374" y="180"/>
                    </a:cubicBezTo>
                    <a:cubicBezTo>
                      <a:pt x="375" y="180"/>
                      <a:pt x="375" y="180"/>
                      <a:pt x="375" y="180"/>
                    </a:cubicBezTo>
                    <a:cubicBezTo>
                      <a:pt x="376" y="180"/>
                      <a:pt x="376" y="180"/>
                      <a:pt x="376" y="180"/>
                    </a:cubicBezTo>
                    <a:cubicBezTo>
                      <a:pt x="377" y="180"/>
                      <a:pt x="379" y="180"/>
                      <a:pt x="380" y="179"/>
                    </a:cubicBezTo>
                    <a:cubicBezTo>
                      <a:pt x="381" y="178"/>
                      <a:pt x="382" y="177"/>
                      <a:pt x="382" y="176"/>
                    </a:cubicBezTo>
                    <a:cubicBezTo>
                      <a:pt x="383" y="175"/>
                      <a:pt x="383" y="173"/>
                      <a:pt x="384" y="173"/>
                    </a:cubicBezTo>
                    <a:cubicBezTo>
                      <a:pt x="386" y="171"/>
                      <a:pt x="390" y="170"/>
                      <a:pt x="395" y="170"/>
                    </a:cubicBezTo>
                    <a:cubicBezTo>
                      <a:pt x="397" y="170"/>
                      <a:pt x="399" y="170"/>
                      <a:pt x="400" y="170"/>
                    </a:cubicBezTo>
                    <a:cubicBezTo>
                      <a:pt x="403" y="171"/>
                      <a:pt x="404" y="173"/>
                      <a:pt x="405" y="174"/>
                    </a:cubicBezTo>
                    <a:cubicBezTo>
                      <a:pt x="406" y="175"/>
                      <a:pt x="406" y="176"/>
                      <a:pt x="407" y="177"/>
                    </a:cubicBezTo>
                    <a:cubicBezTo>
                      <a:pt x="408" y="178"/>
                      <a:pt x="410" y="179"/>
                      <a:pt x="412" y="179"/>
                    </a:cubicBezTo>
                    <a:cubicBezTo>
                      <a:pt x="412" y="179"/>
                      <a:pt x="413" y="179"/>
                      <a:pt x="413" y="179"/>
                    </a:cubicBezTo>
                    <a:cubicBezTo>
                      <a:pt x="415" y="178"/>
                      <a:pt x="416" y="175"/>
                      <a:pt x="414" y="172"/>
                    </a:cubicBezTo>
                    <a:cubicBezTo>
                      <a:pt x="413" y="169"/>
                      <a:pt x="410" y="166"/>
                      <a:pt x="408" y="164"/>
                    </a:cubicBezTo>
                    <a:cubicBezTo>
                      <a:pt x="408" y="163"/>
                      <a:pt x="407" y="162"/>
                      <a:pt x="407" y="162"/>
                    </a:cubicBezTo>
                    <a:cubicBezTo>
                      <a:pt x="405" y="160"/>
                      <a:pt x="404" y="158"/>
                      <a:pt x="403" y="157"/>
                    </a:cubicBezTo>
                    <a:cubicBezTo>
                      <a:pt x="401" y="155"/>
                      <a:pt x="401" y="155"/>
                      <a:pt x="401" y="155"/>
                    </a:cubicBezTo>
                    <a:cubicBezTo>
                      <a:pt x="399" y="157"/>
                      <a:pt x="399" y="157"/>
                      <a:pt x="399" y="157"/>
                    </a:cubicBezTo>
                    <a:cubicBezTo>
                      <a:pt x="399" y="158"/>
                      <a:pt x="398" y="159"/>
                      <a:pt x="397" y="160"/>
                    </a:cubicBezTo>
                    <a:cubicBezTo>
                      <a:pt x="396" y="160"/>
                      <a:pt x="396" y="160"/>
                      <a:pt x="395" y="160"/>
                    </a:cubicBezTo>
                    <a:cubicBezTo>
                      <a:pt x="394" y="160"/>
                      <a:pt x="393" y="160"/>
                      <a:pt x="392" y="159"/>
                    </a:cubicBezTo>
                    <a:cubicBezTo>
                      <a:pt x="390" y="158"/>
                      <a:pt x="389" y="156"/>
                      <a:pt x="389" y="154"/>
                    </a:cubicBezTo>
                    <a:cubicBezTo>
                      <a:pt x="389" y="153"/>
                      <a:pt x="391" y="149"/>
                      <a:pt x="393" y="144"/>
                    </a:cubicBezTo>
                    <a:cubicBezTo>
                      <a:pt x="394" y="142"/>
                      <a:pt x="396" y="140"/>
                      <a:pt x="397" y="138"/>
                    </a:cubicBezTo>
                    <a:cubicBezTo>
                      <a:pt x="400" y="132"/>
                      <a:pt x="404" y="126"/>
                      <a:pt x="407" y="119"/>
                    </a:cubicBezTo>
                    <a:cubicBezTo>
                      <a:pt x="407" y="119"/>
                      <a:pt x="407" y="118"/>
                      <a:pt x="408" y="117"/>
                    </a:cubicBezTo>
                    <a:cubicBezTo>
                      <a:pt x="409" y="114"/>
                      <a:pt x="411" y="112"/>
                      <a:pt x="409" y="110"/>
                    </a:cubicBezTo>
                    <a:cubicBezTo>
                      <a:pt x="408" y="108"/>
                      <a:pt x="405" y="107"/>
                      <a:pt x="400" y="104"/>
                    </a:cubicBezTo>
                    <a:cubicBezTo>
                      <a:pt x="398" y="103"/>
                      <a:pt x="398" y="103"/>
                      <a:pt x="398" y="103"/>
                    </a:cubicBezTo>
                    <a:cubicBezTo>
                      <a:pt x="396" y="102"/>
                      <a:pt x="394" y="100"/>
                      <a:pt x="392" y="98"/>
                    </a:cubicBezTo>
                    <a:cubicBezTo>
                      <a:pt x="390" y="97"/>
                      <a:pt x="388" y="95"/>
                      <a:pt x="386" y="94"/>
                    </a:cubicBezTo>
                    <a:cubicBezTo>
                      <a:pt x="385" y="93"/>
                      <a:pt x="381" y="92"/>
                      <a:pt x="380" y="91"/>
                    </a:cubicBezTo>
                    <a:cubicBezTo>
                      <a:pt x="379" y="91"/>
                      <a:pt x="379" y="91"/>
                      <a:pt x="379" y="91"/>
                    </a:cubicBezTo>
                    <a:cubicBezTo>
                      <a:pt x="378" y="91"/>
                      <a:pt x="377" y="92"/>
                      <a:pt x="376" y="93"/>
                    </a:cubicBezTo>
                    <a:cubicBezTo>
                      <a:pt x="375" y="94"/>
                      <a:pt x="375" y="95"/>
                      <a:pt x="373" y="96"/>
                    </a:cubicBezTo>
                    <a:cubicBezTo>
                      <a:pt x="372" y="97"/>
                      <a:pt x="371" y="97"/>
                      <a:pt x="370" y="97"/>
                    </a:cubicBezTo>
                    <a:cubicBezTo>
                      <a:pt x="370" y="97"/>
                      <a:pt x="369" y="97"/>
                      <a:pt x="368" y="96"/>
                    </a:cubicBezTo>
                    <a:cubicBezTo>
                      <a:pt x="367" y="96"/>
                      <a:pt x="367" y="96"/>
                      <a:pt x="366" y="96"/>
                    </a:cubicBezTo>
                    <a:cubicBezTo>
                      <a:pt x="366" y="96"/>
                      <a:pt x="365" y="96"/>
                      <a:pt x="364" y="96"/>
                    </a:cubicBezTo>
                    <a:cubicBezTo>
                      <a:pt x="363" y="96"/>
                      <a:pt x="362" y="96"/>
                      <a:pt x="361" y="95"/>
                    </a:cubicBezTo>
                    <a:cubicBezTo>
                      <a:pt x="361" y="95"/>
                      <a:pt x="361" y="94"/>
                      <a:pt x="360" y="94"/>
                    </a:cubicBezTo>
                    <a:cubicBezTo>
                      <a:pt x="360" y="93"/>
                      <a:pt x="360" y="93"/>
                      <a:pt x="360" y="93"/>
                    </a:cubicBezTo>
                    <a:cubicBezTo>
                      <a:pt x="359" y="93"/>
                      <a:pt x="359" y="93"/>
                      <a:pt x="359" y="93"/>
                    </a:cubicBezTo>
                    <a:cubicBezTo>
                      <a:pt x="357" y="91"/>
                      <a:pt x="355" y="90"/>
                      <a:pt x="353" y="90"/>
                    </a:cubicBezTo>
                    <a:cubicBezTo>
                      <a:pt x="352" y="90"/>
                      <a:pt x="350" y="91"/>
                      <a:pt x="348" y="92"/>
                    </a:cubicBezTo>
                    <a:cubicBezTo>
                      <a:pt x="347" y="92"/>
                      <a:pt x="347" y="92"/>
                      <a:pt x="347" y="92"/>
                    </a:cubicBezTo>
                    <a:cubicBezTo>
                      <a:pt x="347" y="93"/>
                      <a:pt x="347" y="93"/>
                      <a:pt x="347" y="93"/>
                    </a:cubicBezTo>
                    <a:cubicBezTo>
                      <a:pt x="346" y="96"/>
                      <a:pt x="343" y="97"/>
                      <a:pt x="340" y="99"/>
                    </a:cubicBezTo>
                    <a:cubicBezTo>
                      <a:pt x="339" y="99"/>
                      <a:pt x="338" y="99"/>
                      <a:pt x="338" y="100"/>
                    </a:cubicBezTo>
                    <a:cubicBezTo>
                      <a:pt x="335" y="101"/>
                      <a:pt x="334" y="101"/>
                      <a:pt x="333" y="101"/>
                    </a:cubicBezTo>
                    <a:cubicBezTo>
                      <a:pt x="332" y="101"/>
                      <a:pt x="331" y="101"/>
                      <a:pt x="330" y="101"/>
                    </a:cubicBezTo>
                    <a:cubicBezTo>
                      <a:pt x="329" y="100"/>
                      <a:pt x="328" y="100"/>
                      <a:pt x="326" y="100"/>
                    </a:cubicBezTo>
                    <a:cubicBezTo>
                      <a:pt x="326" y="100"/>
                      <a:pt x="325" y="100"/>
                      <a:pt x="325" y="100"/>
                    </a:cubicBezTo>
                    <a:cubicBezTo>
                      <a:pt x="324" y="100"/>
                      <a:pt x="322" y="100"/>
                      <a:pt x="321" y="101"/>
                    </a:cubicBezTo>
                    <a:cubicBezTo>
                      <a:pt x="319" y="101"/>
                      <a:pt x="317" y="102"/>
                      <a:pt x="315" y="102"/>
                    </a:cubicBezTo>
                    <a:cubicBezTo>
                      <a:pt x="315" y="102"/>
                      <a:pt x="315" y="102"/>
                      <a:pt x="315" y="102"/>
                    </a:cubicBezTo>
                    <a:cubicBezTo>
                      <a:pt x="310" y="102"/>
                      <a:pt x="303" y="101"/>
                      <a:pt x="301" y="97"/>
                    </a:cubicBezTo>
                    <a:cubicBezTo>
                      <a:pt x="299" y="96"/>
                      <a:pt x="299" y="93"/>
                      <a:pt x="299" y="91"/>
                    </a:cubicBezTo>
                    <a:cubicBezTo>
                      <a:pt x="299" y="90"/>
                      <a:pt x="300" y="89"/>
                      <a:pt x="300" y="89"/>
                    </a:cubicBezTo>
                    <a:cubicBezTo>
                      <a:pt x="301" y="83"/>
                      <a:pt x="302" y="77"/>
                      <a:pt x="297" y="75"/>
                    </a:cubicBezTo>
                    <a:cubicBezTo>
                      <a:pt x="296" y="75"/>
                      <a:pt x="296" y="75"/>
                      <a:pt x="295" y="75"/>
                    </a:cubicBezTo>
                    <a:cubicBezTo>
                      <a:pt x="294" y="75"/>
                      <a:pt x="293" y="75"/>
                      <a:pt x="293" y="75"/>
                    </a:cubicBezTo>
                    <a:cubicBezTo>
                      <a:pt x="292" y="75"/>
                      <a:pt x="291" y="76"/>
                      <a:pt x="290" y="76"/>
                    </a:cubicBezTo>
                    <a:cubicBezTo>
                      <a:pt x="290" y="76"/>
                      <a:pt x="288" y="75"/>
                      <a:pt x="287" y="73"/>
                    </a:cubicBezTo>
                    <a:cubicBezTo>
                      <a:pt x="286" y="71"/>
                      <a:pt x="286" y="69"/>
                      <a:pt x="286" y="67"/>
                    </a:cubicBezTo>
                    <a:cubicBezTo>
                      <a:pt x="286" y="65"/>
                      <a:pt x="286" y="64"/>
                      <a:pt x="285" y="62"/>
                    </a:cubicBezTo>
                    <a:cubicBezTo>
                      <a:pt x="284" y="59"/>
                      <a:pt x="283" y="57"/>
                      <a:pt x="280" y="54"/>
                    </a:cubicBezTo>
                    <a:cubicBezTo>
                      <a:pt x="279" y="53"/>
                      <a:pt x="277" y="52"/>
                      <a:pt x="275" y="51"/>
                    </a:cubicBezTo>
                    <a:cubicBezTo>
                      <a:pt x="274" y="51"/>
                      <a:pt x="273" y="50"/>
                      <a:pt x="272" y="50"/>
                    </a:cubicBezTo>
                    <a:cubicBezTo>
                      <a:pt x="271" y="49"/>
                      <a:pt x="270" y="48"/>
                      <a:pt x="269" y="47"/>
                    </a:cubicBezTo>
                    <a:cubicBezTo>
                      <a:pt x="268" y="45"/>
                      <a:pt x="267" y="44"/>
                      <a:pt x="266" y="44"/>
                    </a:cubicBezTo>
                    <a:cubicBezTo>
                      <a:pt x="265" y="43"/>
                      <a:pt x="264" y="43"/>
                      <a:pt x="262" y="43"/>
                    </a:cubicBezTo>
                    <a:cubicBezTo>
                      <a:pt x="259" y="42"/>
                      <a:pt x="257" y="41"/>
                      <a:pt x="256" y="39"/>
                    </a:cubicBezTo>
                    <a:cubicBezTo>
                      <a:pt x="256" y="38"/>
                      <a:pt x="256" y="37"/>
                      <a:pt x="256" y="36"/>
                    </a:cubicBezTo>
                    <a:cubicBezTo>
                      <a:pt x="256" y="35"/>
                      <a:pt x="256" y="34"/>
                      <a:pt x="256" y="34"/>
                    </a:cubicBezTo>
                    <a:cubicBezTo>
                      <a:pt x="256" y="33"/>
                      <a:pt x="256" y="33"/>
                      <a:pt x="256" y="33"/>
                    </a:cubicBezTo>
                    <a:cubicBezTo>
                      <a:pt x="256" y="33"/>
                      <a:pt x="256" y="33"/>
                      <a:pt x="256" y="33"/>
                    </a:cubicBezTo>
                    <a:cubicBezTo>
                      <a:pt x="255" y="32"/>
                      <a:pt x="255" y="32"/>
                      <a:pt x="255" y="32"/>
                    </a:cubicBezTo>
                    <a:cubicBezTo>
                      <a:pt x="255" y="32"/>
                      <a:pt x="254" y="31"/>
                      <a:pt x="254" y="31"/>
                    </a:cubicBezTo>
                    <a:cubicBezTo>
                      <a:pt x="254" y="30"/>
                      <a:pt x="254" y="30"/>
                      <a:pt x="254" y="30"/>
                    </a:cubicBezTo>
                    <a:cubicBezTo>
                      <a:pt x="253" y="29"/>
                      <a:pt x="253" y="29"/>
                      <a:pt x="253" y="29"/>
                    </a:cubicBezTo>
                    <a:cubicBezTo>
                      <a:pt x="252" y="28"/>
                      <a:pt x="251" y="25"/>
                      <a:pt x="250" y="23"/>
                    </a:cubicBezTo>
                    <a:cubicBezTo>
                      <a:pt x="250" y="21"/>
                      <a:pt x="249" y="20"/>
                      <a:pt x="249" y="19"/>
                    </a:cubicBezTo>
                    <a:cubicBezTo>
                      <a:pt x="248" y="17"/>
                      <a:pt x="246" y="15"/>
                      <a:pt x="243" y="14"/>
                    </a:cubicBezTo>
                    <a:cubicBezTo>
                      <a:pt x="242" y="13"/>
                      <a:pt x="241" y="13"/>
                      <a:pt x="240" y="12"/>
                    </a:cubicBezTo>
                    <a:cubicBezTo>
                      <a:pt x="239" y="10"/>
                      <a:pt x="239" y="10"/>
                      <a:pt x="239" y="10"/>
                    </a:cubicBezTo>
                    <a:cubicBezTo>
                      <a:pt x="238" y="9"/>
                      <a:pt x="237" y="9"/>
                      <a:pt x="236" y="8"/>
                    </a:cubicBezTo>
                    <a:cubicBezTo>
                      <a:pt x="235" y="8"/>
                      <a:pt x="235" y="8"/>
                      <a:pt x="235" y="8"/>
                    </a:cubicBezTo>
                    <a:cubicBezTo>
                      <a:pt x="234" y="8"/>
                      <a:pt x="234" y="8"/>
                      <a:pt x="234" y="8"/>
                    </a:cubicBezTo>
                    <a:cubicBezTo>
                      <a:pt x="233" y="8"/>
                      <a:pt x="233" y="8"/>
                      <a:pt x="232" y="7"/>
                    </a:cubicBezTo>
                    <a:cubicBezTo>
                      <a:pt x="232" y="7"/>
                      <a:pt x="232" y="6"/>
                      <a:pt x="231" y="6"/>
                    </a:cubicBezTo>
                    <a:cubicBezTo>
                      <a:pt x="231" y="5"/>
                      <a:pt x="231" y="5"/>
                      <a:pt x="231" y="5"/>
                    </a:cubicBezTo>
                    <a:cubicBezTo>
                      <a:pt x="231" y="5"/>
                      <a:pt x="231" y="5"/>
                      <a:pt x="231" y="5"/>
                    </a:cubicBezTo>
                    <a:cubicBezTo>
                      <a:pt x="228" y="4"/>
                      <a:pt x="226" y="3"/>
                      <a:pt x="222" y="3"/>
                    </a:cubicBezTo>
                    <a:cubicBezTo>
                      <a:pt x="222" y="3"/>
                      <a:pt x="221" y="3"/>
                      <a:pt x="221" y="3"/>
                    </a:cubicBezTo>
                    <a:cubicBezTo>
                      <a:pt x="220" y="3"/>
                      <a:pt x="220" y="3"/>
                      <a:pt x="220" y="3"/>
                    </a:cubicBezTo>
                    <a:cubicBezTo>
                      <a:pt x="219" y="4"/>
                      <a:pt x="219" y="4"/>
                      <a:pt x="219" y="4"/>
                    </a:cubicBezTo>
                    <a:cubicBezTo>
                      <a:pt x="219" y="4"/>
                      <a:pt x="219" y="4"/>
                      <a:pt x="218" y="4"/>
                    </a:cubicBezTo>
                    <a:cubicBezTo>
                      <a:pt x="218" y="4"/>
                      <a:pt x="218" y="4"/>
                      <a:pt x="218" y="4"/>
                    </a:cubicBezTo>
                    <a:cubicBezTo>
                      <a:pt x="217" y="4"/>
                      <a:pt x="215" y="3"/>
                      <a:pt x="214" y="2"/>
                    </a:cubicBezTo>
                    <a:cubicBezTo>
                      <a:pt x="212" y="0"/>
                      <a:pt x="212" y="0"/>
                      <a:pt x="212" y="0"/>
                    </a:cubicBezTo>
                    <a:cubicBezTo>
                      <a:pt x="210" y="2"/>
                      <a:pt x="210" y="2"/>
                      <a:pt x="210" y="2"/>
                    </a:cubicBezTo>
                    <a:cubicBezTo>
                      <a:pt x="210" y="3"/>
                      <a:pt x="210" y="3"/>
                      <a:pt x="210" y="4"/>
                    </a:cubicBezTo>
                    <a:cubicBezTo>
                      <a:pt x="209" y="7"/>
                      <a:pt x="212" y="10"/>
                      <a:pt x="215" y="15"/>
                    </a:cubicBezTo>
                    <a:cubicBezTo>
                      <a:pt x="218" y="18"/>
                      <a:pt x="220" y="21"/>
                      <a:pt x="220" y="24"/>
                    </a:cubicBezTo>
                    <a:cubicBezTo>
                      <a:pt x="221" y="25"/>
                      <a:pt x="221" y="25"/>
                      <a:pt x="221" y="25"/>
                    </a:cubicBezTo>
                    <a:cubicBezTo>
                      <a:pt x="221" y="30"/>
                      <a:pt x="222" y="36"/>
                      <a:pt x="219" y="39"/>
                    </a:cubicBezTo>
                    <a:cubicBezTo>
                      <a:pt x="218" y="39"/>
                      <a:pt x="218" y="40"/>
                      <a:pt x="217" y="40"/>
                    </a:cubicBezTo>
                    <a:cubicBezTo>
                      <a:pt x="216" y="41"/>
                      <a:pt x="215" y="41"/>
                      <a:pt x="215" y="42"/>
                    </a:cubicBezTo>
                    <a:cubicBezTo>
                      <a:pt x="214" y="43"/>
                      <a:pt x="214" y="45"/>
                      <a:pt x="214" y="47"/>
                    </a:cubicBezTo>
                    <a:cubicBezTo>
                      <a:pt x="214" y="47"/>
                      <a:pt x="214" y="48"/>
                      <a:pt x="214" y="49"/>
                    </a:cubicBezTo>
                    <a:cubicBezTo>
                      <a:pt x="213" y="56"/>
                      <a:pt x="209" y="61"/>
                      <a:pt x="206" y="67"/>
                    </a:cubicBezTo>
                    <a:cubicBezTo>
                      <a:pt x="204" y="69"/>
                      <a:pt x="203" y="71"/>
                      <a:pt x="202" y="73"/>
                    </a:cubicBezTo>
                    <a:cubicBezTo>
                      <a:pt x="199" y="78"/>
                      <a:pt x="195" y="83"/>
                      <a:pt x="191" y="87"/>
                    </a:cubicBezTo>
                    <a:cubicBezTo>
                      <a:pt x="184" y="94"/>
                      <a:pt x="175" y="100"/>
                      <a:pt x="167" y="105"/>
                    </a:cubicBezTo>
                    <a:cubicBezTo>
                      <a:pt x="164" y="107"/>
                      <a:pt x="164" y="107"/>
                      <a:pt x="164" y="107"/>
                    </a:cubicBezTo>
                    <a:cubicBezTo>
                      <a:pt x="161" y="109"/>
                      <a:pt x="158" y="111"/>
                      <a:pt x="155" y="112"/>
                    </a:cubicBezTo>
                    <a:cubicBezTo>
                      <a:pt x="152" y="114"/>
                      <a:pt x="150" y="114"/>
                      <a:pt x="147" y="115"/>
                    </a:cubicBezTo>
                    <a:cubicBezTo>
                      <a:pt x="145" y="116"/>
                      <a:pt x="144" y="116"/>
                      <a:pt x="142" y="117"/>
                    </a:cubicBezTo>
                    <a:cubicBezTo>
                      <a:pt x="140" y="118"/>
                      <a:pt x="139" y="118"/>
                      <a:pt x="137" y="119"/>
                    </a:cubicBezTo>
                    <a:cubicBezTo>
                      <a:pt x="134" y="119"/>
                      <a:pt x="130" y="120"/>
                      <a:pt x="128" y="122"/>
                    </a:cubicBezTo>
                    <a:cubicBezTo>
                      <a:pt x="124" y="125"/>
                      <a:pt x="120" y="131"/>
                      <a:pt x="118" y="135"/>
                    </a:cubicBezTo>
                    <a:cubicBezTo>
                      <a:pt x="118" y="136"/>
                      <a:pt x="118" y="136"/>
                      <a:pt x="118" y="138"/>
                    </a:cubicBezTo>
                    <a:cubicBezTo>
                      <a:pt x="118" y="140"/>
                      <a:pt x="118" y="142"/>
                      <a:pt x="117" y="143"/>
                    </a:cubicBezTo>
                    <a:cubicBezTo>
                      <a:pt x="116" y="143"/>
                      <a:pt x="116" y="143"/>
                      <a:pt x="115" y="143"/>
                    </a:cubicBezTo>
                    <a:cubicBezTo>
                      <a:pt x="115" y="143"/>
                      <a:pt x="114" y="143"/>
                      <a:pt x="113" y="143"/>
                    </a:cubicBezTo>
                    <a:cubicBezTo>
                      <a:pt x="113" y="143"/>
                      <a:pt x="112" y="142"/>
                      <a:pt x="112" y="142"/>
                    </a:cubicBezTo>
                    <a:cubicBezTo>
                      <a:pt x="111" y="142"/>
                      <a:pt x="111" y="142"/>
                      <a:pt x="111" y="142"/>
                    </a:cubicBezTo>
                    <a:cubicBezTo>
                      <a:pt x="111" y="143"/>
                      <a:pt x="111" y="143"/>
                      <a:pt x="111" y="143"/>
                    </a:cubicBezTo>
                    <a:cubicBezTo>
                      <a:pt x="109" y="143"/>
                      <a:pt x="108" y="146"/>
                      <a:pt x="108" y="152"/>
                    </a:cubicBezTo>
                    <a:cubicBezTo>
                      <a:pt x="108" y="153"/>
                      <a:pt x="107" y="155"/>
                      <a:pt x="107" y="156"/>
                    </a:cubicBezTo>
                    <a:cubicBezTo>
                      <a:pt x="107" y="158"/>
                      <a:pt x="106" y="161"/>
                      <a:pt x="105" y="164"/>
                    </a:cubicBezTo>
                    <a:cubicBezTo>
                      <a:pt x="104" y="166"/>
                      <a:pt x="103" y="168"/>
                      <a:pt x="103" y="170"/>
                    </a:cubicBezTo>
                    <a:cubicBezTo>
                      <a:pt x="102" y="173"/>
                      <a:pt x="101" y="177"/>
                      <a:pt x="101" y="180"/>
                    </a:cubicBezTo>
                    <a:cubicBezTo>
                      <a:pt x="101" y="181"/>
                      <a:pt x="101" y="183"/>
                      <a:pt x="100" y="184"/>
                    </a:cubicBezTo>
                    <a:cubicBezTo>
                      <a:pt x="100" y="188"/>
                      <a:pt x="100" y="189"/>
                      <a:pt x="97" y="190"/>
                    </a:cubicBezTo>
                    <a:cubicBezTo>
                      <a:pt x="94" y="192"/>
                      <a:pt x="93" y="192"/>
                      <a:pt x="93" y="195"/>
                    </a:cubicBezTo>
                    <a:cubicBezTo>
                      <a:pt x="92" y="200"/>
                      <a:pt x="90" y="206"/>
                      <a:pt x="85" y="206"/>
                    </a:cubicBezTo>
                    <a:cubicBezTo>
                      <a:pt x="77" y="206"/>
                      <a:pt x="74" y="200"/>
                      <a:pt x="71" y="194"/>
                    </a:cubicBezTo>
                    <a:cubicBezTo>
                      <a:pt x="71" y="192"/>
                      <a:pt x="70" y="190"/>
                      <a:pt x="68" y="188"/>
                    </a:cubicBezTo>
                    <a:cubicBezTo>
                      <a:pt x="67" y="185"/>
                      <a:pt x="65" y="183"/>
                      <a:pt x="64" y="183"/>
                    </a:cubicBezTo>
                    <a:cubicBezTo>
                      <a:pt x="63" y="181"/>
                      <a:pt x="63" y="181"/>
                      <a:pt x="63" y="181"/>
                    </a:cubicBezTo>
                    <a:cubicBezTo>
                      <a:pt x="61" y="183"/>
                      <a:pt x="61" y="183"/>
                      <a:pt x="61" y="183"/>
                    </a:cubicBezTo>
                    <a:cubicBezTo>
                      <a:pt x="60" y="183"/>
                      <a:pt x="60" y="184"/>
                      <a:pt x="59" y="184"/>
                    </a:cubicBezTo>
                    <a:cubicBezTo>
                      <a:pt x="58" y="184"/>
                      <a:pt x="57" y="183"/>
                      <a:pt x="56" y="182"/>
                    </a:cubicBezTo>
                    <a:cubicBezTo>
                      <a:pt x="55" y="182"/>
                      <a:pt x="55" y="182"/>
                      <a:pt x="55" y="182"/>
                    </a:cubicBezTo>
                    <a:cubicBezTo>
                      <a:pt x="54" y="181"/>
                      <a:pt x="53" y="180"/>
                      <a:pt x="51" y="179"/>
                    </a:cubicBezTo>
                    <a:cubicBezTo>
                      <a:pt x="50" y="178"/>
                      <a:pt x="49" y="177"/>
                      <a:pt x="48" y="177"/>
                    </a:cubicBezTo>
                    <a:cubicBezTo>
                      <a:pt x="47" y="176"/>
                      <a:pt x="47" y="176"/>
                      <a:pt x="47" y="176"/>
                    </a:cubicBezTo>
                    <a:cubicBezTo>
                      <a:pt x="46" y="177"/>
                      <a:pt x="46" y="177"/>
                      <a:pt x="46" y="177"/>
                    </a:cubicBezTo>
                    <a:cubicBezTo>
                      <a:pt x="45" y="177"/>
                      <a:pt x="45" y="177"/>
                      <a:pt x="41" y="181"/>
                    </a:cubicBezTo>
                    <a:cubicBezTo>
                      <a:pt x="39" y="183"/>
                      <a:pt x="38" y="184"/>
                      <a:pt x="36" y="184"/>
                    </a:cubicBezTo>
                    <a:cubicBezTo>
                      <a:pt x="35" y="184"/>
                      <a:pt x="35" y="184"/>
                      <a:pt x="34" y="183"/>
                    </a:cubicBezTo>
                    <a:cubicBezTo>
                      <a:pt x="32" y="181"/>
                      <a:pt x="33" y="179"/>
                      <a:pt x="35" y="176"/>
                    </a:cubicBezTo>
                    <a:cubicBezTo>
                      <a:pt x="35" y="176"/>
                      <a:pt x="35" y="175"/>
                      <a:pt x="35" y="175"/>
                    </a:cubicBezTo>
                    <a:cubicBezTo>
                      <a:pt x="37" y="173"/>
                      <a:pt x="37" y="173"/>
                      <a:pt x="37" y="173"/>
                    </a:cubicBezTo>
                    <a:cubicBezTo>
                      <a:pt x="34" y="171"/>
                      <a:pt x="34" y="171"/>
                      <a:pt x="34" y="171"/>
                    </a:cubicBezTo>
                    <a:cubicBezTo>
                      <a:pt x="30" y="169"/>
                      <a:pt x="30" y="166"/>
                      <a:pt x="31" y="164"/>
                    </a:cubicBezTo>
                    <a:cubicBezTo>
                      <a:pt x="31" y="163"/>
                      <a:pt x="31" y="163"/>
                      <a:pt x="32" y="163"/>
                    </a:cubicBezTo>
                    <a:cubicBezTo>
                      <a:pt x="33" y="163"/>
                      <a:pt x="34" y="163"/>
                      <a:pt x="36" y="162"/>
                    </a:cubicBezTo>
                    <a:cubicBezTo>
                      <a:pt x="38" y="162"/>
                      <a:pt x="40" y="162"/>
                      <a:pt x="41" y="161"/>
                    </a:cubicBezTo>
                    <a:cubicBezTo>
                      <a:pt x="44" y="160"/>
                      <a:pt x="43" y="158"/>
                      <a:pt x="42" y="155"/>
                    </a:cubicBezTo>
                    <a:cubicBezTo>
                      <a:pt x="42" y="155"/>
                      <a:pt x="41" y="154"/>
                      <a:pt x="41" y="153"/>
                    </a:cubicBezTo>
                    <a:cubicBezTo>
                      <a:pt x="41" y="151"/>
                      <a:pt x="41" y="150"/>
                      <a:pt x="41" y="148"/>
                    </a:cubicBezTo>
                    <a:cubicBezTo>
                      <a:pt x="41" y="146"/>
                      <a:pt x="41" y="144"/>
                      <a:pt x="40" y="143"/>
                    </a:cubicBezTo>
                    <a:cubicBezTo>
                      <a:pt x="40" y="141"/>
                      <a:pt x="39" y="140"/>
                      <a:pt x="39" y="139"/>
                    </a:cubicBezTo>
                    <a:cubicBezTo>
                      <a:pt x="37" y="137"/>
                      <a:pt x="37" y="137"/>
                      <a:pt x="37" y="137"/>
                    </a:cubicBezTo>
                    <a:cubicBezTo>
                      <a:pt x="34" y="140"/>
                      <a:pt x="34" y="140"/>
                      <a:pt x="34" y="140"/>
                    </a:cubicBezTo>
                    <a:cubicBezTo>
                      <a:pt x="33" y="141"/>
                      <a:pt x="32" y="142"/>
                      <a:pt x="31" y="143"/>
                    </a:cubicBezTo>
                    <a:cubicBezTo>
                      <a:pt x="29" y="145"/>
                      <a:pt x="28" y="145"/>
                      <a:pt x="26" y="146"/>
                    </a:cubicBezTo>
                    <a:cubicBezTo>
                      <a:pt x="24" y="148"/>
                      <a:pt x="21" y="149"/>
                      <a:pt x="19" y="152"/>
                    </a:cubicBezTo>
                    <a:cubicBezTo>
                      <a:pt x="17" y="154"/>
                      <a:pt x="16" y="156"/>
                      <a:pt x="15" y="158"/>
                    </a:cubicBezTo>
                    <a:cubicBezTo>
                      <a:pt x="14" y="160"/>
                      <a:pt x="12" y="162"/>
                      <a:pt x="11" y="164"/>
                    </a:cubicBezTo>
                    <a:cubicBezTo>
                      <a:pt x="10" y="166"/>
                      <a:pt x="9" y="167"/>
                      <a:pt x="7" y="168"/>
                    </a:cubicBezTo>
                    <a:cubicBezTo>
                      <a:pt x="6" y="170"/>
                      <a:pt x="4" y="171"/>
                      <a:pt x="3" y="174"/>
                    </a:cubicBezTo>
                    <a:cubicBezTo>
                      <a:pt x="0" y="178"/>
                      <a:pt x="0" y="183"/>
                      <a:pt x="0" y="188"/>
                    </a:cubicBezTo>
                    <a:cubicBezTo>
                      <a:pt x="0" y="194"/>
                      <a:pt x="3" y="197"/>
                      <a:pt x="7" y="201"/>
                    </a:cubicBezTo>
                    <a:cubicBezTo>
                      <a:pt x="7" y="201"/>
                      <a:pt x="7" y="201"/>
                      <a:pt x="7" y="201"/>
                    </a:cubicBezTo>
                    <a:cubicBezTo>
                      <a:pt x="9" y="203"/>
                      <a:pt x="9" y="203"/>
                      <a:pt x="8" y="205"/>
                    </a:cubicBezTo>
                    <a:cubicBezTo>
                      <a:pt x="7" y="206"/>
                      <a:pt x="6" y="208"/>
                      <a:pt x="7" y="211"/>
                    </a:cubicBezTo>
                    <a:cubicBezTo>
                      <a:pt x="7" y="214"/>
                      <a:pt x="9" y="218"/>
                      <a:pt x="12" y="221"/>
                    </a:cubicBezTo>
                    <a:cubicBezTo>
                      <a:pt x="12" y="221"/>
                      <a:pt x="13" y="222"/>
                      <a:pt x="13" y="223"/>
                    </a:cubicBezTo>
                    <a:cubicBezTo>
                      <a:pt x="14" y="224"/>
                      <a:pt x="15" y="225"/>
                      <a:pt x="16" y="226"/>
                    </a:cubicBezTo>
                    <a:cubicBezTo>
                      <a:pt x="18" y="228"/>
                      <a:pt x="19" y="231"/>
                      <a:pt x="20" y="233"/>
                    </a:cubicBezTo>
                    <a:cubicBezTo>
                      <a:pt x="20" y="235"/>
                      <a:pt x="19" y="237"/>
                      <a:pt x="18" y="237"/>
                    </a:cubicBezTo>
                    <a:cubicBezTo>
                      <a:pt x="18" y="237"/>
                      <a:pt x="18" y="238"/>
                      <a:pt x="18" y="238"/>
                    </a:cubicBezTo>
                    <a:cubicBezTo>
                      <a:pt x="17" y="238"/>
                      <a:pt x="17" y="238"/>
                      <a:pt x="17" y="237"/>
                    </a:cubicBezTo>
                    <a:cubicBezTo>
                      <a:pt x="17" y="237"/>
                      <a:pt x="16" y="237"/>
                      <a:pt x="14" y="237"/>
                    </a:cubicBezTo>
                    <a:cubicBezTo>
                      <a:pt x="14" y="237"/>
                      <a:pt x="14" y="237"/>
                      <a:pt x="14" y="237"/>
                    </a:cubicBezTo>
                    <a:cubicBezTo>
                      <a:pt x="11" y="237"/>
                      <a:pt x="9" y="238"/>
                      <a:pt x="9" y="241"/>
                    </a:cubicBezTo>
                    <a:cubicBezTo>
                      <a:pt x="8" y="244"/>
                      <a:pt x="9" y="248"/>
                      <a:pt x="12" y="251"/>
                    </a:cubicBezTo>
                    <a:cubicBezTo>
                      <a:pt x="16" y="255"/>
                      <a:pt x="21" y="257"/>
                      <a:pt x="25" y="260"/>
                    </a:cubicBezTo>
                    <a:cubicBezTo>
                      <a:pt x="28" y="261"/>
                      <a:pt x="30" y="262"/>
                      <a:pt x="32" y="263"/>
                    </a:cubicBezTo>
                    <a:cubicBezTo>
                      <a:pt x="34" y="264"/>
                      <a:pt x="35" y="266"/>
                      <a:pt x="37" y="267"/>
                    </a:cubicBezTo>
                    <a:cubicBezTo>
                      <a:pt x="38" y="268"/>
                      <a:pt x="39" y="269"/>
                      <a:pt x="40" y="270"/>
                    </a:cubicBezTo>
                    <a:cubicBezTo>
                      <a:pt x="41" y="271"/>
                      <a:pt x="43" y="272"/>
                      <a:pt x="45" y="273"/>
                    </a:cubicBezTo>
                    <a:cubicBezTo>
                      <a:pt x="47" y="274"/>
                      <a:pt x="48" y="275"/>
                      <a:pt x="50" y="276"/>
                    </a:cubicBezTo>
                    <a:cubicBezTo>
                      <a:pt x="59" y="285"/>
                      <a:pt x="65" y="297"/>
                      <a:pt x="71" y="308"/>
                    </a:cubicBezTo>
                    <a:cubicBezTo>
                      <a:pt x="72" y="311"/>
                      <a:pt x="72" y="311"/>
                      <a:pt x="72" y="311"/>
                    </a:cubicBezTo>
                    <a:cubicBezTo>
                      <a:pt x="73" y="313"/>
                      <a:pt x="74" y="314"/>
                      <a:pt x="74" y="316"/>
                    </a:cubicBezTo>
                    <a:cubicBezTo>
                      <a:pt x="76" y="320"/>
                      <a:pt x="78" y="324"/>
                      <a:pt x="81" y="327"/>
                    </a:cubicBezTo>
                    <a:cubicBezTo>
                      <a:pt x="82" y="330"/>
                      <a:pt x="85" y="331"/>
                      <a:pt x="87" y="333"/>
                    </a:cubicBezTo>
                    <a:cubicBezTo>
                      <a:pt x="90" y="335"/>
                      <a:pt x="93" y="338"/>
                      <a:pt x="94" y="341"/>
                    </a:cubicBezTo>
                    <a:cubicBezTo>
                      <a:pt x="94" y="341"/>
                      <a:pt x="95" y="342"/>
                      <a:pt x="95" y="343"/>
                    </a:cubicBezTo>
                    <a:cubicBezTo>
                      <a:pt x="95" y="345"/>
                      <a:pt x="95" y="346"/>
                      <a:pt x="96" y="348"/>
                    </a:cubicBezTo>
                    <a:cubicBezTo>
                      <a:pt x="97" y="349"/>
                      <a:pt x="99" y="351"/>
                      <a:pt x="100" y="352"/>
                    </a:cubicBezTo>
                    <a:cubicBezTo>
                      <a:pt x="101" y="352"/>
                      <a:pt x="102" y="353"/>
                      <a:pt x="102" y="354"/>
                    </a:cubicBezTo>
                    <a:cubicBezTo>
                      <a:pt x="103" y="356"/>
                      <a:pt x="104" y="360"/>
                      <a:pt x="105" y="363"/>
                    </a:cubicBezTo>
                    <a:cubicBezTo>
                      <a:pt x="105" y="365"/>
                      <a:pt x="105" y="367"/>
                      <a:pt x="106" y="369"/>
                    </a:cubicBezTo>
                    <a:cubicBezTo>
                      <a:pt x="108" y="375"/>
                      <a:pt x="111" y="379"/>
                      <a:pt x="114" y="383"/>
                    </a:cubicBezTo>
                    <a:cubicBezTo>
                      <a:pt x="115" y="385"/>
                      <a:pt x="116" y="388"/>
                      <a:pt x="117" y="390"/>
                    </a:cubicBezTo>
                    <a:cubicBezTo>
                      <a:pt x="118" y="392"/>
                      <a:pt x="119" y="395"/>
                      <a:pt x="120" y="397"/>
                    </a:cubicBezTo>
                    <a:cubicBezTo>
                      <a:pt x="122" y="401"/>
                      <a:pt x="124" y="405"/>
                      <a:pt x="125" y="409"/>
                    </a:cubicBezTo>
                    <a:cubicBezTo>
                      <a:pt x="125" y="410"/>
                      <a:pt x="125" y="410"/>
                      <a:pt x="125" y="410"/>
                    </a:cubicBezTo>
                    <a:cubicBezTo>
                      <a:pt x="127" y="415"/>
                      <a:pt x="129" y="419"/>
                      <a:pt x="132" y="424"/>
                    </a:cubicBezTo>
                    <a:cubicBezTo>
                      <a:pt x="135" y="428"/>
                      <a:pt x="137" y="433"/>
                      <a:pt x="139" y="438"/>
                    </a:cubicBezTo>
                    <a:cubicBezTo>
                      <a:pt x="141" y="442"/>
                      <a:pt x="143" y="446"/>
                      <a:pt x="146" y="450"/>
                    </a:cubicBezTo>
                    <a:cubicBezTo>
                      <a:pt x="147" y="452"/>
                      <a:pt x="148" y="454"/>
                      <a:pt x="149" y="456"/>
                    </a:cubicBezTo>
                    <a:cubicBezTo>
                      <a:pt x="149" y="457"/>
                      <a:pt x="149" y="458"/>
                      <a:pt x="149" y="459"/>
                    </a:cubicBezTo>
                    <a:cubicBezTo>
                      <a:pt x="149" y="461"/>
                      <a:pt x="149" y="462"/>
                      <a:pt x="150" y="464"/>
                    </a:cubicBezTo>
                    <a:cubicBezTo>
                      <a:pt x="151" y="467"/>
                      <a:pt x="154" y="469"/>
                      <a:pt x="157" y="470"/>
                    </a:cubicBezTo>
                    <a:cubicBezTo>
                      <a:pt x="158" y="471"/>
                      <a:pt x="159" y="472"/>
                      <a:pt x="159" y="472"/>
                    </a:cubicBezTo>
                    <a:cubicBezTo>
                      <a:pt x="164" y="475"/>
                      <a:pt x="166" y="478"/>
                      <a:pt x="167" y="480"/>
                    </a:cubicBezTo>
                    <a:cubicBezTo>
                      <a:pt x="168" y="483"/>
                      <a:pt x="168" y="486"/>
                      <a:pt x="169" y="489"/>
                    </a:cubicBezTo>
                    <a:cubicBezTo>
                      <a:pt x="169" y="496"/>
                      <a:pt x="170" y="503"/>
                      <a:pt x="177" y="507"/>
                    </a:cubicBezTo>
                    <a:cubicBezTo>
                      <a:pt x="182" y="510"/>
                      <a:pt x="185" y="514"/>
                      <a:pt x="189" y="519"/>
                    </a:cubicBezTo>
                    <a:cubicBezTo>
                      <a:pt x="190" y="521"/>
                      <a:pt x="191" y="523"/>
                      <a:pt x="193" y="525"/>
                    </a:cubicBezTo>
                    <a:cubicBezTo>
                      <a:pt x="194" y="526"/>
                      <a:pt x="195" y="529"/>
                      <a:pt x="196" y="531"/>
                    </a:cubicBezTo>
                    <a:cubicBezTo>
                      <a:pt x="197" y="532"/>
                      <a:pt x="198" y="534"/>
                      <a:pt x="199" y="536"/>
                    </a:cubicBezTo>
                    <a:cubicBezTo>
                      <a:pt x="200" y="538"/>
                      <a:pt x="201" y="540"/>
                      <a:pt x="203" y="542"/>
                    </a:cubicBezTo>
                    <a:cubicBezTo>
                      <a:pt x="206" y="547"/>
                      <a:pt x="210" y="552"/>
                      <a:pt x="211" y="558"/>
                    </a:cubicBezTo>
                    <a:cubicBezTo>
                      <a:pt x="211" y="560"/>
                      <a:pt x="210" y="563"/>
                      <a:pt x="209" y="565"/>
                    </a:cubicBezTo>
                    <a:cubicBezTo>
                      <a:pt x="209" y="567"/>
                      <a:pt x="208" y="570"/>
                      <a:pt x="208" y="572"/>
                    </a:cubicBezTo>
                    <a:cubicBezTo>
                      <a:pt x="208" y="576"/>
                      <a:pt x="209" y="577"/>
                      <a:pt x="211" y="579"/>
                    </a:cubicBezTo>
                    <a:cubicBezTo>
                      <a:pt x="211" y="579"/>
                      <a:pt x="211" y="579"/>
                      <a:pt x="212" y="580"/>
                    </a:cubicBezTo>
                    <a:cubicBezTo>
                      <a:pt x="212" y="580"/>
                      <a:pt x="212" y="582"/>
                      <a:pt x="213" y="583"/>
                    </a:cubicBezTo>
                    <a:cubicBezTo>
                      <a:pt x="213" y="584"/>
                      <a:pt x="213" y="585"/>
                      <a:pt x="213" y="586"/>
                    </a:cubicBezTo>
                    <a:cubicBezTo>
                      <a:pt x="215" y="589"/>
                      <a:pt x="216" y="590"/>
                      <a:pt x="218" y="591"/>
                    </a:cubicBezTo>
                    <a:cubicBezTo>
                      <a:pt x="218" y="591"/>
                      <a:pt x="219" y="592"/>
                      <a:pt x="219" y="592"/>
                    </a:cubicBezTo>
                    <a:cubicBezTo>
                      <a:pt x="220" y="593"/>
                      <a:pt x="220" y="594"/>
                      <a:pt x="221" y="595"/>
                    </a:cubicBezTo>
                    <a:cubicBezTo>
                      <a:pt x="222" y="596"/>
                      <a:pt x="222" y="598"/>
                      <a:pt x="223" y="599"/>
                    </a:cubicBezTo>
                    <a:cubicBezTo>
                      <a:pt x="224" y="600"/>
                      <a:pt x="225" y="601"/>
                      <a:pt x="226" y="601"/>
                    </a:cubicBezTo>
                    <a:cubicBezTo>
                      <a:pt x="228" y="603"/>
                      <a:pt x="230" y="605"/>
                      <a:pt x="231" y="608"/>
                    </a:cubicBezTo>
                    <a:cubicBezTo>
                      <a:pt x="233" y="612"/>
                      <a:pt x="236" y="615"/>
                      <a:pt x="240" y="617"/>
                    </a:cubicBezTo>
                    <a:cubicBezTo>
                      <a:pt x="240" y="618"/>
                      <a:pt x="241" y="618"/>
                      <a:pt x="242" y="619"/>
                    </a:cubicBezTo>
                    <a:cubicBezTo>
                      <a:pt x="246" y="622"/>
                      <a:pt x="249" y="626"/>
                      <a:pt x="252" y="631"/>
                    </a:cubicBezTo>
                    <a:cubicBezTo>
                      <a:pt x="253" y="632"/>
                      <a:pt x="253" y="633"/>
                      <a:pt x="254" y="634"/>
                    </a:cubicBezTo>
                    <a:cubicBezTo>
                      <a:pt x="259" y="640"/>
                      <a:pt x="266" y="644"/>
                      <a:pt x="272" y="646"/>
                    </a:cubicBezTo>
                    <a:cubicBezTo>
                      <a:pt x="275" y="648"/>
                      <a:pt x="278" y="649"/>
                      <a:pt x="281" y="651"/>
                    </a:cubicBezTo>
                    <a:cubicBezTo>
                      <a:pt x="283" y="653"/>
                      <a:pt x="286" y="655"/>
                      <a:pt x="289" y="656"/>
                    </a:cubicBezTo>
                    <a:cubicBezTo>
                      <a:pt x="292" y="658"/>
                      <a:pt x="295" y="660"/>
                      <a:pt x="298" y="662"/>
                    </a:cubicBezTo>
                    <a:cubicBezTo>
                      <a:pt x="300" y="663"/>
                      <a:pt x="303" y="665"/>
                      <a:pt x="306" y="667"/>
                    </a:cubicBezTo>
                    <a:cubicBezTo>
                      <a:pt x="308" y="668"/>
                      <a:pt x="311" y="670"/>
                      <a:pt x="314" y="671"/>
                    </a:cubicBezTo>
                    <a:cubicBezTo>
                      <a:pt x="317" y="673"/>
                      <a:pt x="321" y="676"/>
                      <a:pt x="324" y="677"/>
                    </a:cubicBezTo>
                    <a:cubicBezTo>
                      <a:pt x="330" y="680"/>
                      <a:pt x="337" y="683"/>
                      <a:pt x="343" y="685"/>
                    </a:cubicBezTo>
                    <a:cubicBezTo>
                      <a:pt x="347" y="687"/>
                      <a:pt x="352" y="689"/>
                      <a:pt x="356" y="691"/>
                    </a:cubicBezTo>
                    <a:cubicBezTo>
                      <a:pt x="359" y="692"/>
                      <a:pt x="361" y="694"/>
                      <a:pt x="364" y="696"/>
                    </a:cubicBezTo>
                    <a:cubicBezTo>
                      <a:pt x="365" y="696"/>
                      <a:pt x="366" y="697"/>
                      <a:pt x="367" y="698"/>
                    </a:cubicBezTo>
                    <a:cubicBezTo>
                      <a:pt x="368" y="699"/>
                      <a:pt x="370" y="700"/>
                      <a:pt x="372" y="701"/>
                    </a:cubicBezTo>
                    <a:cubicBezTo>
                      <a:pt x="374" y="702"/>
                      <a:pt x="376" y="703"/>
                      <a:pt x="377" y="704"/>
                    </a:cubicBezTo>
                    <a:cubicBezTo>
                      <a:pt x="381" y="707"/>
                      <a:pt x="383" y="709"/>
                      <a:pt x="387" y="711"/>
                    </a:cubicBezTo>
                    <a:cubicBezTo>
                      <a:pt x="394" y="713"/>
                      <a:pt x="399" y="718"/>
                      <a:pt x="402" y="724"/>
                    </a:cubicBezTo>
                    <a:cubicBezTo>
                      <a:pt x="402" y="725"/>
                      <a:pt x="403" y="726"/>
                      <a:pt x="403" y="727"/>
                    </a:cubicBezTo>
                    <a:cubicBezTo>
                      <a:pt x="405" y="731"/>
                      <a:pt x="406" y="735"/>
                      <a:pt x="412" y="738"/>
                    </a:cubicBezTo>
                    <a:cubicBezTo>
                      <a:pt x="414" y="738"/>
                      <a:pt x="414" y="738"/>
                      <a:pt x="414" y="738"/>
                    </a:cubicBezTo>
                    <a:cubicBezTo>
                      <a:pt x="418" y="740"/>
                      <a:pt x="420" y="741"/>
                      <a:pt x="423" y="743"/>
                    </a:cubicBezTo>
                    <a:cubicBezTo>
                      <a:pt x="425" y="746"/>
                      <a:pt x="428" y="747"/>
                      <a:pt x="430" y="749"/>
                    </a:cubicBezTo>
                    <a:cubicBezTo>
                      <a:pt x="431" y="750"/>
                      <a:pt x="432" y="750"/>
                      <a:pt x="433" y="751"/>
                    </a:cubicBezTo>
                    <a:cubicBezTo>
                      <a:pt x="436" y="753"/>
                      <a:pt x="439" y="755"/>
                      <a:pt x="441" y="758"/>
                    </a:cubicBezTo>
                    <a:cubicBezTo>
                      <a:pt x="442" y="760"/>
                      <a:pt x="442" y="760"/>
                      <a:pt x="442" y="760"/>
                    </a:cubicBezTo>
                    <a:cubicBezTo>
                      <a:pt x="443" y="759"/>
                      <a:pt x="443" y="759"/>
                      <a:pt x="443" y="759"/>
                    </a:cubicBezTo>
                    <a:cubicBezTo>
                      <a:pt x="445" y="759"/>
                      <a:pt x="447" y="758"/>
                      <a:pt x="449" y="758"/>
                    </a:cubicBezTo>
                    <a:cubicBezTo>
                      <a:pt x="450" y="758"/>
                      <a:pt x="451" y="757"/>
                      <a:pt x="451" y="757"/>
                    </a:cubicBezTo>
                    <a:cubicBezTo>
                      <a:pt x="457" y="756"/>
                      <a:pt x="460" y="753"/>
                      <a:pt x="462" y="750"/>
                    </a:cubicBezTo>
                    <a:cubicBezTo>
                      <a:pt x="464" y="747"/>
                      <a:pt x="463" y="743"/>
                      <a:pt x="462" y="740"/>
                    </a:cubicBezTo>
                    <a:cubicBezTo>
                      <a:pt x="461" y="739"/>
                      <a:pt x="461" y="737"/>
                      <a:pt x="461" y="736"/>
                    </a:cubicBezTo>
                    <a:cubicBezTo>
                      <a:pt x="460" y="733"/>
                      <a:pt x="461" y="732"/>
                      <a:pt x="462" y="731"/>
                    </a:cubicBezTo>
                    <a:cubicBezTo>
                      <a:pt x="463" y="729"/>
                      <a:pt x="465" y="729"/>
                      <a:pt x="468" y="729"/>
                    </a:cubicBezTo>
                    <a:cubicBezTo>
                      <a:pt x="470" y="729"/>
                      <a:pt x="470" y="729"/>
                      <a:pt x="470" y="729"/>
                    </a:cubicBezTo>
                    <a:cubicBezTo>
                      <a:pt x="470" y="727"/>
                      <a:pt x="470" y="727"/>
                      <a:pt x="470" y="727"/>
                    </a:cubicBezTo>
                    <a:cubicBezTo>
                      <a:pt x="471" y="723"/>
                      <a:pt x="471" y="720"/>
                      <a:pt x="470" y="717"/>
                    </a:cubicBezTo>
                    <a:cubicBezTo>
                      <a:pt x="469" y="716"/>
                      <a:pt x="469" y="715"/>
                      <a:pt x="468" y="715"/>
                    </a:cubicBezTo>
                    <a:cubicBezTo>
                      <a:pt x="466" y="712"/>
                      <a:pt x="467" y="712"/>
                      <a:pt x="470" y="708"/>
                    </a:cubicBezTo>
                    <a:cubicBezTo>
                      <a:pt x="471" y="706"/>
                      <a:pt x="473" y="704"/>
                      <a:pt x="475" y="702"/>
                    </a:cubicBezTo>
                    <a:cubicBezTo>
                      <a:pt x="478" y="699"/>
                      <a:pt x="481" y="695"/>
                      <a:pt x="483" y="692"/>
                    </a:cubicBezTo>
                    <a:cubicBezTo>
                      <a:pt x="485" y="690"/>
                      <a:pt x="485" y="689"/>
                      <a:pt x="485" y="687"/>
                    </a:cubicBezTo>
                    <a:cubicBezTo>
                      <a:pt x="484" y="686"/>
                      <a:pt x="484" y="685"/>
                      <a:pt x="484" y="683"/>
                    </a:cubicBezTo>
                    <a:cubicBezTo>
                      <a:pt x="485" y="682"/>
                      <a:pt x="485" y="681"/>
                      <a:pt x="486" y="67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6" name="Freeform 21">
                <a:extLst>
                  <a:ext uri="{FF2B5EF4-FFF2-40B4-BE49-F238E27FC236}">
                    <a16:creationId xmlns:a16="http://schemas.microsoft.com/office/drawing/2014/main" id="{0896E8C3-4A06-4103-8C3E-CA0EC6CCD466}"/>
                  </a:ext>
                </a:extLst>
              </p:cNvPr>
              <p:cNvSpPr>
                <a:spLocks noEditPoints="1"/>
              </p:cNvSpPr>
              <p:nvPr/>
            </p:nvSpPr>
            <p:spPr bwMode="auto">
              <a:xfrm>
                <a:off x="2015" y="472"/>
                <a:ext cx="2184" cy="2472"/>
              </a:xfrm>
              <a:custGeom>
                <a:avLst/>
                <a:gdLst>
                  <a:gd name="T0" fmla="*/ 1407 w 1425"/>
                  <a:gd name="T1" fmla="*/ 443 h 1614"/>
                  <a:gd name="T2" fmla="*/ 1285 w 1425"/>
                  <a:gd name="T3" fmla="*/ 370 h 1614"/>
                  <a:gd name="T4" fmla="*/ 1176 w 1425"/>
                  <a:gd name="T5" fmla="*/ 335 h 1614"/>
                  <a:gd name="T6" fmla="*/ 1103 w 1425"/>
                  <a:gd name="T7" fmla="*/ 317 h 1614"/>
                  <a:gd name="T8" fmla="*/ 1058 w 1425"/>
                  <a:gd name="T9" fmla="*/ 287 h 1614"/>
                  <a:gd name="T10" fmla="*/ 1003 w 1425"/>
                  <a:gd name="T11" fmla="*/ 262 h 1614"/>
                  <a:gd name="T12" fmla="*/ 925 w 1425"/>
                  <a:gd name="T13" fmla="*/ 266 h 1614"/>
                  <a:gd name="T14" fmla="*/ 895 w 1425"/>
                  <a:gd name="T15" fmla="*/ 286 h 1614"/>
                  <a:gd name="T16" fmla="*/ 924 w 1425"/>
                  <a:gd name="T17" fmla="*/ 238 h 1614"/>
                  <a:gd name="T18" fmla="*/ 862 w 1425"/>
                  <a:gd name="T19" fmla="*/ 199 h 1614"/>
                  <a:gd name="T20" fmla="*/ 850 w 1425"/>
                  <a:gd name="T21" fmla="*/ 126 h 1614"/>
                  <a:gd name="T22" fmla="*/ 797 w 1425"/>
                  <a:gd name="T23" fmla="*/ 58 h 1614"/>
                  <a:gd name="T24" fmla="*/ 705 w 1425"/>
                  <a:gd name="T25" fmla="*/ 126 h 1614"/>
                  <a:gd name="T26" fmla="*/ 644 w 1425"/>
                  <a:gd name="T27" fmla="*/ 124 h 1614"/>
                  <a:gd name="T28" fmla="*/ 569 w 1425"/>
                  <a:gd name="T29" fmla="*/ 154 h 1614"/>
                  <a:gd name="T30" fmla="*/ 508 w 1425"/>
                  <a:gd name="T31" fmla="*/ 124 h 1614"/>
                  <a:gd name="T32" fmla="*/ 501 w 1425"/>
                  <a:gd name="T33" fmla="*/ 20 h 1614"/>
                  <a:gd name="T34" fmla="*/ 435 w 1425"/>
                  <a:gd name="T35" fmla="*/ 43 h 1614"/>
                  <a:gd name="T36" fmla="*/ 371 w 1425"/>
                  <a:gd name="T37" fmla="*/ 54 h 1614"/>
                  <a:gd name="T38" fmla="*/ 354 w 1425"/>
                  <a:gd name="T39" fmla="*/ 115 h 1614"/>
                  <a:gd name="T40" fmla="*/ 344 w 1425"/>
                  <a:gd name="T41" fmla="*/ 157 h 1614"/>
                  <a:gd name="T42" fmla="*/ 284 w 1425"/>
                  <a:gd name="T43" fmla="*/ 180 h 1614"/>
                  <a:gd name="T44" fmla="*/ 197 w 1425"/>
                  <a:gd name="T45" fmla="*/ 145 h 1614"/>
                  <a:gd name="T46" fmla="*/ 133 w 1425"/>
                  <a:gd name="T47" fmla="*/ 194 h 1614"/>
                  <a:gd name="T48" fmla="*/ 123 w 1425"/>
                  <a:gd name="T49" fmla="*/ 388 h 1614"/>
                  <a:gd name="T50" fmla="*/ 8 w 1425"/>
                  <a:gd name="T51" fmla="*/ 513 h 1614"/>
                  <a:gd name="T52" fmla="*/ 45 w 1425"/>
                  <a:gd name="T53" fmla="*/ 604 h 1614"/>
                  <a:gd name="T54" fmla="*/ 133 w 1425"/>
                  <a:gd name="T55" fmla="*/ 670 h 1614"/>
                  <a:gd name="T56" fmla="*/ 255 w 1425"/>
                  <a:gd name="T57" fmla="*/ 641 h 1614"/>
                  <a:gd name="T58" fmla="*/ 322 w 1425"/>
                  <a:gd name="T59" fmla="*/ 643 h 1614"/>
                  <a:gd name="T60" fmla="*/ 373 w 1425"/>
                  <a:gd name="T61" fmla="*/ 734 h 1614"/>
                  <a:gd name="T62" fmla="*/ 466 w 1425"/>
                  <a:gd name="T63" fmla="*/ 776 h 1614"/>
                  <a:gd name="T64" fmla="*/ 592 w 1425"/>
                  <a:gd name="T65" fmla="*/ 902 h 1614"/>
                  <a:gd name="T66" fmla="*/ 621 w 1425"/>
                  <a:gd name="T67" fmla="*/ 1037 h 1614"/>
                  <a:gd name="T68" fmla="*/ 686 w 1425"/>
                  <a:gd name="T69" fmla="*/ 1133 h 1614"/>
                  <a:gd name="T70" fmla="*/ 769 w 1425"/>
                  <a:gd name="T71" fmla="*/ 1274 h 1614"/>
                  <a:gd name="T72" fmla="*/ 720 w 1425"/>
                  <a:gd name="T73" fmla="*/ 1427 h 1614"/>
                  <a:gd name="T74" fmla="*/ 761 w 1425"/>
                  <a:gd name="T75" fmla="*/ 1499 h 1614"/>
                  <a:gd name="T76" fmla="*/ 866 w 1425"/>
                  <a:gd name="T77" fmla="*/ 1608 h 1614"/>
                  <a:gd name="T78" fmla="*/ 897 w 1425"/>
                  <a:gd name="T79" fmla="*/ 1558 h 1614"/>
                  <a:gd name="T80" fmla="*/ 988 w 1425"/>
                  <a:gd name="T81" fmla="*/ 1405 h 1614"/>
                  <a:gd name="T82" fmla="*/ 990 w 1425"/>
                  <a:gd name="T83" fmla="*/ 1334 h 1614"/>
                  <a:gd name="T84" fmla="*/ 995 w 1425"/>
                  <a:gd name="T85" fmla="*/ 1270 h 1614"/>
                  <a:gd name="T86" fmla="*/ 1049 w 1425"/>
                  <a:gd name="T87" fmla="*/ 1214 h 1614"/>
                  <a:gd name="T88" fmla="*/ 1113 w 1425"/>
                  <a:gd name="T89" fmla="*/ 1175 h 1614"/>
                  <a:gd name="T90" fmla="*/ 1194 w 1425"/>
                  <a:gd name="T91" fmla="*/ 1168 h 1614"/>
                  <a:gd name="T92" fmla="*/ 1236 w 1425"/>
                  <a:gd name="T93" fmla="*/ 1100 h 1614"/>
                  <a:gd name="T94" fmla="*/ 1276 w 1425"/>
                  <a:gd name="T95" fmla="*/ 1020 h 1614"/>
                  <a:gd name="T96" fmla="*/ 1290 w 1425"/>
                  <a:gd name="T97" fmla="*/ 853 h 1614"/>
                  <a:gd name="T98" fmla="*/ 1292 w 1425"/>
                  <a:gd name="T99" fmla="*/ 756 h 1614"/>
                  <a:gd name="T100" fmla="*/ 1347 w 1425"/>
                  <a:gd name="T101" fmla="*/ 678 h 1614"/>
                  <a:gd name="T102" fmla="*/ 1063 w 1425"/>
                  <a:gd name="T103" fmla="*/ 342 h 1614"/>
                  <a:gd name="T104" fmla="*/ 852 w 1425"/>
                  <a:gd name="T105" fmla="*/ 294 h 1614"/>
                  <a:gd name="T106" fmla="*/ 836 w 1425"/>
                  <a:gd name="T107" fmla="*/ 239 h 1614"/>
                  <a:gd name="T108" fmla="*/ 843 w 1425"/>
                  <a:gd name="T109" fmla="*/ 205 h 1614"/>
                  <a:gd name="T110" fmla="*/ 829 w 1425"/>
                  <a:gd name="T111" fmla="*/ 252 h 1614"/>
                  <a:gd name="T112" fmla="*/ 849 w 1425"/>
                  <a:gd name="T113" fmla="*/ 197 h 1614"/>
                  <a:gd name="T114" fmla="*/ 776 w 1425"/>
                  <a:gd name="T115" fmla="*/ 280 h 1614"/>
                  <a:gd name="T116" fmla="*/ 899 w 1425"/>
                  <a:gd name="T117" fmla="*/ 1534 h 1614"/>
                  <a:gd name="T118" fmla="*/ 920 w 1425"/>
                  <a:gd name="T119" fmla="*/ 1491 h 1614"/>
                  <a:gd name="T120" fmla="*/ 936 w 1425"/>
                  <a:gd name="T121" fmla="*/ 1485 h 1614"/>
                  <a:gd name="T122" fmla="*/ 870 w 1425"/>
                  <a:gd name="T123" fmla="*/ 293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5" h="1614">
                    <a:moveTo>
                      <a:pt x="1424" y="542"/>
                    </a:moveTo>
                    <a:cubicBezTo>
                      <a:pt x="1424" y="541"/>
                      <a:pt x="1424" y="540"/>
                      <a:pt x="1424" y="539"/>
                    </a:cubicBezTo>
                    <a:cubicBezTo>
                      <a:pt x="1424" y="538"/>
                      <a:pt x="1424" y="537"/>
                      <a:pt x="1425" y="537"/>
                    </a:cubicBezTo>
                    <a:cubicBezTo>
                      <a:pt x="1425" y="535"/>
                      <a:pt x="1425" y="534"/>
                      <a:pt x="1425" y="532"/>
                    </a:cubicBezTo>
                    <a:cubicBezTo>
                      <a:pt x="1425" y="530"/>
                      <a:pt x="1425" y="528"/>
                      <a:pt x="1425" y="526"/>
                    </a:cubicBezTo>
                    <a:cubicBezTo>
                      <a:pt x="1425" y="524"/>
                      <a:pt x="1425" y="522"/>
                      <a:pt x="1425" y="520"/>
                    </a:cubicBezTo>
                    <a:cubicBezTo>
                      <a:pt x="1425" y="518"/>
                      <a:pt x="1425" y="518"/>
                      <a:pt x="1425" y="518"/>
                    </a:cubicBezTo>
                    <a:cubicBezTo>
                      <a:pt x="1425" y="516"/>
                      <a:pt x="1425" y="515"/>
                      <a:pt x="1425" y="513"/>
                    </a:cubicBezTo>
                    <a:cubicBezTo>
                      <a:pt x="1425" y="513"/>
                      <a:pt x="1425" y="512"/>
                      <a:pt x="1425" y="511"/>
                    </a:cubicBezTo>
                    <a:cubicBezTo>
                      <a:pt x="1425" y="510"/>
                      <a:pt x="1425" y="508"/>
                      <a:pt x="1425" y="506"/>
                    </a:cubicBezTo>
                    <a:cubicBezTo>
                      <a:pt x="1424" y="504"/>
                      <a:pt x="1423" y="502"/>
                      <a:pt x="1422" y="501"/>
                    </a:cubicBezTo>
                    <a:cubicBezTo>
                      <a:pt x="1421" y="499"/>
                      <a:pt x="1420" y="497"/>
                      <a:pt x="1420" y="496"/>
                    </a:cubicBezTo>
                    <a:cubicBezTo>
                      <a:pt x="1420" y="495"/>
                      <a:pt x="1420" y="494"/>
                      <a:pt x="1420" y="493"/>
                    </a:cubicBezTo>
                    <a:cubicBezTo>
                      <a:pt x="1420" y="492"/>
                      <a:pt x="1421" y="491"/>
                      <a:pt x="1420" y="489"/>
                    </a:cubicBezTo>
                    <a:cubicBezTo>
                      <a:pt x="1420" y="488"/>
                      <a:pt x="1419" y="486"/>
                      <a:pt x="1419" y="485"/>
                    </a:cubicBezTo>
                    <a:cubicBezTo>
                      <a:pt x="1418" y="484"/>
                      <a:pt x="1418" y="483"/>
                      <a:pt x="1418" y="482"/>
                    </a:cubicBezTo>
                    <a:cubicBezTo>
                      <a:pt x="1418" y="482"/>
                      <a:pt x="1418" y="481"/>
                      <a:pt x="1417" y="480"/>
                    </a:cubicBezTo>
                    <a:cubicBezTo>
                      <a:pt x="1417" y="479"/>
                      <a:pt x="1417" y="477"/>
                      <a:pt x="1417" y="476"/>
                    </a:cubicBezTo>
                    <a:cubicBezTo>
                      <a:pt x="1416" y="475"/>
                      <a:pt x="1416" y="475"/>
                      <a:pt x="1416" y="474"/>
                    </a:cubicBezTo>
                    <a:cubicBezTo>
                      <a:pt x="1415" y="474"/>
                      <a:pt x="1415" y="473"/>
                      <a:pt x="1415" y="472"/>
                    </a:cubicBezTo>
                    <a:cubicBezTo>
                      <a:pt x="1414" y="471"/>
                      <a:pt x="1414" y="471"/>
                      <a:pt x="1414" y="470"/>
                    </a:cubicBezTo>
                    <a:cubicBezTo>
                      <a:pt x="1414" y="469"/>
                      <a:pt x="1414" y="468"/>
                      <a:pt x="1414" y="468"/>
                    </a:cubicBezTo>
                    <a:cubicBezTo>
                      <a:pt x="1414" y="466"/>
                      <a:pt x="1414" y="465"/>
                      <a:pt x="1413" y="464"/>
                    </a:cubicBezTo>
                    <a:cubicBezTo>
                      <a:pt x="1413" y="463"/>
                      <a:pt x="1413" y="463"/>
                      <a:pt x="1412" y="462"/>
                    </a:cubicBezTo>
                    <a:cubicBezTo>
                      <a:pt x="1412" y="460"/>
                      <a:pt x="1411" y="458"/>
                      <a:pt x="1411" y="456"/>
                    </a:cubicBezTo>
                    <a:cubicBezTo>
                      <a:pt x="1411" y="454"/>
                      <a:pt x="1411" y="454"/>
                      <a:pt x="1411" y="454"/>
                    </a:cubicBezTo>
                    <a:cubicBezTo>
                      <a:pt x="1410" y="450"/>
                      <a:pt x="1409" y="446"/>
                      <a:pt x="1407" y="443"/>
                    </a:cubicBezTo>
                    <a:cubicBezTo>
                      <a:pt x="1407" y="443"/>
                      <a:pt x="1406" y="442"/>
                      <a:pt x="1406" y="441"/>
                    </a:cubicBezTo>
                    <a:cubicBezTo>
                      <a:pt x="1406" y="440"/>
                      <a:pt x="1406" y="439"/>
                      <a:pt x="1405" y="438"/>
                    </a:cubicBezTo>
                    <a:cubicBezTo>
                      <a:pt x="1405" y="436"/>
                      <a:pt x="1403" y="434"/>
                      <a:pt x="1402" y="433"/>
                    </a:cubicBezTo>
                    <a:cubicBezTo>
                      <a:pt x="1402" y="432"/>
                      <a:pt x="1402" y="432"/>
                      <a:pt x="1402" y="432"/>
                    </a:cubicBezTo>
                    <a:cubicBezTo>
                      <a:pt x="1398" y="428"/>
                      <a:pt x="1396" y="427"/>
                      <a:pt x="1391" y="426"/>
                    </a:cubicBezTo>
                    <a:cubicBezTo>
                      <a:pt x="1390" y="426"/>
                      <a:pt x="1389" y="426"/>
                      <a:pt x="1387" y="425"/>
                    </a:cubicBezTo>
                    <a:cubicBezTo>
                      <a:pt x="1385" y="425"/>
                      <a:pt x="1383" y="424"/>
                      <a:pt x="1381" y="424"/>
                    </a:cubicBezTo>
                    <a:cubicBezTo>
                      <a:pt x="1379" y="424"/>
                      <a:pt x="1377" y="425"/>
                      <a:pt x="1375" y="425"/>
                    </a:cubicBezTo>
                    <a:cubicBezTo>
                      <a:pt x="1374" y="425"/>
                      <a:pt x="1372" y="426"/>
                      <a:pt x="1371" y="426"/>
                    </a:cubicBezTo>
                    <a:cubicBezTo>
                      <a:pt x="1371" y="426"/>
                      <a:pt x="1370" y="426"/>
                      <a:pt x="1370" y="425"/>
                    </a:cubicBezTo>
                    <a:cubicBezTo>
                      <a:pt x="1370" y="425"/>
                      <a:pt x="1369" y="425"/>
                      <a:pt x="1369" y="425"/>
                    </a:cubicBezTo>
                    <a:cubicBezTo>
                      <a:pt x="1366" y="425"/>
                      <a:pt x="1364" y="426"/>
                      <a:pt x="1362" y="426"/>
                    </a:cubicBezTo>
                    <a:cubicBezTo>
                      <a:pt x="1361" y="427"/>
                      <a:pt x="1359" y="427"/>
                      <a:pt x="1358" y="427"/>
                    </a:cubicBezTo>
                    <a:cubicBezTo>
                      <a:pt x="1358" y="427"/>
                      <a:pt x="1357" y="427"/>
                      <a:pt x="1357" y="427"/>
                    </a:cubicBezTo>
                    <a:cubicBezTo>
                      <a:pt x="1355" y="427"/>
                      <a:pt x="1354" y="426"/>
                      <a:pt x="1351" y="424"/>
                    </a:cubicBezTo>
                    <a:cubicBezTo>
                      <a:pt x="1348" y="421"/>
                      <a:pt x="1345" y="420"/>
                      <a:pt x="1341" y="420"/>
                    </a:cubicBezTo>
                    <a:cubicBezTo>
                      <a:pt x="1341" y="420"/>
                      <a:pt x="1341" y="420"/>
                      <a:pt x="1340" y="420"/>
                    </a:cubicBezTo>
                    <a:cubicBezTo>
                      <a:pt x="1338" y="420"/>
                      <a:pt x="1338" y="420"/>
                      <a:pt x="1336" y="417"/>
                    </a:cubicBezTo>
                    <a:cubicBezTo>
                      <a:pt x="1336" y="416"/>
                      <a:pt x="1336" y="416"/>
                      <a:pt x="1335" y="415"/>
                    </a:cubicBezTo>
                    <a:cubicBezTo>
                      <a:pt x="1333" y="411"/>
                      <a:pt x="1329" y="409"/>
                      <a:pt x="1325" y="408"/>
                    </a:cubicBezTo>
                    <a:cubicBezTo>
                      <a:pt x="1325" y="408"/>
                      <a:pt x="1325" y="408"/>
                      <a:pt x="1325" y="408"/>
                    </a:cubicBezTo>
                    <a:cubicBezTo>
                      <a:pt x="1322" y="406"/>
                      <a:pt x="1320" y="406"/>
                      <a:pt x="1318" y="403"/>
                    </a:cubicBezTo>
                    <a:cubicBezTo>
                      <a:pt x="1316" y="401"/>
                      <a:pt x="1314" y="399"/>
                      <a:pt x="1312" y="398"/>
                    </a:cubicBezTo>
                    <a:cubicBezTo>
                      <a:pt x="1311" y="397"/>
                      <a:pt x="1310" y="396"/>
                      <a:pt x="1309" y="396"/>
                    </a:cubicBezTo>
                    <a:cubicBezTo>
                      <a:pt x="1306" y="393"/>
                      <a:pt x="1304" y="391"/>
                      <a:pt x="1302" y="388"/>
                    </a:cubicBezTo>
                    <a:cubicBezTo>
                      <a:pt x="1300" y="385"/>
                      <a:pt x="1297" y="382"/>
                      <a:pt x="1295" y="378"/>
                    </a:cubicBezTo>
                    <a:cubicBezTo>
                      <a:pt x="1291" y="375"/>
                      <a:pt x="1288" y="372"/>
                      <a:pt x="1285" y="370"/>
                    </a:cubicBezTo>
                    <a:cubicBezTo>
                      <a:pt x="1283" y="369"/>
                      <a:pt x="1281" y="367"/>
                      <a:pt x="1279" y="365"/>
                    </a:cubicBezTo>
                    <a:cubicBezTo>
                      <a:pt x="1278" y="365"/>
                      <a:pt x="1277" y="364"/>
                      <a:pt x="1276" y="363"/>
                    </a:cubicBezTo>
                    <a:cubicBezTo>
                      <a:pt x="1274" y="361"/>
                      <a:pt x="1274" y="361"/>
                      <a:pt x="1274" y="361"/>
                    </a:cubicBezTo>
                    <a:cubicBezTo>
                      <a:pt x="1272" y="359"/>
                      <a:pt x="1270" y="357"/>
                      <a:pt x="1267" y="355"/>
                    </a:cubicBezTo>
                    <a:cubicBezTo>
                      <a:pt x="1266" y="354"/>
                      <a:pt x="1265" y="354"/>
                      <a:pt x="1264" y="353"/>
                    </a:cubicBezTo>
                    <a:cubicBezTo>
                      <a:pt x="1262" y="351"/>
                      <a:pt x="1260" y="350"/>
                      <a:pt x="1258" y="349"/>
                    </a:cubicBezTo>
                    <a:cubicBezTo>
                      <a:pt x="1256" y="348"/>
                      <a:pt x="1254" y="347"/>
                      <a:pt x="1251" y="346"/>
                    </a:cubicBezTo>
                    <a:cubicBezTo>
                      <a:pt x="1250" y="345"/>
                      <a:pt x="1249" y="344"/>
                      <a:pt x="1248" y="344"/>
                    </a:cubicBezTo>
                    <a:cubicBezTo>
                      <a:pt x="1247" y="343"/>
                      <a:pt x="1246" y="343"/>
                      <a:pt x="1245" y="342"/>
                    </a:cubicBezTo>
                    <a:cubicBezTo>
                      <a:pt x="1245" y="342"/>
                      <a:pt x="1244" y="341"/>
                      <a:pt x="1243" y="341"/>
                    </a:cubicBezTo>
                    <a:cubicBezTo>
                      <a:pt x="1242" y="340"/>
                      <a:pt x="1241" y="340"/>
                      <a:pt x="1240" y="340"/>
                    </a:cubicBezTo>
                    <a:cubicBezTo>
                      <a:pt x="1240" y="340"/>
                      <a:pt x="1239" y="339"/>
                      <a:pt x="1239" y="339"/>
                    </a:cubicBezTo>
                    <a:cubicBezTo>
                      <a:pt x="1238" y="339"/>
                      <a:pt x="1237" y="338"/>
                      <a:pt x="1236" y="337"/>
                    </a:cubicBezTo>
                    <a:cubicBezTo>
                      <a:pt x="1235" y="336"/>
                      <a:pt x="1234" y="334"/>
                      <a:pt x="1231" y="333"/>
                    </a:cubicBezTo>
                    <a:cubicBezTo>
                      <a:pt x="1226" y="332"/>
                      <a:pt x="1222" y="332"/>
                      <a:pt x="1218" y="332"/>
                    </a:cubicBezTo>
                    <a:cubicBezTo>
                      <a:pt x="1216" y="332"/>
                      <a:pt x="1215" y="332"/>
                      <a:pt x="1213" y="331"/>
                    </a:cubicBezTo>
                    <a:cubicBezTo>
                      <a:pt x="1213" y="331"/>
                      <a:pt x="1213" y="331"/>
                      <a:pt x="1213" y="331"/>
                    </a:cubicBezTo>
                    <a:cubicBezTo>
                      <a:pt x="1211" y="331"/>
                      <a:pt x="1209" y="332"/>
                      <a:pt x="1208" y="333"/>
                    </a:cubicBezTo>
                    <a:cubicBezTo>
                      <a:pt x="1207" y="333"/>
                      <a:pt x="1206" y="334"/>
                      <a:pt x="1205" y="334"/>
                    </a:cubicBezTo>
                    <a:cubicBezTo>
                      <a:pt x="1204" y="334"/>
                      <a:pt x="1201" y="335"/>
                      <a:pt x="1199" y="335"/>
                    </a:cubicBezTo>
                    <a:cubicBezTo>
                      <a:pt x="1198" y="335"/>
                      <a:pt x="1198" y="335"/>
                      <a:pt x="1197" y="335"/>
                    </a:cubicBezTo>
                    <a:cubicBezTo>
                      <a:pt x="1196" y="335"/>
                      <a:pt x="1196" y="334"/>
                      <a:pt x="1195" y="334"/>
                    </a:cubicBezTo>
                    <a:cubicBezTo>
                      <a:pt x="1194" y="334"/>
                      <a:pt x="1193" y="335"/>
                      <a:pt x="1192" y="335"/>
                    </a:cubicBezTo>
                    <a:cubicBezTo>
                      <a:pt x="1191" y="335"/>
                      <a:pt x="1189" y="336"/>
                      <a:pt x="1188" y="336"/>
                    </a:cubicBezTo>
                    <a:cubicBezTo>
                      <a:pt x="1187" y="337"/>
                      <a:pt x="1185" y="337"/>
                      <a:pt x="1184" y="337"/>
                    </a:cubicBezTo>
                    <a:cubicBezTo>
                      <a:pt x="1183" y="337"/>
                      <a:pt x="1182" y="337"/>
                      <a:pt x="1182" y="337"/>
                    </a:cubicBezTo>
                    <a:cubicBezTo>
                      <a:pt x="1179" y="336"/>
                      <a:pt x="1178" y="336"/>
                      <a:pt x="1176" y="335"/>
                    </a:cubicBezTo>
                    <a:cubicBezTo>
                      <a:pt x="1174" y="335"/>
                      <a:pt x="1172" y="335"/>
                      <a:pt x="1172" y="334"/>
                    </a:cubicBezTo>
                    <a:cubicBezTo>
                      <a:pt x="1171" y="334"/>
                      <a:pt x="1171" y="333"/>
                      <a:pt x="1171" y="333"/>
                    </a:cubicBezTo>
                    <a:cubicBezTo>
                      <a:pt x="1170" y="332"/>
                      <a:pt x="1169" y="330"/>
                      <a:pt x="1168" y="329"/>
                    </a:cubicBezTo>
                    <a:cubicBezTo>
                      <a:pt x="1167" y="328"/>
                      <a:pt x="1165" y="328"/>
                      <a:pt x="1163" y="328"/>
                    </a:cubicBezTo>
                    <a:cubicBezTo>
                      <a:pt x="1162" y="328"/>
                      <a:pt x="1161" y="328"/>
                      <a:pt x="1160" y="328"/>
                    </a:cubicBezTo>
                    <a:cubicBezTo>
                      <a:pt x="1159" y="329"/>
                      <a:pt x="1158" y="330"/>
                      <a:pt x="1157" y="331"/>
                    </a:cubicBezTo>
                    <a:cubicBezTo>
                      <a:pt x="1156" y="331"/>
                      <a:pt x="1156" y="332"/>
                      <a:pt x="1156" y="332"/>
                    </a:cubicBezTo>
                    <a:cubicBezTo>
                      <a:pt x="1155" y="332"/>
                      <a:pt x="1155" y="332"/>
                      <a:pt x="1155" y="332"/>
                    </a:cubicBezTo>
                    <a:cubicBezTo>
                      <a:pt x="1154" y="332"/>
                      <a:pt x="1153" y="332"/>
                      <a:pt x="1152" y="331"/>
                    </a:cubicBezTo>
                    <a:cubicBezTo>
                      <a:pt x="1151" y="331"/>
                      <a:pt x="1151" y="331"/>
                      <a:pt x="1151" y="331"/>
                    </a:cubicBezTo>
                    <a:cubicBezTo>
                      <a:pt x="1150" y="331"/>
                      <a:pt x="1150" y="331"/>
                      <a:pt x="1149" y="331"/>
                    </a:cubicBezTo>
                    <a:cubicBezTo>
                      <a:pt x="1148" y="331"/>
                      <a:pt x="1147" y="331"/>
                      <a:pt x="1146" y="330"/>
                    </a:cubicBezTo>
                    <a:cubicBezTo>
                      <a:pt x="1145" y="330"/>
                      <a:pt x="1144" y="330"/>
                      <a:pt x="1144" y="329"/>
                    </a:cubicBezTo>
                    <a:cubicBezTo>
                      <a:pt x="1143" y="329"/>
                      <a:pt x="1142" y="328"/>
                      <a:pt x="1141" y="328"/>
                    </a:cubicBezTo>
                    <a:cubicBezTo>
                      <a:pt x="1140" y="328"/>
                      <a:pt x="1140" y="327"/>
                      <a:pt x="1139" y="327"/>
                    </a:cubicBezTo>
                    <a:cubicBezTo>
                      <a:pt x="1139" y="326"/>
                      <a:pt x="1138" y="326"/>
                      <a:pt x="1137" y="325"/>
                    </a:cubicBezTo>
                    <a:cubicBezTo>
                      <a:pt x="1137" y="325"/>
                      <a:pt x="1136" y="325"/>
                      <a:pt x="1136" y="324"/>
                    </a:cubicBezTo>
                    <a:cubicBezTo>
                      <a:pt x="1135" y="324"/>
                      <a:pt x="1135" y="324"/>
                      <a:pt x="1135" y="324"/>
                    </a:cubicBezTo>
                    <a:cubicBezTo>
                      <a:pt x="1135" y="324"/>
                      <a:pt x="1135" y="324"/>
                      <a:pt x="1135" y="324"/>
                    </a:cubicBezTo>
                    <a:cubicBezTo>
                      <a:pt x="1134" y="323"/>
                      <a:pt x="1134" y="323"/>
                      <a:pt x="1133" y="322"/>
                    </a:cubicBezTo>
                    <a:cubicBezTo>
                      <a:pt x="1132" y="321"/>
                      <a:pt x="1131" y="321"/>
                      <a:pt x="1129" y="321"/>
                    </a:cubicBezTo>
                    <a:cubicBezTo>
                      <a:pt x="1129" y="321"/>
                      <a:pt x="1128" y="321"/>
                      <a:pt x="1128" y="320"/>
                    </a:cubicBezTo>
                    <a:cubicBezTo>
                      <a:pt x="1125" y="318"/>
                      <a:pt x="1124" y="318"/>
                      <a:pt x="1122" y="318"/>
                    </a:cubicBezTo>
                    <a:cubicBezTo>
                      <a:pt x="1120" y="317"/>
                      <a:pt x="1119" y="316"/>
                      <a:pt x="1118" y="316"/>
                    </a:cubicBezTo>
                    <a:cubicBezTo>
                      <a:pt x="1116" y="314"/>
                      <a:pt x="1113" y="313"/>
                      <a:pt x="1110" y="313"/>
                    </a:cubicBezTo>
                    <a:cubicBezTo>
                      <a:pt x="1107" y="313"/>
                      <a:pt x="1103" y="313"/>
                      <a:pt x="1103" y="315"/>
                    </a:cubicBezTo>
                    <a:cubicBezTo>
                      <a:pt x="1103" y="316"/>
                      <a:pt x="1103" y="316"/>
                      <a:pt x="1103" y="317"/>
                    </a:cubicBezTo>
                    <a:cubicBezTo>
                      <a:pt x="1102" y="317"/>
                      <a:pt x="1102" y="318"/>
                      <a:pt x="1102" y="319"/>
                    </a:cubicBezTo>
                    <a:cubicBezTo>
                      <a:pt x="1102" y="319"/>
                      <a:pt x="1102" y="319"/>
                      <a:pt x="1101" y="319"/>
                    </a:cubicBezTo>
                    <a:cubicBezTo>
                      <a:pt x="1101" y="319"/>
                      <a:pt x="1099" y="319"/>
                      <a:pt x="1099" y="319"/>
                    </a:cubicBezTo>
                    <a:cubicBezTo>
                      <a:pt x="1098" y="319"/>
                      <a:pt x="1097" y="319"/>
                      <a:pt x="1096" y="320"/>
                    </a:cubicBezTo>
                    <a:cubicBezTo>
                      <a:pt x="1096" y="320"/>
                      <a:pt x="1095" y="320"/>
                      <a:pt x="1095" y="320"/>
                    </a:cubicBezTo>
                    <a:cubicBezTo>
                      <a:pt x="1095" y="320"/>
                      <a:pt x="1095" y="320"/>
                      <a:pt x="1095" y="320"/>
                    </a:cubicBezTo>
                    <a:cubicBezTo>
                      <a:pt x="1094" y="320"/>
                      <a:pt x="1094" y="320"/>
                      <a:pt x="1093" y="320"/>
                    </a:cubicBezTo>
                    <a:cubicBezTo>
                      <a:pt x="1093" y="320"/>
                      <a:pt x="1093" y="320"/>
                      <a:pt x="1092" y="320"/>
                    </a:cubicBezTo>
                    <a:cubicBezTo>
                      <a:pt x="1090" y="320"/>
                      <a:pt x="1088" y="322"/>
                      <a:pt x="1087" y="323"/>
                    </a:cubicBezTo>
                    <a:cubicBezTo>
                      <a:pt x="1086" y="324"/>
                      <a:pt x="1086" y="324"/>
                      <a:pt x="1085" y="324"/>
                    </a:cubicBezTo>
                    <a:cubicBezTo>
                      <a:pt x="1085" y="325"/>
                      <a:pt x="1085" y="325"/>
                      <a:pt x="1085" y="325"/>
                    </a:cubicBezTo>
                    <a:cubicBezTo>
                      <a:pt x="1084" y="325"/>
                      <a:pt x="1084" y="325"/>
                      <a:pt x="1083" y="325"/>
                    </a:cubicBezTo>
                    <a:cubicBezTo>
                      <a:pt x="1085" y="324"/>
                      <a:pt x="1088" y="321"/>
                      <a:pt x="1085" y="317"/>
                    </a:cubicBezTo>
                    <a:cubicBezTo>
                      <a:pt x="1084" y="315"/>
                      <a:pt x="1083" y="314"/>
                      <a:pt x="1082" y="314"/>
                    </a:cubicBezTo>
                    <a:cubicBezTo>
                      <a:pt x="1080" y="314"/>
                      <a:pt x="1079" y="315"/>
                      <a:pt x="1078" y="316"/>
                    </a:cubicBezTo>
                    <a:cubicBezTo>
                      <a:pt x="1078" y="316"/>
                      <a:pt x="1077" y="316"/>
                      <a:pt x="1077" y="316"/>
                    </a:cubicBezTo>
                    <a:cubicBezTo>
                      <a:pt x="1076" y="317"/>
                      <a:pt x="1076" y="317"/>
                      <a:pt x="1075" y="317"/>
                    </a:cubicBezTo>
                    <a:cubicBezTo>
                      <a:pt x="1075" y="317"/>
                      <a:pt x="1074" y="317"/>
                      <a:pt x="1073" y="317"/>
                    </a:cubicBezTo>
                    <a:cubicBezTo>
                      <a:pt x="1073" y="317"/>
                      <a:pt x="1074" y="316"/>
                      <a:pt x="1073" y="316"/>
                    </a:cubicBezTo>
                    <a:cubicBezTo>
                      <a:pt x="1073" y="315"/>
                      <a:pt x="1073" y="315"/>
                      <a:pt x="1073" y="315"/>
                    </a:cubicBezTo>
                    <a:cubicBezTo>
                      <a:pt x="1073" y="312"/>
                      <a:pt x="1073" y="309"/>
                      <a:pt x="1071" y="306"/>
                    </a:cubicBezTo>
                    <a:cubicBezTo>
                      <a:pt x="1070" y="305"/>
                      <a:pt x="1068" y="304"/>
                      <a:pt x="1067" y="304"/>
                    </a:cubicBezTo>
                    <a:cubicBezTo>
                      <a:pt x="1067" y="304"/>
                      <a:pt x="1067" y="304"/>
                      <a:pt x="1066" y="304"/>
                    </a:cubicBezTo>
                    <a:cubicBezTo>
                      <a:pt x="1068" y="303"/>
                      <a:pt x="1070" y="301"/>
                      <a:pt x="1069" y="298"/>
                    </a:cubicBezTo>
                    <a:cubicBezTo>
                      <a:pt x="1068" y="295"/>
                      <a:pt x="1065" y="292"/>
                      <a:pt x="1063" y="291"/>
                    </a:cubicBezTo>
                    <a:cubicBezTo>
                      <a:pt x="1062" y="290"/>
                      <a:pt x="1062" y="290"/>
                      <a:pt x="1062" y="290"/>
                    </a:cubicBezTo>
                    <a:cubicBezTo>
                      <a:pt x="1061" y="289"/>
                      <a:pt x="1060" y="288"/>
                      <a:pt x="1058" y="287"/>
                    </a:cubicBezTo>
                    <a:cubicBezTo>
                      <a:pt x="1054" y="284"/>
                      <a:pt x="1051" y="280"/>
                      <a:pt x="1047" y="278"/>
                    </a:cubicBezTo>
                    <a:cubicBezTo>
                      <a:pt x="1046" y="277"/>
                      <a:pt x="1045" y="276"/>
                      <a:pt x="1043" y="276"/>
                    </a:cubicBezTo>
                    <a:cubicBezTo>
                      <a:pt x="1040" y="276"/>
                      <a:pt x="1038" y="278"/>
                      <a:pt x="1037" y="281"/>
                    </a:cubicBezTo>
                    <a:cubicBezTo>
                      <a:pt x="1037" y="281"/>
                      <a:pt x="1037" y="282"/>
                      <a:pt x="1037" y="282"/>
                    </a:cubicBezTo>
                    <a:cubicBezTo>
                      <a:pt x="1037" y="281"/>
                      <a:pt x="1037" y="280"/>
                      <a:pt x="1036" y="279"/>
                    </a:cubicBezTo>
                    <a:cubicBezTo>
                      <a:pt x="1036" y="279"/>
                      <a:pt x="1036" y="278"/>
                      <a:pt x="1036" y="277"/>
                    </a:cubicBezTo>
                    <a:cubicBezTo>
                      <a:pt x="1035" y="274"/>
                      <a:pt x="1034" y="273"/>
                      <a:pt x="1031" y="273"/>
                    </a:cubicBezTo>
                    <a:cubicBezTo>
                      <a:pt x="1030" y="273"/>
                      <a:pt x="1030" y="273"/>
                      <a:pt x="1030" y="273"/>
                    </a:cubicBezTo>
                    <a:cubicBezTo>
                      <a:pt x="1029" y="273"/>
                      <a:pt x="1029" y="273"/>
                      <a:pt x="1028" y="273"/>
                    </a:cubicBezTo>
                    <a:cubicBezTo>
                      <a:pt x="1028" y="273"/>
                      <a:pt x="1028" y="272"/>
                      <a:pt x="1028" y="272"/>
                    </a:cubicBezTo>
                    <a:cubicBezTo>
                      <a:pt x="1028" y="271"/>
                      <a:pt x="1028" y="267"/>
                      <a:pt x="1023" y="267"/>
                    </a:cubicBezTo>
                    <a:cubicBezTo>
                      <a:pt x="1023" y="267"/>
                      <a:pt x="1023" y="267"/>
                      <a:pt x="1023" y="267"/>
                    </a:cubicBezTo>
                    <a:cubicBezTo>
                      <a:pt x="1023" y="267"/>
                      <a:pt x="1022" y="267"/>
                      <a:pt x="1021" y="268"/>
                    </a:cubicBezTo>
                    <a:cubicBezTo>
                      <a:pt x="1021" y="268"/>
                      <a:pt x="1020" y="268"/>
                      <a:pt x="1020" y="268"/>
                    </a:cubicBezTo>
                    <a:cubicBezTo>
                      <a:pt x="1020" y="268"/>
                      <a:pt x="1020" y="268"/>
                      <a:pt x="1020" y="268"/>
                    </a:cubicBezTo>
                    <a:cubicBezTo>
                      <a:pt x="1020" y="268"/>
                      <a:pt x="1020" y="268"/>
                      <a:pt x="1019" y="267"/>
                    </a:cubicBezTo>
                    <a:cubicBezTo>
                      <a:pt x="1019" y="267"/>
                      <a:pt x="1018" y="266"/>
                      <a:pt x="1017" y="266"/>
                    </a:cubicBezTo>
                    <a:cubicBezTo>
                      <a:pt x="1017" y="265"/>
                      <a:pt x="1016" y="265"/>
                      <a:pt x="1015" y="265"/>
                    </a:cubicBezTo>
                    <a:cubicBezTo>
                      <a:pt x="1015" y="265"/>
                      <a:pt x="1014" y="265"/>
                      <a:pt x="1014" y="265"/>
                    </a:cubicBezTo>
                    <a:cubicBezTo>
                      <a:pt x="1014" y="265"/>
                      <a:pt x="1013" y="265"/>
                      <a:pt x="1013" y="265"/>
                    </a:cubicBezTo>
                    <a:cubicBezTo>
                      <a:pt x="1013" y="265"/>
                      <a:pt x="1013" y="265"/>
                      <a:pt x="1013" y="265"/>
                    </a:cubicBezTo>
                    <a:cubicBezTo>
                      <a:pt x="1013" y="265"/>
                      <a:pt x="1013" y="265"/>
                      <a:pt x="1012" y="264"/>
                    </a:cubicBezTo>
                    <a:cubicBezTo>
                      <a:pt x="1012" y="264"/>
                      <a:pt x="1012" y="264"/>
                      <a:pt x="1011" y="263"/>
                    </a:cubicBezTo>
                    <a:cubicBezTo>
                      <a:pt x="1010" y="262"/>
                      <a:pt x="1009" y="261"/>
                      <a:pt x="1007" y="261"/>
                    </a:cubicBezTo>
                    <a:cubicBezTo>
                      <a:pt x="1006" y="261"/>
                      <a:pt x="1006" y="262"/>
                      <a:pt x="1005" y="262"/>
                    </a:cubicBezTo>
                    <a:cubicBezTo>
                      <a:pt x="1005" y="262"/>
                      <a:pt x="1004" y="262"/>
                      <a:pt x="1004" y="262"/>
                    </a:cubicBezTo>
                    <a:cubicBezTo>
                      <a:pt x="1004" y="262"/>
                      <a:pt x="1003" y="262"/>
                      <a:pt x="1003" y="262"/>
                    </a:cubicBezTo>
                    <a:cubicBezTo>
                      <a:pt x="1003" y="261"/>
                      <a:pt x="1002" y="261"/>
                      <a:pt x="1002" y="260"/>
                    </a:cubicBezTo>
                    <a:cubicBezTo>
                      <a:pt x="1001" y="259"/>
                      <a:pt x="1000" y="258"/>
                      <a:pt x="998" y="258"/>
                    </a:cubicBezTo>
                    <a:cubicBezTo>
                      <a:pt x="997" y="257"/>
                      <a:pt x="996" y="257"/>
                      <a:pt x="995" y="257"/>
                    </a:cubicBezTo>
                    <a:cubicBezTo>
                      <a:pt x="994" y="257"/>
                      <a:pt x="994" y="257"/>
                      <a:pt x="994" y="257"/>
                    </a:cubicBezTo>
                    <a:cubicBezTo>
                      <a:pt x="993" y="257"/>
                      <a:pt x="992" y="257"/>
                      <a:pt x="991" y="257"/>
                    </a:cubicBezTo>
                    <a:cubicBezTo>
                      <a:pt x="991" y="257"/>
                      <a:pt x="991" y="256"/>
                      <a:pt x="990" y="256"/>
                    </a:cubicBezTo>
                    <a:cubicBezTo>
                      <a:pt x="990" y="256"/>
                      <a:pt x="990" y="255"/>
                      <a:pt x="989" y="255"/>
                    </a:cubicBezTo>
                    <a:cubicBezTo>
                      <a:pt x="988" y="253"/>
                      <a:pt x="987" y="253"/>
                      <a:pt x="986" y="252"/>
                    </a:cubicBezTo>
                    <a:cubicBezTo>
                      <a:pt x="985" y="252"/>
                      <a:pt x="985" y="252"/>
                      <a:pt x="985" y="252"/>
                    </a:cubicBezTo>
                    <a:cubicBezTo>
                      <a:pt x="984" y="252"/>
                      <a:pt x="984" y="251"/>
                      <a:pt x="984" y="251"/>
                    </a:cubicBezTo>
                    <a:cubicBezTo>
                      <a:pt x="983" y="250"/>
                      <a:pt x="982" y="249"/>
                      <a:pt x="981" y="248"/>
                    </a:cubicBezTo>
                    <a:cubicBezTo>
                      <a:pt x="980" y="248"/>
                      <a:pt x="979" y="248"/>
                      <a:pt x="978" y="248"/>
                    </a:cubicBezTo>
                    <a:cubicBezTo>
                      <a:pt x="977" y="248"/>
                      <a:pt x="977" y="248"/>
                      <a:pt x="976" y="248"/>
                    </a:cubicBezTo>
                    <a:cubicBezTo>
                      <a:pt x="976" y="248"/>
                      <a:pt x="976" y="248"/>
                      <a:pt x="975" y="248"/>
                    </a:cubicBezTo>
                    <a:cubicBezTo>
                      <a:pt x="975" y="248"/>
                      <a:pt x="975" y="248"/>
                      <a:pt x="975" y="248"/>
                    </a:cubicBezTo>
                    <a:cubicBezTo>
                      <a:pt x="974" y="248"/>
                      <a:pt x="973" y="247"/>
                      <a:pt x="972" y="247"/>
                    </a:cubicBezTo>
                    <a:cubicBezTo>
                      <a:pt x="972" y="246"/>
                      <a:pt x="971" y="246"/>
                      <a:pt x="970" y="245"/>
                    </a:cubicBezTo>
                    <a:cubicBezTo>
                      <a:pt x="966" y="243"/>
                      <a:pt x="962" y="242"/>
                      <a:pt x="958" y="242"/>
                    </a:cubicBezTo>
                    <a:cubicBezTo>
                      <a:pt x="955" y="242"/>
                      <a:pt x="953" y="242"/>
                      <a:pt x="950" y="243"/>
                    </a:cubicBezTo>
                    <a:cubicBezTo>
                      <a:pt x="949" y="244"/>
                      <a:pt x="948" y="244"/>
                      <a:pt x="947" y="244"/>
                    </a:cubicBezTo>
                    <a:cubicBezTo>
                      <a:pt x="945" y="244"/>
                      <a:pt x="943" y="244"/>
                      <a:pt x="941" y="245"/>
                    </a:cubicBezTo>
                    <a:cubicBezTo>
                      <a:pt x="940" y="246"/>
                      <a:pt x="939" y="246"/>
                      <a:pt x="938" y="246"/>
                    </a:cubicBezTo>
                    <a:cubicBezTo>
                      <a:pt x="936" y="246"/>
                      <a:pt x="934" y="246"/>
                      <a:pt x="932" y="247"/>
                    </a:cubicBezTo>
                    <a:cubicBezTo>
                      <a:pt x="927" y="251"/>
                      <a:pt x="925" y="254"/>
                      <a:pt x="924" y="258"/>
                    </a:cubicBezTo>
                    <a:cubicBezTo>
                      <a:pt x="924" y="260"/>
                      <a:pt x="925" y="261"/>
                      <a:pt x="925" y="263"/>
                    </a:cubicBezTo>
                    <a:cubicBezTo>
                      <a:pt x="926" y="264"/>
                      <a:pt x="926" y="265"/>
                      <a:pt x="925" y="266"/>
                    </a:cubicBezTo>
                    <a:cubicBezTo>
                      <a:pt x="925" y="266"/>
                      <a:pt x="925" y="266"/>
                      <a:pt x="925" y="266"/>
                    </a:cubicBezTo>
                    <a:cubicBezTo>
                      <a:pt x="924" y="267"/>
                      <a:pt x="923" y="269"/>
                      <a:pt x="922" y="269"/>
                    </a:cubicBezTo>
                    <a:cubicBezTo>
                      <a:pt x="922" y="269"/>
                      <a:pt x="922" y="269"/>
                      <a:pt x="921" y="269"/>
                    </a:cubicBezTo>
                    <a:cubicBezTo>
                      <a:pt x="920" y="270"/>
                      <a:pt x="919" y="270"/>
                      <a:pt x="918" y="270"/>
                    </a:cubicBezTo>
                    <a:cubicBezTo>
                      <a:pt x="917" y="271"/>
                      <a:pt x="916" y="272"/>
                      <a:pt x="915" y="274"/>
                    </a:cubicBezTo>
                    <a:cubicBezTo>
                      <a:pt x="915" y="274"/>
                      <a:pt x="915" y="274"/>
                      <a:pt x="915" y="275"/>
                    </a:cubicBezTo>
                    <a:cubicBezTo>
                      <a:pt x="914" y="275"/>
                      <a:pt x="914" y="275"/>
                      <a:pt x="913" y="275"/>
                    </a:cubicBezTo>
                    <a:cubicBezTo>
                      <a:pt x="913" y="276"/>
                      <a:pt x="912" y="276"/>
                      <a:pt x="911" y="276"/>
                    </a:cubicBezTo>
                    <a:cubicBezTo>
                      <a:pt x="910" y="277"/>
                      <a:pt x="909" y="279"/>
                      <a:pt x="908" y="280"/>
                    </a:cubicBezTo>
                    <a:cubicBezTo>
                      <a:pt x="907" y="281"/>
                      <a:pt x="907" y="281"/>
                      <a:pt x="907" y="282"/>
                    </a:cubicBezTo>
                    <a:cubicBezTo>
                      <a:pt x="905" y="284"/>
                      <a:pt x="904" y="285"/>
                      <a:pt x="903" y="288"/>
                    </a:cubicBezTo>
                    <a:cubicBezTo>
                      <a:pt x="902" y="288"/>
                      <a:pt x="902" y="288"/>
                      <a:pt x="902" y="288"/>
                    </a:cubicBezTo>
                    <a:cubicBezTo>
                      <a:pt x="902" y="289"/>
                      <a:pt x="901" y="291"/>
                      <a:pt x="899" y="292"/>
                    </a:cubicBezTo>
                    <a:cubicBezTo>
                      <a:pt x="899" y="292"/>
                      <a:pt x="898" y="292"/>
                      <a:pt x="898" y="292"/>
                    </a:cubicBezTo>
                    <a:cubicBezTo>
                      <a:pt x="897" y="292"/>
                      <a:pt x="895" y="292"/>
                      <a:pt x="894" y="293"/>
                    </a:cubicBezTo>
                    <a:cubicBezTo>
                      <a:pt x="894" y="293"/>
                      <a:pt x="893" y="294"/>
                      <a:pt x="893" y="294"/>
                    </a:cubicBezTo>
                    <a:cubicBezTo>
                      <a:pt x="894" y="293"/>
                      <a:pt x="894" y="292"/>
                      <a:pt x="894" y="290"/>
                    </a:cubicBezTo>
                    <a:cubicBezTo>
                      <a:pt x="893" y="288"/>
                      <a:pt x="891" y="287"/>
                      <a:pt x="889" y="287"/>
                    </a:cubicBezTo>
                    <a:cubicBezTo>
                      <a:pt x="887" y="287"/>
                      <a:pt x="884" y="288"/>
                      <a:pt x="883" y="289"/>
                    </a:cubicBezTo>
                    <a:cubicBezTo>
                      <a:pt x="883" y="289"/>
                      <a:pt x="883" y="289"/>
                      <a:pt x="883" y="289"/>
                    </a:cubicBezTo>
                    <a:cubicBezTo>
                      <a:pt x="883" y="288"/>
                      <a:pt x="883" y="288"/>
                      <a:pt x="884" y="287"/>
                    </a:cubicBezTo>
                    <a:cubicBezTo>
                      <a:pt x="884" y="286"/>
                      <a:pt x="884" y="286"/>
                      <a:pt x="884" y="286"/>
                    </a:cubicBezTo>
                    <a:cubicBezTo>
                      <a:pt x="885" y="285"/>
                      <a:pt x="885" y="285"/>
                      <a:pt x="886" y="285"/>
                    </a:cubicBezTo>
                    <a:cubicBezTo>
                      <a:pt x="887" y="285"/>
                      <a:pt x="887" y="285"/>
                      <a:pt x="888" y="285"/>
                    </a:cubicBezTo>
                    <a:cubicBezTo>
                      <a:pt x="889" y="286"/>
                      <a:pt x="889" y="286"/>
                      <a:pt x="889" y="286"/>
                    </a:cubicBezTo>
                    <a:cubicBezTo>
                      <a:pt x="890" y="286"/>
                      <a:pt x="891" y="286"/>
                      <a:pt x="893" y="286"/>
                    </a:cubicBezTo>
                    <a:cubicBezTo>
                      <a:pt x="893" y="286"/>
                      <a:pt x="893" y="286"/>
                      <a:pt x="893" y="286"/>
                    </a:cubicBezTo>
                    <a:cubicBezTo>
                      <a:pt x="893" y="286"/>
                      <a:pt x="894" y="286"/>
                      <a:pt x="895" y="286"/>
                    </a:cubicBezTo>
                    <a:cubicBezTo>
                      <a:pt x="897" y="286"/>
                      <a:pt x="897" y="286"/>
                      <a:pt x="897" y="286"/>
                    </a:cubicBezTo>
                    <a:cubicBezTo>
                      <a:pt x="897" y="284"/>
                      <a:pt x="897" y="284"/>
                      <a:pt x="897" y="284"/>
                    </a:cubicBezTo>
                    <a:cubicBezTo>
                      <a:pt x="898" y="284"/>
                      <a:pt x="898" y="284"/>
                      <a:pt x="899" y="284"/>
                    </a:cubicBezTo>
                    <a:cubicBezTo>
                      <a:pt x="900" y="284"/>
                      <a:pt x="901" y="284"/>
                      <a:pt x="901" y="283"/>
                    </a:cubicBezTo>
                    <a:cubicBezTo>
                      <a:pt x="903" y="283"/>
                      <a:pt x="906" y="282"/>
                      <a:pt x="907" y="279"/>
                    </a:cubicBezTo>
                    <a:cubicBezTo>
                      <a:pt x="908" y="278"/>
                      <a:pt x="908" y="277"/>
                      <a:pt x="908" y="276"/>
                    </a:cubicBezTo>
                    <a:cubicBezTo>
                      <a:pt x="908" y="276"/>
                      <a:pt x="908" y="276"/>
                      <a:pt x="909" y="275"/>
                    </a:cubicBezTo>
                    <a:cubicBezTo>
                      <a:pt x="909" y="275"/>
                      <a:pt x="910" y="274"/>
                      <a:pt x="910" y="273"/>
                    </a:cubicBezTo>
                    <a:cubicBezTo>
                      <a:pt x="910" y="272"/>
                      <a:pt x="910" y="272"/>
                      <a:pt x="910" y="271"/>
                    </a:cubicBezTo>
                    <a:cubicBezTo>
                      <a:pt x="910" y="271"/>
                      <a:pt x="911" y="270"/>
                      <a:pt x="911" y="270"/>
                    </a:cubicBezTo>
                    <a:cubicBezTo>
                      <a:pt x="911" y="270"/>
                      <a:pt x="911" y="269"/>
                      <a:pt x="911" y="269"/>
                    </a:cubicBezTo>
                    <a:cubicBezTo>
                      <a:pt x="912" y="268"/>
                      <a:pt x="912" y="268"/>
                      <a:pt x="912" y="267"/>
                    </a:cubicBezTo>
                    <a:cubicBezTo>
                      <a:pt x="913" y="266"/>
                      <a:pt x="913" y="266"/>
                      <a:pt x="913" y="266"/>
                    </a:cubicBezTo>
                    <a:cubicBezTo>
                      <a:pt x="913" y="266"/>
                      <a:pt x="913" y="266"/>
                      <a:pt x="914" y="265"/>
                    </a:cubicBezTo>
                    <a:cubicBezTo>
                      <a:pt x="914" y="265"/>
                      <a:pt x="914" y="265"/>
                      <a:pt x="914" y="265"/>
                    </a:cubicBezTo>
                    <a:cubicBezTo>
                      <a:pt x="915" y="264"/>
                      <a:pt x="915" y="263"/>
                      <a:pt x="916" y="261"/>
                    </a:cubicBezTo>
                    <a:cubicBezTo>
                      <a:pt x="916" y="261"/>
                      <a:pt x="916" y="260"/>
                      <a:pt x="916" y="260"/>
                    </a:cubicBezTo>
                    <a:cubicBezTo>
                      <a:pt x="916" y="259"/>
                      <a:pt x="916" y="259"/>
                      <a:pt x="916" y="258"/>
                    </a:cubicBezTo>
                    <a:cubicBezTo>
                      <a:pt x="917" y="258"/>
                      <a:pt x="918" y="258"/>
                      <a:pt x="918" y="257"/>
                    </a:cubicBezTo>
                    <a:cubicBezTo>
                      <a:pt x="920" y="255"/>
                      <a:pt x="920" y="252"/>
                      <a:pt x="920" y="250"/>
                    </a:cubicBezTo>
                    <a:cubicBezTo>
                      <a:pt x="920" y="250"/>
                      <a:pt x="920" y="249"/>
                      <a:pt x="920" y="249"/>
                    </a:cubicBezTo>
                    <a:cubicBezTo>
                      <a:pt x="920" y="248"/>
                      <a:pt x="920" y="248"/>
                      <a:pt x="921" y="247"/>
                    </a:cubicBezTo>
                    <a:cubicBezTo>
                      <a:pt x="921" y="246"/>
                      <a:pt x="922" y="245"/>
                      <a:pt x="922" y="243"/>
                    </a:cubicBezTo>
                    <a:cubicBezTo>
                      <a:pt x="922" y="243"/>
                      <a:pt x="922" y="242"/>
                      <a:pt x="922" y="242"/>
                    </a:cubicBezTo>
                    <a:cubicBezTo>
                      <a:pt x="922" y="241"/>
                      <a:pt x="922" y="240"/>
                      <a:pt x="922" y="240"/>
                    </a:cubicBezTo>
                    <a:cubicBezTo>
                      <a:pt x="922" y="240"/>
                      <a:pt x="922" y="239"/>
                      <a:pt x="923" y="239"/>
                    </a:cubicBezTo>
                    <a:cubicBezTo>
                      <a:pt x="923" y="239"/>
                      <a:pt x="923" y="238"/>
                      <a:pt x="924" y="238"/>
                    </a:cubicBezTo>
                    <a:cubicBezTo>
                      <a:pt x="924" y="237"/>
                      <a:pt x="928" y="231"/>
                      <a:pt x="925" y="227"/>
                    </a:cubicBezTo>
                    <a:cubicBezTo>
                      <a:pt x="923" y="225"/>
                      <a:pt x="920" y="225"/>
                      <a:pt x="918" y="225"/>
                    </a:cubicBezTo>
                    <a:cubicBezTo>
                      <a:pt x="917" y="225"/>
                      <a:pt x="916" y="225"/>
                      <a:pt x="915" y="225"/>
                    </a:cubicBezTo>
                    <a:cubicBezTo>
                      <a:pt x="914" y="224"/>
                      <a:pt x="912" y="224"/>
                      <a:pt x="910" y="224"/>
                    </a:cubicBezTo>
                    <a:cubicBezTo>
                      <a:pt x="910" y="224"/>
                      <a:pt x="910" y="224"/>
                      <a:pt x="909" y="224"/>
                    </a:cubicBezTo>
                    <a:cubicBezTo>
                      <a:pt x="908" y="224"/>
                      <a:pt x="908" y="223"/>
                      <a:pt x="907" y="223"/>
                    </a:cubicBezTo>
                    <a:cubicBezTo>
                      <a:pt x="906" y="223"/>
                      <a:pt x="906" y="223"/>
                      <a:pt x="905" y="222"/>
                    </a:cubicBezTo>
                    <a:cubicBezTo>
                      <a:pt x="902" y="221"/>
                      <a:pt x="898" y="220"/>
                      <a:pt x="895" y="220"/>
                    </a:cubicBezTo>
                    <a:cubicBezTo>
                      <a:pt x="892" y="220"/>
                      <a:pt x="889" y="221"/>
                      <a:pt x="887" y="222"/>
                    </a:cubicBezTo>
                    <a:cubicBezTo>
                      <a:pt x="887" y="221"/>
                      <a:pt x="888" y="221"/>
                      <a:pt x="888" y="221"/>
                    </a:cubicBezTo>
                    <a:cubicBezTo>
                      <a:pt x="888" y="219"/>
                      <a:pt x="888" y="216"/>
                      <a:pt x="886" y="214"/>
                    </a:cubicBezTo>
                    <a:cubicBezTo>
                      <a:pt x="884" y="212"/>
                      <a:pt x="883" y="212"/>
                      <a:pt x="882" y="212"/>
                    </a:cubicBezTo>
                    <a:cubicBezTo>
                      <a:pt x="881" y="212"/>
                      <a:pt x="881" y="212"/>
                      <a:pt x="881" y="212"/>
                    </a:cubicBezTo>
                    <a:cubicBezTo>
                      <a:pt x="881" y="211"/>
                      <a:pt x="881" y="211"/>
                      <a:pt x="880" y="211"/>
                    </a:cubicBezTo>
                    <a:cubicBezTo>
                      <a:pt x="880" y="211"/>
                      <a:pt x="879" y="211"/>
                      <a:pt x="878" y="210"/>
                    </a:cubicBezTo>
                    <a:cubicBezTo>
                      <a:pt x="879" y="210"/>
                      <a:pt x="879" y="210"/>
                      <a:pt x="879" y="210"/>
                    </a:cubicBezTo>
                    <a:cubicBezTo>
                      <a:pt x="880" y="208"/>
                      <a:pt x="880" y="207"/>
                      <a:pt x="880" y="205"/>
                    </a:cubicBezTo>
                    <a:cubicBezTo>
                      <a:pt x="879" y="203"/>
                      <a:pt x="878" y="202"/>
                      <a:pt x="877" y="201"/>
                    </a:cubicBezTo>
                    <a:cubicBezTo>
                      <a:pt x="876" y="201"/>
                      <a:pt x="875" y="200"/>
                      <a:pt x="874" y="200"/>
                    </a:cubicBezTo>
                    <a:cubicBezTo>
                      <a:pt x="873" y="200"/>
                      <a:pt x="872" y="200"/>
                      <a:pt x="871" y="201"/>
                    </a:cubicBezTo>
                    <a:cubicBezTo>
                      <a:pt x="871" y="201"/>
                      <a:pt x="870" y="201"/>
                      <a:pt x="870" y="201"/>
                    </a:cubicBezTo>
                    <a:cubicBezTo>
                      <a:pt x="869" y="201"/>
                      <a:pt x="869" y="201"/>
                      <a:pt x="868" y="201"/>
                    </a:cubicBezTo>
                    <a:cubicBezTo>
                      <a:pt x="867" y="201"/>
                      <a:pt x="867" y="201"/>
                      <a:pt x="867" y="201"/>
                    </a:cubicBezTo>
                    <a:cubicBezTo>
                      <a:pt x="866" y="201"/>
                      <a:pt x="864" y="201"/>
                      <a:pt x="863" y="201"/>
                    </a:cubicBezTo>
                    <a:cubicBezTo>
                      <a:pt x="862" y="202"/>
                      <a:pt x="862" y="202"/>
                      <a:pt x="861" y="202"/>
                    </a:cubicBezTo>
                    <a:cubicBezTo>
                      <a:pt x="861" y="200"/>
                      <a:pt x="861" y="200"/>
                      <a:pt x="861" y="200"/>
                    </a:cubicBezTo>
                    <a:cubicBezTo>
                      <a:pt x="861" y="199"/>
                      <a:pt x="862" y="199"/>
                      <a:pt x="862" y="199"/>
                    </a:cubicBezTo>
                    <a:cubicBezTo>
                      <a:pt x="863" y="198"/>
                      <a:pt x="865" y="197"/>
                      <a:pt x="865" y="195"/>
                    </a:cubicBezTo>
                    <a:cubicBezTo>
                      <a:pt x="867" y="193"/>
                      <a:pt x="866" y="191"/>
                      <a:pt x="865" y="190"/>
                    </a:cubicBezTo>
                    <a:cubicBezTo>
                      <a:pt x="865" y="189"/>
                      <a:pt x="863" y="188"/>
                      <a:pt x="861" y="188"/>
                    </a:cubicBezTo>
                    <a:cubicBezTo>
                      <a:pt x="862" y="187"/>
                      <a:pt x="862" y="187"/>
                      <a:pt x="862" y="186"/>
                    </a:cubicBezTo>
                    <a:cubicBezTo>
                      <a:pt x="862" y="186"/>
                      <a:pt x="862" y="186"/>
                      <a:pt x="863" y="186"/>
                    </a:cubicBezTo>
                    <a:cubicBezTo>
                      <a:pt x="863" y="186"/>
                      <a:pt x="863" y="186"/>
                      <a:pt x="863" y="185"/>
                    </a:cubicBezTo>
                    <a:cubicBezTo>
                      <a:pt x="865" y="184"/>
                      <a:pt x="867" y="183"/>
                      <a:pt x="867" y="180"/>
                    </a:cubicBezTo>
                    <a:cubicBezTo>
                      <a:pt x="867" y="180"/>
                      <a:pt x="867" y="178"/>
                      <a:pt x="865" y="177"/>
                    </a:cubicBezTo>
                    <a:cubicBezTo>
                      <a:pt x="864" y="177"/>
                      <a:pt x="864" y="177"/>
                      <a:pt x="864" y="177"/>
                    </a:cubicBezTo>
                    <a:cubicBezTo>
                      <a:pt x="864" y="177"/>
                      <a:pt x="864" y="177"/>
                      <a:pt x="864" y="177"/>
                    </a:cubicBezTo>
                    <a:cubicBezTo>
                      <a:pt x="865" y="176"/>
                      <a:pt x="866" y="176"/>
                      <a:pt x="867" y="175"/>
                    </a:cubicBezTo>
                    <a:cubicBezTo>
                      <a:pt x="870" y="173"/>
                      <a:pt x="869" y="170"/>
                      <a:pt x="868" y="169"/>
                    </a:cubicBezTo>
                    <a:cubicBezTo>
                      <a:pt x="868" y="168"/>
                      <a:pt x="868" y="168"/>
                      <a:pt x="868" y="167"/>
                    </a:cubicBezTo>
                    <a:cubicBezTo>
                      <a:pt x="868" y="167"/>
                      <a:pt x="868" y="167"/>
                      <a:pt x="868" y="166"/>
                    </a:cubicBezTo>
                    <a:cubicBezTo>
                      <a:pt x="869" y="165"/>
                      <a:pt x="869" y="164"/>
                      <a:pt x="870" y="163"/>
                    </a:cubicBezTo>
                    <a:cubicBezTo>
                      <a:pt x="870" y="161"/>
                      <a:pt x="870" y="159"/>
                      <a:pt x="870" y="157"/>
                    </a:cubicBezTo>
                    <a:cubicBezTo>
                      <a:pt x="870" y="157"/>
                      <a:pt x="870" y="156"/>
                      <a:pt x="870" y="155"/>
                    </a:cubicBezTo>
                    <a:cubicBezTo>
                      <a:pt x="870" y="150"/>
                      <a:pt x="869" y="147"/>
                      <a:pt x="865" y="142"/>
                    </a:cubicBezTo>
                    <a:cubicBezTo>
                      <a:pt x="862" y="140"/>
                      <a:pt x="860" y="140"/>
                      <a:pt x="857" y="140"/>
                    </a:cubicBezTo>
                    <a:cubicBezTo>
                      <a:pt x="857" y="140"/>
                      <a:pt x="855" y="140"/>
                      <a:pt x="855" y="140"/>
                    </a:cubicBezTo>
                    <a:cubicBezTo>
                      <a:pt x="854" y="140"/>
                      <a:pt x="854" y="140"/>
                      <a:pt x="853" y="140"/>
                    </a:cubicBezTo>
                    <a:cubicBezTo>
                      <a:pt x="853" y="140"/>
                      <a:pt x="853" y="140"/>
                      <a:pt x="853" y="139"/>
                    </a:cubicBezTo>
                    <a:cubicBezTo>
                      <a:pt x="857" y="137"/>
                      <a:pt x="855" y="133"/>
                      <a:pt x="854" y="131"/>
                    </a:cubicBezTo>
                    <a:cubicBezTo>
                      <a:pt x="854" y="130"/>
                      <a:pt x="853" y="129"/>
                      <a:pt x="853" y="128"/>
                    </a:cubicBezTo>
                    <a:cubicBezTo>
                      <a:pt x="853" y="126"/>
                      <a:pt x="853" y="126"/>
                      <a:pt x="853" y="126"/>
                    </a:cubicBezTo>
                    <a:cubicBezTo>
                      <a:pt x="851" y="126"/>
                      <a:pt x="851" y="126"/>
                      <a:pt x="851" y="126"/>
                    </a:cubicBezTo>
                    <a:cubicBezTo>
                      <a:pt x="851" y="126"/>
                      <a:pt x="851" y="126"/>
                      <a:pt x="850" y="126"/>
                    </a:cubicBezTo>
                    <a:cubicBezTo>
                      <a:pt x="850" y="125"/>
                      <a:pt x="849" y="123"/>
                      <a:pt x="846" y="123"/>
                    </a:cubicBezTo>
                    <a:cubicBezTo>
                      <a:pt x="846" y="123"/>
                      <a:pt x="845" y="123"/>
                      <a:pt x="845" y="124"/>
                    </a:cubicBezTo>
                    <a:cubicBezTo>
                      <a:pt x="843" y="124"/>
                      <a:pt x="842" y="126"/>
                      <a:pt x="843" y="128"/>
                    </a:cubicBezTo>
                    <a:cubicBezTo>
                      <a:pt x="843" y="128"/>
                      <a:pt x="843" y="128"/>
                      <a:pt x="843" y="128"/>
                    </a:cubicBezTo>
                    <a:cubicBezTo>
                      <a:pt x="842" y="127"/>
                      <a:pt x="842" y="127"/>
                      <a:pt x="842" y="127"/>
                    </a:cubicBezTo>
                    <a:cubicBezTo>
                      <a:pt x="841" y="127"/>
                      <a:pt x="841" y="127"/>
                      <a:pt x="840" y="125"/>
                    </a:cubicBezTo>
                    <a:cubicBezTo>
                      <a:pt x="840" y="123"/>
                      <a:pt x="840" y="121"/>
                      <a:pt x="839" y="119"/>
                    </a:cubicBezTo>
                    <a:cubicBezTo>
                      <a:pt x="839" y="117"/>
                      <a:pt x="839" y="115"/>
                      <a:pt x="838" y="114"/>
                    </a:cubicBezTo>
                    <a:cubicBezTo>
                      <a:pt x="838" y="111"/>
                      <a:pt x="837" y="108"/>
                      <a:pt x="836" y="105"/>
                    </a:cubicBezTo>
                    <a:cubicBezTo>
                      <a:pt x="835" y="104"/>
                      <a:pt x="835" y="103"/>
                      <a:pt x="834" y="102"/>
                    </a:cubicBezTo>
                    <a:cubicBezTo>
                      <a:pt x="834" y="101"/>
                      <a:pt x="833" y="100"/>
                      <a:pt x="833" y="98"/>
                    </a:cubicBezTo>
                    <a:cubicBezTo>
                      <a:pt x="831" y="93"/>
                      <a:pt x="829" y="87"/>
                      <a:pt x="828" y="81"/>
                    </a:cubicBezTo>
                    <a:cubicBezTo>
                      <a:pt x="828" y="79"/>
                      <a:pt x="828" y="76"/>
                      <a:pt x="828" y="73"/>
                    </a:cubicBezTo>
                    <a:cubicBezTo>
                      <a:pt x="829" y="68"/>
                      <a:pt x="829" y="64"/>
                      <a:pt x="828" y="60"/>
                    </a:cubicBezTo>
                    <a:cubicBezTo>
                      <a:pt x="827" y="58"/>
                      <a:pt x="826" y="57"/>
                      <a:pt x="825" y="56"/>
                    </a:cubicBezTo>
                    <a:cubicBezTo>
                      <a:pt x="824" y="55"/>
                      <a:pt x="824" y="55"/>
                      <a:pt x="824" y="54"/>
                    </a:cubicBezTo>
                    <a:cubicBezTo>
                      <a:pt x="823" y="53"/>
                      <a:pt x="823" y="52"/>
                      <a:pt x="823" y="51"/>
                    </a:cubicBezTo>
                    <a:cubicBezTo>
                      <a:pt x="823" y="49"/>
                      <a:pt x="824" y="47"/>
                      <a:pt x="823" y="45"/>
                    </a:cubicBezTo>
                    <a:cubicBezTo>
                      <a:pt x="821" y="41"/>
                      <a:pt x="820" y="39"/>
                      <a:pt x="817" y="37"/>
                    </a:cubicBezTo>
                    <a:cubicBezTo>
                      <a:pt x="816" y="37"/>
                      <a:pt x="815" y="36"/>
                      <a:pt x="814" y="36"/>
                    </a:cubicBezTo>
                    <a:cubicBezTo>
                      <a:pt x="813" y="36"/>
                      <a:pt x="812" y="35"/>
                      <a:pt x="811" y="34"/>
                    </a:cubicBezTo>
                    <a:cubicBezTo>
                      <a:pt x="808" y="31"/>
                      <a:pt x="808" y="31"/>
                      <a:pt x="808" y="31"/>
                    </a:cubicBezTo>
                    <a:cubicBezTo>
                      <a:pt x="807" y="36"/>
                      <a:pt x="807" y="36"/>
                      <a:pt x="807" y="36"/>
                    </a:cubicBezTo>
                    <a:cubicBezTo>
                      <a:pt x="807" y="37"/>
                      <a:pt x="807" y="37"/>
                      <a:pt x="807" y="38"/>
                    </a:cubicBezTo>
                    <a:cubicBezTo>
                      <a:pt x="807" y="41"/>
                      <a:pt x="806" y="44"/>
                      <a:pt x="806" y="47"/>
                    </a:cubicBezTo>
                    <a:cubicBezTo>
                      <a:pt x="805" y="50"/>
                      <a:pt x="803" y="52"/>
                      <a:pt x="801" y="54"/>
                    </a:cubicBezTo>
                    <a:cubicBezTo>
                      <a:pt x="799" y="55"/>
                      <a:pt x="798" y="57"/>
                      <a:pt x="797" y="58"/>
                    </a:cubicBezTo>
                    <a:cubicBezTo>
                      <a:pt x="794" y="62"/>
                      <a:pt x="792" y="67"/>
                      <a:pt x="790" y="72"/>
                    </a:cubicBezTo>
                    <a:cubicBezTo>
                      <a:pt x="790" y="73"/>
                      <a:pt x="790" y="73"/>
                      <a:pt x="790" y="73"/>
                    </a:cubicBezTo>
                    <a:cubicBezTo>
                      <a:pt x="789" y="75"/>
                      <a:pt x="788" y="78"/>
                      <a:pt x="786" y="80"/>
                    </a:cubicBezTo>
                    <a:cubicBezTo>
                      <a:pt x="786" y="80"/>
                      <a:pt x="785" y="81"/>
                      <a:pt x="784" y="82"/>
                    </a:cubicBezTo>
                    <a:cubicBezTo>
                      <a:pt x="783" y="83"/>
                      <a:pt x="782" y="84"/>
                      <a:pt x="782" y="85"/>
                    </a:cubicBezTo>
                    <a:cubicBezTo>
                      <a:pt x="781" y="86"/>
                      <a:pt x="780" y="88"/>
                      <a:pt x="780" y="89"/>
                    </a:cubicBezTo>
                    <a:cubicBezTo>
                      <a:pt x="780" y="90"/>
                      <a:pt x="779" y="91"/>
                      <a:pt x="779" y="92"/>
                    </a:cubicBezTo>
                    <a:cubicBezTo>
                      <a:pt x="778" y="94"/>
                      <a:pt x="777" y="95"/>
                      <a:pt x="776" y="97"/>
                    </a:cubicBezTo>
                    <a:cubicBezTo>
                      <a:pt x="776" y="98"/>
                      <a:pt x="775" y="99"/>
                      <a:pt x="775" y="100"/>
                    </a:cubicBezTo>
                    <a:cubicBezTo>
                      <a:pt x="774" y="102"/>
                      <a:pt x="773" y="104"/>
                      <a:pt x="773" y="107"/>
                    </a:cubicBezTo>
                    <a:cubicBezTo>
                      <a:pt x="773" y="110"/>
                      <a:pt x="772" y="113"/>
                      <a:pt x="770" y="115"/>
                    </a:cubicBezTo>
                    <a:cubicBezTo>
                      <a:pt x="767" y="120"/>
                      <a:pt x="762" y="125"/>
                      <a:pt x="758" y="127"/>
                    </a:cubicBezTo>
                    <a:cubicBezTo>
                      <a:pt x="757" y="127"/>
                      <a:pt x="756" y="128"/>
                      <a:pt x="755" y="128"/>
                    </a:cubicBezTo>
                    <a:cubicBezTo>
                      <a:pt x="752" y="128"/>
                      <a:pt x="751" y="126"/>
                      <a:pt x="749" y="125"/>
                    </a:cubicBezTo>
                    <a:cubicBezTo>
                      <a:pt x="748" y="124"/>
                      <a:pt x="746" y="123"/>
                      <a:pt x="745" y="123"/>
                    </a:cubicBezTo>
                    <a:cubicBezTo>
                      <a:pt x="744" y="123"/>
                      <a:pt x="744" y="123"/>
                      <a:pt x="743" y="123"/>
                    </a:cubicBezTo>
                    <a:cubicBezTo>
                      <a:pt x="742" y="123"/>
                      <a:pt x="741" y="123"/>
                      <a:pt x="740" y="123"/>
                    </a:cubicBezTo>
                    <a:cubicBezTo>
                      <a:pt x="739" y="124"/>
                      <a:pt x="738" y="124"/>
                      <a:pt x="736" y="124"/>
                    </a:cubicBezTo>
                    <a:cubicBezTo>
                      <a:pt x="736" y="124"/>
                      <a:pt x="736" y="124"/>
                      <a:pt x="736" y="124"/>
                    </a:cubicBezTo>
                    <a:cubicBezTo>
                      <a:pt x="734" y="124"/>
                      <a:pt x="733" y="123"/>
                      <a:pt x="732" y="122"/>
                    </a:cubicBezTo>
                    <a:cubicBezTo>
                      <a:pt x="731" y="121"/>
                      <a:pt x="730" y="121"/>
                      <a:pt x="729" y="121"/>
                    </a:cubicBezTo>
                    <a:cubicBezTo>
                      <a:pt x="728" y="120"/>
                      <a:pt x="728" y="120"/>
                      <a:pt x="727" y="120"/>
                    </a:cubicBezTo>
                    <a:cubicBezTo>
                      <a:pt x="724" y="120"/>
                      <a:pt x="721" y="123"/>
                      <a:pt x="719" y="126"/>
                    </a:cubicBezTo>
                    <a:cubicBezTo>
                      <a:pt x="718" y="127"/>
                      <a:pt x="718" y="127"/>
                      <a:pt x="718" y="127"/>
                    </a:cubicBezTo>
                    <a:cubicBezTo>
                      <a:pt x="716" y="129"/>
                      <a:pt x="715" y="130"/>
                      <a:pt x="714" y="130"/>
                    </a:cubicBezTo>
                    <a:cubicBezTo>
                      <a:pt x="712" y="130"/>
                      <a:pt x="711" y="129"/>
                      <a:pt x="710" y="128"/>
                    </a:cubicBezTo>
                    <a:cubicBezTo>
                      <a:pt x="708" y="128"/>
                      <a:pt x="707" y="127"/>
                      <a:pt x="705" y="126"/>
                    </a:cubicBezTo>
                    <a:cubicBezTo>
                      <a:pt x="702" y="126"/>
                      <a:pt x="700" y="125"/>
                      <a:pt x="698" y="123"/>
                    </a:cubicBezTo>
                    <a:cubicBezTo>
                      <a:pt x="698" y="122"/>
                      <a:pt x="698" y="122"/>
                      <a:pt x="698" y="122"/>
                    </a:cubicBezTo>
                    <a:cubicBezTo>
                      <a:pt x="697" y="122"/>
                      <a:pt x="697" y="122"/>
                      <a:pt x="697" y="122"/>
                    </a:cubicBezTo>
                    <a:cubicBezTo>
                      <a:pt x="696" y="122"/>
                      <a:pt x="695" y="121"/>
                      <a:pt x="694" y="120"/>
                    </a:cubicBezTo>
                    <a:cubicBezTo>
                      <a:pt x="693" y="119"/>
                      <a:pt x="691" y="118"/>
                      <a:pt x="690" y="118"/>
                    </a:cubicBezTo>
                    <a:cubicBezTo>
                      <a:pt x="689" y="117"/>
                      <a:pt x="687" y="117"/>
                      <a:pt x="686" y="116"/>
                    </a:cubicBezTo>
                    <a:cubicBezTo>
                      <a:pt x="686" y="115"/>
                      <a:pt x="686" y="114"/>
                      <a:pt x="685" y="114"/>
                    </a:cubicBezTo>
                    <a:cubicBezTo>
                      <a:pt x="685" y="113"/>
                      <a:pt x="684" y="112"/>
                      <a:pt x="684" y="112"/>
                    </a:cubicBezTo>
                    <a:cubicBezTo>
                      <a:pt x="683" y="111"/>
                      <a:pt x="683" y="111"/>
                      <a:pt x="683" y="111"/>
                    </a:cubicBezTo>
                    <a:cubicBezTo>
                      <a:pt x="682" y="111"/>
                      <a:pt x="682" y="111"/>
                      <a:pt x="682" y="111"/>
                    </a:cubicBezTo>
                    <a:cubicBezTo>
                      <a:pt x="681" y="111"/>
                      <a:pt x="681" y="112"/>
                      <a:pt x="680" y="113"/>
                    </a:cubicBezTo>
                    <a:cubicBezTo>
                      <a:pt x="679" y="113"/>
                      <a:pt x="678" y="114"/>
                      <a:pt x="677" y="114"/>
                    </a:cubicBezTo>
                    <a:cubicBezTo>
                      <a:pt x="676" y="114"/>
                      <a:pt x="675" y="114"/>
                      <a:pt x="674" y="115"/>
                    </a:cubicBezTo>
                    <a:cubicBezTo>
                      <a:pt x="673" y="115"/>
                      <a:pt x="672" y="115"/>
                      <a:pt x="671" y="116"/>
                    </a:cubicBezTo>
                    <a:cubicBezTo>
                      <a:pt x="669" y="117"/>
                      <a:pt x="667" y="117"/>
                      <a:pt x="665" y="117"/>
                    </a:cubicBezTo>
                    <a:cubicBezTo>
                      <a:pt x="664" y="117"/>
                      <a:pt x="664" y="117"/>
                      <a:pt x="664" y="117"/>
                    </a:cubicBezTo>
                    <a:cubicBezTo>
                      <a:pt x="663" y="117"/>
                      <a:pt x="663" y="118"/>
                      <a:pt x="662" y="118"/>
                    </a:cubicBezTo>
                    <a:cubicBezTo>
                      <a:pt x="660" y="118"/>
                      <a:pt x="659" y="119"/>
                      <a:pt x="658" y="119"/>
                    </a:cubicBezTo>
                    <a:cubicBezTo>
                      <a:pt x="656" y="119"/>
                      <a:pt x="655" y="118"/>
                      <a:pt x="654" y="117"/>
                    </a:cubicBezTo>
                    <a:cubicBezTo>
                      <a:pt x="653" y="117"/>
                      <a:pt x="653" y="116"/>
                      <a:pt x="653" y="116"/>
                    </a:cubicBezTo>
                    <a:cubicBezTo>
                      <a:pt x="650" y="115"/>
                      <a:pt x="650" y="115"/>
                      <a:pt x="650" y="115"/>
                    </a:cubicBezTo>
                    <a:cubicBezTo>
                      <a:pt x="649" y="117"/>
                      <a:pt x="649" y="117"/>
                      <a:pt x="649" y="117"/>
                    </a:cubicBezTo>
                    <a:cubicBezTo>
                      <a:pt x="649" y="117"/>
                      <a:pt x="649" y="118"/>
                      <a:pt x="648" y="118"/>
                    </a:cubicBezTo>
                    <a:cubicBezTo>
                      <a:pt x="648" y="119"/>
                      <a:pt x="647" y="119"/>
                      <a:pt x="646" y="120"/>
                    </a:cubicBezTo>
                    <a:cubicBezTo>
                      <a:pt x="645" y="121"/>
                      <a:pt x="645" y="121"/>
                      <a:pt x="644" y="122"/>
                    </a:cubicBezTo>
                    <a:cubicBezTo>
                      <a:pt x="643" y="123"/>
                      <a:pt x="643" y="123"/>
                      <a:pt x="643" y="123"/>
                    </a:cubicBezTo>
                    <a:cubicBezTo>
                      <a:pt x="644" y="124"/>
                      <a:pt x="644" y="124"/>
                      <a:pt x="644" y="124"/>
                    </a:cubicBezTo>
                    <a:cubicBezTo>
                      <a:pt x="644" y="125"/>
                      <a:pt x="645" y="125"/>
                      <a:pt x="646" y="127"/>
                    </a:cubicBezTo>
                    <a:cubicBezTo>
                      <a:pt x="647" y="127"/>
                      <a:pt x="648" y="128"/>
                      <a:pt x="648" y="129"/>
                    </a:cubicBezTo>
                    <a:cubicBezTo>
                      <a:pt x="650" y="133"/>
                      <a:pt x="651" y="137"/>
                      <a:pt x="650" y="139"/>
                    </a:cubicBezTo>
                    <a:cubicBezTo>
                      <a:pt x="648" y="141"/>
                      <a:pt x="647" y="141"/>
                      <a:pt x="646" y="141"/>
                    </a:cubicBezTo>
                    <a:cubicBezTo>
                      <a:pt x="645" y="141"/>
                      <a:pt x="644" y="141"/>
                      <a:pt x="643" y="140"/>
                    </a:cubicBezTo>
                    <a:cubicBezTo>
                      <a:pt x="642" y="140"/>
                      <a:pt x="642" y="140"/>
                      <a:pt x="642" y="140"/>
                    </a:cubicBezTo>
                    <a:cubicBezTo>
                      <a:pt x="640" y="139"/>
                      <a:pt x="638" y="139"/>
                      <a:pt x="636" y="139"/>
                    </a:cubicBezTo>
                    <a:cubicBezTo>
                      <a:pt x="635" y="138"/>
                      <a:pt x="634" y="138"/>
                      <a:pt x="633" y="138"/>
                    </a:cubicBezTo>
                    <a:cubicBezTo>
                      <a:pt x="632" y="138"/>
                      <a:pt x="631" y="138"/>
                      <a:pt x="631" y="138"/>
                    </a:cubicBezTo>
                    <a:cubicBezTo>
                      <a:pt x="629" y="138"/>
                      <a:pt x="628" y="138"/>
                      <a:pt x="626" y="138"/>
                    </a:cubicBezTo>
                    <a:cubicBezTo>
                      <a:pt x="626" y="139"/>
                      <a:pt x="626" y="139"/>
                      <a:pt x="626" y="139"/>
                    </a:cubicBezTo>
                    <a:cubicBezTo>
                      <a:pt x="624" y="139"/>
                      <a:pt x="623" y="139"/>
                      <a:pt x="622" y="139"/>
                    </a:cubicBezTo>
                    <a:cubicBezTo>
                      <a:pt x="622" y="139"/>
                      <a:pt x="622" y="139"/>
                      <a:pt x="622" y="139"/>
                    </a:cubicBezTo>
                    <a:cubicBezTo>
                      <a:pt x="621" y="139"/>
                      <a:pt x="621" y="139"/>
                      <a:pt x="621" y="139"/>
                    </a:cubicBezTo>
                    <a:cubicBezTo>
                      <a:pt x="621" y="139"/>
                      <a:pt x="621" y="139"/>
                      <a:pt x="621" y="139"/>
                    </a:cubicBezTo>
                    <a:cubicBezTo>
                      <a:pt x="620" y="139"/>
                      <a:pt x="620" y="139"/>
                      <a:pt x="619" y="139"/>
                    </a:cubicBezTo>
                    <a:cubicBezTo>
                      <a:pt x="618" y="139"/>
                      <a:pt x="618" y="139"/>
                      <a:pt x="617" y="139"/>
                    </a:cubicBezTo>
                    <a:cubicBezTo>
                      <a:pt x="614" y="139"/>
                      <a:pt x="612" y="138"/>
                      <a:pt x="610" y="136"/>
                    </a:cubicBezTo>
                    <a:cubicBezTo>
                      <a:pt x="608" y="136"/>
                      <a:pt x="607" y="135"/>
                      <a:pt x="606" y="135"/>
                    </a:cubicBezTo>
                    <a:cubicBezTo>
                      <a:pt x="604" y="134"/>
                      <a:pt x="603" y="134"/>
                      <a:pt x="602" y="134"/>
                    </a:cubicBezTo>
                    <a:cubicBezTo>
                      <a:pt x="598" y="134"/>
                      <a:pt x="596" y="138"/>
                      <a:pt x="594" y="142"/>
                    </a:cubicBezTo>
                    <a:cubicBezTo>
                      <a:pt x="593" y="143"/>
                      <a:pt x="593" y="143"/>
                      <a:pt x="593" y="143"/>
                    </a:cubicBezTo>
                    <a:cubicBezTo>
                      <a:pt x="591" y="147"/>
                      <a:pt x="587" y="148"/>
                      <a:pt x="584" y="148"/>
                    </a:cubicBezTo>
                    <a:cubicBezTo>
                      <a:pt x="582" y="148"/>
                      <a:pt x="579" y="148"/>
                      <a:pt x="577" y="149"/>
                    </a:cubicBezTo>
                    <a:cubicBezTo>
                      <a:pt x="576" y="149"/>
                      <a:pt x="576" y="150"/>
                      <a:pt x="575" y="151"/>
                    </a:cubicBezTo>
                    <a:cubicBezTo>
                      <a:pt x="574" y="152"/>
                      <a:pt x="573" y="153"/>
                      <a:pt x="571" y="154"/>
                    </a:cubicBezTo>
                    <a:cubicBezTo>
                      <a:pt x="571" y="154"/>
                      <a:pt x="570" y="154"/>
                      <a:pt x="569" y="154"/>
                    </a:cubicBezTo>
                    <a:cubicBezTo>
                      <a:pt x="568" y="154"/>
                      <a:pt x="567" y="154"/>
                      <a:pt x="566" y="154"/>
                    </a:cubicBezTo>
                    <a:cubicBezTo>
                      <a:pt x="565" y="153"/>
                      <a:pt x="565" y="153"/>
                      <a:pt x="564" y="153"/>
                    </a:cubicBezTo>
                    <a:cubicBezTo>
                      <a:pt x="564" y="153"/>
                      <a:pt x="563" y="153"/>
                      <a:pt x="563" y="153"/>
                    </a:cubicBezTo>
                    <a:cubicBezTo>
                      <a:pt x="559" y="153"/>
                      <a:pt x="556" y="157"/>
                      <a:pt x="555" y="165"/>
                    </a:cubicBezTo>
                    <a:cubicBezTo>
                      <a:pt x="555" y="165"/>
                      <a:pt x="555" y="165"/>
                      <a:pt x="555" y="165"/>
                    </a:cubicBezTo>
                    <a:cubicBezTo>
                      <a:pt x="555" y="165"/>
                      <a:pt x="554" y="165"/>
                      <a:pt x="554" y="165"/>
                    </a:cubicBezTo>
                    <a:cubicBezTo>
                      <a:pt x="553" y="165"/>
                      <a:pt x="552" y="165"/>
                      <a:pt x="551" y="165"/>
                    </a:cubicBezTo>
                    <a:cubicBezTo>
                      <a:pt x="550" y="164"/>
                      <a:pt x="550" y="164"/>
                      <a:pt x="549" y="164"/>
                    </a:cubicBezTo>
                    <a:cubicBezTo>
                      <a:pt x="548" y="164"/>
                      <a:pt x="548" y="164"/>
                      <a:pt x="548" y="164"/>
                    </a:cubicBezTo>
                    <a:cubicBezTo>
                      <a:pt x="546" y="165"/>
                      <a:pt x="546" y="166"/>
                      <a:pt x="546" y="166"/>
                    </a:cubicBezTo>
                    <a:cubicBezTo>
                      <a:pt x="546" y="167"/>
                      <a:pt x="545" y="168"/>
                      <a:pt x="544" y="169"/>
                    </a:cubicBezTo>
                    <a:cubicBezTo>
                      <a:pt x="544" y="169"/>
                      <a:pt x="543" y="169"/>
                      <a:pt x="543" y="169"/>
                    </a:cubicBezTo>
                    <a:cubicBezTo>
                      <a:pt x="541" y="169"/>
                      <a:pt x="539" y="167"/>
                      <a:pt x="538" y="165"/>
                    </a:cubicBezTo>
                    <a:cubicBezTo>
                      <a:pt x="538" y="164"/>
                      <a:pt x="537" y="163"/>
                      <a:pt x="537" y="162"/>
                    </a:cubicBezTo>
                    <a:cubicBezTo>
                      <a:pt x="536" y="162"/>
                      <a:pt x="536" y="162"/>
                      <a:pt x="536" y="162"/>
                    </a:cubicBezTo>
                    <a:cubicBezTo>
                      <a:pt x="535" y="162"/>
                      <a:pt x="535" y="162"/>
                      <a:pt x="535" y="162"/>
                    </a:cubicBezTo>
                    <a:cubicBezTo>
                      <a:pt x="535" y="162"/>
                      <a:pt x="535" y="162"/>
                      <a:pt x="534" y="162"/>
                    </a:cubicBezTo>
                    <a:cubicBezTo>
                      <a:pt x="533" y="162"/>
                      <a:pt x="532" y="161"/>
                      <a:pt x="530" y="161"/>
                    </a:cubicBezTo>
                    <a:cubicBezTo>
                      <a:pt x="529" y="160"/>
                      <a:pt x="528" y="159"/>
                      <a:pt x="528" y="158"/>
                    </a:cubicBezTo>
                    <a:cubicBezTo>
                      <a:pt x="527" y="158"/>
                      <a:pt x="527" y="158"/>
                      <a:pt x="526" y="157"/>
                    </a:cubicBezTo>
                    <a:cubicBezTo>
                      <a:pt x="523" y="154"/>
                      <a:pt x="521" y="152"/>
                      <a:pt x="518" y="149"/>
                    </a:cubicBezTo>
                    <a:cubicBezTo>
                      <a:pt x="517" y="148"/>
                      <a:pt x="516" y="147"/>
                      <a:pt x="515" y="147"/>
                    </a:cubicBezTo>
                    <a:cubicBezTo>
                      <a:pt x="512" y="145"/>
                      <a:pt x="510" y="144"/>
                      <a:pt x="510" y="141"/>
                    </a:cubicBezTo>
                    <a:cubicBezTo>
                      <a:pt x="509" y="139"/>
                      <a:pt x="509" y="136"/>
                      <a:pt x="510" y="134"/>
                    </a:cubicBezTo>
                    <a:cubicBezTo>
                      <a:pt x="510" y="131"/>
                      <a:pt x="510" y="128"/>
                      <a:pt x="509" y="125"/>
                    </a:cubicBezTo>
                    <a:cubicBezTo>
                      <a:pt x="509" y="125"/>
                      <a:pt x="509" y="124"/>
                      <a:pt x="508" y="124"/>
                    </a:cubicBezTo>
                    <a:cubicBezTo>
                      <a:pt x="508" y="124"/>
                      <a:pt x="508" y="124"/>
                      <a:pt x="508" y="124"/>
                    </a:cubicBezTo>
                    <a:cubicBezTo>
                      <a:pt x="508" y="124"/>
                      <a:pt x="508" y="124"/>
                      <a:pt x="508" y="124"/>
                    </a:cubicBezTo>
                    <a:cubicBezTo>
                      <a:pt x="508" y="123"/>
                      <a:pt x="507" y="123"/>
                      <a:pt x="507" y="123"/>
                    </a:cubicBezTo>
                    <a:cubicBezTo>
                      <a:pt x="506" y="123"/>
                      <a:pt x="505" y="122"/>
                      <a:pt x="505" y="121"/>
                    </a:cubicBezTo>
                    <a:cubicBezTo>
                      <a:pt x="503" y="120"/>
                      <a:pt x="503" y="118"/>
                      <a:pt x="503" y="116"/>
                    </a:cubicBezTo>
                    <a:cubicBezTo>
                      <a:pt x="503" y="115"/>
                      <a:pt x="503" y="115"/>
                      <a:pt x="503" y="114"/>
                    </a:cubicBezTo>
                    <a:cubicBezTo>
                      <a:pt x="502" y="112"/>
                      <a:pt x="502" y="111"/>
                      <a:pt x="502" y="110"/>
                    </a:cubicBezTo>
                    <a:cubicBezTo>
                      <a:pt x="501" y="107"/>
                      <a:pt x="500" y="104"/>
                      <a:pt x="500" y="101"/>
                    </a:cubicBezTo>
                    <a:cubicBezTo>
                      <a:pt x="501" y="99"/>
                      <a:pt x="501" y="99"/>
                      <a:pt x="501" y="99"/>
                    </a:cubicBezTo>
                    <a:cubicBezTo>
                      <a:pt x="501" y="96"/>
                      <a:pt x="501" y="92"/>
                      <a:pt x="502" y="89"/>
                    </a:cubicBezTo>
                    <a:cubicBezTo>
                      <a:pt x="503" y="87"/>
                      <a:pt x="504" y="85"/>
                      <a:pt x="505" y="83"/>
                    </a:cubicBezTo>
                    <a:cubicBezTo>
                      <a:pt x="506" y="81"/>
                      <a:pt x="508" y="79"/>
                      <a:pt x="508" y="76"/>
                    </a:cubicBezTo>
                    <a:cubicBezTo>
                      <a:pt x="507" y="75"/>
                      <a:pt x="507" y="74"/>
                      <a:pt x="507" y="73"/>
                    </a:cubicBezTo>
                    <a:cubicBezTo>
                      <a:pt x="506" y="70"/>
                      <a:pt x="506" y="68"/>
                      <a:pt x="509" y="64"/>
                    </a:cubicBezTo>
                    <a:cubicBezTo>
                      <a:pt x="510" y="64"/>
                      <a:pt x="511" y="63"/>
                      <a:pt x="511" y="62"/>
                    </a:cubicBezTo>
                    <a:cubicBezTo>
                      <a:pt x="512" y="61"/>
                      <a:pt x="512" y="60"/>
                      <a:pt x="513" y="60"/>
                    </a:cubicBezTo>
                    <a:cubicBezTo>
                      <a:pt x="513" y="59"/>
                      <a:pt x="514" y="59"/>
                      <a:pt x="515" y="58"/>
                    </a:cubicBezTo>
                    <a:cubicBezTo>
                      <a:pt x="515" y="57"/>
                      <a:pt x="516" y="57"/>
                      <a:pt x="516" y="56"/>
                    </a:cubicBezTo>
                    <a:cubicBezTo>
                      <a:pt x="518" y="53"/>
                      <a:pt x="515" y="49"/>
                      <a:pt x="513" y="47"/>
                    </a:cubicBezTo>
                    <a:cubicBezTo>
                      <a:pt x="512" y="46"/>
                      <a:pt x="512" y="46"/>
                      <a:pt x="512" y="46"/>
                    </a:cubicBezTo>
                    <a:cubicBezTo>
                      <a:pt x="511" y="44"/>
                      <a:pt x="510" y="43"/>
                      <a:pt x="510" y="41"/>
                    </a:cubicBezTo>
                    <a:cubicBezTo>
                      <a:pt x="510" y="40"/>
                      <a:pt x="511" y="39"/>
                      <a:pt x="511" y="38"/>
                    </a:cubicBezTo>
                    <a:cubicBezTo>
                      <a:pt x="511" y="37"/>
                      <a:pt x="512" y="37"/>
                      <a:pt x="512" y="36"/>
                    </a:cubicBezTo>
                    <a:cubicBezTo>
                      <a:pt x="511" y="33"/>
                      <a:pt x="507" y="32"/>
                      <a:pt x="503" y="31"/>
                    </a:cubicBezTo>
                    <a:cubicBezTo>
                      <a:pt x="500" y="30"/>
                      <a:pt x="497" y="30"/>
                      <a:pt x="497" y="28"/>
                    </a:cubicBezTo>
                    <a:cubicBezTo>
                      <a:pt x="496" y="27"/>
                      <a:pt x="497" y="26"/>
                      <a:pt x="498" y="24"/>
                    </a:cubicBezTo>
                    <a:cubicBezTo>
                      <a:pt x="498" y="23"/>
                      <a:pt x="499" y="23"/>
                      <a:pt x="499" y="22"/>
                    </a:cubicBezTo>
                    <a:cubicBezTo>
                      <a:pt x="500" y="21"/>
                      <a:pt x="501" y="21"/>
                      <a:pt x="501" y="20"/>
                    </a:cubicBezTo>
                    <a:cubicBezTo>
                      <a:pt x="502" y="18"/>
                      <a:pt x="502" y="17"/>
                      <a:pt x="502" y="16"/>
                    </a:cubicBezTo>
                    <a:cubicBezTo>
                      <a:pt x="502" y="15"/>
                      <a:pt x="502" y="14"/>
                      <a:pt x="502" y="13"/>
                    </a:cubicBezTo>
                    <a:cubicBezTo>
                      <a:pt x="502" y="13"/>
                      <a:pt x="502" y="13"/>
                      <a:pt x="502" y="13"/>
                    </a:cubicBezTo>
                    <a:cubicBezTo>
                      <a:pt x="503" y="9"/>
                      <a:pt x="504" y="6"/>
                      <a:pt x="500" y="3"/>
                    </a:cubicBezTo>
                    <a:cubicBezTo>
                      <a:pt x="499" y="3"/>
                      <a:pt x="499" y="3"/>
                      <a:pt x="498" y="2"/>
                    </a:cubicBezTo>
                    <a:cubicBezTo>
                      <a:pt x="497" y="1"/>
                      <a:pt x="496" y="1"/>
                      <a:pt x="496" y="1"/>
                    </a:cubicBezTo>
                    <a:cubicBezTo>
                      <a:pt x="495" y="0"/>
                      <a:pt x="495" y="0"/>
                      <a:pt x="495" y="0"/>
                    </a:cubicBezTo>
                    <a:cubicBezTo>
                      <a:pt x="494" y="0"/>
                      <a:pt x="494" y="0"/>
                      <a:pt x="494" y="0"/>
                    </a:cubicBezTo>
                    <a:cubicBezTo>
                      <a:pt x="494" y="0"/>
                      <a:pt x="493" y="1"/>
                      <a:pt x="492" y="1"/>
                    </a:cubicBezTo>
                    <a:cubicBezTo>
                      <a:pt x="492" y="1"/>
                      <a:pt x="492" y="2"/>
                      <a:pt x="491" y="2"/>
                    </a:cubicBezTo>
                    <a:cubicBezTo>
                      <a:pt x="489" y="3"/>
                      <a:pt x="488" y="3"/>
                      <a:pt x="487" y="3"/>
                    </a:cubicBezTo>
                    <a:cubicBezTo>
                      <a:pt x="485" y="4"/>
                      <a:pt x="484" y="4"/>
                      <a:pt x="482" y="6"/>
                    </a:cubicBezTo>
                    <a:cubicBezTo>
                      <a:pt x="480" y="6"/>
                      <a:pt x="480" y="6"/>
                      <a:pt x="480" y="6"/>
                    </a:cubicBezTo>
                    <a:cubicBezTo>
                      <a:pt x="480" y="8"/>
                      <a:pt x="480" y="8"/>
                      <a:pt x="480" y="8"/>
                    </a:cubicBezTo>
                    <a:cubicBezTo>
                      <a:pt x="480" y="8"/>
                      <a:pt x="480" y="9"/>
                      <a:pt x="480" y="9"/>
                    </a:cubicBezTo>
                    <a:cubicBezTo>
                      <a:pt x="480" y="15"/>
                      <a:pt x="477" y="17"/>
                      <a:pt x="473" y="20"/>
                    </a:cubicBezTo>
                    <a:cubicBezTo>
                      <a:pt x="473" y="20"/>
                      <a:pt x="472" y="21"/>
                      <a:pt x="471" y="22"/>
                    </a:cubicBezTo>
                    <a:cubicBezTo>
                      <a:pt x="470" y="22"/>
                      <a:pt x="469" y="24"/>
                      <a:pt x="468" y="25"/>
                    </a:cubicBezTo>
                    <a:cubicBezTo>
                      <a:pt x="467" y="26"/>
                      <a:pt x="466" y="28"/>
                      <a:pt x="464" y="29"/>
                    </a:cubicBezTo>
                    <a:cubicBezTo>
                      <a:pt x="463" y="29"/>
                      <a:pt x="462" y="29"/>
                      <a:pt x="460" y="30"/>
                    </a:cubicBezTo>
                    <a:cubicBezTo>
                      <a:pt x="459" y="30"/>
                      <a:pt x="457" y="30"/>
                      <a:pt x="456" y="31"/>
                    </a:cubicBezTo>
                    <a:cubicBezTo>
                      <a:pt x="455" y="31"/>
                      <a:pt x="454" y="32"/>
                      <a:pt x="453" y="32"/>
                    </a:cubicBezTo>
                    <a:cubicBezTo>
                      <a:pt x="452" y="32"/>
                      <a:pt x="450" y="33"/>
                      <a:pt x="449" y="34"/>
                    </a:cubicBezTo>
                    <a:cubicBezTo>
                      <a:pt x="448" y="35"/>
                      <a:pt x="447" y="36"/>
                      <a:pt x="447" y="37"/>
                    </a:cubicBezTo>
                    <a:cubicBezTo>
                      <a:pt x="446" y="38"/>
                      <a:pt x="445" y="39"/>
                      <a:pt x="443" y="40"/>
                    </a:cubicBezTo>
                    <a:cubicBezTo>
                      <a:pt x="442" y="41"/>
                      <a:pt x="440" y="41"/>
                      <a:pt x="439" y="42"/>
                    </a:cubicBezTo>
                    <a:cubicBezTo>
                      <a:pt x="437" y="42"/>
                      <a:pt x="436" y="43"/>
                      <a:pt x="435" y="43"/>
                    </a:cubicBezTo>
                    <a:cubicBezTo>
                      <a:pt x="433" y="43"/>
                      <a:pt x="432" y="44"/>
                      <a:pt x="431" y="44"/>
                    </a:cubicBezTo>
                    <a:cubicBezTo>
                      <a:pt x="429" y="44"/>
                      <a:pt x="428" y="44"/>
                      <a:pt x="426" y="44"/>
                    </a:cubicBezTo>
                    <a:cubicBezTo>
                      <a:pt x="425" y="45"/>
                      <a:pt x="425" y="45"/>
                      <a:pt x="425" y="45"/>
                    </a:cubicBezTo>
                    <a:cubicBezTo>
                      <a:pt x="423" y="45"/>
                      <a:pt x="422" y="46"/>
                      <a:pt x="421" y="46"/>
                    </a:cubicBezTo>
                    <a:cubicBezTo>
                      <a:pt x="420" y="46"/>
                      <a:pt x="419" y="46"/>
                      <a:pt x="418" y="45"/>
                    </a:cubicBezTo>
                    <a:cubicBezTo>
                      <a:pt x="418" y="45"/>
                      <a:pt x="417" y="44"/>
                      <a:pt x="417" y="44"/>
                    </a:cubicBezTo>
                    <a:cubicBezTo>
                      <a:pt x="415" y="43"/>
                      <a:pt x="414" y="43"/>
                      <a:pt x="413" y="43"/>
                    </a:cubicBezTo>
                    <a:cubicBezTo>
                      <a:pt x="412" y="43"/>
                      <a:pt x="411" y="44"/>
                      <a:pt x="410" y="44"/>
                    </a:cubicBezTo>
                    <a:cubicBezTo>
                      <a:pt x="410" y="45"/>
                      <a:pt x="410" y="45"/>
                      <a:pt x="409" y="46"/>
                    </a:cubicBezTo>
                    <a:cubicBezTo>
                      <a:pt x="409" y="47"/>
                      <a:pt x="409" y="47"/>
                      <a:pt x="408" y="47"/>
                    </a:cubicBezTo>
                    <a:cubicBezTo>
                      <a:pt x="408" y="48"/>
                      <a:pt x="407" y="48"/>
                      <a:pt x="406" y="48"/>
                    </a:cubicBezTo>
                    <a:cubicBezTo>
                      <a:pt x="406" y="48"/>
                      <a:pt x="405" y="48"/>
                      <a:pt x="405" y="49"/>
                    </a:cubicBezTo>
                    <a:cubicBezTo>
                      <a:pt x="401" y="50"/>
                      <a:pt x="401" y="52"/>
                      <a:pt x="402" y="55"/>
                    </a:cubicBezTo>
                    <a:cubicBezTo>
                      <a:pt x="402" y="62"/>
                      <a:pt x="401" y="66"/>
                      <a:pt x="399" y="67"/>
                    </a:cubicBezTo>
                    <a:cubicBezTo>
                      <a:pt x="398" y="68"/>
                      <a:pt x="398" y="68"/>
                      <a:pt x="397" y="68"/>
                    </a:cubicBezTo>
                    <a:cubicBezTo>
                      <a:pt x="396" y="68"/>
                      <a:pt x="395" y="67"/>
                      <a:pt x="394" y="67"/>
                    </a:cubicBezTo>
                    <a:cubicBezTo>
                      <a:pt x="393" y="66"/>
                      <a:pt x="392" y="65"/>
                      <a:pt x="391" y="63"/>
                    </a:cubicBezTo>
                    <a:cubicBezTo>
                      <a:pt x="390" y="63"/>
                      <a:pt x="389" y="62"/>
                      <a:pt x="389" y="61"/>
                    </a:cubicBezTo>
                    <a:cubicBezTo>
                      <a:pt x="386" y="59"/>
                      <a:pt x="385" y="57"/>
                      <a:pt x="383" y="54"/>
                    </a:cubicBezTo>
                    <a:cubicBezTo>
                      <a:pt x="382" y="53"/>
                      <a:pt x="381" y="52"/>
                      <a:pt x="381" y="52"/>
                    </a:cubicBezTo>
                    <a:cubicBezTo>
                      <a:pt x="379" y="54"/>
                      <a:pt x="379" y="54"/>
                      <a:pt x="379" y="54"/>
                    </a:cubicBezTo>
                    <a:cubicBezTo>
                      <a:pt x="379" y="55"/>
                      <a:pt x="379" y="55"/>
                      <a:pt x="379" y="55"/>
                    </a:cubicBezTo>
                    <a:cubicBezTo>
                      <a:pt x="378" y="53"/>
                      <a:pt x="378" y="53"/>
                      <a:pt x="378" y="53"/>
                    </a:cubicBezTo>
                    <a:cubicBezTo>
                      <a:pt x="378" y="53"/>
                      <a:pt x="377" y="53"/>
                      <a:pt x="377" y="53"/>
                    </a:cubicBezTo>
                    <a:cubicBezTo>
                      <a:pt x="376" y="54"/>
                      <a:pt x="376" y="54"/>
                      <a:pt x="376" y="54"/>
                    </a:cubicBezTo>
                    <a:cubicBezTo>
                      <a:pt x="375" y="55"/>
                      <a:pt x="374" y="55"/>
                      <a:pt x="374" y="55"/>
                    </a:cubicBezTo>
                    <a:cubicBezTo>
                      <a:pt x="373" y="55"/>
                      <a:pt x="372" y="55"/>
                      <a:pt x="371" y="54"/>
                    </a:cubicBezTo>
                    <a:cubicBezTo>
                      <a:pt x="371" y="54"/>
                      <a:pt x="370" y="53"/>
                      <a:pt x="369" y="53"/>
                    </a:cubicBezTo>
                    <a:cubicBezTo>
                      <a:pt x="368" y="52"/>
                      <a:pt x="367" y="52"/>
                      <a:pt x="366" y="52"/>
                    </a:cubicBezTo>
                    <a:cubicBezTo>
                      <a:pt x="365" y="52"/>
                      <a:pt x="363" y="53"/>
                      <a:pt x="361" y="54"/>
                    </a:cubicBezTo>
                    <a:cubicBezTo>
                      <a:pt x="360" y="54"/>
                      <a:pt x="358" y="55"/>
                      <a:pt x="356" y="55"/>
                    </a:cubicBezTo>
                    <a:cubicBezTo>
                      <a:pt x="355" y="55"/>
                      <a:pt x="355" y="55"/>
                      <a:pt x="354" y="54"/>
                    </a:cubicBezTo>
                    <a:cubicBezTo>
                      <a:pt x="352" y="53"/>
                      <a:pt x="352" y="52"/>
                      <a:pt x="353" y="50"/>
                    </a:cubicBezTo>
                    <a:cubicBezTo>
                      <a:pt x="353" y="48"/>
                      <a:pt x="353" y="47"/>
                      <a:pt x="352" y="46"/>
                    </a:cubicBezTo>
                    <a:cubicBezTo>
                      <a:pt x="351" y="45"/>
                      <a:pt x="349" y="44"/>
                      <a:pt x="348" y="44"/>
                    </a:cubicBezTo>
                    <a:cubicBezTo>
                      <a:pt x="346" y="44"/>
                      <a:pt x="344" y="45"/>
                      <a:pt x="343" y="45"/>
                    </a:cubicBezTo>
                    <a:cubicBezTo>
                      <a:pt x="341" y="45"/>
                      <a:pt x="339" y="46"/>
                      <a:pt x="337" y="46"/>
                    </a:cubicBezTo>
                    <a:cubicBezTo>
                      <a:pt x="336" y="46"/>
                      <a:pt x="335" y="45"/>
                      <a:pt x="334" y="45"/>
                    </a:cubicBezTo>
                    <a:cubicBezTo>
                      <a:pt x="333" y="44"/>
                      <a:pt x="332" y="43"/>
                      <a:pt x="332" y="42"/>
                    </a:cubicBezTo>
                    <a:cubicBezTo>
                      <a:pt x="331" y="41"/>
                      <a:pt x="331" y="41"/>
                      <a:pt x="330" y="40"/>
                    </a:cubicBezTo>
                    <a:cubicBezTo>
                      <a:pt x="325" y="37"/>
                      <a:pt x="325" y="37"/>
                      <a:pt x="325" y="37"/>
                    </a:cubicBezTo>
                    <a:cubicBezTo>
                      <a:pt x="326" y="42"/>
                      <a:pt x="326" y="42"/>
                      <a:pt x="326" y="42"/>
                    </a:cubicBezTo>
                    <a:cubicBezTo>
                      <a:pt x="327" y="46"/>
                      <a:pt x="330" y="50"/>
                      <a:pt x="333" y="53"/>
                    </a:cubicBezTo>
                    <a:cubicBezTo>
                      <a:pt x="334" y="54"/>
                      <a:pt x="335" y="55"/>
                      <a:pt x="335" y="56"/>
                    </a:cubicBezTo>
                    <a:cubicBezTo>
                      <a:pt x="337" y="58"/>
                      <a:pt x="338" y="59"/>
                      <a:pt x="339" y="59"/>
                    </a:cubicBezTo>
                    <a:cubicBezTo>
                      <a:pt x="340" y="60"/>
                      <a:pt x="341" y="61"/>
                      <a:pt x="342" y="61"/>
                    </a:cubicBezTo>
                    <a:cubicBezTo>
                      <a:pt x="346" y="65"/>
                      <a:pt x="348" y="69"/>
                      <a:pt x="347" y="74"/>
                    </a:cubicBezTo>
                    <a:cubicBezTo>
                      <a:pt x="346" y="80"/>
                      <a:pt x="347" y="86"/>
                      <a:pt x="349" y="91"/>
                    </a:cubicBezTo>
                    <a:cubicBezTo>
                      <a:pt x="350" y="92"/>
                      <a:pt x="350" y="93"/>
                      <a:pt x="351" y="94"/>
                    </a:cubicBezTo>
                    <a:cubicBezTo>
                      <a:pt x="351" y="94"/>
                      <a:pt x="351" y="94"/>
                      <a:pt x="351" y="94"/>
                    </a:cubicBezTo>
                    <a:cubicBezTo>
                      <a:pt x="353" y="98"/>
                      <a:pt x="356" y="104"/>
                      <a:pt x="355" y="108"/>
                    </a:cubicBezTo>
                    <a:cubicBezTo>
                      <a:pt x="355" y="109"/>
                      <a:pt x="355" y="109"/>
                      <a:pt x="355" y="110"/>
                    </a:cubicBezTo>
                    <a:cubicBezTo>
                      <a:pt x="354" y="111"/>
                      <a:pt x="354" y="112"/>
                      <a:pt x="354" y="113"/>
                    </a:cubicBezTo>
                    <a:cubicBezTo>
                      <a:pt x="354" y="115"/>
                      <a:pt x="354" y="115"/>
                      <a:pt x="354" y="115"/>
                    </a:cubicBezTo>
                    <a:cubicBezTo>
                      <a:pt x="356" y="115"/>
                      <a:pt x="356" y="115"/>
                      <a:pt x="356" y="115"/>
                    </a:cubicBezTo>
                    <a:cubicBezTo>
                      <a:pt x="356" y="115"/>
                      <a:pt x="356" y="115"/>
                      <a:pt x="356" y="115"/>
                    </a:cubicBezTo>
                    <a:cubicBezTo>
                      <a:pt x="357" y="116"/>
                      <a:pt x="358" y="116"/>
                      <a:pt x="359" y="116"/>
                    </a:cubicBezTo>
                    <a:cubicBezTo>
                      <a:pt x="360" y="116"/>
                      <a:pt x="362" y="116"/>
                      <a:pt x="363" y="115"/>
                    </a:cubicBezTo>
                    <a:cubicBezTo>
                      <a:pt x="364" y="115"/>
                      <a:pt x="365" y="115"/>
                      <a:pt x="366" y="115"/>
                    </a:cubicBezTo>
                    <a:cubicBezTo>
                      <a:pt x="366" y="115"/>
                      <a:pt x="367" y="115"/>
                      <a:pt x="368" y="115"/>
                    </a:cubicBezTo>
                    <a:cubicBezTo>
                      <a:pt x="369" y="115"/>
                      <a:pt x="370" y="115"/>
                      <a:pt x="371" y="115"/>
                    </a:cubicBezTo>
                    <a:cubicBezTo>
                      <a:pt x="374" y="115"/>
                      <a:pt x="376" y="115"/>
                      <a:pt x="377" y="116"/>
                    </a:cubicBezTo>
                    <a:cubicBezTo>
                      <a:pt x="378" y="118"/>
                      <a:pt x="378" y="124"/>
                      <a:pt x="377" y="126"/>
                    </a:cubicBezTo>
                    <a:cubicBezTo>
                      <a:pt x="377" y="126"/>
                      <a:pt x="375" y="127"/>
                      <a:pt x="374" y="127"/>
                    </a:cubicBezTo>
                    <a:cubicBezTo>
                      <a:pt x="374" y="127"/>
                      <a:pt x="374" y="127"/>
                      <a:pt x="374" y="127"/>
                    </a:cubicBezTo>
                    <a:cubicBezTo>
                      <a:pt x="373" y="128"/>
                      <a:pt x="373" y="128"/>
                      <a:pt x="372" y="128"/>
                    </a:cubicBezTo>
                    <a:cubicBezTo>
                      <a:pt x="371" y="129"/>
                      <a:pt x="371" y="129"/>
                      <a:pt x="371" y="129"/>
                    </a:cubicBezTo>
                    <a:cubicBezTo>
                      <a:pt x="369" y="129"/>
                      <a:pt x="367" y="130"/>
                      <a:pt x="365" y="131"/>
                    </a:cubicBezTo>
                    <a:cubicBezTo>
                      <a:pt x="365" y="132"/>
                      <a:pt x="364" y="132"/>
                      <a:pt x="364" y="133"/>
                    </a:cubicBezTo>
                    <a:cubicBezTo>
                      <a:pt x="363" y="134"/>
                      <a:pt x="362" y="135"/>
                      <a:pt x="359" y="135"/>
                    </a:cubicBezTo>
                    <a:cubicBezTo>
                      <a:pt x="359" y="135"/>
                      <a:pt x="358" y="135"/>
                      <a:pt x="357" y="135"/>
                    </a:cubicBezTo>
                    <a:cubicBezTo>
                      <a:pt x="357" y="135"/>
                      <a:pt x="355" y="135"/>
                      <a:pt x="354" y="135"/>
                    </a:cubicBezTo>
                    <a:cubicBezTo>
                      <a:pt x="354" y="135"/>
                      <a:pt x="353" y="135"/>
                      <a:pt x="353" y="135"/>
                    </a:cubicBezTo>
                    <a:cubicBezTo>
                      <a:pt x="351" y="135"/>
                      <a:pt x="351" y="135"/>
                      <a:pt x="351" y="135"/>
                    </a:cubicBezTo>
                    <a:cubicBezTo>
                      <a:pt x="351" y="138"/>
                      <a:pt x="351" y="138"/>
                      <a:pt x="351" y="138"/>
                    </a:cubicBezTo>
                    <a:cubicBezTo>
                      <a:pt x="351" y="139"/>
                      <a:pt x="351" y="140"/>
                      <a:pt x="351" y="142"/>
                    </a:cubicBezTo>
                    <a:cubicBezTo>
                      <a:pt x="351" y="144"/>
                      <a:pt x="352" y="147"/>
                      <a:pt x="351" y="149"/>
                    </a:cubicBezTo>
                    <a:cubicBezTo>
                      <a:pt x="350" y="150"/>
                      <a:pt x="349" y="150"/>
                      <a:pt x="349" y="151"/>
                    </a:cubicBezTo>
                    <a:cubicBezTo>
                      <a:pt x="348" y="152"/>
                      <a:pt x="348" y="152"/>
                      <a:pt x="347" y="152"/>
                    </a:cubicBezTo>
                    <a:cubicBezTo>
                      <a:pt x="347" y="153"/>
                      <a:pt x="346" y="154"/>
                      <a:pt x="346" y="154"/>
                    </a:cubicBezTo>
                    <a:cubicBezTo>
                      <a:pt x="345" y="155"/>
                      <a:pt x="345" y="156"/>
                      <a:pt x="344" y="157"/>
                    </a:cubicBezTo>
                    <a:cubicBezTo>
                      <a:pt x="344" y="157"/>
                      <a:pt x="343" y="158"/>
                      <a:pt x="342" y="158"/>
                    </a:cubicBezTo>
                    <a:cubicBezTo>
                      <a:pt x="342" y="158"/>
                      <a:pt x="341" y="157"/>
                      <a:pt x="340" y="157"/>
                    </a:cubicBezTo>
                    <a:cubicBezTo>
                      <a:pt x="339" y="156"/>
                      <a:pt x="339" y="155"/>
                      <a:pt x="337" y="155"/>
                    </a:cubicBezTo>
                    <a:cubicBezTo>
                      <a:pt x="337" y="155"/>
                      <a:pt x="337" y="155"/>
                      <a:pt x="337" y="155"/>
                    </a:cubicBezTo>
                    <a:cubicBezTo>
                      <a:pt x="336" y="156"/>
                      <a:pt x="336" y="156"/>
                      <a:pt x="336" y="156"/>
                    </a:cubicBezTo>
                    <a:cubicBezTo>
                      <a:pt x="334" y="156"/>
                      <a:pt x="334" y="158"/>
                      <a:pt x="333" y="160"/>
                    </a:cubicBezTo>
                    <a:cubicBezTo>
                      <a:pt x="332" y="162"/>
                      <a:pt x="332" y="163"/>
                      <a:pt x="330" y="164"/>
                    </a:cubicBezTo>
                    <a:cubicBezTo>
                      <a:pt x="329" y="165"/>
                      <a:pt x="327" y="165"/>
                      <a:pt x="325" y="165"/>
                    </a:cubicBezTo>
                    <a:cubicBezTo>
                      <a:pt x="323" y="166"/>
                      <a:pt x="321" y="166"/>
                      <a:pt x="320" y="166"/>
                    </a:cubicBezTo>
                    <a:cubicBezTo>
                      <a:pt x="319" y="167"/>
                      <a:pt x="319" y="167"/>
                      <a:pt x="319" y="167"/>
                    </a:cubicBezTo>
                    <a:cubicBezTo>
                      <a:pt x="316" y="168"/>
                      <a:pt x="312" y="170"/>
                      <a:pt x="312" y="173"/>
                    </a:cubicBezTo>
                    <a:cubicBezTo>
                      <a:pt x="311" y="174"/>
                      <a:pt x="312" y="174"/>
                      <a:pt x="312" y="175"/>
                    </a:cubicBezTo>
                    <a:cubicBezTo>
                      <a:pt x="312" y="177"/>
                      <a:pt x="312" y="178"/>
                      <a:pt x="311" y="179"/>
                    </a:cubicBezTo>
                    <a:cubicBezTo>
                      <a:pt x="310" y="179"/>
                      <a:pt x="309" y="179"/>
                      <a:pt x="308" y="179"/>
                    </a:cubicBezTo>
                    <a:cubicBezTo>
                      <a:pt x="307" y="180"/>
                      <a:pt x="307" y="180"/>
                      <a:pt x="306" y="180"/>
                    </a:cubicBezTo>
                    <a:cubicBezTo>
                      <a:pt x="304" y="181"/>
                      <a:pt x="303" y="182"/>
                      <a:pt x="302" y="184"/>
                    </a:cubicBezTo>
                    <a:cubicBezTo>
                      <a:pt x="302" y="185"/>
                      <a:pt x="301" y="187"/>
                      <a:pt x="300" y="188"/>
                    </a:cubicBezTo>
                    <a:cubicBezTo>
                      <a:pt x="300" y="189"/>
                      <a:pt x="299" y="189"/>
                      <a:pt x="298" y="189"/>
                    </a:cubicBezTo>
                    <a:cubicBezTo>
                      <a:pt x="297" y="189"/>
                      <a:pt x="297" y="189"/>
                      <a:pt x="296" y="189"/>
                    </a:cubicBezTo>
                    <a:cubicBezTo>
                      <a:pt x="295" y="188"/>
                      <a:pt x="294" y="186"/>
                      <a:pt x="295" y="185"/>
                    </a:cubicBezTo>
                    <a:cubicBezTo>
                      <a:pt x="295" y="183"/>
                      <a:pt x="296" y="182"/>
                      <a:pt x="297" y="181"/>
                    </a:cubicBezTo>
                    <a:cubicBezTo>
                      <a:pt x="298" y="180"/>
                      <a:pt x="299" y="178"/>
                      <a:pt x="297" y="175"/>
                    </a:cubicBezTo>
                    <a:cubicBezTo>
                      <a:pt x="296" y="174"/>
                      <a:pt x="296" y="174"/>
                      <a:pt x="296" y="174"/>
                    </a:cubicBezTo>
                    <a:cubicBezTo>
                      <a:pt x="295" y="174"/>
                      <a:pt x="295" y="174"/>
                      <a:pt x="295" y="174"/>
                    </a:cubicBezTo>
                    <a:cubicBezTo>
                      <a:pt x="292" y="174"/>
                      <a:pt x="291" y="176"/>
                      <a:pt x="289" y="177"/>
                    </a:cubicBezTo>
                    <a:cubicBezTo>
                      <a:pt x="288" y="178"/>
                      <a:pt x="287" y="178"/>
                      <a:pt x="286" y="179"/>
                    </a:cubicBezTo>
                    <a:cubicBezTo>
                      <a:pt x="285" y="179"/>
                      <a:pt x="285" y="179"/>
                      <a:pt x="284" y="180"/>
                    </a:cubicBezTo>
                    <a:cubicBezTo>
                      <a:pt x="283" y="180"/>
                      <a:pt x="283" y="181"/>
                      <a:pt x="282" y="181"/>
                    </a:cubicBezTo>
                    <a:cubicBezTo>
                      <a:pt x="282" y="182"/>
                      <a:pt x="281" y="183"/>
                      <a:pt x="281" y="183"/>
                    </a:cubicBezTo>
                    <a:cubicBezTo>
                      <a:pt x="279" y="184"/>
                      <a:pt x="278" y="185"/>
                      <a:pt x="275" y="185"/>
                    </a:cubicBezTo>
                    <a:cubicBezTo>
                      <a:pt x="274" y="185"/>
                      <a:pt x="272" y="185"/>
                      <a:pt x="271" y="184"/>
                    </a:cubicBezTo>
                    <a:cubicBezTo>
                      <a:pt x="270" y="184"/>
                      <a:pt x="270" y="184"/>
                      <a:pt x="270" y="184"/>
                    </a:cubicBezTo>
                    <a:cubicBezTo>
                      <a:pt x="266" y="184"/>
                      <a:pt x="264" y="181"/>
                      <a:pt x="261" y="178"/>
                    </a:cubicBezTo>
                    <a:cubicBezTo>
                      <a:pt x="260" y="177"/>
                      <a:pt x="259" y="176"/>
                      <a:pt x="258" y="175"/>
                    </a:cubicBezTo>
                    <a:cubicBezTo>
                      <a:pt x="257" y="175"/>
                      <a:pt x="256" y="174"/>
                      <a:pt x="255" y="174"/>
                    </a:cubicBezTo>
                    <a:cubicBezTo>
                      <a:pt x="254" y="172"/>
                      <a:pt x="252" y="171"/>
                      <a:pt x="251" y="170"/>
                    </a:cubicBezTo>
                    <a:cubicBezTo>
                      <a:pt x="250" y="169"/>
                      <a:pt x="250" y="169"/>
                      <a:pt x="250" y="169"/>
                    </a:cubicBezTo>
                    <a:cubicBezTo>
                      <a:pt x="248" y="169"/>
                      <a:pt x="248" y="169"/>
                      <a:pt x="248" y="169"/>
                    </a:cubicBezTo>
                    <a:cubicBezTo>
                      <a:pt x="239" y="169"/>
                      <a:pt x="238" y="162"/>
                      <a:pt x="236" y="153"/>
                    </a:cubicBezTo>
                    <a:cubicBezTo>
                      <a:pt x="236" y="149"/>
                      <a:pt x="235" y="145"/>
                      <a:pt x="234" y="143"/>
                    </a:cubicBezTo>
                    <a:cubicBezTo>
                      <a:pt x="231" y="136"/>
                      <a:pt x="229" y="134"/>
                      <a:pt x="227" y="133"/>
                    </a:cubicBezTo>
                    <a:cubicBezTo>
                      <a:pt x="226" y="133"/>
                      <a:pt x="226" y="133"/>
                      <a:pt x="226" y="133"/>
                    </a:cubicBezTo>
                    <a:cubicBezTo>
                      <a:pt x="226" y="133"/>
                      <a:pt x="226" y="133"/>
                      <a:pt x="226" y="133"/>
                    </a:cubicBezTo>
                    <a:cubicBezTo>
                      <a:pt x="224" y="133"/>
                      <a:pt x="222" y="135"/>
                      <a:pt x="220" y="137"/>
                    </a:cubicBezTo>
                    <a:cubicBezTo>
                      <a:pt x="220" y="137"/>
                      <a:pt x="219" y="138"/>
                      <a:pt x="219" y="139"/>
                    </a:cubicBezTo>
                    <a:cubicBezTo>
                      <a:pt x="217" y="141"/>
                      <a:pt x="214" y="144"/>
                      <a:pt x="212" y="144"/>
                    </a:cubicBezTo>
                    <a:cubicBezTo>
                      <a:pt x="212" y="144"/>
                      <a:pt x="212" y="144"/>
                      <a:pt x="212" y="144"/>
                    </a:cubicBezTo>
                    <a:cubicBezTo>
                      <a:pt x="210" y="144"/>
                      <a:pt x="209" y="143"/>
                      <a:pt x="207" y="141"/>
                    </a:cubicBezTo>
                    <a:cubicBezTo>
                      <a:pt x="207" y="141"/>
                      <a:pt x="207" y="140"/>
                      <a:pt x="206" y="140"/>
                    </a:cubicBezTo>
                    <a:cubicBezTo>
                      <a:pt x="206" y="139"/>
                      <a:pt x="205" y="137"/>
                      <a:pt x="204" y="136"/>
                    </a:cubicBezTo>
                    <a:cubicBezTo>
                      <a:pt x="201" y="131"/>
                      <a:pt x="201" y="131"/>
                      <a:pt x="201" y="131"/>
                    </a:cubicBezTo>
                    <a:cubicBezTo>
                      <a:pt x="200" y="137"/>
                      <a:pt x="200" y="137"/>
                      <a:pt x="200" y="137"/>
                    </a:cubicBezTo>
                    <a:cubicBezTo>
                      <a:pt x="200" y="137"/>
                      <a:pt x="200" y="138"/>
                      <a:pt x="200" y="139"/>
                    </a:cubicBezTo>
                    <a:cubicBezTo>
                      <a:pt x="199" y="142"/>
                      <a:pt x="199" y="144"/>
                      <a:pt x="197" y="145"/>
                    </a:cubicBezTo>
                    <a:cubicBezTo>
                      <a:pt x="196" y="145"/>
                      <a:pt x="195" y="145"/>
                      <a:pt x="194" y="145"/>
                    </a:cubicBezTo>
                    <a:cubicBezTo>
                      <a:pt x="193" y="145"/>
                      <a:pt x="192" y="145"/>
                      <a:pt x="190" y="145"/>
                    </a:cubicBezTo>
                    <a:cubicBezTo>
                      <a:pt x="189" y="145"/>
                      <a:pt x="188" y="145"/>
                      <a:pt x="187" y="145"/>
                    </a:cubicBezTo>
                    <a:cubicBezTo>
                      <a:pt x="186" y="145"/>
                      <a:pt x="172" y="145"/>
                      <a:pt x="170" y="145"/>
                    </a:cubicBezTo>
                    <a:cubicBezTo>
                      <a:pt x="160" y="145"/>
                      <a:pt x="160" y="145"/>
                      <a:pt x="160" y="145"/>
                    </a:cubicBezTo>
                    <a:cubicBezTo>
                      <a:pt x="159" y="145"/>
                      <a:pt x="158" y="144"/>
                      <a:pt x="157" y="144"/>
                    </a:cubicBezTo>
                    <a:cubicBezTo>
                      <a:pt x="155" y="144"/>
                      <a:pt x="153" y="143"/>
                      <a:pt x="151" y="143"/>
                    </a:cubicBezTo>
                    <a:cubicBezTo>
                      <a:pt x="151" y="143"/>
                      <a:pt x="151" y="143"/>
                      <a:pt x="151" y="143"/>
                    </a:cubicBezTo>
                    <a:cubicBezTo>
                      <a:pt x="148" y="143"/>
                      <a:pt x="145" y="144"/>
                      <a:pt x="144" y="145"/>
                    </a:cubicBezTo>
                    <a:cubicBezTo>
                      <a:pt x="143" y="145"/>
                      <a:pt x="143" y="145"/>
                      <a:pt x="143" y="145"/>
                    </a:cubicBezTo>
                    <a:cubicBezTo>
                      <a:pt x="143" y="145"/>
                      <a:pt x="143" y="145"/>
                      <a:pt x="143" y="145"/>
                    </a:cubicBezTo>
                    <a:cubicBezTo>
                      <a:pt x="142" y="146"/>
                      <a:pt x="142" y="146"/>
                      <a:pt x="142" y="146"/>
                    </a:cubicBezTo>
                    <a:cubicBezTo>
                      <a:pt x="142" y="147"/>
                      <a:pt x="142" y="147"/>
                      <a:pt x="142" y="147"/>
                    </a:cubicBezTo>
                    <a:cubicBezTo>
                      <a:pt x="142" y="149"/>
                      <a:pt x="142" y="151"/>
                      <a:pt x="142" y="153"/>
                    </a:cubicBezTo>
                    <a:cubicBezTo>
                      <a:pt x="142" y="154"/>
                      <a:pt x="142" y="155"/>
                      <a:pt x="142" y="156"/>
                    </a:cubicBezTo>
                    <a:cubicBezTo>
                      <a:pt x="141" y="170"/>
                      <a:pt x="141" y="170"/>
                      <a:pt x="141" y="170"/>
                    </a:cubicBezTo>
                    <a:cubicBezTo>
                      <a:pt x="143" y="170"/>
                      <a:pt x="143" y="170"/>
                      <a:pt x="143" y="170"/>
                    </a:cubicBezTo>
                    <a:cubicBezTo>
                      <a:pt x="149" y="170"/>
                      <a:pt x="154" y="170"/>
                      <a:pt x="157" y="171"/>
                    </a:cubicBezTo>
                    <a:cubicBezTo>
                      <a:pt x="162" y="172"/>
                      <a:pt x="164" y="176"/>
                      <a:pt x="165" y="180"/>
                    </a:cubicBezTo>
                    <a:cubicBezTo>
                      <a:pt x="166" y="183"/>
                      <a:pt x="165" y="187"/>
                      <a:pt x="163" y="188"/>
                    </a:cubicBezTo>
                    <a:cubicBezTo>
                      <a:pt x="163" y="188"/>
                      <a:pt x="162" y="189"/>
                      <a:pt x="160" y="189"/>
                    </a:cubicBezTo>
                    <a:cubicBezTo>
                      <a:pt x="159" y="189"/>
                      <a:pt x="158" y="189"/>
                      <a:pt x="157" y="188"/>
                    </a:cubicBezTo>
                    <a:cubicBezTo>
                      <a:pt x="156" y="188"/>
                      <a:pt x="155" y="187"/>
                      <a:pt x="153" y="187"/>
                    </a:cubicBezTo>
                    <a:cubicBezTo>
                      <a:pt x="152" y="187"/>
                      <a:pt x="150" y="188"/>
                      <a:pt x="149" y="189"/>
                    </a:cubicBezTo>
                    <a:cubicBezTo>
                      <a:pt x="148" y="189"/>
                      <a:pt x="147" y="190"/>
                      <a:pt x="146" y="191"/>
                    </a:cubicBezTo>
                    <a:cubicBezTo>
                      <a:pt x="144" y="191"/>
                      <a:pt x="142" y="191"/>
                      <a:pt x="140" y="191"/>
                    </a:cubicBezTo>
                    <a:cubicBezTo>
                      <a:pt x="137" y="192"/>
                      <a:pt x="134" y="192"/>
                      <a:pt x="133" y="194"/>
                    </a:cubicBezTo>
                    <a:cubicBezTo>
                      <a:pt x="133" y="196"/>
                      <a:pt x="133" y="199"/>
                      <a:pt x="133" y="201"/>
                    </a:cubicBezTo>
                    <a:cubicBezTo>
                      <a:pt x="133" y="203"/>
                      <a:pt x="133" y="204"/>
                      <a:pt x="133" y="205"/>
                    </a:cubicBezTo>
                    <a:cubicBezTo>
                      <a:pt x="133" y="209"/>
                      <a:pt x="133" y="212"/>
                      <a:pt x="133" y="216"/>
                    </a:cubicBezTo>
                    <a:cubicBezTo>
                      <a:pt x="133" y="222"/>
                      <a:pt x="133" y="222"/>
                      <a:pt x="133" y="222"/>
                    </a:cubicBezTo>
                    <a:cubicBezTo>
                      <a:pt x="134" y="223"/>
                      <a:pt x="134" y="223"/>
                      <a:pt x="134" y="223"/>
                    </a:cubicBezTo>
                    <a:cubicBezTo>
                      <a:pt x="136" y="226"/>
                      <a:pt x="138" y="227"/>
                      <a:pt x="141" y="229"/>
                    </a:cubicBezTo>
                    <a:cubicBezTo>
                      <a:pt x="145" y="232"/>
                      <a:pt x="149" y="236"/>
                      <a:pt x="151" y="241"/>
                    </a:cubicBezTo>
                    <a:cubicBezTo>
                      <a:pt x="151" y="242"/>
                      <a:pt x="151" y="244"/>
                      <a:pt x="151" y="245"/>
                    </a:cubicBezTo>
                    <a:cubicBezTo>
                      <a:pt x="150" y="246"/>
                      <a:pt x="150" y="247"/>
                      <a:pt x="151" y="248"/>
                    </a:cubicBezTo>
                    <a:cubicBezTo>
                      <a:pt x="151" y="250"/>
                      <a:pt x="152" y="251"/>
                      <a:pt x="153" y="253"/>
                    </a:cubicBezTo>
                    <a:cubicBezTo>
                      <a:pt x="156" y="257"/>
                      <a:pt x="157" y="259"/>
                      <a:pt x="158" y="264"/>
                    </a:cubicBezTo>
                    <a:cubicBezTo>
                      <a:pt x="159" y="270"/>
                      <a:pt x="158" y="277"/>
                      <a:pt x="156" y="284"/>
                    </a:cubicBezTo>
                    <a:cubicBezTo>
                      <a:pt x="156" y="284"/>
                      <a:pt x="156" y="284"/>
                      <a:pt x="156" y="284"/>
                    </a:cubicBezTo>
                    <a:cubicBezTo>
                      <a:pt x="156" y="287"/>
                      <a:pt x="155" y="289"/>
                      <a:pt x="155" y="291"/>
                    </a:cubicBezTo>
                    <a:cubicBezTo>
                      <a:pt x="154" y="301"/>
                      <a:pt x="152" y="311"/>
                      <a:pt x="151" y="320"/>
                    </a:cubicBezTo>
                    <a:cubicBezTo>
                      <a:pt x="150" y="324"/>
                      <a:pt x="150" y="324"/>
                      <a:pt x="150" y="324"/>
                    </a:cubicBezTo>
                    <a:cubicBezTo>
                      <a:pt x="149" y="333"/>
                      <a:pt x="148" y="341"/>
                      <a:pt x="147" y="350"/>
                    </a:cubicBezTo>
                    <a:cubicBezTo>
                      <a:pt x="142" y="386"/>
                      <a:pt x="142" y="386"/>
                      <a:pt x="142" y="386"/>
                    </a:cubicBezTo>
                    <a:cubicBezTo>
                      <a:pt x="141" y="387"/>
                      <a:pt x="141" y="387"/>
                      <a:pt x="141" y="388"/>
                    </a:cubicBezTo>
                    <a:cubicBezTo>
                      <a:pt x="141" y="390"/>
                      <a:pt x="141" y="392"/>
                      <a:pt x="139" y="393"/>
                    </a:cubicBezTo>
                    <a:cubicBezTo>
                      <a:pt x="139" y="394"/>
                      <a:pt x="139" y="394"/>
                      <a:pt x="139" y="394"/>
                    </a:cubicBezTo>
                    <a:cubicBezTo>
                      <a:pt x="139" y="394"/>
                      <a:pt x="139" y="394"/>
                      <a:pt x="139" y="394"/>
                    </a:cubicBezTo>
                    <a:cubicBezTo>
                      <a:pt x="138" y="395"/>
                      <a:pt x="138" y="396"/>
                      <a:pt x="137" y="396"/>
                    </a:cubicBezTo>
                    <a:cubicBezTo>
                      <a:pt x="136" y="397"/>
                      <a:pt x="136" y="397"/>
                      <a:pt x="134" y="397"/>
                    </a:cubicBezTo>
                    <a:cubicBezTo>
                      <a:pt x="133" y="397"/>
                      <a:pt x="131" y="397"/>
                      <a:pt x="129" y="395"/>
                    </a:cubicBezTo>
                    <a:cubicBezTo>
                      <a:pt x="128" y="394"/>
                      <a:pt x="128" y="393"/>
                      <a:pt x="127" y="392"/>
                    </a:cubicBezTo>
                    <a:cubicBezTo>
                      <a:pt x="126" y="390"/>
                      <a:pt x="125" y="389"/>
                      <a:pt x="123" y="388"/>
                    </a:cubicBezTo>
                    <a:cubicBezTo>
                      <a:pt x="121" y="388"/>
                      <a:pt x="119" y="388"/>
                      <a:pt x="118" y="388"/>
                    </a:cubicBezTo>
                    <a:cubicBezTo>
                      <a:pt x="116" y="388"/>
                      <a:pt x="110" y="388"/>
                      <a:pt x="108" y="390"/>
                    </a:cubicBezTo>
                    <a:cubicBezTo>
                      <a:pt x="107" y="391"/>
                      <a:pt x="107" y="392"/>
                      <a:pt x="107" y="393"/>
                    </a:cubicBezTo>
                    <a:cubicBezTo>
                      <a:pt x="106" y="394"/>
                      <a:pt x="105" y="396"/>
                      <a:pt x="104" y="397"/>
                    </a:cubicBezTo>
                    <a:cubicBezTo>
                      <a:pt x="102" y="398"/>
                      <a:pt x="100" y="398"/>
                      <a:pt x="98" y="398"/>
                    </a:cubicBezTo>
                    <a:cubicBezTo>
                      <a:pt x="98" y="398"/>
                      <a:pt x="98" y="398"/>
                      <a:pt x="98" y="398"/>
                    </a:cubicBezTo>
                    <a:cubicBezTo>
                      <a:pt x="97" y="398"/>
                      <a:pt x="96" y="398"/>
                      <a:pt x="96" y="398"/>
                    </a:cubicBezTo>
                    <a:cubicBezTo>
                      <a:pt x="95" y="398"/>
                      <a:pt x="94" y="399"/>
                      <a:pt x="93" y="399"/>
                    </a:cubicBezTo>
                    <a:cubicBezTo>
                      <a:pt x="93" y="399"/>
                      <a:pt x="93" y="399"/>
                      <a:pt x="93" y="399"/>
                    </a:cubicBezTo>
                    <a:cubicBezTo>
                      <a:pt x="91" y="399"/>
                      <a:pt x="89" y="399"/>
                      <a:pt x="88" y="399"/>
                    </a:cubicBezTo>
                    <a:cubicBezTo>
                      <a:pt x="86" y="400"/>
                      <a:pt x="86" y="400"/>
                      <a:pt x="85" y="401"/>
                    </a:cubicBezTo>
                    <a:cubicBezTo>
                      <a:pt x="84" y="402"/>
                      <a:pt x="83" y="402"/>
                      <a:pt x="81" y="403"/>
                    </a:cubicBezTo>
                    <a:cubicBezTo>
                      <a:pt x="79" y="403"/>
                      <a:pt x="77" y="404"/>
                      <a:pt x="75" y="404"/>
                    </a:cubicBezTo>
                    <a:cubicBezTo>
                      <a:pt x="71" y="405"/>
                      <a:pt x="67" y="405"/>
                      <a:pt x="64" y="408"/>
                    </a:cubicBezTo>
                    <a:cubicBezTo>
                      <a:pt x="61" y="410"/>
                      <a:pt x="59" y="412"/>
                      <a:pt x="57" y="414"/>
                    </a:cubicBezTo>
                    <a:cubicBezTo>
                      <a:pt x="54" y="416"/>
                      <a:pt x="51" y="419"/>
                      <a:pt x="48" y="421"/>
                    </a:cubicBezTo>
                    <a:cubicBezTo>
                      <a:pt x="46" y="423"/>
                      <a:pt x="44" y="423"/>
                      <a:pt x="42" y="424"/>
                    </a:cubicBezTo>
                    <a:cubicBezTo>
                      <a:pt x="38" y="426"/>
                      <a:pt x="35" y="427"/>
                      <a:pt x="34" y="433"/>
                    </a:cubicBezTo>
                    <a:cubicBezTo>
                      <a:pt x="33" y="436"/>
                      <a:pt x="33" y="439"/>
                      <a:pt x="33" y="442"/>
                    </a:cubicBezTo>
                    <a:cubicBezTo>
                      <a:pt x="33" y="447"/>
                      <a:pt x="33" y="451"/>
                      <a:pt x="31" y="456"/>
                    </a:cubicBezTo>
                    <a:cubicBezTo>
                      <a:pt x="29" y="458"/>
                      <a:pt x="29" y="458"/>
                      <a:pt x="29" y="458"/>
                    </a:cubicBezTo>
                    <a:cubicBezTo>
                      <a:pt x="26" y="464"/>
                      <a:pt x="24" y="467"/>
                      <a:pt x="28" y="475"/>
                    </a:cubicBezTo>
                    <a:cubicBezTo>
                      <a:pt x="29" y="478"/>
                      <a:pt x="30" y="481"/>
                      <a:pt x="29" y="484"/>
                    </a:cubicBezTo>
                    <a:cubicBezTo>
                      <a:pt x="27" y="487"/>
                      <a:pt x="25" y="489"/>
                      <a:pt x="21" y="491"/>
                    </a:cubicBezTo>
                    <a:cubicBezTo>
                      <a:pt x="14" y="493"/>
                      <a:pt x="10" y="495"/>
                      <a:pt x="6" y="502"/>
                    </a:cubicBezTo>
                    <a:cubicBezTo>
                      <a:pt x="5" y="505"/>
                      <a:pt x="5" y="507"/>
                      <a:pt x="7" y="511"/>
                    </a:cubicBezTo>
                    <a:cubicBezTo>
                      <a:pt x="7" y="512"/>
                      <a:pt x="7" y="512"/>
                      <a:pt x="8" y="513"/>
                    </a:cubicBezTo>
                    <a:cubicBezTo>
                      <a:pt x="10" y="516"/>
                      <a:pt x="10" y="518"/>
                      <a:pt x="7" y="520"/>
                    </a:cubicBezTo>
                    <a:cubicBezTo>
                      <a:pt x="6" y="521"/>
                      <a:pt x="5" y="521"/>
                      <a:pt x="4" y="522"/>
                    </a:cubicBezTo>
                    <a:cubicBezTo>
                      <a:pt x="2" y="522"/>
                      <a:pt x="0" y="523"/>
                      <a:pt x="0" y="525"/>
                    </a:cubicBezTo>
                    <a:cubicBezTo>
                      <a:pt x="0" y="528"/>
                      <a:pt x="2" y="530"/>
                      <a:pt x="4" y="532"/>
                    </a:cubicBezTo>
                    <a:cubicBezTo>
                      <a:pt x="5" y="532"/>
                      <a:pt x="5" y="533"/>
                      <a:pt x="6" y="533"/>
                    </a:cubicBezTo>
                    <a:cubicBezTo>
                      <a:pt x="8" y="536"/>
                      <a:pt x="9" y="538"/>
                      <a:pt x="10" y="540"/>
                    </a:cubicBezTo>
                    <a:cubicBezTo>
                      <a:pt x="10" y="541"/>
                      <a:pt x="10" y="542"/>
                      <a:pt x="11" y="544"/>
                    </a:cubicBezTo>
                    <a:cubicBezTo>
                      <a:pt x="11" y="545"/>
                      <a:pt x="12" y="546"/>
                      <a:pt x="14" y="547"/>
                    </a:cubicBezTo>
                    <a:cubicBezTo>
                      <a:pt x="15" y="549"/>
                      <a:pt x="16" y="550"/>
                      <a:pt x="17" y="551"/>
                    </a:cubicBezTo>
                    <a:cubicBezTo>
                      <a:pt x="17" y="553"/>
                      <a:pt x="18" y="554"/>
                      <a:pt x="18" y="556"/>
                    </a:cubicBezTo>
                    <a:cubicBezTo>
                      <a:pt x="18" y="558"/>
                      <a:pt x="19" y="560"/>
                      <a:pt x="20" y="562"/>
                    </a:cubicBezTo>
                    <a:cubicBezTo>
                      <a:pt x="21" y="562"/>
                      <a:pt x="22" y="563"/>
                      <a:pt x="22" y="564"/>
                    </a:cubicBezTo>
                    <a:cubicBezTo>
                      <a:pt x="24" y="565"/>
                      <a:pt x="26" y="567"/>
                      <a:pt x="26" y="570"/>
                    </a:cubicBezTo>
                    <a:cubicBezTo>
                      <a:pt x="26" y="571"/>
                      <a:pt x="26" y="571"/>
                      <a:pt x="26" y="571"/>
                    </a:cubicBezTo>
                    <a:cubicBezTo>
                      <a:pt x="28" y="572"/>
                      <a:pt x="28" y="572"/>
                      <a:pt x="28" y="572"/>
                    </a:cubicBezTo>
                    <a:cubicBezTo>
                      <a:pt x="31" y="572"/>
                      <a:pt x="32" y="573"/>
                      <a:pt x="34" y="577"/>
                    </a:cubicBezTo>
                    <a:cubicBezTo>
                      <a:pt x="36" y="580"/>
                      <a:pt x="37" y="581"/>
                      <a:pt x="39" y="584"/>
                    </a:cubicBezTo>
                    <a:cubicBezTo>
                      <a:pt x="40" y="585"/>
                      <a:pt x="40" y="585"/>
                      <a:pt x="40" y="585"/>
                    </a:cubicBezTo>
                    <a:cubicBezTo>
                      <a:pt x="42" y="588"/>
                      <a:pt x="42" y="591"/>
                      <a:pt x="40" y="596"/>
                    </a:cubicBezTo>
                    <a:cubicBezTo>
                      <a:pt x="40" y="597"/>
                      <a:pt x="39" y="598"/>
                      <a:pt x="38" y="599"/>
                    </a:cubicBezTo>
                    <a:cubicBezTo>
                      <a:pt x="39" y="601"/>
                      <a:pt x="39" y="601"/>
                      <a:pt x="39" y="601"/>
                    </a:cubicBezTo>
                    <a:cubicBezTo>
                      <a:pt x="39" y="601"/>
                      <a:pt x="39" y="601"/>
                      <a:pt x="39" y="601"/>
                    </a:cubicBezTo>
                    <a:cubicBezTo>
                      <a:pt x="37" y="600"/>
                      <a:pt x="37" y="600"/>
                      <a:pt x="37" y="600"/>
                    </a:cubicBezTo>
                    <a:cubicBezTo>
                      <a:pt x="34" y="603"/>
                      <a:pt x="34" y="603"/>
                      <a:pt x="34" y="603"/>
                    </a:cubicBezTo>
                    <a:cubicBezTo>
                      <a:pt x="38" y="604"/>
                      <a:pt x="38" y="604"/>
                      <a:pt x="38" y="604"/>
                    </a:cubicBezTo>
                    <a:cubicBezTo>
                      <a:pt x="39" y="604"/>
                      <a:pt x="41" y="605"/>
                      <a:pt x="43" y="605"/>
                    </a:cubicBezTo>
                    <a:cubicBezTo>
                      <a:pt x="44" y="605"/>
                      <a:pt x="44" y="605"/>
                      <a:pt x="45" y="604"/>
                    </a:cubicBezTo>
                    <a:cubicBezTo>
                      <a:pt x="46" y="604"/>
                      <a:pt x="47" y="604"/>
                      <a:pt x="48" y="604"/>
                    </a:cubicBezTo>
                    <a:cubicBezTo>
                      <a:pt x="49" y="604"/>
                      <a:pt x="51" y="605"/>
                      <a:pt x="53" y="605"/>
                    </a:cubicBezTo>
                    <a:cubicBezTo>
                      <a:pt x="54" y="605"/>
                      <a:pt x="55" y="606"/>
                      <a:pt x="55" y="606"/>
                    </a:cubicBezTo>
                    <a:cubicBezTo>
                      <a:pt x="56" y="607"/>
                      <a:pt x="57" y="607"/>
                      <a:pt x="58" y="607"/>
                    </a:cubicBezTo>
                    <a:cubicBezTo>
                      <a:pt x="59" y="607"/>
                      <a:pt x="59" y="607"/>
                      <a:pt x="61" y="607"/>
                    </a:cubicBezTo>
                    <a:cubicBezTo>
                      <a:pt x="62" y="608"/>
                      <a:pt x="64" y="608"/>
                      <a:pt x="64" y="608"/>
                    </a:cubicBezTo>
                    <a:cubicBezTo>
                      <a:pt x="66" y="609"/>
                      <a:pt x="68" y="613"/>
                      <a:pt x="69" y="615"/>
                    </a:cubicBezTo>
                    <a:cubicBezTo>
                      <a:pt x="70" y="616"/>
                      <a:pt x="70" y="617"/>
                      <a:pt x="70" y="618"/>
                    </a:cubicBezTo>
                    <a:cubicBezTo>
                      <a:pt x="72" y="621"/>
                      <a:pt x="72" y="624"/>
                      <a:pt x="73" y="627"/>
                    </a:cubicBezTo>
                    <a:cubicBezTo>
                      <a:pt x="73" y="629"/>
                      <a:pt x="73" y="629"/>
                      <a:pt x="73" y="629"/>
                    </a:cubicBezTo>
                    <a:cubicBezTo>
                      <a:pt x="75" y="629"/>
                      <a:pt x="75" y="629"/>
                      <a:pt x="75" y="629"/>
                    </a:cubicBezTo>
                    <a:cubicBezTo>
                      <a:pt x="76" y="629"/>
                      <a:pt x="76" y="629"/>
                      <a:pt x="76" y="629"/>
                    </a:cubicBezTo>
                    <a:cubicBezTo>
                      <a:pt x="79" y="629"/>
                      <a:pt x="83" y="629"/>
                      <a:pt x="89" y="629"/>
                    </a:cubicBezTo>
                    <a:cubicBezTo>
                      <a:pt x="92" y="628"/>
                      <a:pt x="92" y="628"/>
                      <a:pt x="92" y="628"/>
                    </a:cubicBezTo>
                    <a:cubicBezTo>
                      <a:pt x="99" y="628"/>
                      <a:pt x="106" y="628"/>
                      <a:pt x="111" y="623"/>
                    </a:cubicBezTo>
                    <a:cubicBezTo>
                      <a:pt x="111" y="622"/>
                      <a:pt x="112" y="621"/>
                      <a:pt x="113" y="619"/>
                    </a:cubicBezTo>
                    <a:cubicBezTo>
                      <a:pt x="114" y="619"/>
                      <a:pt x="114" y="619"/>
                      <a:pt x="114" y="619"/>
                    </a:cubicBezTo>
                    <a:cubicBezTo>
                      <a:pt x="118" y="614"/>
                      <a:pt x="123" y="608"/>
                      <a:pt x="129" y="606"/>
                    </a:cubicBezTo>
                    <a:cubicBezTo>
                      <a:pt x="128" y="604"/>
                      <a:pt x="128" y="604"/>
                      <a:pt x="128" y="604"/>
                    </a:cubicBezTo>
                    <a:cubicBezTo>
                      <a:pt x="129" y="606"/>
                      <a:pt x="129" y="606"/>
                      <a:pt x="129" y="606"/>
                    </a:cubicBezTo>
                    <a:cubicBezTo>
                      <a:pt x="129" y="606"/>
                      <a:pt x="129" y="606"/>
                      <a:pt x="130" y="607"/>
                    </a:cubicBezTo>
                    <a:cubicBezTo>
                      <a:pt x="130" y="608"/>
                      <a:pt x="130" y="610"/>
                      <a:pt x="130" y="611"/>
                    </a:cubicBezTo>
                    <a:cubicBezTo>
                      <a:pt x="131" y="614"/>
                      <a:pt x="131" y="618"/>
                      <a:pt x="130" y="621"/>
                    </a:cubicBezTo>
                    <a:cubicBezTo>
                      <a:pt x="129" y="626"/>
                      <a:pt x="129" y="630"/>
                      <a:pt x="129" y="636"/>
                    </a:cubicBezTo>
                    <a:cubicBezTo>
                      <a:pt x="129" y="640"/>
                      <a:pt x="129" y="644"/>
                      <a:pt x="129" y="648"/>
                    </a:cubicBezTo>
                    <a:cubicBezTo>
                      <a:pt x="129" y="654"/>
                      <a:pt x="129" y="659"/>
                      <a:pt x="129" y="665"/>
                    </a:cubicBezTo>
                    <a:cubicBezTo>
                      <a:pt x="130" y="667"/>
                      <a:pt x="131" y="668"/>
                      <a:pt x="133" y="670"/>
                    </a:cubicBezTo>
                    <a:cubicBezTo>
                      <a:pt x="136" y="672"/>
                      <a:pt x="140" y="672"/>
                      <a:pt x="143" y="672"/>
                    </a:cubicBezTo>
                    <a:cubicBezTo>
                      <a:pt x="145" y="672"/>
                      <a:pt x="148" y="672"/>
                      <a:pt x="150" y="671"/>
                    </a:cubicBezTo>
                    <a:cubicBezTo>
                      <a:pt x="150" y="671"/>
                      <a:pt x="150" y="671"/>
                      <a:pt x="150" y="671"/>
                    </a:cubicBezTo>
                    <a:cubicBezTo>
                      <a:pt x="154" y="669"/>
                      <a:pt x="157" y="668"/>
                      <a:pt x="160" y="668"/>
                    </a:cubicBezTo>
                    <a:cubicBezTo>
                      <a:pt x="161" y="668"/>
                      <a:pt x="162" y="668"/>
                      <a:pt x="162" y="668"/>
                    </a:cubicBezTo>
                    <a:cubicBezTo>
                      <a:pt x="163" y="669"/>
                      <a:pt x="163" y="669"/>
                      <a:pt x="163" y="669"/>
                    </a:cubicBezTo>
                    <a:cubicBezTo>
                      <a:pt x="164" y="668"/>
                      <a:pt x="164" y="668"/>
                      <a:pt x="164" y="668"/>
                    </a:cubicBezTo>
                    <a:cubicBezTo>
                      <a:pt x="165" y="667"/>
                      <a:pt x="167" y="667"/>
                      <a:pt x="170" y="667"/>
                    </a:cubicBezTo>
                    <a:cubicBezTo>
                      <a:pt x="172" y="667"/>
                      <a:pt x="174" y="667"/>
                      <a:pt x="176" y="667"/>
                    </a:cubicBezTo>
                    <a:cubicBezTo>
                      <a:pt x="177" y="668"/>
                      <a:pt x="179" y="668"/>
                      <a:pt x="180" y="668"/>
                    </a:cubicBezTo>
                    <a:cubicBezTo>
                      <a:pt x="181" y="668"/>
                      <a:pt x="181" y="668"/>
                      <a:pt x="182" y="668"/>
                    </a:cubicBezTo>
                    <a:cubicBezTo>
                      <a:pt x="188" y="668"/>
                      <a:pt x="196" y="668"/>
                      <a:pt x="198" y="671"/>
                    </a:cubicBezTo>
                    <a:cubicBezTo>
                      <a:pt x="199" y="672"/>
                      <a:pt x="199" y="673"/>
                      <a:pt x="199" y="674"/>
                    </a:cubicBezTo>
                    <a:cubicBezTo>
                      <a:pt x="199" y="677"/>
                      <a:pt x="199" y="677"/>
                      <a:pt x="199" y="677"/>
                    </a:cubicBezTo>
                    <a:cubicBezTo>
                      <a:pt x="202" y="676"/>
                      <a:pt x="202" y="676"/>
                      <a:pt x="202" y="676"/>
                    </a:cubicBezTo>
                    <a:cubicBezTo>
                      <a:pt x="203" y="676"/>
                      <a:pt x="204" y="676"/>
                      <a:pt x="204" y="675"/>
                    </a:cubicBezTo>
                    <a:cubicBezTo>
                      <a:pt x="205" y="674"/>
                      <a:pt x="205" y="674"/>
                      <a:pt x="206" y="673"/>
                    </a:cubicBezTo>
                    <a:cubicBezTo>
                      <a:pt x="207" y="673"/>
                      <a:pt x="208" y="673"/>
                      <a:pt x="209" y="673"/>
                    </a:cubicBezTo>
                    <a:cubicBezTo>
                      <a:pt x="210" y="673"/>
                      <a:pt x="210" y="673"/>
                      <a:pt x="211" y="672"/>
                    </a:cubicBezTo>
                    <a:cubicBezTo>
                      <a:pt x="214" y="671"/>
                      <a:pt x="215" y="669"/>
                      <a:pt x="217" y="666"/>
                    </a:cubicBezTo>
                    <a:cubicBezTo>
                      <a:pt x="218" y="664"/>
                      <a:pt x="219" y="661"/>
                      <a:pt x="221" y="660"/>
                    </a:cubicBezTo>
                    <a:cubicBezTo>
                      <a:pt x="223" y="658"/>
                      <a:pt x="225" y="657"/>
                      <a:pt x="228" y="657"/>
                    </a:cubicBezTo>
                    <a:cubicBezTo>
                      <a:pt x="228" y="657"/>
                      <a:pt x="230" y="657"/>
                      <a:pt x="230" y="657"/>
                    </a:cubicBezTo>
                    <a:cubicBezTo>
                      <a:pt x="232" y="657"/>
                      <a:pt x="234" y="657"/>
                      <a:pt x="236" y="654"/>
                    </a:cubicBezTo>
                    <a:cubicBezTo>
                      <a:pt x="238" y="650"/>
                      <a:pt x="241" y="646"/>
                      <a:pt x="247" y="643"/>
                    </a:cubicBezTo>
                    <a:cubicBezTo>
                      <a:pt x="248" y="643"/>
                      <a:pt x="249" y="642"/>
                      <a:pt x="251" y="642"/>
                    </a:cubicBezTo>
                    <a:cubicBezTo>
                      <a:pt x="252" y="642"/>
                      <a:pt x="254" y="642"/>
                      <a:pt x="255" y="641"/>
                    </a:cubicBezTo>
                    <a:cubicBezTo>
                      <a:pt x="257" y="639"/>
                      <a:pt x="258" y="638"/>
                      <a:pt x="259" y="636"/>
                    </a:cubicBezTo>
                    <a:cubicBezTo>
                      <a:pt x="260" y="635"/>
                      <a:pt x="261" y="634"/>
                      <a:pt x="262" y="633"/>
                    </a:cubicBezTo>
                    <a:cubicBezTo>
                      <a:pt x="264" y="631"/>
                      <a:pt x="266" y="629"/>
                      <a:pt x="269" y="628"/>
                    </a:cubicBezTo>
                    <a:cubicBezTo>
                      <a:pt x="270" y="628"/>
                      <a:pt x="271" y="627"/>
                      <a:pt x="272" y="626"/>
                    </a:cubicBezTo>
                    <a:cubicBezTo>
                      <a:pt x="274" y="625"/>
                      <a:pt x="276" y="624"/>
                      <a:pt x="277" y="624"/>
                    </a:cubicBezTo>
                    <a:cubicBezTo>
                      <a:pt x="279" y="623"/>
                      <a:pt x="281" y="623"/>
                      <a:pt x="282" y="623"/>
                    </a:cubicBezTo>
                    <a:cubicBezTo>
                      <a:pt x="284" y="622"/>
                      <a:pt x="286" y="622"/>
                      <a:pt x="288" y="621"/>
                    </a:cubicBezTo>
                    <a:cubicBezTo>
                      <a:pt x="292" y="620"/>
                      <a:pt x="295" y="619"/>
                      <a:pt x="299" y="618"/>
                    </a:cubicBezTo>
                    <a:cubicBezTo>
                      <a:pt x="300" y="618"/>
                      <a:pt x="300" y="618"/>
                      <a:pt x="300" y="618"/>
                    </a:cubicBezTo>
                    <a:cubicBezTo>
                      <a:pt x="302" y="617"/>
                      <a:pt x="303" y="617"/>
                      <a:pt x="304" y="617"/>
                    </a:cubicBezTo>
                    <a:cubicBezTo>
                      <a:pt x="305" y="617"/>
                      <a:pt x="305" y="617"/>
                      <a:pt x="305" y="617"/>
                    </a:cubicBezTo>
                    <a:cubicBezTo>
                      <a:pt x="307" y="617"/>
                      <a:pt x="307" y="618"/>
                      <a:pt x="308" y="619"/>
                    </a:cubicBezTo>
                    <a:cubicBezTo>
                      <a:pt x="308" y="619"/>
                      <a:pt x="308" y="619"/>
                      <a:pt x="308" y="619"/>
                    </a:cubicBezTo>
                    <a:cubicBezTo>
                      <a:pt x="308" y="619"/>
                      <a:pt x="308" y="619"/>
                      <a:pt x="308" y="619"/>
                    </a:cubicBezTo>
                    <a:cubicBezTo>
                      <a:pt x="308" y="620"/>
                      <a:pt x="309" y="620"/>
                      <a:pt x="309" y="620"/>
                    </a:cubicBezTo>
                    <a:cubicBezTo>
                      <a:pt x="311" y="622"/>
                      <a:pt x="311" y="622"/>
                      <a:pt x="311" y="622"/>
                    </a:cubicBezTo>
                    <a:cubicBezTo>
                      <a:pt x="313" y="619"/>
                      <a:pt x="313" y="619"/>
                      <a:pt x="313" y="619"/>
                    </a:cubicBezTo>
                    <a:cubicBezTo>
                      <a:pt x="313" y="619"/>
                      <a:pt x="313" y="618"/>
                      <a:pt x="313" y="617"/>
                    </a:cubicBezTo>
                    <a:cubicBezTo>
                      <a:pt x="313" y="617"/>
                      <a:pt x="314" y="617"/>
                      <a:pt x="314" y="617"/>
                    </a:cubicBezTo>
                    <a:cubicBezTo>
                      <a:pt x="314" y="617"/>
                      <a:pt x="314" y="617"/>
                      <a:pt x="315" y="617"/>
                    </a:cubicBezTo>
                    <a:cubicBezTo>
                      <a:pt x="317" y="617"/>
                      <a:pt x="318" y="617"/>
                      <a:pt x="319" y="618"/>
                    </a:cubicBezTo>
                    <a:cubicBezTo>
                      <a:pt x="321" y="620"/>
                      <a:pt x="321" y="623"/>
                      <a:pt x="321" y="626"/>
                    </a:cubicBezTo>
                    <a:cubicBezTo>
                      <a:pt x="321" y="626"/>
                      <a:pt x="321" y="626"/>
                      <a:pt x="321" y="626"/>
                    </a:cubicBezTo>
                    <a:cubicBezTo>
                      <a:pt x="321" y="627"/>
                      <a:pt x="321" y="629"/>
                      <a:pt x="321" y="630"/>
                    </a:cubicBezTo>
                    <a:cubicBezTo>
                      <a:pt x="321" y="632"/>
                      <a:pt x="322" y="633"/>
                      <a:pt x="322" y="634"/>
                    </a:cubicBezTo>
                    <a:cubicBezTo>
                      <a:pt x="323" y="635"/>
                      <a:pt x="324" y="636"/>
                      <a:pt x="324" y="637"/>
                    </a:cubicBezTo>
                    <a:cubicBezTo>
                      <a:pt x="324" y="640"/>
                      <a:pt x="323" y="642"/>
                      <a:pt x="322" y="643"/>
                    </a:cubicBezTo>
                    <a:cubicBezTo>
                      <a:pt x="322" y="644"/>
                      <a:pt x="321" y="645"/>
                      <a:pt x="321" y="646"/>
                    </a:cubicBezTo>
                    <a:cubicBezTo>
                      <a:pt x="320" y="648"/>
                      <a:pt x="319" y="652"/>
                      <a:pt x="319" y="654"/>
                    </a:cubicBezTo>
                    <a:cubicBezTo>
                      <a:pt x="320" y="655"/>
                      <a:pt x="320" y="657"/>
                      <a:pt x="321" y="658"/>
                    </a:cubicBezTo>
                    <a:cubicBezTo>
                      <a:pt x="322" y="659"/>
                      <a:pt x="322" y="660"/>
                      <a:pt x="322" y="661"/>
                    </a:cubicBezTo>
                    <a:cubicBezTo>
                      <a:pt x="323" y="663"/>
                      <a:pt x="324" y="667"/>
                      <a:pt x="323" y="670"/>
                    </a:cubicBezTo>
                    <a:cubicBezTo>
                      <a:pt x="323" y="671"/>
                      <a:pt x="323" y="672"/>
                      <a:pt x="323" y="674"/>
                    </a:cubicBezTo>
                    <a:cubicBezTo>
                      <a:pt x="322" y="676"/>
                      <a:pt x="322" y="678"/>
                      <a:pt x="322" y="680"/>
                    </a:cubicBezTo>
                    <a:cubicBezTo>
                      <a:pt x="323" y="681"/>
                      <a:pt x="323" y="681"/>
                      <a:pt x="323" y="682"/>
                    </a:cubicBezTo>
                    <a:cubicBezTo>
                      <a:pt x="324" y="682"/>
                      <a:pt x="324" y="683"/>
                      <a:pt x="324" y="684"/>
                    </a:cubicBezTo>
                    <a:cubicBezTo>
                      <a:pt x="324" y="685"/>
                      <a:pt x="324" y="686"/>
                      <a:pt x="324" y="687"/>
                    </a:cubicBezTo>
                    <a:cubicBezTo>
                      <a:pt x="324" y="688"/>
                      <a:pt x="324" y="688"/>
                      <a:pt x="324" y="689"/>
                    </a:cubicBezTo>
                    <a:cubicBezTo>
                      <a:pt x="324" y="695"/>
                      <a:pt x="328" y="700"/>
                      <a:pt x="333" y="705"/>
                    </a:cubicBezTo>
                    <a:cubicBezTo>
                      <a:pt x="335" y="707"/>
                      <a:pt x="335" y="707"/>
                      <a:pt x="335" y="707"/>
                    </a:cubicBezTo>
                    <a:cubicBezTo>
                      <a:pt x="335" y="708"/>
                      <a:pt x="336" y="709"/>
                      <a:pt x="336" y="710"/>
                    </a:cubicBezTo>
                    <a:cubicBezTo>
                      <a:pt x="336" y="711"/>
                      <a:pt x="337" y="712"/>
                      <a:pt x="338" y="713"/>
                    </a:cubicBezTo>
                    <a:cubicBezTo>
                      <a:pt x="339" y="713"/>
                      <a:pt x="340" y="713"/>
                      <a:pt x="341" y="714"/>
                    </a:cubicBezTo>
                    <a:cubicBezTo>
                      <a:pt x="342" y="714"/>
                      <a:pt x="343" y="714"/>
                      <a:pt x="344" y="714"/>
                    </a:cubicBezTo>
                    <a:cubicBezTo>
                      <a:pt x="346" y="716"/>
                      <a:pt x="349" y="718"/>
                      <a:pt x="351" y="720"/>
                    </a:cubicBezTo>
                    <a:cubicBezTo>
                      <a:pt x="352" y="721"/>
                      <a:pt x="353" y="722"/>
                      <a:pt x="354" y="723"/>
                    </a:cubicBezTo>
                    <a:cubicBezTo>
                      <a:pt x="355" y="723"/>
                      <a:pt x="356" y="723"/>
                      <a:pt x="356" y="724"/>
                    </a:cubicBezTo>
                    <a:cubicBezTo>
                      <a:pt x="358" y="724"/>
                      <a:pt x="358" y="725"/>
                      <a:pt x="359" y="727"/>
                    </a:cubicBezTo>
                    <a:cubicBezTo>
                      <a:pt x="359" y="728"/>
                      <a:pt x="359" y="728"/>
                      <a:pt x="359" y="729"/>
                    </a:cubicBezTo>
                    <a:cubicBezTo>
                      <a:pt x="359" y="731"/>
                      <a:pt x="359" y="731"/>
                      <a:pt x="359" y="731"/>
                    </a:cubicBezTo>
                    <a:cubicBezTo>
                      <a:pt x="361" y="731"/>
                      <a:pt x="361" y="731"/>
                      <a:pt x="361" y="731"/>
                    </a:cubicBezTo>
                    <a:cubicBezTo>
                      <a:pt x="363" y="732"/>
                      <a:pt x="364" y="732"/>
                      <a:pt x="366" y="732"/>
                    </a:cubicBezTo>
                    <a:cubicBezTo>
                      <a:pt x="367" y="732"/>
                      <a:pt x="368" y="732"/>
                      <a:pt x="369" y="732"/>
                    </a:cubicBezTo>
                    <a:cubicBezTo>
                      <a:pt x="371" y="733"/>
                      <a:pt x="372" y="733"/>
                      <a:pt x="373" y="734"/>
                    </a:cubicBezTo>
                    <a:cubicBezTo>
                      <a:pt x="374" y="734"/>
                      <a:pt x="374" y="735"/>
                      <a:pt x="375" y="735"/>
                    </a:cubicBezTo>
                    <a:cubicBezTo>
                      <a:pt x="376" y="735"/>
                      <a:pt x="376" y="736"/>
                      <a:pt x="377" y="736"/>
                    </a:cubicBezTo>
                    <a:cubicBezTo>
                      <a:pt x="379" y="736"/>
                      <a:pt x="380" y="735"/>
                      <a:pt x="381" y="734"/>
                    </a:cubicBezTo>
                    <a:cubicBezTo>
                      <a:pt x="382" y="733"/>
                      <a:pt x="384" y="731"/>
                      <a:pt x="386" y="731"/>
                    </a:cubicBezTo>
                    <a:cubicBezTo>
                      <a:pt x="386" y="731"/>
                      <a:pt x="387" y="731"/>
                      <a:pt x="387" y="732"/>
                    </a:cubicBezTo>
                    <a:cubicBezTo>
                      <a:pt x="390" y="732"/>
                      <a:pt x="393" y="735"/>
                      <a:pt x="397" y="738"/>
                    </a:cubicBezTo>
                    <a:cubicBezTo>
                      <a:pt x="398" y="739"/>
                      <a:pt x="398" y="739"/>
                      <a:pt x="398" y="739"/>
                    </a:cubicBezTo>
                    <a:cubicBezTo>
                      <a:pt x="398" y="740"/>
                      <a:pt x="399" y="740"/>
                      <a:pt x="399" y="741"/>
                    </a:cubicBezTo>
                    <a:cubicBezTo>
                      <a:pt x="400" y="742"/>
                      <a:pt x="400" y="743"/>
                      <a:pt x="401" y="743"/>
                    </a:cubicBezTo>
                    <a:cubicBezTo>
                      <a:pt x="402" y="741"/>
                      <a:pt x="402" y="741"/>
                      <a:pt x="402" y="741"/>
                    </a:cubicBezTo>
                    <a:cubicBezTo>
                      <a:pt x="402" y="741"/>
                      <a:pt x="402" y="741"/>
                      <a:pt x="402" y="741"/>
                    </a:cubicBezTo>
                    <a:cubicBezTo>
                      <a:pt x="404" y="742"/>
                      <a:pt x="404" y="742"/>
                      <a:pt x="404" y="742"/>
                    </a:cubicBezTo>
                    <a:cubicBezTo>
                      <a:pt x="405" y="741"/>
                      <a:pt x="406" y="740"/>
                      <a:pt x="408" y="740"/>
                    </a:cubicBezTo>
                    <a:cubicBezTo>
                      <a:pt x="408" y="740"/>
                      <a:pt x="408" y="740"/>
                      <a:pt x="408" y="740"/>
                    </a:cubicBezTo>
                    <a:cubicBezTo>
                      <a:pt x="410" y="740"/>
                      <a:pt x="412" y="743"/>
                      <a:pt x="414" y="746"/>
                    </a:cubicBezTo>
                    <a:cubicBezTo>
                      <a:pt x="415" y="748"/>
                      <a:pt x="416" y="749"/>
                      <a:pt x="417" y="750"/>
                    </a:cubicBezTo>
                    <a:cubicBezTo>
                      <a:pt x="419" y="752"/>
                      <a:pt x="421" y="753"/>
                      <a:pt x="424" y="754"/>
                    </a:cubicBezTo>
                    <a:cubicBezTo>
                      <a:pt x="425" y="755"/>
                      <a:pt x="426" y="755"/>
                      <a:pt x="427" y="756"/>
                    </a:cubicBezTo>
                    <a:cubicBezTo>
                      <a:pt x="430" y="758"/>
                      <a:pt x="435" y="761"/>
                      <a:pt x="439" y="761"/>
                    </a:cubicBezTo>
                    <a:cubicBezTo>
                      <a:pt x="439" y="761"/>
                      <a:pt x="439" y="761"/>
                      <a:pt x="439" y="761"/>
                    </a:cubicBezTo>
                    <a:cubicBezTo>
                      <a:pt x="440" y="761"/>
                      <a:pt x="440" y="761"/>
                      <a:pt x="441" y="761"/>
                    </a:cubicBezTo>
                    <a:cubicBezTo>
                      <a:pt x="441" y="761"/>
                      <a:pt x="442" y="761"/>
                      <a:pt x="442" y="761"/>
                    </a:cubicBezTo>
                    <a:cubicBezTo>
                      <a:pt x="443" y="761"/>
                      <a:pt x="444" y="761"/>
                      <a:pt x="446" y="762"/>
                    </a:cubicBezTo>
                    <a:cubicBezTo>
                      <a:pt x="447" y="763"/>
                      <a:pt x="447" y="764"/>
                      <a:pt x="448" y="765"/>
                    </a:cubicBezTo>
                    <a:cubicBezTo>
                      <a:pt x="448" y="766"/>
                      <a:pt x="449" y="767"/>
                      <a:pt x="449" y="767"/>
                    </a:cubicBezTo>
                    <a:cubicBezTo>
                      <a:pt x="453" y="771"/>
                      <a:pt x="455" y="774"/>
                      <a:pt x="458" y="775"/>
                    </a:cubicBezTo>
                    <a:cubicBezTo>
                      <a:pt x="460" y="776"/>
                      <a:pt x="463" y="776"/>
                      <a:pt x="466" y="776"/>
                    </a:cubicBezTo>
                    <a:cubicBezTo>
                      <a:pt x="468" y="776"/>
                      <a:pt x="470" y="777"/>
                      <a:pt x="471" y="777"/>
                    </a:cubicBezTo>
                    <a:cubicBezTo>
                      <a:pt x="472" y="777"/>
                      <a:pt x="473" y="777"/>
                      <a:pt x="474" y="777"/>
                    </a:cubicBezTo>
                    <a:cubicBezTo>
                      <a:pt x="475" y="777"/>
                      <a:pt x="477" y="777"/>
                      <a:pt x="479" y="776"/>
                    </a:cubicBezTo>
                    <a:cubicBezTo>
                      <a:pt x="481" y="776"/>
                      <a:pt x="482" y="776"/>
                      <a:pt x="484" y="776"/>
                    </a:cubicBezTo>
                    <a:cubicBezTo>
                      <a:pt x="485" y="776"/>
                      <a:pt x="485" y="776"/>
                      <a:pt x="485" y="776"/>
                    </a:cubicBezTo>
                    <a:cubicBezTo>
                      <a:pt x="490" y="776"/>
                      <a:pt x="494" y="779"/>
                      <a:pt x="498" y="782"/>
                    </a:cubicBezTo>
                    <a:cubicBezTo>
                      <a:pt x="498" y="782"/>
                      <a:pt x="500" y="783"/>
                      <a:pt x="501" y="784"/>
                    </a:cubicBezTo>
                    <a:cubicBezTo>
                      <a:pt x="508" y="788"/>
                      <a:pt x="513" y="792"/>
                      <a:pt x="511" y="797"/>
                    </a:cubicBezTo>
                    <a:cubicBezTo>
                      <a:pt x="511" y="798"/>
                      <a:pt x="510" y="799"/>
                      <a:pt x="510" y="800"/>
                    </a:cubicBezTo>
                    <a:cubicBezTo>
                      <a:pt x="509" y="802"/>
                      <a:pt x="509" y="803"/>
                      <a:pt x="510" y="805"/>
                    </a:cubicBezTo>
                    <a:cubicBezTo>
                      <a:pt x="511" y="808"/>
                      <a:pt x="512" y="811"/>
                      <a:pt x="514" y="814"/>
                    </a:cubicBezTo>
                    <a:cubicBezTo>
                      <a:pt x="515" y="816"/>
                      <a:pt x="516" y="818"/>
                      <a:pt x="517" y="820"/>
                    </a:cubicBezTo>
                    <a:cubicBezTo>
                      <a:pt x="518" y="822"/>
                      <a:pt x="518" y="824"/>
                      <a:pt x="518" y="825"/>
                    </a:cubicBezTo>
                    <a:cubicBezTo>
                      <a:pt x="518" y="827"/>
                      <a:pt x="518" y="827"/>
                      <a:pt x="518" y="827"/>
                    </a:cubicBezTo>
                    <a:cubicBezTo>
                      <a:pt x="518" y="841"/>
                      <a:pt x="518" y="841"/>
                      <a:pt x="518" y="841"/>
                    </a:cubicBezTo>
                    <a:cubicBezTo>
                      <a:pt x="518" y="841"/>
                      <a:pt x="518" y="842"/>
                      <a:pt x="518" y="842"/>
                    </a:cubicBezTo>
                    <a:cubicBezTo>
                      <a:pt x="517" y="842"/>
                      <a:pt x="517" y="842"/>
                      <a:pt x="517" y="842"/>
                    </a:cubicBezTo>
                    <a:cubicBezTo>
                      <a:pt x="509" y="842"/>
                      <a:pt x="509" y="842"/>
                      <a:pt x="509" y="842"/>
                    </a:cubicBezTo>
                    <a:cubicBezTo>
                      <a:pt x="513" y="846"/>
                      <a:pt x="513" y="846"/>
                      <a:pt x="513" y="846"/>
                    </a:cubicBezTo>
                    <a:cubicBezTo>
                      <a:pt x="523" y="856"/>
                      <a:pt x="523" y="856"/>
                      <a:pt x="523" y="856"/>
                    </a:cubicBezTo>
                    <a:cubicBezTo>
                      <a:pt x="528" y="889"/>
                      <a:pt x="528" y="889"/>
                      <a:pt x="528" y="889"/>
                    </a:cubicBezTo>
                    <a:cubicBezTo>
                      <a:pt x="543" y="889"/>
                      <a:pt x="543" y="889"/>
                      <a:pt x="543" y="889"/>
                    </a:cubicBezTo>
                    <a:cubicBezTo>
                      <a:pt x="557" y="889"/>
                      <a:pt x="570" y="889"/>
                      <a:pt x="584" y="889"/>
                    </a:cubicBezTo>
                    <a:cubicBezTo>
                      <a:pt x="587" y="889"/>
                      <a:pt x="587" y="889"/>
                      <a:pt x="587" y="889"/>
                    </a:cubicBezTo>
                    <a:cubicBezTo>
                      <a:pt x="590" y="889"/>
                      <a:pt x="593" y="890"/>
                      <a:pt x="594" y="891"/>
                    </a:cubicBezTo>
                    <a:cubicBezTo>
                      <a:pt x="596" y="893"/>
                      <a:pt x="595" y="897"/>
                      <a:pt x="594" y="899"/>
                    </a:cubicBezTo>
                    <a:cubicBezTo>
                      <a:pt x="593" y="900"/>
                      <a:pt x="593" y="901"/>
                      <a:pt x="592" y="902"/>
                    </a:cubicBezTo>
                    <a:cubicBezTo>
                      <a:pt x="591" y="904"/>
                      <a:pt x="591" y="905"/>
                      <a:pt x="591" y="907"/>
                    </a:cubicBezTo>
                    <a:cubicBezTo>
                      <a:pt x="590" y="912"/>
                      <a:pt x="592" y="921"/>
                      <a:pt x="595" y="926"/>
                    </a:cubicBezTo>
                    <a:cubicBezTo>
                      <a:pt x="596" y="929"/>
                      <a:pt x="598" y="931"/>
                      <a:pt x="600" y="932"/>
                    </a:cubicBezTo>
                    <a:cubicBezTo>
                      <a:pt x="600" y="932"/>
                      <a:pt x="601" y="932"/>
                      <a:pt x="601" y="933"/>
                    </a:cubicBezTo>
                    <a:cubicBezTo>
                      <a:pt x="602" y="933"/>
                      <a:pt x="603" y="933"/>
                      <a:pt x="604" y="934"/>
                    </a:cubicBezTo>
                    <a:cubicBezTo>
                      <a:pt x="605" y="934"/>
                      <a:pt x="605" y="935"/>
                      <a:pt x="605" y="936"/>
                    </a:cubicBezTo>
                    <a:cubicBezTo>
                      <a:pt x="606" y="937"/>
                      <a:pt x="606" y="937"/>
                      <a:pt x="606" y="938"/>
                    </a:cubicBezTo>
                    <a:cubicBezTo>
                      <a:pt x="608" y="940"/>
                      <a:pt x="611" y="940"/>
                      <a:pt x="613" y="940"/>
                    </a:cubicBezTo>
                    <a:cubicBezTo>
                      <a:pt x="616" y="941"/>
                      <a:pt x="620" y="942"/>
                      <a:pt x="621" y="947"/>
                    </a:cubicBezTo>
                    <a:cubicBezTo>
                      <a:pt x="621" y="951"/>
                      <a:pt x="622" y="951"/>
                      <a:pt x="623" y="954"/>
                    </a:cubicBezTo>
                    <a:cubicBezTo>
                      <a:pt x="624" y="955"/>
                      <a:pt x="624" y="955"/>
                      <a:pt x="624" y="955"/>
                    </a:cubicBezTo>
                    <a:cubicBezTo>
                      <a:pt x="625" y="957"/>
                      <a:pt x="625" y="958"/>
                      <a:pt x="625" y="960"/>
                    </a:cubicBezTo>
                    <a:cubicBezTo>
                      <a:pt x="626" y="961"/>
                      <a:pt x="626" y="963"/>
                      <a:pt x="627" y="964"/>
                    </a:cubicBezTo>
                    <a:cubicBezTo>
                      <a:pt x="627" y="965"/>
                      <a:pt x="628" y="966"/>
                      <a:pt x="629" y="966"/>
                    </a:cubicBezTo>
                    <a:cubicBezTo>
                      <a:pt x="630" y="968"/>
                      <a:pt x="632" y="969"/>
                      <a:pt x="631" y="972"/>
                    </a:cubicBezTo>
                    <a:cubicBezTo>
                      <a:pt x="631" y="974"/>
                      <a:pt x="630" y="976"/>
                      <a:pt x="629" y="977"/>
                    </a:cubicBezTo>
                    <a:cubicBezTo>
                      <a:pt x="628" y="978"/>
                      <a:pt x="628" y="980"/>
                      <a:pt x="627" y="981"/>
                    </a:cubicBezTo>
                    <a:cubicBezTo>
                      <a:pt x="627" y="983"/>
                      <a:pt x="626" y="986"/>
                      <a:pt x="626" y="989"/>
                    </a:cubicBezTo>
                    <a:cubicBezTo>
                      <a:pt x="626" y="991"/>
                      <a:pt x="626" y="991"/>
                      <a:pt x="626" y="991"/>
                    </a:cubicBezTo>
                    <a:cubicBezTo>
                      <a:pt x="626" y="992"/>
                      <a:pt x="626" y="994"/>
                      <a:pt x="626" y="995"/>
                    </a:cubicBezTo>
                    <a:cubicBezTo>
                      <a:pt x="625" y="997"/>
                      <a:pt x="625" y="998"/>
                      <a:pt x="625" y="1000"/>
                    </a:cubicBezTo>
                    <a:cubicBezTo>
                      <a:pt x="626" y="1001"/>
                      <a:pt x="626" y="1002"/>
                      <a:pt x="626" y="1003"/>
                    </a:cubicBezTo>
                    <a:cubicBezTo>
                      <a:pt x="627" y="1005"/>
                      <a:pt x="627" y="1006"/>
                      <a:pt x="625" y="1009"/>
                    </a:cubicBezTo>
                    <a:cubicBezTo>
                      <a:pt x="624" y="1012"/>
                      <a:pt x="624" y="1012"/>
                      <a:pt x="624" y="1012"/>
                    </a:cubicBezTo>
                    <a:cubicBezTo>
                      <a:pt x="623" y="1014"/>
                      <a:pt x="622" y="1017"/>
                      <a:pt x="621" y="1019"/>
                    </a:cubicBezTo>
                    <a:cubicBezTo>
                      <a:pt x="620" y="1021"/>
                      <a:pt x="620" y="1021"/>
                      <a:pt x="620" y="1021"/>
                    </a:cubicBezTo>
                    <a:cubicBezTo>
                      <a:pt x="618" y="1027"/>
                      <a:pt x="616" y="1032"/>
                      <a:pt x="621" y="1037"/>
                    </a:cubicBezTo>
                    <a:cubicBezTo>
                      <a:pt x="621" y="1038"/>
                      <a:pt x="621" y="1038"/>
                      <a:pt x="621" y="1038"/>
                    </a:cubicBezTo>
                    <a:cubicBezTo>
                      <a:pt x="625" y="1041"/>
                      <a:pt x="627" y="1043"/>
                      <a:pt x="625" y="1046"/>
                    </a:cubicBezTo>
                    <a:cubicBezTo>
                      <a:pt x="624" y="1047"/>
                      <a:pt x="622" y="1048"/>
                      <a:pt x="619" y="1049"/>
                    </a:cubicBezTo>
                    <a:cubicBezTo>
                      <a:pt x="617" y="1050"/>
                      <a:pt x="617" y="1050"/>
                      <a:pt x="617" y="1050"/>
                    </a:cubicBezTo>
                    <a:cubicBezTo>
                      <a:pt x="618" y="1053"/>
                      <a:pt x="618" y="1053"/>
                      <a:pt x="618" y="1053"/>
                    </a:cubicBezTo>
                    <a:cubicBezTo>
                      <a:pt x="621" y="1057"/>
                      <a:pt x="622" y="1060"/>
                      <a:pt x="623" y="1063"/>
                    </a:cubicBezTo>
                    <a:cubicBezTo>
                      <a:pt x="624" y="1067"/>
                      <a:pt x="625" y="1070"/>
                      <a:pt x="626" y="1074"/>
                    </a:cubicBezTo>
                    <a:cubicBezTo>
                      <a:pt x="626" y="1077"/>
                      <a:pt x="627" y="1079"/>
                      <a:pt x="629" y="1081"/>
                    </a:cubicBezTo>
                    <a:cubicBezTo>
                      <a:pt x="629" y="1082"/>
                      <a:pt x="630" y="1084"/>
                      <a:pt x="631" y="1085"/>
                    </a:cubicBezTo>
                    <a:cubicBezTo>
                      <a:pt x="633" y="1090"/>
                      <a:pt x="632" y="1095"/>
                      <a:pt x="631" y="1101"/>
                    </a:cubicBezTo>
                    <a:cubicBezTo>
                      <a:pt x="631" y="1104"/>
                      <a:pt x="630" y="1106"/>
                      <a:pt x="630" y="1109"/>
                    </a:cubicBezTo>
                    <a:cubicBezTo>
                      <a:pt x="630" y="1110"/>
                      <a:pt x="630" y="1112"/>
                      <a:pt x="630" y="1114"/>
                    </a:cubicBezTo>
                    <a:cubicBezTo>
                      <a:pt x="630" y="1114"/>
                      <a:pt x="630" y="1114"/>
                      <a:pt x="630" y="1114"/>
                    </a:cubicBezTo>
                    <a:cubicBezTo>
                      <a:pt x="629" y="1119"/>
                      <a:pt x="629" y="1124"/>
                      <a:pt x="630" y="1128"/>
                    </a:cubicBezTo>
                    <a:cubicBezTo>
                      <a:pt x="631" y="1130"/>
                      <a:pt x="635" y="1132"/>
                      <a:pt x="637" y="1133"/>
                    </a:cubicBezTo>
                    <a:cubicBezTo>
                      <a:pt x="639" y="1133"/>
                      <a:pt x="641" y="1134"/>
                      <a:pt x="644" y="1134"/>
                    </a:cubicBezTo>
                    <a:cubicBezTo>
                      <a:pt x="646" y="1134"/>
                      <a:pt x="648" y="1134"/>
                      <a:pt x="651" y="1133"/>
                    </a:cubicBezTo>
                    <a:cubicBezTo>
                      <a:pt x="653" y="1133"/>
                      <a:pt x="655" y="1133"/>
                      <a:pt x="657" y="1133"/>
                    </a:cubicBezTo>
                    <a:cubicBezTo>
                      <a:pt x="659" y="1133"/>
                      <a:pt x="661" y="1133"/>
                      <a:pt x="663" y="1134"/>
                    </a:cubicBezTo>
                    <a:cubicBezTo>
                      <a:pt x="664" y="1134"/>
                      <a:pt x="666" y="1135"/>
                      <a:pt x="667" y="1136"/>
                    </a:cubicBezTo>
                    <a:cubicBezTo>
                      <a:pt x="668" y="1137"/>
                      <a:pt x="670" y="1138"/>
                      <a:pt x="672" y="1138"/>
                    </a:cubicBezTo>
                    <a:cubicBezTo>
                      <a:pt x="672" y="1138"/>
                      <a:pt x="672" y="1138"/>
                      <a:pt x="672" y="1138"/>
                    </a:cubicBezTo>
                    <a:cubicBezTo>
                      <a:pt x="673" y="1138"/>
                      <a:pt x="674" y="1137"/>
                      <a:pt x="675" y="1136"/>
                    </a:cubicBezTo>
                    <a:cubicBezTo>
                      <a:pt x="675" y="1136"/>
                      <a:pt x="676" y="1136"/>
                      <a:pt x="676" y="1135"/>
                    </a:cubicBezTo>
                    <a:cubicBezTo>
                      <a:pt x="677" y="1135"/>
                      <a:pt x="679" y="1134"/>
                      <a:pt x="680" y="1134"/>
                    </a:cubicBezTo>
                    <a:cubicBezTo>
                      <a:pt x="680" y="1134"/>
                      <a:pt x="681" y="1134"/>
                      <a:pt x="682" y="1134"/>
                    </a:cubicBezTo>
                    <a:cubicBezTo>
                      <a:pt x="683" y="1133"/>
                      <a:pt x="684" y="1133"/>
                      <a:pt x="686" y="1133"/>
                    </a:cubicBezTo>
                    <a:cubicBezTo>
                      <a:pt x="688" y="1133"/>
                      <a:pt x="691" y="1134"/>
                      <a:pt x="694" y="1136"/>
                    </a:cubicBezTo>
                    <a:cubicBezTo>
                      <a:pt x="697" y="1138"/>
                      <a:pt x="699" y="1138"/>
                      <a:pt x="701" y="1138"/>
                    </a:cubicBezTo>
                    <a:cubicBezTo>
                      <a:pt x="703" y="1138"/>
                      <a:pt x="705" y="1138"/>
                      <a:pt x="706" y="1139"/>
                    </a:cubicBezTo>
                    <a:cubicBezTo>
                      <a:pt x="711" y="1141"/>
                      <a:pt x="714" y="1147"/>
                      <a:pt x="715" y="1149"/>
                    </a:cubicBezTo>
                    <a:cubicBezTo>
                      <a:pt x="716" y="1152"/>
                      <a:pt x="717" y="1155"/>
                      <a:pt x="717" y="1158"/>
                    </a:cubicBezTo>
                    <a:cubicBezTo>
                      <a:pt x="718" y="1162"/>
                      <a:pt x="718" y="1165"/>
                      <a:pt x="720" y="1168"/>
                    </a:cubicBezTo>
                    <a:cubicBezTo>
                      <a:pt x="720" y="1169"/>
                      <a:pt x="721" y="1169"/>
                      <a:pt x="721" y="1171"/>
                    </a:cubicBezTo>
                    <a:cubicBezTo>
                      <a:pt x="722" y="1173"/>
                      <a:pt x="724" y="1174"/>
                      <a:pt x="724" y="1177"/>
                    </a:cubicBezTo>
                    <a:cubicBezTo>
                      <a:pt x="724" y="1179"/>
                      <a:pt x="725" y="1181"/>
                      <a:pt x="725" y="1182"/>
                    </a:cubicBezTo>
                    <a:cubicBezTo>
                      <a:pt x="725" y="1185"/>
                      <a:pt x="725" y="1187"/>
                      <a:pt x="725" y="1189"/>
                    </a:cubicBezTo>
                    <a:cubicBezTo>
                      <a:pt x="726" y="1191"/>
                      <a:pt x="727" y="1192"/>
                      <a:pt x="727" y="1194"/>
                    </a:cubicBezTo>
                    <a:cubicBezTo>
                      <a:pt x="728" y="1196"/>
                      <a:pt x="729" y="1197"/>
                      <a:pt x="730" y="1199"/>
                    </a:cubicBezTo>
                    <a:cubicBezTo>
                      <a:pt x="732" y="1207"/>
                      <a:pt x="735" y="1210"/>
                      <a:pt x="739" y="1210"/>
                    </a:cubicBezTo>
                    <a:cubicBezTo>
                      <a:pt x="741" y="1210"/>
                      <a:pt x="742" y="1209"/>
                      <a:pt x="744" y="1209"/>
                    </a:cubicBezTo>
                    <a:cubicBezTo>
                      <a:pt x="746" y="1208"/>
                      <a:pt x="748" y="1207"/>
                      <a:pt x="750" y="1205"/>
                    </a:cubicBezTo>
                    <a:cubicBezTo>
                      <a:pt x="753" y="1203"/>
                      <a:pt x="756" y="1201"/>
                      <a:pt x="759" y="1201"/>
                    </a:cubicBezTo>
                    <a:cubicBezTo>
                      <a:pt x="760" y="1201"/>
                      <a:pt x="762" y="1202"/>
                      <a:pt x="763" y="1202"/>
                    </a:cubicBezTo>
                    <a:cubicBezTo>
                      <a:pt x="775" y="1208"/>
                      <a:pt x="774" y="1222"/>
                      <a:pt x="773" y="1234"/>
                    </a:cubicBezTo>
                    <a:cubicBezTo>
                      <a:pt x="773" y="1234"/>
                      <a:pt x="773" y="1234"/>
                      <a:pt x="773" y="1234"/>
                    </a:cubicBezTo>
                    <a:cubicBezTo>
                      <a:pt x="773" y="1237"/>
                      <a:pt x="773" y="1239"/>
                      <a:pt x="773" y="1241"/>
                    </a:cubicBezTo>
                    <a:cubicBezTo>
                      <a:pt x="773" y="1243"/>
                      <a:pt x="773" y="1245"/>
                      <a:pt x="773" y="1246"/>
                    </a:cubicBezTo>
                    <a:cubicBezTo>
                      <a:pt x="773" y="1248"/>
                      <a:pt x="774" y="1251"/>
                      <a:pt x="773" y="1253"/>
                    </a:cubicBezTo>
                    <a:cubicBezTo>
                      <a:pt x="773" y="1256"/>
                      <a:pt x="772" y="1258"/>
                      <a:pt x="771" y="1260"/>
                    </a:cubicBezTo>
                    <a:cubicBezTo>
                      <a:pt x="770" y="1261"/>
                      <a:pt x="769" y="1263"/>
                      <a:pt x="769" y="1264"/>
                    </a:cubicBezTo>
                    <a:cubicBezTo>
                      <a:pt x="768" y="1266"/>
                      <a:pt x="768" y="1269"/>
                      <a:pt x="768" y="1272"/>
                    </a:cubicBezTo>
                    <a:cubicBezTo>
                      <a:pt x="768" y="1273"/>
                      <a:pt x="768" y="1273"/>
                      <a:pt x="768" y="1273"/>
                    </a:cubicBezTo>
                    <a:cubicBezTo>
                      <a:pt x="769" y="1274"/>
                      <a:pt x="769" y="1274"/>
                      <a:pt x="769" y="1274"/>
                    </a:cubicBezTo>
                    <a:cubicBezTo>
                      <a:pt x="770" y="1275"/>
                      <a:pt x="772" y="1275"/>
                      <a:pt x="773" y="1275"/>
                    </a:cubicBezTo>
                    <a:cubicBezTo>
                      <a:pt x="775" y="1275"/>
                      <a:pt x="776" y="1275"/>
                      <a:pt x="778" y="1274"/>
                    </a:cubicBezTo>
                    <a:cubicBezTo>
                      <a:pt x="780" y="1273"/>
                      <a:pt x="781" y="1273"/>
                      <a:pt x="783" y="1273"/>
                    </a:cubicBezTo>
                    <a:cubicBezTo>
                      <a:pt x="784" y="1272"/>
                      <a:pt x="784" y="1272"/>
                      <a:pt x="785" y="1272"/>
                    </a:cubicBezTo>
                    <a:cubicBezTo>
                      <a:pt x="791" y="1272"/>
                      <a:pt x="795" y="1278"/>
                      <a:pt x="797" y="1284"/>
                    </a:cubicBezTo>
                    <a:cubicBezTo>
                      <a:pt x="798" y="1286"/>
                      <a:pt x="799" y="1288"/>
                      <a:pt x="800" y="1291"/>
                    </a:cubicBezTo>
                    <a:cubicBezTo>
                      <a:pt x="802" y="1293"/>
                      <a:pt x="803" y="1296"/>
                      <a:pt x="804" y="1298"/>
                    </a:cubicBezTo>
                    <a:cubicBezTo>
                      <a:pt x="805" y="1302"/>
                      <a:pt x="805" y="1306"/>
                      <a:pt x="804" y="1310"/>
                    </a:cubicBezTo>
                    <a:cubicBezTo>
                      <a:pt x="804" y="1312"/>
                      <a:pt x="804" y="1314"/>
                      <a:pt x="804" y="1316"/>
                    </a:cubicBezTo>
                    <a:cubicBezTo>
                      <a:pt x="804" y="1319"/>
                      <a:pt x="805" y="1321"/>
                      <a:pt x="805" y="1324"/>
                    </a:cubicBezTo>
                    <a:cubicBezTo>
                      <a:pt x="807" y="1327"/>
                      <a:pt x="808" y="1331"/>
                      <a:pt x="807" y="1335"/>
                    </a:cubicBezTo>
                    <a:cubicBezTo>
                      <a:pt x="805" y="1340"/>
                      <a:pt x="801" y="1342"/>
                      <a:pt x="797" y="1345"/>
                    </a:cubicBezTo>
                    <a:cubicBezTo>
                      <a:pt x="796" y="1345"/>
                      <a:pt x="795" y="1346"/>
                      <a:pt x="794" y="1346"/>
                    </a:cubicBezTo>
                    <a:cubicBezTo>
                      <a:pt x="792" y="1347"/>
                      <a:pt x="791" y="1348"/>
                      <a:pt x="789" y="1349"/>
                    </a:cubicBezTo>
                    <a:cubicBezTo>
                      <a:pt x="789" y="1349"/>
                      <a:pt x="789" y="1349"/>
                      <a:pt x="789" y="1349"/>
                    </a:cubicBezTo>
                    <a:cubicBezTo>
                      <a:pt x="786" y="1352"/>
                      <a:pt x="782" y="1354"/>
                      <a:pt x="779" y="1355"/>
                    </a:cubicBezTo>
                    <a:cubicBezTo>
                      <a:pt x="774" y="1357"/>
                      <a:pt x="771" y="1360"/>
                      <a:pt x="768" y="1364"/>
                    </a:cubicBezTo>
                    <a:cubicBezTo>
                      <a:pt x="765" y="1366"/>
                      <a:pt x="765" y="1366"/>
                      <a:pt x="765" y="1366"/>
                    </a:cubicBezTo>
                    <a:cubicBezTo>
                      <a:pt x="763" y="1368"/>
                      <a:pt x="761" y="1370"/>
                      <a:pt x="759" y="1372"/>
                    </a:cubicBezTo>
                    <a:cubicBezTo>
                      <a:pt x="755" y="1376"/>
                      <a:pt x="751" y="1380"/>
                      <a:pt x="747" y="1384"/>
                    </a:cubicBezTo>
                    <a:cubicBezTo>
                      <a:pt x="744" y="1388"/>
                      <a:pt x="741" y="1393"/>
                      <a:pt x="739" y="1397"/>
                    </a:cubicBezTo>
                    <a:cubicBezTo>
                      <a:pt x="738" y="1400"/>
                      <a:pt x="736" y="1402"/>
                      <a:pt x="735" y="1404"/>
                    </a:cubicBezTo>
                    <a:cubicBezTo>
                      <a:pt x="734" y="1405"/>
                      <a:pt x="734" y="1406"/>
                      <a:pt x="733" y="1407"/>
                    </a:cubicBezTo>
                    <a:cubicBezTo>
                      <a:pt x="732" y="1409"/>
                      <a:pt x="731" y="1410"/>
                      <a:pt x="730" y="1412"/>
                    </a:cubicBezTo>
                    <a:cubicBezTo>
                      <a:pt x="729" y="1414"/>
                      <a:pt x="727" y="1417"/>
                      <a:pt x="726" y="1420"/>
                    </a:cubicBezTo>
                    <a:cubicBezTo>
                      <a:pt x="725" y="1421"/>
                      <a:pt x="723" y="1423"/>
                      <a:pt x="722" y="1424"/>
                    </a:cubicBezTo>
                    <a:cubicBezTo>
                      <a:pt x="721" y="1425"/>
                      <a:pt x="720" y="1426"/>
                      <a:pt x="720" y="1427"/>
                    </a:cubicBezTo>
                    <a:cubicBezTo>
                      <a:pt x="718" y="1430"/>
                      <a:pt x="717" y="1433"/>
                      <a:pt x="716" y="1436"/>
                    </a:cubicBezTo>
                    <a:cubicBezTo>
                      <a:pt x="715" y="1438"/>
                      <a:pt x="714" y="1441"/>
                      <a:pt x="713" y="1444"/>
                    </a:cubicBezTo>
                    <a:cubicBezTo>
                      <a:pt x="711" y="1447"/>
                      <a:pt x="708" y="1449"/>
                      <a:pt x="706" y="1450"/>
                    </a:cubicBezTo>
                    <a:cubicBezTo>
                      <a:pt x="706" y="1450"/>
                      <a:pt x="705" y="1450"/>
                      <a:pt x="704" y="1450"/>
                    </a:cubicBezTo>
                    <a:cubicBezTo>
                      <a:pt x="704" y="1450"/>
                      <a:pt x="704" y="1450"/>
                      <a:pt x="704" y="1450"/>
                    </a:cubicBezTo>
                    <a:cubicBezTo>
                      <a:pt x="704" y="1450"/>
                      <a:pt x="704" y="1450"/>
                      <a:pt x="704" y="1450"/>
                    </a:cubicBezTo>
                    <a:cubicBezTo>
                      <a:pt x="702" y="1451"/>
                      <a:pt x="702" y="1453"/>
                      <a:pt x="702" y="1454"/>
                    </a:cubicBezTo>
                    <a:cubicBezTo>
                      <a:pt x="702" y="1454"/>
                      <a:pt x="702" y="1455"/>
                      <a:pt x="702" y="1456"/>
                    </a:cubicBezTo>
                    <a:cubicBezTo>
                      <a:pt x="701" y="1458"/>
                      <a:pt x="699" y="1460"/>
                      <a:pt x="697" y="1462"/>
                    </a:cubicBezTo>
                    <a:cubicBezTo>
                      <a:pt x="697" y="1462"/>
                      <a:pt x="692" y="1468"/>
                      <a:pt x="692" y="1468"/>
                    </a:cubicBezTo>
                    <a:cubicBezTo>
                      <a:pt x="698" y="1467"/>
                      <a:pt x="698" y="1467"/>
                      <a:pt x="698" y="1467"/>
                    </a:cubicBezTo>
                    <a:cubicBezTo>
                      <a:pt x="698" y="1467"/>
                      <a:pt x="698" y="1467"/>
                      <a:pt x="699" y="1467"/>
                    </a:cubicBezTo>
                    <a:cubicBezTo>
                      <a:pt x="700" y="1467"/>
                      <a:pt x="701" y="1467"/>
                      <a:pt x="701" y="1467"/>
                    </a:cubicBezTo>
                    <a:cubicBezTo>
                      <a:pt x="703" y="1467"/>
                      <a:pt x="703" y="1468"/>
                      <a:pt x="704" y="1468"/>
                    </a:cubicBezTo>
                    <a:cubicBezTo>
                      <a:pt x="705" y="1468"/>
                      <a:pt x="705" y="1468"/>
                      <a:pt x="706" y="1467"/>
                    </a:cubicBezTo>
                    <a:cubicBezTo>
                      <a:pt x="707" y="1467"/>
                      <a:pt x="707" y="1467"/>
                      <a:pt x="707" y="1467"/>
                    </a:cubicBezTo>
                    <a:cubicBezTo>
                      <a:pt x="708" y="1466"/>
                      <a:pt x="708" y="1466"/>
                      <a:pt x="708" y="1466"/>
                    </a:cubicBezTo>
                    <a:cubicBezTo>
                      <a:pt x="708" y="1465"/>
                      <a:pt x="708" y="1464"/>
                      <a:pt x="709" y="1464"/>
                    </a:cubicBezTo>
                    <a:cubicBezTo>
                      <a:pt x="710" y="1462"/>
                      <a:pt x="714" y="1462"/>
                      <a:pt x="717" y="1462"/>
                    </a:cubicBezTo>
                    <a:cubicBezTo>
                      <a:pt x="718" y="1462"/>
                      <a:pt x="719" y="1462"/>
                      <a:pt x="720" y="1462"/>
                    </a:cubicBezTo>
                    <a:cubicBezTo>
                      <a:pt x="720" y="1462"/>
                      <a:pt x="721" y="1462"/>
                      <a:pt x="721" y="1462"/>
                    </a:cubicBezTo>
                    <a:cubicBezTo>
                      <a:pt x="721" y="1462"/>
                      <a:pt x="721" y="1462"/>
                      <a:pt x="722" y="1462"/>
                    </a:cubicBezTo>
                    <a:cubicBezTo>
                      <a:pt x="744" y="1479"/>
                      <a:pt x="744" y="1479"/>
                      <a:pt x="744" y="1479"/>
                    </a:cubicBezTo>
                    <a:cubicBezTo>
                      <a:pt x="746" y="1481"/>
                      <a:pt x="749" y="1483"/>
                      <a:pt x="751" y="1486"/>
                    </a:cubicBezTo>
                    <a:cubicBezTo>
                      <a:pt x="755" y="1489"/>
                      <a:pt x="756" y="1492"/>
                      <a:pt x="756" y="1496"/>
                    </a:cubicBezTo>
                    <a:cubicBezTo>
                      <a:pt x="757" y="1502"/>
                      <a:pt x="757" y="1502"/>
                      <a:pt x="757" y="1502"/>
                    </a:cubicBezTo>
                    <a:cubicBezTo>
                      <a:pt x="761" y="1499"/>
                      <a:pt x="761" y="1499"/>
                      <a:pt x="761" y="1499"/>
                    </a:cubicBezTo>
                    <a:cubicBezTo>
                      <a:pt x="761" y="1499"/>
                      <a:pt x="762" y="1498"/>
                      <a:pt x="763" y="1497"/>
                    </a:cubicBezTo>
                    <a:cubicBezTo>
                      <a:pt x="765" y="1495"/>
                      <a:pt x="767" y="1493"/>
                      <a:pt x="770" y="1493"/>
                    </a:cubicBezTo>
                    <a:cubicBezTo>
                      <a:pt x="770" y="1493"/>
                      <a:pt x="771" y="1493"/>
                      <a:pt x="771" y="1493"/>
                    </a:cubicBezTo>
                    <a:cubicBezTo>
                      <a:pt x="775" y="1493"/>
                      <a:pt x="778" y="1498"/>
                      <a:pt x="780" y="1502"/>
                    </a:cubicBezTo>
                    <a:cubicBezTo>
                      <a:pt x="781" y="1503"/>
                      <a:pt x="782" y="1505"/>
                      <a:pt x="782" y="1506"/>
                    </a:cubicBezTo>
                    <a:cubicBezTo>
                      <a:pt x="785" y="1509"/>
                      <a:pt x="787" y="1510"/>
                      <a:pt x="790" y="1511"/>
                    </a:cubicBezTo>
                    <a:cubicBezTo>
                      <a:pt x="792" y="1511"/>
                      <a:pt x="794" y="1512"/>
                      <a:pt x="795" y="1513"/>
                    </a:cubicBezTo>
                    <a:cubicBezTo>
                      <a:pt x="798" y="1515"/>
                      <a:pt x="800" y="1515"/>
                      <a:pt x="803" y="1516"/>
                    </a:cubicBezTo>
                    <a:cubicBezTo>
                      <a:pt x="806" y="1517"/>
                      <a:pt x="810" y="1518"/>
                      <a:pt x="812" y="1520"/>
                    </a:cubicBezTo>
                    <a:cubicBezTo>
                      <a:pt x="814" y="1522"/>
                      <a:pt x="815" y="1524"/>
                      <a:pt x="817" y="1526"/>
                    </a:cubicBezTo>
                    <a:cubicBezTo>
                      <a:pt x="818" y="1528"/>
                      <a:pt x="820" y="1531"/>
                      <a:pt x="823" y="1533"/>
                    </a:cubicBezTo>
                    <a:cubicBezTo>
                      <a:pt x="826" y="1534"/>
                      <a:pt x="828" y="1535"/>
                      <a:pt x="831" y="1536"/>
                    </a:cubicBezTo>
                    <a:cubicBezTo>
                      <a:pt x="833" y="1536"/>
                      <a:pt x="836" y="1537"/>
                      <a:pt x="838" y="1539"/>
                    </a:cubicBezTo>
                    <a:cubicBezTo>
                      <a:pt x="844" y="1542"/>
                      <a:pt x="847" y="1548"/>
                      <a:pt x="849" y="1553"/>
                    </a:cubicBezTo>
                    <a:cubicBezTo>
                      <a:pt x="851" y="1558"/>
                      <a:pt x="854" y="1560"/>
                      <a:pt x="860" y="1562"/>
                    </a:cubicBezTo>
                    <a:cubicBezTo>
                      <a:pt x="862" y="1563"/>
                      <a:pt x="862" y="1563"/>
                      <a:pt x="862" y="1563"/>
                    </a:cubicBezTo>
                    <a:cubicBezTo>
                      <a:pt x="865" y="1565"/>
                      <a:pt x="870" y="1567"/>
                      <a:pt x="871" y="1570"/>
                    </a:cubicBezTo>
                    <a:cubicBezTo>
                      <a:pt x="871" y="1572"/>
                      <a:pt x="870" y="1574"/>
                      <a:pt x="869" y="1576"/>
                    </a:cubicBezTo>
                    <a:cubicBezTo>
                      <a:pt x="868" y="1577"/>
                      <a:pt x="867" y="1578"/>
                      <a:pt x="866" y="1579"/>
                    </a:cubicBezTo>
                    <a:cubicBezTo>
                      <a:pt x="865" y="1580"/>
                      <a:pt x="863" y="1581"/>
                      <a:pt x="862" y="1583"/>
                    </a:cubicBezTo>
                    <a:cubicBezTo>
                      <a:pt x="861" y="1585"/>
                      <a:pt x="860" y="1587"/>
                      <a:pt x="859" y="1590"/>
                    </a:cubicBezTo>
                    <a:cubicBezTo>
                      <a:pt x="859" y="1591"/>
                      <a:pt x="859" y="1591"/>
                      <a:pt x="859" y="1591"/>
                    </a:cubicBezTo>
                    <a:cubicBezTo>
                      <a:pt x="860" y="1592"/>
                      <a:pt x="860" y="1592"/>
                      <a:pt x="860" y="1592"/>
                    </a:cubicBezTo>
                    <a:cubicBezTo>
                      <a:pt x="862" y="1595"/>
                      <a:pt x="862" y="1599"/>
                      <a:pt x="863" y="1602"/>
                    </a:cubicBezTo>
                    <a:cubicBezTo>
                      <a:pt x="863" y="1604"/>
                      <a:pt x="863" y="1605"/>
                      <a:pt x="863" y="1606"/>
                    </a:cubicBezTo>
                    <a:cubicBezTo>
                      <a:pt x="863" y="1608"/>
                      <a:pt x="863" y="1609"/>
                      <a:pt x="864" y="1609"/>
                    </a:cubicBezTo>
                    <a:cubicBezTo>
                      <a:pt x="866" y="1608"/>
                      <a:pt x="866" y="1608"/>
                      <a:pt x="866" y="1608"/>
                    </a:cubicBezTo>
                    <a:cubicBezTo>
                      <a:pt x="868" y="1609"/>
                      <a:pt x="868" y="1609"/>
                      <a:pt x="868" y="1609"/>
                    </a:cubicBezTo>
                    <a:cubicBezTo>
                      <a:pt x="867" y="1610"/>
                      <a:pt x="867" y="1610"/>
                      <a:pt x="866" y="1610"/>
                    </a:cubicBezTo>
                    <a:cubicBezTo>
                      <a:pt x="866" y="1610"/>
                      <a:pt x="866" y="1610"/>
                      <a:pt x="866" y="1610"/>
                    </a:cubicBezTo>
                    <a:cubicBezTo>
                      <a:pt x="866" y="1610"/>
                      <a:pt x="867" y="1610"/>
                      <a:pt x="868" y="1611"/>
                    </a:cubicBezTo>
                    <a:cubicBezTo>
                      <a:pt x="869" y="1611"/>
                      <a:pt x="869" y="1611"/>
                      <a:pt x="870" y="1612"/>
                    </a:cubicBezTo>
                    <a:cubicBezTo>
                      <a:pt x="872" y="1614"/>
                      <a:pt x="872" y="1614"/>
                      <a:pt x="872" y="1614"/>
                    </a:cubicBezTo>
                    <a:cubicBezTo>
                      <a:pt x="873" y="1612"/>
                      <a:pt x="873" y="1612"/>
                      <a:pt x="873" y="1612"/>
                    </a:cubicBezTo>
                    <a:cubicBezTo>
                      <a:pt x="874" y="1611"/>
                      <a:pt x="874" y="1610"/>
                      <a:pt x="875" y="1610"/>
                    </a:cubicBezTo>
                    <a:cubicBezTo>
                      <a:pt x="875" y="1609"/>
                      <a:pt x="876" y="1608"/>
                      <a:pt x="877" y="1607"/>
                    </a:cubicBezTo>
                    <a:cubicBezTo>
                      <a:pt x="879" y="1605"/>
                      <a:pt x="881" y="1602"/>
                      <a:pt x="883" y="1599"/>
                    </a:cubicBezTo>
                    <a:cubicBezTo>
                      <a:pt x="884" y="1598"/>
                      <a:pt x="885" y="1597"/>
                      <a:pt x="886" y="1596"/>
                    </a:cubicBezTo>
                    <a:cubicBezTo>
                      <a:pt x="886" y="1595"/>
                      <a:pt x="887" y="1595"/>
                      <a:pt x="887" y="1594"/>
                    </a:cubicBezTo>
                    <a:cubicBezTo>
                      <a:pt x="887" y="1593"/>
                      <a:pt x="888" y="1593"/>
                      <a:pt x="889" y="1592"/>
                    </a:cubicBezTo>
                    <a:cubicBezTo>
                      <a:pt x="890" y="1590"/>
                      <a:pt x="891" y="1589"/>
                      <a:pt x="891" y="1588"/>
                    </a:cubicBezTo>
                    <a:cubicBezTo>
                      <a:pt x="891" y="1587"/>
                      <a:pt x="891" y="1587"/>
                      <a:pt x="891" y="1587"/>
                    </a:cubicBezTo>
                    <a:cubicBezTo>
                      <a:pt x="891" y="1586"/>
                      <a:pt x="891" y="1586"/>
                      <a:pt x="892" y="1585"/>
                    </a:cubicBezTo>
                    <a:cubicBezTo>
                      <a:pt x="893" y="1583"/>
                      <a:pt x="893" y="1582"/>
                      <a:pt x="893" y="1581"/>
                    </a:cubicBezTo>
                    <a:cubicBezTo>
                      <a:pt x="893" y="1581"/>
                      <a:pt x="893" y="1580"/>
                      <a:pt x="893" y="1580"/>
                    </a:cubicBezTo>
                    <a:cubicBezTo>
                      <a:pt x="893" y="1580"/>
                      <a:pt x="893" y="1580"/>
                      <a:pt x="893" y="1579"/>
                    </a:cubicBezTo>
                    <a:cubicBezTo>
                      <a:pt x="894" y="1579"/>
                      <a:pt x="894" y="1578"/>
                      <a:pt x="895" y="1577"/>
                    </a:cubicBezTo>
                    <a:cubicBezTo>
                      <a:pt x="895" y="1576"/>
                      <a:pt x="895" y="1574"/>
                      <a:pt x="895" y="1573"/>
                    </a:cubicBezTo>
                    <a:cubicBezTo>
                      <a:pt x="895" y="1572"/>
                      <a:pt x="895" y="1572"/>
                      <a:pt x="895" y="1572"/>
                    </a:cubicBezTo>
                    <a:cubicBezTo>
                      <a:pt x="895" y="1570"/>
                      <a:pt x="895" y="1570"/>
                      <a:pt x="895" y="1570"/>
                    </a:cubicBezTo>
                    <a:cubicBezTo>
                      <a:pt x="895" y="1568"/>
                      <a:pt x="895" y="1567"/>
                      <a:pt x="895" y="1566"/>
                    </a:cubicBezTo>
                    <a:cubicBezTo>
                      <a:pt x="895" y="1565"/>
                      <a:pt x="895" y="1563"/>
                      <a:pt x="896" y="1562"/>
                    </a:cubicBezTo>
                    <a:cubicBezTo>
                      <a:pt x="896" y="1562"/>
                      <a:pt x="896" y="1561"/>
                      <a:pt x="896" y="1560"/>
                    </a:cubicBezTo>
                    <a:cubicBezTo>
                      <a:pt x="896" y="1560"/>
                      <a:pt x="896" y="1559"/>
                      <a:pt x="897" y="1558"/>
                    </a:cubicBezTo>
                    <a:cubicBezTo>
                      <a:pt x="897" y="1557"/>
                      <a:pt x="897" y="1556"/>
                      <a:pt x="898" y="1555"/>
                    </a:cubicBezTo>
                    <a:cubicBezTo>
                      <a:pt x="899" y="1552"/>
                      <a:pt x="901" y="1550"/>
                      <a:pt x="903" y="1548"/>
                    </a:cubicBezTo>
                    <a:cubicBezTo>
                      <a:pt x="905" y="1545"/>
                      <a:pt x="908" y="1542"/>
                      <a:pt x="909" y="1539"/>
                    </a:cubicBezTo>
                    <a:cubicBezTo>
                      <a:pt x="909" y="1538"/>
                      <a:pt x="910" y="1538"/>
                      <a:pt x="910" y="1538"/>
                    </a:cubicBezTo>
                    <a:cubicBezTo>
                      <a:pt x="911" y="1537"/>
                      <a:pt x="912" y="1537"/>
                      <a:pt x="912" y="1536"/>
                    </a:cubicBezTo>
                    <a:cubicBezTo>
                      <a:pt x="913" y="1535"/>
                      <a:pt x="914" y="1535"/>
                      <a:pt x="914" y="1534"/>
                    </a:cubicBezTo>
                    <a:cubicBezTo>
                      <a:pt x="914" y="1534"/>
                      <a:pt x="914" y="1534"/>
                      <a:pt x="914" y="1534"/>
                    </a:cubicBezTo>
                    <a:cubicBezTo>
                      <a:pt x="915" y="1534"/>
                      <a:pt x="917" y="1533"/>
                      <a:pt x="918" y="1533"/>
                    </a:cubicBezTo>
                    <a:cubicBezTo>
                      <a:pt x="920" y="1532"/>
                      <a:pt x="923" y="1529"/>
                      <a:pt x="924" y="1527"/>
                    </a:cubicBezTo>
                    <a:cubicBezTo>
                      <a:pt x="925" y="1526"/>
                      <a:pt x="925" y="1526"/>
                      <a:pt x="925" y="1526"/>
                    </a:cubicBezTo>
                    <a:cubicBezTo>
                      <a:pt x="933" y="1517"/>
                      <a:pt x="938" y="1507"/>
                      <a:pt x="943" y="1499"/>
                    </a:cubicBezTo>
                    <a:cubicBezTo>
                      <a:pt x="944" y="1496"/>
                      <a:pt x="946" y="1493"/>
                      <a:pt x="947" y="1490"/>
                    </a:cubicBezTo>
                    <a:cubicBezTo>
                      <a:pt x="948" y="1487"/>
                      <a:pt x="948" y="1487"/>
                      <a:pt x="948" y="1487"/>
                    </a:cubicBezTo>
                    <a:cubicBezTo>
                      <a:pt x="950" y="1484"/>
                      <a:pt x="951" y="1482"/>
                      <a:pt x="951" y="1479"/>
                    </a:cubicBezTo>
                    <a:cubicBezTo>
                      <a:pt x="951" y="1478"/>
                      <a:pt x="952" y="1477"/>
                      <a:pt x="952" y="1476"/>
                    </a:cubicBezTo>
                    <a:cubicBezTo>
                      <a:pt x="952" y="1475"/>
                      <a:pt x="952" y="1474"/>
                      <a:pt x="952" y="1473"/>
                    </a:cubicBezTo>
                    <a:cubicBezTo>
                      <a:pt x="952" y="1472"/>
                      <a:pt x="953" y="1470"/>
                      <a:pt x="953" y="1468"/>
                    </a:cubicBezTo>
                    <a:cubicBezTo>
                      <a:pt x="953" y="1467"/>
                      <a:pt x="953" y="1467"/>
                      <a:pt x="953" y="1467"/>
                    </a:cubicBezTo>
                    <a:cubicBezTo>
                      <a:pt x="955" y="1462"/>
                      <a:pt x="956" y="1457"/>
                      <a:pt x="957" y="1453"/>
                    </a:cubicBezTo>
                    <a:cubicBezTo>
                      <a:pt x="957" y="1452"/>
                      <a:pt x="957" y="1452"/>
                      <a:pt x="957" y="1452"/>
                    </a:cubicBezTo>
                    <a:cubicBezTo>
                      <a:pt x="958" y="1447"/>
                      <a:pt x="960" y="1442"/>
                      <a:pt x="962" y="1437"/>
                    </a:cubicBezTo>
                    <a:cubicBezTo>
                      <a:pt x="964" y="1433"/>
                      <a:pt x="966" y="1428"/>
                      <a:pt x="969" y="1423"/>
                    </a:cubicBezTo>
                    <a:cubicBezTo>
                      <a:pt x="971" y="1421"/>
                      <a:pt x="972" y="1419"/>
                      <a:pt x="974" y="1417"/>
                    </a:cubicBezTo>
                    <a:cubicBezTo>
                      <a:pt x="975" y="1416"/>
                      <a:pt x="976" y="1415"/>
                      <a:pt x="977" y="1414"/>
                    </a:cubicBezTo>
                    <a:cubicBezTo>
                      <a:pt x="978" y="1413"/>
                      <a:pt x="978" y="1412"/>
                      <a:pt x="979" y="1411"/>
                    </a:cubicBezTo>
                    <a:cubicBezTo>
                      <a:pt x="981" y="1409"/>
                      <a:pt x="984" y="1408"/>
                      <a:pt x="986" y="1406"/>
                    </a:cubicBezTo>
                    <a:cubicBezTo>
                      <a:pt x="988" y="1405"/>
                      <a:pt x="988" y="1405"/>
                      <a:pt x="988" y="1405"/>
                    </a:cubicBezTo>
                    <a:cubicBezTo>
                      <a:pt x="990" y="1403"/>
                      <a:pt x="992" y="1401"/>
                      <a:pt x="993" y="1399"/>
                    </a:cubicBezTo>
                    <a:cubicBezTo>
                      <a:pt x="994" y="1397"/>
                      <a:pt x="994" y="1395"/>
                      <a:pt x="994" y="1393"/>
                    </a:cubicBezTo>
                    <a:cubicBezTo>
                      <a:pt x="994" y="1392"/>
                      <a:pt x="994" y="1391"/>
                      <a:pt x="995" y="1390"/>
                    </a:cubicBezTo>
                    <a:cubicBezTo>
                      <a:pt x="995" y="1389"/>
                      <a:pt x="995" y="1389"/>
                      <a:pt x="995" y="1388"/>
                    </a:cubicBezTo>
                    <a:cubicBezTo>
                      <a:pt x="996" y="1387"/>
                      <a:pt x="996" y="1387"/>
                      <a:pt x="996" y="1386"/>
                    </a:cubicBezTo>
                    <a:cubicBezTo>
                      <a:pt x="997" y="1384"/>
                      <a:pt x="997" y="1382"/>
                      <a:pt x="997" y="1381"/>
                    </a:cubicBezTo>
                    <a:cubicBezTo>
                      <a:pt x="997" y="1380"/>
                      <a:pt x="997" y="1380"/>
                      <a:pt x="997" y="1380"/>
                    </a:cubicBezTo>
                    <a:cubicBezTo>
                      <a:pt x="997" y="1380"/>
                      <a:pt x="997" y="1379"/>
                      <a:pt x="997" y="1378"/>
                    </a:cubicBezTo>
                    <a:cubicBezTo>
                      <a:pt x="997" y="1376"/>
                      <a:pt x="997" y="1374"/>
                      <a:pt x="997" y="1372"/>
                    </a:cubicBezTo>
                    <a:cubicBezTo>
                      <a:pt x="997" y="1371"/>
                      <a:pt x="997" y="1371"/>
                      <a:pt x="998" y="1370"/>
                    </a:cubicBezTo>
                    <a:cubicBezTo>
                      <a:pt x="998" y="1369"/>
                      <a:pt x="998" y="1369"/>
                      <a:pt x="998" y="1369"/>
                    </a:cubicBezTo>
                    <a:cubicBezTo>
                      <a:pt x="998" y="1369"/>
                      <a:pt x="998" y="1368"/>
                      <a:pt x="998" y="1368"/>
                    </a:cubicBezTo>
                    <a:cubicBezTo>
                      <a:pt x="998" y="1367"/>
                      <a:pt x="999" y="1367"/>
                      <a:pt x="999" y="1366"/>
                    </a:cubicBezTo>
                    <a:cubicBezTo>
                      <a:pt x="999" y="1365"/>
                      <a:pt x="999" y="1363"/>
                      <a:pt x="999" y="1362"/>
                    </a:cubicBezTo>
                    <a:cubicBezTo>
                      <a:pt x="999" y="1362"/>
                      <a:pt x="999" y="1361"/>
                      <a:pt x="999" y="1361"/>
                    </a:cubicBezTo>
                    <a:cubicBezTo>
                      <a:pt x="999" y="1360"/>
                      <a:pt x="999" y="1358"/>
                      <a:pt x="1000" y="1357"/>
                    </a:cubicBezTo>
                    <a:cubicBezTo>
                      <a:pt x="1001" y="1354"/>
                      <a:pt x="1000" y="1350"/>
                      <a:pt x="997" y="1348"/>
                    </a:cubicBezTo>
                    <a:cubicBezTo>
                      <a:pt x="996" y="1348"/>
                      <a:pt x="996" y="1348"/>
                      <a:pt x="995" y="1347"/>
                    </a:cubicBezTo>
                    <a:cubicBezTo>
                      <a:pt x="995" y="1347"/>
                      <a:pt x="995" y="1347"/>
                      <a:pt x="995" y="1347"/>
                    </a:cubicBezTo>
                    <a:cubicBezTo>
                      <a:pt x="995" y="1347"/>
                      <a:pt x="994" y="1347"/>
                      <a:pt x="994" y="1347"/>
                    </a:cubicBezTo>
                    <a:cubicBezTo>
                      <a:pt x="994" y="1346"/>
                      <a:pt x="993" y="1346"/>
                      <a:pt x="993" y="1346"/>
                    </a:cubicBezTo>
                    <a:cubicBezTo>
                      <a:pt x="993" y="1345"/>
                      <a:pt x="993" y="1345"/>
                      <a:pt x="994" y="1344"/>
                    </a:cubicBezTo>
                    <a:cubicBezTo>
                      <a:pt x="994" y="1343"/>
                      <a:pt x="995" y="1340"/>
                      <a:pt x="993" y="1338"/>
                    </a:cubicBezTo>
                    <a:cubicBezTo>
                      <a:pt x="993" y="1337"/>
                      <a:pt x="993" y="1337"/>
                      <a:pt x="993" y="1337"/>
                    </a:cubicBezTo>
                    <a:cubicBezTo>
                      <a:pt x="992" y="1337"/>
                      <a:pt x="992" y="1337"/>
                      <a:pt x="992" y="1336"/>
                    </a:cubicBezTo>
                    <a:cubicBezTo>
                      <a:pt x="991" y="1336"/>
                      <a:pt x="991" y="1335"/>
                      <a:pt x="991" y="1335"/>
                    </a:cubicBezTo>
                    <a:cubicBezTo>
                      <a:pt x="991" y="1334"/>
                      <a:pt x="991" y="1334"/>
                      <a:pt x="990" y="1334"/>
                    </a:cubicBezTo>
                    <a:cubicBezTo>
                      <a:pt x="990" y="1332"/>
                      <a:pt x="990" y="1332"/>
                      <a:pt x="990" y="1332"/>
                    </a:cubicBezTo>
                    <a:cubicBezTo>
                      <a:pt x="990" y="1329"/>
                      <a:pt x="989" y="1327"/>
                      <a:pt x="989" y="1325"/>
                    </a:cubicBezTo>
                    <a:cubicBezTo>
                      <a:pt x="989" y="1323"/>
                      <a:pt x="988" y="1321"/>
                      <a:pt x="987" y="1320"/>
                    </a:cubicBezTo>
                    <a:cubicBezTo>
                      <a:pt x="987" y="1319"/>
                      <a:pt x="987" y="1318"/>
                      <a:pt x="987" y="1318"/>
                    </a:cubicBezTo>
                    <a:cubicBezTo>
                      <a:pt x="986" y="1316"/>
                      <a:pt x="986" y="1314"/>
                      <a:pt x="987" y="1313"/>
                    </a:cubicBezTo>
                    <a:cubicBezTo>
                      <a:pt x="987" y="1311"/>
                      <a:pt x="988" y="1310"/>
                      <a:pt x="988" y="1308"/>
                    </a:cubicBezTo>
                    <a:cubicBezTo>
                      <a:pt x="988" y="1308"/>
                      <a:pt x="989" y="1307"/>
                      <a:pt x="989" y="1307"/>
                    </a:cubicBezTo>
                    <a:cubicBezTo>
                      <a:pt x="990" y="1305"/>
                      <a:pt x="990" y="1304"/>
                      <a:pt x="990" y="1302"/>
                    </a:cubicBezTo>
                    <a:cubicBezTo>
                      <a:pt x="990" y="1300"/>
                      <a:pt x="989" y="1298"/>
                      <a:pt x="988" y="1297"/>
                    </a:cubicBezTo>
                    <a:cubicBezTo>
                      <a:pt x="987" y="1297"/>
                      <a:pt x="987" y="1297"/>
                      <a:pt x="987" y="1296"/>
                    </a:cubicBezTo>
                    <a:cubicBezTo>
                      <a:pt x="986" y="1295"/>
                      <a:pt x="985" y="1294"/>
                      <a:pt x="985" y="1294"/>
                    </a:cubicBezTo>
                    <a:cubicBezTo>
                      <a:pt x="985" y="1293"/>
                      <a:pt x="985" y="1292"/>
                      <a:pt x="985" y="1292"/>
                    </a:cubicBezTo>
                    <a:cubicBezTo>
                      <a:pt x="985" y="1291"/>
                      <a:pt x="985" y="1290"/>
                      <a:pt x="985" y="1289"/>
                    </a:cubicBezTo>
                    <a:cubicBezTo>
                      <a:pt x="985" y="1287"/>
                      <a:pt x="985" y="1287"/>
                      <a:pt x="986" y="1285"/>
                    </a:cubicBezTo>
                    <a:cubicBezTo>
                      <a:pt x="986" y="1284"/>
                      <a:pt x="987" y="1283"/>
                      <a:pt x="988" y="1282"/>
                    </a:cubicBezTo>
                    <a:cubicBezTo>
                      <a:pt x="988" y="1280"/>
                      <a:pt x="990" y="1278"/>
                      <a:pt x="990" y="1275"/>
                    </a:cubicBezTo>
                    <a:cubicBezTo>
                      <a:pt x="989" y="1273"/>
                      <a:pt x="988" y="1272"/>
                      <a:pt x="987" y="1271"/>
                    </a:cubicBezTo>
                    <a:cubicBezTo>
                      <a:pt x="987" y="1271"/>
                      <a:pt x="987" y="1271"/>
                      <a:pt x="987" y="1271"/>
                    </a:cubicBezTo>
                    <a:cubicBezTo>
                      <a:pt x="987" y="1270"/>
                      <a:pt x="986" y="1270"/>
                      <a:pt x="987" y="1269"/>
                    </a:cubicBezTo>
                    <a:cubicBezTo>
                      <a:pt x="987" y="1269"/>
                      <a:pt x="987" y="1268"/>
                      <a:pt x="987" y="1268"/>
                    </a:cubicBezTo>
                    <a:cubicBezTo>
                      <a:pt x="987" y="1267"/>
                      <a:pt x="987" y="1266"/>
                      <a:pt x="987" y="1265"/>
                    </a:cubicBezTo>
                    <a:cubicBezTo>
                      <a:pt x="987" y="1265"/>
                      <a:pt x="987" y="1264"/>
                      <a:pt x="987" y="1264"/>
                    </a:cubicBezTo>
                    <a:cubicBezTo>
                      <a:pt x="988" y="1265"/>
                      <a:pt x="988" y="1266"/>
                      <a:pt x="989" y="1267"/>
                    </a:cubicBezTo>
                    <a:cubicBezTo>
                      <a:pt x="989" y="1267"/>
                      <a:pt x="989" y="1267"/>
                      <a:pt x="989" y="1267"/>
                    </a:cubicBezTo>
                    <a:cubicBezTo>
                      <a:pt x="990" y="1268"/>
                      <a:pt x="991" y="1270"/>
                      <a:pt x="994" y="1270"/>
                    </a:cubicBezTo>
                    <a:cubicBezTo>
                      <a:pt x="994" y="1270"/>
                      <a:pt x="994" y="1270"/>
                      <a:pt x="994" y="1270"/>
                    </a:cubicBezTo>
                    <a:cubicBezTo>
                      <a:pt x="995" y="1270"/>
                      <a:pt x="995" y="1270"/>
                      <a:pt x="995" y="1270"/>
                    </a:cubicBezTo>
                    <a:cubicBezTo>
                      <a:pt x="997" y="1269"/>
                      <a:pt x="998" y="1267"/>
                      <a:pt x="999" y="1266"/>
                    </a:cubicBezTo>
                    <a:cubicBezTo>
                      <a:pt x="999" y="1265"/>
                      <a:pt x="999" y="1265"/>
                      <a:pt x="1000" y="1265"/>
                    </a:cubicBezTo>
                    <a:cubicBezTo>
                      <a:pt x="1000" y="1264"/>
                      <a:pt x="1001" y="1263"/>
                      <a:pt x="1002" y="1262"/>
                    </a:cubicBezTo>
                    <a:cubicBezTo>
                      <a:pt x="1003" y="1261"/>
                      <a:pt x="1003" y="1261"/>
                      <a:pt x="1003" y="1261"/>
                    </a:cubicBezTo>
                    <a:cubicBezTo>
                      <a:pt x="1004" y="1259"/>
                      <a:pt x="1006" y="1257"/>
                      <a:pt x="1006" y="1255"/>
                    </a:cubicBezTo>
                    <a:cubicBezTo>
                      <a:pt x="1005" y="1253"/>
                      <a:pt x="1004" y="1252"/>
                      <a:pt x="1003" y="1252"/>
                    </a:cubicBezTo>
                    <a:cubicBezTo>
                      <a:pt x="1003" y="1252"/>
                      <a:pt x="1004" y="1252"/>
                      <a:pt x="1004" y="1252"/>
                    </a:cubicBezTo>
                    <a:cubicBezTo>
                      <a:pt x="1006" y="1250"/>
                      <a:pt x="1007" y="1248"/>
                      <a:pt x="1008" y="1247"/>
                    </a:cubicBezTo>
                    <a:cubicBezTo>
                      <a:pt x="1009" y="1246"/>
                      <a:pt x="1009" y="1246"/>
                      <a:pt x="1009" y="1246"/>
                    </a:cubicBezTo>
                    <a:cubicBezTo>
                      <a:pt x="1010" y="1244"/>
                      <a:pt x="1012" y="1242"/>
                      <a:pt x="1014" y="1241"/>
                    </a:cubicBezTo>
                    <a:cubicBezTo>
                      <a:pt x="1015" y="1241"/>
                      <a:pt x="1015" y="1241"/>
                      <a:pt x="1015" y="1241"/>
                    </a:cubicBezTo>
                    <a:cubicBezTo>
                      <a:pt x="1017" y="1240"/>
                      <a:pt x="1020" y="1239"/>
                      <a:pt x="1022" y="1237"/>
                    </a:cubicBezTo>
                    <a:cubicBezTo>
                      <a:pt x="1023" y="1236"/>
                      <a:pt x="1024" y="1235"/>
                      <a:pt x="1025" y="1234"/>
                    </a:cubicBezTo>
                    <a:cubicBezTo>
                      <a:pt x="1026" y="1234"/>
                      <a:pt x="1027" y="1233"/>
                      <a:pt x="1027" y="1232"/>
                    </a:cubicBezTo>
                    <a:cubicBezTo>
                      <a:pt x="1028" y="1232"/>
                      <a:pt x="1028" y="1232"/>
                      <a:pt x="1029" y="1231"/>
                    </a:cubicBezTo>
                    <a:cubicBezTo>
                      <a:pt x="1029" y="1231"/>
                      <a:pt x="1029" y="1231"/>
                      <a:pt x="1030" y="1231"/>
                    </a:cubicBezTo>
                    <a:cubicBezTo>
                      <a:pt x="1031" y="1230"/>
                      <a:pt x="1032" y="1229"/>
                      <a:pt x="1032" y="1229"/>
                    </a:cubicBezTo>
                    <a:cubicBezTo>
                      <a:pt x="1034" y="1227"/>
                      <a:pt x="1034" y="1226"/>
                      <a:pt x="1034" y="1225"/>
                    </a:cubicBezTo>
                    <a:cubicBezTo>
                      <a:pt x="1034" y="1225"/>
                      <a:pt x="1034" y="1224"/>
                      <a:pt x="1035" y="1224"/>
                    </a:cubicBezTo>
                    <a:cubicBezTo>
                      <a:pt x="1035" y="1223"/>
                      <a:pt x="1036" y="1222"/>
                      <a:pt x="1037" y="1221"/>
                    </a:cubicBezTo>
                    <a:cubicBezTo>
                      <a:pt x="1038" y="1221"/>
                      <a:pt x="1039" y="1220"/>
                      <a:pt x="1040" y="1219"/>
                    </a:cubicBezTo>
                    <a:cubicBezTo>
                      <a:pt x="1040" y="1219"/>
                      <a:pt x="1040" y="1219"/>
                      <a:pt x="1041" y="1218"/>
                    </a:cubicBezTo>
                    <a:cubicBezTo>
                      <a:pt x="1042" y="1218"/>
                      <a:pt x="1043" y="1217"/>
                      <a:pt x="1044" y="1216"/>
                    </a:cubicBezTo>
                    <a:cubicBezTo>
                      <a:pt x="1044" y="1216"/>
                      <a:pt x="1044" y="1215"/>
                      <a:pt x="1044" y="1215"/>
                    </a:cubicBezTo>
                    <a:cubicBezTo>
                      <a:pt x="1045" y="1215"/>
                      <a:pt x="1045" y="1215"/>
                      <a:pt x="1046" y="1214"/>
                    </a:cubicBezTo>
                    <a:cubicBezTo>
                      <a:pt x="1046" y="1214"/>
                      <a:pt x="1046" y="1214"/>
                      <a:pt x="1046" y="1214"/>
                    </a:cubicBezTo>
                    <a:cubicBezTo>
                      <a:pt x="1047" y="1214"/>
                      <a:pt x="1048" y="1214"/>
                      <a:pt x="1049" y="1214"/>
                    </a:cubicBezTo>
                    <a:cubicBezTo>
                      <a:pt x="1049" y="1214"/>
                      <a:pt x="1049" y="1214"/>
                      <a:pt x="1049" y="1214"/>
                    </a:cubicBezTo>
                    <a:cubicBezTo>
                      <a:pt x="1050" y="1214"/>
                      <a:pt x="1051" y="1214"/>
                      <a:pt x="1051" y="1214"/>
                    </a:cubicBezTo>
                    <a:cubicBezTo>
                      <a:pt x="1053" y="1214"/>
                      <a:pt x="1054" y="1214"/>
                      <a:pt x="1055" y="1213"/>
                    </a:cubicBezTo>
                    <a:cubicBezTo>
                      <a:pt x="1056" y="1212"/>
                      <a:pt x="1056" y="1212"/>
                      <a:pt x="1057" y="1211"/>
                    </a:cubicBezTo>
                    <a:cubicBezTo>
                      <a:pt x="1057" y="1210"/>
                      <a:pt x="1058" y="1210"/>
                      <a:pt x="1058" y="1209"/>
                    </a:cubicBezTo>
                    <a:cubicBezTo>
                      <a:pt x="1060" y="1208"/>
                      <a:pt x="1062" y="1207"/>
                      <a:pt x="1063" y="1206"/>
                    </a:cubicBezTo>
                    <a:cubicBezTo>
                      <a:pt x="1064" y="1205"/>
                      <a:pt x="1064" y="1205"/>
                      <a:pt x="1065" y="1204"/>
                    </a:cubicBezTo>
                    <a:cubicBezTo>
                      <a:pt x="1065" y="1204"/>
                      <a:pt x="1065" y="1203"/>
                      <a:pt x="1066" y="1203"/>
                    </a:cubicBezTo>
                    <a:cubicBezTo>
                      <a:pt x="1067" y="1202"/>
                      <a:pt x="1067" y="1202"/>
                      <a:pt x="1069" y="1202"/>
                    </a:cubicBezTo>
                    <a:cubicBezTo>
                      <a:pt x="1070" y="1202"/>
                      <a:pt x="1070" y="1202"/>
                      <a:pt x="1071" y="1202"/>
                    </a:cubicBezTo>
                    <a:cubicBezTo>
                      <a:pt x="1073" y="1202"/>
                      <a:pt x="1076" y="1202"/>
                      <a:pt x="1079" y="1203"/>
                    </a:cubicBezTo>
                    <a:cubicBezTo>
                      <a:pt x="1079" y="1203"/>
                      <a:pt x="1080" y="1204"/>
                      <a:pt x="1080" y="1204"/>
                    </a:cubicBezTo>
                    <a:cubicBezTo>
                      <a:pt x="1081" y="1204"/>
                      <a:pt x="1081" y="1205"/>
                      <a:pt x="1082" y="1205"/>
                    </a:cubicBezTo>
                    <a:cubicBezTo>
                      <a:pt x="1083" y="1205"/>
                      <a:pt x="1083" y="1205"/>
                      <a:pt x="1084" y="1205"/>
                    </a:cubicBezTo>
                    <a:cubicBezTo>
                      <a:pt x="1085" y="1205"/>
                      <a:pt x="1087" y="1205"/>
                      <a:pt x="1088" y="1203"/>
                    </a:cubicBezTo>
                    <a:cubicBezTo>
                      <a:pt x="1089" y="1202"/>
                      <a:pt x="1089" y="1200"/>
                      <a:pt x="1089" y="1199"/>
                    </a:cubicBezTo>
                    <a:cubicBezTo>
                      <a:pt x="1089" y="1197"/>
                      <a:pt x="1089" y="1196"/>
                      <a:pt x="1088" y="1196"/>
                    </a:cubicBezTo>
                    <a:cubicBezTo>
                      <a:pt x="1088" y="1195"/>
                      <a:pt x="1088" y="1195"/>
                      <a:pt x="1088" y="1195"/>
                    </a:cubicBezTo>
                    <a:cubicBezTo>
                      <a:pt x="1089" y="1195"/>
                      <a:pt x="1090" y="1194"/>
                      <a:pt x="1091" y="1194"/>
                    </a:cubicBezTo>
                    <a:cubicBezTo>
                      <a:pt x="1093" y="1193"/>
                      <a:pt x="1095" y="1192"/>
                      <a:pt x="1097" y="1190"/>
                    </a:cubicBezTo>
                    <a:cubicBezTo>
                      <a:pt x="1098" y="1189"/>
                      <a:pt x="1098" y="1189"/>
                      <a:pt x="1098" y="1188"/>
                    </a:cubicBezTo>
                    <a:cubicBezTo>
                      <a:pt x="1100" y="1187"/>
                      <a:pt x="1101" y="1186"/>
                      <a:pt x="1102" y="1186"/>
                    </a:cubicBezTo>
                    <a:cubicBezTo>
                      <a:pt x="1103" y="1185"/>
                      <a:pt x="1104" y="1185"/>
                      <a:pt x="1105" y="1185"/>
                    </a:cubicBezTo>
                    <a:cubicBezTo>
                      <a:pt x="1106" y="1185"/>
                      <a:pt x="1106" y="1185"/>
                      <a:pt x="1106" y="1185"/>
                    </a:cubicBezTo>
                    <a:cubicBezTo>
                      <a:pt x="1108" y="1185"/>
                      <a:pt x="1109" y="1185"/>
                      <a:pt x="1111" y="1185"/>
                    </a:cubicBezTo>
                    <a:cubicBezTo>
                      <a:pt x="1113" y="1185"/>
                      <a:pt x="1115" y="1184"/>
                      <a:pt x="1116" y="1182"/>
                    </a:cubicBezTo>
                    <a:cubicBezTo>
                      <a:pt x="1116" y="1179"/>
                      <a:pt x="1115" y="1177"/>
                      <a:pt x="1113" y="1175"/>
                    </a:cubicBezTo>
                    <a:cubicBezTo>
                      <a:pt x="1112" y="1175"/>
                      <a:pt x="1111" y="1173"/>
                      <a:pt x="1111" y="1173"/>
                    </a:cubicBezTo>
                    <a:cubicBezTo>
                      <a:pt x="1111" y="1172"/>
                      <a:pt x="1113" y="1171"/>
                      <a:pt x="1114" y="1171"/>
                    </a:cubicBezTo>
                    <a:cubicBezTo>
                      <a:pt x="1115" y="1171"/>
                      <a:pt x="1116" y="1171"/>
                      <a:pt x="1116" y="1171"/>
                    </a:cubicBezTo>
                    <a:cubicBezTo>
                      <a:pt x="1117" y="1170"/>
                      <a:pt x="1117" y="1170"/>
                      <a:pt x="1117" y="1170"/>
                    </a:cubicBezTo>
                    <a:cubicBezTo>
                      <a:pt x="1118" y="1170"/>
                      <a:pt x="1119" y="1169"/>
                      <a:pt x="1120" y="1169"/>
                    </a:cubicBezTo>
                    <a:cubicBezTo>
                      <a:pt x="1120" y="1169"/>
                      <a:pt x="1120" y="1170"/>
                      <a:pt x="1122" y="1170"/>
                    </a:cubicBezTo>
                    <a:cubicBezTo>
                      <a:pt x="1123" y="1171"/>
                      <a:pt x="1124" y="1171"/>
                      <a:pt x="1126" y="1171"/>
                    </a:cubicBezTo>
                    <a:cubicBezTo>
                      <a:pt x="1128" y="1171"/>
                      <a:pt x="1130" y="1170"/>
                      <a:pt x="1133" y="1169"/>
                    </a:cubicBezTo>
                    <a:cubicBezTo>
                      <a:pt x="1135" y="1168"/>
                      <a:pt x="1137" y="1168"/>
                      <a:pt x="1138" y="1168"/>
                    </a:cubicBezTo>
                    <a:cubicBezTo>
                      <a:pt x="1140" y="1168"/>
                      <a:pt x="1142" y="1169"/>
                      <a:pt x="1143" y="1170"/>
                    </a:cubicBezTo>
                    <a:cubicBezTo>
                      <a:pt x="1145" y="1171"/>
                      <a:pt x="1148" y="1172"/>
                      <a:pt x="1150" y="1172"/>
                    </a:cubicBezTo>
                    <a:cubicBezTo>
                      <a:pt x="1152" y="1172"/>
                      <a:pt x="1153" y="1172"/>
                      <a:pt x="1155" y="1171"/>
                    </a:cubicBezTo>
                    <a:cubicBezTo>
                      <a:pt x="1158" y="1169"/>
                      <a:pt x="1159" y="1166"/>
                      <a:pt x="1159" y="1164"/>
                    </a:cubicBezTo>
                    <a:cubicBezTo>
                      <a:pt x="1159" y="1163"/>
                      <a:pt x="1159" y="1162"/>
                      <a:pt x="1160" y="1161"/>
                    </a:cubicBezTo>
                    <a:cubicBezTo>
                      <a:pt x="1160" y="1160"/>
                      <a:pt x="1163" y="1157"/>
                      <a:pt x="1164" y="1157"/>
                    </a:cubicBezTo>
                    <a:cubicBezTo>
                      <a:pt x="1164" y="1157"/>
                      <a:pt x="1164" y="1157"/>
                      <a:pt x="1164" y="1157"/>
                    </a:cubicBezTo>
                    <a:cubicBezTo>
                      <a:pt x="1164" y="1157"/>
                      <a:pt x="1164" y="1157"/>
                      <a:pt x="1164" y="1157"/>
                    </a:cubicBezTo>
                    <a:cubicBezTo>
                      <a:pt x="1164" y="1158"/>
                      <a:pt x="1164" y="1159"/>
                      <a:pt x="1163" y="1159"/>
                    </a:cubicBezTo>
                    <a:cubicBezTo>
                      <a:pt x="1162" y="1161"/>
                      <a:pt x="1161" y="1163"/>
                      <a:pt x="1162" y="1166"/>
                    </a:cubicBezTo>
                    <a:cubicBezTo>
                      <a:pt x="1162" y="1168"/>
                      <a:pt x="1164" y="1169"/>
                      <a:pt x="1166" y="1170"/>
                    </a:cubicBezTo>
                    <a:cubicBezTo>
                      <a:pt x="1168" y="1170"/>
                      <a:pt x="1170" y="1170"/>
                      <a:pt x="1171" y="1170"/>
                    </a:cubicBezTo>
                    <a:cubicBezTo>
                      <a:pt x="1172" y="1170"/>
                      <a:pt x="1174" y="1170"/>
                      <a:pt x="1174" y="1170"/>
                    </a:cubicBezTo>
                    <a:cubicBezTo>
                      <a:pt x="1176" y="1170"/>
                      <a:pt x="1176" y="1170"/>
                      <a:pt x="1176" y="1170"/>
                    </a:cubicBezTo>
                    <a:cubicBezTo>
                      <a:pt x="1179" y="1170"/>
                      <a:pt x="1182" y="1170"/>
                      <a:pt x="1184" y="1169"/>
                    </a:cubicBezTo>
                    <a:cubicBezTo>
                      <a:pt x="1186" y="1169"/>
                      <a:pt x="1188" y="1168"/>
                      <a:pt x="1191" y="1168"/>
                    </a:cubicBezTo>
                    <a:cubicBezTo>
                      <a:pt x="1192" y="1168"/>
                      <a:pt x="1193" y="1168"/>
                      <a:pt x="1194" y="1168"/>
                    </a:cubicBezTo>
                    <a:cubicBezTo>
                      <a:pt x="1194" y="1168"/>
                      <a:pt x="1194" y="1168"/>
                      <a:pt x="1194" y="1168"/>
                    </a:cubicBezTo>
                    <a:cubicBezTo>
                      <a:pt x="1196" y="1169"/>
                      <a:pt x="1198" y="1169"/>
                      <a:pt x="1200" y="1169"/>
                    </a:cubicBezTo>
                    <a:cubicBezTo>
                      <a:pt x="1202" y="1169"/>
                      <a:pt x="1205" y="1169"/>
                      <a:pt x="1206" y="1166"/>
                    </a:cubicBezTo>
                    <a:cubicBezTo>
                      <a:pt x="1206" y="1165"/>
                      <a:pt x="1206" y="1164"/>
                      <a:pt x="1206" y="1164"/>
                    </a:cubicBezTo>
                    <a:cubicBezTo>
                      <a:pt x="1206" y="1164"/>
                      <a:pt x="1206" y="1163"/>
                      <a:pt x="1206" y="1163"/>
                    </a:cubicBezTo>
                    <a:cubicBezTo>
                      <a:pt x="1206" y="1163"/>
                      <a:pt x="1206" y="1163"/>
                      <a:pt x="1206" y="1163"/>
                    </a:cubicBezTo>
                    <a:cubicBezTo>
                      <a:pt x="1206" y="1163"/>
                      <a:pt x="1206" y="1163"/>
                      <a:pt x="1206" y="1163"/>
                    </a:cubicBezTo>
                    <a:cubicBezTo>
                      <a:pt x="1206" y="1163"/>
                      <a:pt x="1207" y="1162"/>
                      <a:pt x="1207" y="1162"/>
                    </a:cubicBezTo>
                    <a:cubicBezTo>
                      <a:pt x="1208" y="1161"/>
                      <a:pt x="1211" y="1158"/>
                      <a:pt x="1209" y="1155"/>
                    </a:cubicBezTo>
                    <a:cubicBezTo>
                      <a:pt x="1208" y="1154"/>
                      <a:pt x="1208" y="1154"/>
                      <a:pt x="1208" y="1154"/>
                    </a:cubicBezTo>
                    <a:cubicBezTo>
                      <a:pt x="1208" y="1154"/>
                      <a:pt x="1206" y="1154"/>
                      <a:pt x="1206" y="1154"/>
                    </a:cubicBezTo>
                    <a:cubicBezTo>
                      <a:pt x="1206" y="1154"/>
                      <a:pt x="1206" y="1153"/>
                      <a:pt x="1206" y="1153"/>
                    </a:cubicBezTo>
                    <a:cubicBezTo>
                      <a:pt x="1206" y="1152"/>
                      <a:pt x="1206" y="1150"/>
                      <a:pt x="1206" y="1149"/>
                    </a:cubicBezTo>
                    <a:cubicBezTo>
                      <a:pt x="1209" y="1144"/>
                      <a:pt x="1213" y="1141"/>
                      <a:pt x="1220" y="1138"/>
                    </a:cubicBezTo>
                    <a:cubicBezTo>
                      <a:pt x="1222" y="1137"/>
                      <a:pt x="1223" y="1137"/>
                      <a:pt x="1225" y="1137"/>
                    </a:cubicBezTo>
                    <a:cubicBezTo>
                      <a:pt x="1227" y="1137"/>
                      <a:pt x="1228" y="1136"/>
                      <a:pt x="1229" y="1135"/>
                    </a:cubicBezTo>
                    <a:cubicBezTo>
                      <a:pt x="1230" y="1135"/>
                      <a:pt x="1230" y="1135"/>
                      <a:pt x="1230" y="1135"/>
                    </a:cubicBezTo>
                    <a:cubicBezTo>
                      <a:pt x="1231" y="1134"/>
                      <a:pt x="1232" y="1133"/>
                      <a:pt x="1233" y="1133"/>
                    </a:cubicBezTo>
                    <a:cubicBezTo>
                      <a:pt x="1235" y="1132"/>
                      <a:pt x="1236" y="1131"/>
                      <a:pt x="1238" y="1130"/>
                    </a:cubicBezTo>
                    <a:cubicBezTo>
                      <a:pt x="1239" y="1130"/>
                      <a:pt x="1239" y="1130"/>
                      <a:pt x="1239" y="1130"/>
                    </a:cubicBezTo>
                    <a:cubicBezTo>
                      <a:pt x="1239" y="1128"/>
                      <a:pt x="1239" y="1128"/>
                      <a:pt x="1239" y="1128"/>
                    </a:cubicBezTo>
                    <a:cubicBezTo>
                      <a:pt x="1240" y="1125"/>
                      <a:pt x="1239" y="1122"/>
                      <a:pt x="1238" y="1119"/>
                    </a:cubicBezTo>
                    <a:cubicBezTo>
                      <a:pt x="1238" y="1117"/>
                      <a:pt x="1237" y="1116"/>
                      <a:pt x="1237" y="1114"/>
                    </a:cubicBezTo>
                    <a:cubicBezTo>
                      <a:pt x="1237" y="1113"/>
                      <a:pt x="1236" y="1111"/>
                      <a:pt x="1236" y="1110"/>
                    </a:cubicBezTo>
                    <a:cubicBezTo>
                      <a:pt x="1235" y="1109"/>
                      <a:pt x="1235" y="1109"/>
                      <a:pt x="1235" y="1108"/>
                    </a:cubicBezTo>
                    <a:cubicBezTo>
                      <a:pt x="1234" y="1107"/>
                      <a:pt x="1235" y="1106"/>
                      <a:pt x="1235" y="1104"/>
                    </a:cubicBezTo>
                    <a:cubicBezTo>
                      <a:pt x="1236" y="1103"/>
                      <a:pt x="1236" y="1102"/>
                      <a:pt x="1236" y="1101"/>
                    </a:cubicBezTo>
                    <a:cubicBezTo>
                      <a:pt x="1236" y="1100"/>
                      <a:pt x="1236" y="1100"/>
                      <a:pt x="1236" y="1100"/>
                    </a:cubicBezTo>
                    <a:cubicBezTo>
                      <a:pt x="1237" y="1098"/>
                      <a:pt x="1237" y="1096"/>
                      <a:pt x="1237" y="1095"/>
                    </a:cubicBezTo>
                    <a:cubicBezTo>
                      <a:pt x="1238" y="1095"/>
                      <a:pt x="1238" y="1094"/>
                      <a:pt x="1238" y="1094"/>
                    </a:cubicBezTo>
                    <a:cubicBezTo>
                      <a:pt x="1239" y="1093"/>
                      <a:pt x="1240" y="1092"/>
                      <a:pt x="1241" y="1090"/>
                    </a:cubicBezTo>
                    <a:cubicBezTo>
                      <a:pt x="1241" y="1089"/>
                      <a:pt x="1241" y="1088"/>
                      <a:pt x="1241" y="1087"/>
                    </a:cubicBezTo>
                    <a:cubicBezTo>
                      <a:pt x="1241" y="1086"/>
                      <a:pt x="1241" y="1085"/>
                      <a:pt x="1242" y="1084"/>
                    </a:cubicBezTo>
                    <a:cubicBezTo>
                      <a:pt x="1242" y="1083"/>
                      <a:pt x="1242" y="1083"/>
                      <a:pt x="1243" y="1083"/>
                    </a:cubicBezTo>
                    <a:cubicBezTo>
                      <a:pt x="1243" y="1082"/>
                      <a:pt x="1244" y="1082"/>
                      <a:pt x="1245" y="1082"/>
                    </a:cubicBezTo>
                    <a:cubicBezTo>
                      <a:pt x="1246" y="1081"/>
                      <a:pt x="1247" y="1079"/>
                      <a:pt x="1248" y="1078"/>
                    </a:cubicBezTo>
                    <a:cubicBezTo>
                      <a:pt x="1248" y="1077"/>
                      <a:pt x="1248" y="1077"/>
                      <a:pt x="1249" y="1076"/>
                    </a:cubicBezTo>
                    <a:cubicBezTo>
                      <a:pt x="1250" y="1075"/>
                      <a:pt x="1250" y="1075"/>
                      <a:pt x="1251" y="1074"/>
                    </a:cubicBezTo>
                    <a:cubicBezTo>
                      <a:pt x="1252" y="1074"/>
                      <a:pt x="1252" y="1073"/>
                      <a:pt x="1253" y="1073"/>
                    </a:cubicBezTo>
                    <a:cubicBezTo>
                      <a:pt x="1255" y="1071"/>
                      <a:pt x="1255" y="1069"/>
                      <a:pt x="1255" y="1068"/>
                    </a:cubicBezTo>
                    <a:cubicBezTo>
                      <a:pt x="1255" y="1067"/>
                      <a:pt x="1255" y="1067"/>
                      <a:pt x="1255" y="1066"/>
                    </a:cubicBezTo>
                    <a:cubicBezTo>
                      <a:pt x="1255" y="1065"/>
                      <a:pt x="1256" y="1063"/>
                      <a:pt x="1257" y="1062"/>
                    </a:cubicBezTo>
                    <a:cubicBezTo>
                      <a:pt x="1258" y="1061"/>
                      <a:pt x="1258" y="1060"/>
                      <a:pt x="1259" y="1060"/>
                    </a:cubicBezTo>
                    <a:cubicBezTo>
                      <a:pt x="1261" y="1057"/>
                      <a:pt x="1262" y="1055"/>
                      <a:pt x="1262" y="1050"/>
                    </a:cubicBezTo>
                    <a:cubicBezTo>
                      <a:pt x="1262" y="1048"/>
                      <a:pt x="1262" y="1046"/>
                      <a:pt x="1262" y="1045"/>
                    </a:cubicBezTo>
                    <a:cubicBezTo>
                      <a:pt x="1263" y="1043"/>
                      <a:pt x="1263" y="1042"/>
                      <a:pt x="1264" y="1041"/>
                    </a:cubicBezTo>
                    <a:cubicBezTo>
                      <a:pt x="1264" y="1040"/>
                      <a:pt x="1264" y="1039"/>
                      <a:pt x="1265" y="1038"/>
                    </a:cubicBezTo>
                    <a:cubicBezTo>
                      <a:pt x="1265" y="1037"/>
                      <a:pt x="1266" y="1037"/>
                      <a:pt x="1267" y="1036"/>
                    </a:cubicBezTo>
                    <a:cubicBezTo>
                      <a:pt x="1267" y="1035"/>
                      <a:pt x="1268" y="1035"/>
                      <a:pt x="1269" y="1034"/>
                    </a:cubicBezTo>
                    <a:cubicBezTo>
                      <a:pt x="1269" y="1034"/>
                      <a:pt x="1269" y="1033"/>
                      <a:pt x="1270" y="1033"/>
                    </a:cubicBezTo>
                    <a:cubicBezTo>
                      <a:pt x="1270" y="1032"/>
                      <a:pt x="1270" y="1032"/>
                      <a:pt x="1270" y="1032"/>
                    </a:cubicBezTo>
                    <a:cubicBezTo>
                      <a:pt x="1271" y="1032"/>
                      <a:pt x="1271" y="1032"/>
                      <a:pt x="1271" y="1031"/>
                    </a:cubicBezTo>
                    <a:cubicBezTo>
                      <a:pt x="1272" y="1031"/>
                      <a:pt x="1272" y="1031"/>
                      <a:pt x="1273" y="1030"/>
                    </a:cubicBezTo>
                    <a:cubicBezTo>
                      <a:pt x="1275" y="1028"/>
                      <a:pt x="1275" y="1025"/>
                      <a:pt x="1276" y="1022"/>
                    </a:cubicBezTo>
                    <a:cubicBezTo>
                      <a:pt x="1276" y="1021"/>
                      <a:pt x="1276" y="1020"/>
                      <a:pt x="1276" y="1020"/>
                    </a:cubicBezTo>
                    <a:cubicBezTo>
                      <a:pt x="1276" y="1018"/>
                      <a:pt x="1277" y="1017"/>
                      <a:pt x="1277" y="1016"/>
                    </a:cubicBezTo>
                    <a:cubicBezTo>
                      <a:pt x="1277" y="1012"/>
                      <a:pt x="1276" y="1009"/>
                      <a:pt x="1275" y="1007"/>
                    </a:cubicBezTo>
                    <a:cubicBezTo>
                      <a:pt x="1274" y="1004"/>
                      <a:pt x="1273" y="1002"/>
                      <a:pt x="1273" y="1000"/>
                    </a:cubicBezTo>
                    <a:cubicBezTo>
                      <a:pt x="1273" y="996"/>
                      <a:pt x="1272" y="990"/>
                      <a:pt x="1273" y="984"/>
                    </a:cubicBezTo>
                    <a:cubicBezTo>
                      <a:pt x="1273" y="982"/>
                      <a:pt x="1273" y="981"/>
                      <a:pt x="1273" y="979"/>
                    </a:cubicBezTo>
                    <a:cubicBezTo>
                      <a:pt x="1273" y="976"/>
                      <a:pt x="1273" y="973"/>
                      <a:pt x="1275" y="970"/>
                    </a:cubicBezTo>
                    <a:cubicBezTo>
                      <a:pt x="1276" y="967"/>
                      <a:pt x="1278" y="965"/>
                      <a:pt x="1281" y="963"/>
                    </a:cubicBezTo>
                    <a:cubicBezTo>
                      <a:pt x="1282" y="961"/>
                      <a:pt x="1283" y="960"/>
                      <a:pt x="1285" y="958"/>
                    </a:cubicBezTo>
                    <a:cubicBezTo>
                      <a:pt x="1285" y="958"/>
                      <a:pt x="1286" y="957"/>
                      <a:pt x="1286" y="957"/>
                    </a:cubicBezTo>
                    <a:cubicBezTo>
                      <a:pt x="1288" y="956"/>
                      <a:pt x="1289" y="955"/>
                      <a:pt x="1290" y="953"/>
                    </a:cubicBezTo>
                    <a:cubicBezTo>
                      <a:pt x="1291" y="951"/>
                      <a:pt x="1291" y="947"/>
                      <a:pt x="1290" y="945"/>
                    </a:cubicBezTo>
                    <a:cubicBezTo>
                      <a:pt x="1290" y="945"/>
                      <a:pt x="1290" y="945"/>
                      <a:pt x="1290" y="945"/>
                    </a:cubicBezTo>
                    <a:cubicBezTo>
                      <a:pt x="1290" y="941"/>
                      <a:pt x="1289" y="939"/>
                      <a:pt x="1288" y="937"/>
                    </a:cubicBezTo>
                    <a:cubicBezTo>
                      <a:pt x="1287" y="935"/>
                      <a:pt x="1287" y="933"/>
                      <a:pt x="1287" y="931"/>
                    </a:cubicBezTo>
                    <a:cubicBezTo>
                      <a:pt x="1288" y="930"/>
                      <a:pt x="1288" y="930"/>
                      <a:pt x="1288" y="930"/>
                    </a:cubicBezTo>
                    <a:cubicBezTo>
                      <a:pt x="1288" y="929"/>
                      <a:pt x="1288" y="927"/>
                      <a:pt x="1288" y="926"/>
                    </a:cubicBezTo>
                    <a:cubicBezTo>
                      <a:pt x="1288" y="922"/>
                      <a:pt x="1288" y="918"/>
                      <a:pt x="1288" y="915"/>
                    </a:cubicBezTo>
                    <a:cubicBezTo>
                      <a:pt x="1289" y="912"/>
                      <a:pt x="1290" y="910"/>
                      <a:pt x="1290" y="906"/>
                    </a:cubicBezTo>
                    <a:cubicBezTo>
                      <a:pt x="1290" y="905"/>
                      <a:pt x="1290" y="904"/>
                      <a:pt x="1291" y="903"/>
                    </a:cubicBezTo>
                    <a:cubicBezTo>
                      <a:pt x="1291" y="902"/>
                      <a:pt x="1291" y="901"/>
                      <a:pt x="1291" y="899"/>
                    </a:cubicBezTo>
                    <a:cubicBezTo>
                      <a:pt x="1292" y="898"/>
                      <a:pt x="1292" y="897"/>
                      <a:pt x="1292" y="896"/>
                    </a:cubicBezTo>
                    <a:cubicBezTo>
                      <a:pt x="1291" y="894"/>
                      <a:pt x="1291" y="893"/>
                      <a:pt x="1292" y="892"/>
                    </a:cubicBezTo>
                    <a:cubicBezTo>
                      <a:pt x="1292" y="891"/>
                      <a:pt x="1292" y="891"/>
                      <a:pt x="1292" y="891"/>
                    </a:cubicBezTo>
                    <a:cubicBezTo>
                      <a:pt x="1293" y="889"/>
                      <a:pt x="1293" y="886"/>
                      <a:pt x="1294" y="884"/>
                    </a:cubicBezTo>
                    <a:cubicBezTo>
                      <a:pt x="1295" y="878"/>
                      <a:pt x="1295" y="870"/>
                      <a:pt x="1294" y="865"/>
                    </a:cubicBezTo>
                    <a:cubicBezTo>
                      <a:pt x="1293" y="863"/>
                      <a:pt x="1293" y="861"/>
                      <a:pt x="1292" y="859"/>
                    </a:cubicBezTo>
                    <a:cubicBezTo>
                      <a:pt x="1291" y="857"/>
                      <a:pt x="1290" y="855"/>
                      <a:pt x="1290" y="853"/>
                    </a:cubicBezTo>
                    <a:cubicBezTo>
                      <a:pt x="1289" y="851"/>
                      <a:pt x="1289" y="848"/>
                      <a:pt x="1289" y="846"/>
                    </a:cubicBezTo>
                    <a:cubicBezTo>
                      <a:pt x="1289" y="844"/>
                      <a:pt x="1289" y="842"/>
                      <a:pt x="1289" y="839"/>
                    </a:cubicBezTo>
                    <a:cubicBezTo>
                      <a:pt x="1289" y="839"/>
                      <a:pt x="1289" y="838"/>
                      <a:pt x="1289" y="838"/>
                    </a:cubicBezTo>
                    <a:cubicBezTo>
                      <a:pt x="1288" y="836"/>
                      <a:pt x="1288" y="834"/>
                      <a:pt x="1288" y="833"/>
                    </a:cubicBezTo>
                    <a:cubicBezTo>
                      <a:pt x="1287" y="832"/>
                      <a:pt x="1287" y="831"/>
                      <a:pt x="1287" y="830"/>
                    </a:cubicBezTo>
                    <a:cubicBezTo>
                      <a:pt x="1286" y="829"/>
                      <a:pt x="1286" y="829"/>
                      <a:pt x="1286" y="827"/>
                    </a:cubicBezTo>
                    <a:cubicBezTo>
                      <a:pt x="1286" y="825"/>
                      <a:pt x="1286" y="822"/>
                      <a:pt x="1286" y="819"/>
                    </a:cubicBezTo>
                    <a:cubicBezTo>
                      <a:pt x="1286" y="817"/>
                      <a:pt x="1286" y="815"/>
                      <a:pt x="1286" y="813"/>
                    </a:cubicBezTo>
                    <a:cubicBezTo>
                      <a:pt x="1287" y="811"/>
                      <a:pt x="1286" y="809"/>
                      <a:pt x="1286" y="807"/>
                    </a:cubicBezTo>
                    <a:cubicBezTo>
                      <a:pt x="1286" y="804"/>
                      <a:pt x="1286" y="802"/>
                      <a:pt x="1286" y="800"/>
                    </a:cubicBezTo>
                    <a:cubicBezTo>
                      <a:pt x="1286" y="799"/>
                      <a:pt x="1286" y="798"/>
                      <a:pt x="1287" y="798"/>
                    </a:cubicBezTo>
                    <a:cubicBezTo>
                      <a:pt x="1287" y="796"/>
                      <a:pt x="1287" y="794"/>
                      <a:pt x="1287" y="792"/>
                    </a:cubicBezTo>
                    <a:cubicBezTo>
                      <a:pt x="1286" y="791"/>
                      <a:pt x="1286" y="791"/>
                      <a:pt x="1286" y="790"/>
                    </a:cubicBezTo>
                    <a:cubicBezTo>
                      <a:pt x="1285" y="789"/>
                      <a:pt x="1285" y="788"/>
                      <a:pt x="1285" y="787"/>
                    </a:cubicBezTo>
                    <a:cubicBezTo>
                      <a:pt x="1285" y="787"/>
                      <a:pt x="1285" y="787"/>
                      <a:pt x="1285" y="787"/>
                    </a:cubicBezTo>
                    <a:cubicBezTo>
                      <a:pt x="1286" y="786"/>
                      <a:pt x="1286" y="786"/>
                      <a:pt x="1286" y="785"/>
                    </a:cubicBezTo>
                    <a:cubicBezTo>
                      <a:pt x="1286" y="783"/>
                      <a:pt x="1286" y="782"/>
                      <a:pt x="1286" y="782"/>
                    </a:cubicBezTo>
                    <a:cubicBezTo>
                      <a:pt x="1286" y="781"/>
                      <a:pt x="1286" y="781"/>
                      <a:pt x="1286" y="781"/>
                    </a:cubicBezTo>
                    <a:cubicBezTo>
                      <a:pt x="1286" y="781"/>
                      <a:pt x="1286" y="780"/>
                      <a:pt x="1286" y="780"/>
                    </a:cubicBezTo>
                    <a:cubicBezTo>
                      <a:pt x="1285" y="779"/>
                      <a:pt x="1285" y="778"/>
                      <a:pt x="1284" y="777"/>
                    </a:cubicBezTo>
                    <a:cubicBezTo>
                      <a:pt x="1284" y="776"/>
                      <a:pt x="1283" y="776"/>
                      <a:pt x="1283" y="776"/>
                    </a:cubicBezTo>
                    <a:cubicBezTo>
                      <a:pt x="1283" y="773"/>
                      <a:pt x="1284" y="768"/>
                      <a:pt x="1286" y="766"/>
                    </a:cubicBezTo>
                    <a:cubicBezTo>
                      <a:pt x="1287" y="766"/>
                      <a:pt x="1287" y="766"/>
                      <a:pt x="1287" y="766"/>
                    </a:cubicBezTo>
                    <a:cubicBezTo>
                      <a:pt x="1289" y="764"/>
                      <a:pt x="1290" y="763"/>
                      <a:pt x="1289" y="759"/>
                    </a:cubicBezTo>
                    <a:cubicBezTo>
                      <a:pt x="1289" y="759"/>
                      <a:pt x="1289" y="758"/>
                      <a:pt x="1289" y="758"/>
                    </a:cubicBezTo>
                    <a:cubicBezTo>
                      <a:pt x="1289" y="758"/>
                      <a:pt x="1290" y="758"/>
                      <a:pt x="1290" y="758"/>
                    </a:cubicBezTo>
                    <a:cubicBezTo>
                      <a:pt x="1290" y="758"/>
                      <a:pt x="1291" y="757"/>
                      <a:pt x="1292" y="756"/>
                    </a:cubicBezTo>
                    <a:cubicBezTo>
                      <a:pt x="1293" y="755"/>
                      <a:pt x="1294" y="754"/>
                      <a:pt x="1294" y="753"/>
                    </a:cubicBezTo>
                    <a:cubicBezTo>
                      <a:pt x="1294" y="750"/>
                      <a:pt x="1292" y="749"/>
                      <a:pt x="1291" y="748"/>
                    </a:cubicBezTo>
                    <a:cubicBezTo>
                      <a:pt x="1290" y="747"/>
                      <a:pt x="1290" y="747"/>
                      <a:pt x="1289" y="747"/>
                    </a:cubicBezTo>
                    <a:cubicBezTo>
                      <a:pt x="1290" y="746"/>
                      <a:pt x="1291" y="745"/>
                      <a:pt x="1291" y="744"/>
                    </a:cubicBezTo>
                    <a:cubicBezTo>
                      <a:pt x="1291" y="744"/>
                      <a:pt x="1291" y="743"/>
                      <a:pt x="1291" y="743"/>
                    </a:cubicBezTo>
                    <a:cubicBezTo>
                      <a:pt x="1292" y="743"/>
                      <a:pt x="1292" y="744"/>
                      <a:pt x="1293" y="745"/>
                    </a:cubicBezTo>
                    <a:cubicBezTo>
                      <a:pt x="1293" y="745"/>
                      <a:pt x="1294" y="745"/>
                      <a:pt x="1294" y="746"/>
                    </a:cubicBezTo>
                    <a:cubicBezTo>
                      <a:pt x="1295" y="746"/>
                      <a:pt x="1295" y="746"/>
                      <a:pt x="1295" y="746"/>
                    </a:cubicBezTo>
                    <a:cubicBezTo>
                      <a:pt x="1296" y="747"/>
                      <a:pt x="1296" y="747"/>
                      <a:pt x="1296" y="748"/>
                    </a:cubicBezTo>
                    <a:cubicBezTo>
                      <a:pt x="1296" y="749"/>
                      <a:pt x="1296" y="749"/>
                      <a:pt x="1296" y="749"/>
                    </a:cubicBezTo>
                    <a:cubicBezTo>
                      <a:pt x="1296" y="753"/>
                      <a:pt x="1296" y="756"/>
                      <a:pt x="1298" y="757"/>
                    </a:cubicBezTo>
                    <a:cubicBezTo>
                      <a:pt x="1299" y="757"/>
                      <a:pt x="1299" y="758"/>
                      <a:pt x="1300" y="758"/>
                    </a:cubicBezTo>
                    <a:cubicBezTo>
                      <a:pt x="1303" y="758"/>
                      <a:pt x="1308" y="753"/>
                      <a:pt x="1309" y="751"/>
                    </a:cubicBezTo>
                    <a:cubicBezTo>
                      <a:pt x="1313" y="747"/>
                      <a:pt x="1317" y="742"/>
                      <a:pt x="1320" y="736"/>
                    </a:cubicBezTo>
                    <a:cubicBezTo>
                      <a:pt x="1321" y="735"/>
                      <a:pt x="1321" y="734"/>
                      <a:pt x="1322" y="733"/>
                    </a:cubicBezTo>
                    <a:cubicBezTo>
                      <a:pt x="1323" y="732"/>
                      <a:pt x="1324" y="731"/>
                      <a:pt x="1324" y="729"/>
                    </a:cubicBezTo>
                    <a:cubicBezTo>
                      <a:pt x="1325" y="728"/>
                      <a:pt x="1325" y="727"/>
                      <a:pt x="1326" y="726"/>
                    </a:cubicBezTo>
                    <a:cubicBezTo>
                      <a:pt x="1326" y="724"/>
                      <a:pt x="1327" y="723"/>
                      <a:pt x="1328" y="722"/>
                    </a:cubicBezTo>
                    <a:cubicBezTo>
                      <a:pt x="1329" y="718"/>
                      <a:pt x="1331" y="715"/>
                      <a:pt x="1332" y="712"/>
                    </a:cubicBezTo>
                    <a:cubicBezTo>
                      <a:pt x="1333" y="709"/>
                      <a:pt x="1334" y="707"/>
                      <a:pt x="1335" y="705"/>
                    </a:cubicBezTo>
                    <a:cubicBezTo>
                      <a:pt x="1336" y="703"/>
                      <a:pt x="1336" y="702"/>
                      <a:pt x="1336" y="700"/>
                    </a:cubicBezTo>
                    <a:cubicBezTo>
                      <a:pt x="1336" y="699"/>
                      <a:pt x="1336" y="698"/>
                      <a:pt x="1337" y="697"/>
                    </a:cubicBezTo>
                    <a:cubicBezTo>
                      <a:pt x="1337" y="696"/>
                      <a:pt x="1337" y="696"/>
                      <a:pt x="1338" y="695"/>
                    </a:cubicBezTo>
                    <a:cubicBezTo>
                      <a:pt x="1338" y="693"/>
                      <a:pt x="1339" y="691"/>
                      <a:pt x="1340" y="690"/>
                    </a:cubicBezTo>
                    <a:cubicBezTo>
                      <a:pt x="1341" y="689"/>
                      <a:pt x="1341" y="688"/>
                      <a:pt x="1342" y="688"/>
                    </a:cubicBezTo>
                    <a:cubicBezTo>
                      <a:pt x="1343" y="687"/>
                      <a:pt x="1344" y="686"/>
                      <a:pt x="1345" y="684"/>
                    </a:cubicBezTo>
                    <a:cubicBezTo>
                      <a:pt x="1346" y="682"/>
                      <a:pt x="1347" y="680"/>
                      <a:pt x="1347" y="678"/>
                    </a:cubicBezTo>
                    <a:cubicBezTo>
                      <a:pt x="1347" y="678"/>
                      <a:pt x="1347" y="677"/>
                      <a:pt x="1347" y="677"/>
                    </a:cubicBezTo>
                    <a:cubicBezTo>
                      <a:pt x="1348" y="674"/>
                      <a:pt x="1350" y="670"/>
                      <a:pt x="1357" y="664"/>
                    </a:cubicBezTo>
                    <a:cubicBezTo>
                      <a:pt x="1358" y="663"/>
                      <a:pt x="1358" y="663"/>
                      <a:pt x="1358" y="663"/>
                    </a:cubicBezTo>
                    <a:cubicBezTo>
                      <a:pt x="1360" y="661"/>
                      <a:pt x="1361" y="660"/>
                      <a:pt x="1362" y="659"/>
                    </a:cubicBezTo>
                    <a:cubicBezTo>
                      <a:pt x="1364" y="657"/>
                      <a:pt x="1365" y="657"/>
                      <a:pt x="1367" y="656"/>
                    </a:cubicBezTo>
                    <a:cubicBezTo>
                      <a:pt x="1372" y="655"/>
                      <a:pt x="1374" y="651"/>
                      <a:pt x="1376" y="648"/>
                    </a:cubicBezTo>
                    <a:cubicBezTo>
                      <a:pt x="1377" y="646"/>
                      <a:pt x="1377" y="645"/>
                      <a:pt x="1378" y="644"/>
                    </a:cubicBezTo>
                    <a:cubicBezTo>
                      <a:pt x="1382" y="640"/>
                      <a:pt x="1384" y="636"/>
                      <a:pt x="1387" y="631"/>
                    </a:cubicBezTo>
                    <a:cubicBezTo>
                      <a:pt x="1389" y="629"/>
                      <a:pt x="1389" y="629"/>
                      <a:pt x="1389" y="629"/>
                    </a:cubicBezTo>
                    <a:cubicBezTo>
                      <a:pt x="1390" y="626"/>
                      <a:pt x="1392" y="624"/>
                      <a:pt x="1394" y="622"/>
                    </a:cubicBezTo>
                    <a:cubicBezTo>
                      <a:pt x="1396" y="620"/>
                      <a:pt x="1398" y="617"/>
                      <a:pt x="1400" y="614"/>
                    </a:cubicBezTo>
                    <a:cubicBezTo>
                      <a:pt x="1401" y="612"/>
                      <a:pt x="1401" y="612"/>
                      <a:pt x="1401" y="612"/>
                    </a:cubicBezTo>
                    <a:cubicBezTo>
                      <a:pt x="1402" y="611"/>
                      <a:pt x="1403" y="609"/>
                      <a:pt x="1405" y="608"/>
                    </a:cubicBezTo>
                    <a:cubicBezTo>
                      <a:pt x="1407" y="605"/>
                      <a:pt x="1409" y="603"/>
                      <a:pt x="1410" y="600"/>
                    </a:cubicBezTo>
                    <a:cubicBezTo>
                      <a:pt x="1412" y="597"/>
                      <a:pt x="1413" y="595"/>
                      <a:pt x="1413" y="592"/>
                    </a:cubicBezTo>
                    <a:cubicBezTo>
                      <a:pt x="1414" y="590"/>
                      <a:pt x="1415" y="588"/>
                      <a:pt x="1416" y="586"/>
                    </a:cubicBezTo>
                    <a:cubicBezTo>
                      <a:pt x="1417" y="583"/>
                      <a:pt x="1418" y="580"/>
                      <a:pt x="1419" y="578"/>
                    </a:cubicBezTo>
                    <a:cubicBezTo>
                      <a:pt x="1419" y="576"/>
                      <a:pt x="1420" y="574"/>
                      <a:pt x="1420" y="573"/>
                    </a:cubicBezTo>
                    <a:cubicBezTo>
                      <a:pt x="1422" y="568"/>
                      <a:pt x="1423" y="563"/>
                      <a:pt x="1424" y="559"/>
                    </a:cubicBezTo>
                    <a:cubicBezTo>
                      <a:pt x="1425" y="555"/>
                      <a:pt x="1425" y="550"/>
                      <a:pt x="1425" y="545"/>
                    </a:cubicBezTo>
                    <a:cubicBezTo>
                      <a:pt x="1425" y="544"/>
                      <a:pt x="1425" y="543"/>
                      <a:pt x="1424" y="542"/>
                    </a:cubicBezTo>
                    <a:close/>
                    <a:moveTo>
                      <a:pt x="1068" y="337"/>
                    </a:moveTo>
                    <a:cubicBezTo>
                      <a:pt x="1068" y="338"/>
                      <a:pt x="1067" y="338"/>
                      <a:pt x="1067" y="338"/>
                    </a:cubicBezTo>
                    <a:cubicBezTo>
                      <a:pt x="1066" y="339"/>
                      <a:pt x="1066" y="339"/>
                      <a:pt x="1066" y="340"/>
                    </a:cubicBezTo>
                    <a:cubicBezTo>
                      <a:pt x="1065" y="341"/>
                      <a:pt x="1065" y="341"/>
                      <a:pt x="1064" y="342"/>
                    </a:cubicBezTo>
                    <a:cubicBezTo>
                      <a:pt x="1064" y="343"/>
                      <a:pt x="1064" y="343"/>
                      <a:pt x="1063" y="343"/>
                    </a:cubicBezTo>
                    <a:cubicBezTo>
                      <a:pt x="1063" y="343"/>
                      <a:pt x="1063" y="342"/>
                      <a:pt x="1063" y="342"/>
                    </a:cubicBezTo>
                    <a:cubicBezTo>
                      <a:pt x="1063" y="341"/>
                      <a:pt x="1063" y="341"/>
                      <a:pt x="1063" y="341"/>
                    </a:cubicBezTo>
                    <a:cubicBezTo>
                      <a:pt x="1063" y="340"/>
                      <a:pt x="1063" y="339"/>
                      <a:pt x="1063" y="338"/>
                    </a:cubicBezTo>
                    <a:cubicBezTo>
                      <a:pt x="1063" y="337"/>
                      <a:pt x="1063" y="336"/>
                      <a:pt x="1062" y="335"/>
                    </a:cubicBezTo>
                    <a:cubicBezTo>
                      <a:pt x="1062" y="333"/>
                      <a:pt x="1063" y="328"/>
                      <a:pt x="1064" y="327"/>
                    </a:cubicBezTo>
                    <a:cubicBezTo>
                      <a:pt x="1066" y="327"/>
                      <a:pt x="1066" y="327"/>
                      <a:pt x="1066" y="327"/>
                    </a:cubicBezTo>
                    <a:cubicBezTo>
                      <a:pt x="1066" y="325"/>
                      <a:pt x="1066" y="325"/>
                      <a:pt x="1066" y="325"/>
                    </a:cubicBezTo>
                    <a:cubicBezTo>
                      <a:pt x="1067" y="324"/>
                      <a:pt x="1067" y="323"/>
                      <a:pt x="1068" y="322"/>
                    </a:cubicBezTo>
                    <a:cubicBezTo>
                      <a:pt x="1068" y="322"/>
                      <a:pt x="1069" y="322"/>
                      <a:pt x="1069" y="322"/>
                    </a:cubicBezTo>
                    <a:cubicBezTo>
                      <a:pt x="1068" y="325"/>
                      <a:pt x="1067" y="329"/>
                      <a:pt x="1067" y="332"/>
                    </a:cubicBezTo>
                    <a:cubicBezTo>
                      <a:pt x="1067" y="334"/>
                      <a:pt x="1067" y="334"/>
                      <a:pt x="1067" y="334"/>
                    </a:cubicBezTo>
                    <a:cubicBezTo>
                      <a:pt x="1068" y="334"/>
                      <a:pt x="1068" y="334"/>
                      <a:pt x="1068" y="334"/>
                    </a:cubicBezTo>
                    <a:cubicBezTo>
                      <a:pt x="1068" y="335"/>
                      <a:pt x="1068" y="335"/>
                      <a:pt x="1068" y="336"/>
                    </a:cubicBezTo>
                    <a:cubicBezTo>
                      <a:pt x="1068" y="337"/>
                      <a:pt x="1068" y="337"/>
                      <a:pt x="1068" y="337"/>
                    </a:cubicBezTo>
                    <a:close/>
                    <a:moveTo>
                      <a:pt x="1079" y="331"/>
                    </a:moveTo>
                    <a:cubicBezTo>
                      <a:pt x="1078" y="332"/>
                      <a:pt x="1078" y="332"/>
                      <a:pt x="1078" y="332"/>
                    </a:cubicBezTo>
                    <a:cubicBezTo>
                      <a:pt x="1078" y="332"/>
                      <a:pt x="1078" y="332"/>
                      <a:pt x="1078" y="332"/>
                    </a:cubicBezTo>
                    <a:cubicBezTo>
                      <a:pt x="1078" y="332"/>
                      <a:pt x="1078" y="332"/>
                      <a:pt x="1078" y="331"/>
                    </a:cubicBezTo>
                    <a:cubicBezTo>
                      <a:pt x="1078" y="331"/>
                      <a:pt x="1078" y="331"/>
                      <a:pt x="1078" y="331"/>
                    </a:cubicBezTo>
                    <a:cubicBezTo>
                      <a:pt x="1079" y="330"/>
                      <a:pt x="1080" y="329"/>
                      <a:pt x="1080" y="328"/>
                    </a:cubicBezTo>
                    <a:cubicBezTo>
                      <a:pt x="1080" y="328"/>
                      <a:pt x="1080" y="328"/>
                      <a:pt x="1080" y="328"/>
                    </a:cubicBezTo>
                    <a:cubicBezTo>
                      <a:pt x="1080" y="329"/>
                      <a:pt x="1080" y="329"/>
                      <a:pt x="1080" y="329"/>
                    </a:cubicBezTo>
                    <a:cubicBezTo>
                      <a:pt x="1080" y="329"/>
                      <a:pt x="1080" y="329"/>
                      <a:pt x="1080" y="330"/>
                    </a:cubicBezTo>
                    <a:cubicBezTo>
                      <a:pt x="1080" y="330"/>
                      <a:pt x="1079" y="331"/>
                      <a:pt x="1079" y="331"/>
                    </a:cubicBezTo>
                    <a:close/>
                    <a:moveTo>
                      <a:pt x="856" y="294"/>
                    </a:moveTo>
                    <a:cubicBezTo>
                      <a:pt x="856" y="294"/>
                      <a:pt x="856" y="293"/>
                      <a:pt x="855" y="293"/>
                    </a:cubicBezTo>
                    <a:cubicBezTo>
                      <a:pt x="855" y="293"/>
                      <a:pt x="854" y="294"/>
                      <a:pt x="853" y="294"/>
                    </a:cubicBezTo>
                    <a:cubicBezTo>
                      <a:pt x="852" y="294"/>
                      <a:pt x="852" y="294"/>
                      <a:pt x="852" y="294"/>
                    </a:cubicBezTo>
                    <a:cubicBezTo>
                      <a:pt x="852" y="294"/>
                      <a:pt x="851" y="295"/>
                      <a:pt x="851" y="295"/>
                    </a:cubicBezTo>
                    <a:cubicBezTo>
                      <a:pt x="851" y="295"/>
                      <a:pt x="851" y="295"/>
                      <a:pt x="851" y="294"/>
                    </a:cubicBezTo>
                    <a:cubicBezTo>
                      <a:pt x="851" y="294"/>
                      <a:pt x="851" y="294"/>
                      <a:pt x="851" y="294"/>
                    </a:cubicBezTo>
                    <a:cubicBezTo>
                      <a:pt x="852" y="294"/>
                      <a:pt x="854" y="294"/>
                      <a:pt x="855" y="293"/>
                    </a:cubicBezTo>
                    <a:cubicBezTo>
                      <a:pt x="856" y="292"/>
                      <a:pt x="856" y="292"/>
                      <a:pt x="857" y="292"/>
                    </a:cubicBezTo>
                    <a:cubicBezTo>
                      <a:pt x="858" y="292"/>
                      <a:pt x="859" y="292"/>
                      <a:pt x="860" y="292"/>
                    </a:cubicBezTo>
                    <a:cubicBezTo>
                      <a:pt x="860" y="292"/>
                      <a:pt x="860" y="292"/>
                      <a:pt x="860" y="292"/>
                    </a:cubicBezTo>
                    <a:cubicBezTo>
                      <a:pt x="859" y="292"/>
                      <a:pt x="859" y="293"/>
                      <a:pt x="858" y="293"/>
                    </a:cubicBezTo>
                    <a:cubicBezTo>
                      <a:pt x="858" y="293"/>
                      <a:pt x="857" y="294"/>
                      <a:pt x="857" y="294"/>
                    </a:cubicBezTo>
                    <a:cubicBezTo>
                      <a:pt x="857" y="294"/>
                      <a:pt x="857" y="294"/>
                      <a:pt x="856" y="294"/>
                    </a:cubicBezTo>
                    <a:close/>
                    <a:moveTo>
                      <a:pt x="822" y="239"/>
                    </a:moveTo>
                    <a:cubicBezTo>
                      <a:pt x="821" y="238"/>
                      <a:pt x="819" y="237"/>
                      <a:pt x="817" y="237"/>
                    </a:cubicBezTo>
                    <a:cubicBezTo>
                      <a:pt x="818" y="236"/>
                      <a:pt x="818" y="236"/>
                      <a:pt x="818" y="236"/>
                    </a:cubicBezTo>
                    <a:cubicBezTo>
                      <a:pt x="818" y="235"/>
                      <a:pt x="819" y="235"/>
                      <a:pt x="819" y="235"/>
                    </a:cubicBezTo>
                    <a:cubicBezTo>
                      <a:pt x="819" y="234"/>
                      <a:pt x="819" y="234"/>
                      <a:pt x="820" y="234"/>
                    </a:cubicBezTo>
                    <a:cubicBezTo>
                      <a:pt x="821" y="234"/>
                      <a:pt x="822" y="233"/>
                      <a:pt x="822" y="232"/>
                    </a:cubicBezTo>
                    <a:cubicBezTo>
                      <a:pt x="823" y="231"/>
                      <a:pt x="826" y="229"/>
                      <a:pt x="826" y="226"/>
                    </a:cubicBezTo>
                    <a:cubicBezTo>
                      <a:pt x="827" y="229"/>
                      <a:pt x="829" y="230"/>
                      <a:pt x="832" y="230"/>
                    </a:cubicBezTo>
                    <a:cubicBezTo>
                      <a:pt x="833" y="230"/>
                      <a:pt x="835" y="229"/>
                      <a:pt x="836" y="228"/>
                    </a:cubicBezTo>
                    <a:cubicBezTo>
                      <a:pt x="838" y="227"/>
                      <a:pt x="841" y="225"/>
                      <a:pt x="843" y="223"/>
                    </a:cubicBezTo>
                    <a:cubicBezTo>
                      <a:pt x="843" y="223"/>
                      <a:pt x="843" y="223"/>
                      <a:pt x="843" y="223"/>
                    </a:cubicBezTo>
                    <a:cubicBezTo>
                      <a:pt x="842" y="224"/>
                      <a:pt x="842" y="224"/>
                      <a:pt x="841" y="225"/>
                    </a:cubicBezTo>
                    <a:cubicBezTo>
                      <a:pt x="840" y="226"/>
                      <a:pt x="838" y="227"/>
                      <a:pt x="837" y="230"/>
                    </a:cubicBezTo>
                    <a:cubicBezTo>
                      <a:pt x="837" y="230"/>
                      <a:pt x="836" y="230"/>
                      <a:pt x="836" y="230"/>
                    </a:cubicBezTo>
                    <a:cubicBezTo>
                      <a:pt x="835" y="232"/>
                      <a:pt x="835" y="234"/>
                      <a:pt x="835" y="236"/>
                    </a:cubicBezTo>
                    <a:cubicBezTo>
                      <a:pt x="835" y="237"/>
                      <a:pt x="835" y="237"/>
                      <a:pt x="835" y="237"/>
                    </a:cubicBezTo>
                    <a:cubicBezTo>
                      <a:pt x="835" y="238"/>
                      <a:pt x="835" y="238"/>
                      <a:pt x="836" y="239"/>
                    </a:cubicBezTo>
                    <a:cubicBezTo>
                      <a:pt x="835" y="238"/>
                      <a:pt x="834" y="238"/>
                      <a:pt x="833" y="238"/>
                    </a:cubicBezTo>
                    <a:cubicBezTo>
                      <a:pt x="831" y="238"/>
                      <a:pt x="829" y="239"/>
                      <a:pt x="827" y="241"/>
                    </a:cubicBezTo>
                    <a:cubicBezTo>
                      <a:pt x="827" y="241"/>
                      <a:pt x="826" y="242"/>
                      <a:pt x="826" y="242"/>
                    </a:cubicBezTo>
                    <a:cubicBezTo>
                      <a:pt x="825" y="243"/>
                      <a:pt x="825" y="244"/>
                      <a:pt x="824" y="244"/>
                    </a:cubicBezTo>
                    <a:cubicBezTo>
                      <a:pt x="824" y="242"/>
                      <a:pt x="823" y="240"/>
                      <a:pt x="822" y="239"/>
                    </a:cubicBezTo>
                    <a:close/>
                    <a:moveTo>
                      <a:pt x="845" y="220"/>
                    </a:moveTo>
                    <a:cubicBezTo>
                      <a:pt x="845" y="220"/>
                      <a:pt x="845" y="220"/>
                      <a:pt x="845" y="220"/>
                    </a:cubicBezTo>
                    <a:cubicBezTo>
                      <a:pt x="845" y="220"/>
                      <a:pt x="845" y="221"/>
                      <a:pt x="844" y="221"/>
                    </a:cubicBezTo>
                    <a:cubicBezTo>
                      <a:pt x="845" y="221"/>
                      <a:pt x="845" y="220"/>
                      <a:pt x="845" y="220"/>
                    </a:cubicBezTo>
                    <a:close/>
                    <a:moveTo>
                      <a:pt x="853" y="218"/>
                    </a:moveTo>
                    <a:cubicBezTo>
                      <a:pt x="852" y="218"/>
                      <a:pt x="851" y="219"/>
                      <a:pt x="850" y="219"/>
                    </a:cubicBezTo>
                    <a:cubicBezTo>
                      <a:pt x="850" y="219"/>
                      <a:pt x="850" y="219"/>
                      <a:pt x="849" y="219"/>
                    </a:cubicBezTo>
                    <a:cubicBezTo>
                      <a:pt x="850" y="218"/>
                      <a:pt x="850" y="218"/>
                      <a:pt x="850" y="217"/>
                    </a:cubicBezTo>
                    <a:cubicBezTo>
                      <a:pt x="851" y="218"/>
                      <a:pt x="852" y="218"/>
                      <a:pt x="853" y="218"/>
                    </a:cubicBezTo>
                    <a:cubicBezTo>
                      <a:pt x="853" y="218"/>
                      <a:pt x="853" y="218"/>
                      <a:pt x="853" y="218"/>
                    </a:cubicBezTo>
                    <a:close/>
                    <a:moveTo>
                      <a:pt x="868" y="220"/>
                    </a:moveTo>
                    <a:cubicBezTo>
                      <a:pt x="868" y="220"/>
                      <a:pt x="868" y="220"/>
                      <a:pt x="868" y="220"/>
                    </a:cubicBezTo>
                    <a:cubicBezTo>
                      <a:pt x="868" y="220"/>
                      <a:pt x="868" y="221"/>
                      <a:pt x="868" y="221"/>
                    </a:cubicBezTo>
                    <a:cubicBezTo>
                      <a:pt x="868" y="221"/>
                      <a:pt x="867" y="221"/>
                      <a:pt x="867" y="221"/>
                    </a:cubicBezTo>
                    <a:cubicBezTo>
                      <a:pt x="867" y="221"/>
                      <a:pt x="867" y="221"/>
                      <a:pt x="867" y="221"/>
                    </a:cubicBezTo>
                    <a:lnTo>
                      <a:pt x="868" y="220"/>
                    </a:lnTo>
                    <a:close/>
                    <a:moveTo>
                      <a:pt x="843" y="205"/>
                    </a:moveTo>
                    <a:cubicBezTo>
                      <a:pt x="842" y="205"/>
                      <a:pt x="841" y="206"/>
                      <a:pt x="840" y="207"/>
                    </a:cubicBezTo>
                    <a:cubicBezTo>
                      <a:pt x="840" y="206"/>
                      <a:pt x="841" y="206"/>
                      <a:pt x="841" y="206"/>
                    </a:cubicBezTo>
                    <a:cubicBezTo>
                      <a:pt x="841" y="205"/>
                      <a:pt x="842" y="204"/>
                      <a:pt x="842" y="204"/>
                    </a:cubicBezTo>
                    <a:cubicBezTo>
                      <a:pt x="843" y="203"/>
                      <a:pt x="843" y="202"/>
                      <a:pt x="844" y="202"/>
                    </a:cubicBezTo>
                    <a:cubicBezTo>
                      <a:pt x="843" y="203"/>
                      <a:pt x="843" y="204"/>
                      <a:pt x="843" y="205"/>
                    </a:cubicBezTo>
                    <a:close/>
                    <a:moveTo>
                      <a:pt x="839" y="213"/>
                    </a:moveTo>
                    <a:cubicBezTo>
                      <a:pt x="837" y="214"/>
                      <a:pt x="835" y="214"/>
                      <a:pt x="834" y="215"/>
                    </a:cubicBezTo>
                    <a:cubicBezTo>
                      <a:pt x="833" y="216"/>
                      <a:pt x="832" y="216"/>
                      <a:pt x="831" y="216"/>
                    </a:cubicBezTo>
                    <a:cubicBezTo>
                      <a:pt x="828" y="218"/>
                      <a:pt x="826" y="220"/>
                      <a:pt x="826" y="223"/>
                    </a:cubicBezTo>
                    <a:cubicBezTo>
                      <a:pt x="826" y="222"/>
                      <a:pt x="825" y="221"/>
                      <a:pt x="824" y="221"/>
                    </a:cubicBezTo>
                    <a:cubicBezTo>
                      <a:pt x="825" y="221"/>
                      <a:pt x="825" y="220"/>
                      <a:pt x="825" y="220"/>
                    </a:cubicBezTo>
                    <a:cubicBezTo>
                      <a:pt x="825" y="220"/>
                      <a:pt x="825" y="220"/>
                      <a:pt x="825" y="220"/>
                    </a:cubicBezTo>
                    <a:cubicBezTo>
                      <a:pt x="826" y="219"/>
                      <a:pt x="827" y="218"/>
                      <a:pt x="828" y="216"/>
                    </a:cubicBezTo>
                    <a:cubicBezTo>
                      <a:pt x="829" y="215"/>
                      <a:pt x="829" y="214"/>
                      <a:pt x="830" y="214"/>
                    </a:cubicBezTo>
                    <a:cubicBezTo>
                      <a:pt x="830" y="214"/>
                      <a:pt x="831" y="214"/>
                      <a:pt x="831" y="213"/>
                    </a:cubicBezTo>
                    <a:cubicBezTo>
                      <a:pt x="832" y="213"/>
                      <a:pt x="832" y="213"/>
                      <a:pt x="833" y="213"/>
                    </a:cubicBezTo>
                    <a:cubicBezTo>
                      <a:pt x="835" y="213"/>
                      <a:pt x="836" y="212"/>
                      <a:pt x="837" y="211"/>
                    </a:cubicBezTo>
                    <a:cubicBezTo>
                      <a:pt x="838" y="210"/>
                      <a:pt x="838" y="210"/>
                      <a:pt x="838" y="209"/>
                    </a:cubicBezTo>
                    <a:cubicBezTo>
                      <a:pt x="838" y="211"/>
                      <a:pt x="838" y="212"/>
                      <a:pt x="839" y="213"/>
                    </a:cubicBezTo>
                    <a:close/>
                    <a:moveTo>
                      <a:pt x="819" y="262"/>
                    </a:moveTo>
                    <a:cubicBezTo>
                      <a:pt x="819" y="260"/>
                      <a:pt x="820" y="258"/>
                      <a:pt x="820" y="257"/>
                    </a:cubicBezTo>
                    <a:cubicBezTo>
                      <a:pt x="820" y="256"/>
                      <a:pt x="821" y="256"/>
                      <a:pt x="821" y="255"/>
                    </a:cubicBezTo>
                    <a:cubicBezTo>
                      <a:pt x="821" y="256"/>
                      <a:pt x="821" y="256"/>
                      <a:pt x="821" y="256"/>
                    </a:cubicBezTo>
                    <a:cubicBezTo>
                      <a:pt x="822" y="257"/>
                      <a:pt x="823" y="258"/>
                      <a:pt x="824" y="258"/>
                    </a:cubicBezTo>
                    <a:cubicBezTo>
                      <a:pt x="824" y="258"/>
                      <a:pt x="824" y="258"/>
                      <a:pt x="824" y="258"/>
                    </a:cubicBezTo>
                    <a:cubicBezTo>
                      <a:pt x="824" y="258"/>
                      <a:pt x="824" y="258"/>
                      <a:pt x="824" y="258"/>
                    </a:cubicBezTo>
                    <a:cubicBezTo>
                      <a:pt x="823" y="258"/>
                      <a:pt x="823" y="259"/>
                      <a:pt x="822" y="259"/>
                    </a:cubicBezTo>
                    <a:cubicBezTo>
                      <a:pt x="821" y="260"/>
                      <a:pt x="820" y="261"/>
                      <a:pt x="819" y="262"/>
                    </a:cubicBezTo>
                    <a:cubicBezTo>
                      <a:pt x="819" y="262"/>
                      <a:pt x="817" y="264"/>
                      <a:pt x="817" y="264"/>
                    </a:cubicBezTo>
                    <a:cubicBezTo>
                      <a:pt x="818" y="263"/>
                      <a:pt x="818" y="263"/>
                      <a:pt x="819" y="262"/>
                    </a:cubicBezTo>
                    <a:close/>
                    <a:moveTo>
                      <a:pt x="828" y="253"/>
                    </a:moveTo>
                    <a:cubicBezTo>
                      <a:pt x="828" y="253"/>
                      <a:pt x="829" y="253"/>
                      <a:pt x="829" y="252"/>
                    </a:cubicBezTo>
                    <a:cubicBezTo>
                      <a:pt x="830" y="252"/>
                      <a:pt x="831" y="251"/>
                      <a:pt x="832" y="250"/>
                    </a:cubicBezTo>
                    <a:cubicBezTo>
                      <a:pt x="832" y="249"/>
                      <a:pt x="833" y="249"/>
                      <a:pt x="833" y="248"/>
                    </a:cubicBezTo>
                    <a:cubicBezTo>
                      <a:pt x="833" y="248"/>
                      <a:pt x="834" y="248"/>
                      <a:pt x="834" y="248"/>
                    </a:cubicBezTo>
                    <a:cubicBezTo>
                      <a:pt x="834" y="248"/>
                      <a:pt x="834" y="249"/>
                      <a:pt x="834" y="249"/>
                    </a:cubicBezTo>
                    <a:cubicBezTo>
                      <a:pt x="834" y="250"/>
                      <a:pt x="835" y="250"/>
                      <a:pt x="835" y="250"/>
                    </a:cubicBezTo>
                    <a:cubicBezTo>
                      <a:pt x="835" y="250"/>
                      <a:pt x="835" y="250"/>
                      <a:pt x="835" y="250"/>
                    </a:cubicBezTo>
                    <a:cubicBezTo>
                      <a:pt x="835" y="251"/>
                      <a:pt x="834" y="251"/>
                      <a:pt x="834" y="252"/>
                    </a:cubicBezTo>
                    <a:cubicBezTo>
                      <a:pt x="834" y="252"/>
                      <a:pt x="834" y="252"/>
                      <a:pt x="834" y="253"/>
                    </a:cubicBezTo>
                    <a:cubicBezTo>
                      <a:pt x="833" y="253"/>
                      <a:pt x="833" y="253"/>
                      <a:pt x="833" y="253"/>
                    </a:cubicBezTo>
                    <a:cubicBezTo>
                      <a:pt x="833" y="253"/>
                      <a:pt x="832" y="253"/>
                      <a:pt x="832" y="253"/>
                    </a:cubicBezTo>
                    <a:cubicBezTo>
                      <a:pt x="831" y="253"/>
                      <a:pt x="831" y="253"/>
                      <a:pt x="831" y="253"/>
                    </a:cubicBezTo>
                    <a:cubicBezTo>
                      <a:pt x="830" y="253"/>
                      <a:pt x="829" y="253"/>
                      <a:pt x="828" y="253"/>
                    </a:cubicBezTo>
                    <a:close/>
                    <a:moveTo>
                      <a:pt x="864" y="290"/>
                    </a:moveTo>
                    <a:cubicBezTo>
                      <a:pt x="864" y="290"/>
                      <a:pt x="865" y="290"/>
                      <a:pt x="865" y="290"/>
                    </a:cubicBezTo>
                    <a:cubicBezTo>
                      <a:pt x="865" y="290"/>
                      <a:pt x="865" y="290"/>
                      <a:pt x="865" y="290"/>
                    </a:cubicBezTo>
                    <a:cubicBezTo>
                      <a:pt x="866" y="291"/>
                      <a:pt x="866" y="291"/>
                      <a:pt x="866" y="291"/>
                    </a:cubicBezTo>
                    <a:cubicBezTo>
                      <a:pt x="866" y="291"/>
                      <a:pt x="865" y="291"/>
                      <a:pt x="865" y="291"/>
                    </a:cubicBezTo>
                    <a:cubicBezTo>
                      <a:pt x="864" y="291"/>
                      <a:pt x="863" y="291"/>
                      <a:pt x="862" y="291"/>
                    </a:cubicBezTo>
                    <a:cubicBezTo>
                      <a:pt x="863" y="291"/>
                      <a:pt x="864" y="290"/>
                      <a:pt x="864" y="290"/>
                    </a:cubicBezTo>
                    <a:close/>
                    <a:moveTo>
                      <a:pt x="883" y="224"/>
                    </a:moveTo>
                    <a:cubicBezTo>
                      <a:pt x="884" y="224"/>
                      <a:pt x="884" y="224"/>
                      <a:pt x="885" y="224"/>
                    </a:cubicBezTo>
                    <a:cubicBezTo>
                      <a:pt x="884" y="224"/>
                      <a:pt x="884" y="224"/>
                      <a:pt x="883" y="224"/>
                    </a:cubicBezTo>
                    <a:close/>
                    <a:moveTo>
                      <a:pt x="856" y="189"/>
                    </a:moveTo>
                    <a:cubicBezTo>
                      <a:pt x="856" y="189"/>
                      <a:pt x="856" y="189"/>
                      <a:pt x="856" y="189"/>
                    </a:cubicBezTo>
                    <a:cubicBezTo>
                      <a:pt x="855" y="189"/>
                      <a:pt x="855" y="189"/>
                      <a:pt x="855" y="189"/>
                    </a:cubicBezTo>
                    <a:cubicBezTo>
                      <a:pt x="854" y="189"/>
                      <a:pt x="853" y="189"/>
                      <a:pt x="852" y="191"/>
                    </a:cubicBezTo>
                    <a:cubicBezTo>
                      <a:pt x="850" y="192"/>
                      <a:pt x="849" y="194"/>
                      <a:pt x="849" y="197"/>
                    </a:cubicBezTo>
                    <a:cubicBezTo>
                      <a:pt x="849" y="197"/>
                      <a:pt x="849" y="197"/>
                      <a:pt x="849" y="197"/>
                    </a:cubicBezTo>
                    <a:cubicBezTo>
                      <a:pt x="847" y="197"/>
                      <a:pt x="846" y="197"/>
                      <a:pt x="845" y="198"/>
                    </a:cubicBezTo>
                    <a:cubicBezTo>
                      <a:pt x="846" y="198"/>
                      <a:pt x="846" y="197"/>
                      <a:pt x="846" y="197"/>
                    </a:cubicBezTo>
                    <a:cubicBezTo>
                      <a:pt x="847" y="196"/>
                      <a:pt x="848" y="195"/>
                      <a:pt x="848" y="194"/>
                    </a:cubicBezTo>
                    <a:cubicBezTo>
                      <a:pt x="848" y="194"/>
                      <a:pt x="849" y="193"/>
                      <a:pt x="849" y="193"/>
                    </a:cubicBezTo>
                    <a:cubicBezTo>
                      <a:pt x="849" y="193"/>
                      <a:pt x="849" y="192"/>
                      <a:pt x="850" y="192"/>
                    </a:cubicBezTo>
                    <a:cubicBezTo>
                      <a:pt x="850" y="192"/>
                      <a:pt x="851" y="191"/>
                      <a:pt x="852" y="190"/>
                    </a:cubicBezTo>
                    <a:cubicBezTo>
                      <a:pt x="852" y="190"/>
                      <a:pt x="852" y="189"/>
                      <a:pt x="852" y="188"/>
                    </a:cubicBezTo>
                    <a:cubicBezTo>
                      <a:pt x="853" y="188"/>
                      <a:pt x="853" y="187"/>
                      <a:pt x="853" y="187"/>
                    </a:cubicBezTo>
                    <a:cubicBezTo>
                      <a:pt x="854" y="186"/>
                      <a:pt x="854" y="186"/>
                      <a:pt x="854" y="186"/>
                    </a:cubicBezTo>
                    <a:cubicBezTo>
                      <a:pt x="854" y="187"/>
                      <a:pt x="854" y="187"/>
                      <a:pt x="854" y="187"/>
                    </a:cubicBezTo>
                    <a:cubicBezTo>
                      <a:pt x="855" y="188"/>
                      <a:pt x="856" y="188"/>
                      <a:pt x="857" y="189"/>
                    </a:cubicBezTo>
                    <a:cubicBezTo>
                      <a:pt x="856" y="189"/>
                      <a:pt x="856" y="189"/>
                      <a:pt x="856" y="189"/>
                    </a:cubicBezTo>
                    <a:close/>
                    <a:moveTo>
                      <a:pt x="786" y="277"/>
                    </a:moveTo>
                    <a:cubicBezTo>
                      <a:pt x="787" y="277"/>
                      <a:pt x="787" y="277"/>
                      <a:pt x="787" y="277"/>
                    </a:cubicBezTo>
                    <a:cubicBezTo>
                      <a:pt x="790" y="277"/>
                      <a:pt x="791" y="278"/>
                      <a:pt x="794" y="279"/>
                    </a:cubicBezTo>
                    <a:cubicBezTo>
                      <a:pt x="794" y="279"/>
                      <a:pt x="794" y="279"/>
                      <a:pt x="794" y="279"/>
                    </a:cubicBezTo>
                    <a:cubicBezTo>
                      <a:pt x="794" y="279"/>
                      <a:pt x="795" y="279"/>
                      <a:pt x="795" y="279"/>
                    </a:cubicBezTo>
                    <a:cubicBezTo>
                      <a:pt x="795" y="279"/>
                      <a:pt x="795" y="280"/>
                      <a:pt x="794" y="280"/>
                    </a:cubicBezTo>
                    <a:cubicBezTo>
                      <a:pt x="792" y="281"/>
                      <a:pt x="790" y="282"/>
                      <a:pt x="788" y="282"/>
                    </a:cubicBezTo>
                    <a:cubicBezTo>
                      <a:pt x="788" y="282"/>
                      <a:pt x="787" y="282"/>
                      <a:pt x="786" y="281"/>
                    </a:cubicBezTo>
                    <a:cubicBezTo>
                      <a:pt x="786" y="281"/>
                      <a:pt x="785" y="281"/>
                      <a:pt x="785" y="281"/>
                    </a:cubicBezTo>
                    <a:cubicBezTo>
                      <a:pt x="784" y="280"/>
                      <a:pt x="782" y="279"/>
                      <a:pt x="781" y="278"/>
                    </a:cubicBezTo>
                    <a:cubicBezTo>
                      <a:pt x="780" y="278"/>
                      <a:pt x="780" y="278"/>
                      <a:pt x="780" y="278"/>
                    </a:cubicBezTo>
                    <a:cubicBezTo>
                      <a:pt x="778" y="278"/>
                      <a:pt x="777" y="279"/>
                      <a:pt x="777" y="279"/>
                    </a:cubicBezTo>
                    <a:cubicBezTo>
                      <a:pt x="776" y="279"/>
                      <a:pt x="776" y="280"/>
                      <a:pt x="776" y="280"/>
                    </a:cubicBezTo>
                    <a:cubicBezTo>
                      <a:pt x="776" y="280"/>
                      <a:pt x="776" y="280"/>
                      <a:pt x="776" y="280"/>
                    </a:cubicBezTo>
                    <a:cubicBezTo>
                      <a:pt x="776" y="279"/>
                      <a:pt x="776" y="279"/>
                      <a:pt x="777" y="279"/>
                    </a:cubicBezTo>
                    <a:cubicBezTo>
                      <a:pt x="777" y="279"/>
                      <a:pt x="777" y="279"/>
                      <a:pt x="778" y="278"/>
                    </a:cubicBezTo>
                    <a:cubicBezTo>
                      <a:pt x="778" y="278"/>
                      <a:pt x="779" y="278"/>
                      <a:pt x="779" y="278"/>
                    </a:cubicBezTo>
                    <a:cubicBezTo>
                      <a:pt x="780" y="278"/>
                      <a:pt x="780" y="277"/>
                      <a:pt x="781" y="277"/>
                    </a:cubicBezTo>
                    <a:cubicBezTo>
                      <a:pt x="782" y="276"/>
                      <a:pt x="783" y="276"/>
                      <a:pt x="783" y="275"/>
                    </a:cubicBezTo>
                    <a:cubicBezTo>
                      <a:pt x="784" y="275"/>
                      <a:pt x="784" y="275"/>
                      <a:pt x="784" y="275"/>
                    </a:cubicBezTo>
                    <a:cubicBezTo>
                      <a:pt x="784" y="277"/>
                      <a:pt x="784" y="277"/>
                      <a:pt x="784" y="277"/>
                    </a:cubicBezTo>
                    <a:lnTo>
                      <a:pt x="786" y="277"/>
                    </a:lnTo>
                    <a:close/>
                    <a:moveTo>
                      <a:pt x="890" y="298"/>
                    </a:moveTo>
                    <a:cubicBezTo>
                      <a:pt x="890" y="300"/>
                      <a:pt x="889" y="301"/>
                      <a:pt x="889" y="303"/>
                    </a:cubicBezTo>
                    <a:cubicBezTo>
                      <a:pt x="888" y="304"/>
                      <a:pt x="888" y="304"/>
                      <a:pt x="888" y="304"/>
                    </a:cubicBezTo>
                    <a:cubicBezTo>
                      <a:pt x="888" y="306"/>
                      <a:pt x="887" y="307"/>
                      <a:pt x="886" y="309"/>
                    </a:cubicBezTo>
                    <a:cubicBezTo>
                      <a:pt x="886" y="309"/>
                      <a:pt x="886" y="310"/>
                      <a:pt x="886" y="310"/>
                    </a:cubicBezTo>
                    <a:cubicBezTo>
                      <a:pt x="886" y="308"/>
                      <a:pt x="887" y="306"/>
                      <a:pt x="887" y="305"/>
                    </a:cubicBezTo>
                    <a:cubicBezTo>
                      <a:pt x="888" y="303"/>
                      <a:pt x="888" y="302"/>
                      <a:pt x="889" y="301"/>
                    </a:cubicBezTo>
                    <a:cubicBezTo>
                      <a:pt x="889" y="300"/>
                      <a:pt x="890" y="299"/>
                      <a:pt x="890" y="298"/>
                    </a:cubicBezTo>
                    <a:close/>
                    <a:moveTo>
                      <a:pt x="911" y="1527"/>
                    </a:moveTo>
                    <a:cubicBezTo>
                      <a:pt x="911" y="1528"/>
                      <a:pt x="910" y="1528"/>
                      <a:pt x="910" y="1529"/>
                    </a:cubicBezTo>
                    <a:cubicBezTo>
                      <a:pt x="910" y="1529"/>
                      <a:pt x="910" y="1529"/>
                      <a:pt x="910" y="1529"/>
                    </a:cubicBezTo>
                    <a:cubicBezTo>
                      <a:pt x="910" y="1529"/>
                      <a:pt x="909" y="1529"/>
                      <a:pt x="909" y="1529"/>
                    </a:cubicBezTo>
                    <a:cubicBezTo>
                      <a:pt x="908" y="1530"/>
                      <a:pt x="907" y="1530"/>
                      <a:pt x="906" y="1531"/>
                    </a:cubicBezTo>
                    <a:cubicBezTo>
                      <a:pt x="906" y="1531"/>
                      <a:pt x="905" y="1532"/>
                      <a:pt x="905" y="1532"/>
                    </a:cubicBezTo>
                    <a:cubicBezTo>
                      <a:pt x="905" y="1532"/>
                      <a:pt x="905" y="1532"/>
                      <a:pt x="904" y="1532"/>
                    </a:cubicBezTo>
                    <a:cubicBezTo>
                      <a:pt x="903" y="1532"/>
                      <a:pt x="903" y="1532"/>
                      <a:pt x="903" y="1532"/>
                    </a:cubicBezTo>
                    <a:cubicBezTo>
                      <a:pt x="902" y="1532"/>
                      <a:pt x="902" y="1532"/>
                      <a:pt x="901" y="1532"/>
                    </a:cubicBezTo>
                    <a:cubicBezTo>
                      <a:pt x="899" y="1532"/>
                      <a:pt x="899" y="1532"/>
                      <a:pt x="899" y="1532"/>
                    </a:cubicBezTo>
                    <a:cubicBezTo>
                      <a:pt x="899" y="1534"/>
                      <a:pt x="899" y="1534"/>
                      <a:pt x="899" y="1534"/>
                    </a:cubicBezTo>
                    <a:cubicBezTo>
                      <a:pt x="899" y="1534"/>
                      <a:pt x="899" y="1534"/>
                      <a:pt x="899" y="1534"/>
                    </a:cubicBezTo>
                    <a:cubicBezTo>
                      <a:pt x="899" y="1534"/>
                      <a:pt x="899" y="1535"/>
                      <a:pt x="899" y="1535"/>
                    </a:cubicBezTo>
                    <a:cubicBezTo>
                      <a:pt x="898" y="1534"/>
                      <a:pt x="897" y="1534"/>
                      <a:pt x="896" y="1533"/>
                    </a:cubicBezTo>
                    <a:cubicBezTo>
                      <a:pt x="896" y="1533"/>
                      <a:pt x="896" y="1533"/>
                      <a:pt x="896" y="1532"/>
                    </a:cubicBezTo>
                    <a:cubicBezTo>
                      <a:pt x="896" y="1532"/>
                      <a:pt x="896" y="1532"/>
                      <a:pt x="896" y="1532"/>
                    </a:cubicBezTo>
                    <a:cubicBezTo>
                      <a:pt x="896" y="1532"/>
                      <a:pt x="896" y="1532"/>
                      <a:pt x="896" y="1532"/>
                    </a:cubicBezTo>
                    <a:cubicBezTo>
                      <a:pt x="896" y="1531"/>
                      <a:pt x="897" y="1531"/>
                      <a:pt x="897" y="1531"/>
                    </a:cubicBezTo>
                    <a:cubicBezTo>
                      <a:pt x="898" y="1530"/>
                      <a:pt x="899" y="1530"/>
                      <a:pt x="900" y="1528"/>
                    </a:cubicBezTo>
                    <a:cubicBezTo>
                      <a:pt x="901" y="1527"/>
                      <a:pt x="901" y="1525"/>
                      <a:pt x="901" y="1523"/>
                    </a:cubicBezTo>
                    <a:cubicBezTo>
                      <a:pt x="901" y="1521"/>
                      <a:pt x="901" y="1519"/>
                      <a:pt x="901" y="1518"/>
                    </a:cubicBezTo>
                    <a:cubicBezTo>
                      <a:pt x="901" y="1518"/>
                      <a:pt x="901" y="1517"/>
                      <a:pt x="901" y="1516"/>
                    </a:cubicBezTo>
                    <a:cubicBezTo>
                      <a:pt x="901" y="1516"/>
                      <a:pt x="901" y="1515"/>
                      <a:pt x="901" y="1515"/>
                    </a:cubicBezTo>
                    <a:cubicBezTo>
                      <a:pt x="901" y="1515"/>
                      <a:pt x="902" y="1514"/>
                      <a:pt x="902" y="1514"/>
                    </a:cubicBezTo>
                    <a:cubicBezTo>
                      <a:pt x="903" y="1514"/>
                      <a:pt x="904" y="1513"/>
                      <a:pt x="904" y="1513"/>
                    </a:cubicBezTo>
                    <a:cubicBezTo>
                      <a:pt x="905" y="1513"/>
                      <a:pt x="905" y="1512"/>
                      <a:pt x="906" y="1512"/>
                    </a:cubicBezTo>
                    <a:cubicBezTo>
                      <a:pt x="906" y="1512"/>
                      <a:pt x="907" y="1512"/>
                      <a:pt x="907" y="1512"/>
                    </a:cubicBezTo>
                    <a:cubicBezTo>
                      <a:pt x="910" y="1511"/>
                      <a:pt x="910" y="1509"/>
                      <a:pt x="911" y="1508"/>
                    </a:cubicBezTo>
                    <a:cubicBezTo>
                      <a:pt x="911" y="1508"/>
                      <a:pt x="911" y="1507"/>
                      <a:pt x="911" y="1507"/>
                    </a:cubicBezTo>
                    <a:cubicBezTo>
                      <a:pt x="911" y="1507"/>
                      <a:pt x="911" y="1507"/>
                      <a:pt x="911" y="1507"/>
                    </a:cubicBezTo>
                    <a:cubicBezTo>
                      <a:pt x="912" y="1507"/>
                      <a:pt x="913" y="1507"/>
                      <a:pt x="914" y="1506"/>
                    </a:cubicBezTo>
                    <a:cubicBezTo>
                      <a:pt x="916" y="1504"/>
                      <a:pt x="917" y="1501"/>
                      <a:pt x="915" y="1499"/>
                    </a:cubicBezTo>
                    <a:cubicBezTo>
                      <a:pt x="915" y="1498"/>
                      <a:pt x="915" y="1497"/>
                      <a:pt x="915" y="1497"/>
                    </a:cubicBezTo>
                    <a:cubicBezTo>
                      <a:pt x="915" y="1497"/>
                      <a:pt x="915" y="1497"/>
                      <a:pt x="915" y="1497"/>
                    </a:cubicBezTo>
                    <a:cubicBezTo>
                      <a:pt x="916" y="1497"/>
                      <a:pt x="917" y="1496"/>
                      <a:pt x="918" y="1496"/>
                    </a:cubicBezTo>
                    <a:cubicBezTo>
                      <a:pt x="919" y="1494"/>
                      <a:pt x="919" y="1493"/>
                      <a:pt x="919" y="1492"/>
                    </a:cubicBezTo>
                    <a:cubicBezTo>
                      <a:pt x="919" y="1492"/>
                      <a:pt x="919" y="1492"/>
                      <a:pt x="919" y="1492"/>
                    </a:cubicBezTo>
                    <a:cubicBezTo>
                      <a:pt x="919" y="1492"/>
                      <a:pt x="920" y="1491"/>
                      <a:pt x="920" y="1491"/>
                    </a:cubicBezTo>
                    <a:cubicBezTo>
                      <a:pt x="920" y="1490"/>
                      <a:pt x="920" y="1490"/>
                      <a:pt x="920" y="1489"/>
                    </a:cubicBezTo>
                    <a:cubicBezTo>
                      <a:pt x="920" y="1488"/>
                      <a:pt x="920" y="1487"/>
                      <a:pt x="920" y="1486"/>
                    </a:cubicBezTo>
                    <a:cubicBezTo>
                      <a:pt x="920" y="1486"/>
                      <a:pt x="919" y="1485"/>
                      <a:pt x="919" y="1485"/>
                    </a:cubicBezTo>
                    <a:cubicBezTo>
                      <a:pt x="919" y="1485"/>
                      <a:pt x="919" y="1484"/>
                      <a:pt x="919" y="1484"/>
                    </a:cubicBezTo>
                    <a:cubicBezTo>
                      <a:pt x="919" y="1484"/>
                      <a:pt x="919" y="1483"/>
                      <a:pt x="920" y="1483"/>
                    </a:cubicBezTo>
                    <a:cubicBezTo>
                      <a:pt x="920" y="1482"/>
                      <a:pt x="919" y="1482"/>
                      <a:pt x="919" y="1481"/>
                    </a:cubicBezTo>
                    <a:cubicBezTo>
                      <a:pt x="919" y="1481"/>
                      <a:pt x="919" y="1481"/>
                      <a:pt x="919" y="1480"/>
                    </a:cubicBezTo>
                    <a:cubicBezTo>
                      <a:pt x="919" y="1480"/>
                      <a:pt x="920" y="1479"/>
                      <a:pt x="920" y="1478"/>
                    </a:cubicBezTo>
                    <a:cubicBezTo>
                      <a:pt x="922" y="1476"/>
                      <a:pt x="921" y="1474"/>
                      <a:pt x="921" y="1473"/>
                    </a:cubicBezTo>
                    <a:cubicBezTo>
                      <a:pt x="921" y="1473"/>
                      <a:pt x="921" y="1473"/>
                      <a:pt x="921" y="1472"/>
                    </a:cubicBezTo>
                    <a:cubicBezTo>
                      <a:pt x="921" y="1472"/>
                      <a:pt x="921" y="1471"/>
                      <a:pt x="920" y="1470"/>
                    </a:cubicBezTo>
                    <a:cubicBezTo>
                      <a:pt x="921" y="1471"/>
                      <a:pt x="921" y="1471"/>
                      <a:pt x="921" y="1471"/>
                    </a:cubicBezTo>
                    <a:cubicBezTo>
                      <a:pt x="921" y="1471"/>
                      <a:pt x="921" y="1471"/>
                      <a:pt x="921" y="1472"/>
                    </a:cubicBezTo>
                    <a:cubicBezTo>
                      <a:pt x="921" y="1473"/>
                      <a:pt x="922" y="1474"/>
                      <a:pt x="923" y="1475"/>
                    </a:cubicBezTo>
                    <a:cubicBezTo>
                      <a:pt x="924" y="1475"/>
                      <a:pt x="925" y="1475"/>
                      <a:pt x="926" y="1475"/>
                    </a:cubicBezTo>
                    <a:cubicBezTo>
                      <a:pt x="928" y="1475"/>
                      <a:pt x="929" y="1474"/>
                      <a:pt x="930" y="1473"/>
                    </a:cubicBezTo>
                    <a:cubicBezTo>
                      <a:pt x="931" y="1473"/>
                      <a:pt x="931" y="1473"/>
                      <a:pt x="931" y="1473"/>
                    </a:cubicBezTo>
                    <a:cubicBezTo>
                      <a:pt x="931" y="1473"/>
                      <a:pt x="932" y="1472"/>
                      <a:pt x="932" y="1472"/>
                    </a:cubicBezTo>
                    <a:cubicBezTo>
                      <a:pt x="933" y="1472"/>
                      <a:pt x="934" y="1471"/>
                      <a:pt x="935" y="1471"/>
                    </a:cubicBezTo>
                    <a:cubicBezTo>
                      <a:pt x="935" y="1470"/>
                      <a:pt x="936" y="1469"/>
                      <a:pt x="936" y="1469"/>
                    </a:cubicBezTo>
                    <a:cubicBezTo>
                      <a:pt x="936" y="1469"/>
                      <a:pt x="936" y="1468"/>
                      <a:pt x="937" y="1468"/>
                    </a:cubicBezTo>
                    <a:cubicBezTo>
                      <a:pt x="937" y="1469"/>
                      <a:pt x="937" y="1469"/>
                      <a:pt x="938" y="1470"/>
                    </a:cubicBezTo>
                    <a:cubicBezTo>
                      <a:pt x="938" y="1471"/>
                      <a:pt x="938" y="1471"/>
                      <a:pt x="938" y="1473"/>
                    </a:cubicBezTo>
                    <a:cubicBezTo>
                      <a:pt x="938" y="1474"/>
                      <a:pt x="938" y="1474"/>
                      <a:pt x="938" y="1474"/>
                    </a:cubicBezTo>
                    <a:cubicBezTo>
                      <a:pt x="938" y="1474"/>
                      <a:pt x="938" y="1475"/>
                      <a:pt x="938" y="1475"/>
                    </a:cubicBezTo>
                    <a:cubicBezTo>
                      <a:pt x="934" y="1478"/>
                      <a:pt x="935" y="1481"/>
                      <a:pt x="936" y="1483"/>
                    </a:cubicBezTo>
                    <a:cubicBezTo>
                      <a:pt x="936" y="1484"/>
                      <a:pt x="936" y="1484"/>
                      <a:pt x="936" y="1485"/>
                    </a:cubicBezTo>
                    <a:cubicBezTo>
                      <a:pt x="936" y="1485"/>
                      <a:pt x="936" y="1485"/>
                      <a:pt x="936" y="1486"/>
                    </a:cubicBezTo>
                    <a:cubicBezTo>
                      <a:pt x="936" y="1486"/>
                      <a:pt x="936" y="1486"/>
                      <a:pt x="936" y="1487"/>
                    </a:cubicBezTo>
                    <a:cubicBezTo>
                      <a:pt x="936" y="1487"/>
                      <a:pt x="935" y="1487"/>
                      <a:pt x="935" y="1487"/>
                    </a:cubicBezTo>
                    <a:cubicBezTo>
                      <a:pt x="935" y="1487"/>
                      <a:pt x="935" y="1487"/>
                      <a:pt x="935" y="1488"/>
                    </a:cubicBezTo>
                    <a:cubicBezTo>
                      <a:pt x="934" y="1488"/>
                      <a:pt x="933" y="1489"/>
                      <a:pt x="932" y="1490"/>
                    </a:cubicBezTo>
                    <a:cubicBezTo>
                      <a:pt x="931" y="1491"/>
                      <a:pt x="931" y="1491"/>
                      <a:pt x="931" y="1491"/>
                    </a:cubicBezTo>
                    <a:cubicBezTo>
                      <a:pt x="930" y="1492"/>
                      <a:pt x="930" y="1493"/>
                      <a:pt x="929" y="1494"/>
                    </a:cubicBezTo>
                    <a:cubicBezTo>
                      <a:pt x="928" y="1495"/>
                      <a:pt x="928" y="1496"/>
                      <a:pt x="928" y="1497"/>
                    </a:cubicBezTo>
                    <a:cubicBezTo>
                      <a:pt x="928" y="1497"/>
                      <a:pt x="928" y="1498"/>
                      <a:pt x="928" y="1498"/>
                    </a:cubicBezTo>
                    <a:cubicBezTo>
                      <a:pt x="928" y="1499"/>
                      <a:pt x="927" y="1499"/>
                      <a:pt x="927" y="1499"/>
                    </a:cubicBezTo>
                    <a:cubicBezTo>
                      <a:pt x="926" y="1499"/>
                      <a:pt x="926" y="1499"/>
                      <a:pt x="925" y="1500"/>
                    </a:cubicBezTo>
                    <a:cubicBezTo>
                      <a:pt x="924" y="1500"/>
                      <a:pt x="924" y="1501"/>
                      <a:pt x="923" y="1503"/>
                    </a:cubicBezTo>
                    <a:cubicBezTo>
                      <a:pt x="922" y="1505"/>
                      <a:pt x="922" y="1508"/>
                      <a:pt x="923" y="1510"/>
                    </a:cubicBezTo>
                    <a:cubicBezTo>
                      <a:pt x="923" y="1512"/>
                      <a:pt x="923" y="1513"/>
                      <a:pt x="923" y="1515"/>
                    </a:cubicBezTo>
                    <a:cubicBezTo>
                      <a:pt x="922" y="1516"/>
                      <a:pt x="922" y="1516"/>
                      <a:pt x="920" y="1517"/>
                    </a:cubicBezTo>
                    <a:cubicBezTo>
                      <a:pt x="920" y="1517"/>
                      <a:pt x="920" y="1517"/>
                      <a:pt x="919" y="1517"/>
                    </a:cubicBezTo>
                    <a:cubicBezTo>
                      <a:pt x="919" y="1518"/>
                      <a:pt x="919" y="1518"/>
                      <a:pt x="918" y="1518"/>
                    </a:cubicBezTo>
                    <a:cubicBezTo>
                      <a:pt x="917" y="1519"/>
                      <a:pt x="916" y="1519"/>
                      <a:pt x="916" y="1520"/>
                    </a:cubicBezTo>
                    <a:cubicBezTo>
                      <a:pt x="915" y="1521"/>
                      <a:pt x="915" y="1521"/>
                      <a:pt x="915" y="1521"/>
                    </a:cubicBezTo>
                    <a:cubicBezTo>
                      <a:pt x="913" y="1523"/>
                      <a:pt x="912" y="1525"/>
                      <a:pt x="912" y="1527"/>
                    </a:cubicBezTo>
                    <a:cubicBezTo>
                      <a:pt x="911" y="1527"/>
                      <a:pt x="911" y="1527"/>
                      <a:pt x="911" y="1527"/>
                    </a:cubicBezTo>
                    <a:close/>
                    <a:moveTo>
                      <a:pt x="879" y="292"/>
                    </a:moveTo>
                    <a:cubicBezTo>
                      <a:pt x="878" y="293"/>
                      <a:pt x="876" y="294"/>
                      <a:pt x="875" y="295"/>
                    </a:cubicBezTo>
                    <a:cubicBezTo>
                      <a:pt x="875" y="295"/>
                      <a:pt x="875" y="294"/>
                      <a:pt x="874" y="294"/>
                    </a:cubicBezTo>
                    <a:cubicBezTo>
                      <a:pt x="874" y="294"/>
                      <a:pt x="873" y="294"/>
                      <a:pt x="872" y="294"/>
                    </a:cubicBezTo>
                    <a:cubicBezTo>
                      <a:pt x="872" y="294"/>
                      <a:pt x="871" y="294"/>
                      <a:pt x="871" y="294"/>
                    </a:cubicBezTo>
                    <a:cubicBezTo>
                      <a:pt x="870" y="294"/>
                      <a:pt x="870" y="293"/>
                      <a:pt x="870" y="293"/>
                    </a:cubicBezTo>
                    <a:cubicBezTo>
                      <a:pt x="870" y="293"/>
                      <a:pt x="871" y="293"/>
                      <a:pt x="871" y="293"/>
                    </a:cubicBezTo>
                    <a:cubicBezTo>
                      <a:pt x="872" y="293"/>
                      <a:pt x="873" y="293"/>
                      <a:pt x="873" y="293"/>
                    </a:cubicBezTo>
                    <a:cubicBezTo>
                      <a:pt x="876" y="294"/>
                      <a:pt x="876" y="294"/>
                      <a:pt x="876" y="294"/>
                    </a:cubicBezTo>
                    <a:cubicBezTo>
                      <a:pt x="876" y="294"/>
                      <a:pt x="876" y="291"/>
                      <a:pt x="876" y="291"/>
                    </a:cubicBezTo>
                    <a:cubicBezTo>
                      <a:pt x="877" y="291"/>
                      <a:pt x="877" y="291"/>
                      <a:pt x="878" y="291"/>
                    </a:cubicBezTo>
                    <a:cubicBezTo>
                      <a:pt x="878" y="291"/>
                      <a:pt x="879" y="291"/>
                      <a:pt x="879" y="291"/>
                    </a:cubicBezTo>
                    <a:cubicBezTo>
                      <a:pt x="880" y="291"/>
                      <a:pt x="880" y="291"/>
                      <a:pt x="881" y="290"/>
                    </a:cubicBezTo>
                    <a:cubicBezTo>
                      <a:pt x="880" y="291"/>
                      <a:pt x="880" y="291"/>
                      <a:pt x="879" y="292"/>
                    </a:cubicBezTo>
                    <a:close/>
                    <a:moveTo>
                      <a:pt x="858" y="204"/>
                    </a:moveTo>
                    <a:cubicBezTo>
                      <a:pt x="858" y="205"/>
                      <a:pt x="858" y="205"/>
                      <a:pt x="857" y="205"/>
                    </a:cubicBezTo>
                    <a:cubicBezTo>
                      <a:pt x="857" y="206"/>
                      <a:pt x="856" y="206"/>
                      <a:pt x="854" y="206"/>
                    </a:cubicBezTo>
                    <a:cubicBezTo>
                      <a:pt x="854" y="206"/>
                      <a:pt x="854" y="206"/>
                      <a:pt x="854" y="206"/>
                    </a:cubicBezTo>
                    <a:cubicBezTo>
                      <a:pt x="855" y="206"/>
                      <a:pt x="855" y="205"/>
                      <a:pt x="855" y="205"/>
                    </a:cubicBezTo>
                    <a:cubicBezTo>
                      <a:pt x="855" y="205"/>
                      <a:pt x="855" y="205"/>
                      <a:pt x="855" y="205"/>
                    </a:cubicBezTo>
                    <a:cubicBezTo>
                      <a:pt x="855" y="205"/>
                      <a:pt x="855" y="205"/>
                      <a:pt x="855" y="205"/>
                    </a:cubicBezTo>
                    <a:cubicBezTo>
                      <a:pt x="856" y="205"/>
                      <a:pt x="856" y="205"/>
                      <a:pt x="856" y="205"/>
                    </a:cubicBezTo>
                    <a:cubicBezTo>
                      <a:pt x="858" y="205"/>
                      <a:pt x="859" y="203"/>
                      <a:pt x="859" y="202"/>
                    </a:cubicBezTo>
                    <a:cubicBezTo>
                      <a:pt x="861" y="202"/>
                      <a:pt x="861" y="202"/>
                      <a:pt x="861" y="202"/>
                    </a:cubicBezTo>
                    <a:cubicBezTo>
                      <a:pt x="860" y="203"/>
                      <a:pt x="859" y="204"/>
                      <a:pt x="858" y="204"/>
                    </a:cubicBezTo>
                    <a:close/>
                  </a:path>
                </a:pathLst>
              </a:custGeom>
              <a:solidFill>
                <a:srgbClr val="92D050">
                  <a:alpha val="2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7" name="Freeform 22">
                <a:extLst>
                  <a:ext uri="{FF2B5EF4-FFF2-40B4-BE49-F238E27FC236}">
                    <a16:creationId xmlns:a16="http://schemas.microsoft.com/office/drawing/2014/main" id="{F8EF4C1B-8A8D-486F-8416-CD77077F0D13}"/>
                  </a:ext>
                </a:extLst>
              </p:cNvPr>
              <p:cNvSpPr>
                <a:spLocks/>
              </p:cNvSpPr>
              <p:nvPr/>
            </p:nvSpPr>
            <p:spPr bwMode="auto">
              <a:xfrm>
                <a:off x="3066" y="2713"/>
                <a:ext cx="282" cy="308"/>
              </a:xfrm>
              <a:custGeom>
                <a:avLst/>
                <a:gdLst>
                  <a:gd name="T0" fmla="*/ 182 w 184"/>
                  <a:gd name="T1" fmla="*/ 149 h 201"/>
                  <a:gd name="T2" fmla="*/ 176 w 184"/>
                  <a:gd name="T3" fmla="*/ 144 h 201"/>
                  <a:gd name="T4" fmla="*/ 171 w 184"/>
                  <a:gd name="T5" fmla="*/ 128 h 201"/>
                  <a:gd name="T6" fmla="*/ 179 w 184"/>
                  <a:gd name="T7" fmla="*/ 115 h 201"/>
                  <a:gd name="T8" fmla="*/ 175 w 184"/>
                  <a:gd name="T9" fmla="*/ 101 h 201"/>
                  <a:gd name="T10" fmla="*/ 152 w 184"/>
                  <a:gd name="T11" fmla="*/ 77 h 201"/>
                  <a:gd name="T12" fmla="*/ 130 w 184"/>
                  <a:gd name="T13" fmla="*/ 63 h 201"/>
                  <a:gd name="T14" fmla="*/ 109 w 184"/>
                  <a:gd name="T15" fmla="*/ 51 h 201"/>
                  <a:gd name="T16" fmla="*/ 93 w 184"/>
                  <a:gd name="T17" fmla="*/ 39 h 201"/>
                  <a:gd name="T18" fmla="*/ 78 w 184"/>
                  <a:gd name="T19" fmla="*/ 35 h 201"/>
                  <a:gd name="T20" fmla="*/ 69 w 184"/>
                  <a:gd name="T21" fmla="*/ 34 h 201"/>
                  <a:gd name="T22" fmla="*/ 35 w 184"/>
                  <a:gd name="T23" fmla="*/ 0 h 201"/>
                  <a:gd name="T24" fmla="*/ 23 w 184"/>
                  <a:gd name="T25" fmla="*/ 2 h 201"/>
                  <a:gd name="T26" fmla="*/ 23 w 184"/>
                  <a:gd name="T27" fmla="*/ 5 h 201"/>
                  <a:gd name="T28" fmla="*/ 13 w 184"/>
                  <a:gd name="T29" fmla="*/ 5 h 201"/>
                  <a:gd name="T30" fmla="*/ 7 w 184"/>
                  <a:gd name="T31" fmla="*/ 8 h 201"/>
                  <a:gd name="T32" fmla="*/ 3 w 184"/>
                  <a:gd name="T33" fmla="*/ 15 h 201"/>
                  <a:gd name="T34" fmla="*/ 2 w 184"/>
                  <a:gd name="T35" fmla="*/ 20 h 201"/>
                  <a:gd name="T36" fmla="*/ 7 w 184"/>
                  <a:gd name="T37" fmla="*/ 39 h 201"/>
                  <a:gd name="T38" fmla="*/ 5 w 184"/>
                  <a:gd name="T39" fmla="*/ 43 h 201"/>
                  <a:gd name="T40" fmla="*/ 4 w 184"/>
                  <a:gd name="T41" fmla="*/ 60 h 201"/>
                  <a:gd name="T42" fmla="*/ 2 w 184"/>
                  <a:gd name="T43" fmla="*/ 76 h 201"/>
                  <a:gd name="T44" fmla="*/ 7 w 184"/>
                  <a:gd name="T45" fmla="*/ 93 h 201"/>
                  <a:gd name="T46" fmla="*/ 11 w 184"/>
                  <a:gd name="T47" fmla="*/ 124 h 201"/>
                  <a:gd name="T48" fmla="*/ 10 w 184"/>
                  <a:gd name="T49" fmla="*/ 124 h 201"/>
                  <a:gd name="T50" fmla="*/ 6 w 184"/>
                  <a:gd name="T51" fmla="*/ 125 h 201"/>
                  <a:gd name="T52" fmla="*/ 14 w 184"/>
                  <a:gd name="T53" fmla="*/ 160 h 201"/>
                  <a:gd name="T54" fmla="*/ 20 w 184"/>
                  <a:gd name="T55" fmla="*/ 170 h 201"/>
                  <a:gd name="T56" fmla="*/ 30 w 184"/>
                  <a:gd name="T57" fmla="*/ 177 h 201"/>
                  <a:gd name="T58" fmla="*/ 33 w 184"/>
                  <a:gd name="T59" fmla="*/ 180 h 201"/>
                  <a:gd name="T60" fmla="*/ 42 w 184"/>
                  <a:gd name="T61" fmla="*/ 181 h 201"/>
                  <a:gd name="T62" fmla="*/ 50 w 184"/>
                  <a:gd name="T63" fmla="*/ 181 h 201"/>
                  <a:gd name="T64" fmla="*/ 54 w 184"/>
                  <a:gd name="T65" fmla="*/ 181 h 201"/>
                  <a:gd name="T66" fmla="*/ 59 w 184"/>
                  <a:gd name="T67" fmla="*/ 181 h 201"/>
                  <a:gd name="T68" fmla="*/ 70 w 184"/>
                  <a:gd name="T69" fmla="*/ 190 h 201"/>
                  <a:gd name="T70" fmla="*/ 77 w 184"/>
                  <a:gd name="T71" fmla="*/ 193 h 201"/>
                  <a:gd name="T72" fmla="*/ 83 w 184"/>
                  <a:gd name="T73" fmla="*/ 195 h 201"/>
                  <a:gd name="T74" fmla="*/ 91 w 184"/>
                  <a:gd name="T75" fmla="*/ 199 h 201"/>
                  <a:gd name="T76" fmla="*/ 97 w 184"/>
                  <a:gd name="T77" fmla="*/ 200 h 201"/>
                  <a:gd name="T78" fmla="*/ 107 w 184"/>
                  <a:gd name="T79" fmla="*/ 196 h 201"/>
                  <a:gd name="T80" fmla="*/ 114 w 184"/>
                  <a:gd name="T81" fmla="*/ 194 h 201"/>
                  <a:gd name="T82" fmla="*/ 120 w 184"/>
                  <a:gd name="T83" fmla="*/ 195 h 201"/>
                  <a:gd name="T84" fmla="*/ 124 w 184"/>
                  <a:gd name="T85" fmla="*/ 196 h 201"/>
                  <a:gd name="T86" fmla="*/ 132 w 184"/>
                  <a:gd name="T87" fmla="*/ 199 h 201"/>
                  <a:gd name="T88" fmla="*/ 134 w 184"/>
                  <a:gd name="T89" fmla="*/ 199 h 201"/>
                  <a:gd name="T90" fmla="*/ 145 w 184"/>
                  <a:gd name="T91" fmla="*/ 199 h 201"/>
                  <a:gd name="T92" fmla="*/ 152 w 184"/>
                  <a:gd name="T93" fmla="*/ 196 h 201"/>
                  <a:gd name="T94" fmla="*/ 155 w 184"/>
                  <a:gd name="T95" fmla="*/ 194 h 201"/>
                  <a:gd name="T96" fmla="*/ 159 w 184"/>
                  <a:gd name="T97" fmla="*/ 190 h 201"/>
                  <a:gd name="T98" fmla="*/ 166 w 184"/>
                  <a:gd name="T99" fmla="*/ 188 h 201"/>
                  <a:gd name="T100" fmla="*/ 171 w 184"/>
                  <a:gd name="T101" fmla="*/ 182 h 201"/>
                  <a:gd name="T102" fmla="*/ 177 w 184"/>
                  <a:gd name="T103" fmla="*/ 175 h 201"/>
                  <a:gd name="T104" fmla="*/ 178 w 184"/>
                  <a:gd name="T105" fmla="*/ 170 h 201"/>
                  <a:gd name="T106" fmla="*/ 180 w 184"/>
                  <a:gd name="T107" fmla="*/ 166 h 201"/>
                  <a:gd name="T108" fmla="*/ 183 w 184"/>
                  <a:gd name="T109" fmla="*/ 154 h 201"/>
                  <a:gd name="T110" fmla="*/ 184 w 184"/>
                  <a:gd name="T111" fmla="*/ 15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1">
                    <a:moveTo>
                      <a:pt x="184" y="151"/>
                    </a:moveTo>
                    <a:cubicBezTo>
                      <a:pt x="182" y="149"/>
                      <a:pt x="182" y="149"/>
                      <a:pt x="182" y="149"/>
                    </a:cubicBezTo>
                    <a:cubicBezTo>
                      <a:pt x="182" y="149"/>
                      <a:pt x="182" y="149"/>
                      <a:pt x="182" y="149"/>
                    </a:cubicBezTo>
                    <a:cubicBezTo>
                      <a:pt x="182" y="149"/>
                      <a:pt x="182" y="149"/>
                      <a:pt x="182" y="149"/>
                    </a:cubicBezTo>
                    <a:cubicBezTo>
                      <a:pt x="181" y="149"/>
                      <a:pt x="180" y="148"/>
                      <a:pt x="179" y="148"/>
                    </a:cubicBezTo>
                    <a:cubicBezTo>
                      <a:pt x="177" y="148"/>
                      <a:pt x="176" y="147"/>
                      <a:pt x="176" y="144"/>
                    </a:cubicBezTo>
                    <a:cubicBezTo>
                      <a:pt x="175" y="142"/>
                      <a:pt x="175" y="141"/>
                      <a:pt x="175" y="139"/>
                    </a:cubicBezTo>
                    <a:cubicBezTo>
                      <a:pt x="175" y="135"/>
                      <a:pt x="175" y="131"/>
                      <a:pt x="172" y="129"/>
                    </a:cubicBezTo>
                    <a:cubicBezTo>
                      <a:pt x="171" y="129"/>
                      <a:pt x="171" y="129"/>
                      <a:pt x="171" y="128"/>
                    </a:cubicBezTo>
                    <a:cubicBezTo>
                      <a:pt x="172" y="128"/>
                      <a:pt x="172" y="128"/>
                      <a:pt x="172" y="128"/>
                    </a:cubicBezTo>
                    <a:cubicBezTo>
                      <a:pt x="173" y="125"/>
                      <a:pt x="174" y="122"/>
                      <a:pt x="175" y="119"/>
                    </a:cubicBezTo>
                    <a:cubicBezTo>
                      <a:pt x="176" y="117"/>
                      <a:pt x="178" y="116"/>
                      <a:pt x="179" y="115"/>
                    </a:cubicBezTo>
                    <a:cubicBezTo>
                      <a:pt x="180" y="114"/>
                      <a:pt x="181" y="113"/>
                      <a:pt x="182" y="112"/>
                    </a:cubicBezTo>
                    <a:cubicBezTo>
                      <a:pt x="183" y="110"/>
                      <a:pt x="184" y="109"/>
                      <a:pt x="183" y="107"/>
                    </a:cubicBezTo>
                    <a:cubicBezTo>
                      <a:pt x="183" y="105"/>
                      <a:pt x="179" y="103"/>
                      <a:pt x="175" y="101"/>
                    </a:cubicBezTo>
                    <a:cubicBezTo>
                      <a:pt x="174" y="101"/>
                      <a:pt x="174" y="101"/>
                      <a:pt x="173" y="101"/>
                    </a:cubicBezTo>
                    <a:cubicBezTo>
                      <a:pt x="168" y="98"/>
                      <a:pt x="164" y="96"/>
                      <a:pt x="162" y="90"/>
                    </a:cubicBezTo>
                    <a:cubicBezTo>
                      <a:pt x="159" y="84"/>
                      <a:pt x="157" y="80"/>
                      <a:pt x="152" y="77"/>
                    </a:cubicBezTo>
                    <a:cubicBezTo>
                      <a:pt x="149" y="75"/>
                      <a:pt x="147" y="75"/>
                      <a:pt x="144" y="74"/>
                    </a:cubicBezTo>
                    <a:cubicBezTo>
                      <a:pt x="142" y="73"/>
                      <a:pt x="139" y="72"/>
                      <a:pt x="137" y="71"/>
                    </a:cubicBezTo>
                    <a:cubicBezTo>
                      <a:pt x="133" y="69"/>
                      <a:pt x="131" y="66"/>
                      <a:pt x="130" y="63"/>
                    </a:cubicBezTo>
                    <a:cubicBezTo>
                      <a:pt x="128" y="62"/>
                      <a:pt x="127" y="60"/>
                      <a:pt x="125" y="58"/>
                    </a:cubicBezTo>
                    <a:cubicBezTo>
                      <a:pt x="123" y="56"/>
                      <a:pt x="120" y="55"/>
                      <a:pt x="116" y="54"/>
                    </a:cubicBezTo>
                    <a:cubicBezTo>
                      <a:pt x="114" y="53"/>
                      <a:pt x="111" y="53"/>
                      <a:pt x="109" y="51"/>
                    </a:cubicBezTo>
                    <a:cubicBezTo>
                      <a:pt x="107" y="50"/>
                      <a:pt x="105" y="49"/>
                      <a:pt x="104" y="49"/>
                    </a:cubicBezTo>
                    <a:cubicBezTo>
                      <a:pt x="101" y="48"/>
                      <a:pt x="98" y="46"/>
                      <a:pt x="95" y="43"/>
                    </a:cubicBezTo>
                    <a:cubicBezTo>
                      <a:pt x="95" y="42"/>
                      <a:pt x="94" y="41"/>
                      <a:pt x="93" y="39"/>
                    </a:cubicBezTo>
                    <a:cubicBezTo>
                      <a:pt x="91" y="36"/>
                      <a:pt x="89" y="31"/>
                      <a:pt x="85" y="31"/>
                    </a:cubicBezTo>
                    <a:cubicBezTo>
                      <a:pt x="84" y="31"/>
                      <a:pt x="84" y="31"/>
                      <a:pt x="84" y="31"/>
                    </a:cubicBezTo>
                    <a:cubicBezTo>
                      <a:pt x="82" y="31"/>
                      <a:pt x="80" y="33"/>
                      <a:pt x="78" y="35"/>
                    </a:cubicBezTo>
                    <a:cubicBezTo>
                      <a:pt x="76" y="37"/>
                      <a:pt x="74" y="39"/>
                      <a:pt x="71" y="39"/>
                    </a:cubicBezTo>
                    <a:cubicBezTo>
                      <a:pt x="71" y="39"/>
                      <a:pt x="70" y="39"/>
                      <a:pt x="70" y="39"/>
                    </a:cubicBezTo>
                    <a:cubicBezTo>
                      <a:pt x="70" y="37"/>
                      <a:pt x="70" y="35"/>
                      <a:pt x="69" y="34"/>
                    </a:cubicBezTo>
                    <a:cubicBezTo>
                      <a:pt x="68" y="30"/>
                      <a:pt x="68" y="26"/>
                      <a:pt x="65" y="24"/>
                    </a:cubicBezTo>
                    <a:cubicBezTo>
                      <a:pt x="62" y="21"/>
                      <a:pt x="59" y="19"/>
                      <a:pt x="57" y="17"/>
                    </a:cubicBezTo>
                    <a:cubicBezTo>
                      <a:pt x="35" y="0"/>
                      <a:pt x="35" y="0"/>
                      <a:pt x="35" y="0"/>
                    </a:cubicBezTo>
                    <a:cubicBezTo>
                      <a:pt x="34" y="0"/>
                      <a:pt x="34" y="0"/>
                      <a:pt x="34" y="0"/>
                    </a:cubicBezTo>
                    <a:cubicBezTo>
                      <a:pt x="33" y="0"/>
                      <a:pt x="32" y="0"/>
                      <a:pt x="31" y="0"/>
                    </a:cubicBezTo>
                    <a:cubicBezTo>
                      <a:pt x="26" y="0"/>
                      <a:pt x="24" y="0"/>
                      <a:pt x="23" y="2"/>
                    </a:cubicBezTo>
                    <a:cubicBezTo>
                      <a:pt x="23" y="3"/>
                      <a:pt x="23" y="3"/>
                      <a:pt x="23" y="3"/>
                    </a:cubicBezTo>
                    <a:cubicBezTo>
                      <a:pt x="23" y="4"/>
                      <a:pt x="23" y="4"/>
                      <a:pt x="23" y="4"/>
                    </a:cubicBezTo>
                    <a:cubicBezTo>
                      <a:pt x="23" y="4"/>
                      <a:pt x="23" y="5"/>
                      <a:pt x="23" y="5"/>
                    </a:cubicBezTo>
                    <a:cubicBezTo>
                      <a:pt x="21" y="5"/>
                      <a:pt x="20" y="6"/>
                      <a:pt x="18" y="6"/>
                    </a:cubicBezTo>
                    <a:cubicBezTo>
                      <a:pt x="17" y="6"/>
                      <a:pt x="16" y="6"/>
                      <a:pt x="15" y="6"/>
                    </a:cubicBezTo>
                    <a:cubicBezTo>
                      <a:pt x="14" y="5"/>
                      <a:pt x="13" y="5"/>
                      <a:pt x="13" y="5"/>
                    </a:cubicBezTo>
                    <a:cubicBezTo>
                      <a:pt x="11" y="5"/>
                      <a:pt x="11" y="6"/>
                      <a:pt x="10" y="6"/>
                    </a:cubicBezTo>
                    <a:cubicBezTo>
                      <a:pt x="9" y="6"/>
                      <a:pt x="8" y="7"/>
                      <a:pt x="7" y="8"/>
                    </a:cubicBezTo>
                    <a:cubicBezTo>
                      <a:pt x="7" y="8"/>
                      <a:pt x="7" y="8"/>
                      <a:pt x="7" y="8"/>
                    </a:cubicBezTo>
                    <a:cubicBezTo>
                      <a:pt x="7" y="9"/>
                      <a:pt x="6" y="10"/>
                      <a:pt x="6" y="10"/>
                    </a:cubicBezTo>
                    <a:cubicBezTo>
                      <a:pt x="5" y="12"/>
                      <a:pt x="5" y="13"/>
                      <a:pt x="4" y="13"/>
                    </a:cubicBezTo>
                    <a:cubicBezTo>
                      <a:pt x="4" y="14"/>
                      <a:pt x="3" y="14"/>
                      <a:pt x="3" y="15"/>
                    </a:cubicBezTo>
                    <a:cubicBezTo>
                      <a:pt x="2" y="16"/>
                      <a:pt x="1" y="16"/>
                      <a:pt x="1" y="17"/>
                    </a:cubicBezTo>
                    <a:cubicBezTo>
                      <a:pt x="0" y="20"/>
                      <a:pt x="0" y="20"/>
                      <a:pt x="0" y="20"/>
                    </a:cubicBezTo>
                    <a:cubicBezTo>
                      <a:pt x="2" y="20"/>
                      <a:pt x="2" y="20"/>
                      <a:pt x="2" y="20"/>
                    </a:cubicBezTo>
                    <a:cubicBezTo>
                      <a:pt x="5" y="25"/>
                      <a:pt x="5" y="26"/>
                      <a:pt x="4" y="31"/>
                    </a:cubicBezTo>
                    <a:cubicBezTo>
                      <a:pt x="3" y="34"/>
                      <a:pt x="4" y="37"/>
                      <a:pt x="4" y="39"/>
                    </a:cubicBezTo>
                    <a:cubicBezTo>
                      <a:pt x="7" y="39"/>
                      <a:pt x="7" y="39"/>
                      <a:pt x="7" y="39"/>
                    </a:cubicBezTo>
                    <a:cubicBezTo>
                      <a:pt x="7" y="39"/>
                      <a:pt x="7" y="39"/>
                      <a:pt x="7" y="39"/>
                    </a:cubicBezTo>
                    <a:cubicBezTo>
                      <a:pt x="4" y="40"/>
                      <a:pt x="4" y="40"/>
                      <a:pt x="4" y="40"/>
                    </a:cubicBezTo>
                    <a:cubicBezTo>
                      <a:pt x="4" y="41"/>
                      <a:pt x="4" y="42"/>
                      <a:pt x="5" y="43"/>
                    </a:cubicBezTo>
                    <a:cubicBezTo>
                      <a:pt x="5" y="45"/>
                      <a:pt x="4" y="47"/>
                      <a:pt x="3" y="49"/>
                    </a:cubicBezTo>
                    <a:cubicBezTo>
                      <a:pt x="3" y="52"/>
                      <a:pt x="2" y="54"/>
                      <a:pt x="3" y="57"/>
                    </a:cubicBezTo>
                    <a:cubicBezTo>
                      <a:pt x="3" y="58"/>
                      <a:pt x="4" y="59"/>
                      <a:pt x="4" y="60"/>
                    </a:cubicBezTo>
                    <a:cubicBezTo>
                      <a:pt x="6" y="62"/>
                      <a:pt x="7" y="64"/>
                      <a:pt x="6" y="67"/>
                    </a:cubicBezTo>
                    <a:cubicBezTo>
                      <a:pt x="5" y="69"/>
                      <a:pt x="4" y="70"/>
                      <a:pt x="3" y="71"/>
                    </a:cubicBezTo>
                    <a:cubicBezTo>
                      <a:pt x="2" y="72"/>
                      <a:pt x="2" y="74"/>
                      <a:pt x="2" y="76"/>
                    </a:cubicBezTo>
                    <a:cubicBezTo>
                      <a:pt x="2" y="78"/>
                      <a:pt x="3" y="80"/>
                      <a:pt x="5" y="81"/>
                    </a:cubicBezTo>
                    <a:cubicBezTo>
                      <a:pt x="5" y="82"/>
                      <a:pt x="6" y="83"/>
                      <a:pt x="7" y="85"/>
                    </a:cubicBezTo>
                    <a:cubicBezTo>
                      <a:pt x="8" y="88"/>
                      <a:pt x="7" y="90"/>
                      <a:pt x="7" y="93"/>
                    </a:cubicBezTo>
                    <a:cubicBezTo>
                      <a:pt x="6" y="95"/>
                      <a:pt x="6" y="96"/>
                      <a:pt x="6" y="98"/>
                    </a:cubicBezTo>
                    <a:cubicBezTo>
                      <a:pt x="6" y="102"/>
                      <a:pt x="7" y="105"/>
                      <a:pt x="8" y="109"/>
                    </a:cubicBezTo>
                    <a:cubicBezTo>
                      <a:pt x="10" y="114"/>
                      <a:pt x="11" y="118"/>
                      <a:pt x="11" y="124"/>
                    </a:cubicBezTo>
                    <a:cubicBezTo>
                      <a:pt x="11" y="124"/>
                      <a:pt x="11" y="124"/>
                      <a:pt x="11" y="124"/>
                    </a:cubicBezTo>
                    <a:cubicBezTo>
                      <a:pt x="11" y="124"/>
                      <a:pt x="10" y="124"/>
                      <a:pt x="10" y="124"/>
                    </a:cubicBezTo>
                    <a:cubicBezTo>
                      <a:pt x="10" y="124"/>
                      <a:pt x="10" y="124"/>
                      <a:pt x="10" y="124"/>
                    </a:cubicBezTo>
                    <a:cubicBezTo>
                      <a:pt x="10" y="124"/>
                      <a:pt x="10" y="124"/>
                      <a:pt x="10" y="124"/>
                    </a:cubicBezTo>
                    <a:cubicBezTo>
                      <a:pt x="10" y="124"/>
                      <a:pt x="9" y="124"/>
                      <a:pt x="8" y="124"/>
                    </a:cubicBezTo>
                    <a:cubicBezTo>
                      <a:pt x="6" y="125"/>
                      <a:pt x="6" y="125"/>
                      <a:pt x="6" y="125"/>
                    </a:cubicBezTo>
                    <a:cubicBezTo>
                      <a:pt x="6" y="126"/>
                      <a:pt x="6" y="126"/>
                      <a:pt x="6" y="126"/>
                    </a:cubicBezTo>
                    <a:cubicBezTo>
                      <a:pt x="6" y="134"/>
                      <a:pt x="6" y="143"/>
                      <a:pt x="10" y="152"/>
                    </a:cubicBezTo>
                    <a:cubicBezTo>
                      <a:pt x="11" y="155"/>
                      <a:pt x="13" y="158"/>
                      <a:pt x="14" y="160"/>
                    </a:cubicBezTo>
                    <a:cubicBezTo>
                      <a:pt x="16" y="163"/>
                      <a:pt x="17" y="165"/>
                      <a:pt x="18" y="168"/>
                    </a:cubicBezTo>
                    <a:cubicBezTo>
                      <a:pt x="19" y="169"/>
                      <a:pt x="19" y="169"/>
                      <a:pt x="19" y="169"/>
                    </a:cubicBezTo>
                    <a:cubicBezTo>
                      <a:pt x="20" y="170"/>
                      <a:pt x="20" y="170"/>
                      <a:pt x="20" y="170"/>
                    </a:cubicBezTo>
                    <a:cubicBezTo>
                      <a:pt x="21" y="170"/>
                      <a:pt x="21" y="170"/>
                      <a:pt x="21" y="170"/>
                    </a:cubicBezTo>
                    <a:cubicBezTo>
                      <a:pt x="24" y="171"/>
                      <a:pt x="27" y="174"/>
                      <a:pt x="29" y="176"/>
                    </a:cubicBezTo>
                    <a:cubicBezTo>
                      <a:pt x="29" y="176"/>
                      <a:pt x="30" y="177"/>
                      <a:pt x="30" y="177"/>
                    </a:cubicBezTo>
                    <a:cubicBezTo>
                      <a:pt x="31" y="177"/>
                      <a:pt x="31" y="178"/>
                      <a:pt x="31" y="178"/>
                    </a:cubicBezTo>
                    <a:cubicBezTo>
                      <a:pt x="31" y="178"/>
                      <a:pt x="32" y="179"/>
                      <a:pt x="32" y="179"/>
                    </a:cubicBezTo>
                    <a:cubicBezTo>
                      <a:pt x="32" y="179"/>
                      <a:pt x="33" y="180"/>
                      <a:pt x="33" y="180"/>
                    </a:cubicBezTo>
                    <a:cubicBezTo>
                      <a:pt x="34" y="182"/>
                      <a:pt x="35" y="182"/>
                      <a:pt x="37" y="182"/>
                    </a:cubicBezTo>
                    <a:cubicBezTo>
                      <a:pt x="38" y="182"/>
                      <a:pt x="40" y="182"/>
                      <a:pt x="41" y="181"/>
                    </a:cubicBezTo>
                    <a:cubicBezTo>
                      <a:pt x="42" y="181"/>
                      <a:pt x="42" y="181"/>
                      <a:pt x="42" y="181"/>
                    </a:cubicBezTo>
                    <a:cubicBezTo>
                      <a:pt x="43" y="181"/>
                      <a:pt x="43" y="181"/>
                      <a:pt x="43" y="181"/>
                    </a:cubicBezTo>
                    <a:cubicBezTo>
                      <a:pt x="44" y="181"/>
                      <a:pt x="45" y="181"/>
                      <a:pt x="46" y="181"/>
                    </a:cubicBezTo>
                    <a:cubicBezTo>
                      <a:pt x="47" y="181"/>
                      <a:pt x="48" y="181"/>
                      <a:pt x="50" y="181"/>
                    </a:cubicBezTo>
                    <a:cubicBezTo>
                      <a:pt x="50" y="181"/>
                      <a:pt x="50" y="181"/>
                      <a:pt x="50" y="181"/>
                    </a:cubicBezTo>
                    <a:cubicBezTo>
                      <a:pt x="50" y="181"/>
                      <a:pt x="51" y="181"/>
                      <a:pt x="52" y="181"/>
                    </a:cubicBezTo>
                    <a:cubicBezTo>
                      <a:pt x="53" y="181"/>
                      <a:pt x="53" y="181"/>
                      <a:pt x="54" y="181"/>
                    </a:cubicBezTo>
                    <a:cubicBezTo>
                      <a:pt x="55" y="181"/>
                      <a:pt x="55" y="181"/>
                      <a:pt x="56" y="181"/>
                    </a:cubicBezTo>
                    <a:cubicBezTo>
                      <a:pt x="56" y="181"/>
                      <a:pt x="57" y="181"/>
                      <a:pt x="57" y="181"/>
                    </a:cubicBezTo>
                    <a:cubicBezTo>
                      <a:pt x="58" y="181"/>
                      <a:pt x="58" y="181"/>
                      <a:pt x="59" y="181"/>
                    </a:cubicBezTo>
                    <a:cubicBezTo>
                      <a:pt x="60" y="181"/>
                      <a:pt x="61" y="181"/>
                      <a:pt x="62" y="183"/>
                    </a:cubicBezTo>
                    <a:cubicBezTo>
                      <a:pt x="64" y="186"/>
                      <a:pt x="67" y="188"/>
                      <a:pt x="69" y="189"/>
                    </a:cubicBezTo>
                    <a:cubicBezTo>
                      <a:pt x="69" y="190"/>
                      <a:pt x="70" y="190"/>
                      <a:pt x="70" y="190"/>
                    </a:cubicBezTo>
                    <a:cubicBezTo>
                      <a:pt x="71" y="191"/>
                      <a:pt x="71" y="191"/>
                      <a:pt x="73" y="192"/>
                    </a:cubicBezTo>
                    <a:cubicBezTo>
                      <a:pt x="74" y="192"/>
                      <a:pt x="74" y="192"/>
                      <a:pt x="75" y="192"/>
                    </a:cubicBezTo>
                    <a:cubicBezTo>
                      <a:pt x="76" y="192"/>
                      <a:pt x="77" y="192"/>
                      <a:pt x="77" y="193"/>
                    </a:cubicBezTo>
                    <a:cubicBezTo>
                      <a:pt x="78" y="193"/>
                      <a:pt x="78" y="193"/>
                      <a:pt x="78" y="193"/>
                    </a:cubicBezTo>
                    <a:cubicBezTo>
                      <a:pt x="79" y="194"/>
                      <a:pt x="80" y="194"/>
                      <a:pt x="82" y="194"/>
                    </a:cubicBezTo>
                    <a:cubicBezTo>
                      <a:pt x="82" y="195"/>
                      <a:pt x="83" y="195"/>
                      <a:pt x="83" y="195"/>
                    </a:cubicBezTo>
                    <a:cubicBezTo>
                      <a:pt x="84" y="195"/>
                      <a:pt x="86" y="195"/>
                      <a:pt x="86" y="195"/>
                    </a:cubicBezTo>
                    <a:cubicBezTo>
                      <a:pt x="87" y="196"/>
                      <a:pt x="87" y="196"/>
                      <a:pt x="87" y="196"/>
                    </a:cubicBezTo>
                    <a:cubicBezTo>
                      <a:pt x="87" y="197"/>
                      <a:pt x="88" y="199"/>
                      <a:pt x="91" y="199"/>
                    </a:cubicBezTo>
                    <a:cubicBezTo>
                      <a:pt x="91" y="199"/>
                      <a:pt x="92" y="199"/>
                      <a:pt x="92" y="199"/>
                    </a:cubicBezTo>
                    <a:cubicBezTo>
                      <a:pt x="93" y="199"/>
                      <a:pt x="93" y="199"/>
                      <a:pt x="94" y="199"/>
                    </a:cubicBezTo>
                    <a:cubicBezTo>
                      <a:pt x="95" y="200"/>
                      <a:pt x="96" y="200"/>
                      <a:pt x="97" y="200"/>
                    </a:cubicBezTo>
                    <a:cubicBezTo>
                      <a:pt x="97" y="200"/>
                      <a:pt x="97" y="200"/>
                      <a:pt x="97" y="200"/>
                    </a:cubicBezTo>
                    <a:cubicBezTo>
                      <a:pt x="100" y="200"/>
                      <a:pt x="102" y="199"/>
                      <a:pt x="105" y="198"/>
                    </a:cubicBezTo>
                    <a:cubicBezTo>
                      <a:pt x="105" y="197"/>
                      <a:pt x="106" y="197"/>
                      <a:pt x="107" y="196"/>
                    </a:cubicBezTo>
                    <a:cubicBezTo>
                      <a:pt x="108" y="196"/>
                      <a:pt x="109" y="195"/>
                      <a:pt x="110" y="195"/>
                    </a:cubicBezTo>
                    <a:cubicBezTo>
                      <a:pt x="111" y="194"/>
                      <a:pt x="111" y="194"/>
                      <a:pt x="112" y="194"/>
                    </a:cubicBezTo>
                    <a:cubicBezTo>
                      <a:pt x="112" y="194"/>
                      <a:pt x="113" y="194"/>
                      <a:pt x="114" y="194"/>
                    </a:cubicBezTo>
                    <a:cubicBezTo>
                      <a:pt x="114" y="194"/>
                      <a:pt x="116" y="194"/>
                      <a:pt x="116" y="194"/>
                    </a:cubicBezTo>
                    <a:cubicBezTo>
                      <a:pt x="117" y="194"/>
                      <a:pt x="117" y="194"/>
                      <a:pt x="118" y="194"/>
                    </a:cubicBezTo>
                    <a:cubicBezTo>
                      <a:pt x="118" y="195"/>
                      <a:pt x="119" y="195"/>
                      <a:pt x="120" y="195"/>
                    </a:cubicBezTo>
                    <a:cubicBezTo>
                      <a:pt x="120" y="195"/>
                      <a:pt x="121" y="195"/>
                      <a:pt x="122" y="195"/>
                    </a:cubicBezTo>
                    <a:cubicBezTo>
                      <a:pt x="122" y="195"/>
                      <a:pt x="122" y="195"/>
                      <a:pt x="122" y="195"/>
                    </a:cubicBezTo>
                    <a:cubicBezTo>
                      <a:pt x="123" y="195"/>
                      <a:pt x="124" y="196"/>
                      <a:pt x="124" y="196"/>
                    </a:cubicBezTo>
                    <a:cubicBezTo>
                      <a:pt x="124" y="196"/>
                      <a:pt x="125" y="196"/>
                      <a:pt x="125" y="197"/>
                    </a:cubicBezTo>
                    <a:cubicBezTo>
                      <a:pt x="126" y="198"/>
                      <a:pt x="128" y="200"/>
                      <a:pt x="130" y="200"/>
                    </a:cubicBezTo>
                    <a:cubicBezTo>
                      <a:pt x="131" y="200"/>
                      <a:pt x="131" y="200"/>
                      <a:pt x="132" y="199"/>
                    </a:cubicBezTo>
                    <a:cubicBezTo>
                      <a:pt x="133" y="199"/>
                      <a:pt x="133" y="199"/>
                      <a:pt x="134" y="199"/>
                    </a:cubicBezTo>
                    <a:cubicBezTo>
                      <a:pt x="134" y="199"/>
                      <a:pt x="134" y="199"/>
                      <a:pt x="134" y="199"/>
                    </a:cubicBezTo>
                    <a:cubicBezTo>
                      <a:pt x="134" y="199"/>
                      <a:pt x="134" y="199"/>
                      <a:pt x="134" y="199"/>
                    </a:cubicBezTo>
                    <a:cubicBezTo>
                      <a:pt x="134" y="199"/>
                      <a:pt x="135" y="200"/>
                      <a:pt x="135" y="200"/>
                    </a:cubicBezTo>
                    <a:cubicBezTo>
                      <a:pt x="136" y="201"/>
                      <a:pt x="137" y="201"/>
                      <a:pt x="139" y="201"/>
                    </a:cubicBezTo>
                    <a:cubicBezTo>
                      <a:pt x="141" y="201"/>
                      <a:pt x="143" y="201"/>
                      <a:pt x="145" y="199"/>
                    </a:cubicBezTo>
                    <a:cubicBezTo>
                      <a:pt x="146" y="199"/>
                      <a:pt x="147" y="199"/>
                      <a:pt x="148" y="198"/>
                    </a:cubicBezTo>
                    <a:cubicBezTo>
                      <a:pt x="149" y="198"/>
                      <a:pt x="149" y="198"/>
                      <a:pt x="149" y="198"/>
                    </a:cubicBezTo>
                    <a:cubicBezTo>
                      <a:pt x="151" y="198"/>
                      <a:pt x="152" y="197"/>
                      <a:pt x="152" y="196"/>
                    </a:cubicBezTo>
                    <a:cubicBezTo>
                      <a:pt x="153" y="196"/>
                      <a:pt x="153" y="196"/>
                      <a:pt x="153" y="196"/>
                    </a:cubicBezTo>
                    <a:cubicBezTo>
                      <a:pt x="153" y="195"/>
                      <a:pt x="154" y="195"/>
                      <a:pt x="154" y="195"/>
                    </a:cubicBezTo>
                    <a:cubicBezTo>
                      <a:pt x="155" y="194"/>
                      <a:pt x="155" y="194"/>
                      <a:pt x="155" y="194"/>
                    </a:cubicBezTo>
                    <a:cubicBezTo>
                      <a:pt x="156" y="193"/>
                      <a:pt x="157" y="193"/>
                      <a:pt x="157" y="192"/>
                    </a:cubicBezTo>
                    <a:cubicBezTo>
                      <a:pt x="158" y="191"/>
                      <a:pt x="158" y="191"/>
                      <a:pt x="158" y="190"/>
                    </a:cubicBezTo>
                    <a:cubicBezTo>
                      <a:pt x="159" y="190"/>
                      <a:pt x="159" y="190"/>
                      <a:pt x="159" y="190"/>
                    </a:cubicBezTo>
                    <a:cubicBezTo>
                      <a:pt x="159" y="191"/>
                      <a:pt x="160" y="191"/>
                      <a:pt x="161" y="191"/>
                    </a:cubicBezTo>
                    <a:cubicBezTo>
                      <a:pt x="161" y="191"/>
                      <a:pt x="161" y="191"/>
                      <a:pt x="162" y="191"/>
                    </a:cubicBezTo>
                    <a:cubicBezTo>
                      <a:pt x="164" y="191"/>
                      <a:pt x="165" y="189"/>
                      <a:pt x="166" y="188"/>
                    </a:cubicBezTo>
                    <a:cubicBezTo>
                      <a:pt x="167" y="187"/>
                      <a:pt x="167" y="187"/>
                      <a:pt x="167" y="187"/>
                    </a:cubicBezTo>
                    <a:cubicBezTo>
                      <a:pt x="168" y="186"/>
                      <a:pt x="169" y="185"/>
                      <a:pt x="170" y="183"/>
                    </a:cubicBezTo>
                    <a:cubicBezTo>
                      <a:pt x="171" y="183"/>
                      <a:pt x="171" y="182"/>
                      <a:pt x="171" y="182"/>
                    </a:cubicBezTo>
                    <a:cubicBezTo>
                      <a:pt x="172" y="181"/>
                      <a:pt x="172" y="181"/>
                      <a:pt x="173" y="180"/>
                    </a:cubicBezTo>
                    <a:cubicBezTo>
                      <a:pt x="173" y="180"/>
                      <a:pt x="174" y="180"/>
                      <a:pt x="174" y="180"/>
                    </a:cubicBezTo>
                    <a:cubicBezTo>
                      <a:pt x="175" y="179"/>
                      <a:pt x="176" y="178"/>
                      <a:pt x="177" y="175"/>
                    </a:cubicBezTo>
                    <a:cubicBezTo>
                      <a:pt x="177" y="175"/>
                      <a:pt x="177" y="174"/>
                      <a:pt x="177" y="174"/>
                    </a:cubicBezTo>
                    <a:cubicBezTo>
                      <a:pt x="177" y="173"/>
                      <a:pt x="177" y="172"/>
                      <a:pt x="177" y="172"/>
                    </a:cubicBezTo>
                    <a:cubicBezTo>
                      <a:pt x="177" y="171"/>
                      <a:pt x="177" y="171"/>
                      <a:pt x="178" y="170"/>
                    </a:cubicBezTo>
                    <a:cubicBezTo>
                      <a:pt x="178" y="170"/>
                      <a:pt x="178" y="169"/>
                      <a:pt x="179" y="169"/>
                    </a:cubicBezTo>
                    <a:cubicBezTo>
                      <a:pt x="179" y="168"/>
                      <a:pt x="179" y="168"/>
                      <a:pt x="179" y="168"/>
                    </a:cubicBezTo>
                    <a:cubicBezTo>
                      <a:pt x="180" y="167"/>
                      <a:pt x="180" y="166"/>
                      <a:pt x="180" y="166"/>
                    </a:cubicBezTo>
                    <a:cubicBezTo>
                      <a:pt x="183" y="163"/>
                      <a:pt x="183" y="159"/>
                      <a:pt x="183" y="156"/>
                    </a:cubicBezTo>
                    <a:cubicBezTo>
                      <a:pt x="183" y="156"/>
                      <a:pt x="183" y="156"/>
                      <a:pt x="183" y="156"/>
                    </a:cubicBezTo>
                    <a:cubicBezTo>
                      <a:pt x="183" y="155"/>
                      <a:pt x="183" y="155"/>
                      <a:pt x="183" y="154"/>
                    </a:cubicBezTo>
                    <a:cubicBezTo>
                      <a:pt x="183" y="154"/>
                      <a:pt x="183" y="153"/>
                      <a:pt x="183" y="153"/>
                    </a:cubicBezTo>
                    <a:cubicBezTo>
                      <a:pt x="183" y="153"/>
                      <a:pt x="183" y="153"/>
                      <a:pt x="183" y="153"/>
                    </a:cubicBezTo>
                    <a:lnTo>
                      <a:pt x="184" y="151"/>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8" name="Freeform 23">
                <a:extLst>
                  <a:ext uri="{FF2B5EF4-FFF2-40B4-BE49-F238E27FC236}">
                    <a16:creationId xmlns:a16="http://schemas.microsoft.com/office/drawing/2014/main" id="{2CBC3420-5BF4-444D-ABCC-A93C4F947750}"/>
                  </a:ext>
                </a:extLst>
              </p:cNvPr>
              <p:cNvSpPr>
                <a:spLocks/>
              </p:cNvSpPr>
              <p:nvPr/>
            </p:nvSpPr>
            <p:spPr bwMode="auto">
              <a:xfrm>
                <a:off x="2266" y="1419"/>
                <a:ext cx="714" cy="835"/>
              </a:xfrm>
              <a:custGeom>
                <a:avLst/>
                <a:gdLst>
                  <a:gd name="T0" fmla="*/ 455 w 466"/>
                  <a:gd name="T1" fmla="*/ 330 h 545"/>
                  <a:gd name="T2" fmla="*/ 439 w 466"/>
                  <a:gd name="T3" fmla="*/ 316 h 545"/>
                  <a:gd name="T4" fmla="*/ 429 w 466"/>
                  <a:gd name="T5" fmla="*/ 281 h 545"/>
                  <a:gd name="T6" fmla="*/ 363 w 466"/>
                  <a:gd name="T7" fmla="*/ 272 h 545"/>
                  <a:gd name="T8" fmla="*/ 353 w 466"/>
                  <a:gd name="T9" fmla="*/ 207 h 545"/>
                  <a:gd name="T10" fmla="*/ 337 w 466"/>
                  <a:gd name="T11" fmla="*/ 167 h 545"/>
                  <a:gd name="T12" fmla="*/ 307 w 466"/>
                  <a:gd name="T13" fmla="*/ 160 h 545"/>
                  <a:gd name="T14" fmla="*/ 278 w 466"/>
                  <a:gd name="T15" fmla="*/ 144 h 545"/>
                  <a:gd name="T16" fmla="*/ 252 w 466"/>
                  <a:gd name="T17" fmla="*/ 133 h 545"/>
                  <a:gd name="T18" fmla="*/ 238 w 466"/>
                  <a:gd name="T19" fmla="*/ 126 h 545"/>
                  <a:gd name="T20" fmla="*/ 218 w 466"/>
                  <a:gd name="T21" fmla="*/ 117 h 545"/>
                  <a:gd name="T22" fmla="*/ 197 w 466"/>
                  <a:gd name="T23" fmla="*/ 115 h 545"/>
                  <a:gd name="T24" fmla="*/ 192 w 466"/>
                  <a:gd name="T25" fmla="*/ 107 h 545"/>
                  <a:gd name="T26" fmla="*/ 171 w 466"/>
                  <a:gd name="T27" fmla="*/ 92 h 545"/>
                  <a:gd name="T28" fmla="*/ 158 w 466"/>
                  <a:gd name="T29" fmla="*/ 64 h 545"/>
                  <a:gd name="T30" fmla="*/ 154 w 466"/>
                  <a:gd name="T31" fmla="*/ 36 h 545"/>
                  <a:gd name="T32" fmla="*/ 156 w 466"/>
                  <a:gd name="T33" fmla="*/ 8 h 545"/>
                  <a:gd name="T34" fmla="*/ 147 w 466"/>
                  <a:gd name="T35" fmla="*/ 4 h 545"/>
                  <a:gd name="T36" fmla="*/ 135 w 466"/>
                  <a:gd name="T37" fmla="*/ 1 h 545"/>
                  <a:gd name="T38" fmla="*/ 98 w 466"/>
                  <a:gd name="T39" fmla="*/ 16 h 545"/>
                  <a:gd name="T40" fmla="*/ 66 w 466"/>
                  <a:gd name="T41" fmla="*/ 41 h 545"/>
                  <a:gd name="T42" fmla="*/ 43 w 466"/>
                  <a:gd name="T43" fmla="*/ 56 h 545"/>
                  <a:gd name="T44" fmla="*/ 33 w 466"/>
                  <a:gd name="T45" fmla="*/ 53 h 545"/>
                  <a:gd name="T46" fmla="*/ 6 w 466"/>
                  <a:gd name="T47" fmla="*/ 55 h 545"/>
                  <a:gd name="T48" fmla="*/ 33 w 466"/>
                  <a:gd name="T49" fmla="*/ 130 h 545"/>
                  <a:gd name="T50" fmla="*/ 36 w 466"/>
                  <a:gd name="T51" fmla="*/ 176 h 545"/>
                  <a:gd name="T52" fmla="*/ 33 w 466"/>
                  <a:gd name="T53" fmla="*/ 200 h 545"/>
                  <a:gd name="T54" fmla="*/ 28 w 466"/>
                  <a:gd name="T55" fmla="*/ 241 h 545"/>
                  <a:gd name="T56" fmla="*/ 46 w 466"/>
                  <a:gd name="T57" fmla="*/ 279 h 545"/>
                  <a:gd name="T58" fmla="*/ 28 w 466"/>
                  <a:gd name="T59" fmla="*/ 310 h 545"/>
                  <a:gd name="T60" fmla="*/ 33 w 466"/>
                  <a:gd name="T61" fmla="*/ 327 h 545"/>
                  <a:gd name="T62" fmla="*/ 44 w 466"/>
                  <a:gd name="T63" fmla="*/ 342 h 545"/>
                  <a:gd name="T64" fmla="*/ 50 w 466"/>
                  <a:gd name="T65" fmla="*/ 352 h 545"/>
                  <a:gd name="T66" fmla="*/ 64 w 466"/>
                  <a:gd name="T67" fmla="*/ 387 h 545"/>
                  <a:gd name="T68" fmla="*/ 76 w 466"/>
                  <a:gd name="T69" fmla="*/ 410 h 545"/>
                  <a:gd name="T70" fmla="*/ 72 w 466"/>
                  <a:gd name="T71" fmla="*/ 432 h 545"/>
                  <a:gd name="T72" fmla="*/ 84 w 466"/>
                  <a:gd name="T73" fmla="*/ 455 h 545"/>
                  <a:gd name="T74" fmla="*/ 94 w 466"/>
                  <a:gd name="T75" fmla="*/ 472 h 545"/>
                  <a:gd name="T76" fmla="*/ 109 w 466"/>
                  <a:gd name="T77" fmla="*/ 511 h 545"/>
                  <a:gd name="T78" fmla="*/ 117 w 466"/>
                  <a:gd name="T79" fmla="*/ 534 h 545"/>
                  <a:gd name="T80" fmla="*/ 135 w 466"/>
                  <a:gd name="T81" fmla="*/ 543 h 545"/>
                  <a:gd name="T82" fmla="*/ 145 w 466"/>
                  <a:gd name="T83" fmla="*/ 536 h 545"/>
                  <a:gd name="T84" fmla="*/ 169 w 466"/>
                  <a:gd name="T85" fmla="*/ 508 h 545"/>
                  <a:gd name="T86" fmla="*/ 186 w 466"/>
                  <a:gd name="T87" fmla="*/ 511 h 545"/>
                  <a:gd name="T88" fmla="*/ 217 w 466"/>
                  <a:gd name="T89" fmla="*/ 513 h 545"/>
                  <a:gd name="T90" fmla="*/ 245 w 466"/>
                  <a:gd name="T91" fmla="*/ 530 h 545"/>
                  <a:gd name="T92" fmla="*/ 253 w 466"/>
                  <a:gd name="T93" fmla="*/ 510 h 545"/>
                  <a:gd name="T94" fmla="*/ 292 w 466"/>
                  <a:gd name="T95" fmla="*/ 509 h 545"/>
                  <a:gd name="T96" fmla="*/ 302 w 466"/>
                  <a:gd name="T97" fmla="*/ 504 h 545"/>
                  <a:gd name="T98" fmla="*/ 323 w 466"/>
                  <a:gd name="T99" fmla="*/ 412 h 545"/>
                  <a:gd name="T100" fmla="*/ 379 w 466"/>
                  <a:gd name="T101" fmla="*/ 398 h 545"/>
                  <a:gd name="T102" fmla="*/ 426 w 466"/>
                  <a:gd name="T103" fmla="*/ 404 h 545"/>
                  <a:gd name="T104" fmla="*/ 447 w 466"/>
                  <a:gd name="T105" fmla="*/ 419 h 545"/>
                  <a:gd name="T106" fmla="*/ 457 w 466"/>
                  <a:gd name="T107" fmla="*/ 420 h 545"/>
                  <a:gd name="T108" fmla="*/ 461 w 466"/>
                  <a:gd name="T109" fmla="*/ 385 h 545"/>
                  <a:gd name="T110" fmla="*/ 464 w 466"/>
                  <a:gd name="T111" fmla="*/ 35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545">
                    <a:moveTo>
                      <a:pt x="464" y="349"/>
                    </a:moveTo>
                    <a:cubicBezTo>
                      <a:pt x="463" y="349"/>
                      <a:pt x="462" y="348"/>
                      <a:pt x="462" y="347"/>
                    </a:cubicBezTo>
                    <a:cubicBezTo>
                      <a:pt x="461" y="345"/>
                      <a:pt x="460" y="344"/>
                      <a:pt x="460" y="342"/>
                    </a:cubicBezTo>
                    <a:cubicBezTo>
                      <a:pt x="460" y="340"/>
                      <a:pt x="460" y="339"/>
                      <a:pt x="459" y="338"/>
                    </a:cubicBezTo>
                    <a:cubicBezTo>
                      <a:pt x="458" y="336"/>
                      <a:pt x="458" y="336"/>
                      <a:pt x="458" y="336"/>
                    </a:cubicBezTo>
                    <a:cubicBezTo>
                      <a:pt x="457" y="334"/>
                      <a:pt x="456" y="333"/>
                      <a:pt x="455" y="330"/>
                    </a:cubicBezTo>
                    <a:cubicBezTo>
                      <a:pt x="455" y="325"/>
                      <a:pt x="452" y="324"/>
                      <a:pt x="449" y="324"/>
                    </a:cubicBezTo>
                    <a:cubicBezTo>
                      <a:pt x="446" y="323"/>
                      <a:pt x="444" y="323"/>
                      <a:pt x="442" y="321"/>
                    </a:cubicBezTo>
                    <a:cubicBezTo>
                      <a:pt x="441" y="320"/>
                      <a:pt x="441" y="319"/>
                      <a:pt x="440" y="318"/>
                    </a:cubicBezTo>
                    <a:cubicBezTo>
                      <a:pt x="440" y="318"/>
                      <a:pt x="440" y="317"/>
                      <a:pt x="439" y="317"/>
                    </a:cubicBezTo>
                    <a:cubicBezTo>
                      <a:pt x="439" y="317"/>
                      <a:pt x="439" y="317"/>
                      <a:pt x="439" y="317"/>
                    </a:cubicBezTo>
                    <a:cubicBezTo>
                      <a:pt x="439" y="316"/>
                      <a:pt x="439" y="316"/>
                      <a:pt x="439" y="316"/>
                    </a:cubicBezTo>
                    <a:cubicBezTo>
                      <a:pt x="439" y="316"/>
                      <a:pt x="438" y="316"/>
                      <a:pt x="437" y="316"/>
                    </a:cubicBezTo>
                    <a:cubicBezTo>
                      <a:pt x="437" y="316"/>
                      <a:pt x="436" y="316"/>
                      <a:pt x="435" y="315"/>
                    </a:cubicBezTo>
                    <a:cubicBezTo>
                      <a:pt x="432" y="314"/>
                      <a:pt x="431" y="311"/>
                      <a:pt x="430" y="308"/>
                    </a:cubicBezTo>
                    <a:cubicBezTo>
                      <a:pt x="428" y="304"/>
                      <a:pt x="425" y="295"/>
                      <a:pt x="425" y="289"/>
                    </a:cubicBezTo>
                    <a:cubicBezTo>
                      <a:pt x="426" y="287"/>
                      <a:pt x="426" y="285"/>
                      <a:pt x="427" y="283"/>
                    </a:cubicBezTo>
                    <a:cubicBezTo>
                      <a:pt x="428" y="282"/>
                      <a:pt x="428" y="282"/>
                      <a:pt x="429" y="281"/>
                    </a:cubicBezTo>
                    <a:cubicBezTo>
                      <a:pt x="430" y="277"/>
                      <a:pt x="430" y="275"/>
                      <a:pt x="429" y="274"/>
                    </a:cubicBezTo>
                    <a:cubicBezTo>
                      <a:pt x="428" y="273"/>
                      <a:pt x="426" y="272"/>
                      <a:pt x="422" y="272"/>
                    </a:cubicBezTo>
                    <a:cubicBezTo>
                      <a:pt x="420" y="272"/>
                      <a:pt x="420" y="272"/>
                      <a:pt x="420" y="272"/>
                    </a:cubicBezTo>
                    <a:cubicBezTo>
                      <a:pt x="409" y="272"/>
                      <a:pt x="398" y="272"/>
                      <a:pt x="387" y="272"/>
                    </a:cubicBezTo>
                    <a:cubicBezTo>
                      <a:pt x="364" y="272"/>
                      <a:pt x="364" y="272"/>
                      <a:pt x="364" y="272"/>
                    </a:cubicBezTo>
                    <a:cubicBezTo>
                      <a:pt x="363" y="272"/>
                      <a:pt x="363" y="272"/>
                      <a:pt x="363" y="272"/>
                    </a:cubicBezTo>
                    <a:cubicBezTo>
                      <a:pt x="358" y="238"/>
                      <a:pt x="358" y="238"/>
                      <a:pt x="358" y="238"/>
                    </a:cubicBezTo>
                    <a:cubicBezTo>
                      <a:pt x="343" y="224"/>
                      <a:pt x="343" y="224"/>
                      <a:pt x="343" y="224"/>
                    </a:cubicBezTo>
                    <a:cubicBezTo>
                      <a:pt x="343" y="224"/>
                      <a:pt x="343" y="223"/>
                      <a:pt x="343" y="223"/>
                    </a:cubicBezTo>
                    <a:cubicBezTo>
                      <a:pt x="343" y="223"/>
                      <a:pt x="343" y="223"/>
                      <a:pt x="344" y="223"/>
                    </a:cubicBezTo>
                    <a:cubicBezTo>
                      <a:pt x="353" y="223"/>
                      <a:pt x="353" y="223"/>
                      <a:pt x="353" y="223"/>
                    </a:cubicBezTo>
                    <a:cubicBezTo>
                      <a:pt x="353" y="207"/>
                      <a:pt x="353" y="207"/>
                      <a:pt x="353" y="207"/>
                    </a:cubicBezTo>
                    <a:cubicBezTo>
                      <a:pt x="353" y="206"/>
                      <a:pt x="353" y="204"/>
                      <a:pt x="352" y="202"/>
                    </a:cubicBezTo>
                    <a:cubicBezTo>
                      <a:pt x="351" y="200"/>
                      <a:pt x="350" y="198"/>
                      <a:pt x="349" y="196"/>
                    </a:cubicBezTo>
                    <a:cubicBezTo>
                      <a:pt x="347" y="193"/>
                      <a:pt x="346" y="191"/>
                      <a:pt x="345" y="188"/>
                    </a:cubicBezTo>
                    <a:cubicBezTo>
                      <a:pt x="343" y="185"/>
                      <a:pt x="344" y="184"/>
                      <a:pt x="345" y="182"/>
                    </a:cubicBezTo>
                    <a:cubicBezTo>
                      <a:pt x="345" y="181"/>
                      <a:pt x="346" y="180"/>
                      <a:pt x="346" y="179"/>
                    </a:cubicBezTo>
                    <a:cubicBezTo>
                      <a:pt x="348" y="174"/>
                      <a:pt x="342" y="170"/>
                      <a:pt x="337" y="167"/>
                    </a:cubicBezTo>
                    <a:cubicBezTo>
                      <a:pt x="335" y="166"/>
                      <a:pt x="334" y="165"/>
                      <a:pt x="333" y="165"/>
                    </a:cubicBezTo>
                    <a:cubicBezTo>
                      <a:pt x="329" y="162"/>
                      <a:pt x="326" y="159"/>
                      <a:pt x="321" y="159"/>
                    </a:cubicBezTo>
                    <a:cubicBezTo>
                      <a:pt x="320" y="159"/>
                      <a:pt x="320" y="159"/>
                      <a:pt x="320" y="159"/>
                    </a:cubicBezTo>
                    <a:cubicBezTo>
                      <a:pt x="319" y="159"/>
                      <a:pt x="317" y="159"/>
                      <a:pt x="315" y="160"/>
                    </a:cubicBezTo>
                    <a:cubicBezTo>
                      <a:pt x="313" y="160"/>
                      <a:pt x="312" y="160"/>
                      <a:pt x="310" y="160"/>
                    </a:cubicBezTo>
                    <a:cubicBezTo>
                      <a:pt x="309" y="160"/>
                      <a:pt x="308" y="160"/>
                      <a:pt x="307" y="160"/>
                    </a:cubicBezTo>
                    <a:cubicBezTo>
                      <a:pt x="305" y="160"/>
                      <a:pt x="304" y="160"/>
                      <a:pt x="302" y="159"/>
                    </a:cubicBezTo>
                    <a:cubicBezTo>
                      <a:pt x="298" y="159"/>
                      <a:pt x="295" y="159"/>
                      <a:pt x="293" y="158"/>
                    </a:cubicBezTo>
                    <a:cubicBezTo>
                      <a:pt x="290" y="157"/>
                      <a:pt x="286" y="152"/>
                      <a:pt x="284" y="150"/>
                    </a:cubicBezTo>
                    <a:cubicBezTo>
                      <a:pt x="284" y="149"/>
                      <a:pt x="283" y="148"/>
                      <a:pt x="283" y="147"/>
                    </a:cubicBezTo>
                    <a:cubicBezTo>
                      <a:pt x="282" y="146"/>
                      <a:pt x="282" y="145"/>
                      <a:pt x="281" y="145"/>
                    </a:cubicBezTo>
                    <a:cubicBezTo>
                      <a:pt x="280" y="144"/>
                      <a:pt x="280" y="144"/>
                      <a:pt x="278" y="144"/>
                    </a:cubicBezTo>
                    <a:cubicBezTo>
                      <a:pt x="278" y="144"/>
                      <a:pt x="278" y="144"/>
                      <a:pt x="277" y="144"/>
                    </a:cubicBezTo>
                    <a:cubicBezTo>
                      <a:pt x="277" y="144"/>
                      <a:pt x="276" y="144"/>
                      <a:pt x="275" y="144"/>
                    </a:cubicBezTo>
                    <a:cubicBezTo>
                      <a:pt x="275" y="144"/>
                      <a:pt x="275" y="144"/>
                      <a:pt x="275" y="144"/>
                    </a:cubicBezTo>
                    <a:cubicBezTo>
                      <a:pt x="272" y="144"/>
                      <a:pt x="268" y="142"/>
                      <a:pt x="263" y="139"/>
                    </a:cubicBezTo>
                    <a:cubicBezTo>
                      <a:pt x="262" y="138"/>
                      <a:pt x="260" y="138"/>
                      <a:pt x="259" y="137"/>
                    </a:cubicBezTo>
                    <a:cubicBezTo>
                      <a:pt x="257" y="136"/>
                      <a:pt x="254" y="135"/>
                      <a:pt x="252" y="133"/>
                    </a:cubicBezTo>
                    <a:cubicBezTo>
                      <a:pt x="251" y="132"/>
                      <a:pt x="250" y="130"/>
                      <a:pt x="249" y="129"/>
                    </a:cubicBezTo>
                    <a:cubicBezTo>
                      <a:pt x="246" y="125"/>
                      <a:pt x="245" y="124"/>
                      <a:pt x="244" y="123"/>
                    </a:cubicBezTo>
                    <a:cubicBezTo>
                      <a:pt x="243" y="126"/>
                      <a:pt x="243" y="126"/>
                      <a:pt x="243" y="126"/>
                    </a:cubicBezTo>
                    <a:cubicBezTo>
                      <a:pt x="241" y="125"/>
                      <a:pt x="241" y="125"/>
                      <a:pt x="241" y="125"/>
                    </a:cubicBezTo>
                    <a:cubicBezTo>
                      <a:pt x="240" y="126"/>
                      <a:pt x="239" y="126"/>
                      <a:pt x="238" y="126"/>
                    </a:cubicBezTo>
                    <a:cubicBezTo>
                      <a:pt x="238" y="126"/>
                      <a:pt x="238" y="126"/>
                      <a:pt x="238" y="126"/>
                    </a:cubicBezTo>
                    <a:cubicBezTo>
                      <a:pt x="236" y="126"/>
                      <a:pt x="235" y="125"/>
                      <a:pt x="234" y="124"/>
                    </a:cubicBezTo>
                    <a:cubicBezTo>
                      <a:pt x="234" y="123"/>
                      <a:pt x="233" y="123"/>
                      <a:pt x="233" y="122"/>
                    </a:cubicBezTo>
                    <a:cubicBezTo>
                      <a:pt x="232" y="121"/>
                      <a:pt x="232" y="121"/>
                      <a:pt x="232" y="121"/>
                    </a:cubicBezTo>
                    <a:cubicBezTo>
                      <a:pt x="226" y="116"/>
                      <a:pt x="224" y="115"/>
                      <a:pt x="223" y="115"/>
                    </a:cubicBezTo>
                    <a:cubicBezTo>
                      <a:pt x="222" y="115"/>
                      <a:pt x="222" y="115"/>
                      <a:pt x="222" y="115"/>
                    </a:cubicBezTo>
                    <a:cubicBezTo>
                      <a:pt x="220" y="115"/>
                      <a:pt x="219" y="116"/>
                      <a:pt x="218" y="117"/>
                    </a:cubicBezTo>
                    <a:cubicBezTo>
                      <a:pt x="217" y="118"/>
                      <a:pt x="215" y="119"/>
                      <a:pt x="213" y="119"/>
                    </a:cubicBezTo>
                    <a:cubicBezTo>
                      <a:pt x="213" y="119"/>
                      <a:pt x="212" y="119"/>
                      <a:pt x="211" y="118"/>
                    </a:cubicBezTo>
                    <a:cubicBezTo>
                      <a:pt x="210" y="118"/>
                      <a:pt x="209" y="117"/>
                      <a:pt x="209" y="117"/>
                    </a:cubicBezTo>
                    <a:cubicBezTo>
                      <a:pt x="207" y="116"/>
                      <a:pt x="206" y="116"/>
                      <a:pt x="204" y="116"/>
                    </a:cubicBezTo>
                    <a:cubicBezTo>
                      <a:pt x="204" y="115"/>
                      <a:pt x="203" y="115"/>
                      <a:pt x="201" y="115"/>
                    </a:cubicBezTo>
                    <a:cubicBezTo>
                      <a:pt x="200" y="115"/>
                      <a:pt x="198" y="115"/>
                      <a:pt x="197" y="115"/>
                    </a:cubicBezTo>
                    <a:cubicBezTo>
                      <a:pt x="194" y="114"/>
                      <a:pt x="194" y="113"/>
                      <a:pt x="194" y="112"/>
                    </a:cubicBezTo>
                    <a:cubicBezTo>
                      <a:pt x="194" y="111"/>
                      <a:pt x="194" y="110"/>
                      <a:pt x="194" y="109"/>
                    </a:cubicBezTo>
                    <a:cubicBezTo>
                      <a:pt x="194" y="108"/>
                      <a:pt x="193" y="108"/>
                      <a:pt x="193" y="107"/>
                    </a:cubicBezTo>
                    <a:cubicBezTo>
                      <a:pt x="193" y="107"/>
                      <a:pt x="193" y="107"/>
                      <a:pt x="193" y="107"/>
                    </a:cubicBezTo>
                    <a:cubicBezTo>
                      <a:pt x="193" y="107"/>
                      <a:pt x="193" y="107"/>
                      <a:pt x="193" y="107"/>
                    </a:cubicBezTo>
                    <a:cubicBezTo>
                      <a:pt x="192" y="107"/>
                      <a:pt x="192" y="107"/>
                      <a:pt x="192" y="107"/>
                    </a:cubicBezTo>
                    <a:cubicBezTo>
                      <a:pt x="191" y="106"/>
                      <a:pt x="190" y="106"/>
                      <a:pt x="190" y="105"/>
                    </a:cubicBezTo>
                    <a:cubicBezTo>
                      <a:pt x="189" y="105"/>
                      <a:pt x="188" y="104"/>
                      <a:pt x="186" y="103"/>
                    </a:cubicBezTo>
                    <a:cubicBezTo>
                      <a:pt x="184" y="101"/>
                      <a:pt x="182" y="99"/>
                      <a:pt x="179" y="98"/>
                    </a:cubicBezTo>
                    <a:cubicBezTo>
                      <a:pt x="178" y="97"/>
                      <a:pt x="177" y="97"/>
                      <a:pt x="177" y="97"/>
                    </a:cubicBezTo>
                    <a:cubicBezTo>
                      <a:pt x="175" y="97"/>
                      <a:pt x="174" y="96"/>
                      <a:pt x="173" y="95"/>
                    </a:cubicBezTo>
                    <a:cubicBezTo>
                      <a:pt x="172" y="95"/>
                      <a:pt x="171" y="93"/>
                      <a:pt x="171" y="92"/>
                    </a:cubicBezTo>
                    <a:cubicBezTo>
                      <a:pt x="170" y="91"/>
                      <a:pt x="170" y="91"/>
                      <a:pt x="170" y="90"/>
                    </a:cubicBezTo>
                    <a:cubicBezTo>
                      <a:pt x="168" y="88"/>
                      <a:pt x="168" y="88"/>
                      <a:pt x="168" y="88"/>
                    </a:cubicBezTo>
                    <a:cubicBezTo>
                      <a:pt x="163" y="83"/>
                      <a:pt x="159" y="77"/>
                      <a:pt x="158" y="71"/>
                    </a:cubicBezTo>
                    <a:cubicBezTo>
                      <a:pt x="158" y="70"/>
                      <a:pt x="159" y="69"/>
                      <a:pt x="159" y="68"/>
                    </a:cubicBezTo>
                    <a:cubicBezTo>
                      <a:pt x="159" y="68"/>
                      <a:pt x="159" y="67"/>
                      <a:pt x="159" y="66"/>
                    </a:cubicBezTo>
                    <a:cubicBezTo>
                      <a:pt x="159" y="66"/>
                      <a:pt x="159" y="65"/>
                      <a:pt x="158" y="64"/>
                    </a:cubicBezTo>
                    <a:cubicBezTo>
                      <a:pt x="158" y="64"/>
                      <a:pt x="158" y="63"/>
                      <a:pt x="157" y="63"/>
                    </a:cubicBezTo>
                    <a:cubicBezTo>
                      <a:pt x="157" y="60"/>
                      <a:pt x="157" y="58"/>
                      <a:pt x="158" y="55"/>
                    </a:cubicBezTo>
                    <a:cubicBezTo>
                      <a:pt x="158" y="54"/>
                      <a:pt x="158" y="53"/>
                      <a:pt x="158" y="52"/>
                    </a:cubicBezTo>
                    <a:cubicBezTo>
                      <a:pt x="158" y="49"/>
                      <a:pt x="158" y="45"/>
                      <a:pt x="157" y="43"/>
                    </a:cubicBezTo>
                    <a:cubicBezTo>
                      <a:pt x="157" y="42"/>
                      <a:pt x="156" y="41"/>
                      <a:pt x="156" y="40"/>
                    </a:cubicBezTo>
                    <a:cubicBezTo>
                      <a:pt x="155" y="39"/>
                      <a:pt x="154" y="38"/>
                      <a:pt x="154" y="36"/>
                    </a:cubicBezTo>
                    <a:cubicBezTo>
                      <a:pt x="154" y="34"/>
                      <a:pt x="155" y="29"/>
                      <a:pt x="156" y="27"/>
                    </a:cubicBezTo>
                    <a:cubicBezTo>
                      <a:pt x="156" y="26"/>
                      <a:pt x="157" y="25"/>
                      <a:pt x="157" y="25"/>
                    </a:cubicBezTo>
                    <a:cubicBezTo>
                      <a:pt x="158" y="23"/>
                      <a:pt x="159" y="22"/>
                      <a:pt x="159" y="20"/>
                    </a:cubicBezTo>
                    <a:cubicBezTo>
                      <a:pt x="158" y="18"/>
                      <a:pt x="158" y="17"/>
                      <a:pt x="157" y="16"/>
                    </a:cubicBezTo>
                    <a:cubicBezTo>
                      <a:pt x="157" y="15"/>
                      <a:pt x="156" y="14"/>
                      <a:pt x="156" y="12"/>
                    </a:cubicBezTo>
                    <a:cubicBezTo>
                      <a:pt x="156" y="11"/>
                      <a:pt x="156" y="9"/>
                      <a:pt x="156" y="8"/>
                    </a:cubicBezTo>
                    <a:cubicBezTo>
                      <a:pt x="155" y="5"/>
                      <a:pt x="155" y="2"/>
                      <a:pt x="154" y="1"/>
                    </a:cubicBezTo>
                    <a:cubicBezTo>
                      <a:pt x="154" y="1"/>
                      <a:pt x="153" y="1"/>
                      <a:pt x="152" y="0"/>
                    </a:cubicBezTo>
                    <a:cubicBezTo>
                      <a:pt x="150" y="0"/>
                      <a:pt x="150" y="0"/>
                      <a:pt x="150" y="0"/>
                    </a:cubicBezTo>
                    <a:cubicBezTo>
                      <a:pt x="150" y="2"/>
                      <a:pt x="150" y="2"/>
                      <a:pt x="150" y="2"/>
                    </a:cubicBezTo>
                    <a:cubicBezTo>
                      <a:pt x="149" y="4"/>
                      <a:pt x="148" y="4"/>
                      <a:pt x="147" y="4"/>
                    </a:cubicBezTo>
                    <a:cubicBezTo>
                      <a:pt x="147" y="4"/>
                      <a:pt x="147" y="4"/>
                      <a:pt x="147" y="4"/>
                    </a:cubicBezTo>
                    <a:cubicBezTo>
                      <a:pt x="146" y="4"/>
                      <a:pt x="145" y="4"/>
                      <a:pt x="144" y="3"/>
                    </a:cubicBezTo>
                    <a:cubicBezTo>
                      <a:pt x="143" y="2"/>
                      <a:pt x="143" y="2"/>
                      <a:pt x="142" y="1"/>
                    </a:cubicBezTo>
                    <a:cubicBezTo>
                      <a:pt x="142" y="0"/>
                      <a:pt x="142" y="0"/>
                      <a:pt x="142" y="0"/>
                    </a:cubicBezTo>
                    <a:cubicBezTo>
                      <a:pt x="140" y="0"/>
                      <a:pt x="140" y="0"/>
                      <a:pt x="140" y="0"/>
                    </a:cubicBezTo>
                    <a:cubicBezTo>
                      <a:pt x="139" y="0"/>
                      <a:pt x="138" y="0"/>
                      <a:pt x="137" y="1"/>
                    </a:cubicBezTo>
                    <a:cubicBezTo>
                      <a:pt x="136" y="1"/>
                      <a:pt x="136" y="1"/>
                      <a:pt x="135" y="1"/>
                    </a:cubicBezTo>
                    <a:cubicBezTo>
                      <a:pt x="132" y="2"/>
                      <a:pt x="128" y="3"/>
                      <a:pt x="124" y="4"/>
                    </a:cubicBezTo>
                    <a:cubicBezTo>
                      <a:pt x="122" y="5"/>
                      <a:pt x="120" y="5"/>
                      <a:pt x="118" y="6"/>
                    </a:cubicBezTo>
                    <a:cubicBezTo>
                      <a:pt x="117" y="6"/>
                      <a:pt x="115" y="6"/>
                      <a:pt x="114" y="7"/>
                    </a:cubicBezTo>
                    <a:cubicBezTo>
                      <a:pt x="112" y="7"/>
                      <a:pt x="111" y="8"/>
                      <a:pt x="109" y="9"/>
                    </a:cubicBezTo>
                    <a:cubicBezTo>
                      <a:pt x="107" y="10"/>
                      <a:pt x="106" y="11"/>
                      <a:pt x="105" y="11"/>
                    </a:cubicBezTo>
                    <a:cubicBezTo>
                      <a:pt x="103" y="12"/>
                      <a:pt x="100" y="14"/>
                      <a:pt x="98" y="16"/>
                    </a:cubicBezTo>
                    <a:cubicBezTo>
                      <a:pt x="98" y="17"/>
                      <a:pt x="97" y="18"/>
                      <a:pt x="96" y="19"/>
                    </a:cubicBezTo>
                    <a:cubicBezTo>
                      <a:pt x="95" y="21"/>
                      <a:pt x="94" y="22"/>
                      <a:pt x="92" y="23"/>
                    </a:cubicBezTo>
                    <a:cubicBezTo>
                      <a:pt x="90" y="25"/>
                      <a:pt x="89" y="25"/>
                      <a:pt x="87" y="25"/>
                    </a:cubicBezTo>
                    <a:cubicBezTo>
                      <a:pt x="86" y="26"/>
                      <a:pt x="85" y="26"/>
                      <a:pt x="84" y="26"/>
                    </a:cubicBezTo>
                    <a:cubicBezTo>
                      <a:pt x="79" y="29"/>
                      <a:pt x="76" y="32"/>
                      <a:pt x="73" y="37"/>
                    </a:cubicBezTo>
                    <a:cubicBezTo>
                      <a:pt x="71" y="40"/>
                      <a:pt x="68" y="41"/>
                      <a:pt x="66" y="41"/>
                    </a:cubicBezTo>
                    <a:cubicBezTo>
                      <a:pt x="64" y="40"/>
                      <a:pt x="64" y="40"/>
                      <a:pt x="64" y="40"/>
                    </a:cubicBezTo>
                    <a:cubicBezTo>
                      <a:pt x="61" y="40"/>
                      <a:pt x="60" y="41"/>
                      <a:pt x="58" y="42"/>
                    </a:cubicBezTo>
                    <a:cubicBezTo>
                      <a:pt x="56" y="44"/>
                      <a:pt x="55" y="46"/>
                      <a:pt x="54" y="48"/>
                    </a:cubicBezTo>
                    <a:cubicBezTo>
                      <a:pt x="52" y="51"/>
                      <a:pt x="51" y="54"/>
                      <a:pt x="47" y="55"/>
                    </a:cubicBezTo>
                    <a:cubicBezTo>
                      <a:pt x="46" y="56"/>
                      <a:pt x="46" y="56"/>
                      <a:pt x="45" y="56"/>
                    </a:cubicBezTo>
                    <a:cubicBezTo>
                      <a:pt x="44" y="56"/>
                      <a:pt x="43" y="56"/>
                      <a:pt x="43" y="56"/>
                    </a:cubicBezTo>
                    <a:cubicBezTo>
                      <a:pt x="42" y="57"/>
                      <a:pt x="42" y="57"/>
                      <a:pt x="41" y="58"/>
                    </a:cubicBezTo>
                    <a:cubicBezTo>
                      <a:pt x="41" y="58"/>
                      <a:pt x="40" y="59"/>
                      <a:pt x="39" y="60"/>
                    </a:cubicBezTo>
                    <a:cubicBezTo>
                      <a:pt x="38" y="60"/>
                      <a:pt x="37" y="60"/>
                      <a:pt x="37" y="60"/>
                    </a:cubicBezTo>
                    <a:cubicBezTo>
                      <a:pt x="36" y="60"/>
                      <a:pt x="35" y="60"/>
                      <a:pt x="35" y="59"/>
                    </a:cubicBezTo>
                    <a:cubicBezTo>
                      <a:pt x="34" y="59"/>
                      <a:pt x="34" y="58"/>
                      <a:pt x="34" y="57"/>
                    </a:cubicBezTo>
                    <a:cubicBezTo>
                      <a:pt x="34" y="56"/>
                      <a:pt x="33" y="54"/>
                      <a:pt x="33" y="53"/>
                    </a:cubicBezTo>
                    <a:cubicBezTo>
                      <a:pt x="32" y="52"/>
                      <a:pt x="30" y="51"/>
                      <a:pt x="18" y="51"/>
                    </a:cubicBezTo>
                    <a:cubicBezTo>
                      <a:pt x="17" y="51"/>
                      <a:pt x="17" y="51"/>
                      <a:pt x="16" y="51"/>
                    </a:cubicBezTo>
                    <a:cubicBezTo>
                      <a:pt x="15" y="51"/>
                      <a:pt x="13" y="51"/>
                      <a:pt x="12" y="51"/>
                    </a:cubicBezTo>
                    <a:cubicBezTo>
                      <a:pt x="10" y="50"/>
                      <a:pt x="8" y="50"/>
                      <a:pt x="7" y="50"/>
                    </a:cubicBezTo>
                    <a:cubicBezTo>
                      <a:pt x="0" y="50"/>
                      <a:pt x="0" y="50"/>
                      <a:pt x="0" y="50"/>
                    </a:cubicBezTo>
                    <a:cubicBezTo>
                      <a:pt x="6" y="55"/>
                      <a:pt x="6" y="55"/>
                      <a:pt x="6" y="55"/>
                    </a:cubicBezTo>
                    <a:cubicBezTo>
                      <a:pt x="6" y="55"/>
                      <a:pt x="6" y="55"/>
                      <a:pt x="7" y="56"/>
                    </a:cubicBezTo>
                    <a:cubicBezTo>
                      <a:pt x="16" y="67"/>
                      <a:pt x="23" y="80"/>
                      <a:pt x="30" y="92"/>
                    </a:cubicBezTo>
                    <a:cubicBezTo>
                      <a:pt x="32" y="95"/>
                      <a:pt x="33" y="97"/>
                      <a:pt x="35" y="100"/>
                    </a:cubicBezTo>
                    <a:cubicBezTo>
                      <a:pt x="40" y="109"/>
                      <a:pt x="42" y="117"/>
                      <a:pt x="41" y="121"/>
                    </a:cubicBezTo>
                    <a:cubicBezTo>
                      <a:pt x="40" y="123"/>
                      <a:pt x="38" y="125"/>
                      <a:pt x="37" y="126"/>
                    </a:cubicBezTo>
                    <a:cubicBezTo>
                      <a:pt x="35" y="127"/>
                      <a:pt x="34" y="129"/>
                      <a:pt x="33" y="130"/>
                    </a:cubicBezTo>
                    <a:cubicBezTo>
                      <a:pt x="31" y="134"/>
                      <a:pt x="32" y="137"/>
                      <a:pt x="32" y="141"/>
                    </a:cubicBezTo>
                    <a:cubicBezTo>
                      <a:pt x="33" y="142"/>
                      <a:pt x="33" y="142"/>
                      <a:pt x="33" y="142"/>
                    </a:cubicBezTo>
                    <a:cubicBezTo>
                      <a:pt x="33" y="146"/>
                      <a:pt x="33" y="150"/>
                      <a:pt x="33" y="154"/>
                    </a:cubicBezTo>
                    <a:cubicBezTo>
                      <a:pt x="32" y="159"/>
                      <a:pt x="32" y="164"/>
                      <a:pt x="33" y="168"/>
                    </a:cubicBezTo>
                    <a:cubicBezTo>
                      <a:pt x="34" y="170"/>
                      <a:pt x="34" y="170"/>
                      <a:pt x="34" y="170"/>
                    </a:cubicBezTo>
                    <a:cubicBezTo>
                      <a:pt x="35" y="172"/>
                      <a:pt x="35" y="174"/>
                      <a:pt x="36" y="176"/>
                    </a:cubicBezTo>
                    <a:cubicBezTo>
                      <a:pt x="37" y="177"/>
                      <a:pt x="37" y="177"/>
                      <a:pt x="38" y="178"/>
                    </a:cubicBezTo>
                    <a:cubicBezTo>
                      <a:pt x="39" y="179"/>
                      <a:pt x="40" y="181"/>
                      <a:pt x="41" y="183"/>
                    </a:cubicBezTo>
                    <a:cubicBezTo>
                      <a:pt x="41" y="185"/>
                      <a:pt x="40" y="186"/>
                      <a:pt x="39" y="186"/>
                    </a:cubicBezTo>
                    <a:cubicBezTo>
                      <a:pt x="39" y="187"/>
                      <a:pt x="38" y="187"/>
                      <a:pt x="38" y="187"/>
                    </a:cubicBezTo>
                    <a:cubicBezTo>
                      <a:pt x="36" y="189"/>
                      <a:pt x="36" y="191"/>
                      <a:pt x="36" y="193"/>
                    </a:cubicBezTo>
                    <a:cubicBezTo>
                      <a:pt x="35" y="196"/>
                      <a:pt x="35" y="198"/>
                      <a:pt x="33" y="200"/>
                    </a:cubicBezTo>
                    <a:cubicBezTo>
                      <a:pt x="32" y="200"/>
                      <a:pt x="32" y="201"/>
                      <a:pt x="31" y="202"/>
                    </a:cubicBezTo>
                    <a:cubicBezTo>
                      <a:pt x="28" y="205"/>
                      <a:pt x="26" y="208"/>
                      <a:pt x="25" y="212"/>
                    </a:cubicBezTo>
                    <a:cubicBezTo>
                      <a:pt x="24" y="216"/>
                      <a:pt x="27" y="219"/>
                      <a:pt x="29" y="222"/>
                    </a:cubicBezTo>
                    <a:cubicBezTo>
                      <a:pt x="31" y="224"/>
                      <a:pt x="34" y="227"/>
                      <a:pt x="33" y="231"/>
                    </a:cubicBezTo>
                    <a:cubicBezTo>
                      <a:pt x="33" y="233"/>
                      <a:pt x="32" y="235"/>
                      <a:pt x="30" y="237"/>
                    </a:cubicBezTo>
                    <a:cubicBezTo>
                      <a:pt x="29" y="238"/>
                      <a:pt x="28" y="240"/>
                      <a:pt x="28" y="241"/>
                    </a:cubicBezTo>
                    <a:cubicBezTo>
                      <a:pt x="27" y="245"/>
                      <a:pt x="29" y="249"/>
                      <a:pt x="31" y="253"/>
                    </a:cubicBezTo>
                    <a:cubicBezTo>
                      <a:pt x="32" y="255"/>
                      <a:pt x="33" y="257"/>
                      <a:pt x="33" y="258"/>
                    </a:cubicBezTo>
                    <a:cubicBezTo>
                      <a:pt x="34" y="261"/>
                      <a:pt x="36" y="264"/>
                      <a:pt x="38" y="267"/>
                    </a:cubicBezTo>
                    <a:cubicBezTo>
                      <a:pt x="39" y="268"/>
                      <a:pt x="41" y="268"/>
                      <a:pt x="42" y="269"/>
                    </a:cubicBezTo>
                    <a:cubicBezTo>
                      <a:pt x="43" y="270"/>
                      <a:pt x="45" y="270"/>
                      <a:pt x="46" y="272"/>
                    </a:cubicBezTo>
                    <a:cubicBezTo>
                      <a:pt x="48" y="275"/>
                      <a:pt x="47" y="277"/>
                      <a:pt x="46" y="279"/>
                    </a:cubicBezTo>
                    <a:cubicBezTo>
                      <a:pt x="45" y="280"/>
                      <a:pt x="45" y="281"/>
                      <a:pt x="45" y="282"/>
                    </a:cubicBezTo>
                    <a:cubicBezTo>
                      <a:pt x="44" y="284"/>
                      <a:pt x="45" y="285"/>
                      <a:pt x="45" y="286"/>
                    </a:cubicBezTo>
                    <a:cubicBezTo>
                      <a:pt x="45" y="288"/>
                      <a:pt x="45" y="289"/>
                      <a:pt x="43" y="292"/>
                    </a:cubicBezTo>
                    <a:cubicBezTo>
                      <a:pt x="41" y="295"/>
                      <a:pt x="38" y="299"/>
                      <a:pt x="34" y="303"/>
                    </a:cubicBezTo>
                    <a:cubicBezTo>
                      <a:pt x="33" y="304"/>
                      <a:pt x="31" y="306"/>
                      <a:pt x="30" y="308"/>
                    </a:cubicBezTo>
                    <a:cubicBezTo>
                      <a:pt x="29" y="308"/>
                      <a:pt x="28" y="309"/>
                      <a:pt x="28" y="310"/>
                    </a:cubicBezTo>
                    <a:cubicBezTo>
                      <a:pt x="27" y="312"/>
                      <a:pt x="27" y="312"/>
                      <a:pt x="27" y="312"/>
                    </a:cubicBezTo>
                    <a:cubicBezTo>
                      <a:pt x="28" y="313"/>
                      <a:pt x="28" y="313"/>
                      <a:pt x="28" y="313"/>
                    </a:cubicBezTo>
                    <a:cubicBezTo>
                      <a:pt x="29" y="314"/>
                      <a:pt x="29" y="314"/>
                      <a:pt x="30" y="316"/>
                    </a:cubicBezTo>
                    <a:cubicBezTo>
                      <a:pt x="31" y="318"/>
                      <a:pt x="31" y="322"/>
                      <a:pt x="31" y="325"/>
                    </a:cubicBezTo>
                    <a:cubicBezTo>
                      <a:pt x="30" y="327"/>
                      <a:pt x="30" y="327"/>
                      <a:pt x="30" y="327"/>
                    </a:cubicBezTo>
                    <a:cubicBezTo>
                      <a:pt x="33" y="327"/>
                      <a:pt x="33" y="327"/>
                      <a:pt x="33" y="327"/>
                    </a:cubicBezTo>
                    <a:cubicBezTo>
                      <a:pt x="36" y="328"/>
                      <a:pt x="37" y="329"/>
                      <a:pt x="39" y="333"/>
                    </a:cubicBezTo>
                    <a:cubicBezTo>
                      <a:pt x="40" y="335"/>
                      <a:pt x="40" y="335"/>
                      <a:pt x="40" y="335"/>
                    </a:cubicBezTo>
                    <a:cubicBezTo>
                      <a:pt x="40" y="336"/>
                      <a:pt x="41" y="337"/>
                      <a:pt x="41" y="338"/>
                    </a:cubicBezTo>
                    <a:cubicBezTo>
                      <a:pt x="42" y="340"/>
                      <a:pt x="42" y="340"/>
                      <a:pt x="42" y="340"/>
                    </a:cubicBezTo>
                    <a:cubicBezTo>
                      <a:pt x="42" y="340"/>
                      <a:pt x="43" y="340"/>
                      <a:pt x="43" y="341"/>
                    </a:cubicBezTo>
                    <a:cubicBezTo>
                      <a:pt x="43" y="342"/>
                      <a:pt x="44" y="342"/>
                      <a:pt x="44" y="342"/>
                    </a:cubicBezTo>
                    <a:cubicBezTo>
                      <a:pt x="44" y="343"/>
                      <a:pt x="44" y="343"/>
                      <a:pt x="44" y="343"/>
                    </a:cubicBezTo>
                    <a:cubicBezTo>
                      <a:pt x="45" y="343"/>
                      <a:pt x="45" y="343"/>
                      <a:pt x="45" y="343"/>
                    </a:cubicBezTo>
                    <a:cubicBezTo>
                      <a:pt x="46" y="343"/>
                      <a:pt x="46" y="343"/>
                      <a:pt x="47" y="344"/>
                    </a:cubicBezTo>
                    <a:cubicBezTo>
                      <a:pt x="49" y="345"/>
                      <a:pt x="49" y="346"/>
                      <a:pt x="49" y="347"/>
                    </a:cubicBezTo>
                    <a:cubicBezTo>
                      <a:pt x="49" y="348"/>
                      <a:pt x="49" y="348"/>
                      <a:pt x="49" y="349"/>
                    </a:cubicBezTo>
                    <a:cubicBezTo>
                      <a:pt x="49" y="350"/>
                      <a:pt x="50" y="351"/>
                      <a:pt x="50" y="352"/>
                    </a:cubicBezTo>
                    <a:cubicBezTo>
                      <a:pt x="51" y="352"/>
                      <a:pt x="51" y="353"/>
                      <a:pt x="51" y="354"/>
                    </a:cubicBezTo>
                    <a:cubicBezTo>
                      <a:pt x="52" y="356"/>
                      <a:pt x="52" y="356"/>
                      <a:pt x="52" y="356"/>
                    </a:cubicBezTo>
                    <a:cubicBezTo>
                      <a:pt x="54" y="361"/>
                      <a:pt x="56" y="366"/>
                      <a:pt x="57" y="371"/>
                    </a:cubicBezTo>
                    <a:cubicBezTo>
                      <a:pt x="58" y="372"/>
                      <a:pt x="58" y="374"/>
                      <a:pt x="58" y="376"/>
                    </a:cubicBezTo>
                    <a:cubicBezTo>
                      <a:pt x="59" y="380"/>
                      <a:pt x="59" y="383"/>
                      <a:pt x="61" y="385"/>
                    </a:cubicBezTo>
                    <a:cubicBezTo>
                      <a:pt x="62" y="386"/>
                      <a:pt x="63" y="386"/>
                      <a:pt x="64" y="387"/>
                    </a:cubicBezTo>
                    <a:cubicBezTo>
                      <a:pt x="66" y="388"/>
                      <a:pt x="67" y="389"/>
                      <a:pt x="68" y="390"/>
                    </a:cubicBezTo>
                    <a:cubicBezTo>
                      <a:pt x="70" y="392"/>
                      <a:pt x="73" y="394"/>
                      <a:pt x="75" y="396"/>
                    </a:cubicBezTo>
                    <a:cubicBezTo>
                      <a:pt x="77" y="398"/>
                      <a:pt x="79" y="399"/>
                      <a:pt x="81" y="401"/>
                    </a:cubicBezTo>
                    <a:cubicBezTo>
                      <a:pt x="81" y="401"/>
                      <a:pt x="81" y="402"/>
                      <a:pt x="81" y="402"/>
                    </a:cubicBezTo>
                    <a:cubicBezTo>
                      <a:pt x="80" y="404"/>
                      <a:pt x="79" y="405"/>
                      <a:pt x="78" y="408"/>
                    </a:cubicBezTo>
                    <a:cubicBezTo>
                      <a:pt x="77" y="408"/>
                      <a:pt x="77" y="409"/>
                      <a:pt x="76" y="410"/>
                    </a:cubicBezTo>
                    <a:cubicBezTo>
                      <a:pt x="74" y="411"/>
                      <a:pt x="74" y="412"/>
                      <a:pt x="74" y="412"/>
                    </a:cubicBezTo>
                    <a:cubicBezTo>
                      <a:pt x="73" y="414"/>
                      <a:pt x="74" y="416"/>
                      <a:pt x="76" y="417"/>
                    </a:cubicBezTo>
                    <a:cubicBezTo>
                      <a:pt x="77" y="419"/>
                      <a:pt x="79" y="420"/>
                      <a:pt x="79" y="422"/>
                    </a:cubicBezTo>
                    <a:cubicBezTo>
                      <a:pt x="79" y="425"/>
                      <a:pt x="79" y="426"/>
                      <a:pt x="76" y="428"/>
                    </a:cubicBezTo>
                    <a:cubicBezTo>
                      <a:pt x="76" y="428"/>
                      <a:pt x="75" y="429"/>
                      <a:pt x="75" y="429"/>
                    </a:cubicBezTo>
                    <a:cubicBezTo>
                      <a:pt x="72" y="432"/>
                      <a:pt x="72" y="432"/>
                      <a:pt x="72" y="432"/>
                    </a:cubicBezTo>
                    <a:cubicBezTo>
                      <a:pt x="74" y="433"/>
                      <a:pt x="74" y="433"/>
                      <a:pt x="74" y="433"/>
                    </a:cubicBezTo>
                    <a:cubicBezTo>
                      <a:pt x="74" y="434"/>
                      <a:pt x="74" y="435"/>
                      <a:pt x="74" y="436"/>
                    </a:cubicBezTo>
                    <a:cubicBezTo>
                      <a:pt x="74" y="439"/>
                      <a:pt x="74" y="442"/>
                      <a:pt x="76" y="445"/>
                    </a:cubicBezTo>
                    <a:cubicBezTo>
                      <a:pt x="77" y="447"/>
                      <a:pt x="78" y="447"/>
                      <a:pt x="80" y="448"/>
                    </a:cubicBezTo>
                    <a:cubicBezTo>
                      <a:pt x="82" y="449"/>
                      <a:pt x="84" y="450"/>
                      <a:pt x="84" y="451"/>
                    </a:cubicBezTo>
                    <a:cubicBezTo>
                      <a:pt x="85" y="452"/>
                      <a:pt x="84" y="454"/>
                      <a:pt x="84" y="455"/>
                    </a:cubicBezTo>
                    <a:cubicBezTo>
                      <a:pt x="83" y="456"/>
                      <a:pt x="83" y="456"/>
                      <a:pt x="83" y="456"/>
                    </a:cubicBezTo>
                    <a:cubicBezTo>
                      <a:pt x="82" y="459"/>
                      <a:pt x="81" y="461"/>
                      <a:pt x="84" y="463"/>
                    </a:cubicBezTo>
                    <a:cubicBezTo>
                      <a:pt x="85" y="464"/>
                      <a:pt x="85" y="464"/>
                      <a:pt x="86" y="464"/>
                    </a:cubicBezTo>
                    <a:cubicBezTo>
                      <a:pt x="88" y="465"/>
                      <a:pt x="89" y="465"/>
                      <a:pt x="90" y="466"/>
                    </a:cubicBezTo>
                    <a:cubicBezTo>
                      <a:pt x="91" y="467"/>
                      <a:pt x="92" y="469"/>
                      <a:pt x="93" y="470"/>
                    </a:cubicBezTo>
                    <a:cubicBezTo>
                      <a:pt x="94" y="472"/>
                      <a:pt x="94" y="472"/>
                      <a:pt x="94" y="472"/>
                    </a:cubicBezTo>
                    <a:cubicBezTo>
                      <a:pt x="97" y="476"/>
                      <a:pt x="98" y="481"/>
                      <a:pt x="99" y="486"/>
                    </a:cubicBezTo>
                    <a:cubicBezTo>
                      <a:pt x="100" y="489"/>
                      <a:pt x="101" y="492"/>
                      <a:pt x="102" y="495"/>
                    </a:cubicBezTo>
                    <a:cubicBezTo>
                      <a:pt x="103" y="496"/>
                      <a:pt x="103" y="497"/>
                      <a:pt x="103" y="499"/>
                    </a:cubicBezTo>
                    <a:cubicBezTo>
                      <a:pt x="104" y="501"/>
                      <a:pt x="105" y="504"/>
                      <a:pt x="107" y="506"/>
                    </a:cubicBezTo>
                    <a:cubicBezTo>
                      <a:pt x="107" y="507"/>
                      <a:pt x="107" y="508"/>
                      <a:pt x="108" y="508"/>
                    </a:cubicBezTo>
                    <a:cubicBezTo>
                      <a:pt x="108" y="509"/>
                      <a:pt x="109" y="510"/>
                      <a:pt x="109" y="511"/>
                    </a:cubicBezTo>
                    <a:cubicBezTo>
                      <a:pt x="110" y="511"/>
                      <a:pt x="110" y="512"/>
                      <a:pt x="110" y="512"/>
                    </a:cubicBezTo>
                    <a:cubicBezTo>
                      <a:pt x="111" y="513"/>
                      <a:pt x="112" y="514"/>
                      <a:pt x="112" y="515"/>
                    </a:cubicBezTo>
                    <a:cubicBezTo>
                      <a:pt x="113" y="517"/>
                      <a:pt x="113" y="518"/>
                      <a:pt x="113" y="519"/>
                    </a:cubicBezTo>
                    <a:cubicBezTo>
                      <a:pt x="112" y="520"/>
                      <a:pt x="112" y="522"/>
                      <a:pt x="113" y="523"/>
                    </a:cubicBezTo>
                    <a:cubicBezTo>
                      <a:pt x="113" y="525"/>
                      <a:pt x="114" y="526"/>
                      <a:pt x="115" y="527"/>
                    </a:cubicBezTo>
                    <a:cubicBezTo>
                      <a:pt x="116" y="529"/>
                      <a:pt x="117" y="531"/>
                      <a:pt x="117" y="534"/>
                    </a:cubicBezTo>
                    <a:cubicBezTo>
                      <a:pt x="117" y="534"/>
                      <a:pt x="117" y="535"/>
                      <a:pt x="118" y="535"/>
                    </a:cubicBezTo>
                    <a:cubicBezTo>
                      <a:pt x="118" y="536"/>
                      <a:pt x="118" y="536"/>
                      <a:pt x="118" y="536"/>
                    </a:cubicBezTo>
                    <a:cubicBezTo>
                      <a:pt x="118" y="539"/>
                      <a:pt x="118" y="542"/>
                      <a:pt x="121" y="543"/>
                    </a:cubicBezTo>
                    <a:cubicBezTo>
                      <a:pt x="123" y="544"/>
                      <a:pt x="125" y="545"/>
                      <a:pt x="127" y="545"/>
                    </a:cubicBezTo>
                    <a:cubicBezTo>
                      <a:pt x="128" y="545"/>
                      <a:pt x="129" y="545"/>
                      <a:pt x="131" y="544"/>
                    </a:cubicBezTo>
                    <a:cubicBezTo>
                      <a:pt x="132" y="544"/>
                      <a:pt x="134" y="543"/>
                      <a:pt x="135" y="543"/>
                    </a:cubicBezTo>
                    <a:cubicBezTo>
                      <a:pt x="136" y="542"/>
                      <a:pt x="138" y="541"/>
                      <a:pt x="140" y="541"/>
                    </a:cubicBezTo>
                    <a:cubicBezTo>
                      <a:pt x="142" y="541"/>
                      <a:pt x="142" y="541"/>
                      <a:pt x="142" y="541"/>
                    </a:cubicBezTo>
                    <a:cubicBezTo>
                      <a:pt x="143" y="539"/>
                      <a:pt x="143" y="539"/>
                      <a:pt x="143" y="539"/>
                    </a:cubicBezTo>
                    <a:cubicBezTo>
                      <a:pt x="143" y="538"/>
                      <a:pt x="143" y="537"/>
                      <a:pt x="143" y="537"/>
                    </a:cubicBezTo>
                    <a:cubicBezTo>
                      <a:pt x="144" y="537"/>
                      <a:pt x="144" y="537"/>
                      <a:pt x="144" y="537"/>
                    </a:cubicBezTo>
                    <a:cubicBezTo>
                      <a:pt x="145" y="536"/>
                      <a:pt x="145" y="536"/>
                      <a:pt x="145" y="536"/>
                    </a:cubicBezTo>
                    <a:cubicBezTo>
                      <a:pt x="145" y="535"/>
                      <a:pt x="145" y="535"/>
                      <a:pt x="145" y="535"/>
                    </a:cubicBezTo>
                    <a:cubicBezTo>
                      <a:pt x="146" y="532"/>
                      <a:pt x="147" y="531"/>
                      <a:pt x="149" y="530"/>
                    </a:cubicBezTo>
                    <a:cubicBezTo>
                      <a:pt x="151" y="529"/>
                      <a:pt x="152" y="529"/>
                      <a:pt x="153" y="527"/>
                    </a:cubicBezTo>
                    <a:cubicBezTo>
                      <a:pt x="154" y="525"/>
                      <a:pt x="154" y="524"/>
                      <a:pt x="155" y="523"/>
                    </a:cubicBezTo>
                    <a:cubicBezTo>
                      <a:pt x="155" y="520"/>
                      <a:pt x="156" y="518"/>
                      <a:pt x="160" y="517"/>
                    </a:cubicBezTo>
                    <a:cubicBezTo>
                      <a:pt x="165" y="515"/>
                      <a:pt x="168" y="514"/>
                      <a:pt x="169" y="508"/>
                    </a:cubicBezTo>
                    <a:cubicBezTo>
                      <a:pt x="169" y="508"/>
                      <a:pt x="169" y="507"/>
                      <a:pt x="169" y="506"/>
                    </a:cubicBezTo>
                    <a:cubicBezTo>
                      <a:pt x="169" y="503"/>
                      <a:pt x="170" y="501"/>
                      <a:pt x="172" y="500"/>
                    </a:cubicBezTo>
                    <a:cubicBezTo>
                      <a:pt x="172" y="500"/>
                      <a:pt x="173" y="500"/>
                      <a:pt x="173" y="500"/>
                    </a:cubicBezTo>
                    <a:cubicBezTo>
                      <a:pt x="174" y="500"/>
                      <a:pt x="176" y="500"/>
                      <a:pt x="177" y="501"/>
                    </a:cubicBezTo>
                    <a:cubicBezTo>
                      <a:pt x="179" y="502"/>
                      <a:pt x="181" y="504"/>
                      <a:pt x="182" y="506"/>
                    </a:cubicBezTo>
                    <a:cubicBezTo>
                      <a:pt x="183" y="508"/>
                      <a:pt x="184" y="509"/>
                      <a:pt x="186" y="511"/>
                    </a:cubicBezTo>
                    <a:cubicBezTo>
                      <a:pt x="187" y="512"/>
                      <a:pt x="189" y="512"/>
                      <a:pt x="191" y="512"/>
                    </a:cubicBezTo>
                    <a:cubicBezTo>
                      <a:pt x="192" y="512"/>
                      <a:pt x="193" y="512"/>
                      <a:pt x="195" y="512"/>
                    </a:cubicBezTo>
                    <a:cubicBezTo>
                      <a:pt x="196" y="512"/>
                      <a:pt x="197" y="512"/>
                      <a:pt x="199" y="512"/>
                    </a:cubicBezTo>
                    <a:cubicBezTo>
                      <a:pt x="202" y="512"/>
                      <a:pt x="205" y="512"/>
                      <a:pt x="208" y="513"/>
                    </a:cubicBezTo>
                    <a:cubicBezTo>
                      <a:pt x="210" y="513"/>
                      <a:pt x="213" y="513"/>
                      <a:pt x="215" y="513"/>
                    </a:cubicBezTo>
                    <a:cubicBezTo>
                      <a:pt x="217" y="513"/>
                      <a:pt x="217" y="513"/>
                      <a:pt x="217" y="513"/>
                    </a:cubicBezTo>
                    <a:cubicBezTo>
                      <a:pt x="221" y="514"/>
                      <a:pt x="226" y="514"/>
                      <a:pt x="230" y="517"/>
                    </a:cubicBezTo>
                    <a:cubicBezTo>
                      <a:pt x="235" y="520"/>
                      <a:pt x="236" y="526"/>
                      <a:pt x="238" y="531"/>
                    </a:cubicBezTo>
                    <a:cubicBezTo>
                      <a:pt x="238" y="533"/>
                      <a:pt x="238" y="535"/>
                      <a:pt x="239" y="537"/>
                    </a:cubicBezTo>
                    <a:cubicBezTo>
                      <a:pt x="244" y="536"/>
                      <a:pt x="244" y="536"/>
                      <a:pt x="244" y="536"/>
                    </a:cubicBezTo>
                    <a:cubicBezTo>
                      <a:pt x="244" y="536"/>
                      <a:pt x="244" y="535"/>
                      <a:pt x="244" y="534"/>
                    </a:cubicBezTo>
                    <a:cubicBezTo>
                      <a:pt x="244" y="532"/>
                      <a:pt x="244" y="532"/>
                      <a:pt x="245" y="530"/>
                    </a:cubicBezTo>
                    <a:cubicBezTo>
                      <a:pt x="246" y="530"/>
                      <a:pt x="246" y="530"/>
                      <a:pt x="247" y="529"/>
                    </a:cubicBezTo>
                    <a:cubicBezTo>
                      <a:pt x="248" y="528"/>
                      <a:pt x="248" y="528"/>
                      <a:pt x="248" y="528"/>
                    </a:cubicBezTo>
                    <a:cubicBezTo>
                      <a:pt x="248" y="527"/>
                      <a:pt x="248" y="527"/>
                      <a:pt x="248" y="527"/>
                    </a:cubicBezTo>
                    <a:cubicBezTo>
                      <a:pt x="248" y="526"/>
                      <a:pt x="248" y="525"/>
                      <a:pt x="248" y="525"/>
                    </a:cubicBezTo>
                    <a:cubicBezTo>
                      <a:pt x="249" y="521"/>
                      <a:pt x="251" y="517"/>
                      <a:pt x="252" y="513"/>
                    </a:cubicBezTo>
                    <a:cubicBezTo>
                      <a:pt x="253" y="510"/>
                      <a:pt x="253" y="510"/>
                      <a:pt x="253" y="510"/>
                    </a:cubicBezTo>
                    <a:cubicBezTo>
                      <a:pt x="253" y="510"/>
                      <a:pt x="253" y="509"/>
                      <a:pt x="254" y="509"/>
                    </a:cubicBezTo>
                    <a:cubicBezTo>
                      <a:pt x="277" y="509"/>
                      <a:pt x="277" y="509"/>
                      <a:pt x="277" y="509"/>
                    </a:cubicBezTo>
                    <a:cubicBezTo>
                      <a:pt x="280" y="508"/>
                      <a:pt x="283" y="508"/>
                      <a:pt x="286" y="508"/>
                    </a:cubicBezTo>
                    <a:cubicBezTo>
                      <a:pt x="287" y="508"/>
                      <a:pt x="287" y="508"/>
                      <a:pt x="288" y="508"/>
                    </a:cubicBezTo>
                    <a:cubicBezTo>
                      <a:pt x="288" y="508"/>
                      <a:pt x="289" y="508"/>
                      <a:pt x="290" y="508"/>
                    </a:cubicBezTo>
                    <a:cubicBezTo>
                      <a:pt x="291" y="508"/>
                      <a:pt x="291" y="508"/>
                      <a:pt x="292" y="509"/>
                    </a:cubicBezTo>
                    <a:cubicBezTo>
                      <a:pt x="293" y="509"/>
                      <a:pt x="294" y="511"/>
                      <a:pt x="294" y="512"/>
                    </a:cubicBezTo>
                    <a:cubicBezTo>
                      <a:pt x="295" y="513"/>
                      <a:pt x="295" y="514"/>
                      <a:pt x="296" y="515"/>
                    </a:cubicBezTo>
                    <a:cubicBezTo>
                      <a:pt x="296" y="515"/>
                      <a:pt x="296" y="516"/>
                      <a:pt x="297" y="516"/>
                    </a:cubicBezTo>
                    <a:cubicBezTo>
                      <a:pt x="301" y="518"/>
                      <a:pt x="301" y="518"/>
                      <a:pt x="301" y="518"/>
                    </a:cubicBezTo>
                    <a:cubicBezTo>
                      <a:pt x="301" y="514"/>
                      <a:pt x="301" y="514"/>
                      <a:pt x="301" y="514"/>
                    </a:cubicBezTo>
                    <a:cubicBezTo>
                      <a:pt x="300" y="511"/>
                      <a:pt x="301" y="507"/>
                      <a:pt x="302" y="504"/>
                    </a:cubicBezTo>
                    <a:cubicBezTo>
                      <a:pt x="303" y="498"/>
                      <a:pt x="304" y="490"/>
                      <a:pt x="305" y="484"/>
                    </a:cubicBezTo>
                    <a:cubicBezTo>
                      <a:pt x="306" y="473"/>
                      <a:pt x="307" y="461"/>
                      <a:pt x="307" y="451"/>
                    </a:cubicBezTo>
                    <a:cubicBezTo>
                      <a:pt x="307" y="445"/>
                      <a:pt x="309" y="441"/>
                      <a:pt x="312" y="437"/>
                    </a:cubicBezTo>
                    <a:cubicBezTo>
                      <a:pt x="314" y="435"/>
                      <a:pt x="315" y="433"/>
                      <a:pt x="316" y="430"/>
                    </a:cubicBezTo>
                    <a:cubicBezTo>
                      <a:pt x="317" y="428"/>
                      <a:pt x="318" y="426"/>
                      <a:pt x="318" y="423"/>
                    </a:cubicBezTo>
                    <a:cubicBezTo>
                      <a:pt x="319" y="419"/>
                      <a:pt x="320" y="415"/>
                      <a:pt x="323" y="412"/>
                    </a:cubicBezTo>
                    <a:cubicBezTo>
                      <a:pt x="326" y="410"/>
                      <a:pt x="330" y="410"/>
                      <a:pt x="334" y="409"/>
                    </a:cubicBezTo>
                    <a:cubicBezTo>
                      <a:pt x="338" y="409"/>
                      <a:pt x="341" y="409"/>
                      <a:pt x="344" y="407"/>
                    </a:cubicBezTo>
                    <a:cubicBezTo>
                      <a:pt x="348" y="405"/>
                      <a:pt x="352" y="404"/>
                      <a:pt x="356" y="404"/>
                    </a:cubicBezTo>
                    <a:cubicBezTo>
                      <a:pt x="358" y="404"/>
                      <a:pt x="360" y="403"/>
                      <a:pt x="362" y="403"/>
                    </a:cubicBezTo>
                    <a:cubicBezTo>
                      <a:pt x="364" y="403"/>
                      <a:pt x="367" y="402"/>
                      <a:pt x="369" y="401"/>
                    </a:cubicBezTo>
                    <a:cubicBezTo>
                      <a:pt x="372" y="399"/>
                      <a:pt x="375" y="398"/>
                      <a:pt x="379" y="398"/>
                    </a:cubicBezTo>
                    <a:cubicBezTo>
                      <a:pt x="384" y="397"/>
                      <a:pt x="388" y="396"/>
                      <a:pt x="393" y="396"/>
                    </a:cubicBezTo>
                    <a:cubicBezTo>
                      <a:pt x="395" y="396"/>
                      <a:pt x="396" y="396"/>
                      <a:pt x="398" y="397"/>
                    </a:cubicBezTo>
                    <a:cubicBezTo>
                      <a:pt x="400" y="397"/>
                      <a:pt x="402" y="397"/>
                      <a:pt x="404" y="397"/>
                    </a:cubicBezTo>
                    <a:cubicBezTo>
                      <a:pt x="407" y="397"/>
                      <a:pt x="411" y="397"/>
                      <a:pt x="414" y="397"/>
                    </a:cubicBezTo>
                    <a:cubicBezTo>
                      <a:pt x="418" y="398"/>
                      <a:pt x="420" y="400"/>
                      <a:pt x="423" y="402"/>
                    </a:cubicBezTo>
                    <a:cubicBezTo>
                      <a:pt x="424" y="402"/>
                      <a:pt x="425" y="403"/>
                      <a:pt x="426" y="404"/>
                    </a:cubicBezTo>
                    <a:cubicBezTo>
                      <a:pt x="428" y="405"/>
                      <a:pt x="429" y="406"/>
                      <a:pt x="431" y="407"/>
                    </a:cubicBezTo>
                    <a:cubicBezTo>
                      <a:pt x="433" y="408"/>
                      <a:pt x="434" y="409"/>
                      <a:pt x="435" y="410"/>
                    </a:cubicBezTo>
                    <a:cubicBezTo>
                      <a:pt x="436" y="410"/>
                      <a:pt x="437" y="411"/>
                      <a:pt x="439" y="411"/>
                    </a:cubicBezTo>
                    <a:cubicBezTo>
                      <a:pt x="441" y="413"/>
                      <a:pt x="444" y="414"/>
                      <a:pt x="445" y="416"/>
                    </a:cubicBezTo>
                    <a:cubicBezTo>
                      <a:pt x="446" y="417"/>
                      <a:pt x="446" y="418"/>
                      <a:pt x="447" y="419"/>
                    </a:cubicBezTo>
                    <a:cubicBezTo>
                      <a:pt x="447" y="419"/>
                      <a:pt x="447" y="419"/>
                      <a:pt x="447" y="419"/>
                    </a:cubicBezTo>
                    <a:cubicBezTo>
                      <a:pt x="448" y="421"/>
                      <a:pt x="449" y="423"/>
                      <a:pt x="451" y="425"/>
                    </a:cubicBezTo>
                    <a:cubicBezTo>
                      <a:pt x="452" y="426"/>
                      <a:pt x="452" y="427"/>
                      <a:pt x="453" y="428"/>
                    </a:cubicBezTo>
                    <a:cubicBezTo>
                      <a:pt x="453" y="431"/>
                      <a:pt x="453" y="431"/>
                      <a:pt x="453" y="431"/>
                    </a:cubicBezTo>
                    <a:cubicBezTo>
                      <a:pt x="456" y="430"/>
                      <a:pt x="456" y="430"/>
                      <a:pt x="456" y="430"/>
                    </a:cubicBezTo>
                    <a:cubicBezTo>
                      <a:pt x="457" y="429"/>
                      <a:pt x="459" y="428"/>
                      <a:pt x="460" y="427"/>
                    </a:cubicBezTo>
                    <a:cubicBezTo>
                      <a:pt x="461" y="424"/>
                      <a:pt x="459" y="422"/>
                      <a:pt x="457" y="420"/>
                    </a:cubicBezTo>
                    <a:cubicBezTo>
                      <a:pt x="456" y="420"/>
                      <a:pt x="456" y="420"/>
                      <a:pt x="456" y="420"/>
                    </a:cubicBezTo>
                    <a:cubicBezTo>
                      <a:pt x="451" y="415"/>
                      <a:pt x="452" y="410"/>
                      <a:pt x="455" y="403"/>
                    </a:cubicBezTo>
                    <a:cubicBezTo>
                      <a:pt x="456" y="401"/>
                      <a:pt x="456" y="401"/>
                      <a:pt x="456" y="401"/>
                    </a:cubicBezTo>
                    <a:cubicBezTo>
                      <a:pt x="457" y="398"/>
                      <a:pt x="458" y="396"/>
                      <a:pt x="459" y="393"/>
                    </a:cubicBezTo>
                    <a:cubicBezTo>
                      <a:pt x="460" y="391"/>
                      <a:pt x="460" y="391"/>
                      <a:pt x="460" y="391"/>
                    </a:cubicBezTo>
                    <a:cubicBezTo>
                      <a:pt x="462" y="388"/>
                      <a:pt x="462" y="387"/>
                      <a:pt x="461" y="385"/>
                    </a:cubicBezTo>
                    <a:cubicBezTo>
                      <a:pt x="461" y="384"/>
                      <a:pt x="460" y="384"/>
                      <a:pt x="460" y="382"/>
                    </a:cubicBezTo>
                    <a:cubicBezTo>
                      <a:pt x="460" y="380"/>
                      <a:pt x="460" y="378"/>
                      <a:pt x="460" y="376"/>
                    </a:cubicBezTo>
                    <a:cubicBezTo>
                      <a:pt x="461" y="375"/>
                      <a:pt x="461" y="374"/>
                      <a:pt x="461" y="373"/>
                    </a:cubicBezTo>
                    <a:cubicBezTo>
                      <a:pt x="461" y="371"/>
                      <a:pt x="461" y="371"/>
                      <a:pt x="461" y="371"/>
                    </a:cubicBezTo>
                    <a:cubicBezTo>
                      <a:pt x="461" y="368"/>
                      <a:pt x="461" y="365"/>
                      <a:pt x="462" y="363"/>
                    </a:cubicBezTo>
                    <a:cubicBezTo>
                      <a:pt x="463" y="361"/>
                      <a:pt x="463" y="360"/>
                      <a:pt x="464" y="358"/>
                    </a:cubicBezTo>
                    <a:cubicBezTo>
                      <a:pt x="465" y="357"/>
                      <a:pt x="466" y="356"/>
                      <a:pt x="466" y="354"/>
                    </a:cubicBezTo>
                    <a:cubicBezTo>
                      <a:pt x="466" y="352"/>
                      <a:pt x="465" y="351"/>
                      <a:pt x="464" y="349"/>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79" name="Freeform 24">
                <a:extLst>
                  <a:ext uri="{FF2B5EF4-FFF2-40B4-BE49-F238E27FC236}">
                    <a16:creationId xmlns:a16="http://schemas.microsoft.com/office/drawing/2014/main" id="{1A005093-EA09-43BD-8CFA-BCCC62F13A29}"/>
                  </a:ext>
                </a:extLst>
              </p:cNvPr>
              <p:cNvSpPr>
                <a:spLocks/>
              </p:cNvSpPr>
              <p:nvPr/>
            </p:nvSpPr>
            <p:spPr bwMode="auto">
              <a:xfrm>
                <a:off x="2727" y="2028"/>
                <a:ext cx="474" cy="523"/>
              </a:xfrm>
              <a:custGeom>
                <a:avLst/>
                <a:gdLst>
                  <a:gd name="T0" fmla="*/ 307 w 309"/>
                  <a:gd name="T1" fmla="*/ 218 h 341"/>
                  <a:gd name="T2" fmla="*/ 286 w 309"/>
                  <a:gd name="T3" fmla="*/ 190 h 341"/>
                  <a:gd name="T4" fmla="*/ 264 w 309"/>
                  <a:gd name="T5" fmla="*/ 184 h 341"/>
                  <a:gd name="T6" fmla="*/ 258 w 309"/>
                  <a:gd name="T7" fmla="*/ 166 h 341"/>
                  <a:gd name="T8" fmla="*/ 253 w 309"/>
                  <a:gd name="T9" fmla="*/ 152 h 341"/>
                  <a:gd name="T10" fmla="*/ 241 w 309"/>
                  <a:gd name="T11" fmla="*/ 124 h 341"/>
                  <a:gd name="T12" fmla="*/ 221 w 309"/>
                  <a:gd name="T13" fmla="*/ 118 h 341"/>
                  <a:gd name="T14" fmla="*/ 212 w 309"/>
                  <a:gd name="T15" fmla="*/ 120 h 341"/>
                  <a:gd name="T16" fmla="*/ 207 w 309"/>
                  <a:gd name="T17" fmla="*/ 123 h 341"/>
                  <a:gd name="T18" fmla="*/ 192 w 309"/>
                  <a:gd name="T19" fmla="*/ 118 h 341"/>
                  <a:gd name="T20" fmla="*/ 172 w 309"/>
                  <a:gd name="T21" fmla="*/ 118 h 341"/>
                  <a:gd name="T22" fmla="*/ 164 w 309"/>
                  <a:gd name="T23" fmla="*/ 93 h 341"/>
                  <a:gd name="T24" fmla="*/ 163 w 309"/>
                  <a:gd name="T25" fmla="*/ 66 h 341"/>
                  <a:gd name="T26" fmla="*/ 152 w 309"/>
                  <a:gd name="T27" fmla="*/ 37 h 341"/>
                  <a:gd name="T28" fmla="*/ 151 w 309"/>
                  <a:gd name="T29" fmla="*/ 34 h 341"/>
                  <a:gd name="T30" fmla="*/ 149 w 309"/>
                  <a:gd name="T31" fmla="*/ 28 h 341"/>
                  <a:gd name="T32" fmla="*/ 137 w 309"/>
                  <a:gd name="T33" fmla="*/ 15 h 341"/>
                  <a:gd name="T34" fmla="*/ 125 w 309"/>
                  <a:gd name="T35" fmla="*/ 7 h 341"/>
                  <a:gd name="T36" fmla="*/ 103 w 309"/>
                  <a:gd name="T37" fmla="*/ 0 h 341"/>
                  <a:gd name="T38" fmla="*/ 78 w 309"/>
                  <a:gd name="T39" fmla="*/ 1 h 341"/>
                  <a:gd name="T40" fmla="*/ 55 w 309"/>
                  <a:gd name="T41" fmla="*/ 7 h 341"/>
                  <a:gd name="T42" fmla="*/ 23 w 309"/>
                  <a:gd name="T43" fmla="*/ 15 h 341"/>
                  <a:gd name="T44" fmla="*/ 12 w 309"/>
                  <a:gd name="T45" fmla="*/ 40 h 341"/>
                  <a:gd name="T46" fmla="*/ 2 w 309"/>
                  <a:gd name="T47" fmla="*/ 107 h 341"/>
                  <a:gd name="T48" fmla="*/ 17 w 309"/>
                  <a:gd name="T49" fmla="*/ 137 h 341"/>
                  <a:gd name="T50" fmla="*/ 46 w 309"/>
                  <a:gd name="T51" fmla="*/ 168 h 341"/>
                  <a:gd name="T52" fmla="*/ 69 w 309"/>
                  <a:gd name="T53" fmla="*/ 187 h 341"/>
                  <a:gd name="T54" fmla="*/ 83 w 309"/>
                  <a:gd name="T55" fmla="*/ 192 h 341"/>
                  <a:gd name="T56" fmla="*/ 90 w 309"/>
                  <a:gd name="T57" fmla="*/ 194 h 341"/>
                  <a:gd name="T58" fmla="*/ 111 w 309"/>
                  <a:gd name="T59" fmla="*/ 199 h 341"/>
                  <a:gd name="T60" fmla="*/ 129 w 309"/>
                  <a:gd name="T61" fmla="*/ 211 h 341"/>
                  <a:gd name="T62" fmla="*/ 145 w 309"/>
                  <a:gd name="T63" fmla="*/ 222 h 341"/>
                  <a:gd name="T64" fmla="*/ 162 w 309"/>
                  <a:gd name="T65" fmla="*/ 229 h 341"/>
                  <a:gd name="T66" fmla="*/ 173 w 309"/>
                  <a:gd name="T67" fmla="*/ 234 h 341"/>
                  <a:gd name="T68" fmla="*/ 196 w 309"/>
                  <a:gd name="T69" fmla="*/ 261 h 341"/>
                  <a:gd name="T70" fmla="*/ 190 w 309"/>
                  <a:gd name="T71" fmla="*/ 273 h 341"/>
                  <a:gd name="T72" fmla="*/ 181 w 309"/>
                  <a:gd name="T73" fmla="*/ 285 h 341"/>
                  <a:gd name="T74" fmla="*/ 181 w 309"/>
                  <a:gd name="T75" fmla="*/ 293 h 341"/>
                  <a:gd name="T76" fmla="*/ 174 w 309"/>
                  <a:gd name="T77" fmla="*/ 320 h 341"/>
                  <a:gd name="T78" fmla="*/ 176 w 309"/>
                  <a:gd name="T79" fmla="*/ 329 h 341"/>
                  <a:gd name="T80" fmla="*/ 187 w 309"/>
                  <a:gd name="T81" fmla="*/ 330 h 341"/>
                  <a:gd name="T82" fmla="*/ 203 w 309"/>
                  <a:gd name="T83" fmla="*/ 330 h 341"/>
                  <a:gd name="T84" fmla="*/ 213 w 309"/>
                  <a:gd name="T85" fmla="*/ 335 h 341"/>
                  <a:gd name="T86" fmla="*/ 230 w 309"/>
                  <a:gd name="T87" fmla="*/ 335 h 341"/>
                  <a:gd name="T88" fmla="*/ 235 w 309"/>
                  <a:gd name="T89" fmla="*/ 337 h 341"/>
                  <a:gd name="T90" fmla="*/ 239 w 309"/>
                  <a:gd name="T91" fmla="*/ 338 h 341"/>
                  <a:gd name="T92" fmla="*/ 246 w 309"/>
                  <a:gd name="T93" fmla="*/ 336 h 341"/>
                  <a:gd name="T94" fmla="*/ 253 w 309"/>
                  <a:gd name="T95" fmla="*/ 337 h 341"/>
                  <a:gd name="T96" fmla="*/ 271 w 309"/>
                  <a:gd name="T97" fmla="*/ 334 h 341"/>
                  <a:gd name="T98" fmla="*/ 276 w 309"/>
                  <a:gd name="T99" fmla="*/ 335 h 341"/>
                  <a:gd name="T100" fmla="*/ 278 w 309"/>
                  <a:gd name="T101" fmla="*/ 327 h 341"/>
                  <a:gd name="T102" fmla="*/ 291 w 309"/>
                  <a:gd name="T103" fmla="*/ 314 h 341"/>
                  <a:gd name="T104" fmla="*/ 303 w 309"/>
                  <a:gd name="T105" fmla="*/ 297 h 341"/>
                  <a:gd name="T106" fmla="*/ 303 w 309"/>
                  <a:gd name="T107" fmla="*/ 248 h 341"/>
                  <a:gd name="T108" fmla="*/ 307 w 309"/>
                  <a:gd name="T109" fmla="*/ 23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9" h="341">
                    <a:moveTo>
                      <a:pt x="307" y="230"/>
                    </a:moveTo>
                    <a:cubicBezTo>
                      <a:pt x="307" y="229"/>
                      <a:pt x="307" y="227"/>
                      <a:pt x="307" y="225"/>
                    </a:cubicBezTo>
                    <a:cubicBezTo>
                      <a:pt x="307" y="223"/>
                      <a:pt x="307" y="220"/>
                      <a:pt x="307" y="218"/>
                    </a:cubicBezTo>
                    <a:cubicBezTo>
                      <a:pt x="308" y="206"/>
                      <a:pt x="309" y="193"/>
                      <a:pt x="297" y="187"/>
                    </a:cubicBezTo>
                    <a:cubicBezTo>
                      <a:pt x="296" y="187"/>
                      <a:pt x="295" y="187"/>
                      <a:pt x="294" y="187"/>
                    </a:cubicBezTo>
                    <a:cubicBezTo>
                      <a:pt x="291" y="187"/>
                      <a:pt x="289" y="188"/>
                      <a:pt x="286" y="190"/>
                    </a:cubicBezTo>
                    <a:cubicBezTo>
                      <a:pt x="284" y="192"/>
                      <a:pt x="282" y="193"/>
                      <a:pt x="279" y="194"/>
                    </a:cubicBezTo>
                    <a:cubicBezTo>
                      <a:pt x="278" y="194"/>
                      <a:pt x="276" y="195"/>
                      <a:pt x="274" y="195"/>
                    </a:cubicBezTo>
                    <a:cubicBezTo>
                      <a:pt x="268" y="195"/>
                      <a:pt x="265" y="189"/>
                      <a:pt x="264" y="184"/>
                    </a:cubicBezTo>
                    <a:cubicBezTo>
                      <a:pt x="263" y="182"/>
                      <a:pt x="262" y="180"/>
                      <a:pt x="261" y="178"/>
                    </a:cubicBezTo>
                    <a:cubicBezTo>
                      <a:pt x="261" y="177"/>
                      <a:pt x="260" y="175"/>
                      <a:pt x="259" y="174"/>
                    </a:cubicBezTo>
                    <a:cubicBezTo>
                      <a:pt x="259" y="171"/>
                      <a:pt x="259" y="169"/>
                      <a:pt x="258" y="166"/>
                    </a:cubicBezTo>
                    <a:cubicBezTo>
                      <a:pt x="258" y="165"/>
                      <a:pt x="258" y="163"/>
                      <a:pt x="258" y="161"/>
                    </a:cubicBezTo>
                    <a:cubicBezTo>
                      <a:pt x="258" y="159"/>
                      <a:pt x="256" y="157"/>
                      <a:pt x="255" y="155"/>
                    </a:cubicBezTo>
                    <a:cubicBezTo>
                      <a:pt x="255" y="154"/>
                      <a:pt x="254" y="153"/>
                      <a:pt x="253" y="152"/>
                    </a:cubicBezTo>
                    <a:cubicBezTo>
                      <a:pt x="252" y="149"/>
                      <a:pt x="252" y="146"/>
                      <a:pt x="251" y="142"/>
                    </a:cubicBezTo>
                    <a:cubicBezTo>
                      <a:pt x="251" y="139"/>
                      <a:pt x="250" y="136"/>
                      <a:pt x="249" y="133"/>
                    </a:cubicBezTo>
                    <a:cubicBezTo>
                      <a:pt x="248" y="131"/>
                      <a:pt x="245" y="126"/>
                      <a:pt x="241" y="124"/>
                    </a:cubicBezTo>
                    <a:cubicBezTo>
                      <a:pt x="239" y="124"/>
                      <a:pt x="238" y="123"/>
                      <a:pt x="236" y="123"/>
                    </a:cubicBezTo>
                    <a:cubicBezTo>
                      <a:pt x="234" y="123"/>
                      <a:pt x="231" y="123"/>
                      <a:pt x="229" y="121"/>
                    </a:cubicBezTo>
                    <a:cubicBezTo>
                      <a:pt x="226" y="119"/>
                      <a:pt x="223" y="118"/>
                      <a:pt x="221" y="118"/>
                    </a:cubicBezTo>
                    <a:cubicBezTo>
                      <a:pt x="219" y="118"/>
                      <a:pt x="218" y="118"/>
                      <a:pt x="217" y="119"/>
                    </a:cubicBezTo>
                    <a:cubicBezTo>
                      <a:pt x="216" y="119"/>
                      <a:pt x="216" y="119"/>
                      <a:pt x="215" y="119"/>
                    </a:cubicBezTo>
                    <a:cubicBezTo>
                      <a:pt x="214" y="120"/>
                      <a:pt x="213" y="120"/>
                      <a:pt x="212" y="120"/>
                    </a:cubicBezTo>
                    <a:cubicBezTo>
                      <a:pt x="211" y="121"/>
                      <a:pt x="211" y="121"/>
                      <a:pt x="210" y="121"/>
                    </a:cubicBezTo>
                    <a:cubicBezTo>
                      <a:pt x="209" y="122"/>
                      <a:pt x="209" y="123"/>
                      <a:pt x="207" y="123"/>
                    </a:cubicBezTo>
                    <a:cubicBezTo>
                      <a:pt x="207" y="123"/>
                      <a:pt x="207" y="123"/>
                      <a:pt x="207" y="123"/>
                    </a:cubicBezTo>
                    <a:cubicBezTo>
                      <a:pt x="205" y="123"/>
                      <a:pt x="203" y="122"/>
                      <a:pt x="201" y="121"/>
                    </a:cubicBezTo>
                    <a:cubicBezTo>
                      <a:pt x="200" y="120"/>
                      <a:pt x="199" y="119"/>
                      <a:pt x="197" y="119"/>
                    </a:cubicBezTo>
                    <a:cubicBezTo>
                      <a:pt x="196" y="119"/>
                      <a:pt x="194" y="118"/>
                      <a:pt x="192" y="118"/>
                    </a:cubicBezTo>
                    <a:cubicBezTo>
                      <a:pt x="190" y="118"/>
                      <a:pt x="188" y="119"/>
                      <a:pt x="186" y="119"/>
                    </a:cubicBezTo>
                    <a:cubicBezTo>
                      <a:pt x="184" y="119"/>
                      <a:pt x="181" y="119"/>
                      <a:pt x="180" y="119"/>
                    </a:cubicBezTo>
                    <a:cubicBezTo>
                      <a:pt x="176" y="119"/>
                      <a:pt x="174" y="119"/>
                      <a:pt x="172" y="118"/>
                    </a:cubicBezTo>
                    <a:cubicBezTo>
                      <a:pt x="170" y="117"/>
                      <a:pt x="165" y="114"/>
                      <a:pt x="164" y="112"/>
                    </a:cubicBezTo>
                    <a:cubicBezTo>
                      <a:pt x="163" y="108"/>
                      <a:pt x="163" y="103"/>
                      <a:pt x="164" y="98"/>
                    </a:cubicBezTo>
                    <a:cubicBezTo>
                      <a:pt x="164" y="96"/>
                      <a:pt x="164" y="94"/>
                      <a:pt x="164" y="93"/>
                    </a:cubicBezTo>
                    <a:cubicBezTo>
                      <a:pt x="164" y="90"/>
                      <a:pt x="164" y="87"/>
                      <a:pt x="165" y="85"/>
                    </a:cubicBezTo>
                    <a:cubicBezTo>
                      <a:pt x="166" y="80"/>
                      <a:pt x="167" y="74"/>
                      <a:pt x="164" y="69"/>
                    </a:cubicBezTo>
                    <a:cubicBezTo>
                      <a:pt x="164" y="68"/>
                      <a:pt x="163" y="67"/>
                      <a:pt x="163" y="66"/>
                    </a:cubicBezTo>
                    <a:cubicBezTo>
                      <a:pt x="161" y="63"/>
                      <a:pt x="160" y="61"/>
                      <a:pt x="160" y="58"/>
                    </a:cubicBezTo>
                    <a:cubicBezTo>
                      <a:pt x="159" y="54"/>
                      <a:pt x="158" y="51"/>
                      <a:pt x="157" y="48"/>
                    </a:cubicBezTo>
                    <a:cubicBezTo>
                      <a:pt x="155" y="43"/>
                      <a:pt x="154" y="41"/>
                      <a:pt x="152" y="37"/>
                    </a:cubicBezTo>
                    <a:cubicBezTo>
                      <a:pt x="152" y="36"/>
                      <a:pt x="151" y="35"/>
                      <a:pt x="151" y="34"/>
                    </a:cubicBezTo>
                    <a:cubicBezTo>
                      <a:pt x="151" y="34"/>
                      <a:pt x="151" y="34"/>
                      <a:pt x="151" y="34"/>
                    </a:cubicBezTo>
                    <a:cubicBezTo>
                      <a:pt x="151" y="34"/>
                      <a:pt x="151" y="34"/>
                      <a:pt x="151" y="34"/>
                    </a:cubicBezTo>
                    <a:cubicBezTo>
                      <a:pt x="151" y="33"/>
                      <a:pt x="151" y="33"/>
                      <a:pt x="151" y="33"/>
                    </a:cubicBezTo>
                    <a:cubicBezTo>
                      <a:pt x="151" y="33"/>
                      <a:pt x="151" y="33"/>
                      <a:pt x="151" y="33"/>
                    </a:cubicBezTo>
                    <a:cubicBezTo>
                      <a:pt x="151" y="31"/>
                      <a:pt x="150" y="29"/>
                      <a:pt x="149" y="28"/>
                    </a:cubicBezTo>
                    <a:cubicBezTo>
                      <a:pt x="147" y="26"/>
                      <a:pt x="146" y="24"/>
                      <a:pt x="145" y="22"/>
                    </a:cubicBezTo>
                    <a:cubicBezTo>
                      <a:pt x="145" y="21"/>
                      <a:pt x="144" y="20"/>
                      <a:pt x="143" y="18"/>
                    </a:cubicBezTo>
                    <a:cubicBezTo>
                      <a:pt x="142" y="17"/>
                      <a:pt x="140" y="16"/>
                      <a:pt x="137" y="15"/>
                    </a:cubicBezTo>
                    <a:cubicBezTo>
                      <a:pt x="136" y="14"/>
                      <a:pt x="135" y="13"/>
                      <a:pt x="134" y="13"/>
                    </a:cubicBezTo>
                    <a:cubicBezTo>
                      <a:pt x="132" y="12"/>
                      <a:pt x="131" y="11"/>
                      <a:pt x="129" y="10"/>
                    </a:cubicBezTo>
                    <a:cubicBezTo>
                      <a:pt x="128" y="9"/>
                      <a:pt x="126" y="8"/>
                      <a:pt x="125" y="7"/>
                    </a:cubicBezTo>
                    <a:cubicBezTo>
                      <a:pt x="123" y="6"/>
                      <a:pt x="122" y="5"/>
                      <a:pt x="121" y="5"/>
                    </a:cubicBezTo>
                    <a:cubicBezTo>
                      <a:pt x="119" y="3"/>
                      <a:pt x="116" y="1"/>
                      <a:pt x="113" y="1"/>
                    </a:cubicBezTo>
                    <a:cubicBezTo>
                      <a:pt x="110" y="0"/>
                      <a:pt x="106" y="0"/>
                      <a:pt x="103" y="0"/>
                    </a:cubicBezTo>
                    <a:cubicBezTo>
                      <a:pt x="101" y="0"/>
                      <a:pt x="99" y="0"/>
                      <a:pt x="96" y="0"/>
                    </a:cubicBezTo>
                    <a:cubicBezTo>
                      <a:pt x="95" y="0"/>
                      <a:pt x="94" y="0"/>
                      <a:pt x="92" y="0"/>
                    </a:cubicBezTo>
                    <a:cubicBezTo>
                      <a:pt x="88" y="0"/>
                      <a:pt x="83" y="0"/>
                      <a:pt x="78" y="1"/>
                    </a:cubicBezTo>
                    <a:cubicBezTo>
                      <a:pt x="75" y="1"/>
                      <a:pt x="72" y="3"/>
                      <a:pt x="69" y="4"/>
                    </a:cubicBezTo>
                    <a:cubicBezTo>
                      <a:pt x="66" y="5"/>
                      <a:pt x="63" y="6"/>
                      <a:pt x="61" y="6"/>
                    </a:cubicBezTo>
                    <a:cubicBezTo>
                      <a:pt x="59" y="7"/>
                      <a:pt x="57" y="7"/>
                      <a:pt x="55" y="7"/>
                    </a:cubicBezTo>
                    <a:cubicBezTo>
                      <a:pt x="51" y="8"/>
                      <a:pt x="47" y="8"/>
                      <a:pt x="44" y="10"/>
                    </a:cubicBezTo>
                    <a:cubicBezTo>
                      <a:pt x="41" y="12"/>
                      <a:pt x="37" y="12"/>
                      <a:pt x="33" y="13"/>
                    </a:cubicBezTo>
                    <a:cubicBezTo>
                      <a:pt x="29" y="13"/>
                      <a:pt x="25" y="13"/>
                      <a:pt x="23" y="15"/>
                    </a:cubicBezTo>
                    <a:cubicBezTo>
                      <a:pt x="20" y="18"/>
                      <a:pt x="19" y="22"/>
                      <a:pt x="19" y="26"/>
                    </a:cubicBezTo>
                    <a:cubicBezTo>
                      <a:pt x="18" y="28"/>
                      <a:pt x="18" y="31"/>
                      <a:pt x="17" y="33"/>
                    </a:cubicBezTo>
                    <a:cubicBezTo>
                      <a:pt x="15" y="35"/>
                      <a:pt x="14" y="38"/>
                      <a:pt x="12" y="40"/>
                    </a:cubicBezTo>
                    <a:cubicBezTo>
                      <a:pt x="9" y="44"/>
                      <a:pt x="7" y="47"/>
                      <a:pt x="7" y="53"/>
                    </a:cubicBezTo>
                    <a:cubicBezTo>
                      <a:pt x="7" y="63"/>
                      <a:pt x="7" y="75"/>
                      <a:pt x="5" y="86"/>
                    </a:cubicBezTo>
                    <a:cubicBezTo>
                      <a:pt x="4" y="93"/>
                      <a:pt x="4" y="100"/>
                      <a:pt x="2" y="107"/>
                    </a:cubicBezTo>
                    <a:cubicBezTo>
                      <a:pt x="0" y="114"/>
                      <a:pt x="0" y="119"/>
                      <a:pt x="3" y="124"/>
                    </a:cubicBezTo>
                    <a:cubicBezTo>
                      <a:pt x="6" y="127"/>
                      <a:pt x="8" y="129"/>
                      <a:pt x="11" y="132"/>
                    </a:cubicBezTo>
                    <a:cubicBezTo>
                      <a:pt x="13" y="133"/>
                      <a:pt x="15" y="135"/>
                      <a:pt x="17" y="137"/>
                    </a:cubicBezTo>
                    <a:cubicBezTo>
                      <a:pt x="19" y="139"/>
                      <a:pt x="21" y="142"/>
                      <a:pt x="24" y="146"/>
                    </a:cubicBezTo>
                    <a:cubicBezTo>
                      <a:pt x="25" y="147"/>
                      <a:pt x="26" y="149"/>
                      <a:pt x="28" y="151"/>
                    </a:cubicBezTo>
                    <a:cubicBezTo>
                      <a:pt x="33" y="158"/>
                      <a:pt x="40" y="163"/>
                      <a:pt x="46" y="168"/>
                    </a:cubicBezTo>
                    <a:cubicBezTo>
                      <a:pt x="50" y="170"/>
                      <a:pt x="50" y="170"/>
                      <a:pt x="50" y="170"/>
                    </a:cubicBezTo>
                    <a:cubicBezTo>
                      <a:pt x="52" y="172"/>
                      <a:pt x="55" y="175"/>
                      <a:pt x="58" y="177"/>
                    </a:cubicBezTo>
                    <a:cubicBezTo>
                      <a:pt x="61" y="181"/>
                      <a:pt x="65" y="184"/>
                      <a:pt x="69" y="187"/>
                    </a:cubicBezTo>
                    <a:cubicBezTo>
                      <a:pt x="71" y="188"/>
                      <a:pt x="73" y="188"/>
                      <a:pt x="75" y="188"/>
                    </a:cubicBezTo>
                    <a:cubicBezTo>
                      <a:pt x="76" y="189"/>
                      <a:pt x="77" y="189"/>
                      <a:pt x="78" y="189"/>
                    </a:cubicBezTo>
                    <a:cubicBezTo>
                      <a:pt x="80" y="190"/>
                      <a:pt x="82" y="191"/>
                      <a:pt x="83" y="192"/>
                    </a:cubicBezTo>
                    <a:cubicBezTo>
                      <a:pt x="84" y="192"/>
                      <a:pt x="85" y="193"/>
                      <a:pt x="85" y="193"/>
                    </a:cubicBezTo>
                    <a:cubicBezTo>
                      <a:pt x="86" y="193"/>
                      <a:pt x="87" y="194"/>
                      <a:pt x="88" y="194"/>
                    </a:cubicBezTo>
                    <a:cubicBezTo>
                      <a:pt x="89" y="194"/>
                      <a:pt x="89" y="194"/>
                      <a:pt x="90" y="194"/>
                    </a:cubicBezTo>
                    <a:cubicBezTo>
                      <a:pt x="91" y="193"/>
                      <a:pt x="91" y="193"/>
                      <a:pt x="92" y="193"/>
                    </a:cubicBezTo>
                    <a:cubicBezTo>
                      <a:pt x="93" y="193"/>
                      <a:pt x="93" y="193"/>
                      <a:pt x="94" y="194"/>
                    </a:cubicBezTo>
                    <a:cubicBezTo>
                      <a:pt x="99" y="194"/>
                      <a:pt x="106" y="197"/>
                      <a:pt x="111" y="199"/>
                    </a:cubicBezTo>
                    <a:cubicBezTo>
                      <a:pt x="115" y="201"/>
                      <a:pt x="119" y="204"/>
                      <a:pt x="122" y="207"/>
                    </a:cubicBezTo>
                    <a:cubicBezTo>
                      <a:pt x="126" y="209"/>
                      <a:pt x="126" y="209"/>
                      <a:pt x="126" y="209"/>
                    </a:cubicBezTo>
                    <a:cubicBezTo>
                      <a:pt x="127" y="210"/>
                      <a:pt x="128" y="211"/>
                      <a:pt x="129" y="211"/>
                    </a:cubicBezTo>
                    <a:cubicBezTo>
                      <a:pt x="129" y="212"/>
                      <a:pt x="129" y="212"/>
                      <a:pt x="129" y="212"/>
                    </a:cubicBezTo>
                    <a:cubicBezTo>
                      <a:pt x="132" y="214"/>
                      <a:pt x="136" y="216"/>
                      <a:pt x="139" y="218"/>
                    </a:cubicBezTo>
                    <a:cubicBezTo>
                      <a:pt x="141" y="219"/>
                      <a:pt x="143" y="221"/>
                      <a:pt x="145" y="222"/>
                    </a:cubicBezTo>
                    <a:cubicBezTo>
                      <a:pt x="147" y="224"/>
                      <a:pt x="149" y="225"/>
                      <a:pt x="151" y="226"/>
                    </a:cubicBezTo>
                    <a:cubicBezTo>
                      <a:pt x="153" y="227"/>
                      <a:pt x="154" y="227"/>
                      <a:pt x="156" y="227"/>
                    </a:cubicBezTo>
                    <a:cubicBezTo>
                      <a:pt x="158" y="227"/>
                      <a:pt x="160" y="228"/>
                      <a:pt x="162" y="229"/>
                    </a:cubicBezTo>
                    <a:cubicBezTo>
                      <a:pt x="163" y="230"/>
                      <a:pt x="164" y="231"/>
                      <a:pt x="165" y="231"/>
                    </a:cubicBezTo>
                    <a:cubicBezTo>
                      <a:pt x="166" y="233"/>
                      <a:pt x="167" y="234"/>
                      <a:pt x="169" y="234"/>
                    </a:cubicBezTo>
                    <a:cubicBezTo>
                      <a:pt x="170" y="234"/>
                      <a:pt x="172" y="234"/>
                      <a:pt x="173" y="234"/>
                    </a:cubicBezTo>
                    <a:cubicBezTo>
                      <a:pt x="175" y="235"/>
                      <a:pt x="178" y="235"/>
                      <a:pt x="180" y="236"/>
                    </a:cubicBezTo>
                    <a:cubicBezTo>
                      <a:pt x="186" y="239"/>
                      <a:pt x="194" y="243"/>
                      <a:pt x="196" y="250"/>
                    </a:cubicBezTo>
                    <a:cubicBezTo>
                      <a:pt x="197" y="253"/>
                      <a:pt x="198" y="258"/>
                      <a:pt x="196" y="261"/>
                    </a:cubicBezTo>
                    <a:cubicBezTo>
                      <a:pt x="195" y="263"/>
                      <a:pt x="194" y="263"/>
                      <a:pt x="193" y="264"/>
                    </a:cubicBezTo>
                    <a:cubicBezTo>
                      <a:pt x="192" y="266"/>
                      <a:pt x="191" y="267"/>
                      <a:pt x="190" y="269"/>
                    </a:cubicBezTo>
                    <a:cubicBezTo>
                      <a:pt x="190" y="270"/>
                      <a:pt x="190" y="272"/>
                      <a:pt x="190" y="273"/>
                    </a:cubicBezTo>
                    <a:cubicBezTo>
                      <a:pt x="190" y="275"/>
                      <a:pt x="189" y="278"/>
                      <a:pt x="188" y="280"/>
                    </a:cubicBezTo>
                    <a:cubicBezTo>
                      <a:pt x="187" y="282"/>
                      <a:pt x="184" y="283"/>
                      <a:pt x="182" y="285"/>
                    </a:cubicBezTo>
                    <a:cubicBezTo>
                      <a:pt x="181" y="285"/>
                      <a:pt x="181" y="285"/>
                      <a:pt x="181" y="285"/>
                    </a:cubicBezTo>
                    <a:cubicBezTo>
                      <a:pt x="181" y="287"/>
                      <a:pt x="181" y="287"/>
                      <a:pt x="181" y="287"/>
                    </a:cubicBezTo>
                    <a:cubicBezTo>
                      <a:pt x="181" y="289"/>
                      <a:pt x="181" y="291"/>
                      <a:pt x="181" y="293"/>
                    </a:cubicBezTo>
                    <a:cubicBezTo>
                      <a:pt x="181" y="293"/>
                      <a:pt x="181" y="293"/>
                      <a:pt x="181" y="293"/>
                    </a:cubicBezTo>
                    <a:cubicBezTo>
                      <a:pt x="182" y="299"/>
                      <a:pt x="182" y="306"/>
                      <a:pt x="178" y="311"/>
                    </a:cubicBezTo>
                    <a:cubicBezTo>
                      <a:pt x="177" y="312"/>
                      <a:pt x="177" y="314"/>
                      <a:pt x="176" y="315"/>
                    </a:cubicBezTo>
                    <a:cubicBezTo>
                      <a:pt x="176" y="317"/>
                      <a:pt x="175" y="318"/>
                      <a:pt x="174" y="320"/>
                    </a:cubicBezTo>
                    <a:cubicBezTo>
                      <a:pt x="173" y="321"/>
                      <a:pt x="172" y="321"/>
                      <a:pt x="172" y="322"/>
                    </a:cubicBezTo>
                    <a:cubicBezTo>
                      <a:pt x="170" y="322"/>
                      <a:pt x="169" y="323"/>
                      <a:pt x="169" y="325"/>
                    </a:cubicBezTo>
                    <a:cubicBezTo>
                      <a:pt x="169" y="329"/>
                      <a:pt x="173" y="329"/>
                      <a:pt x="176" y="329"/>
                    </a:cubicBezTo>
                    <a:cubicBezTo>
                      <a:pt x="177" y="329"/>
                      <a:pt x="178" y="329"/>
                      <a:pt x="178" y="329"/>
                    </a:cubicBezTo>
                    <a:cubicBezTo>
                      <a:pt x="179" y="329"/>
                      <a:pt x="179" y="329"/>
                      <a:pt x="179" y="329"/>
                    </a:cubicBezTo>
                    <a:cubicBezTo>
                      <a:pt x="182" y="329"/>
                      <a:pt x="184" y="330"/>
                      <a:pt x="187" y="330"/>
                    </a:cubicBezTo>
                    <a:cubicBezTo>
                      <a:pt x="190" y="331"/>
                      <a:pt x="192" y="331"/>
                      <a:pt x="195" y="331"/>
                    </a:cubicBezTo>
                    <a:cubicBezTo>
                      <a:pt x="196" y="331"/>
                      <a:pt x="197" y="331"/>
                      <a:pt x="199" y="331"/>
                    </a:cubicBezTo>
                    <a:cubicBezTo>
                      <a:pt x="200" y="330"/>
                      <a:pt x="201" y="330"/>
                      <a:pt x="203" y="330"/>
                    </a:cubicBezTo>
                    <a:cubicBezTo>
                      <a:pt x="203" y="330"/>
                      <a:pt x="204" y="330"/>
                      <a:pt x="205" y="331"/>
                    </a:cubicBezTo>
                    <a:cubicBezTo>
                      <a:pt x="207" y="331"/>
                      <a:pt x="208" y="332"/>
                      <a:pt x="210" y="333"/>
                    </a:cubicBezTo>
                    <a:cubicBezTo>
                      <a:pt x="211" y="334"/>
                      <a:pt x="212" y="334"/>
                      <a:pt x="213" y="335"/>
                    </a:cubicBezTo>
                    <a:cubicBezTo>
                      <a:pt x="215" y="335"/>
                      <a:pt x="215" y="335"/>
                      <a:pt x="215" y="335"/>
                    </a:cubicBezTo>
                    <a:cubicBezTo>
                      <a:pt x="218" y="337"/>
                      <a:pt x="222" y="338"/>
                      <a:pt x="225" y="338"/>
                    </a:cubicBezTo>
                    <a:cubicBezTo>
                      <a:pt x="227" y="338"/>
                      <a:pt x="229" y="337"/>
                      <a:pt x="230" y="335"/>
                    </a:cubicBezTo>
                    <a:cubicBezTo>
                      <a:pt x="230" y="335"/>
                      <a:pt x="230" y="335"/>
                      <a:pt x="230" y="335"/>
                    </a:cubicBezTo>
                    <a:cubicBezTo>
                      <a:pt x="231" y="335"/>
                      <a:pt x="231" y="335"/>
                      <a:pt x="231" y="335"/>
                    </a:cubicBezTo>
                    <a:cubicBezTo>
                      <a:pt x="232" y="335"/>
                      <a:pt x="234" y="335"/>
                      <a:pt x="235" y="337"/>
                    </a:cubicBezTo>
                    <a:cubicBezTo>
                      <a:pt x="236" y="338"/>
                      <a:pt x="237" y="339"/>
                      <a:pt x="238" y="339"/>
                    </a:cubicBezTo>
                    <a:cubicBezTo>
                      <a:pt x="238" y="339"/>
                      <a:pt x="238" y="339"/>
                      <a:pt x="238" y="339"/>
                    </a:cubicBezTo>
                    <a:cubicBezTo>
                      <a:pt x="239" y="338"/>
                      <a:pt x="239" y="338"/>
                      <a:pt x="239" y="338"/>
                    </a:cubicBezTo>
                    <a:cubicBezTo>
                      <a:pt x="240" y="338"/>
                      <a:pt x="240" y="338"/>
                      <a:pt x="241" y="337"/>
                    </a:cubicBezTo>
                    <a:cubicBezTo>
                      <a:pt x="242" y="337"/>
                      <a:pt x="243" y="336"/>
                      <a:pt x="244" y="336"/>
                    </a:cubicBezTo>
                    <a:cubicBezTo>
                      <a:pt x="245" y="336"/>
                      <a:pt x="245" y="336"/>
                      <a:pt x="246" y="336"/>
                    </a:cubicBezTo>
                    <a:cubicBezTo>
                      <a:pt x="246" y="336"/>
                      <a:pt x="247" y="337"/>
                      <a:pt x="249" y="339"/>
                    </a:cubicBezTo>
                    <a:cubicBezTo>
                      <a:pt x="252" y="341"/>
                      <a:pt x="252" y="341"/>
                      <a:pt x="252" y="341"/>
                    </a:cubicBezTo>
                    <a:cubicBezTo>
                      <a:pt x="253" y="337"/>
                      <a:pt x="253" y="337"/>
                      <a:pt x="253" y="337"/>
                    </a:cubicBezTo>
                    <a:cubicBezTo>
                      <a:pt x="254" y="333"/>
                      <a:pt x="255" y="331"/>
                      <a:pt x="259" y="330"/>
                    </a:cubicBezTo>
                    <a:cubicBezTo>
                      <a:pt x="260" y="330"/>
                      <a:pt x="260" y="330"/>
                      <a:pt x="261" y="330"/>
                    </a:cubicBezTo>
                    <a:cubicBezTo>
                      <a:pt x="264" y="330"/>
                      <a:pt x="268" y="331"/>
                      <a:pt x="271" y="334"/>
                    </a:cubicBezTo>
                    <a:cubicBezTo>
                      <a:pt x="271" y="334"/>
                      <a:pt x="272" y="335"/>
                      <a:pt x="272" y="335"/>
                    </a:cubicBezTo>
                    <a:cubicBezTo>
                      <a:pt x="274" y="338"/>
                      <a:pt x="274" y="338"/>
                      <a:pt x="274" y="338"/>
                    </a:cubicBezTo>
                    <a:cubicBezTo>
                      <a:pt x="276" y="335"/>
                      <a:pt x="276" y="335"/>
                      <a:pt x="276" y="335"/>
                    </a:cubicBezTo>
                    <a:cubicBezTo>
                      <a:pt x="276" y="334"/>
                      <a:pt x="277" y="333"/>
                      <a:pt x="277" y="333"/>
                    </a:cubicBezTo>
                    <a:cubicBezTo>
                      <a:pt x="277" y="332"/>
                      <a:pt x="277" y="332"/>
                      <a:pt x="277" y="332"/>
                    </a:cubicBezTo>
                    <a:cubicBezTo>
                      <a:pt x="278" y="330"/>
                      <a:pt x="278" y="329"/>
                      <a:pt x="278" y="327"/>
                    </a:cubicBezTo>
                    <a:cubicBezTo>
                      <a:pt x="278" y="324"/>
                      <a:pt x="279" y="321"/>
                      <a:pt x="280" y="319"/>
                    </a:cubicBezTo>
                    <a:cubicBezTo>
                      <a:pt x="282" y="316"/>
                      <a:pt x="286" y="315"/>
                      <a:pt x="290" y="314"/>
                    </a:cubicBezTo>
                    <a:cubicBezTo>
                      <a:pt x="291" y="314"/>
                      <a:pt x="291" y="314"/>
                      <a:pt x="291" y="314"/>
                    </a:cubicBezTo>
                    <a:cubicBezTo>
                      <a:pt x="292" y="313"/>
                      <a:pt x="292" y="313"/>
                      <a:pt x="292" y="313"/>
                    </a:cubicBezTo>
                    <a:cubicBezTo>
                      <a:pt x="293" y="311"/>
                      <a:pt x="295" y="309"/>
                      <a:pt x="297" y="307"/>
                    </a:cubicBezTo>
                    <a:cubicBezTo>
                      <a:pt x="300" y="304"/>
                      <a:pt x="302" y="301"/>
                      <a:pt x="303" y="297"/>
                    </a:cubicBezTo>
                    <a:cubicBezTo>
                      <a:pt x="305" y="287"/>
                      <a:pt x="305" y="279"/>
                      <a:pt x="304" y="270"/>
                    </a:cubicBezTo>
                    <a:cubicBezTo>
                      <a:pt x="304" y="269"/>
                      <a:pt x="303" y="267"/>
                      <a:pt x="303" y="265"/>
                    </a:cubicBezTo>
                    <a:cubicBezTo>
                      <a:pt x="302" y="259"/>
                      <a:pt x="301" y="253"/>
                      <a:pt x="303" y="248"/>
                    </a:cubicBezTo>
                    <a:cubicBezTo>
                      <a:pt x="303" y="246"/>
                      <a:pt x="304" y="245"/>
                      <a:pt x="305" y="243"/>
                    </a:cubicBezTo>
                    <a:cubicBezTo>
                      <a:pt x="306" y="241"/>
                      <a:pt x="307" y="239"/>
                      <a:pt x="307" y="237"/>
                    </a:cubicBezTo>
                    <a:cubicBezTo>
                      <a:pt x="308" y="235"/>
                      <a:pt x="307" y="233"/>
                      <a:pt x="307" y="23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0" name="Freeform 25">
                <a:extLst>
                  <a:ext uri="{FF2B5EF4-FFF2-40B4-BE49-F238E27FC236}">
                    <a16:creationId xmlns:a16="http://schemas.microsoft.com/office/drawing/2014/main" id="{811127E7-66BA-4152-A181-A9FEE8385029}"/>
                  </a:ext>
                </a:extLst>
              </p:cNvPr>
              <p:cNvSpPr>
                <a:spLocks/>
              </p:cNvSpPr>
              <p:nvPr/>
            </p:nvSpPr>
            <p:spPr bwMode="auto">
              <a:xfrm>
                <a:off x="1799" y="2447"/>
                <a:ext cx="23" cy="26"/>
              </a:xfrm>
              <a:custGeom>
                <a:avLst/>
                <a:gdLst>
                  <a:gd name="T0" fmla="*/ 15 w 15"/>
                  <a:gd name="T1" fmla="*/ 6 h 17"/>
                  <a:gd name="T2" fmla="*/ 9 w 15"/>
                  <a:gd name="T3" fmla="*/ 0 h 17"/>
                  <a:gd name="T4" fmla="*/ 3 w 15"/>
                  <a:gd name="T5" fmla="*/ 5 h 17"/>
                  <a:gd name="T6" fmla="*/ 2 w 15"/>
                  <a:gd name="T7" fmla="*/ 15 h 17"/>
                  <a:gd name="T8" fmla="*/ 5 w 15"/>
                  <a:gd name="T9" fmla="*/ 17 h 17"/>
                  <a:gd name="T10" fmla="*/ 12 w 15"/>
                  <a:gd name="T11" fmla="*/ 13 h 17"/>
                  <a:gd name="T12" fmla="*/ 15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6"/>
                    </a:moveTo>
                    <a:cubicBezTo>
                      <a:pt x="13" y="1"/>
                      <a:pt x="11" y="0"/>
                      <a:pt x="9" y="0"/>
                    </a:cubicBezTo>
                    <a:cubicBezTo>
                      <a:pt x="7" y="0"/>
                      <a:pt x="5" y="2"/>
                      <a:pt x="3" y="5"/>
                    </a:cubicBezTo>
                    <a:cubicBezTo>
                      <a:pt x="1" y="8"/>
                      <a:pt x="0" y="12"/>
                      <a:pt x="2" y="15"/>
                    </a:cubicBezTo>
                    <a:cubicBezTo>
                      <a:pt x="3" y="17"/>
                      <a:pt x="4" y="17"/>
                      <a:pt x="5" y="17"/>
                    </a:cubicBezTo>
                    <a:cubicBezTo>
                      <a:pt x="8" y="17"/>
                      <a:pt x="10" y="15"/>
                      <a:pt x="12" y="13"/>
                    </a:cubicBezTo>
                    <a:cubicBezTo>
                      <a:pt x="13" y="12"/>
                      <a:pt x="15" y="8"/>
                      <a:pt x="15" y="6"/>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1" name="Freeform 26">
                <a:extLst>
                  <a:ext uri="{FF2B5EF4-FFF2-40B4-BE49-F238E27FC236}">
                    <a16:creationId xmlns:a16="http://schemas.microsoft.com/office/drawing/2014/main" id="{CA5AC860-C606-4F58-A147-62776E4BF079}"/>
                  </a:ext>
                </a:extLst>
              </p:cNvPr>
              <p:cNvSpPr>
                <a:spLocks/>
              </p:cNvSpPr>
              <p:nvPr/>
            </p:nvSpPr>
            <p:spPr bwMode="auto">
              <a:xfrm>
                <a:off x="1817" y="2462"/>
                <a:ext cx="21" cy="21"/>
              </a:xfrm>
              <a:custGeom>
                <a:avLst/>
                <a:gdLst>
                  <a:gd name="T0" fmla="*/ 6 w 14"/>
                  <a:gd name="T1" fmla="*/ 0 h 14"/>
                  <a:gd name="T2" fmla="*/ 1 w 14"/>
                  <a:gd name="T3" fmla="*/ 4 h 14"/>
                  <a:gd name="T4" fmla="*/ 2 w 14"/>
                  <a:gd name="T5" fmla="*/ 11 h 14"/>
                  <a:gd name="T6" fmla="*/ 8 w 14"/>
                  <a:gd name="T7" fmla="*/ 14 h 14"/>
                  <a:gd name="T8" fmla="*/ 13 w 14"/>
                  <a:gd name="T9" fmla="*/ 11 h 14"/>
                  <a:gd name="T10" fmla="*/ 13 w 14"/>
                  <a:gd name="T11" fmla="*/ 3 h 14"/>
                  <a:gd name="T12" fmla="*/ 6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0"/>
                    </a:moveTo>
                    <a:cubicBezTo>
                      <a:pt x="4" y="0"/>
                      <a:pt x="2" y="1"/>
                      <a:pt x="1" y="4"/>
                    </a:cubicBezTo>
                    <a:cubicBezTo>
                      <a:pt x="0" y="6"/>
                      <a:pt x="1" y="9"/>
                      <a:pt x="2" y="11"/>
                    </a:cubicBezTo>
                    <a:cubicBezTo>
                      <a:pt x="4" y="13"/>
                      <a:pt x="6" y="14"/>
                      <a:pt x="8" y="14"/>
                    </a:cubicBezTo>
                    <a:cubicBezTo>
                      <a:pt x="9" y="14"/>
                      <a:pt x="11" y="14"/>
                      <a:pt x="13" y="11"/>
                    </a:cubicBezTo>
                    <a:cubicBezTo>
                      <a:pt x="14" y="8"/>
                      <a:pt x="14" y="6"/>
                      <a:pt x="13" y="3"/>
                    </a:cubicBezTo>
                    <a:cubicBezTo>
                      <a:pt x="11" y="1"/>
                      <a:pt x="9" y="0"/>
                      <a:pt x="6"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2" name="Freeform 27">
                <a:extLst>
                  <a:ext uri="{FF2B5EF4-FFF2-40B4-BE49-F238E27FC236}">
                    <a16:creationId xmlns:a16="http://schemas.microsoft.com/office/drawing/2014/main" id="{5DD609FC-DFF9-4AA8-B32C-01306386603D}"/>
                  </a:ext>
                </a:extLst>
              </p:cNvPr>
              <p:cNvSpPr>
                <a:spLocks/>
              </p:cNvSpPr>
              <p:nvPr/>
            </p:nvSpPr>
            <p:spPr bwMode="auto">
              <a:xfrm>
                <a:off x="2413" y="3554"/>
                <a:ext cx="20" cy="17"/>
              </a:xfrm>
              <a:custGeom>
                <a:avLst/>
                <a:gdLst>
                  <a:gd name="T0" fmla="*/ 13 w 13"/>
                  <a:gd name="T1" fmla="*/ 5 h 11"/>
                  <a:gd name="T2" fmla="*/ 6 w 13"/>
                  <a:gd name="T3" fmla="*/ 0 h 11"/>
                  <a:gd name="T4" fmla="*/ 2 w 13"/>
                  <a:gd name="T5" fmla="*/ 1 h 11"/>
                  <a:gd name="T6" fmla="*/ 0 w 13"/>
                  <a:gd name="T7" fmla="*/ 6 h 11"/>
                  <a:gd name="T8" fmla="*/ 0 w 13"/>
                  <a:gd name="T9" fmla="*/ 7 h 11"/>
                  <a:gd name="T10" fmla="*/ 2 w 13"/>
                  <a:gd name="T11" fmla="*/ 8 h 11"/>
                  <a:gd name="T12" fmla="*/ 3 w 13"/>
                  <a:gd name="T13" fmla="*/ 9 h 11"/>
                  <a:gd name="T14" fmla="*/ 4 w 13"/>
                  <a:gd name="T15" fmla="*/ 9 h 11"/>
                  <a:gd name="T16" fmla="*/ 7 w 13"/>
                  <a:gd name="T17" fmla="*/ 11 h 11"/>
                  <a:gd name="T18" fmla="*/ 7 w 13"/>
                  <a:gd name="T19" fmla="*/ 11 h 11"/>
                  <a:gd name="T20" fmla="*/ 7 w 13"/>
                  <a:gd name="T21" fmla="*/ 11 h 11"/>
                  <a:gd name="T22" fmla="*/ 11 w 13"/>
                  <a:gd name="T23" fmla="*/ 10 h 11"/>
                  <a:gd name="T24" fmla="*/ 13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3" y="5"/>
                    </a:moveTo>
                    <a:cubicBezTo>
                      <a:pt x="12" y="3"/>
                      <a:pt x="9" y="0"/>
                      <a:pt x="6" y="0"/>
                    </a:cubicBezTo>
                    <a:cubicBezTo>
                      <a:pt x="4" y="0"/>
                      <a:pt x="3" y="0"/>
                      <a:pt x="2" y="1"/>
                    </a:cubicBezTo>
                    <a:cubicBezTo>
                      <a:pt x="1" y="2"/>
                      <a:pt x="0" y="4"/>
                      <a:pt x="0" y="6"/>
                    </a:cubicBezTo>
                    <a:cubicBezTo>
                      <a:pt x="0" y="7"/>
                      <a:pt x="0" y="7"/>
                      <a:pt x="0" y="7"/>
                    </a:cubicBezTo>
                    <a:cubicBezTo>
                      <a:pt x="2" y="8"/>
                      <a:pt x="2" y="8"/>
                      <a:pt x="2" y="8"/>
                    </a:cubicBezTo>
                    <a:cubicBezTo>
                      <a:pt x="3" y="8"/>
                      <a:pt x="3" y="8"/>
                      <a:pt x="3" y="9"/>
                    </a:cubicBezTo>
                    <a:cubicBezTo>
                      <a:pt x="4" y="9"/>
                      <a:pt x="4" y="9"/>
                      <a:pt x="4" y="9"/>
                    </a:cubicBezTo>
                    <a:cubicBezTo>
                      <a:pt x="4" y="10"/>
                      <a:pt x="5" y="11"/>
                      <a:pt x="7" y="11"/>
                    </a:cubicBezTo>
                    <a:cubicBezTo>
                      <a:pt x="7" y="11"/>
                      <a:pt x="7" y="11"/>
                      <a:pt x="7" y="11"/>
                    </a:cubicBezTo>
                    <a:cubicBezTo>
                      <a:pt x="7" y="11"/>
                      <a:pt x="7" y="11"/>
                      <a:pt x="7" y="11"/>
                    </a:cubicBezTo>
                    <a:cubicBezTo>
                      <a:pt x="7" y="11"/>
                      <a:pt x="10" y="11"/>
                      <a:pt x="11" y="10"/>
                    </a:cubicBezTo>
                    <a:cubicBezTo>
                      <a:pt x="13" y="9"/>
                      <a:pt x="13" y="7"/>
                      <a:pt x="13" y="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3" name="Freeform 28">
                <a:extLst>
                  <a:ext uri="{FF2B5EF4-FFF2-40B4-BE49-F238E27FC236}">
                    <a16:creationId xmlns:a16="http://schemas.microsoft.com/office/drawing/2014/main" id="{B1062CEA-7BB6-410D-BC5C-1F39BA4F014F}"/>
                  </a:ext>
                </a:extLst>
              </p:cNvPr>
              <p:cNvSpPr>
                <a:spLocks/>
              </p:cNvSpPr>
              <p:nvPr/>
            </p:nvSpPr>
            <p:spPr bwMode="auto">
              <a:xfrm>
                <a:off x="2456" y="3568"/>
                <a:ext cx="28" cy="21"/>
              </a:xfrm>
              <a:custGeom>
                <a:avLst/>
                <a:gdLst>
                  <a:gd name="T0" fmla="*/ 2 w 18"/>
                  <a:gd name="T1" fmla="*/ 10 h 14"/>
                  <a:gd name="T2" fmla="*/ 4 w 18"/>
                  <a:gd name="T3" fmla="*/ 11 h 14"/>
                  <a:gd name="T4" fmla="*/ 5 w 18"/>
                  <a:gd name="T5" fmla="*/ 11 h 14"/>
                  <a:gd name="T6" fmla="*/ 5 w 18"/>
                  <a:gd name="T7" fmla="*/ 11 h 14"/>
                  <a:gd name="T8" fmla="*/ 9 w 18"/>
                  <a:gd name="T9" fmla="*/ 14 h 14"/>
                  <a:gd name="T10" fmla="*/ 12 w 18"/>
                  <a:gd name="T11" fmla="*/ 13 h 14"/>
                  <a:gd name="T12" fmla="*/ 14 w 18"/>
                  <a:gd name="T13" fmla="*/ 12 h 14"/>
                  <a:gd name="T14" fmla="*/ 14 w 18"/>
                  <a:gd name="T15" fmla="*/ 12 h 14"/>
                  <a:gd name="T16" fmla="*/ 18 w 18"/>
                  <a:gd name="T17" fmla="*/ 9 h 14"/>
                  <a:gd name="T18" fmla="*/ 17 w 18"/>
                  <a:gd name="T19" fmla="*/ 4 h 14"/>
                  <a:gd name="T20" fmla="*/ 17 w 18"/>
                  <a:gd name="T21" fmla="*/ 4 h 14"/>
                  <a:gd name="T22" fmla="*/ 12 w 18"/>
                  <a:gd name="T23" fmla="*/ 0 h 14"/>
                  <a:gd name="T24" fmla="*/ 11 w 18"/>
                  <a:gd name="T25" fmla="*/ 0 h 14"/>
                  <a:gd name="T26" fmla="*/ 8 w 18"/>
                  <a:gd name="T27" fmla="*/ 4 h 14"/>
                  <a:gd name="T28" fmla="*/ 8 w 18"/>
                  <a:gd name="T29" fmla="*/ 4 h 14"/>
                  <a:gd name="T30" fmla="*/ 5 w 18"/>
                  <a:gd name="T31" fmla="*/ 3 h 14"/>
                  <a:gd name="T32" fmla="*/ 4 w 18"/>
                  <a:gd name="T33" fmla="*/ 3 h 14"/>
                  <a:gd name="T34" fmla="*/ 0 w 18"/>
                  <a:gd name="T35" fmla="*/ 6 h 14"/>
                  <a:gd name="T36" fmla="*/ 2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0"/>
                    </a:moveTo>
                    <a:cubicBezTo>
                      <a:pt x="3" y="11"/>
                      <a:pt x="4" y="11"/>
                      <a:pt x="4" y="11"/>
                    </a:cubicBezTo>
                    <a:cubicBezTo>
                      <a:pt x="5" y="11"/>
                      <a:pt x="5" y="11"/>
                      <a:pt x="5" y="11"/>
                    </a:cubicBezTo>
                    <a:cubicBezTo>
                      <a:pt x="5" y="11"/>
                      <a:pt x="5" y="11"/>
                      <a:pt x="5" y="11"/>
                    </a:cubicBezTo>
                    <a:cubicBezTo>
                      <a:pt x="6" y="13"/>
                      <a:pt x="7" y="14"/>
                      <a:pt x="9" y="14"/>
                    </a:cubicBezTo>
                    <a:cubicBezTo>
                      <a:pt x="10" y="14"/>
                      <a:pt x="11" y="13"/>
                      <a:pt x="12" y="13"/>
                    </a:cubicBezTo>
                    <a:cubicBezTo>
                      <a:pt x="13" y="13"/>
                      <a:pt x="13" y="12"/>
                      <a:pt x="14" y="12"/>
                    </a:cubicBezTo>
                    <a:cubicBezTo>
                      <a:pt x="14" y="12"/>
                      <a:pt x="14" y="12"/>
                      <a:pt x="14" y="12"/>
                    </a:cubicBezTo>
                    <a:cubicBezTo>
                      <a:pt x="16" y="11"/>
                      <a:pt x="17" y="10"/>
                      <a:pt x="18" y="9"/>
                    </a:cubicBezTo>
                    <a:cubicBezTo>
                      <a:pt x="18" y="7"/>
                      <a:pt x="18" y="6"/>
                      <a:pt x="17" y="4"/>
                    </a:cubicBezTo>
                    <a:cubicBezTo>
                      <a:pt x="17" y="4"/>
                      <a:pt x="17" y="4"/>
                      <a:pt x="17" y="4"/>
                    </a:cubicBezTo>
                    <a:cubicBezTo>
                      <a:pt x="16" y="2"/>
                      <a:pt x="15" y="0"/>
                      <a:pt x="12" y="0"/>
                    </a:cubicBezTo>
                    <a:cubicBezTo>
                      <a:pt x="12" y="0"/>
                      <a:pt x="11" y="0"/>
                      <a:pt x="11" y="0"/>
                    </a:cubicBezTo>
                    <a:cubicBezTo>
                      <a:pt x="9" y="1"/>
                      <a:pt x="8" y="3"/>
                      <a:pt x="8" y="4"/>
                    </a:cubicBezTo>
                    <a:cubicBezTo>
                      <a:pt x="8" y="4"/>
                      <a:pt x="8" y="4"/>
                      <a:pt x="8" y="4"/>
                    </a:cubicBezTo>
                    <a:cubicBezTo>
                      <a:pt x="7" y="3"/>
                      <a:pt x="6" y="3"/>
                      <a:pt x="5" y="3"/>
                    </a:cubicBezTo>
                    <a:cubicBezTo>
                      <a:pt x="4" y="3"/>
                      <a:pt x="4" y="3"/>
                      <a:pt x="4" y="3"/>
                    </a:cubicBezTo>
                    <a:cubicBezTo>
                      <a:pt x="2" y="3"/>
                      <a:pt x="1" y="4"/>
                      <a:pt x="0" y="6"/>
                    </a:cubicBezTo>
                    <a:cubicBezTo>
                      <a:pt x="0" y="7"/>
                      <a:pt x="0" y="9"/>
                      <a:pt x="2"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4" name="Freeform 29">
                <a:extLst>
                  <a:ext uri="{FF2B5EF4-FFF2-40B4-BE49-F238E27FC236}">
                    <a16:creationId xmlns:a16="http://schemas.microsoft.com/office/drawing/2014/main" id="{299735B3-25E9-443D-941F-254EA4DF54D9}"/>
                  </a:ext>
                </a:extLst>
              </p:cNvPr>
              <p:cNvSpPr>
                <a:spLocks/>
              </p:cNvSpPr>
              <p:nvPr/>
            </p:nvSpPr>
            <p:spPr bwMode="auto">
              <a:xfrm>
                <a:off x="2432" y="3632"/>
                <a:ext cx="15" cy="19"/>
              </a:xfrm>
              <a:custGeom>
                <a:avLst/>
                <a:gdLst>
                  <a:gd name="T0" fmla="*/ 8 w 10"/>
                  <a:gd name="T1" fmla="*/ 3 h 12"/>
                  <a:gd name="T2" fmla="*/ 6 w 10"/>
                  <a:gd name="T3" fmla="*/ 0 h 12"/>
                  <a:gd name="T4" fmla="*/ 4 w 10"/>
                  <a:gd name="T5" fmla="*/ 0 h 12"/>
                  <a:gd name="T6" fmla="*/ 1 w 10"/>
                  <a:gd name="T7" fmla="*/ 2 h 12"/>
                  <a:gd name="T8" fmla="*/ 1 w 10"/>
                  <a:gd name="T9" fmla="*/ 7 h 12"/>
                  <a:gd name="T10" fmla="*/ 2 w 10"/>
                  <a:gd name="T11" fmla="*/ 8 h 12"/>
                  <a:gd name="T12" fmla="*/ 3 w 10"/>
                  <a:gd name="T13" fmla="*/ 10 h 12"/>
                  <a:gd name="T14" fmla="*/ 6 w 10"/>
                  <a:gd name="T15" fmla="*/ 12 h 12"/>
                  <a:gd name="T16" fmla="*/ 9 w 10"/>
                  <a:gd name="T17" fmla="*/ 10 h 12"/>
                  <a:gd name="T18" fmla="*/ 9 w 10"/>
                  <a:gd name="T19" fmla="*/ 4 h 12"/>
                  <a:gd name="T20" fmla="*/ 8 w 10"/>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3"/>
                    </a:moveTo>
                    <a:cubicBezTo>
                      <a:pt x="7" y="2"/>
                      <a:pt x="7" y="1"/>
                      <a:pt x="6" y="0"/>
                    </a:cubicBezTo>
                    <a:cubicBezTo>
                      <a:pt x="5" y="0"/>
                      <a:pt x="5" y="0"/>
                      <a:pt x="4" y="0"/>
                    </a:cubicBezTo>
                    <a:cubicBezTo>
                      <a:pt x="3" y="0"/>
                      <a:pt x="1" y="0"/>
                      <a:pt x="1" y="2"/>
                    </a:cubicBezTo>
                    <a:cubicBezTo>
                      <a:pt x="0" y="3"/>
                      <a:pt x="0" y="5"/>
                      <a:pt x="1" y="7"/>
                    </a:cubicBezTo>
                    <a:cubicBezTo>
                      <a:pt x="1" y="7"/>
                      <a:pt x="2" y="8"/>
                      <a:pt x="2" y="8"/>
                    </a:cubicBezTo>
                    <a:cubicBezTo>
                      <a:pt x="2" y="9"/>
                      <a:pt x="3" y="9"/>
                      <a:pt x="3" y="10"/>
                    </a:cubicBezTo>
                    <a:cubicBezTo>
                      <a:pt x="4" y="11"/>
                      <a:pt x="5" y="12"/>
                      <a:pt x="6" y="12"/>
                    </a:cubicBezTo>
                    <a:cubicBezTo>
                      <a:pt x="7" y="12"/>
                      <a:pt x="8" y="11"/>
                      <a:pt x="9" y="10"/>
                    </a:cubicBezTo>
                    <a:cubicBezTo>
                      <a:pt x="10" y="9"/>
                      <a:pt x="10" y="6"/>
                      <a:pt x="9" y="4"/>
                    </a:cubicBezTo>
                    <a:cubicBezTo>
                      <a:pt x="9" y="4"/>
                      <a:pt x="8" y="3"/>
                      <a:pt x="8" y="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5" name="Freeform 30">
                <a:extLst>
                  <a:ext uri="{FF2B5EF4-FFF2-40B4-BE49-F238E27FC236}">
                    <a16:creationId xmlns:a16="http://schemas.microsoft.com/office/drawing/2014/main" id="{CD8FB205-D90C-48B3-BB1D-6A269588727F}"/>
                  </a:ext>
                </a:extLst>
              </p:cNvPr>
              <p:cNvSpPr>
                <a:spLocks/>
              </p:cNvSpPr>
              <p:nvPr/>
            </p:nvSpPr>
            <p:spPr bwMode="auto">
              <a:xfrm>
                <a:off x="2628" y="4052"/>
                <a:ext cx="27" cy="37"/>
              </a:xfrm>
              <a:custGeom>
                <a:avLst/>
                <a:gdLst>
                  <a:gd name="T0" fmla="*/ 17 w 18"/>
                  <a:gd name="T1" fmla="*/ 20 h 24"/>
                  <a:gd name="T2" fmla="*/ 17 w 18"/>
                  <a:gd name="T3" fmla="*/ 13 h 24"/>
                  <a:gd name="T4" fmla="*/ 17 w 18"/>
                  <a:gd name="T5" fmla="*/ 10 h 24"/>
                  <a:gd name="T6" fmla="*/ 17 w 18"/>
                  <a:gd name="T7" fmla="*/ 7 h 24"/>
                  <a:gd name="T8" fmla="*/ 15 w 18"/>
                  <a:gd name="T9" fmla="*/ 7 h 24"/>
                  <a:gd name="T10" fmla="*/ 15 w 18"/>
                  <a:gd name="T11" fmla="*/ 7 h 24"/>
                  <a:gd name="T12" fmla="*/ 15 w 18"/>
                  <a:gd name="T13" fmla="*/ 4 h 24"/>
                  <a:gd name="T14" fmla="*/ 13 w 18"/>
                  <a:gd name="T15" fmla="*/ 4 h 24"/>
                  <a:gd name="T16" fmla="*/ 13 w 18"/>
                  <a:gd name="T17" fmla="*/ 3 h 24"/>
                  <a:gd name="T18" fmla="*/ 13 w 18"/>
                  <a:gd name="T19" fmla="*/ 1 h 24"/>
                  <a:gd name="T20" fmla="*/ 10 w 18"/>
                  <a:gd name="T21" fmla="*/ 1 h 24"/>
                  <a:gd name="T22" fmla="*/ 10 w 18"/>
                  <a:gd name="T23" fmla="*/ 1 h 24"/>
                  <a:gd name="T24" fmla="*/ 7 w 18"/>
                  <a:gd name="T25" fmla="*/ 0 h 24"/>
                  <a:gd name="T26" fmla="*/ 7 w 18"/>
                  <a:gd name="T27" fmla="*/ 0 h 24"/>
                  <a:gd name="T28" fmla="*/ 4 w 18"/>
                  <a:gd name="T29" fmla="*/ 3 h 24"/>
                  <a:gd name="T30" fmla="*/ 0 w 18"/>
                  <a:gd name="T31" fmla="*/ 6 h 24"/>
                  <a:gd name="T32" fmla="*/ 1 w 18"/>
                  <a:gd name="T33" fmla="*/ 12 h 24"/>
                  <a:gd name="T34" fmla="*/ 3 w 18"/>
                  <a:gd name="T35" fmla="*/ 13 h 24"/>
                  <a:gd name="T36" fmla="*/ 4 w 18"/>
                  <a:gd name="T37" fmla="*/ 16 h 24"/>
                  <a:gd name="T38" fmla="*/ 5 w 18"/>
                  <a:gd name="T39" fmla="*/ 15 h 24"/>
                  <a:gd name="T40" fmla="*/ 6 w 18"/>
                  <a:gd name="T41" fmla="*/ 17 h 24"/>
                  <a:gd name="T42" fmla="*/ 9 w 18"/>
                  <a:gd name="T43" fmla="*/ 18 h 24"/>
                  <a:gd name="T44" fmla="*/ 10 w 18"/>
                  <a:gd name="T45" fmla="*/ 23 h 24"/>
                  <a:gd name="T46" fmla="*/ 13 w 18"/>
                  <a:gd name="T47" fmla="*/ 24 h 24"/>
                  <a:gd name="T48" fmla="*/ 17 w 18"/>
                  <a:gd name="T4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4">
                    <a:moveTo>
                      <a:pt x="17" y="20"/>
                    </a:moveTo>
                    <a:cubicBezTo>
                      <a:pt x="18" y="18"/>
                      <a:pt x="17" y="15"/>
                      <a:pt x="17" y="13"/>
                    </a:cubicBezTo>
                    <a:cubicBezTo>
                      <a:pt x="17" y="12"/>
                      <a:pt x="17" y="11"/>
                      <a:pt x="17" y="10"/>
                    </a:cubicBezTo>
                    <a:cubicBezTo>
                      <a:pt x="17" y="7"/>
                      <a:pt x="17" y="7"/>
                      <a:pt x="17" y="7"/>
                    </a:cubicBezTo>
                    <a:cubicBezTo>
                      <a:pt x="15" y="7"/>
                      <a:pt x="15" y="7"/>
                      <a:pt x="15" y="7"/>
                    </a:cubicBezTo>
                    <a:cubicBezTo>
                      <a:pt x="15" y="7"/>
                      <a:pt x="15" y="7"/>
                      <a:pt x="15" y="7"/>
                    </a:cubicBezTo>
                    <a:cubicBezTo>
                      <a:pt x="15" y="4"/>
                      <a:pt x="15" y="4"/>
                      <a:pt x="15" y="4"/>
                    </a:cubicBezTo>
                    <a:cubicBezTo>
                      <a:pt x="13" y="4"/>
                      <a:pt x="13" y="4"/>
                      <a:pt x="13" y="4"/>
                    </a:cubicBezTo>
                    <a:cubicBezTo>
                      <a:pt x="13" y="4"/>
                      <a:pt x="13" y="4"/>
                      <a:pt x="13" y="3"/>
                    </a:cubicBezTo>
                    <a:cubicBezTo>
                      <a:pt x="13" y="1"/>
                      <a:pt x="13" y="1"/>
                      <a:pt x="13" y="1"/>
                    </a:cubicBezTo>
                    <a:cubicBezTo>
                      <a:pt x="10" y="1"/>
                      <a:pt x="10" y="1"/>
                      <a:pt x="10" y="1"/>
                    </a:cubicBezTo>
                    <a:cubicBezTo>
                      <a:pt x="10" y="1"/>
                      <a:pt x="10" y="1"/>
                      <a:pt x="10" y="1"/>
                    </a:cubicBezTo>
                    <a:cubicBezTo>
                      <a:pt x="9" y="1"/>
                      <a:pt x="9" y="0"/>
                      <a:pt x="7" y="0"/>
                    </a:cubicBezTo>
                    <a:cubicBezTo>
                      <a:pt x="7" y="0"/>
                      <a:pt x="7" y="0"/>
                      <a:pt x="7" y="0"/>
                    </a:cubicBezTo>
                    <a:cubicBezTo>
                      <a:pt x="6" y="0"/>
                      <a:pt x="4" y="1"/>
                      <a:pt x="4" y="3"/>
                    </a:cubicBezTo>
                    <a:cubicBezTo>
                      <a:pt x="2" y="3"/>
                      <a:pt x="1" y="4"/>
                      <a:pt x="0" y="6"/>
                    </a:cubicBezTo>
                    <a:cubicBezTo>
                      <a:pt x="0" y="7"/>
                      <a:pt x="0" y="10"/>
                      <a:pt x="1" y="12"/>
                    </a:cubicBezTo>
                    <a:cubicBezTo>
                      <a:pt x="2" y="13"/>
                      <a:pt x="3" y="13"/>
                      <a:pt x="3" y="13"/>
                    </a:cubicBezTo>
                    <a:cubicBezTo>
                      <a:pt x="4" y="16"/>
                      <a:pt x="4" y="16"/>
                      <a:pt x="4" y="16"/>
                    </a:cubicBezTo>
                    <a:cubicBezTo>
                      <a:pt x="5" y="15"/>
                      <a:pt x="5" y="15"/>
                      <a:pt x="5" y="15"/>
                    </a:cubicBezTo>
                    <a:cubicBezTo>
                      <a:pt x="5" y="16"/>
                      <a:pt x="5" y="16"/>
                      <a:pt x="6" y="17"/>
                    </a:cubicBezTo>
                    <a:cubicBezTo>
                      <a:pt x="6" y="18"/>
                      <a:pt x="8" y="18"/>
                      <a:pt x="9" y="18"/>
                    </a:cubicBezTo>
                    <a:cubicBezTo>
                      <a:pt x="8" y="20"/>
                      <a:pt x="9" y="21"/>
                      <a:pt x="10" y="23"/>
                    </a:cubicBezTo>
                    <a:cubicBezTo>
                      <a:pt x="11" y="23"/>
                      <a:pt x="12" y="24"/>
                      <a:pt x="13" y="24"/>
                    </a:cubicBezTo>
                    <a:cubicBezTo>
                      <a:pt x="14" y="24"/>
                      <a:pt x="16" y="23"/>
                      <a:pt x="17" y="2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6" name="Freeform 31">
                <a:extLst>
                  <a:ext uri="{FF2B5EF4-FFF2-40B4-BE49-F238E27FC236}">
                    <a16:creationId xmlns:a16="http://schemas.microsoft.com/office/drawing/2014/main" id="{95744E6B-FEC9-487F-B0EB-CFA9FD45AAC4}"/>
                  </a:ext>
                </a:extLst>
              </p:cNvPr>
              <p:cNvSpPr>
                <a:spLocks/>
              </p:cNvSpPr>
              <p:nvPr/>
            </p:nvSpPr>
            <p:spPr bwMode="auto">
              <a:xfrm>
                <a:off x="2651" y="4086"/>
                <a:ext cx="23" cy="17"/>
              </a:xfrm>
              <a:custGeom>
                <a:avLst/>
                <a:gdLst>
                  <a:gd name="T0" fmla="*/ 10 w 15"/>
                  <a:gd name="T1" fmla="*/ 1 h 11"/>
                  <a:gd name="T2" fmla="*/ 9 w 15"/>
                  <a:gd name="T3" fmla="*/ 1 h 11"/>
                  <a:gd name="T4" fmla="*/ 9 w 15"/>
                  <a:gd name="T5" fmla="*/ 1 h 11"/>
                  <a:gd name="T6" fmla="*/ 8 w 15"/>
                  <a:gd name="T7" fmla="*/ 0 h 11"/>
                  <a:gd name="T8" fmla="*/ 4 w 15"/>
                  <a:gd name="T9" fmla="*/ 0 h 11"/>
                  <a:gd name="T10" fmla="*/ 1 w 15"/>
                  <a:gd name="T11" fmla="*/ 1 h 11"/>
                  <a:gd name="T12" fmla="*/ 0 w 15"/>
                  <a:gd name="T13" fmla="*/ 4 h 11"/>
                  <a:gd name="T14" fmla="*/ 3 w 15"/>
                  <a:gd name="T15" fmla="*/ 7 h 11"/>
                  <a:gd name="T16" fmla="*/ 4 w 15"/>
                  <a:gd name="T17" fmla="*/ 7 h 11"/>
                  <a:gd name="T18" fmla="*/ 4 w 15"/>
                  <a:gd name="T19" fmla="*/ 8 h 11"/>
                  <a:gd name="T20" fmla="*/ 4 w 15"/>
                  <a:gd name="T21" fmla="*/ 8 h 11"/>
                  <a:gd name="T22" fmla="*/ 4 w 15"/>
                  <a:gd name="T23" fmla="*/ 8 h 11"/>
                  <a:gd name="T24" fmla="*/ 4 w 15"/>
                  <a:gd name="T25" fmla="*/ 10 h 11"/>
                  <a:gd name="T26" fmla="*/ 6 w 15"/>
                  <a:gd name="T27" fmla="*/ 10 h 11"/>
                  <a:gd name="T28" fmla="*/ 9 w 15"/>
                  <a:gd name="T29" fmla="*/ 11 h 11"/>
                  <a:gd name="T30" fmla="*/ 11 w 15"/>
                  <a:gd name="T31" fmla="*/ 10 h 11"/>
                  <a:gd name="T32" fmla="*/ 13 w 15"/>
                  <a:gd name="T33" fmla="*/ 8 h 11"/>
                  <a:gd name="T34" fmla="*/ 14 w 15"/>
                  <a:gd name="T35" fmla="*/ 8 h 11"/>
                  <a:gd name="T36" fmla="*/ 15 w 15"/>
                  <a:gd name="T37" fmla="*/ 6 h 11"/>
                  <a:gd name="T38" fmla="*/ 14 w 15"/>
                  <a:gd name="T39" fmla="*/ 2 h 11"/>
                  <a:gd name="T40" fmla="*/ 10 w 15"/>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0" y="1"/>
                    </a:moveTo>
                    <a:cubicBezTo>
                      <a:pt x="10" y="1"/>
                      <a:pt x="10" y="1"/>
                      <a:pt x="9" y="1"/>
                    </a:cubicBezTo>
                    <a:cubicBezTo>
                      <a:pt x="9" y="1"/>
                      <a:pt x="9" y="1"/>
                      <a:pt x="9" y="1"/>
                    </a:cubicBezTo>
                    <a:cubicBezTo>
                      <a:pt x="9" y="1"/>
                      <a:pt x="8" y="1"/>
                      <a:pt x="8" y="0"/>
                    </a:cubicBezTo>
                    <a:cubicBezTo>
                      <a:pt x="7" y="0"/>
                      <a:pt x="6" y="0"/>
                      <a:pt x="4" y="0"/>
                    </a:cubicBezTo>
                    <a:cubicBezTo>
                      <a:pt x="2" y="0"/>
                      <a:pt x="1" y="1"/>
                      <a:pt x="1" y="1"/>
                    </a:cubicBezTo>
                    <a:cubicBezTo>
                      <a:pt x="0" y="2"/>
                      <a:pt x="0" y="4"/>
                      <a:pt x="0" y="4"/>
                    </a:cubicBezTo>
                    <a:cubicBezTo>
                      <a:pt x="1" y="6"/>
                      <a:pt x="2" y="7"/>
                      <a:pt x="3" y="7"/>
                    </a:cubicBezTo>
                    <a:cubicBezTo>
                      <a:pt x="3" y="7"/>
                      <a:pt x="3" y="7"/>
                      <a:pt x="4" y="7"/>
                    </a:cubicBezTo>
                    <a:cubicBezTo>
                      <a:pt x="4" y="7"/>
                      <a:pt x="4" y="8"/>
                      <a:pt x="4" y="8"/>
                    </a:cubicBezTo>
                    <a:cubicBezTo>
                      <a:pt x="4" y="8"/>
                      <a:pt x="4" y="8"/>
                      <a:pt x="4" y="8"/>
                    </a:cubicBezTo>
                    <a:cubicBezTo>
                      <a:pt x="4" y="8"/>
                      <a:pt x="4" y="8"/>
                      <a:pt x="4" y="8"/>
                    </a:cubicBezTo>
                    <a:cubicBezTo>
                      <a:pt x="4" y="10"/>
                      <a:pt x="4" y="10"/>
                      <a:pt x="4" y="10"/>
                    </a:cubicBezTo>
                    <a:cubicBezTo>
                      <a:pt x="6" y="10"/>
                      <a:pt x="6" y="10"/>
                      <a:pt x="6" y="10"/>
                    </a:cubicBezTo>
                    <a:cubicBezTo>
                      <a:pt x="6" y="11"/>
                      <a:pt x="8" y="11"/>
                      <a:pt x="9" y="11"/>
                    </a:cubicBezTo>
                    <a:cubicBezTo>
                      <a:pt x="10" y="11"/>
                      <a:pt x="11" y="11"/>
                      <a:pt x="11" y="10"/>
                    </a:cubicBezTo>
                    <a:cubicBezTo>
                      <a:pt x="12" y="10"/>
                      <a:pt x="13" y="9"/>
                      <a:pt x="13" y="8"/>
                    </a:cubicBezTo>
                    <a:cubicBezTo>
                      <a:pt x="14" y="8"/>
                      <a:pt x="14" y="8"/>
                      <a:pt x="14" y="8"/>
                    </a:cubicBezTo>
                    <a:cubicBezTo>
                      <a:pt x="15" y="6"/>
                      <a:pt x="15" y="6"/>
                      <a:pt x="15" y="6"/>
                    </a:cubicBezTo>
                    <a:cubicBezTo>
                      <a:pt x="15" y="4"/>
                      <a:pt x="15" y="3"/>
                      <a:pt x="14" y="2"/>
                    </a:cubicBezTo>
                    <a:cubicBezTo>
                      <a:pt x="13" y="2"/>
                      <a:pt x="12" y="1"/>
                      <a:pt x="10"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7" name="Freeform 32">
                <a:extLst>
                  <a:ext uri="{FF2B5EF4-FFF2-40B4-BE49-F238E27FC236}">
                    <a16:creationId xmlns:a16="http://schemas.microsoft.com/office/drawing/2014/main" id="{8418DCC4-E7F8-4541-B898-E4F4FB8DACF9}"/>
                  </a:ext>
                </a:extLst>
              </p:cNvPr>
              <p:cNvSpPr>
                <a:spLocks/>
              </p:cNvSpPr>
              <p:nvPr/>
            </p:nvSpPr>
            <p:spPr bwMode="auto">
              <a:xfrm>
                <a:off x="3097" y="4291"/>
                <a:ext cx="29" cy="26"/>
              </a:xfrm>
              <a:custGeom>
                <a:avLst/>
                <a:gdLst>
                  <a:gd name="T0" fmla="*/ 9 w 19"/>
                  <a:gd name="T1" fmla="*/ 0 h 17"/>
                  <a:gd name="T2" fmla="*/ 6 w 19"/>
                  <a:gd name="T3" fmla="*/ 0 h 17"/>
                  <a:gd name="T4" fmla="*/ 5 w 19"/>
                  <a:gd name="T5" fmla="*/ 0 h 17"/>
                  <a:gd name="T6" fmla="*/ 4 w 19"/>
                  <a:gd name="T7" fmla="*/ 2 h 17"/>
                  <a:gd name="T8" fmla="*/ 6 w 19"/>
                  <a:gd name="T9" fmla="*/ 8 h 17"/>
                  <a:gd name="T10" fmla="*/ 1 w 19"/>
                  <a:gd name="T11" fmla="*/ 10 h 17"/>
                  <a:gd name="T12" fmla="*/ 1 w 19"/>
                  <a:gd name="T13" fmla="*/ 14 h 17"/>
                  <a:gd name="T14" fmla="*/ 7 w 19"/>
                  <a:gd name="T15" fmla="*/ 16 h 17"/>
                  <a:gd name="T16" fmla="*/ 8 w 19"/>
                  <a:gd name="T17" fmla="*/ 16 h 17"/>
                  <a:gd name="T18" fmla="*/ 9 w 19"/>
                  <a:gd name="T19" fmla="*/ 17 h 17"/>
                  <a:gd name="T20" fmla="*/ 11 w 19"/>
                  <a:gd name="T21" fmla="*/ 17 h 17"/>
                  <a:gd name="T22" fmla="*/ 15 w 19"/>
                  <a:gd name="T23" fmla="*/ 14 h 17"/>
                  <a:gd name="T24" fmla="*/ 16 w 19"/>
                  <a:gd name="T25" fmla="*/ 12 h 17"/>
                  <a:gd name="T26" fmla="*/ 19 w 19"/>
                  <a:gd name="T27" fmla="*/ 13 h 17"/>
                  <a:gd name="T28" fmla="*/ 19 w 19"/>
                  <a:gd name="T29" fmla="*/ 10 h 17"/>
                  <a:gd name="T30" fmla="*/ 17 w 19"/>
                  <a:gd name="T31" fmla="*/ 3 h 17"/>
                  <a:gd name="T32" fmla="*/ 9 w 19"/>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7">
                    <a:moveTo>
                      <a:pt x="9" y="0"/>
                    </a:moveTo>
                    <a:cubicBezTo>
                      <a:pt x="8" y="0"/>
                      <a:pt x="7" y="0"/>
                      <a:pt x="6" y="0"/>
                    </a:cubicBezTo>
                    <a:cubicBezTo>
                      <a:pt x="5" y="0"/>
                      <a:pt x="5" y="0"/>
                      <a:pt x="5" y="0"/>
                    </a:cubicBezTo>
                    <a:cubicBezTo>
                      <a:pt x="4" y="2"/>
                      <a:pt x="4" y="2"/>
                      <a:pt x="4" y="2"/>
                    </a:cubicBezTo>
                    <a:cubicBezTo>
                      <a:pt x="4" y="5"/>
                      <a:pt x="5" y="6"/>
                      <a:pt x="6" y="8"/>
                    </a:cubicBezTo>
                    <a:cubicBezTo>
                      <a:pt x="4" y="8"/>
                      <a:pt x="2" y="8"/>
                      <a:pt x="1" y="10"/>
                    </a:cubicBezTo>
                    <a:cubicBezTo>
                      <a:pt x="1" y="11"/>
                      <a:pt x="0" y="12"/>
                      <a:pt x="1" y="14"/>
                    </a:cubicBezTo>
                    <a:cubicBezTo>
                      <a:pt x="2" y="16"/>
                      <a:pt x="5" y="16"/>
                      <a:pt x="7" y="16"/>
                    </a:cubicBezTo>
                    <a:cubicBezTo>
                      <a:pt x="8" y="16"/>
                      <a:pt x="8" y="16"/>
                      <a:pt x="8" y="16"/>
                    </a:cubicBezTo>
                    <a:cubicBezTo>
                      <a:pt x="9" y="17"/>
                      <a:pt x="9" y="17"/>
                      <a:pt x="9" y="17"/>
                    </a:cubicBezTo>
                    <a:cubicBezTo>
                      <a:pt x="9" y="17"/>
                      <a:pt x="10" y="17"/>
                      <a:pt x="11" y="17"/>
                    </a:cubicBezTo>
                    <a:cubicBezTo>
                      <a:pt x="13" y="17"/>
                      <a:pt x="14" y="16"/>
                      <a:pt x="15" y="14"/>
                    </a:cubicBezTo>
                    <a:cubicBezTo>
                      <a:pt x="15" y="14"/>
                      <a:pt x="16" y="13"/>
                      <a:pt x="16" y="12"/>
                    </a:cubicBezTo>
                    <a:cubicBezTo>
                      <a:pt x="16" y="12"/>
                      <a:pt x="19" y="13"/>
                      <a:pt x="19" y="13"/>
                    </a:cubicBezTo>
                    <a:cubicBezTo>
                      <a:pt x="19" y="10"/>
                      <a:pt x="19" y="10"/>
                      <a:pt x="19" y="10"/>
                    </a:cubicBezTo>
                    <a:cubicBezTo>
                      <a:pt x="19" y="7"/>
                      <a:pt x="19" y="5"/>
                      <a:pt x="17" y="3"/>
                    </a:cubicBezTo>
                    <a:cubicBezTo>
                      <a:pt x="15" y="1"/>
                      <a:pt x="12" y="0"/>
                      <a:pt x="9"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8" name="Freeform 33">
                <a:extLst>
                  <a:ext uri="{FF2B5EF4-FFF2-40B4-BE49-F238E27FC236}">
                    <a16:creationId xmlns:a16="http://schemas.microsoft.com/office/drawing/2014/main" id="{D98E357D-26E3-4BAE-BB37-9B6E3D27310B}"/>
                  </a:ext>
                </a:extLst>
              </p:cNvPr>
              <p:cNvSpPr>
                <a:spLocks/>
              </p:cNvSpPr>
              <p:nvPr/>
            </p:nvSpPr>
            <p:spPr bwMode="auto">
              <a:xfrm>
                <a:off x="3117" y="4268"/>
                <a:ext cx="18" cy="15"/>
              </a:xfrm>
              <a:custGeom>
                <a:avLst/>
                <a:gdLst>
                  <a:gd name="T0" fmla="*/ 3 w 12"/>
                  <a:gd name="T1" fmla="*/ 10 h 10"/>
                  <a:gd name="T2" fmla="*/ 5 w 12"/>
                  <a:gd name="T3" fmla="*/ 10 h 10"/>
                  <a:gd name="T4" fmla="*/ 8 w 12"/>
                  <a:gd name="T5" fmla="*/ 10 h 10"/>
                  <a:gd name="T6" fmla="*/ 9 w 12"/>
                  <a:gd name="T7" fmla="*/ 10 h 10"/>
                  <a:gd name="T8" fmla="*/ 12 w 12"/>
                  <a:gd name="T9" fmla="*/ 9 h 10"/>
                  <a:gd name="T10" fmla="*/ 11 w 12"/>
                  <a:gd name="T11" fmla="*/ 7 h 10"/>
                  <a:gd name="T12" fmla="*/ 5 w 12"/>
                  <a:gd name="T13" fmla="*/ 0 h 10"/>
                  <a:gd name="T14" fmla="*/ 4 w 12"/>
                  <a:gd name="T15" fmla="*/ 0 h 10"/>
                  <a:gd name="T16" fmla="*/ 1 w 12"/>
                  <a:gd name="T17" fmla="*/ 5 h 10"/>
                  <a:gd name="T18" fmla="*/ 3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3" y="10"/>
                    </a:moveTo>
                    <a:cubicBezTo>
                      <a:pt x="3" y="10"/>
                      <a:pt x="4" y="10"/>
                      <a:pt x="5" y="10"/>
                    </a:cubicBezTo>
                    <a:cubicBezTo>
                      <a:pt x="6" y="10"/>
                      <a:pt x="7" y="10"/>
                      <a:pt x="8" y="10"/>
                    </a:cubicBezTo>
                    <a:cubicBezTo>
                      <a:pt x="8" y="10"/>
                      <a:pt x="9" y="10"/>
                      <a:pt x="9" y="10"/>
                    </a:cubicBezTo>
                    <a:cubicBezTo>
                      <a:pt x="12" y="9"/>
                      <a:pt x="12" y="9"/>
                      <a:pt x="12" y="9"/>
                    </a:cubicBezTo>
                    <a:cubicBezTo>
                      <a:pt x="11" y="7"/>
                      <a:pt x="11" y="7"/>
                      <a:pt x="11" y="7"/>
                    </a:cubicBezTo>
                    <a:cubicBezTo>
                      <a:pt x="11" y="5"/>
                      <a:pt x="9" y="0"/>
                      <a:pt x="5" y="0"/>
                    </a:cubicBezTo>
                    <a:cubicBezTo>
                      <a:pt x="5" y="0"/>
                      <a:pt x="5" y="0"/>
                      <a:pt x="4" y="0"/>
                    </a:cubicBezTo>
                    <a:cubicBezTo>
                      <a:pt x="2" y="0"/>
                      <a:pt x="1" y="3"/>
                      <a:pt x="1" y="5"/>
                    </a:cubicBezTo>
                    <a:cubicBezTo>
                      <a:pt x="0" y="7"/>
                      <a:pt x="1" y="9"/>
                      <a:pt x="3" y="1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89" name="Freeform 34">
                <a:extLst>
                  <a:ext uri="{FF2B5EF4-FFF2-40B4-BE49-F238E27FC236}">
                    <a16:creationId xmlns:a16="http://schemas.microsoft.com/office/drawing/2014/main" id="{EC08B97F-9A6F-4D4D-AAA5-54065E5C7C31}"/>
                  </a:ext>
                </a:extLst>
              </p:cNvPr>
              <p:cNvSpPr>
                <a:spLocks/>
              </p:cNvSpPr>
              <p:nvPr/>
            </p:nvSpPr>
            <p:spPr bwMode="auto">
              <a:xfrm>
                <a:off x="3128" y="4303"/>
                <a:ext cx="15" cy="16"/>
              </a:xfrm>
              <a:custGeom>
                <a:avLst/>
                <a:gdLst>
                  <a:gd name="T0" fmla="*/ 10 w 10"/>
                  <a:gd name="T1" fmla="*/ 5 h 10"/>
                  <a:gd name="T2" fmla="*/ 5 w 10"/>
                  <a:gd name="T3" fmla="*/ 0 h 10"/>
                  <a:gd name="T4" fmla="*/ 2 w 10"/>
                  <a:gd name="T5" fmla="*/ 1 h 10"/>
                  <a:gd name="T6" fmla="*/ 1 w 10"/>
                  <a:gd name="T7" fmla="*/ 6 h 10"/>
                  <a:gd name="T8" fmla="*/ 6 w 10"/>
                  <a:gd name="T9" fmla="*/ 10 h 10"/>
                  <a:gd name="T10" fmla="*/ 8 w 10"/>
                  <a:gd name="T11" fmla="*/ 10 h 10"/>
                  <a:gd name="T12" fmla="*/ 1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5"/>
                    </a:moveTo>
                    <a:cubicBezTo>
                      <a:pt x="10" y="3"/>
                      <a:pt x="7" y="0"/>
                      <a:pt x="5" y="0"/>
                    </a:cubicBezTo>
                    <a:cubicBezTo>
                      <a:pt x="4" y="0"/>
                      <a:pt x="3" y="1"/>
                      <a:pt x="2" y="1"/>
                    </a:cubicBezTo>
                    <a:cubicBezTo>
                      <a:pt x="1" y="2"/>
                      <a:pt x="0" y="4"/>
                      <a:pt x="1" y="6"/>
                    </a:cubicBezTo>
                    <a:cubicBezTo>
                      <a:pt x="1" y="8"/>
                      <a:pt x="3" y="10"/>
                      <a:pt x="6" y="10"/>
                    </a:cubicBezTo>
                    <a:cubicBezTo>
                      <a:pt x="7" y="10"/>
                      <a:pt x="7" y="10"/>
                      <a:pt x="8" y="10"/>
                    </a:cubicBezTo>
                    <a:cubicBezTo>
                      <a:pt x="9" y="9"/>
                      <a:pt x="10" y="7"/>
                      <a:pt x="10" y="5"/>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0" name="Freeform 35">
                <a:extLst>
                  <a:ext uri="{FF2B5EF4-FFF2-40B4-BE49-F238E27FC236}">
                    <a16:creationId xmlns:a16="http://schemas.microsoft.com/office/drawing/2014/main" id="{12CD64C7-EB5F-4797-AF62-42CF17FF2DF0}"/>
                  </a:ext>
                </a:extLst>
              </p:cNvPr>
              <p:cNvSpPr>
                <a:spLocks noEditPoints="1"/>
              </p:cNvSpPr>
              <p:nvPr/>
            </p:nvSpPr>
            <p:spPr bwMode="auto">
              <a:xfrm>
                <a:off x="2268" y="1921"/>
                <a:ext cx="852" cy="2385"/>
              </a:xfrm>
              <a:custGeom>
                <a:avLst/>
                <a:gdLst>
                  <a:gd name="T0" fmla="*/ 338 w 556"/>
                  <a:gd name="T1" fmla="*/ 1402 h 1557"/>
                  <a:gd name="T2" fmla="*/ 257 w 556"/>
                  <a:gd name="T3" fmla="*/ 1334 h 1557"/>
                  <a:gd name="T4" fmla="*/ 261 w 556"/>
                  <a:gd name="T5" fmla="*/ 1262 h 1557"/>
                  <a:gd name="T6" fmla="*/ 240 w 556"/>
                  <a:gd name="T7" fmla="*/ 1135 h 1557"/>
                  <a:gd name="T8" fmla="*/ 207 w 556"/>
                  <a:gd name="T9" fmla="*/ 1081 h 1557"/>
                  <a:gd name="T10" fmla="*/ 171 w 556"/>
                  <a:gd name="T11" fmla="*/ 1013 h 1557"/>
                  <a:gd name="T12" fmla="*/ 146 w 556"/>
                  <a:gd name="T13" fmla="*/ 887 h 1557"/>
                  <a:gd name="T14" fmla="*/ 138 w 556"/>
                  <a:gd name="T15" fmla="*/ 768 h 1557"/>
                  <a:gd name="T16" fmla="*/ 115 w 556"/>
                  <a:gd name="T17" fmla="*/ 626 h 1557"/>
                  <a:gd name="T18" fmla="*/ 96 w 556"/>
                  <a:gd name="T19" fmla="*/ 527 h 1557"/>
                  <a:gd name="T20" fmla="*/ 109 w 556"/>
                  <a:gd name="T21" fmla="*/ 402 h 1557"/>
                  <a:gd name="T22" fmla="*/ 113 w 556"/>
                  <a:gd name="T23" fmla="*/ 280 h 1557"/>
                  <a:gd name="T24" fmla="*/ 97 w 556"/>
                  <a:gd name="T25" fmla="*/ 158 h 1557"/>
                  <a:gd name="T26" fmla="*/ 55 w 556"/>
                  <a:gd name="T27" fmla="*/ 43 h 1557"/>
                  <a:gd name="T28" fmla="*/ 0 w 556"/>
                  <a:gd name="T29" fmla="*/ 32 h 1557"/>
                  <a:gd name="T30" fmla="*/ 32 w 556"/>
                  <a:gd name="T31" fmla="*/ 302 h 1557"/>
                  <a:gd name="T32" fmla="*/ 41 w 556"/>
                  <a:gd name="T33" fmla="*/ 518 h 1557"/>
                  <a:gd name="T34" fmla="*/ 58 w 556"/>
                  <a:gd name="T35" fmla="*/ 748 h 1557"/>
                  <a:gd name="T36" fmla="*/ 83 w 556"/>
                  <a:gd name="T37" fmla="*/ 920 h 1557"/>
                  <a:gd name="T38" fmla="*/ 103 w 556"/>
                  <a:gd name="T39" fmla="*/ 1030 h 1557"/>
                  <a:gd name="T40" fmla="*/ 124 w 556"/>
                  <a:gd name="T41" fmla="*/ 1032 h 1557"/>
                  <a:gd name="T42" fmla="*/ 129 w 556"/>
                  <a:gd name="T43" fmla="*/ 999 h 1557"/>
                  <a:gd name="T44" fmla="*/ 153 w 556"/>
                  <a:gd name="T45" fmla="*/ 1044 h 1557"/>
                  <a:gd name="T46" fmla="*/ 164 w 556"/>
                  <a:gd name="T47" fmla="*/ 1108 h 1557"/>
                  <a:gd name="T48" fmla="*/ 131 w 556"/>
                  <a:gd name="T49" fmla="*/ 1098 h 1557"/>
                  <a:gd name="T50" fmla="*/ 119 w 556"/>
                  <a:gd name="T51" fmla="*/ 1118 h 1557"/>
                  <a:gd name="T52" fmla="*/ 136 w 556"/>
                  <a:gd name="T53" fmla="*/ 1153 h 1557"/>
                  <a:gd name="T54" fmla="*/ 130 w 556"/>
                  <a:gd name="T55" fmla="*/ 1208 h 1557"/>
                  <a:gd name="T56" fmla="*/ 170 w 556"/>
                  <a:gd name="T57" fmla="*/ 1206 h 1557"/>
                  <a:gd name="T58" fmla="*/ 166 w 556"/>
                  <a:gd name="T59" fmla="*/ 1241 h 1557"/>
                  <a:gd name="T60" fmla="*/ 170 w 556"/>
                  <a:gd name="T61" fmla="*/ 1292 h 1557"/>
                  <a:gd name="T62" fmla="*/ 208 w 556"/>
                  <a:gd name="T63" fmla="*/ 1330 h 1557"/>
                  <a:gd name="T64" fmla="*/ 213 w 556"/>
                  <a:gd name="T65" fmla="*/ 1362 h 1557"/>
                  <a:gd name="T66" fmla="*/ 229 w 556"/>
                  <a:gd name="T67" fmla="*/ 1352 h 1557"/>
                  <a:gd name="T68" fmla="*/ 230 w 556"/>
                  <a:gd name="T69" fmla="*/ 1378 h 1557"/>
                  <a:gd name="T70" fmla="*/ 248 w 556"/>
                  <a:gd name="T71" fmla="*/ 1386 h 1557"/>
                  <a:gd name="T72" fmla="*/ 265 w 556"/>
                  <a:gd name="T73" fmla="*/ 1387 h 1557"/>
                  <a:gd name="T74" fmla="*/ 284 w 556"/>
                  <a:gd name="T75" fmla="*/ 1416 h 1557"/>
                  <a:gd name="T76" fmla="*/ 308 w 556"/>
                  <a:gd name="T77" fmla="*/ 1434 h 1557"/>
                  <a:gd name="T78" fmla="*/ 283 w 556"/>
                  <a:gd name="T79" fmla="*/ 1451 h 1557"/>
                  <a:gd name="T80" fmla="*/ 349 w 556"/>
                  <a:gd name="T81" fmla="*/ 1484 h 1557"/>
                  <a:gd name="T82" fmla="*/ 397 w 556"/>
                  <a:gd name="T83" fmla="*/ 1500 h 1557"/>
                  <a:gd name="T84" fmla="*/ 406 w 556"/>
                  <a:gd name="T85" fmla="*/ 1517 h 1557"/>
                  <a:gd name="T86" fmla="*/ 452 w 556"/>
                  <a:gd name="T87" fmla="*/ 1537 h 1557"/>
                  <a:gd name="T88" fmla="*/ 491 w 556"/>
                  <a:gd name="T89" fmla="*/ 1549 h 1557"/>
                  <a:gd name="T90" fmla="*/ 529 w 556"/>
                  <a:gd name="T91" fmla="*/ 1555 h 1557"/>
                  <a:gd name="T92" fmla="*/ 476 w 556"/>
                  <a:gd name="T93" fmla="*/ 1506 h 1557"/>
                  <a:gd name="T94" fmla="*/ 440 w 556"/>
                  <a:gd name="T95" fmla="*/ 1524 h 1557"/>
                  <a:gd name="T96" fmla="*/ 419 w 556"/>
                  <a:gd name="T97" fmla="*/ 1469 h 1557"/>
                  <a:gd name="T98" fmla="*/ 407 w 556"/>
                  <a:gd name="T99" fmla="*/ 1475 h 1557"/>
                  <a:gd name="T100" fmla="*/ 411 w 556"/>
                  <a:gd name="T101" fmla="*/ 1462 h 1557"/>
                  <a:gd name="T102" fmla="*/ 389 w 556"/>
                  <a:gd name="T103" fmla="*/ 1482 h 1557"/>
                  <a:gd name="T104" fmla="*/ 512 w 556"/>
                  <a:gd name="T105" fmla="*/ 1531 h 1557"/>
                  <a:gd name="T106" fmla="*/ 283 w 556"/>
                  <a:gd name="T107" fmla="*/ 1415 h 1557"/>
                  <a:gd name="T108" fmla="*/ 185 w 556"/>
                  <a:gd name="T109" fmla="*/ 1297 h 1557"/>
                  <a:gd name="T110" fmla="*/ 181 w 556"/>
                  <a:gd name="T111" fmla="*/ 1182 h 1557"/>
                  <a:gd name="T112" fmla="*/ 151 w 556"/>
                  <a:gd name="T113" fmla="*/ 1147 h 1557"/>
                  <a:gd name="T114" fmla="*/ 196 w 556"/>
                  <a:gd name="T115" fmla="*/ 1271 h 1557"/>
                  <a:gd name="T116" fmla="*/ 198 w 556"/>
                  <a:gd name="T117" fmla="*/ 1272 h 1557"/>
                  <a:gd name="T118" fmla="*/ 173 w 556"/>
                  <a:gd name="T119" fmla="*/ 1241 h 1557"/>
                  <a:gd name="T120" fmla="*/ 164 w 556"/>
                  <a:gd name="T121" fmla="*/ 1119 h 1557"/>
                  <a:gd name="T122" fmla="*/ 159 w 556"/>
                  <a:gd name="T123" fmla="*/ 1129 h 1557"/>
                  <a:gd name="T124" fmla="*/ 178 w 556"/>
                  <a:gd name="T125" fmla="*/ 128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1557">
                    <a:moveTo>
                      <a:pt x="549" y="1539"/>
                    </a:moveTo>
                    <a:cubicBezTo>
                      <a:pt x="551" y="1539"/>
                      <a:pt x="554" y="1538"/>
                      <a:pt x="555" y="1534"/>
                    </a:cubicBezTo>
                    <a:cubicBezTo>
                      <a:pt x="555" y="1532"/>
                      <a:pt x="555" y="1531"/>
                      <a:pt x="555" y="1530"/>
                    </a:cubicBezTo>
                    <a:cubicBezTo>
                      <a:pt x="555" y="1529"/>
                      <a:pt x="555" y="1528"/>
                      <a:pt x="555" y="1528"/>
                    </a:cubicBezTo>
                    <a:cubicBezTo>
                      <a:pt x="556" y="1526"/>
                      <a:pt x="556" y="1526"/>
                      <a:pt x="556" y="1526"/>
                    </a:cubicBezTo>
                    <a:cubicBezTo>
                      <a:pt x="548" y="1523"/>
                      <a:pt x="548" y="1523"/>
                      <a:pt x="548" y="1523"/>
                    </a:cubicBezTo>
                    <a:cubicBezTo>
                      <a:pt x="502" y="1520"/>
                      <a:pt x="502" y="1520"/>
                      <a:pt x="502" y="1520"/>
                    </a:cubicBezTo>
                    <a:cubicBezTo>
                      <a:pt x="502" y="1520"/>
                      <a:pt x="502" y="1520"/>
                      <a:pt x="502" y="1520"/>
                    </a:cubicBezTo>
                    <a:cubicBezTo>
                      <a:pt x="451" y="1428"/>
                      <a:pt x="451" y="1428"/>
                      <a:pt x="451" y="1428"/>
                    </a:cubicBezTo>
                    <a:cubicBezTo>
                      <a:pt x="449" y="1429"/>
                      <a:pt x="449" y="1429"/>
                      <a:pt x="449" y="1429"/>
                    </a:cubicBezTo>
                    <a:cubicBezTo>
                      <a:pt x="447" y="1430"/>
                      <a:pt x="446" y="1431"/>
                      <a:pt x="445" y="1431"/>
                    </a:cubicBezTo>
                    <a:cubicBezTo>
                      <a:pt x="444" y="1432"/>
                      <a:pt x="443" y="1433"/>
                      <a:pt x="442" y="1433"/>
                    </a:cubicBezTo>
                    <a:cubicBezTo>
                      <a:pt x="442" y="1433"/>
                      <a:pt x="441" y="1433"/>
                      <a:pt x="441" y="1433"/>
                    </a:cubicBezTo>
                    <a:cubicBezTo>
                      <a:pt x="438" y="1432"/>
                      <a:pt x="436" y="1430"/>
                      <a:pt x="433" y="1428"/>
                    </a:cubicBezTo>
                    <a:cubicBezTo>
                      <a:pt x="433" y="1428"/>
                      <a:pt x="433" y="1428"/>
                      <a:pt x="433" y="1428"/>
                    </a:cubicBezTo>
                    <a:cubicBezTo>
                      <a:pt x="431" y="1426"/>
                      <a:pt x="430" y="1425"/>
                      <a:pt x="427" y="1425"/>
                    </a:cubicBezTo>
                    <a:cubicBezTo>
                      <a:pt x="427" y="1425"/>
                      <a:pt x="427" y="1425"/>
                      <a:pt x="427" y="1425"/>
                    </a:cubicBezTo>
                    <a:cubicBezTo>
                      <a:pt x="427" y="1424"/>
                      <a:pt x="427" y="1423"/>
                      <a:pt x="427" y="1422"/>
                    </a:cubicBezTo>
                    <a:cubicBezTo>
                      <a:pt x="427" y="1419"/>
                      <a:pt x="427" y="1419"/>
                      <a:pt x="428" y="1419"/>
                    </a:cubicBezTo>
                    <a:cubicBezTo>
                      <a:pt x="429" y="1418"/>
                      <a:pt x="429" y="1418"/>
                      <a:pt x="430" y="1418"/>
                    </a:cubicBezTo>
                    <a:cubicBezTo>
                      <a:pt x="430" y="1414"/>
                      <a:pt x="430" y="1414"/>
                      <a:pt x="430" y="1414"/>
                    </a:cubicBezTo>
                    <a:cubicBezTo>
                      <a:pt x="409" y="1407"/>
                      <a:pt x="409" y="1407"/>
                      <a:pt x="409" y="1407"/>
                    </a:cubicBezTo>
                    <a:cubicBezTo>
                      <a:pt x="408" y="1407"/>
                      <a:pt x="408" y="1407"/>
                      <a:pt x="408" y="1407"/>
                    </a:cubicBezTo>
                    <a:cubicBezTo>
                      <a:pt x="402" y="1407"/>
                      <a:pt x="395" y="1407"/>
                      <a:pt x="388" y="1407"/>
                    </a:cubicBezTo>
                    <a:cubicBezTo>
                      <a:pt x="382" y="1407"/>
                      <a:pt x="375" y="1407"/>
                      <a:pt x="368" y="1407"/>
                    </a:cubicBezTo>
                    <a:cubicBezTo>
                      <a:pt x="362" y="1407"/>
                      <a:pt x="356" y="1407"/>
                      <a:pt x="349" y="1407"/>
                    </a:cubicBezTo>
                    <a:cubicBezTo>
                      <a:pt x="348" y="1407"/>
                      <a:pt x="348" y="1407"/>
                      <a:pt x="348" y="1407"/>
                    </a:cubicBezTo>
                    <a:cubicBezTo>
                      <a:pt x="345" y="1407"/>
                      <a:pt x="343" y="1406"/>
                      <a:pt x="341" y="1405"/>
                    </a:cubicBezTo>
                    <a:cubicBezTo>
                      <a:pt x="340" y="1404"/>
                      <a:pt x="339" y="1403"/>
                      <a:pt x="338" y="1402"/>
                    </a:cubicBezTo>
                    <a:cubicBezTo>
                      <a:pt x="336" y="1400"/>
                      <a:pt x="333" y="1398"/>
                      <a:pt x="329" y="1397"/>
                    </a:cubicBezTo>
                    <a:cubicBezTo>
                      <a:pt x="329" y="1397"/>
                      <a:pt x="328" y="1397"/>
                      <a:pt x="328" y="1397"/>
                    </a:cubicBezTo>
                    <a:cubicBezTo>
                      <a:pt x="327" y="1397"/>
                      <a:pt x="326" y="1396"/>
                      <a:pt x="325" y="1396"/>
                    </a:cubicBezTo>
                    <a:cubicBezTo>
                      <a:pt x="325" y="1395"/>
                      <a:pt x="324" y="1395"/>
                      <a:pt x="323" y="1394"/>
                    </a:cubicBezTo>
                    <a:cubicBezTo>
                      <a:pt x="323" y="1394"/>
                      <a:pt x="322" y="1393"/>
                      <a:pt x="322" y="1393"/>
                    </a:cubicBezTo>
                    <a:cubicBezTo>
                      <a:pt x="319" y="1391"/>
                      <a:pt x="319" y="1389"/>
                      <a:pt x="319" y="1386"/>
                    </a:cubicBezTo>
                    <a:cubicBezTo>
                      <a:pt x="318" y="1385"/>
                      <a:pt x="318" y="1385"/>
                      <a:pt x="318" y="1385"/>
                    </a:cubicBezTo>
                    <a:cubicBezTo>
                      <a:pt x="318" y="1382"/>
                      <a:pt x="317" y="1379"/>
                      <a:pt x="315" y="1377"/>
                    </a:cubicBezTo>
                    <a:cubicBezTo>
                      <a:pt x="315" y="1376"/>
                      <a:pt x="314" y="1376"/>
                      <a:pt x="314" y="1375"/>
                    </a:cubicBezTo>
                    <a:cubicBezTo>
                      <a:pt x="312" y="1373"/>
                      <a:pt x="311" y="1372"/>
                      <a:pt x="311" y="1369"/>
                    </a:cubicBezTo>
                    <a:cubicBezTo>
                      <a:pt x="311" y="1366"/>
                      <a:pt x="310" y="1365"/>
                      <a:pt x="308" y="1363"/>
                    </a:cubicBezTo>
                    <a:cubicBezTo>
                      <a:pt x="307" y="1361"/>
                      <a:pt x="307" y="1361"/>
                      <a:pt x="307" y="1361"/>
                    </a:cubicBezTo>
                    <a:cubicBezTo>
                      <a:pt x="307" y="1360"/>
                      <a:pt x="306" y="1359"/>
                      <a:pt x="306" y="1358"/>
                    </a:cubicBezTo>
                    <a:cubicBezTo>
                      <a:pt x="305" y="1357"/>
                      <a:pt x="304" y="1355"/>
                      <a:pt x="303" y="1354"/>
                    </a:cubicBezTo>
                    <a:cubicBezTo>
                      <a:pt x="303" y="1354"/>
                      <a:pt x="302" y="1353"/>
                      <a:pt x="300" y="1353"/>
                    </a:cubicBezTo>
                    <a:cubicBezTo>
                      <a:pt x="299" y="1353"/>
                      <a:pt x="299" y="1353"/>
                      <a:pt x="298" y="1353"/>
                    </a:cubicBezTo>
                    <a:cubicBezTo>
                      <a:pt x="297" y="1354"/>
                      <a:pt x="295" y="1354"/>
                      <a:pt x="294" y="1354"/>
                    </a:cubicBezTo>
                    <a:cubicBezTo>
                      <a:pt x="293" y="1354"/>
                      <a:pt x="293" y="1354"/>
                      <a:pt x="293" y="1354"/>
                    </a:cubicBezTo>
                    <a:cubicBezTo>
                      <a:pt x="287" y="1354"/>
                      <a:pt x="284" y="1354"/>
                      <a:pt x="282" y="1360"/>
                    </a:cubicBezTo>
                    <a:cubicBezTo>
                      <a:pt x="282" y="1360"/>
                      <a:pt x="282" y="1360"/>
                      <a:pt x="282" y="1360"/>
                    </a:cubicBezTo>
                    <a:cubicBezTo>
                      <a:pt x="281" y="1361"/>
                      <a:pt x="281" y="1361"/>
                      <a:pt x="281" y="1361"/>
                    </a:cubicBezTo>
                    <a:cubicBezTo>
                      <a:pt x="279" y="1361"/>
                      <a:pt x="278" y="1359"/>
                      <a:pt x="277" y="1356"/>
                    </a:cubicBezTo>
                    <a:cubicBezTo>
                      <a:pt x="276" y="1356"/>
                      <a:pt x="276" y="1355"/>
                      <a:pt x="276" y="1355"/>
                    </a:cubicBezTo>
                    <a:cubicBezTo>
                      <a:pt x="275" y="1354"/>
                      <a:pt x="274" y="1353"/>
                      <a:pt x="274" y="1352"/>
                    </a:cubicBezTo>
                    <a:cubicBezTo>
                      <a:pt x="273" y="1351"/>
                      <a:pt x="272" y="1350"/>
                      <a:pt x="271" y="1350"/>
                    </a:cubicBezTo>
                    <a:cubicBezTo>
                      <a:pt x="270" y="1348"/>
                      <a:pt x="270" y="1348"/>
                      <a:pt x="270" y="1348"/>
                    </a:cubicBezTo>
                    <a:cubicBezTo>
                      <a:pt x="268" y="1345"/>
                      <a:pt x="266" y="1342"/>
                      <a:pt x="263" y="1339"/>
                    </a:cubicBezTo>
                    <a:cubicBezTo>
                      <a:pt x="262" y="1338"/>
                      <a:pt x="261" y="1337"/>
                      <a:pt x="260" y="1336"/>
                    </a:cubicBezTo>
                    <a:cubicBezTo>
                      <a:pt x="259" y="1335"/>
                      <a:pt x="258" y="1335"/>
                      <a:pt x="257" y="1334"/>
                    </a:cubicBezTo>
                    <a:cubicBezTo>
                      <a:pt x="256" y="1332"/>
                      <a:pt x="255" y="1331"/>
                      <a:pt x="255" y="1330"/>
                    </a:cubicBezTo>
                    <a:cubicBezTo>
                      <a:pt x="255" y="1330"/>
                      <a:pt x="255" y="1329"/>
                      <a:pt x="254" y="1328"/>
                    </a:cubicBezTo>
                    <a:cubicBezTo>
                      <a:pt x="254" y="1327"/>
                      <a:pt x="253" y="1327"/>
                      <a:pt x="253" y="1326"/>
                    </a:cubicBezTo>
                    <a:cubicBezTo>
                      <a:pt x="252" y="1325"/>
                      <a:pt x="251" y="1324"/>
                      <a:pt x="251" y="1322"/>
                    </a:cubicBezTo>
                    <a:cubicBezTo>
                      <a:pt x="251" y="1322"/>
                      <a:pt x="251" y="1322"/>
                      <a:pt x="251" y="1322"/>
                    </a:cubicBezTo>
                    <a:cubicBezTo>
                      <a:pt x="251" y="1319"/>
                      <a:pt x="250" y="1318"/>
                      <a:pt x="249" y="1316"/>
                    </a:cubicBezTo>
                    <a:cubicBezTo>
                      <a:pt x="245" y="1312"/>
                      <a:pt x="243" y="1308"/>
                      <a:pt x="243" y="1302"/>
                    </a:cubicBezTo>
                    <a:cubicBezTo>
                      <a:pt x="243" y="1302"/>
                      <a:pt x="243" y="1302"/>
                      <a:pt x="243" y="1302"/>
                    </a:cubicBezTo>
                    <a:cubicBezTo>
                      <a:pt x="243" y="1302"/>
                      <a:pt x="243" y="1302"/>
                      <a:pt x="243" y="1302"/>
                    </a:cubicBezTo>
                    <a:cubicBezTo>
                      <a:pt x="243" y="1302"/>
                      <a:pt x="244" y="1302"/>
                      <a:pt x="244" y="1302"/>
                    </a:cubicBezTo>
                    <a:cubicBezTo>
                      <a:pt x="246" y="1302"/>
                      <a:pt x="247" y="1302"/>
                      <a:pt x="249" y="1301"/>
                    </a:cubicBezTo>
                    <a:cubicBezTo>
                      <a:pt x="250" y="1301"/>
                      <a:pt x="250" y="1301"/>
                      <a:pt x="250" y="1301"/>
                    </a:cubicBezTo>
                    <a:cubicBezTo>
                      <a:pt x="250" y="1299"/>
                      <a:pt x="250" y="1299"/>
                      <a:pt x="250" y="1299"/>
                    </a:cubicBezTo>
                    <a:cubicBezTo>
                      <a:pt x="250" y="1298"/>
                      <a:pt x="251" y="1296"/>
                      <a:pt x="251" y="1295"/>
                    </a:cubicBezTo>
                    <a:cubicBezTo>
                      <a:pt x="251" y="1292"/>
                      <a:pt x="251" y="1290"/>
                      <a:pt x="251" y="1288"/>
                    </a:cubicBezTo>
                    <a:cubicBezTo>
                      <a:pt x="251" y="1288"/>
                      <a:pt x="251" y="1288"/>
                      <a:pt x="251" y="1288"/>
                    </a:cubicBezTo>
                    <a:cubicBezTo>
                      <a:pt x="251" y="1288"/>
                      <a:pt x="252" y="1287"/>
                      <a:pt x="252" y="1287"/>
                    </a:cubicBezTo>
                    <a:cubicBezTo>
                      <a:pt x="252" y="1287"/>
                      <a:pt x="252" y="1287"/>
                      <a:pt x="252" y="1287"/>
                    </a:cubicBezTo>
                    <a:cubicBezTo>
                      <a:pt x="254" y="1287"/>
                      <a:pt x="255" y="1287"/>
                      <a:pt x="256" y="1286"/>
                    </a:cubicBezTo>
                    <a:cubicBezTo>
                      <a:pt x="257" y="1285"/>
                      <a:pt x="257" y="1285"/>
                      <a:pt x="257" y="1285"/>
                    </a:cubicBezTo>
                    <a:cubicBezTo>
                      <a:pt x="257" y="1285"/>
                      <a:pt x="258" y="1284"/>
                      <a:pt x="258" y="1284"/>
                    </a:cubicBezTo>
                    <a:cubicBezTo>
                      <a:pt x="260" y="1283"/>
                      <a:pt x="261" y="1282"/>
                      <a:pt x="261" y="1281"/>
                    </a:cubicBezTo>
                    <a:cubicBezTo>
                      <a:pt x="261" y="1281"/>
                      <a:pt x="261" y="1281"/>
                      <a:pt x="261" y="1281"/>
                    </a:cubicBezTo>
                    <a:cubicBezTo>
                      <a:pt x="261" y="1280"/>
                      <a:pt x="261" y="1280"/>
                      <a:pt x="261" y="1280"/>
                    </a:cubicBezTo>
                    <a:cubicBezTo>
                      <a:pt x="261" y="1280"/>
                      <a:pt x="261" y="1279"/>
                      <a:pt x="260" y="1277"/>
                    </a:cubicBezTo>
                    <a:cubicBezTo>
                      <a:pt x="260" y="1277"/>
                      <a:pt x="259" y="1276"/>
                      <a:pt x="259" y="1275"/>
                    </a:cubicBezTo>
                    <a:cubicBezTo>
                      <a:pt x="258" y="1273"/>
                      <a:pt x="257" y="1271"/>
                      <a:pt x="257" y="1269"/>
                    </a:cubicBezTo>
                    <a:cubicBezTo>
                      <a:pt x="256" y="1267"/>
                      <a:pt x="257" y="1266"/>
                      <a:pt x="259" y="1265"/>
                    </a:cubicBezTo>
                    <a:cubicBezTo>
                      <a:pt x="260" y="1264"/>
                      <a:pt x="261" y="1263"/>
                      <a:pt x="261" y="1262"/>
                    </a:cubicBezTo>
                    <a:cubicBezTo>
                      <a:pt x="262" y="1257"/>
                      <a:pt x="257" y="1250"/>
                      <a:pt x="253" y="1248"/>
                    </a:cubicBezTo>
                    <a:cubicBezTo>
                      <a:pt x="252" y="1247"/>
                      <a:pt x="252" y="1247"/>
                      <a:pt x="251" y="1247"/>
                    </a:cubicBezTo>
                    <a:cubicBezTo>
                      <a:pt x="249" y="1246"/>
                      <a:pt x="248" y="1246"/>
                      <a:pt x="247" y="1243"/>
                    </a:cubicBezTo>
                    <a:cubicBezTo>
                      <a:pt x="245" y="1238"/>
                      <a:pt x="246" y="1232"/>
                      <a:pt x="246" y="1227"/>
                    </a:cubicBezTo>
                    <a:cubicBezTo>
                      <a:pt x="246" y="1225"/>
                      <a:pt x="246" y="1225"/>
                      <a:pt x="246" y="1225"/>
                    </a:cubicBezTo>
                    <a:cubicBezTo>
                      <a:pt x="246" y="1225"/>
                      <a:pt x="247" y="1225"/>
                      <a:pt x="247" y="1225"/>
                    </a:cubicBezTo>
                    <a:cubicBezTo>
                      <a:pt x="249" y="1224"/>
                      <a:pt x="251" y="1223"/>
                      <a:pt x="253" y="1220"/>
                    </a:cubicBezTo>
                    <a:cubicBezTo>
                      <a:pt x="254" y="1218"/>
                      <a:pt x="255" y="1215"/>
                      <a:pt x="254" y="1212"/>
                    </a:cubicBezTo>
                    <a:cubicBezTo>
                      <a:pt x="253" y="1211"/>
                      <a:pt x="252" y="1210"/>
                      <a:pt x="252" y="1208"/>
                    </a:cubicBezTo>
                    <a:cubicBezTo>
                      <a:pt x="251" y="1207"/>
                      <a:pt x="250" y="1206"/>
                      <a:pt x="249" y="1205"/>
                    </a:cubicBezTo>
                    <a:cubicBezTo>
                      <a:pt x="249" y="1203"/>
                      <a:pt x="249" y="1201"/>
                      <a:pt x="250" y="1199"/>
                    </a:cubicBezTo>
                    <a:cubicBezTo>
                      <a:pt x="251" y="1199"/>
                      <a:pt x="251" y="1198"/>
                      <a:pt x="251" y="1197"/>
                    </a:cubicBezTo>
                    <a:cubicBezTo>
                      <a:pt x="252" y="1194"/>
                      <a:pt x="251" y="1191"/>
                      <a:pt x="250" y="1188"/>
                    </a:cubicBezTo>
                    <a:cubicBezTo>
                      <a:pt x="250" y="1187"/>
                      <a:pt x="250" y="1187"/>
                      <a:pt x="250" y="1187"/>
                    </a:cubicBezTo>
                    <a:cubicBezTo>
                      <a:pt x="249" y="1186"/>
                      <a:pt x="249" y="1186"/>
                      <a:pt x="248" y="1185"/>
                    </a:cubicBezTo>
                    <a:cubicBezTo>
                      <a:pt x="247" y="1184"/>
                      <a:pt x="247" y="1184"/>
                      <a:pt x="246" y="1184"/>
                    </a:cubicBezTo>
                    <a:cubicBezTo>
                      <a:pt x="246" y="1183"/>
                      <a:pt x="245" y="1182"/>
                      <a:pt x="245" y="1181"/>
                    </a:cubicBezTo>
                    <a:cubicBezTo>
                      <a:pt x="244" y="1180"/>
                      <a:pt x="244" y="1180"/>
                      <a:pt x="244" y="1179"/>
                    </a:cubicBezTo>
                    <a:cubicBezTo>
                      <a:pt x="243" y="1179"/>
                      <a:pt x="243" y="1179"/>
                      <a:pt x="242" y="1178"/>
                    </a:cubicBezTo>
                    <a:cubicBezTo>
                      <a:pt x="242" y="1177"/>
                      <a:pt x="241" y="1176"/>
                      <a:pt x="240" y="1175"/>
                    </a:cubicBezTo>
                    <a:cubicBezTo>
                      <a:pt x="240" y="1174"/>
                      <a:pt x="241" y="1173"/>
                      <a:pt x="241" y="1172"/>
                    </a:cubicBezTo>
                    <a:cubicBezTo>
                      <a:pt x="242" y="1171"/>
                      <a:pt x="242" y="1170"/>
                      <a:pt x="242" y="1170"/>
                    </a:cubicBezTo>
                    <a:cubicBezTo>
                      <a:pt x="243" y="1167"/>
                      <a:pt x="242" y="1166"/>
                      <a:pt x="240" y="1164"/>
                    </a:cubicBezTo>
                    <a:cubicBezTo>
                      <a:pt x="240" y="1164"/>
                      <a:pt x="239" y="1163"/>
                      <a:pt x="239" y="1162"/>
                    </a:cubicBezTo>
                    <a:cubicBezTo>
                      <a:pt x="236" y="1159"/>
                      <a:pt x="233" y="1153"/>
                      <a:pt x="236" y="1149"/>
                    </a:cubicBezTo>
                    <a:cubicBezTo>
                      <a:pt x="236" y="1148"/>
                      <a:pt x="238" y="1147"/>
                      <a:pt x="239" y="1146"/>
                    </a:cubicBezTo>
                    <a:cubicBezTo>
                      <a:pt x="241" y="1144"/>
                      <a:pt x="243" y="1143"/>
                      <a:pt x="243" y="1141"/>
                    </a:cubicBezTo>
                    <a:cubicBezTo>
                      <a:pt x="242" y="1140"/>
                      <a:pt x="242" y="1138"/>
                      <a:pt x="241" y="1137"/>
                    </a:cubicBezTo>
                    <a:cubicBezTo>
                      <a:pt x="240" y="1135"/>
                      <a:pt x="240" y="1135"/>
                      <a:pt x="240" y="1135"/>
                    </a:cubicBezTo>
                    <a:cubicBezTo>
                      <a:pt x="238" y="1135"/>
                      <a:pt x="238" y="1135"/>
                      <a:pt x="238" y="1135"/>
                    </a:cubicBezTo>
                    <a:cubicBezTo>
                      <a:pt x="238" y="1135"/>
                      <a:pt x="237" y="1136"/>
                      <a:pt x="237" y="1136"/>
                    </a:cubicBezTo>
                    <a:cubicBezTo>
                      <a:pt x="236" y="1136"/>
                      <a:pt x="235" y="1135"/>
                      <a:pt x="235" y="1135"/>
                    </a:cubicBezTo>
                    <a:cubicBezTo>
                      <a:pt x="234" y="1134"/>
                      <a:pt x="234" y="1133"/>
                      <a:pt x="233" y="1132"/>
                    </a:cubicBezTo>
                    <a:cubicBezTo>
                      <a:pt x="233" y="1131"/>
                      <a:pt x="233" y="1131"/>
                      <a:pt x="232" y="1130"/>
                    </a:cubicBezTo>
                    <a:cubicBezTo>
                      <a:pt x="230" y="1128"/>
                      <a:pt x="226" y="1127"/>
                      <a:pt x="222" y="1126"/>
                    </a:cubicBezTo>
                    <a:cubicBezTo>
                      <a:pt x="221" y="1126"/>
                      <a:pt x="220" y="1126"/>
                      <a:pt x="219" y="1126"/>
                    </a:cubicBezTo>
                    <a:cubicBezTo>
                      <a:pt x="217" y="1125"/>
                      <a:pt x="212" y="1124"/>
                      <a:pt x="212" y="1121"/>
                    </a:cubicBezTo>
                    <a:cubicBezTo>
                      <a:pt x="212" y="1120"/>
                      <a:pt x="214" y="1119"/>
                      <a:pt x="217" y="1118"/>
                    </a:cubicBezTo>
                    <a:cubicBezTo>
                      <a:pt x="218" y="1118"/>
                      <a:pt x="218" y="1118"/>
                      <a:pt x="218" y="1118"/>
                    </a:cubicBezTo>
                    <a:cubicBezTo>
                      <a:pt x="220" y="1118"/>
                      <a:pt x="222" y="1118"/>
                      <a:pt x="224" y="1118"/>
                    </a:cubicBezTo>
                    <a:cubicBezTo>
                      <a:pt x="225" y="1118"/>
                      <a:pt x="227" y="1118"/>
                      <a:pt x="228" y="1118"/>
                    </a:cubicBezTo>
                    <a:cubicBezTo>
                      <a:pt x="229" y="1118"/>
                      <a:pt x="229" y="1118"/>
                      <a:pt x="230" y="1118"/>
                    </a:cubicBezTo>
                    <a:cubicBezTo>
                      <a:pt x="231" y="1119"/>
                      <a:pt x="232" y="1119"/>
                      <a:pt x="233" y="1119"/>
                    </a:cubicBezTo>
                    <a:cubicBezTo>
                      <a:pt x="234" y="1119"/>
                      <a:pt x="235" y="1118"/>
                      <a:pt x="236" y="1118"/>
                    </a:cubicBezTo>
                    <a:cubicBezTo>
                      <a:pt x="237" y="1116"/>
                      <a:pt x="237" y="1111"/>
                      <a:pt x="236" y="1108"/>
                    </a:cubicBezTo>
                    <a:cubicBezTo>
                      <a:pt x="235" y="1105"/>
                      <a:pt x="231" y="1104"/>
                      <a:pt x="227" y="1104"/>
                    </a:cubicBezTo>
                    <a:cubicBezTo>
                      <a:pt x="227" y="1104"/>
                      <a:pt x="227" y="1104"/>
                      <a:pt x="226" y="1104"/>
                    </a:cubicBezTo>
                    <a:cubicBezTo>
                      <a:pt x="225" y="1104"/>
                      <a:pt x="223" y="1104"/>
                      <a:pt x="221" y="1104"/>
                    </a:cubicBezTo>
                    <a:cubicBezTo>
                      <a:pt x="220" y="1104"/>
                      <a:pt x="218" y="1104"/>
                      <a:pt x="217" y="1104"/>
                    </a:cubicBezTo>
                    <a:cubicBezTo>
                      <a:pt x="216" y="1104"/>
                      <a:pt x="216" y="1104"/>
                      <a:pt x="216" y="1104"/>
                    </a:cubicBezTo>
                    <a:cubicBezTo>
                      <a:pt x="212" y="1104"/>
                      <a:pt x="210" y="1100"/>
                      <a:pt x="209" y="1096"/>
                    </a:cubicBezTo>
                    <a:cubicBezTo>
                      <a:pt x="208" y="1095"/>
                      <a:pt x="208" y="1095"/>
                      <a:pt x="208" y="1094"/>
                    </a:cubicBezTo>
                    <a:cubicBezTo>
                      <a:pt x="207" y="1093"/>
                      <a:pt x="206" y="1091"/>
                      <a:pt x="206" y="1089"/>
                    </a:cubicBezTo>
                    <a:cubicBezTo>
                      <a:pt x="206" y="1089"/>
                      <a:pt x="207" y="1089"/>
                      <a:pt x="207" y="1089"/>
                    </a:cubicBezTo>
                    <a:cubicBezTo>
                      <a:pt x="207" y="1089"/>
                      <a:pt x="208" y="1089"/>
                      <a:pt x="208" y="1089"/>
                    </a:cubicBezTo>
                    <a:cubicBezTo>
                      <a:pt x="208" y="1088"/>
                      <a:pt x="208" y="1088"/>
                      <a:pt x="208" y="1088"/>
                    </a:cubicBezTo>
                    <a:cubicBezTo>
                      <a:pt x="209" y="1088"/>
                      <a:pt x="210" y="1087"/>
                      <a:pt x="210" y="1085"/>
                    </a:cubicBezTo>
                    <a:cubicBezTo>
                      <a:pt x="209" y="1084"/>
                      <a:pt x="208" y="1082"/>
                      <a:pt x="207" y="1081"/>
                    </a:cubicBezTo>
                    <a:cubicBezTo>
                      <a:pt x="206" y="1080"/>
                      <a:pt x="206" y="1080"/>
                      <a:pt x="206" y="1080"/>
                    </a:cubicBezTo>
                    <a:cubicBezTo>
                      <a:pt x="205" y="1080"/>
                      <a:pt x="205" y="1080"/>
                      <a:pt x="205" y="1080"/>
                    </a:cubicBezTo>
                    <a:cubicBezTo>
                      <a:pt x="204" y="1080"/>
                      <a:pt x="204" y="1080"/>
                      <a:pt x="203" y="1080"/>
                    </a:cubicBezTo>
                    <a:cubicBezTo>
                      <a:pt x="202" y="1079"/>
                      <a:pt x="202" y="1077"/>
                      <a:pt x="202" y="1075"/>
                    </a:cubicBezTo>
                    <a:cubicBezTo>
                      <a:pt x="202" y="1074"/>
                      <a:pt x="202" y="1073"/>
                      <a:pt x="202" y="1072"/>
                    </a:cubicBezTo>
                    <a:cubicBezTo>
                      <a:pt x="201" y="1071"/>
                      <a:pt x="200" y="1070"/>
                      <a:pt x="199" y="1070"/>
                    </a:cubicBezTo>
                    <a:cubicBezTo>
                      <a:pt x="198" y="1069"/>
                      <a:pt x="197" y="1069"/>
                      <a:pt x="196" y="1068"/>
                    </a:cubicBezTo>
                    <a:cubicBezTo>
                      <a:pt x="194" y="1066"/>
                      <a:pt x="193" y="1065"/>
                      <a:pt x="193" y="1061"/>
                    </a:cubicBezTo>
                    <a:cubicBezTo>
                      <a:pt x="193" y="1061"/>
                      <a:pt x="194" y="1061"/>
                      <a:pt x="194" y="1061"/>
                    </a:cubicBezTo>
                    <a:cubicBezTo>
                      <a:pt x="195" y="1061"/>
                      <a:pt x="195" y="1061"/>
                      <a:pt x="195" y="1061"/>
                    </a:cubicBezTo>
                    <a:cubicBezTo>
                      <a:pt x="195" y="1060"/>
                      <a:pt x="195" y="1060"/>
                      <a:pt x="195" y="1060"/>
                    </a:cubicBezTo>
                    <a:cubicBezTo>
                      <a:pt x="196" y="1058"/>
                      <a:pt x="196" y="1057"/>
                      <a:pt x="196" y="1056"/>
                    </a:cubicBezTo>
                    <a:cubicBezTo>
                      <a:pt x="195" y="1055"/>
                      <a:pt x="194" y="1054"/>
                      <a:pt x="189" y="1053"/>
                    </a:cubicBezTo>
                    <a:cubicBezTo>
                      <a:pt x="185" y="1052"/>
                      <a:pt x="182" y="1051"/>
                      <a:pt x="181" y="1048"/>
                    </a:cubicBezTo>
                    <a:cubicBezTo>
                      <a:pt x="180" y="1047"/>
                      <a:pt x="179" y="1045"/>
                      <a:pt x="179" y="1043"/>
                    </a:cubicBezTo>
                    <a:cubicBezTo>
                      <a:pt x="178" y="1041"/>
                      <a:pt x="177" y="1039"/>
                      <a:pt x="176" y="1037"/>
                    </a:cubicBezTo>
                    <a:cubicBezTo>
                      <a:pt x="176" y="1036"/>
                      <a:pt x="175" y="1035"/>
                      <a:pt x="175" y="1035"/>
                    </a:cubicBezTo>
                    <a:cubicBezTo>
                      <a:pt x="174" y="1034"/>
                      <a:pt x="173" y="1033"/>
                      <a:pt x="173" y="1031"/>
                    </a:cubicBezTo>
                    <a:cubicBezTo>
                      <a:pt x="173" y="1030"/>
                      <a:pt x="173" y="1029"/>
                      <a:pt x="173" y="1028"/>
                    </a:cubicBezTo>
                    <a:cubicBezTo>
                      <a:pt x="173" y="1027"/>
                      <a:pt x="173" y="1026"/>
                      <a:pt x="173" y="1026"/>
                    </a:cubicBezTo>
                    <a:cubicBezTo>
                      <a:pt x="173" y="1025"/>
                      <a:pt x="173" y="1024"/>
                      <a:pt x="173" y="1024"/>
                    </a:cubicBezTo>
                    <a:cubicBezTo>
                      <a:pt x="173" y="1023"/>
                      <a:pt x="173" y="1023"/>
                      <a:pt x="173" y="1023"/>
                    </a:cubicBezTo>
                    <a:cubicBezTo>
                      <a:pt x="173" y="1023"/>
                      <a:pt x="173" y="1023"/>
                      <a:pt x="173" y="1023"/>
                    </a:cubicBezTo>
                    <a:cubicBezTo>
                      <a:pt x="173" y="1023"/>
                      <a:pt x="172" y="1023"/>
                      <a:pt x="172" y="1022"/>
                    </a:cubicBezTo>
                    <a:cubicBezTo>
                      <a:pt x="172" y="1022"/>
                      <a:pt x="171" y="1021"/>
                      <a:pt x="170" y="1020"/>
                    </a:cubicBezTo>
                    <a:cubicBezTo>
                      <a:pt x="169" y="1019"/>
                      <a:pt x="169" y="1016"/>
                      <a:pt x="169" y="1014"/>
                    </a:cubicBezTo>
                    <a:cubicBezTo>
                      <a:pt x="170" y="1013"/>
                      <a:pt x="170" y="1013"/>
                      <a:pt x="170" y="1013"/>
                    </a:cubicBezTo>
                    <a:cubicBezTo>
                      <a:pt x="170" y="1013"/>
                      <a:pt x="170" y="1013"/>
                      <a:pt x="170" y="1013"/>
                    </a:cubicBezTo>
                    <a:cubicBezTo>
                      <a:pt x="171" y="1013"/>
                      <a:pt x="171" y="1013"/>
                      <a:pt x="171" y="1013"/>
                    </a:cubicBezTo>
                    <a:cubicBezTo>
                      <a:pt x="171" y="1013"/>
                      <a:pt x="171" y="1013"/>
                      <a:pt x="171" y="1013"/>
                    </a:cubicBezTo>
                    <a:cubicBezTo>
                      <a:pt x="172" y="1013"/>
                      <a:pt x="174" y="1012"/>
                      <a:pt x="175" y="1011"/>
                    </a:cubicBezTo>
                    <a:cubicBezTo>
                      <a:pt x="175" y="1011"/>
                      <a:pt x="175" y="1011"/>
                      <a:pt x="175" y="1011"/>
                    </a:cubicBezTo>
                    <a:cubicBezTo>
                      <a:pt x="176" y="1010"/>
                      <a:pt x="176" y="1010"/>
                      <a:pt x="176" y="1010"/>
                    </a:cubicBezTo>
                    <a:cubicBezTo>
                      <a:pt x="176" y="1010"/>
                      <a:pt x="176" y="1010"/>
                      <a:pt x="176" y="1010"/>
                    </a:cubicBezTo>
                    <a:cubicBezTo>
                      <a:pt x="176" y="1009"/>
                      <a:pt x="176" y="1009"/>
                      <a:pt x="176" y="1009"/>
                    </a:cubicBezTo>
                    <a:cubicBezTo>
                      <a:pt x="176" y="1008"/>
                      <a:pt x="176" y="1008"/>
                      <a:pt x="176" y="1008"/>
                    </a:cubicBezTo>
                    <a:cubicBezTo>
                      <a:pt x="176" y="1008"/>
                      <a:pt x="176" y="1007"/>
                      <a:pt x="176" y="1007"/>
                    </a:cubicBezTo>
                    <a:cubicBezTo>
                      <a:pt x="174" y="1003"/>
                      <a:pt x="172" y="1000"/>
                      <a:pt x="169" y="996"/>
                    </a:cubicBezTo>
                    <a:cubicBezTo>
                      <a:pt x="168" y="995"/>
                      <a:pt x="168" y="994"/>
                      <a:pt x="167" y="992"/>
                    </a:cubicBezTo>
                    <a:cubicBezTo>
                      <a:pt x="165" y="990"/>
                      <a:pt x="165" y="988"/>
                      <a:pt x="164" y="985"/>
                    </a:cubicBezTo>
                    <a:cubicBezTo>
                      <a:pt x="164" y="983"/>
                      <a:pt x="164" y="983"/>
                      <a:pt x="164" y="983"/>
                    </a:cubicBezTo>
                    <a:cubicBezTo>
                      <a:pt x="163" y="982"/>
                      <a:pt x="163" y="981"/>
                      <a:pt x="162" y="979"/>
                    </a:cubicBezTo>
                    <a:cubicBezTo>
                      <a:pt x="161" y="978"/>
                      <a:pt x="160" y="977"/>
                      <a:pt x="160" y="975"/>
                    </a:cubicBezTo>
                    <a:cubicBezTo>
                      <a:pt x="159" y="974"/>
                      <a:pt x="159" y="972"/>
                      <a:pt x="159" y="971"/>
                    </a:cubicBezTo>
                    <a:cubicBezTo>
                      <a:pt x="159" y="969"/>
                      <a:pt x="158" y="967"/>
                      <a:pt x="158" y="966"/>
                    </a:cubicBezTo>
                    <a:cubicBezTo>
                      <a:pt x="157" y="964"/>
                      <a:pt x="156" y="963"/>
                      <a:pt x="156" y="962"/>
                    </a:cubicBezTo>
                    <a:cubicBezTo>
                      <a:pt x="155" y="961"/>
                      <a:pt x="154" y="960"/>
                      <a:pt x="154" y="959"/>
                    </a:cubicBezTo>
                    <a:cubicBezTo>
                      <a:pt x="151" y="954"/>
                      <a:pt x="152" y="949"/>
                      <a:pt x="153" y="944"/>
                    </a:cubicBezTo>
                    <a:cubicBezTo>
                      <a:pt x="153" y="943"/>
                      <a:pt x="153" y="941"/>
                      <a:pt x="153" y="940"/>
                    </a:cubicBezTo>
                    <a:cubicBezTo>
                      <a:pt x="153" y="938"/>
                      <a:pt x="153" y="938"/>
                      <a:pt x="152" y="936"/>
                    </a:cubicBezTo>
                    <a:cubicBezTo>
                      <a:pt x="151" y="935"/>
                      <a:pt x="150" y="935"/>
                      <a:pt x="150" y="934"/>
                    </a:cubicBezTo>
                    <a:cubicBezTo>
                      <a:pt x="149" y="932"/>
                      <a:pt x="149" y="929"/>
                      <a:pt x="149" y="927"/>
                    </a:cubicBezTo>
                    <a:cubicBezTo>
                      <a:pt x="149" y="926"/>
                      <a:pt x="150" y="925"/>
                      <a:pt x="150" y="924"/>
                    </a:cubicBezTo>
                    <a:cubicBezTo>
                      <a:pt x="150" y="922"/>
                      <a:pt x="149" y="921"/>
                      <a:pt x="148" y="920"/>
                    </a:cubicBezTo>
                    <a:cubicBezTo>
                      <a:pt x="148" y="919"/>
                      <a:pt x="147" y="918"/>
                      <a:pt x="147" y="917"/>
                    </a:cubicBezTo>
                    <a:cubicBezTo>
                      <a:pt x="145" y="913"/>
                      <a:pt x="147" y="909"/>
                      <a:pt x="148" y="908"/>
                    </a:cubicBezTo>
                    <a:cubicBezTo>
                      <a:pt x="150" y="903"/>
                      <a:pt x="149" y="896"/>
                      <a:pt x="148" y="890"/>
                    </a:cubicBezTo>
                    <a:cubicBezTo>
                      <a:pt x="147" y="889"/>
                      <a:pt x="147" y="888"/>
                      <a:pt x="146" y="887"/>
                    </a:cubicBezTo>
                    <a:cubicBezTo>
                      <a:pt x="146" y="885"/>
                      <a:pt x="145" y="883"/>
                      <a:pt x="145" y="881"/>
                    </a:cubicBezTo>
                    <a:cubicBezTo>
                      <a:pt x="145" y="877"/>
                      <a:pt x="147" y="877"/>
                      <a:pt x="149" y="876"/>
                    </a:cubicBezTo>
                    <a:cubicBezTo>
                      <a:pt x="150" y="876"/>
                      <a:pt x="151" y="876"/>
                      <a:pt x="151" y="875"/>
                    </a:cubicBezTo>
                    <a:cubicBezTo>
                      <a:pt x="152" y="875"/>
                      <a:pt x="152" y="875"/>
                      <a:pt x="153" y="874"/>
                    </a:cubicBezTo>
                    <a:cubicBezTo>
                      <a:pt x="153" y="874"/>
                      <a:pt x="154" y="873"/>
                      <a:pt x="154" y="873"/>
                    </a:cubicBezTo>
                    <a:cubicBezTo>
                      <a:pt x="155" y="872"/>
                      <a:pt x="155" y="872"/>
                      <a:pt x="156" y="872"/>
                    </a:cubicBezTo>
                    <a:cubicBezTo>
                      <a:pt x="157" y="872"/>
                      <a:pt x="157" y="872"/>
                      <a:pt x="157" y="871"/>
                    </a:cubicBezTo>
                    <a:cubicBezTo>
                      <a:pt x="158" y="871"/>
                      <a:pt x="158" y="871"/>
                      <a:pt x="158" y="871"/>
                    </a:cubicBezTo>
                    <a:cubicBezTo>
                      <a:pt x="158" y="871"/>
                      <a:pt x="158" y="871"/>
                      <a:pt x="158" y="871"/>
                    </a:cubicBezTo>
                    <a:cubicBezTo>
                      <a:pt x="160" y="868"/>
                      <a:pt x="156" y="864"/>
                      <a:pt x="156" y="864"/>
                    </a:cubicBezTo>
                    <a:cubicBezTo>
                      <a:pt x="153" y="860"/>
                      <a:pt x="149" y="855"/>
                      <a:pt x="147" y="850"/>
                    </a:cubicBezTo>
                    <a:cubicBezTo>
                      <a:pt x="146" y="847"/>
                      <a:pt x="144" y="844"/>
                      <a:pt x="141" y="841"/>
                    </a:cubicBezTo>
                    <a:cubicBezTo>
                      <a:pt x="139" y="837"/>
                      <a:pt x="136" y="834"/>
                      <a:pt x="135" y="830"/>
                    </a:cubicBezTo>
                    <a:cubicBezTo>
                      <a:pt x="135" y="828"/>
                      <a:pt x="135" y="827"/>
                      <a:pt x="135" y="826"/>
                    </a:cubicBezTo>
                    <a:cubicBezTo>
                      <a:pt x="135" y="824"/>
                      <a:pt x="135" y="822"/>
                      <a:pt x="134" y="820"/>
                    </a:cubicBezTo>
                    <a:cubicBezTo>
                      <a:pt x="134" y="819"/>
                      <a:pt x="133" y="818"/>
                      <a:pt x="133" y="818"/>
                    </a:cubicBezTo>
                    <a:cubicBezTo>
                      <a:pt x="132" y="816"/>
                      <a:pt x="131" y="815"/>
                      <a:pt x="131" y="813"/>
                    </a:cubicBezTo>
                    <a:cubicBezTo>
                      <a:pt x="130" y="809"/>
                      <a:pt x="129" y="806"/>
                      <a:pt x="128" y="803"/>
                    </a:cubicBezTo>
                    <a:cubicBezTo>
                      <a:pt x="127" y="800"/>
                      <a:pt x="126" y="798"/>
                      <a:pt x="126" y="796"/>
                    </a:cubicBezTo>
                    <a:cubicBezTo>
                      <a:pt x="125" y="793"/>
                      <a:pt x="125" y="790"/>
                      <a:pt x="125" y="788"/>
                    </a:cubicBezTo>
                    <a:cubicBezTo>
                      <a:pt x="125" y="786"/>
                      <a:pt x="125" y="786"/>
                      <a:pt x="125" y="786"/>
                    </a:cubicBezTo>
                    <a:cubicBezTo>
                      <a:pt x="125" y="783"/>
                      <a:pt x="125" y="782"/>
                      <a:pt x="127" y="781"/>
                    </a:cubicBezTo>
                    <a:cubicBezTo>
                      <a:pt x="127" y="781"/>
                      <a:pt x="128" y="780"/>
                      <a:pt x="129" y="779"/>
                    </a:cubicBezTo>
                    <a:cubicBezTo>
                      <a:pt x="129" y="779"/>
                      <a:pt x="129" y="779"/>
                      <a:pt x="130" y="778"/>
                    </a:cubicBezTo>
                    <a:cubicBezTo>
                      <a:pt x="130" y="777"/>
                      <a:pt x="130" y="776"/>
                      <a:pt x="130" y="776"/>
                    </a:cubicBezTo>
                    <a:cubicBezTo>
                      <a:pt x="131" y="775"/>
                      <a:pt x="131" y="775"/>
                      <a:pt x="132" y="775"/>
                    </a:cubicBezTo>
                    <a:cubicBezTo>
                      <a:pt x="132" y="774"/>
                      <a:pt x="133" y="774"/>
                      <a:pt x="133" y="773"/>
                    </a:cubicBezTo>
                    <a:cubicBezTo>
                      <a:pt x="133" y="773"/>
                      <a:pt x="134" y="772"/>
                      <a:pt x="134" y="772"/>
                    </a:cubicBezTo>
                    <a:cubicBezTo>
                      <a:pt x="135" y="770"/>
                      <a:pt x="136" y="769"/>
                      <a:pt x="138" y="768"/>
                    </a:cubicBezTo>
                    <a:cubicBezTo>
                      <a:pt x="141" y="766"/>
                      <a:pt x="142" y="764"/>
                      <a:pt x="142" y="761"/>
                    </a:cubicBezTo>
                    <a:cubicBezTo>
                      <a:pt x="142" y="760"/>
                      <a:pt x="141" y="758"/>
                      <a:pt x="140" y="757"/>
                    </a:cubicBezTo>
                    <a:cubicBezTo>
                      <a:pt x="140" y="755"/>
                      <a:pt x="140" y="754"/>
                      <a:pt x="139" y="753"/>
                    </a:cubicBezTo>
                    <a:cubicBezTo>
                      <a:pt x="138" y="747"/>
                      <a:pt x="136" y="741"/>
                      <a:pt x="133" y="737"/>
                    </a:cubicBezTo>
                    <a:cubicBezTo>
                      <a:pt x="130" y="732"/>
                      <a:pt x="131" y="728"/>
                      <a:pt x="131" y="723"/>
                    </a:cubicBezTo>
                    <a:cubicBezTo>
                      <a:pt x="131" y="722"/>
                      <a:pt x="131" y="720"/>
                      <a:pt x="131" y="718"/>
                    </a:cubicBezTo>
                    <a:cubicBezTo>
                      <a:pt x="131" y="717"/>
                      <a:pt x="131" y="715"/>
                      <a:pt x="131" y="714"/>
                    </a:cubicBezTo>
                    <a:cubicBezTo>
                      <a:pt x="131" y="709"/>
                      <a:pt x="131" y="703"/>
                      <a:pt x="133" y="698"/>
                    </a:cubicBezTo>
                    <a:cubicBezTo>
                      <a:pt x="133" y="696"/>
                      <a:pt x="134" y="693"/>
                      <a:pt x="136" y="690"/>
                    </a:cubicBezTo>
                    <a:cubicBezTo>
                      <a:pt x="138" y="688"/>
                      <a:pt x="138" y="687"/>
                      <a:pt x="138" y="684"/>
                    </a:cubicBezTo>
                    <a:cubicBezTo>
                      <a:pt x="138" y="683"/>
                      <a:pt x="138" y="683"/>
                      <a:pt x="138" y="683"/>
                    </a:cubicBezTo>
                    <a:cubicBezTo>
                      <a:pt x="138" y="681"/>
                      <a:pt x="138" y="680"/>
                      <a:pt x="138" y="679"/>
                    </a:cubicBezTo>
                    <a:cubicBezTo>
                      <a:pt x="138" y="679"/>
                      <a:pt x="138" y="679"/>
                      <a:pt x="138" y="679"/>
                    </a:cubicBezTo>
                    <a:cubicBezTo>
                      <a:pt x="137" y="678"/>
                      <a:pt x="137" y="678"/>
                      <a:pt x="137" y="678"/>
                    </a:cubicBezTo>
                    <a:cubicBezTo>
                      <a:pt x="137" y="678"/>
                      <a:pt x="137" y="678"/>
                      <a:pt x="136" y="677"/>
                    </a:cubicBezTo>
                    <a:cubicBezTo>
                      <a:pt x="135" y="676"/>
                      <a:pt x="135" y="674"/>
                      <a:pt x="135" y="672"/>
                    </a:cubicBezTo>
                    <a:cubicBezTo>
                      <a:pt x="134" y="671"/>
                      <a:pt x="134" y="671"/>
                      <a:pt x="134" y="671"/>
                    </a:cubicBezTo>
                    <a:cubicBezTo>
                      <a:pt x="133" y="666"/>
                      <a:pt x="133" y="662"/>
                      <a:pt x="133" y="658"/>
                    </a:cubicBezTo>
                    <a:cubicBezTo>
                      <a:pt x="133" y="657"/>
                      <a:pt x="133" y="657"/>
                      <a:pt x="133" y="657"/>
                    </a:cubicBezTo>
                    <a:cubicBezTo>
                      <a:pt x="133" y="654"/>
                      <a:pt x="132" y="651"/>
                      <a:pt x="131" y="649"/>
                    </a:cubicBezTo>
                    <a:cubicBezTo>
                      <a:pt x="130" y="648"/>
                      <a:pt x="129" y="647"/>
                      <a:pt x="128" y="647"/>
                    </a:cubicBezTo>
                    <a:cubicBezTo>
                      <a:pt x="127" y="647"/>
                      <a:pt x="127" y="647"/>
                      <a:pt x="126" y="647"/>
                    </a:cubicBezTo>
                    <a:cubicBezTo>
                      <a:pt x="126" y="647"/>
                      <a:pt x="125" y="647"/>
                      <a:pt x="125" y="647"/>
                    </a:cubicBezTo>
                    <a:cubicBezTo>
                      <a:pt x="124" y="647"/>
                      <a:pt x="123" y="647"/>
                      <a:pt x="122" y="646"/>
                    </a:cubicBezTo>
                    <a:cubicBezTo>
                      <a:pt x="119" y="645"/>
                      <a:pt x="119" y="642"/>
                      <a:pt x="119" y="639"/>
                    </a:cubicBezTo>
                    <a:cubicBezTo>
                      <a:pt x="119" y="638"/>
                      <a:pt x="119" y="637"/>
                      <a:pt x="119" y="636"/>
                    </a:cubicBezTo>
                    <a:cubicBezTo>
                      <a:pt x="119" y="635"/>
                      <a:pt x="119" y="634"/>
                      <a:pt x="119" y="633"/>
                    </a:cubicBezTo>
                    <a:cubicBezTo>
                      <a:pt x="119" y="631"/>
                      <a:pt x="119" y="628"/>
                      <a:pt x="116" y="627"/>
                    </a:cubicBezTo>
                    <a:cubicBezTo>
                      <a:pt x="116" y="626"/>
                      <a:pt x="116" y="626"/>
                      <a:pt x="115" y="626"/>
                    </a:cubicBezTo>
                    <a:cubicBezTo>
                      <a:pt x="114" y="625"/>
                      <a:pt x="113" y="624"/>
                      <a:pt x="113" y="623"/>
                    </a:cubicBezTo>
                    <a:cubicBezTo>
                      <a:pt x="112" y="622"/>
                      <a:pt x="112" y="621"/>
                      <a:pt x="112" y="620"/>
                    </a:cubicBezTo>
                    <a:cubicBezTo>
                      <a:pt x="112" y="619"/>
                      <a:pt x="112" y="619"/>
                      <a:pt x="112" y="618"/>
                    </a:cubicBezTo>
                    <a:cubicBezTo>
                      <a:pt x="111" y="616"/>
                      <a:pt x="110" y="615"/>
                      <a:pt x="109" y="613"/>
                    </a:cubicBezTo>
                    <a:cubicBezTo>
                      <a:pt x="108" y="612"/>
                      <a:pt x="106" y="611"/>
                      <a:pt x="106" y="609"/>
                    </a:cubicBezTo>
                    <a:cubicBezTo>
                      <a:pt x="105" y="608"/>
                      <a:pt x="104" y="607"/>
                      <a:pt x="104" y="607"/>
                    </a:cubicBezTo>
                    <a:cubicBezTo>
                      <a:pt x="103" y="606"/>
                      <a:pt x="103" y="606"/>
                      <a:pt x="102" y="605"/>
                    </a:cubicBezTo>
                    <a:cubicBezTo>
                      <a:pt x="101" y="604"/>
                      <a:pt x="101" y="600"/>
                      <a:pt x="101" y="599"/>
                    </a:cubicBezTo>
                    <a:cubicBezTo>
                      <a:pt x="100" y="598"/>
                      <a:pt x="101" y="596"/>
                      <a:pt x="101" y="595"/>
                    </a:cubicBezTo>
                    <a:cubicBezTo>
                      <a:pt x="102" y="593"/>
                      <a:pt x="102" y="592"/>
                      <a:pt x="102" y="591"/>
                    </a:cubicBezTo>
                    <a:cubicBezTo>
                      <a:pt x="101" y="589"/>
                      <a:pt x="100" y="589"/>
                      <a:pt x="99" y="589"/>
                    </a:cubicBezTo>
                    <a:cubicBezTo>
                      <a:pt x="98" y="589"/>
                      <a:pt x="98" y="589"/>
                      <a:pt x="98" y="589"/>
                    </a:cubicBezTo>
                    <a:cubicBezTo>
                      <a:pt x="96" y="589"/>
                      <a:pt x="95" y="588"/>
                      <a:pt x="93" y="587"/>
                    </a:cubicBezTo>
                    <a:cubicBezTo>
                      <a:pt x="92" y="586"/>
                      <a:pt x="92" y="585"/>
                      <a:pt x="91" y="584"/>
                    </a:cubicBezTo>
                    <a:cubicBezTo>
                      <a:pt x="91" y="583"/>
                      <a:pt x="91" y="582"/>
                      <a:pt x="91" y="581"/>
                    </a:cubicBezTo>
                    <a:cubicBezTo>
                      <a:pt x="90" y="580"/>
                      <a:pt x="90" y="580"/>
                      <a:pt x="89" y="579"/>
                    </a:cubicBezTo>
                    <a:cubicBezTo>
                      <a:pt x="88" y="578"/>
                      <a:pt x="87" y="577"/>
                      <a:pt x="86" y="575"/>
                    </a:cubicBezTo>
                    <a:cubicBezTo>
                      <a:pt x="86" y="573"/>
                      <a:pt x="85" y="571"/>
                      <a:pt x="85" y="569"/>
                    </a:cubicBezTo>
                    <a:cubicBezTo>
                      <a:pt x="84" y="567"/>
                      <a:pt x="84" y="564"/>
                      <a:pt x="84" y="562"/>
                    </a:cubicBezTo>
                    <a:cubicBezTo>
                      <a:pt x="85" y="561"/>
                      <a:pt x="86" y="560"/>
                      <a:pt x="87" y="559"/>
                    </a:cubicBezTo>
                    <a:cubicBezTo>
                      <a:pt x="87" y="559"/>
                      <a:pt x="88" y="558"/>
                      <a:pt x="88" y="558"/>
                    </a:cubicBezTo>
                    <a:cubicBezTo>
                      <a:pt x="89" y="556"/>
                      <a:pt x="89" y="552"/>
                      <a:pt x="89" y="548"/>
                    </a:cubicBezTo>
                    <a:cubicBezTo>
                      <a:pt x="89" y="546"/>
                      <a:pt x="89" y="545"/>
                      <a:pt x="89" y="544"/>
                    </a:cubicBezTo>
                    <a:cubicBezTo>
                      <a:pt x="89" y="543"/>
                      <a:pt x="89" y="542"/>
                      <a:pt x="89" y="541"/>
                    </a:cubicBezTo>
                    <a:cubicBezTo>
                      <a:pt x="89" y="537"/>
                      <a:pt x="88" y="531"/>
                      <a:pt x="90" y="528"/>
                    </a:cubicBezTo>
                    <a:cubicBezTo>
                      <a:pt x="90" y="528"/>
                      <a:pt x="90" y="528"/>
                      <a:pt x="91" y="528"/>
                    </a:cubicBezTo>
                    <a:cubicBezTo>
                      <a:pt x="91" y="528"/>
                      <a:pt x="92" y="528"/>
                      <a:pt x="92" y="528"/>
                    </a:cubicBezTo>
                    <a:cubicBezTo>
                      <a:pt x="93" y="528"/>
                      <a:pt x="93" y="528"/>
                      <a:pt x="93" y="528"/>
                    </a:cubicBezTo>
                    <a:cubicBezTo>
                      <a:pt x="94" y="528"/>
                      <a:pt x="95" y="528"/>
                      <a:pt x="96" y="527"/>
                    </a:cubicBezTo>
                    <a:cubicBezTo>
                      <a:pt x="96" y="527"/>
                      <a:pt x="96" y="527"/>
                      <a:pt x="96" y="527"/>
                    </a:cubicBezTo>
                    <a:cubicBezTo>
                      <a:pt x="97" y="527"/>
                      <a:pt x="97" y="527"/>
                      <a:pt x="97" y="527"/>
                    </a:cubicBezTo>
                    <a:cubicBezTo>
                      <a:pt x="97" y="526"/>
                      <a:pt x="97" y="525"/>
                      <a:pt x="98" y="524"/>
                    </a:cubicBezTo>
                    <a:cubicBezTo>
                      <a:pt x="98" y="522"/>
                      <a:pt x="98" y="519"/>
                      <a:pt x="97" y="516"/>
                    </a:cubicBezTo>
                    <a:cubicBezTo>
                      <a:pt x="97" y="514"/>
                      <a:pt x="96" y="512"/>
                      <a:pt x="95" y="510"/>
                    </a:cubicBezTo>
                    <a:cubicBezTo>
                      <a:pt x="95" y="509"/>
                      <a:pt x="95" y="509"/>
                      <a:pt x="95" y="509"/>
                    </a:cubicBezTo>
                    <a:cubicBezTo>
                      <a:pt x="94" y="507"/>
                      <a:pt x="94" y="506"/>
                      <a:pt x="93" y="504"/>
                    </a:cubicBezTo>
                    <a:cubicBezTo>
                      <a:pt x="93" y="503"/>
                      <a:pt x="93" y="501"/>
                      <a:pt x="92" y="500"/>
                    </a:cubicBezTo>
                    <a:cubicBezTo>
                      <a:pt x="91" y="498"/>
                      <a:pt x="90" y="496"/>
                      <a:pt x="89" y="494"/>
                    </a:cubicBezTo>
                    <a:cubicBezTo>
                      <a:pt x="87" y="491"/>
                      <a:pt x="85" y="488"/>
                      <a:pt x="85" y="484"/>
                    </a:cubicBezTo>
                    <a:cubicBezTo>
                      <a:pt x="85" y="481"/>
                      <a:pt x="86" y="480"/>
                      <a:pt x="87" y="479"/>
                    </a:cubicBezTo>
                    <a:cubicBezTo>
                      <a:pt x="88" y="478"/>
                      <a:pt x="88" y="478"/>
                      <a:pt x="89" y="477"/>
                    </a:cubicBezTo>
                    <a:cubicBezTo>
                      <a:pt x="89" y="475"/>
                      <a:pt x="90" y="473"/>
                      <a:pt x="90" y="471"/>
                    </a:cubicBezTo>
                    <a:cubicBezTo>
                      <a:pt x="90" y="470"/>
                      <a:pt x="90" y="469"/>
                      <a:pt x="90" y="468"/>
                    </a:cubicBezTo>
                    <a:cubicBezTo>
                      <a:pt x="91" y="463"/>
                      <a:pt x="90" y="458"/>
                      <a:pt x="90" y="453"/>
                    </a:cubicBezTo>
                    <a:cubicBezTo>
                      <a:pt x="90" y="452"/>
                      <a:pt x="90" y="452"/>
                      <a:pt x="90" y="451"/>
                    </a:cubicBezTo>
                    <a:cubicBezTo>
                      <a:pt x="89" y="449"/>
                      <a:pt x="89" y="448"/>
                      <a:pt x="89" y="446"/>
                    </a:cubicBezTo>
                    <a:cubicBezTo>
                      <a:pt x="90" y="445"/>
                      <a:pt x="91" y="444"/>
                      <a:pt x="92" y="442"/>
                    </a:cubicBezTo>
                    <a:cubicBezTo>
                      <a:pt x="93" y="442"/>
                      <a:pt x="93" y="442"/>
                      <a:pt x="93" y="441"/>
                    </a:cubicBezTo>
                    <a:cubicBezTo>
                      <a:pt x="94" y="440"/>
                      <a:pt x="95" y="439"/>
                      <a:pt x="96" y="437"/>
                    </a:cubicBezTo>
                    <a:cubicBezTo>
                      <a:pt x="96" y="436"/>
                      <a:pt x="96" y="436"/>
                      <a:pt x="96" y="436"/>
                    </a:cubicBezTo>
                    <a:cubicBezTo>
                      <a:pt x="97" y="435"/>
                      <a:pt x="97" y="434"/>
                      <a:pt x="98" y="433"/>
                    </a:cubicBezTo>
                    <a:cubicBezTo>
                      <a:pt x="98" y="432"/>
                      <a:pt x="98" y="431"/>
                      <a:pt x="99" y="430"/>
                    </a:cubicBezTo>
                    <a:cubicBezTo>
                      <a:pt x="99" y="429"/>
                      <a:pt x="100" y="428"/>
                      <a:pt x="101" y="427"/>
                    </a:cubicBezTo>
                    <a:cubicBezTo>
                      <a:pt x="101" y="427"/>
                      <a:pt x="102" y="426"/>
                      <a:pt x="102" y="425"/>
                    </a:cubicBezTo>
                    <a:cubicBezTo>
                      <a:pt x="103" y="423"/>
                      <a:pt x="104" y="420"/>
                      <a:pt x="104" y="417"/>
                    </a:cubicBezTo>
                    <a:cubicBezTo>
                      <a:pt x="104" y="415"/>
                      <a:pt x="104" y="414"/>
                      <a:pt x="104" y="412"/>
                    </a:cubicBezTo>
                    <a:cubicBezTo>
                      <a:pt x="105" y="410"/>
                      <a:pt x="106" y="408"/>
                      <a:pt x="107" y="407"/>
                    </a:cubicBezTo>
                    <a:cubicBezTo>
                      <a:pt x="108" y="405"/>
                      <a:pt x="109" y="403"/>
                      <a:pt x="109" y="402"/>
                    </a:cubicBezTo>
                    <a:cubicBezTo>
                      <a:pt x="109" y="401"/>
                      <a:pt x="109" y="400"/>
                      <a:pt x="109" y="399"/>
                    </a:cubicBezTo>
                    <a:cubicBezTo>
                      <a:pt x="109" y="396"/>
                      <a:pt x="109" y="394"/>
                      <a:pt x="111" y="392"/>
                    </a:cubicBezTo>
                    <a:cubicBezTo>
                      <a:pt x="111" y="392"/>
                      <a:pt x="112" y="392"/>
                      <a:pt x="113" y="392"/>
                    </a:cubicBezTo>
                    <a:cubicBezTo>
                      <a:pt x="113" y="392"/>
                      <a:pt x="114" y="392"/>
                      <a:pt x="114" y="392"/>
                    </a:cubicBezTo>
                    <a:cubicBezTo>
                      <a:pt x="115" y="392"/>
                      <a:pt x="116" y="393"/>
                      <a:pt x="117" y="393"/>
                    </a:cubicBezTo>
                    <a:cubicBezTo>
                      <a:pt x="119" y="394"/>
                      <a:pt x="119" y="394"/>
                      <a:pt x="119" y="394"/>
                    </a:cubicBezTo>
                    <a:cubicBezTo>
                      <a:pt x="120" y="392"/>
                      <a:pt x="120" y="392"/>
                      <a:pt x="120" y="392"/>
                    </a:cubicBezTo>
                    <a:cubicBezTo>
                      <a:pt x="120" y="391"/>
                      <a:pt x="121" y="390"/>
                      <a:pt x="122" y="389"/>
                    </a:cubicBezTo>
                    <a:cubicBezTo>
                      <a:pt x="123" y="389"/>
                      <a:pt x="124" y="389"/>
                      <a:pt x="124" y="389"/>
                    </a:cubicBezTo>
                    <a:cubicBezTo>
                      <a:pt x="126" y="388"/>
                      <a:pt x="126" y="388"/>
                      <a:pt x="126" y="388"/>
                    </a:cubicBezTo>
                    <a:cubicBezTo>
                      <a:pt x="126" y="387"/>
                      <a:pt x="126" y="387"/>
                      <a:pt x="126" y="387"/>
                    </a:cubicBezTo>
                    <a:cubicBezTo>
                      <a:pt x="127" y="385"/>
                      <a:pt x="126" y="383"/>
                      <a:pt x="125" y="381"/>
                    </a:cubicBezTo>
                    <a:cubicBezTo>
                      <a:pt x="124" y="379"/>
                      <a:pt x="122" y="378"/>
                      <a:pt x="121" y="376"/>
                    </a:cubicBezTo>
                    <a:cubicBezTo>
                      <a:pt x="119" y="375"/>
                      <a:pt x="118" y="373"/>
                      <a:pt x="117" y="372"/>
                    </a:cubicBezTo>
                    <a:cubicBezTo>
                      <a:pt x="114" y="368"/>
                      <a:pt x="113" y="365"/>
                      <a:pt x="113" y="360"/>
                    </a:cubicBezTo>
                    <a:cubicBezTo>
                      <a:pt x="114" y="358"/>
                      <a:pt x="114" y="357"/>
                      <a:pt x="115" y="356"/>
                    </a:cubicBezTo>
                    <a:cubicBezTo>
                      <a:pt x="116" y="356"/>
                      <a:pt x="116" y="355"/>
                      <a:pt x="117" y="354"/>
                    </a:cubicBezTo>
                    <a:cubicBezTo>
                      <a:pt x="118" y="351"/>
                      <a:pt x="116" y="348"/>
                      <a:pt x="115" y="345"/>
                    </a:cubicBezTo>
                    <a:cubicBezTo>
                      <a:pt x="114" y="344"/>
                      <a:pt x="114" y="343"/>
                      <a:pt x="113" y="342"/>
                    </a:cubicBezTo>
                    <a:cubicBezTo>
                      <a:pt x="113" y="341"/>
                      <a:pt x="112" y="340"/>
                      <a:pt x="112" y="339"/>
                    </a:cubicBezTo>
                    <a:cubicBezTo>
                      <a:pt x="112" y="337"/>
                      <a:pt x="111" y="335"/>
                      <a:pt x="110" y="334"/>
                    </a:cubicBezTo>
                    <a:cubicBezTo>
                      <a:pt x="108" y="331"/>
                      <a:pt x="105" y="325"/>
                      <a:pt x="105" y="318"/>
                    </a:cubicBezTo>
                    <a:cubicBezTo>
                      <a:pt x="106" y="316"/>
                      <a:pt x="106" y="315"/>
                      <a:pt x="108" y="314"/>
                    </a:cubicBezTo>
                    <a:cubicBezTo>
                      <a:pt x="108" y="313"/>
                      <a:pt x="109" y="313"/>
                      <a:pt x="109" y="312"/>
                    </a:cubicBezTo>
                    <a:cubicBezTo>
                      <a:pt x="111" y="310"/>
                      <a:pt x="110" y="308"/>
                      <a:pt x="109" y="305"/>
                    </a:cubicBezTo>
                    <a:cubicBezTo>
                      <a:pt x="108" y="304"/>
                      <a:pt x="107" y="303"/>
                      <a:pt x="106" y="302"/>
                    </a:cubicBezTo>
                    <a:cubicBezTo>
                      <a:pt x="106" y="301"/>
                      <a:pt x="105" y="301"/>
                      <a:pt x="104" y="300"/>
                    </a:cubicBezTo>
                    <a:cubicBezTo>
                      <a:pt x="103" y="298"/>
                      <a:pt x="102" y="295"/>
                      <a:pt x="103" y="291"/>
                    </a:cubicBezTo>
                    <a:cubicBezTo>
                      <a:pt x="104" y="287"/>
                      <a:pt x="109" y="282"/>
                      <a:pt x="113" y="280"/>
                    </a:cubicBezTo>
                    <a:cubicBezTo>
                      <a:pt x="115" y="279"/>
                      <a:pt x="116" y="278"/>
                      <a:pt x="118" y="277"/>
                    </a:cubicBezTo>
                    <a:cubicBezTo>
                      <a:pt x="121" y="276"/>
                      <a:pt x="124" y="274"/>
                      <a:pt x="126" y="272"/>
                    </a:cubicBezTo>
                    <a:cubicBezTo>
                      <a:pt x="129" y="270"/>
                      <a:pt x="131" y="269"/>
                      <a:pt x="134" y="268"/>
                    </a:cubicBezTo>
                    <a:cubicBezTo>
                      <a:pt x="134" y="267"/>
                      <a:pt x="134" y="267"/>
                      <a:pt x="134" y="267"/>
                    </a:cubicBezTo>
                    <a:cubicBezTo>
                      <a:pt x="137" y="267"/>
                      <a:pt x="139" y="266"/>
                      <a:pt x="140" y="263"/>
                    </a:cubicBezTo>
                    <a:cubicBezTo>
                      <a:pt x="142" y="260"/>
                      <a:pt x="142" y="255"/>
                      <a:pt x="143" y="251"/>
                    </a:cubicBezTo>
                    <a:cubicBezTo>
                      <a:pt x="143" y="250"/>
                      <a:pt x="143" y="250"/>
                      <a:pt x="143" y="250"/>
                    </a:cubicBezTo>
                    <a:cubicBezTo>
                      <a:pt x="143" y="249"/>
                      <a:pt x="143" y="248"/>
                      <a:pt x="143" y="247"/>
                    </a:cubicBezTo>
                    <a:cubicBezTo>
                      <a:pt x="144" y="243"/>
                      <a:pt x="145" y="239"/>
                      <a:pt x="145" y="236"/>
                    </a:cubicBezTo>
                    <a:cubicBezTo>
                      <a:pt x="146" y="233"/>
                      <a:pt x="147" y="230"/>
                      <a:pt x="147" y="227"/>
                    </a:cubicBezTo>
                    <a:cubicBezTo>
                      <a:pt x="148" y="223"/>
                      <a:pt x="145" y="219"/>
                      <a:pt x="142" y="216"/>
                    </a:cubicBezTo>
                    <a:cubicBezTo>
                      <a:pt x="142" y="215"/>
                      <a:pt x="141" y="214"/>
                      <a:pt x="139" y="214"/>
                    </a:cubicBezTo>
                    <a:cubicBezTo>
                      <a:pt x="138" y="214"/>
                      <a:pt x="137" y="214"/>
                      <a:pt x="135" y="216"/>
                    </a:cubicBezTo>
                    <a:cubicBezTo>
                      <a:pt x="133" y="216"/>
                      <a:pt x="131" y="217"/>
                      <a:pt x="130" y="218"/>
                    </a:cubicBezTo>
                    <a:cubicBezTo>
                      <a:pt x="128" y="218"/>
                      <a:pt x="127" y="218"/>
                      <a:pt x="126" y="218"/>
                    </a:cubicBezTo>
                    <a:cubicBezTo>
                      <a:pt x="123" y="218"/>
                      <a:pt x="121" y="218"/>
                      <a:pt x="119" y="216"/>
                    </a:cubicBezTo>
                    <a:cubicBezTo>
                      <a:pt x="116" y="214"/>
                      <a:pt x="116" y="211"/>
                      <a:pt x="115" y="207"/>
                    </a:cubicBezTo>
                    <a:cubicBezTo>
                      <a:pt x="115" y="207"/>
                      <a:pt x="115" y="206"/>
                      <a:pt x="115" y="206"/>
                    </a:cubicBezTo>
                    <a:cubicBezTo>
                      <a:pt x="115" y="204"/>
                      <a:pt x="114" y="202"/>
                      <a:pt x="113" y="200"/>
                    </a:cubicBezTo>
                    <a:cubicBezTo>
                      <a:pt x="112" y="199"/>
                      <a:pt x="111" y="197"/>
                      <a:pt x="111" y="195"/>
                    </a:cubicBezTo>
                    <a:cubicBezTo>
                      <a:pt x="110" y="194"/>
                      <a:pt x="110" y="192"/>
                      <a:pt x="110" y="191"/>
                    </a:cubicBezTo>
                    <a:cubicBezTo>
                      <a:pt x="110" y="190"/>
                      <a:pt x="110" y="189"/>
                      <a:pt x="110" y="188"/>
                    </a:cubicBezTo>
                    <a:cubicBezTo>
                      <a:pt x="110" y="186"/>
                      <a:pt x="109" y="186"/>
                      <a:pt x="109" y="185"/>
                    </a:cubicBezTo>
                    <a:cubicBezTo>
                      <a:pt x="108" y="185"/>
                      <a:pt x="108" y="184"/>
                      <a:pt x="107" y="184"/>
                    </a:cubicBezTo>
                    <a:cubicBezTo>
                      <a:pt x="107" y="183"/>
                      <a:pt x="106" y="182"/>
                      <a:pt x="106" y="181"/>
                    </a:cubicBezTo>
                    <a:cubicBezTo>
                      <a:pt x="105" y="180"/>
                      <a:pt x="105" y="179"/>
                      <a:pt x="105" y="179"/>
                    </a:cubicBezTo>
                    <a:cubicBezTo>
                      <a:pt x="103" y="176"/>
                      <a:pt x="102" y="174"/>
                      <a:pt x="101" y="171"/>
                    </a:cubicBezTo>
                    <a:cubicBezTo>
                      <a:pt x="101" y="170"/>
                      <a:pt x="100" y="169"/>
                      <a:pt x="100" y="167"/>
                    </a:cubicBezTo>
                    <a:cubicBezTo>
                      <a:pt x="99" y="164"/>
                      <a:pt x="98" y="161"/>
                      <a:pt x="97" y="158"/>
                    </a:cubicBezTo>
                    <a:cubicBezTo>
                      <a:pt x="96" y="154"/>
                      <a:pt x="95" y="149"/>
                      <a:pt x="92" y="145"/>
                    </a:cubicBezTo>
                    <a:cubicBezTo>
                      <a:pt x="92" y="144"/>
                      <a:pt x="91" y="144"/>
                      <a:pt x="91" y="143"/>
                    </a:cubicBezTo>
                    <a:cubicBezTo>
                      <a:pt x="90" y="141"/>
                      <a:pt x="89" y="140"/>
                      <a:pt x="88" y="139"/>
                    </a:cubicBezTo>
                    <a:cubicBezTo>
                      <a:pt x="87" y="138"/>
                      <a:pt x="86" y="138"/>
                      <a:pt x="85" y="137"/>
                    </a:cubicBezTo>
                    <a:cubicBezTo>
                      <a:pt x="84" y="137"/>
                      <a:pt x="83" y="137"/>
                      <a:pt x="82" y="136"/>
                    </a:cubicBezTo>
                    <a:cubicBezTo>
                      <a:pt x="79" y="134"/>
                      <a:pt x="80" y="131"/>
                      <a:pt x="81" y="128"/>
                    </a:cubicBezTo>
                    <a:cubicBezTo>
                      <a:pt x="82" y="127"/>
                      <a:pt x="82" y="127"/>
                      <a:pt x="82" y="127"/>
                    </a:cubicBezTo>
                    <a:cubicBezTo>
                      <a:pt x="82" y="126"/>
                      <a:pt x="82" y="125"/>
                      <a:pt x="82" y="124"/>
                    </a:cubicBezTo>
                    <a:cubicBezTo>
                      <a:pt x="80" y="123"/>
                      <a:pt x="80" y="123"/>
                      <a:pt x="80" y="123"/>
                    </a:cubicBezTo>
                    <a:cubicBezTo>
                      <a:pt x="80" y="122"/>
                      <a:pt x="80" y="122"/>
                      <a:pt x="80" y="122"/>
                    </a:cubicBezTo>
                    <a:cubicBezTo>
                      <a:pt x="80" y="122"/>
                      <a:pt x="79" y="121"/>
                      <a:pt x="79" y="121"/>
                    </a:cubicBezTo>
                    <a:cubicBezTo>
                      <a:pt x="77" y="120"/>
                      <a:pt x="75" y="120"/>
                      <a:pt x="74" y="118"/>
                    </a:cubicBezTo>
                    <a:cubicBezTo>
                      <a:pt x="72" y="115"/>
                      <a:pt x="72" y="111"/>
                      <a:pt x="72" y="108"/>
                    </a:cubicBezTo>
                    <a:cubicBezTo>
                      <a:pt x="72" y="107"/>
                      <a:pt x="72" y="106"/>
                      <a:pt x="72" y="105"/>
                    </a:cubicBezTo>
                    <a:cubicBezTo>
                      <a:pt x="72" y="102"/>
                      <a:pt x="72" y="101"/>
                      <a:pt x="74" y="100"/>
                    </a:cubicBezTo>
                    <a:cubicBezTo>
                      <a:pt x="75" y="99"/>
                      <a:pt x="75" y="99"/>
                      <a:pt x="75" y="99"/>
                    </a:cubicBezTo>
                    <a:cubicBezTo>
                      <a:pt x="77" y="98"/>
                      <a:pt x="77" y="97"/>
                      <a:pt x="77" y="94"/>
                    </a:cubicBezTo>
                    <a:cubicBezTo>
                      <a:pt x="76" y="93"/>
                      <a:pt x="75" y="91"/>
                      <a:pt x="74" y="90"/>
                    </a:cubicBezTo>
                    <a:cubicBezTo>
                      <a:pt x="72" y="88"/>
                      <a:pt x="71" y="86"/>
                      <a:pt x="72" y="84"/>
                    </a:cubicBezTo>
                    <a:cubicBezTo>
                      <a:pt x="72" y="83"/>
                      <a:pt x="73" y="82"/>
                      <a:pt x="74" y="81"/>
                    </a:cubicBezTo>
                    <a:cubicBezTo>
                      <a:pt x="75" y="80"/>
                      <a:pt x="75" y="80"/>
                      <a:pt x="76" y="79"/>
                    </a:cubicBezTo>
                    <a:cubicBezTo>
                      <a:pt x="76" y="78"/>
                      <a:pt x="77" y="76"/>
                      <a:pt x="78" y="75"/>
                    </a:cubicBezTo>
                    <a:cubicBezTo>
                      <a:pt x="79" y="74"/>
                      <a:pt x="79" y="74"/>
                      <a:pt x="79" y="74"/>
                    </a:cubicBezTo>
                    <a:cubicBezTo>
                      <a:pt x="73" y="69"/>
                      <a:pt x="73" y="69"/>
                      <a:pt x="73" y="69"/>
                    </a:cubicBezTo>
                    <a:cubicBezTo>
                      <a:pt x="71" y="67"/>
                      <a:pt x="68" y="65"/>
                      <a:pt x="66" y="63"/>
                    </a:cubicBezTo>
                    <a:cubicBezTo>
                      <a:pt x="65" y="62"/>
                      <a:pt x="64" y="61"/>
                      <a:pt x="63" y="60"/>
                    </a:cubicBezTo>
                    <a:cubicBezTo>
                      <a:pt x="61" y="59"/>
                      <a:pt x="60" y="59"/>
                      <a:pt x="59" y="58"/>
                    </a:cubicBezTo>
                    <a:cubicBezTo>
                      <a:pt x="57" y="56"/>
                      <a:pt x="56" y="52"/>
                      <a:pt x="56" y="48"/>
                    </a:cubicBezTo>
                    <a:cubicBezTo>
                      <a:pt x="56" y="46"/>
                      <a:pt x="55" y="45"/>
                      <a:pt x="55" y="43"/>
                    </a:cubicBezTo>
                    <a:cubicBezTo>
                      <a:pt x="54" y="38"/>
                      <a:pt x="52" y="33"/>
                      <a:pt x="50" y="28"/>
                    </a:cubicBezTo>
                    <a:cubicBezTo>
                      <a:pt x="49" y="27"/>
                      <a:pt x="49" y="27"/>
                      <a:pt x="49" y="27"/>
                    </a:cubicBezTo>
                    <a:cubicBezTo>
                      <a:pt x="49" y="26"/>
                      <a:pt x="49" y="25"/>
                      <a:pt x="48" y="24"/>
                    </a:cubicBezTo>
                    <a:cubicBezTo>
                      <a:pt x="48" y="23"/>
                      <a:pt x="47" y="22"/>
                      <a:pt x="47" y="21"/>
                    </a:cubicBezTo>
                    <a:cubicBezTo>
                      <a:pt x="47" y="20"/>
                      <a:pt x="47" y="20"/>
                      <a:pt x="47" y="19"/>
                    </a:cubicBezTo>
                    <a:cubicBezTo>
                      <a:pt x="47" y="19"/>
                      <a:pt x="47" y="19"/>
                      <a:pt x="46" y="18"/>
                    </a:cubicBezTo>
                    <a:cubicBezTo>
                      <a:pt x="46" y="17"/>
                      <a:pt x="46" y="17"/>
                      <a:pt x="46" y="17"/>
                    </a:cubicBezTo>
                    <a:cubicBezTo>
                      <a:pt x="45" y="17"/>
                      <a:pt x="45" y="17"/>
                      <a:pt x="45" y="17"/>
                    </a:cubicBezTo>
                    <a:cubicBezTo>
                      <a:pt x="45" y="16"/>
                      <a:pt x="45" y="16"/>
                      <a:pt x="45" y="16"/>
                    </a:cubicBezTo>
                    <a:cubicBezTo>
                      <a:pt x="44" y="16"/>
                      <a:pt x="44" y="16"/>
                      <a:pt x="44" y="16"/>
                    </a:cubicBezTo>
                    <a:cubicBezTo>
                      <a:pt x="43" y="16"/>
                      <a:pt x="43" y="16"/>
                      <a:pt x="42" y="15"/>
                    </a:cubicBezTo>
                    <a:cubicBezTo>
                      <a:pt x="42" y="15"/>
                      <a:pt x="41" y="14"/>
                      <a:pt x="41" y="13"/>
                    </a:cubicBezTo>
                    <a:cubicBezTo>
                      <a:pt x="40" y="13"/>
                      <a:pt x="40" y="12"/>
                      <a:pt x="40" y="12"/>
                    </a:cubicBezTo>
                    <a:cubicBezTo>
                      <a:pt x="40" y="11"/>
                      <a:pt x="40" y="11"/>
                      <a:pt x="40" y="11"/>
                    </a:cubicBezTo>
                    <a:cubicBezTo>
                      <a:pt x="39" y="10"/>
                      <a:pt x="38" y="8"/>
                      <a:pt x="38" y="7"/>
                    </a:cubicBezTo>
                    <a:cubicBezTo>
                      <a:pt x="37" y="5"/>
                      <a:pt x="37" y="5"/>
                      <a:pt x="37" y="5"/>
                    </a:cubicBezTo>
                    <a:cubicBezTo>
                      <a:pt x="35" y="2"/>
                      <a:pt x="34" y="0"/>
                      <a:pt x="30" y="0"/>
                    </a:cubicBezTo>
                    <a:cubicBezTo>
                      <a:pt x="30" y="0"/>
                      <a:pt x="30" y="0"/>
                      <a:pt x="30" y="0"/>
                    </a:cubicBezTo>
                    <a:cubicBezTo>
                      <a:pt x="29" y="0"/>
                      <a:pt x="29" y="0"/>
                      <a:pt x="29" y="0"/>
                    </a:cubicBezTo>
                    <a:cubicBezTo>
                      <a:pt x="28" y="1"/>
                      <a:pt x="28" y="1"/>
                      <a:pt x="28" y="1"/>
                    </a:cubicBezTo>
                    <a:cubicBezTo>
                      <a:pt x="27" y="1"/>
                      <a:pt x="27" y="1"/>
                      <a:pt x="27" y="1"/>
                    </a:cubicBezTo>
                    <a:cubicBezTo>
                      <a:pt x="24" y="1"/>
                      <a:pt x="22" y="1"/>
                      <a:pt x="21" y="3"/>
                    </a:cubicBezTo>
                    <a:cubicBezTo>
                      <a:pt x="20" y="3"/>
                      <a:pt x="20" y="5"/>
                      <a:pt x="20" y="7"/>
                    </a:cubicBezTo>
                    <a:cubicBezTo>
                      <a:pt x="20" y="8"/>
                      <a:pt x="21" y="9"/>
                      <a:pt x="21" y="11"/>
                    </a:cubicBezTo>
                    <a:cubicBezTo>
                      <a:pt x="22" y="14"/>
                      <a:pt x="23" y="18"/>
                      <a:pt x="21" y="22"/>
                    </a:cubicBezTo>
                    <a:cubicBezTo>
                      <a:pt x="19" y="25"/>
                      <a:pt x="15" y="28"/>
                      <a:pt x="10" y="29"/>
                    </a:cubicBezTo>
                    <a:cubicBezTo>
                      <a:pt x="9" y="30"/>
                      <a:pt x="8" y="30"/>
                      <a:pt x="7" y="30"/>
                    </a:cubicBezTo>
                    <a:cubicBezTo>
                      <a:pt x="6" y="30"/>
                      <a:pt x="4" y="31"/>
                      <a:pt x="3" y="31"/>
                    </a:cubicBezTo>
                    <a:cubicBezTo>
                      <a:pt x="0" y="32"/>
                      <a:pt x="0" y="32"/>
                      <a:pt x="0" y="32"/>
                    </a:cubicBezTo>
                    <a:cubicBezTo>
                      <a:pt x="1" y="34"/>
                      <a:pt x="1" y="34"/>
                      <a:pt x="1" y="34"/>
                    </a:cubicBezTo>
                    <a:cubicBezTo>
                      <a:pt x="3" y="38"/>
                      <a:pt x="4" y="43"/>
                      <a:pt x="4" y="47"/>
                    </a:cubicBezTo>
                    <a:cubicBezTo>
                      <a:pt x="5" y="49"/>
                      <a:pt x="5" y="52"/>
                      <a:pt x="6" y="54"/>
                    </a:cubicBezTo>
                    <a:cubicBezTo>
                      <a:pt x="8" y="63"/>
                      <a:pt x="11" y="72"/>
                      <a:pt x="14" y="81"/>
                    </a:cubicBezTo>
                    <a:cubicBezTo>
                      <a:pt x="16" y="86"/>
                      <a:pt x="16" y="86"/>
                      <a:pt x="16" y="86"/>
                    </a:cubicBezTo>
                    <a:cubicBezTo>
                      <a:pt x="19" y="96"/>
                      <a:pt x="19" y="108"/>
                      <a:pt x="19" y="119"/>
                    </a:cubicBezTo>
                    <a:cubicBezTo>
                      <a:pt x="19" y="124"/>
                      <a:pt x="19" y="130"/>
                      <a:pt x="21" y="136"/>
                    </a:cubicBezTo>
                    <a:cubicBezTo>
                      <a:pt x="21" y="139"/>
                      <a:pt x="22" y="141"/>
                      <a:pt x="23" y="144"/>
                    </a:cubicBezTo>
                    <a:cubicBezTo>
                      <a:pt x="24" y="146"/>
                      <a:pt x="25" y="148"/>
                      <a:pt x="26" y="150"/>
                    </a:cubicBezTo>
                    <a:cubicBezTo>
                      <a:pt x="27" y="154"/>
                      <a:pt x="26" y="159"/>
                      <a:pt x="26" y="163"/>
                    </a:cubicBezTo>
                    <a:cubicBezTo>
                      <a:pt x="26" y="165"/>
                      <a:pt x="26" y="165"/>
                      <a:pt x="26" y="165"/>
                    </a:cubicBezTo>
                    <a:cubicBezTo>
                      <a:pt x="26" y="169"/>
                      <a:pt x="26" y="173"/>
                      <a:pt x="26" y="177"/>
                    </a:cubicBezTo>
                    <a:cubicBezTo>
                      <a:pt x="26" y="180"/>
                      <a:pt x="27" y="183"/>
                      <a:pt x="26" y="186"/>
                    </a:cubicBezTo>
                    <a:cubicBezTo>
                      <a:pt x="26" y="188"/>
                      <a:pt x="26" y="190"/>
                      <a:pt x="26" y="192"/>
                    </a:cubicBezTo>
                    <a:cubicBezTo>
                      <a:pt x="26" y="198"/>
                      <a:pt x="25" y="203"/>
                      <a:pt x="26" y="208"/>
                    </a:cubicBezTo>
                    <a:cubicBezTo>
                      <a:pt x="26" y="209"/>
                      <a:pt x="26" y="210"/>
                      <a:pt x="27" y="211"/>
                    </a:cubicBezTo>
                    <a:cubicBezTo>
                      <a:pt x="27" y="214"/>
                      <a:pt x="28" y="217"/>
                      <a:pt x="27" y="220"/>
                    </a:cubicBezTo>
                    <a:cubicBezTo>
                      <a:pt x="27" y="221"/>
                      <a:pt x="26" y="221"/>
                      <a:pt x="24" y="222"/>
                    </a:cubicBezTo>
                    <a:cubicBezTo>
                      <a:pt x="23" y="222"/>
                      <a:pt x="21" y="222"/>
                      <a:pt x="20" y="222"/>
                    </a:cubicBezTo>
                    <a:cubicBezTo>
                      <a:pt x="18" y="223"/>
                      <a:pt x="18" y="223"/>
                      <a:pt x="18" y="223"/>
                    </a:cubicBezTo>
                    <a:cubicBezTo>
                      <a:pt x="18" y="224"/>
                      <a:pt x="18" y="224"/>
                      <a:pt x="18" y="224"/>
                    </a:cubicBezTo>
                    <a:cubicBezTo>
                      <a:pt x="18" y="231"/>
                      <a:pt x="18" y="239"/>
                      <a:pt x="22" y="245"/>
                    </a:cubicBezTo>
                    <a:cubicBezTo>
                      <a:pt x="23" y="246"/>
                      <a:pt x="24" y="247"/>
                      <a:pt x="25" y="247"/>
                    </a:cubicBezTo>
                    <a:cubicBezTo>
                      <a:pt x="26" y="248"/>
                      <a:pt x="27" y="249"/>
                      <a:pt x="27" y="250"/>
                    </a:cubicBezTo>
                    <a:cubicBezTo>
                      <a:pt x="28" y="251"/>
                      <a:pt x="27" y="255"/>
                      <a:pt x="27" y="257"/>
                    </a:cubicBezTo>
                    <a:cubicBezTo>
                      <a:pt x="27" y="257"/>
                      <a:pt x="27" y="258"/>
                      <a:pt x="27" y="258"/>
                    </a:cubicBezTo>
                    <a:cubicBezTo>
                      <a:pt x="27" y="260"/>
                      <a:pt x="27" y="262"/>
                      <a:pt x="27" y="263"/>
                    </a:cubicBezTo>
                    <a:cubicBezTo>
                      <a:pt x="26" y="273"/>
                      <a:pt x="25" y="284"/>
                      <a:pt x="28" y="292"/>
                    </a:cubicBezTo>
                    <a:cubicBezTo>
                      <a:pt x="29" y="296"/>
                      <a:pt x="30" y="299"/>
                      <a:pt x="32" y="302"/>
                    </a:cubicBezTo>
                    <a:cubicBezTo>
                      <a:pt x="36" y="309"/>
                      <a:pt x="38" y="314"/>
                      <a:pt x="35" y="320"/>
                    </a:cubicBezTo>
                    <a:cubicBezTo>
                      <a:pt x="35" y="321"/>
                      <a:pt x="34" y="322"/>
                      <a:pt x="34" y="322"/>
                    </a:cubicBezTo>
                    <a:cubicBezTo>
                      <a:pt x="33" y="323"/>
                      <a:pt x="32" y="324"/>
                      <a:pt x="31" y="325"/>
                    </a:cubicBezTo>
                    <a:cubicBezTo>
                      <a:pt x="29" y="328"/>
                      <a:pt x="29" y="331"/>
                      <a:pt x="29" y="333"/>
                    </a:cubicBezTo>
                    <a:cubicBezTo>
                      <a:pt x="30" y="334"/>
                      <a:pt x="30" y="334"/>
                      <a:pt x="30" y="334"/>
                    </a:cubicBezTo>
                    <a:cubicBezTo>
                      <a:pt x="30" y="338"/>
                      <a:pt x="31" y="341"/>
                      <a:pt x="33" y="343"/>
                    </a:cubicBezTo>
                    <a:cubicBezTo>
                      <a:pt x="34" y="345"/>
                      <a:pt x="35" y="346"/>
                      <a:pt x="35" y="348"/>
                    </a:cubicBezTo>
                    <a:cubicBezTo>
                      <a:pt x="36" y="350"/>
                      <a:pt x="36" y="354"/>
                      <a:pt x="35" y="357"/>
                    </a:cubicBezTo>
                    <a:cubicBezTo>
                      <a:pt x="35" y="359"/>
                      <a:pt x="35" y="361"/>
                      <a:pt x="35" y="363"/>
                    </a:cubicBezTo>
                    <a:cubicBezTo>
                      <a:pt x="35" y="366"/>
                      <a:pt x="35" y="370"/>
                      <a:pt x="35" y="373"/>
                    </a:cubicBezTo>
                    <a:cubicBezTo>
                      <a:pt x="35" y="377"/>
                      <a:pt x="36" y="380"/>
                      <a:pt x="36" y="384"/>
                    </a:cubicBezTo>
                    <a:cubicBezTo>
                      <a:pt x="36" y="386"/>
                      <a:pt x="35" y="387"/>
                      <a:pt x="34" y="389"/>
                    </a:cubicBezTo>
                    <a:cubicBezTo>
                      <a:pt x="34" y="391"/>
                      <a:pt x="33" y="393"/>
                      <a:pt x="33" y="396"/>
                    </a:cubicBezTo>
                    <a:cubicBezTo>
                      <a:pt x="33" y="400"/>
                      <a:pt x="34" y="402"/>
                      <a:pt x="35" y="404"/>
                    </a:cubicBezTo>
                    <a:cubicBezTo>
                      <a:pt x="36" y="405"/>
                      <a:pt x="37" y="406"/>
                      <a:pt x="37" y="407"/>
                    </a:cubicBezTo>
                    <a:cubicBezTo>
                      <a:pt x="38" y="410"/>
                      <a:pt x="38" y="410"/>
                      <a:pt x="36" y="411"/>
                    </a:cubicBezTo>
                    <a:cubicBezTo>
                      <a:pt x="35" y="412"/>
                      <a:pt x="34" y="413"/>
                      <a:pt x="33" y="415"/>
                    </a:cubicBezTo>
                    <a:cubicBezTo>
                      <a:pt x="31" y="418"/>
                      <a:pt x="32" y="423"/>
                      <a:pt x="33" y="428"/>
                    </a:cubicBezTo>
                    <a:cubicBezTo>
                      <a:pt x="33" y="431"/>
                      <a:pt x="33" y="431"/>
                      <a:pt x="33" y="431"/>
                    </a:cubicBezTo>
                    <a:cubicBezTo>
                      <a:pt x="34" y="436"/>
                      <a:pt x="34" y="442"/>
                      <a:pt x="33" y="447"/>
                    </a:cubicBezTo>
                    <a:cubicBezTo>
                      <a:pt x="33" y="449"/>
                      <a:pt x="33" y="450"/>
                      <a:pt x="33" y="452"/>
                    </a:cubicBezTo>
                    <a:cubicBezTo>
                      <a:pt x="32" y="455"/>
                      <a:pt x="32" y="459"/>
                      <a:pt x="30" y="462"/>
                    </a:cubicBezTo>
                    <a:cubicBezTo>
                      <a:pt x="30" y="462"/>
                      <a:pt x="30" y="462"/>
                      <a:pt x="29" y="462"/>
                    </a:cubicBezTo>
                    <a:cubicBezTo>
                      <a:pt x="28" y="463"/>
                      <a:pt x="27" y="464"/>
                      <a:pt x="27" y="467"/>
                    </a:cubicBezTo>
                    <a:cubicBezTo>
                      <a:pt x="27" y="470"/>
                      <a:pt x="28" y="475"/>
                      <a:pt x="30" y="478"/>
                    </a:cubicBezTo>
                    <a:cubicBezTo>
                      <a:pt x="31" y="480"/>
                      <a:pt x="33" y="482"/>
                      <a:pt x="34" y="484"/>
                    </a:cubicBezTo>
                    <a:cubicBezTo>
                      <a:pt x="37" y="488"/>
                      <a:pt x="40" y="491"/>
                      <a:pt x="40" y="496"/>
                    </a:cubicBezTo>
                    <a:cubicBezTo>
                      <a:pt x="40" y="496"/>
                      <a:pt x="40" y="496"/>
                      <a:pt x="40" y="496"/>
                    </a:cubicBezTo>
                    <a:cubicBezTo>
                      <a:pt x="43" y="512"/>
                      <a:pt x="42" y="517"/>
                      <a:pt x="41" y="518"/>
                    </a:cubicBezTo>
                    <a:cubicBezTo>
                      <a:pt x="41" y="519"/>
                      <a:pt x="40" y="519"/>
                      <a:pt x="40" y="519"/>
                    </a:cubicBezTo>
                    <a:cubicBezTo>
                      <a:pt x="38" y="519"/>
                      <a:pt x="37" y="520"/>
                      <a:pt x="36" y="521"/>
                    </a:cubicBezTo>
                    <a:cubicBezTo>
                      <a:pt x="34" y="523"/>
                      <a:pt x="34" y="525"/>
                      <a:pt x="34" y="527"/>
                    </a:cubicBezTo>
                    <a:cubicBezTo>
                      <a:pt x="35" y="528"/>
                      <a:pt x="35" y="528"/>
                      <a:pt x="35" y="529"/>
                    </a:cubicBezTo>
                    <a:cubicBezTo>
                      <a:pt x="35" y="533"/>
                      <a:pt x="35" y="537"/>
                      <a:pt x="37" y="541"/>
                    </a:cubicBezTo>
                    <a:cubicBezTo>
                      <a:pt x="38" y="546"/>
                      <a:pt x="38" y="546"/>
                      <a:pt x="38" y="546"/>
                    </a:cubicBezTo>
                    <a:cubicBezTo>
                      <a:pt x="40" y="552"/>
                      <a:pt x="42" y="558"/>
                      <a:pt x="44" y="564"/>
                    </a:cubicBezTo>
                    <a:cubicBezTo>
                      <a:pt x="46" y="569"/>
                      <a:pt x="48" y="574"/>
                      <a:pt x="50" y="579"/>
                    </a:cubicBezTo>
                    <a:cubicBezTo>
                      <a:pt x="51" y="581"/>
                      <a:pt x="52" y="584"/>
                      <a:pt x="53" y="586"/>
                    </a:cubicBezTo>
                    <a:cubicBezTo>
                      <a:pt x="54" y="589"/>
                      <a:pt x="55" y="593"/>
                      <a:pt x="56" y="596"/>
                    </a:cubicBezTo>
                    <a:cubicBezTo>
                      <a:pt x="56" y="599"/>
                      <a:pt x="57" y="602"/>
                      <a:pt x="58" y="604"/>
                    </a:cubicBezTo>
                    <a:cubicBezTo>
                      <a:pt x="58" y="607"/>
                      <a:pt x="60" y="609"/>
                      <a:pt x="61" y="611"/>
                    </a:cubicBezTo>
                    <a:cubicBezTo>
                      <a:pt x="62" y="613"/>
                      <a:pt x="63" y="616"/>
                      <a:pt x="64" y="618"/>
                    </a:cubicBezTo>
                    <a:cubicBezTo>
                      <a:pt x="65" y="623"/>
                      <a:pt x="64" y="628"/>
                      <a:pt x="63" y="633"/>
                    </a:cubicBezTo>
                    <a:cubicBezTo>
                      <a:pt x="62" y="639"/>
                      <a:pt x="61" y="646"/>
                      <a:pt x="63" y="652"/>
                    </a:cubicBezTo>
                    <a:cubicBezTo>
                      <a:pt x="64" y="655"/>
                      <a:pt x="65" y="656"/>
                      <a:pt x="66" y="658"/>
                    </a:cubicBezTo>
                    <a:cubicBezTo>
                      <a:pt x="68" y="660"/>
                      <a:pt x="69" y="661"/>
                      <a:pt x="69" y="663"/>
                    </a:cubicBezTo>
                    <a:cubicBezTo>
                      <a:pt x="68" y="667"/>
                      <a:pt x="67" y="671"/>
                      <a:pt x="66" y="674"/>
                    </a:cubicBezTo>
                    <a:cubicBezTo>
                      <a:pt x="65" y="679"/>
                      <a:pt x="64" y="685"/>
                      <a:pt x="64" y="691"/>
                    </a:cubicBezTo>
                    <a:cubicBezTo>
                      <a:pt x="64" y="695"/>
                      <a:pt x="65" y="699"/>
                      <a:pt x="65" y="703"/>
                    </a:cubicBezTo>
                    <a:cubicBezTo>
                      <a:pt x="66" y="708"/>
                      <a:pt x="66" y="712"/>
                      <a:pt x="66" y="717"/>
                    </a:cubicBezTo>
                    <a:cubicBezTo>
                      <a:pt x="66" y="719"/>
                      <a:pt x="66" y="721"/>
                      <a:pt x="66" y="723"/>
                    </a:cubicBezTo>
                    <a:cubicBezTo>
                      <a:pt x="65" y="724"/>
                      <a:pt x="65" y="724"/>
                      <a:pt x="64" y="725"/>
                    </a:cubicBezTo>
                    <a:cubicBezTo>
                      <a:pt x="64" y="725"/>
                      <a:pt x="63" y="726"/>
                      <a:pt x="62" y="727"/>
                    </a:cubicBezTo>
                    <a:cubicBezTo>
                      <a:pt x="61" y="729"/>
                      <a:pt x="61" y="731"/>
                      <a:pt x="61" y="732"/>
                    </a:cubicBezTo>
                    <a:cubicBezTo>
                      <a:pt x="61" y="733"/>
                      <a:pt x="61" y="734"/>
                      <a:pt x="61" y="735"/>
                    </a:cubicBezTo>
                    <a:cubicBezTo>
                      <a:pt x="60" y="736"/>
                      <a:pt x="60" y="737"/>
                      <a:pt x="59" y="738"/>
                    </a:cubicBezTo>
                    <a:cubicBezTo>
                      <a:pt x="58" y="740"/>
                      <a:pt x="56" y="742"/>
                      <a:pt x="58" y="746"/>
                    </a:cubicBezTo>
                    <a:cubicBezTo>
                      <a:pt x="58" y="747"/>
                      <a:pt x="58" y="747"/>
                      <a:pt x="58" y="748"/>
                    </a:cubicBezTo>
                    <a:cubicBezTo>
                      <a:pt x="60" y="751"/>
                      <a:pt x="60" y="752"/>
                      <a:pt x="58" y="756"/>
                    </a:cubicBezTo>
                    <a:cubicBezTo>
                      <a:pt x="56" y="760"/>
                      <a:pt x="56" y="762"/>
                      <a:pt x="57" y="765"/>
                    </a:cubicBezTo>
                    <a:cubicBezTo>
                      <a:pt x="57" y="766"/>
                      <a:pt x="57" y="767"/>
                      <a:pt x="58" y="768"/>
                    </a:cubicBezTo>
                    <a:cubicBezTo>
                      <a:pt x="59" y="774"/>
                      <a:pt x="59" y="783"/>
                      <a:pt x="58" y="790"/>
                    </a:cubicBezTo>
                    <a:cubicBezTo>
                      <a:pt x="58" y="791"/>
                      <a:pt x="58" y="792"/>
                      <a:pt x="57" y="793"/>
                    </a:cubicBezTo>
                    <a:cubicBezTo>
                      <a:pt x="57" y="795"/>
                      <a:pt x="56" y="798"/>
                      <a:pt x="56" y="801"/>
                    </a:cubicBezTo>
                    <a:cubicBezTo>
                      <a:pt x="56" y="801"/>
                      <a:pt x="56" y="802"/>
                      <a:pt x="56" y="803"/>
                    </a:cubicBezTo>
                    <a:cubicBezTo>
                      <a:pt x="57" y="806"/>
                      <a:pt x="57" y="808"/>
                      <a:pt x="55" y="809"/>
                    </a:cubicBezTo>
                    <a:cubicBezTo>
                      <a:pt x="55" y="809"/>
                      <a:pt x="55" y="809"/>
                      <a:pt x="55" y="809"/>
                    </a:cubicBezTo>
                    <a:cubicBezTo>
                      <a:pt x="54" y="809"/>
                      <a:pt x="54" y="809"/>
                      <a:pt x="53" y="809"/>
                    </a:cubicBezTo>
                    <a:cubicBezTo>
                      <a:pt x="52" y="808"/>
                      <a:pt x="51" y="806"/>
                      <a:pt x="49" y="806"/>
                    </a:cubicBezTo>
                    <a:cubicBezTo>
                      <a:pt x="48" y="806"/>
                      <a:pt x="48" y="806"/>
                      <a:pt x="48" y="806"/>
                    </a:cubicBezTo>
                    <a:cubicBezTo>
                      <a:pt x="46" y="806"/>
                      <a:pt x="44" y="807"/>
                      <a:pt x="44" y="808"/>
                    </a:cubicBezTo>
                    <a:cubicBezTo>
                      <a:pt x="42" y="811"/>
                      <a:pt x="44" y="814"/>
                      <a:pt x="45" y="817"/>
                    </a:cubicBezTo>
                    <a:cubicBezTo>
                      <a:pt x="46" y="818"/>
                      <a:pt x="46" y="819"/>
                      <a:pt x="46" y="819"/>
                    </a:cubicBezTo>
                    <a:cubicBezTo>
                      <a:pt x="47" y="821"/>
                      <a:pt x="47" y="823"/>
                      <a:pt x="47" y="825"/>
                    </a:cubicBezTo>
                    <a:cubicBezTo>
                      <a:pt x="48" y="829"/>
                      <a:pt x="48" y="833"/>
                      <a:pt x="51" y="837"/>
                    </a:cubicBezTo>
                    <a:cubicBezTo>
                      <a:pt x="53" y="839"/>
                      <a:pt x="54" y="840"/>
                      <a:pt x="56" y="841"/>
                    </a:cubicBezTo>
                    <a:cubicBezTo>
                      <a:pt x="57" y="842"/>
                      <a:pt x="58" y="843"/>
                      <a:pt x="59" y="844"/>
                    </a:cubicBezTo>
                    <a:cubicBezTo>
                      <a:pt x="61" y="846"/>
                      <a:pt x="61" y="847"/>
                      <a:pt x="60" y="850"/>
                    </a:cubicBezTo>
                    <a:cubicBezTo>
                      <a:pt x="60" y="851"/>
                      <a:pt x="60" y="852"/>
                      <a:pt x="60" y="853"/>
                    </a:cubicBezTo>
                    <a:cubicBezTo>
                      <a:pt x="60" y="861"/>
                      <a:pt x="64" y="865"/>
                      <a:pt x="68" y="870"/>
                    </a:cubicBezTo>
                    <a:cubicBezTo>
                      <a:pt x="69" y="872"/>
                      <a:pt x="69" y="872"/>
                      <a:pt x="69" y="872"/>
                    </a:cubicBezTo>
                    <a:cubicBezTo>
                      <a:pt x="72" y="875"/>
                      <a:pt x="74" y="880"/>
                      <a:pt x="77" y="883"/>
                    </a:cubicBezTo>
                    <a:cubicBezTo>
                      <a:pt x="78" y="886"/>
                      <a:pt x="79" y="888"/>
                      <a:pt x="80" y="890"/>
                    </a:cubicBezTo>
                    <a:cubicBezTo>
                      <a:pt x="83" y="895"/>
                      <a:pt x="84" y="900"/>
                      <a:pt x="84" y="906"/>
                    </a:cubicBezTo>
                    <a:cubicBezTo>
                      <a:pt x="85" y="907"/>
                      <a:pt x="85" y="909"/>
                      <a:pt x="85" y="910"/>
                    </a:cubicBezTo>
                    <a:cubicBezTo>
                      <a:pt x="86" y="913"/>
                      <a:pt x="86" y="916"/>
                      <a:pt x="85" y="918"/>
                    </a:cubicBezTo>
                    <a:cubicBezTo>
                      <a:pt x="85" y="920"/>
                      <a:pt x="85" y="920"/>
                      <a:pt x="83" y="920"/>
                    </a:cubicBezTo>
                    <a:cubicBezTo>
                      <a:pt x="83" y="920"/>
                      <a:pt x="83" y="920"/>
                      <a:pt x="83" y="920"/>
                    </a:cubicBezTo>
                    <a:cubicBezTo>
                      <a:pt x="81" y="920"/>
                      <a:pt x="79" y="921"/>
                      <a:pt x="79" y="924"/>
                    </a:cubicBezTo>
                    <a:cubicBezTo>
                      <a:pt x="79" y="925"/>
                      <a:pt x="79" y="926"/>
                      <a:pt x="80" y="927"/>
                    </a:cubicBezTo>
                    <a:cubicBezTo>
                      <a:pt x="80" y="927"/>
                      <a:pt x="80" y="928"/>
                      <a:pt x="80" y="928"/>
                    </a:cubicBezTo>
                    <a:cubicBezTo>
                      <a:pt x="80" y="929"/>
                      <a:pt x="80" y="930"/>
                      <a:pt x="80" y="930"/>
                    </a:cubicBezTo>
                    <a:cubicBezTo>
                      <a:pt x="80" y="932"/>
                      <a:pt x="80" y="935"/>
                      <a:pt x="81" y="936"/>
                    </a:cubicBezTo>
                    <a:cubicBezTo>
                      <a:pt x="81" y="937"/>
                      <a:pt x="82" y="938"/>
                      <a:pt x="82" y="939"/>
                    </a:cubicBezTo>
                    <a:cubicBezTo>
                      <a:pt x="83" y="941"/>
                      <a:pt x="84" y="943"/>
                      <a:pt x="84" y="945"/>
                    </a:cubicBezTo>
                    <a:cubicBezTo>
                      <a:pt x="85" y="949"/>
                      <a:pt x="85" y="953"/>
                      <a:pt x="85" y="957"/>
                    </a:cubicBezTo>
                    <a:cubicBezTo>
                      <a:pt x="85" y="963"/>
                      <a:pt x="85" y="968"/>
                      <a:pt x="87" y="974"/>
                    </a:cubicBezTo>
                    <a:cubicBezTo>
                      <a:pt x="89" y="979"/>
                      <a:pt x="93" y="983"/>
                      <a:pt x="97" y="987"/>
                    </a:cubicBezTo>
                    <a:cubicBezTo>
                      <a:pt x="99" y="989"/>
                      <a:pt x="99" y="989"/>
                      <a:pt x="99" y="989"/>
                    </a:cubicBezTo>
                    <a:cubicBezTo>
                      <a:pt x="100" y="990"/>
                      <a:pt x="102" y="992"/>
                      <a:pt x="103" y="994"/>
                    </a:cubicBezTo>
                    <a:cubicBezTo>
                      <a:pt x="103" y="994"/>
                      <a:pt x="103" y="994"/>
                      <a:pt x="103" y="994"/>
                    </a:cubicBezTo>
                    <a:cubicBezTo>
                      <a:pt x="103" y="995"/>
                      <a:pt x="103" y="996"/>
                      <a:pt x="103" y="997"/>
                    </a:cubicBezTo>
                    <a:cubicBezTo>
                      <a:pt x="104" y="998"/>
                      <a:pt x="105" y="999"/>
                      <a:pt x="106" y="1000"/>
                    </a:cubicBezTo>
                    <a:cubicBezTo>
                      <a:pt x="106" y="1000"/>
                      <a:pt x="106" y="1000"/>
                      <a:pt x="106" y="1000"/>
                    </a:cubicBezTo>
                    <a:cubicBezTo>
                      <a:pt x="106" y="1000"/>
                      <a:pt x="106" y="1001"/>
                      <a:pt x="106" y="1001"/>
                    </a:cubicBezTo>
                    <a:cubicBezTo>
                      <a:pt x="105" y="1001"/>
                      <a:pt x="105" y="1001"/>
                      <a:pt x="104" y="1001"/>
                    </a:cubicBezTo>
                    <a:cubicBezTo>
                      <a:pt x="103" y="1000"/>
                      <a:pt x="101" y="1000"/>
                      <a:pt x="101" y="1000"/>
                    </a:cubicBezTo>
                    <a:cubicBezTo>
                      <a:pt x="100" y="1000"/>
                      <a:pt x="99" y="1000"/>
                      <a:pt x="98" y="1001"/>
                    </a:cubicBezTo>
                    <a:cubicBezTo>
                      <a:pt x="96" y="1002"/>
                      <a:pt x="96" y="1005"/>
                      <a:pt x="97" y="1007"/>
                    </a:cubicBezTo>
                    <a:cubicBezTo>
                      <a:pt x="98" y="1008"/>
                      <a:pt x="98" y="1008"/>
                      <a:pt x="98" y="1008"/>
                    </a:cubicBezTo>
                    <a:cubicBezTo>
                      <a:pt x="98" y="1009"/>
                      <a:pt x="98" y="1009"/>
                      <a:pt x="98" y="1010"/>
                    </a:cubicBezTo>
                    <a:cubicBezTo>
                      <a:pt x="98" y="1011"/>
                      <a:pt x="98" y="1012"/>
                      <a:pt x="98" y="1013"/>
                    </a:cubicBezTo>
                    <a:cubicBezTo>
                      <a:pt x="98" y="1015"/>
                      <a:pt x="98" y="1016"/>
                      <a:pt x="98" y="1018"/>
                    </a:cubicBezTo>
                    <a:cubicBezTo>
                      <a:pt x="98" y="1018"/>
                      <a:pt x="98" y="1018"/>
                      <a:pt x="98" y="1018"/>
                    </a:cubicBezTo>
                    <a:cubicBezTo>
                      <a:pt x="98" y="1021"/>
                      <a:pt x="98" y="1025"/>
                      <a:pt x="100" y="1028"/>
                    </a:cubicBezTo>
                    <a:cubicBezTo>
                      <a:pt x="101" y="1030"/>
                      <a:pt x="102" y="1030"/>
                      <a:pt x="103" y="1030"/>
                    </a:cubicBezTo>
                    <a:cubicBezTo>
                      <a:pt x="103" y="1031"/>
                      <a:pt x="104" y="1032"/>
                      <a:pt x="104" y="1033"/>
                    </a:cubicBezTo>
                    <a:cubicBezTo>
                      <a:pt x="104" y="1033"/>
                      <a:pt x="104" y="1034"/>
                      <a:pt x="104" y="1034"/>
                    </a:cubicBezTo>
                    <a:cubicBezTo>
                      <a:pt x="105" y="1035"/>
                      <a:pt x="105" y="1036"/>
                      <a:pt x="105" y="1037"/>
                    </a:cubicBezTo>
                    <a:cubicBezTo>
                      <a:pt x="105" y="1038"/>
                      <a:pt x="105" y="1039"/>
                      <a:pt x="105" y="1041"/>
                    </a:cubicBezTo>
                    <a:cubicBezTo>
                      <a:pt x="105" y="1041"/>
                      <a:pt x="106" y="1042"/>
                      <a:pt x="106" y="1042"/>
                    </a:cubicBezTo>
                    <a:cubicBezTo>
                      <a:pt x="106" y="1043"/>
                      <a:pt x="106" y="1043"/>
                      <a:pt x="106" y="1043"/>
                    </a:cubicBezTo>
                    <a:cubicBezTo>
                      <a:pt x="106" y="1043"/>
                      <a:pt x="106" y="1044"/>
                      <a:pt x="106" y="1044"/>
                    </a:cubicBezTo>
                    <a:cubicBezTo>
                      <a:pt x="106" y="1045"/>
                      <a:pt x="106" y="1045"/>
                      <a:pt x="106" y="1045"/>
                    </a:cubicBezTo>
                    <a:cubicBezTo>
                      <a:pt x="106" y="1046"/>
                      <a:pt x="106" y="1046"/>
                      <a:pt x="106" y="1047"/>
                    </a:cubicBezTo>
                    <a:cubicBezTo>
                      <a:pt x="106" y="1048"/>
                      <a:pt x="107" y="1049"/>
                      <a:pt x="106" y="1050"/>
                    </a:cubicBezTo>
                    <a:cubicBezTo>
                      <a:pt x="106" y="1053"/>
                      <a:pt x="106" y="1057"/>
                      <a:pt x="109" y="1060"/>
                    </a:cubicBezTo>
                    <a:cubicBezTo>
                      <a:pt x="111" y="1062"/>
                      <a:pt x="114" y="1064"/>
                      <a:pt x="116" y="1064"/>
                    </a:cubicBezTo>
                    <a:cubicBezTo>
                      <a:pt x="119" y="1065"/>
                      <a:pt x="121" y="1065"/>
                      <a:pt x="123" y="1065"/>
                    </a:cubicBezTo>
                    <a:cubicBezTo>
                      <a:pt x="125" y="1065"/>
                      <a:pt x="125" y="1065"/>
                      <a:pt x="125" y="1065"/>
                    </a:cubicBezTo>
                    <a:cubicBezTo>
                      <a:pt x="125" y="1065"/>
                      <a:pt x="126" y="1065"/>
                      <a:pt x="127" y="1065"/>
                    </a:cubicBezTo>
                    <a:cubicBezTo>
                      <a:pt x="128" y="1065"/>
                      <a:pt x="130" y="1065"/>
                      <a:pt x="132" y="1064"/>
                    </a:cubicBezTo>
                    <a:cubicBezTo>
                      <a:pt x="133" y="1063"/>
                      <a:pt x="133" y="1061"/>
                      <a:pt x="133" y="1059"/>
                    </a:cubicBezTo>
                    <a:cubicBezTo>
                      <a:pt x="133" y="1058"/>
                      <a:pt x="133" y="1058"/>
                      <a:pt x="133" y="1056"/>
                    </a:cubicBezTo>
                    <a:cubicBezTo>
                      <a:pt x="133" y="1055"/>
                      <a:pt x="133" y="1055"/>
                      <a:pt x="133" y="1055"/>
                    </a:cubicBezTo>
                    <a:cubicBezTo>
                      <a:pt x="133" y="1055"/>
                      <a:pt x="134" y="1055"/>
                      <a:pt x="134" y="1055"/>
                    </a:cubicBezTo>
                    <a:cubicBezTo>
                      <a:pt x="135" y="1053"/>
                      <a:pt x="135" y="1053"/>
                      <a:pt x="135" y="1053"/>
                    </a:cubicBezTo>
                    <a:cubicBezTo>
                      <a:pt x="135" y="1052"/>
                      <a:pt x="136" y="1049"/>
                      <a:pt x="135" y="1047"/>
                    </a:cubicBezTo>
                    <a:cubicBezTo>
                      <a:pt x="135" y="1045"/>
                      <a:pt x="133" y="1044"/>
                      <a:pt x="132" y="1044"/>
                    </a:cubicBezTo>
                    <a:cubicBezTo>
                      <a:pt x="132" y="1044"/>
                      <a:pt x="132" y="1044"/>
                      <a:pt x="132" y="1044"/>
                    </a:cubicBezTo>
                    <a:cubicBezTo>
                      <a:pt x="133" y="1043"/>
                      <a:pt x="133" y="1042"/>
                      <a:pt x="133" y="1041"/>
                    </a:cubicBezTo>
                    <a:cubicBezTo>
                      <a:pt x="133" y="1037"/>
                      <a:pt x="129" y="1036"/>
                      <a:pt x="128" y="1035"/>
                    </a:cubicBezTo>
                    <a:cubicBezTo>
                      <a:pt x="128" y="1035"/>
                      <a:pt x="128" y="1035"/>
                      <a:pt x="127" y="1035"/>
                    </a:cubicBezTo>
                    <a:cubicBezTo>
                      <a:pt x="127" y="1034"/>
                      <a:pt x="127" y="1033"/>
                      <a:pt x="126" y="1033"/>
                    </a:cubicBezTo>
                    <a:cubicBezTo>
                      <a:pt x="125" y="1032"/>
                      <a:pt x="124" y="1032"/>
                      <a:pt x="124" y="1032"/>
                    </a:cubicBezTo>
                    <a:cubicBezTo>
                      <a:pt x="123" y="1032"/>
                      <a:pt x="123" y="1032"/>
                      <a:pt x="123" y="1032"/>
                    </a:cubicBezTo>
                    <a:cubicBezTo>
                      <a:pt x="123" y="1032"/>
                      <a:pt x="123" y="1032"/>
                      <a:pt x="123" y="1032"/>
                    </a:cubicBezTo>
                    <a:cubicBezTo>
                      <a:pt x="122" y="1031"/>
                      <a:pt x="121" y="1030"/>
                      <a:pt x="120" y="1030"/>
                    </a:cubicBezTo>
                    <a:cubicBezTo>
                      <a:pt x="120" y="1030"/>
                      <a:pt x="120" y="1030"/>
                      <a:pt x="120" y="1030"/>
                    </a:cubicBezTo>
                    <a:cubicBezTo>
                      <a:pt x="120" y="1030"/>
                      <a:pt x="120" y="1029"/>
                      <a:pt x="120" y="1029"/>
                    </a:cubicBezTo>
                    <a:cubicBezTo>
                      <a:pt x="121" y="1028"/>
                      <a:pt x="122" y="1027"/>
                      <a:pt x="122" y="1026"/>
                    </a:cubicBezTo>
                    <a:cubicBezTo>
                      <a:pt x="122" y="1024"/>
                      <a:pt x="121" y="1023"/>
                      <a:pt x="120" y="1023"/>
                    </a:cubicBezTo>
                    <a:cubicBezTo>
                      <a:pt x="120" y="1023"/>
                      <a:pt x="120" y="1022"/>
                      <a:pt x="120" y="1022"/>
                    </a:cubicBezTo>
                    <a:cubicBezTo>
                      <a:pt x="120" y="1022"/>
                      <a:pt x="120" y="1021"/>
                      <a:pt x="120" y="1021"/>
                    </a:cubicBezTo>
                    <a:cubicBezTo>
                      <a:pt x="121" y="1021"/>
                      <a:pt x="121" y="1021"/>
                      <a:pt x="121" y="1021"/>
                    </a:cubicBezTo>
                    <a:cubicBezTo>
                      <a:pt x="121" y="1021"/>
                      <a:pt x="121" y="1021"/>
                      <a:pt x="121" y="1021"/>
                    </a:cubicBezTo>
                    <a:cubicBezTo>
                      <a:pt x="122" y="1021"/>
                      <a:pt x="122" y="1021"/>
                      <a:pt x="122" y="1021"/>
                    </a:cubicBezTo>
                    <a:cubicBezTo>
                      <a:pt x="123" y="1021"/>
                      <a:pt x="124" y="1021"/>
                      <a:pt x="124" y="1021"/>
                    </a:cubicBezTo>
                    <a:cubicBezTo>
                      <a:pt x="124" y="1021"/>
                      <a:pt x="124" y="1020"/>
                      <a:pt x="125" y="1020"/>
                    </a:cubicBezTo>
                    <a:cubicBezTo>
                      <a:pt x="126" y="1020"/>
                      <a:pt x="127" y="1019"/>
                      <a:pt x="127" y="1018"/>
                    </a:cubicBezTo>
                    <a:cubicBezTo>
                      <a:pt x="128" y="1017"/>
                      <a:pt x="127" y="1015"/>
                      <a:pt x="126" y="1014"/>
                    </a:cubicBezTo>
                    <a:cubicBezTo>
                      <a:pt x="126" y="1014"/>
                      <a:pt x="125" y="1012"/>
                      <a:pt x="123" y="1011"/>
                    </a:cubicBezTo>
                    <a:cubicBezTo>
                      <a:pt x="123" y="1010"/>
                      <a:pt x="123" y="1010"/>
                      <a:pt x="122" y="1010"/>
                    </a:cubicBezTo>
                    <a:cubicBezTo>
                      <a:pt x="122" y="1010"/>
                      <a:pt x="122" y="1010"/>
                      <a:pt x="122" y="1009"/>
                    </a:cubicBezTo>
                    <a:cubicBezTo>
                      <a:pt x="122" y="1009"/>
                      <a:pt x="121" y="1008"/>
                      <a:pt x="120" y="1007"/>
                    </a:cubicBezTo>
                    <a:cubicBezTo>
                      <a:pt x="120" y="1007"/>
                      <a:pt x="120" y="1007"/>
                      <a:pt x="120" y="1007"/>
                    </a:cubicBezTo>
                    <a:cubicBezTo>
                      <a:pt x="120" y="1007"/>
                      <a:pt x="119" y="1006"/>
                      <a:pt x="119" y="1006"/>
                    </a:cubicBezTo>
                    <a:cubicBezTo>
                      <a:pt x="118" y="1006"/>
                      <a:pt x="118" y="1005"/>
                      <a:pt x="118" y="1005"/>
                    </a:cubicBezTo>
                    <a:cubicBezTo>
                      <a:pt x="117" y="1005"/>
                      <a:pt x="117" y="1004"/>
                      <a:pt x="117" y="1004"/>
                    </a:cubicBezTo>
                    <a:cubicBezTo>
                      <a:pt x="117" y="1003"/>
                      <a:pt x="117" y="1003"/>
                      <a:pt x="117" y="1002"/>
                    </a:cubicBezTo>
                    <a:cubicBezTo>
                      <a:pt x="117" y="1002"/>
                      <a:pt x="117" y="1002"/>
                      <a:pt x="116" y="1002"/>
                    </a:cubicBezTo>
                    <a:cubicBezTo>
                      <a:pt x="116" y="1002"/>
                      <a:pt x="117" y="1002"/>
                      <a:pt x="117" y="1002"/>
                    </a:cubicBezTo>
                    <a:cubicBezTo>
                      <a:pt x="120" y="1001"/>
                      <a:pt x="124" y="1001"/>
                      <a:pt x="127" y="999"/>
                    </a:cubicBezTo>
                    <a:cubicBezTo>
                      <a:pt x="129" y="999"/>
                      <a:pt x="129" y="999"/>
                      <a:pt x="129" y="999"/>
                    </a:cubicBezTo>
                    <a:cubicBezTo>
                      <a:pt x="129" y="998"/>
                      <a:pt x="129" y="998"/>
                      <a:pt x="129" y="998"/>
                    </a:cubicBezTo>
                    <a:cubicBezTo>
                      <a:pt x="129" y="996"/>
                      <a:pt x="130" y="995"/>
                      <a:pt x="130" y="993"/>
                    </a:cubicBezTo>
                    <a:cubicBezTo>
                      <a:pt x="130" y="989"/>
                      <a:pt x="130" y="989"/>
                      <a:pt x="132" y="989"/>
                    </a:cubicBezTo>
                    <a:cubicBezTo>
                      <a:pt x="133" y="989"/>
                      <a:pt x="133" y="989"/>
                      <a:pt x="133" y="989"/>
                    </a:cubicBezTo>
                    <a:cubicBezTo>
                      <a:pt x="134" y="989"/>
                      <a:pt x="138" y="993"/>
                      <a:pt x="139" y="994"/>
                    </a:cubicBezTo>
                    <a:cubicBezTo>
                      <a:pt x="139" y="995"/>
                      <a:pt x="139" y="997"/>
                      <a:pt x="138" y="999"/>
                    </a:cubicBezTo>
                    <a:cubicBezTo>
                      <a:pt x="137" y="999"/>
                      <a:pt x="137" y="1000"/>
                      <a:pt x="137" y="1001"/>
                    </a:cubicBezTo>
                    <a:cubicBezTo>
                      <a:pt x="135" y="1005"/>
                      <a:pt x="137" y="1006"/>
                      <a:pt x="138" y="1007"/>
                    </a:cubicBezTo>
                    <a:cubicBezTo>
                      <a:pt x="139" y="1008"/>
                      <a:pt x="141" y="1008"/>
                      <a:pt x="143" y="1008"/>
                    </a:cubicBezTo>
                    <a:cubicBezTo>
                      <a:pt x="143" y="1008"/>
                      <a:pt x="143" y="1009"/>
                      <a:pt x="144" y="1009"/>
                    </a:cubicBezTo>
                    <a:cubicBezTo>
                      <a:pt x="145" y="1009"/>
                      <a:pt x="146" y="1010"/>
                      <a:pt x="147" y="1010"/>
                    </a:cubicBezTo>
                    <a:cubicBezTo>
                      <a:pt x="147" y="1010"/>
                      <a:pt x="148" y="1010"/>
                      <a:pt x="148" y="1009"/>
                    </a:cubicBezTo>
                    <a:cubicBezTo>
                      <a:pt x="149" y="1009"/>
                      <a:pt x="150" y="1009"/>
                      <a:pt x="150" y="1008"/>
                    </a:cubicBezTo>
                    <a:cubicBezTo>
                      <a:pt x="150" y="1009"/>
                      <a:pt x="150" y="1009"/>
                      <a:pt x="150" y="1009"/>
                    </a:cubicBezTo>
                    <a:cubicBezTo>
                      <a:pt x="150" y="1010"/>
                      <a:pt x="150" y="1011"/>
                      <a:pt x="150" y="1012"/>
                    </a:cubicBezTo>
                    <a:cubicBezTo>
                      <a:pt x="150" y="1012"/>
                      <a:pt x="150" y="1012"/>
                      <a:pt x="150" y="1012"/>
                    </a:cubicBezTo>
                    <a:cubicBezTo>
                      <a:pt x="149" y="1012"/>
                      <a:pt x="149" y="1012"/>
                      <a:pt x="148" y="1012"/>
                    </a:cubicBezTo>
                    <a:cubicBezTo>
                      <a:pt x="146" y="1012"/>
                      <a:pt x="145" y="1014"/>
                      <a:pt x="144" y="1015"/>
                    </a:cubicBezTo>
                    <a:cubicBezTo>
                      <a:pt x="142" y="1019"/>
                      <a:pt x="144" y="1021"/>
                      <a:pt x="146" y="1023"/>
                    </a:cubicBezTo>
                    <a:cubicBezTo>
                      <a:pt x="146" y="1023"/>
                      <a:pt x="147" y="1024"/>
                      <a:pt x="147" y="1024"/>
                    </a:cubicBezTo>
                    <a:cubicBezTo>
                      <a:pt x="147" y="1024"/>
                      <a:pt x="147" y="1024"/>
                      <a:pt x="147" y="1024"/>
                    </a:cubicBezTo>
                    <a:cubicBezTo>
                      <a:pt x="147" y="1025"/>
                      <a:pt x="147" y="1025"/>
                      <a:pt x="147" y="1025"/>
                    </a:cubicBezTo>
                    <a:cubicBezTo>
                      <a:pt x="145" y="1027"/>
                      <a:pt x="145" y="1029"/>
                      <a:pt x="146" y="1031"/>
                    </a:cubicBezTo>
                    <a:cubicBezTo>
                      <a:pt x="146" y="1031"/>
                      <a:pt x="147" y="1032"/>
                      <a:pt x="147" y="1032"/>
                    </a:cubicBezTo>
                    <a:cubicBezTo>
                      <a:pt x="147" y="1032"/>
                      <a:pt x="147" y="1033"/>
                      <a:pt x="147" y="1033"/>
                    </a:cubicBezTo>
                    <a:cubicBezTo>
                      <a:pt x="147" y="1033"/>
                      <a:pt x="147" y="1034"/>
                      <a:pt x="147" y="1034"/>
                    </a:cubicBezTo>
                    <a:cubicBezTo>
                      <a:pt x="147" y="1034"/>
                      <a:pt x="148" y="1035"/>
                      <a:pt x="148" y="1036"/>
                    </a:cubicBezTo>
                    <a:cubicBezTo>
                      <a:pt x="148" y="1038"/>
                      <a:pt x="150" y="1040"/>
                      <a:pt x="151" y="1042"/>
                    </a:cubicBezTo>
                    <a:cubicBezTo>
                      <a:pt x="152" y="1043"/>
                      <a:pt x="153" y="1043"/>
                      <a:pt x="153" y="1044"/>
                    </a:cubicBezTo>
                    <a:cubicBezTo>
                      <a:pt x="154" y="1045"/>
                      <a:pt x="155" y="1045"/>
                      <a:pt x="155" y="1046"/>
                    </a:cubicBezTo>
                    <a:cubicBezTo>
                      <a:pt x="155" y="1046"/>
                      <a:pt x="155" y="1046"/>
                      <a:pt x="155" y="1046"/>
                    </a:cubicBezTo>
                    <a:cubicBezTo>
                      <a:pt x="151" y="1047"/>
                      <a:pt x="150" y="1050"/>
                      <a:pt x="151" y="1054"/>
                    </a:cubicBezTo>
                    <a:cubicBezTo>
                      <a:pt x="152" y="1055"/>
                      <a:pt x="153" y="1056"/>
                      <a:pt x="154" y="1056"/>
                    </a:cubicBezTo>
                    <a:cubicBezTo>
                      <a:pt x="154" y="1056"/>
                      <a:pt x="151" y="1056"/>
                      <a:pt x="151" y="1056"/>
                    </a:cubicBezTo>
                    <a:cubicBezTo>
                      <a:pt x="151" y="1058"/>
                      <a:pt x="151" y="1058"/>
                      <a:pt x="151" y="1058"/>
                    </a:cubicBezTo>
                    <a:cubicBezTo>
                      <a:pt x="149" y="1064"/>
                      <a:pt x="153" y="1067"/>
                      <a:pt x="155" y="1070"/>
                    </a:cubicBezTo>
                    <a:cubicBezTo>
                      <a:pt x="156" y="1070"/>
                      <a:pt x="156" y="1071"/>
                      <a:pt x="157" y="1072"/>
                    </a:cubicBezTo>
                    <a:cubicBezTo>
                      <a:pt x="157" y="1072"/>
                      <a:pt x="158" y="1073"/>
                      <a:pt x="158" y="1074"/>
                    </a:cubicBezTo>
                    <a:cubicBezTo>
                      <a:pt x="159" y="1074"/>
                      <a:pt x="159" y="1074"/>
                      <a:pt x="159" y="1074"/>
                    </a:cubicBezTo>
                    <a:cubicBezTo>
                      <a:pt x="159" y="1074"/>
                      <a:pt x="159" y="1074"/>
                      <a:pt x="159" y="1075"/>
                    </a:cubicBezTo>
                    <a:cubicBezTo>
                      <a:pt x="159" y="1075"/>
                      <a:pt x="159" y="1075"/>
                      <a:pt x="159" y="1075"/>
                    </a:cubicBezTo>
                    <a:cubicBezTo>
                      <a:pt x="159" y="1076"/>
                      <a:pt x="159" y="1077"/>
                      <a:pt x="159" y="1078"/>
                    </a:cubicBezTo>
                    <a:cubicBezTo>
                      <a:pt x="159" y="1079"/>
                      <a:pt x="159" y="1079"/>
                      <a:pt x="159" y="1079"/>
                    </a:cubicBezTo>
                    <a:cubicBezTo>
                      <a:pt x="160" y="1079"/>
                      <a:pt x="160" y="1079"/>
                      <a:pt x="160" y="1079"/>
                    </a:cubicBezTo>
                    <a:cubicBezTo>
                      <a:pt x="160" y="1079"/>
                      <a:pt x="161" y="1080"/>
                      <a:pt x="161" y="1080"/>
                    </a:cubicBezTo>
                    <a:cubicBezTo>
                      <a:pt x="161" y="1080"/>
                      <a:pt x="161" y="1080"/>
                      <a:pt x="161" y="1081"/>
                    </a:cubicBezTo>
                    <a:cubicBezTo>
                      <a:pt x="160" y="1082"/>
                      <a:pt x="160" y="1083"/>
                      <a:pt x="160" y="1084"/>
                    </a:cubicBezTo>
                    <a:cubicBezTo>
                      <a:pt x="160" y="1086"/>
                      <a:pt x="160" y="1087"/>
                      <a:pt x="160" y="1089"/>
                    </a:cubicBezTo>
                    <a:cubicBezTo>
                      <a:pt x="160" y="1090"/>
                      <a:pt x="160" y="1090"/>
                      <a:pt x="160" y="1090"/>
                    </a:cubicBezTo>
                    <a:cubicBezTo>
                      <a:pt x="160" y="1091"/>
                      <a:pt x="160" y="1091"/>
                      <a:pt x="160" y="1091"/>
                    </a:cubicBezTo>
                    <a:cubicBezTo>
                      <a:pt x="160" y="1093"/>
                      <a:pt x="160" y="1096"/>
                      <a:pt x="162" y="1098"/>
                    </a:cubicBezTo>
                    <a:cubicBezTo>
                      <a:pt x="162" y="1098"/>
                      <a:pt x="163" y="1098"/>
                      <a:pt x="163" y="1098"/>
                    </a:cubicBezTo>
                    <a:cubicBezTo>
                      <a:pt x="164" y="1099"/>
                      <a:pt x="164" y="1099"/>
                      <a:pt x="164" y="1099"/>
                    </a:cubicBezTo>
                    <a:cubicBezTo>
                      <a:pt x="164" y="1099"/>
                      <a:pt x="164" y="1099"/>
                      <a:pt x="164" y="1100"/>
                    </a:cubicBezTo>
                    <a:cubicBezTo>
                      <a:pt x="164" y="1100"/>
                      <a:pt x="165" y="1101"/>
                      <a:pt x="166" y="1102"/>
                    </a:cubicBezTo>
                    <a:cubicBezTo>
                      <a:pt x="165" y="1103"/>
                      <a:pt x="165" y="1103"/>
                      <a:pt x="165" y="1103"/>
                    </a:cubicBezTo>
                    <a:cubicBezTo>
                      <a:pt x="165" y="1103"/>
                      <a:pt x="165" y="1104"/>
                      <a:pt x="165" y="1104"/>
                    </a:cubicBezTo>
                    <a:cubicBezTo>
                      <a:pt x="164" y="1105"/>
                      <a:pt x="163" y="1106"/>
                      <a:pt x="164" y="1108"/>
                    </a:cubicBezTo>
                    <a:cubicBezTo>
                      <a:pt x="164" y="1108"/>
                      <a:pt x="164" y="1109"/>
                      <a:pt x="164" y="1109"/>
                    </a:cubicBezTo>
                    <a:cubicBezTo>
                      <a:pt x="164" y="1109"/>
                      <a:pt x="163" y="1109"/>
                      <a:pt x="163" y="1109"/>
                    </a:cubicBezTo>
                    <a:cubicBezTo>
                      <a:pt x="161" y="1109"/>
                      <a:pt x="161" y="1110"/>
                      <a:pt x="160" y="1111"/>
                    </a:cubicBezTo>
                    <a:cubicBezTo>
                      <a:pt x="159" y="1112"/>
                      <a:pt x="159" y="1113"/>
                      <a:pt x="159" y="1114"/>
                    </a:cubicBezTo>
                    <a:cubicBezTo>
                      <a:pt x="159" y="1114"/>
                      <a:pt x="159" y="1113"/>
                      <a:pt x="158" y="1113"/>
                    </a:cubicBezTo>
                    <a:cubicBezTo>
                      <a:pt x="158" y="1113"/>
                      <a:pt x="158" y="1113"/>
                      <a:pt x="158" y="1112"/>
                    </a:cubicBezTo>
                    <a:cubicBezTo>
                      <a:pt x="158" y="1112"/>
                      <a:pt x="157" y="1111"/>
                      <a:pt x="156" y="1110"/>
                    </a:cubicBezTo>
                    <a:cubicBezTo>
                      <a:pt x="155" y="1109"/>
                      <a:pt x="155" y="1109"/>
                      <a:pt x="154" y="1109"/>
                    </a:cubicBezTo>
                    <a:cubicBezTo>
                      <a:pt x="153" y="1108"/>
                      <a:pt x="153" y="1108"/>
                      <a:pt x="153" y="1108"/>
                    </a:cubicBezTo>
                    <a:cubicBezTo>
                      <a:pt x="153" y="1108"/>
                      <a:pt x="152" y="1108"/>
                      <a:pt x="151" y="1108"/>
                    </a:cubicBezTo>
                    <a:cubicBezTo>
                      <a:pt x="150" y="1108"/>
                      <a:pt x="149" y="1109"/>
                      <a:pt x="148" y="1110"/>
                    </a:cubicBezTo>
                    <a:cubicBezTo>
                      <a:pt x="148" y="1111"/>
                      <a:pt x="148" y="1111"/>
                      <a:pt x="148" y="1111"/>
                    </a:cubicBezTo>
                    <a:cubicBezTo>
                      <a:pt x="147" y="1111"/>
                      <a:pt x="147" y="1111"/>
                      <a:pt x="147" y="1111"/>
                    </a:cubicBezTo>
                    <a:cubicBezTo>
                      <a:pt x="147" y="1111"/>
                      <a:pt x="146" y="1111"/>
                      <a:pt x="146" y="1110"/>
                    </a:cubicBezTo>
                    <a:cubicBezTo>
                      <a:pt x="146" y="1110"/>
                      <a:pt x="146" y="1109"/>
                      <a:pt x="146" y="1108"/>
                    </a:cubicBezTo>
                    <a:cubicBezTo>
                      <a:pt x="145" y="1106"/>
                      <a:pt x="144" y="1106"/>
                      <a:pt x="143" y="1106"/>
                    </a:cubicBezTo>
                    <a:cubicBezTo>
                      <a:pt x="142" y="1105"/>
                      <a:pt x="142" y="1104"/>
                      <a:pt x="140" y="1104"/>
                    </a:cubicBezTo>
                    <a:cubicBezTo>
                      <a:pt x="140" y="1104"/>
                      <a:pt x="140" y="1104"/>
                      <a:pt x="140" y="1104"/>
                    </a:cubicBezTo>
                    <a:cubicBezTo>
                      <a:pt x="139" y="1104"/>
                      <a:pt x="139" y="1104"/>
                      <a:pt x="139" y="1104"/>
                    </a:cubicBezTo>
                    <a:cubicBezTo>
                      <a:pt x="140" y="1104"/>
                      <a:pt x="141" y="1103"/>
                      <a:pt x="141" y="1101"/>
                    </a:cubicBezTo>
                    <a:cubicBezTo>
                      <a:pt x="141" y="1100"/>
                      <a:pt x="141" y="1100"/>
                      <a:pt x="141" y="1100"/>
                    </a:cubicBezTo>
                    <a:cubicBezTo>
                      <a:pt x="142" y="1099"/>
                      <a:pt x="144" y="1099"/>
                      <a:pt x="144" y="1097"/>
                    </a:cubicBezTo>
                    <a:cubicBezTo>
                      <a:pt x="145" y="1095"/>
                      <a:pt x="144" y="1092"/>
                      <a:pt x="141" y="1091"/>
                    </a:cubicBezTo>
                    <a:cubicBezTo>
                      <a:pt x="141" y="1090"/>
                      <a:pt x="140" y="1090"/>
                      <a:pt x="140" y="1090"/>
                    </a:cubicBezTo>
                    <a:cubicBezTo>
                      <a:pt x="139" y="1090"/>
                      <a:pt x="139" y="1089"/>
                      <a:pt x="138" y="1089"/>
                    </a:cubicBezTo>
                    <a:cubicBezTo>
                      <a:pt x="138" y="1089"/>
                      <a:pt x="137" y="1089"/>
                      <a:pt x="137" y="1089"/>
                    </a:cubicBezTo>
                    <a:cubicBezTo>
                      <a:pt x="135" y="1089"/>
                      <a:pt x="134" y="1090"/>
                      <a:pt x="133" y="1092"/>
                    </a:cubicBezTo>
                    <a:cubicBezTo>
                      <a:pt x="132" y="1093"/>
                      <a:pt x="131" y="1093"/>
                      <a:pt x="131" y="1094"/>
                    </a:cubicBezTo>
                    <a:cubicBezTo>
                      <a:pt x="131" y="1095"/>
                      <a:pt x="130" y="1096"/>
                      <a:pt x="131" y="1098"/>
                    </a:cubicBezTo>
                    <a:cubicBezTo>
                      <a:pt x="132" y="1098"/>
                      <a:pt x="132" y="1099"/>
                      <a:pt x="133" y="1099"/>
                    </a:cubicBezTo>
                    <a:cubicBezTo>
                      <a:pt x="133" y="1100"/>
                      <a:pt x="133" y="1100"/>
                      <a:pt x="134" y="1101"/>
                    </a:cubicBezTo>
                    <a:cubicBezTo>
                      <a:pt x="134" y="1101"/>
                      <a:pt x="134" y="1102"/>
                      <a:pt x="134" y="1102"/>
                    </a:cubicBezTo>
                    <a:cubicBezTo>
                      <a:pt x="134" y="1102"/>
                      <a:pt x="133" y="1102"/>
                      <a:pt x="133" y="1102"/>
                    </a:cubicBezTo>
                    <a:cubicBezTo>
                      <a:pt x="132" y="1102"/>
                      <a:pt x="132" y="1102"/>
                      <a:pt x="132" y="1102"/>
                    </a:cubicBezTo>
                    <a:cubicBezTo>
                      <a:pt x="132" y="1102"/>
                      <a:pt x="132" y="1102"/>
                      <a:pt x="131" y="1102"/>
                    </a:cubicBezTo>
                    <a:cubicBezTo>
                      <a:pt x="131" y="1102"/>
                      <a:pt x="131" y="1102"/>
                      <a:pt x="131" y="1102"/>
                    </a:cubicBezTo>
                    <a:cubicBezTo>
                      <a:pt x="130" y="1102"/>
                      <a:pt x="130" y="1102"/>
                      <a:pt x="129" y="1102"/>
                    </a:cubicBezTo>
                    <a:cubicBezTo>
                      <a:pt x="128" y="1102"/>
                      <a:pt x="127" y="1102"/>
                      <a:pt x="126" y="1103"/>
                    </a:cubicBezTo>
                    <a:cubicBezTo>
                      <a:pt x="125" y="1104"/>
                      <a:pt x="125" y="1104"/>
                      <a:pt x="124" y="1104"/>
                    </a:cubicBezTo>
                    <a:cubicBezTo>
                      <a:pt x="123" y="1104"/>
                      <a:pt x="123" y="1104"/>
                      <a:pt x="123" y="1104"/>
                    </a:cubicBezTo>
                    <a:cubicBezTo>
                      <a:pt x="122" y="1104"/>
                      <a:pt x="122" y="1104"/>
                      <a:pt x="121" y="1105"/>
                    </a:cubicBezTo>
                    <a:cubicBezTo>
                      <a:pt x="121" y="1105"/>
                      <a:pt x="120" y="1106"/>
                      <a:pt x="120" y="1107"/>
                    </a:cubicBezTo>
                    <a:cubicBezTo>
                      <a:pt x="121" y="1110"/>
                      <a:pt x="124" y="1110"/>
                      <a:pt x="125" y="1110"/>
                    </a:cubicBezTo>
                    <a:cubicBezTo>
                      <a:pt x="125" y="1111"/>
                      <a:pt x="125" y="1111"/>
                      <a:pt x="125" y="1111"/>
                    </a:cubicBezTo>
                    <a:cubicBezTo>
                      <a:pt x="126" y="1111"/>
                      <a:pt x="126" y="1111"/>
                      <a:pt x="126" y="1111"/>
                    </a:cubicBezTo>
                    <a:cubicBezTo>
                      <a:pt x="126" y="1111"/>
                      <a:pt x="125" y="1111"/>
                      <a:pt x="125" y="1111"/>
                    </a:cubicBezTo>
                    <a:cubicBezTo>
                      <a:pt x="125" y="1111"/>
                      <a:pt x="125" y="1111"/>
                      <a:pt x="125" y="1111"/>
                    </a:cubicBezTo>
                    <a:cubicBezTo>
                      <a:pt x="124" y="1111"/>
                      <a:pt x="123" y="1111"/>
                      <a:pt x="122" y="1112"/>
                    </a:cubicBezTo>
                    <a:cubicBezTo>
                      <a:pt x="122" y="1112"/>
                      <a:pt x="122" y="1111"/>
                      <a:pt x="122" y="1111"/>
                    </a:cubicBezTo>
                    <a:cubicBezTo>
                      <a:pt x="121" y="1111"/>
                      <a:pt x="121" y="1111"/>
                      <a:pt x="121" y="1110"/>
                    </a:cubicBezTo>
                    <a:cubicBezTo>
                      <a:pt x="121" y="1109"/>
                      <a:pt x="120" y="1108"/>
                      <a:pt x="118" y="1107"/>
                    </a:cubicBezTo>
                    <a:cubicBezTo>
                      <a:pt x="117" y="1107"/>
                      <a:pt x="117" y="1107"/>
                      <a:pt x="117" y="1107"/>
                    </a:cubicBezTo>
                    <a:cubicBezTo>
                      <a:pt x="117" y="1107"/>
                      <a:pt x="117" y="1107"/>
                      <a:pt x="117" y="1107"/>
                    </a:cubicBezTo>
                    <a:cubicBezTo>
                      <a:pt x="115" y="1107"/>
                      <a:pt x="113" y="1110"/>
                      <a:pt x="113" y="1112"/>
                    </a:cubicBezTo>
                    <a:cubicBezTo>
                      <a:pt x="113" y="1113"/>
                      <a:pt x="113" y="1114"/>
                      <a:pt x="114" y="1115"/>
                    </a:cubicBezTo>
                    <a:cubicBezTo>
                      <a:pt x="114" y="1115"/>
                      <a:pt x="115" y="1115"/>
                      <a:pt x="115" y="1115"/>
                    </a:cubicBezTo>
                    <a:cubicBezTo>
                      <a:pt x="116" y="1117"/>
                      <a:pt x="117" y="1118"/>
                      <a:pt x="119" y="1118"/>
                    </a:cubicBezTo>
                    <a:cubicBezTo>
                      <a:pt x="119" y="1118"/>
                      <a:pt x="119" y="1118"/>
                      <a:pt x="119" y="1118"/>
                    </a:cubicBezTo>
                    <a:cubicBezTo>
                      <a:pt x="120" y="1118"/>
                      <a:pt x="121" y="1118"/>
                      <a:pt x="121" y="1117"/>
                    </a:cubicBezTo>
                    <a:cubicBezTo>
                      <a:pt x="122" y="1118"/>
                      <a:pt x="122" y="1118"/>
                      <a:pt x="123" y="1118"/>
                    </a:cubicBezTo>
                    <a:cubicBezTo>
                      <a:pt x="124" y="1118"/>
                      <a:pt x="124" y="1118"/>
                      <a:pt x="124" y="1118"/>
                    </a:cubicBezTo>
                    <a:cubicBezTo>
                      <a:pt x="125" y="1118"/>
                      <a:pt x="126" y="1118"/>
                      <a:pt x="126" y="1118"/>
                    </a:cubicBezTo>
                    <a:cubicBezTo>
                      <a:pt x="126" y="1118"/>
                      <a:pt x="127" y="1119"/>
                      <a:pt x="127" y="1119"/>
                    </a:cubicBezTo>
                    <a:cubicBezTo>
                      <a:pt x="128" y="1121"/>
                      <a:pt x="129" y="1122"/>
                      <a:pt x="130" y="1122"/>
                    </a:cubicBezTo>
                    <a:cubicBezTo>
                      <a:pt x="131" y="1123"/>
                      <a:pt x="131" y="1123"/>
                      <a:pt x="131" y="1123"/>
                    </a:cubicBezTo>
                    <a:cubicBezTo>
                      <a:pt x="131" y="1123"/>
                      <a:pt x="131" y="1123"/>
                      <a:pt x="131" y="1123"/>
                    </a:cubicBezTo>
                    <a:cubicBezTo>
                      <a:pt x="132" y="1124"/>
                      <a:pt x="133" y="1125"/>
                      <a:pt x="134" y="1125"/>
                    </a:cubicBezTo>
                    <a:cubicBezTo>
                      <a:pt x="135" y="1125"/>
                      <a:pt x="136" y="1125"/>
                      <a:pt x="137" y="1124"/>
                    </a:cubicBezTo>
                    <a:cubicBezTo>
                      <a:pt x="137" y="1124"/>
                      <a:pt x="137" y="1124"/>
                      <a:pt x="137" y="1124"/>
                    </a:cubicBezTo>
                    <a:cubicBezTo>
                      <a:pt x="138" y="1124"/>
                      <a:pt x="138" y="1124"/>
                      <a:pt x="138" y="1124"/>
                    </a:cubicBezTo>
                    <a:cubicBezTo>
                      <a:pt x="137" y="1124"/>
                      <a:pt x="137" y="1125"/>
                      <a:pt x="136" y="1126"/>
                    </a:cubicBezTo>
                    <a:cubicBezTo>
                      <a:pt x="136" y="1127"/>
                      <a:pt x="136" y="1129"/>
                      <a:pt x="137" y="1130"/>
                    </a:cubicBezTo>
                    <a:cubicBezTo>
                      <a:pt x="138" y="1131"/>
                      <a:pt x="140" y="1131"/>
                      <a:pt x="141" y="1131"/>
                    </a:cubicBezTo>
                    <a:cubicBezTo>
                      <a:pt x="141" y="1131"/>
                      <a:pt x="141" y="1131"/>
                      <a:pt x="141" y="1131"/>
                    </a:cubicBezTo>
                    <a:cubicBezTo>
                      <a:pt x="141" y="1132"/>
                      <a:pt x="141" y="1132"/>
                      <a:pt x="141" y="1133"/>
                    </a:cubicBezTo>
                    <a:cubicBezTo>
                      <a:pt x="141" y="1133"/>
                      <a:pt x="141" y="1133"/>
                      <a:pt x="141" y="1133"/>
                    </a:cubicBezTo>
                    <a:cubicBezTo>
                      <a:pt x="139" y="1133"/>
                      <a:pt x="139" y="1133"/>
                      <a:pt x="139" y="1133"/>
                    </a:cubicBezTo>
                    <a:cubicBezTo>
                      <a:pt x="139" y="1135"/>
                      <a:pt x="139" y="1135"/>
                      <a:pt x="139" y="1135"/>
                    </a:cubicBezTo>
                    <a:cubicBezTo>
                      <a:pt x="138" y="1136"/>
                      <a:pt x="138" y="1136"/>
                      <a:pt x="138" y="1136"/>
                    </a:cubicBezTo>
                    <a:cubicBezTo>
                      <a:pt x="136" y="1137"/>
                      <a:pt x="135" y="1140"/>
                      <a:pt x="136" y="1142"/>
                    </a:cubicBezTo>
                    <a:cubicBezTo>
                      <a:pt x="136" y="1143"/>
                      <a:pt x="137" y="1145"/>
                      <a:pt x="140" y="1145"/>
                    </a:cubicBezTo>
                    <a:cubicBezTo>
                      <a:pt x="140" y="1145"/>
                      <a:pt x="140" y="1145"/>
                      <a:pt x="140" y="1145"/>
                    </a:cubicBezTo>
                    <a:cubicBezTo>
                      <a:pt x="140" y="1145"/>
                      <a:pt x="140" y="1146"/>
                      <a:pt x="140" y="1148"/>
                    </a:cubicBezTo>
                    <a:cubicBezTo>
                      <a:pt x="140" y="1148"/>
                      <a:pt x="140" y="1148"/>
                      <a:pt x="140" y="1149"/>
                    </a:cubicBezTo>
                    <a:cubicBezTo>
                      <a:pt x="140" y="1148"/>
                      <a:pt x="140" y="1148"/>
                      <a:pt x="140" y="1148"/>
                    </a:cubicBezTo>
                    <a:cubicBezTo>
                      <a:pt x="139" y="1148"/>
                      <a:pt x="138" y="1149"/>
                      <a:pt x="137" y="1149"/>
                    </a:cubicBezTo>
                    <a:cubicBezTo>
                      <a:pt x="136" y="1150"/>
                      <a:pt x="136" y="1152"/>
                      <a:pt x="136" y="1153"/>
                    </a:cubicBezTo>
                    <a:cubicBezTo>
                      <a:pt x="136" y="1153"/>
                      <a:pt x="135" y="1157"/>
                      <a:pt x="136" y="1159"/>
                    </a:cubicBezTo>
                    <a:cubicBezTo>
                      <a:pt x="135" y="1160"/>
                      <a:pt x="135" y="1160"/>
                      <a:pt x="134" y="1161"/>
                    </a:cubicBezTo>
                    <a:cubicBezTo>
                      <a:pt x="133" y="1162"/>
                      <a:pt x="133" y="1163"/>
                      <a:pt x="133" y="1164"/>
                    </a:cubicBezTo>
                    <a:cubicBezTo>
                      <a:pt x="133" y="1164"/>
                      <a:pt x="133" y="1165"/>
                      <a:pt x="133" y="1165"/>
                    </a:cubicBezTo>
                    <a:cubicBezTo>
                      <a:pt x="133" y="1165"/>
                      <a:pt x="133" y="1166"/>
                      <a:pt x="132" y="1166"/>
                    </a:cubicBezTo>
                    <a:cubicBezTo>
                      <a:pt x="131" y="1167"/>
                      <a:pt x="130" y="1169"/>
                      <a:pt x="131" y="1171"/>
                    </a:cubicBezTo>
                    <a:cubicBezTo>
                      <a:pt x="131" y="1173"/>
                      <a:pt x="131" y="1173"/>
                      <a:pt x="131" y="1173"/>
                    </a:cubicBezTo>
                    <a:cubicBezTo>
                      <a:pt x="133" y="1173"/>
                      <a:pt x="133" y="1173"/>
                      <a:pt x="133" y="1173"/>
                    </a:cubicBezTo>
                    <a:cubicBezTo>
                      <a:pt x="134" y="1174"/>
                      <a:pt x="136" y="1174"/>
                      <a:pt x="137" y="1174"/>
                    </a:cubicBezTo>
                    <a:cubicBezTo>
                      <a:pt x="138" y="1174"/>
                      <a:pt x="138" y="1174"/>
                      <a:pt x="138" y="1174"/>
                    </a:cubicBezTo>
                    <a:cubicBezTo>
                      <a:pt x="138" y="1174"/>
                      <a:pt x="139" y="1174"/>
                      <a:pt x="139" y="1174"/>
                    </a:cubicBezTo>
                    <a:cubicBezTo>
                      <a:pt x="139" y="1174"/>
                      <a:pt x="139" y="1175"/>
                      <a:pt x="139" y="1176"/>
                    </a:cubicBezTo>
                    <a:cubicBezTo>
                      <a:pt x="138" y="1176"/>
                      <a:pt x="138" y="1176"/>
                      <a:pt x="137" y="1176"/>
                    </a:cubicBezTo>
                    <a:cubicBezTo>
                      <a:pt x="136" y="1177"/>
                      <a:pt x="136" y="1178"/>
                      <a:pt x="136" y="1178"/>
                    </a:cubicBezTo>
                    <a:cubicBezTo>
                      <a:pt x="136" y="1178"/>
                      <a:pt x="136" y="1179"/>
                      <a:pt x="136" y="1179"/>
                    </a:cubicBezTo>
                    <a:cubicBezTo>
                      <a:pt x="135" y="1179"/>
                      <a:pt x="135" y="1179"/>
                      <a:pt x="135" y="1179"/>
                    </a:cubicBezTo>
                    <a:cubicBezTo>
                      <a:pt x="135" y="1179"/>
                      <a:pt x="135" y="1179"/>
                      <a:pt x="134" y="1179"/>
                    </a:cubicBezTo>
                    <a:cubicBezTo>
                      <a:pt x="134" y="1179"/>
                      <a:pt x="134" y="1179"/>
                      <a:pt x="133" y="1179"/>
                    </a:cubicBezTo>
                    <a:cubicBezTo>
                      <a:pt x="131" y="1179"/>
                      <a:pt x="129" y="1182"/>
                      <a:pt x="128" y="1184"/>
                    </a:cubicBezTo>
                    <a:cubicBezTo>
                      <a:pt x="127" y="1184"/>
                      <a:pt x="127" y="1185"/>
                      <a:pt x="127" y="1185"/>
                    </a:cubicBezTo>
                    <a:cubicBezTo>
                      <a:pt x="126" y="1186"/>
                      <a:pt x="126" y="1186"/>
                      <a:pt x="126" y="1186"/>
                    </a:cubicBezTo>
                    <a:cubicBezTo>
                      <a:pt x="126" y="1187"/>
                      <a:pt x="125" y="1188"/>
                      <a:pt x="125" y="1188"/>
                    </a:cubicBezTo>
                    <a:cubicBezTo>
                      <a:pt x="125" y="1188"/>
                      <a:pt x="124" y="1188"/>
                      <a:pt x="124" y="1189"/>
                    </a:cubicBezTo>
                    <a:cubicBezTo>
                      <a:pt x="123" y="1189"/>
                      <a:pt x="122" y="1189"/>
                      <a:pt x="121" y="1190"/>
                    </a:cubicBezTo>
                    <a:cubicBezTo>
                      <a:pt x="119" y="1193"/>
                      <a:pt x="120" y="1197"/>
                      <a:pt x="121" y="1199"/>
                    </a:cubicBezTo>
                    <a:cubicBezTo>
                      <a:pt x="122" y="1201"/>
                      <a:pt x="124" y="1203"/>
                      <a:pt x="126" y="1204"/>
                    </a:cubicBezTo>
                    <a:cubicBezTo>
                      <a:pt x="127" y="1204"/>
                      <a:pt x="127" y="1204"/>
                      <a:pt x="128" y="1205"/>
                    </a:cubicBezTo>
                    <a:cubicBezTo>
                      <a:pt x="128" y="1205"/>
                      <a:pt x="129" y="1206"/>
                      <a:pt x="130" y="1207"/>
                    </a:cubicBezTo>
                    <a:cubicBezTo>
                      <a:pt x="130" y="1208"/>
                      <a:pt x="130" y="1208"/>
                      <a:pt x="130" y="1208"/>
                    </a:cubicBezTo>
                    <a:cubicBezTo>
                      <a:pt x="131" y="1208"/>
                      <a:pt x="131" y="1210"/>
                      <a:pt x="133" y="1210"/>
                    </a:cubicBezTo>
                    <a:cubicBezTo>
                      <a:pt x="134" y="1210"/>
                      <a:pt x="134" y="1209"/>
                      <a:pt x="135" y="1209"/>
                    </a:cubicBezTo>
                    <a:cubicBezTo>
                      <a:pt x="137" y="1209"/>
                      <a:pt x="138" y="1207"/>
                      <a:pt x="139" y="1205"/>
                    </a:cubicBezTo>
                    <a:cubicBezTo>
                      <a:pt x="139" y="1203"/>
                      <a:pt x="138" y="1201"/>
                      <a:pt x="137" y="1200"/>
                    </a:cubicBezTo>
                    <a:cubicBezTo>
                      <a:pt x="136" y="1199"/>
                      <a:pt x="136" y="1199"/>
                      <a:pt x="135" y="1198"/>
                    </a:cubicBezTo>
                    <a:cubicBezTo>
                      <a:pt x="134" y="1198"/>
                      <a:pt x="134" y="1197"/>
                      <a:pt x="133" y="1196"/>
                    </a:cubicBezTo>
                    <a:cubicBezTo>
                      <a:pt x="133" y="1196"/>
                      <a:pt x="134" y="1196"/>
                      <a:pt x="134" y="1196"/>
                    </a:cubicBezTo>
                    <a:cubicBezTo>
                      <a:pt x="135" y="1196"/>
                      <a:pt x="136" y="1196"/>
                      <a:pt x="137" y="1196"/>
                    </a:cubicBezTo>
                    <a:cubicBezTo>
                      <a:pt x="138" y="1195"/>
                      <a:pt x="139" y="1195"/>
                      <a:pt x="140" y="1194"/>
                    </a:cubicBezTo>
                    <a:cubicBezTo>
                      <a:pt x="140" y="1195"/>
                      <a:pt x="140" y="1197"/>
                      <a:pt x="141" y="1197"/>
                    </a:cubicBezTo>
                    <a:cubicBezTo>
                      <a:pt x="142" y="1198"/>
                      <a:pt x="144" y="1199"/>
                      <a:pt x="145" y="1199"/>
                    </a:cubicBezTo>
                    <a:cubicBezTo>
                      <a:pt x="146" y="1199"/>
                      <a:pt x="147" y="1200"/>
                      <a:pt x="147" y="1200"/>
                    </a:cubicBezTo>
                    <a:cubicBezTo>
                      <a:pt x="147" y="1200"/>
                      <a:pt x="147" y="1201"/>
                      <a:pt x="147" y="1201"/>
                    </a:cubicBezTo>
                    <a:cubicBezTo>
                      <a:pt x="148" y="1202"/>
                      <a:pt x="149" y="1202"/>
                      <a:pt x="150" y="1203"/>
                    </a:cubicBezTo>
                    <a:cubicBezTo>
                      <a:pt x="152" y="1204"/>
                      <a:pt x="153" y="1204"/>
                      <a:pt x="155" y="1204"/>
                    </a:cubicBezTo>
                    <a:cubicBezTo>
                      <a:pt x="155" y="1204"/>
                      <a:pt x="155" y="1205"/>
                      <a:pt x="156" y="1205"/>
                    </a:cubicBezTo>
                    <a:cubicBezTo>
                      <a:pt x="157" y="1205"/>
                      <a:pt x="157" y="1205"/>
                      <a:pt x="158" y="1206"/>
                    </a:cubicBezTo>
                    <a:cubicBezTo>
                      <a:pt x="158" y="1206"/>
                      <a:pt x="159" y="1206"/>
                      <a:pt x="159" y="1206"/>
                    </a:cubicBezTo>
                    <a:cubicBezTo>
                      <a:pt x="159" y="1206"/>
                      <a:pt x="159" y="1206"/>
                      <a:pt x="160" y="1206"/>
                    </a:cubicBezTo>
                    <a:cubicBezTo>
                      <a:pt x="161" y="1206"/>
                      <a:pt x="162" y="1207"/>
                      <a:pt x="163" y="1207"/>
                    </a:cubicBezTo>
                    <a:cubicBezTo>
                      <a:pt x="164" y="1207"/>
                      <a:pt x="165" y="1206"/>
                      <a:pt x="165" y="1206"/>
                    </a:cubicBezTo>
                    <a:cubicBezTo>
                      <a:pt x="167" y="1205"/>
                      <a:pt x="167" y="1204"/>
                      <a:pt x="167" y="1202"/>
                    </a:cubicBezTo>
                    <a:cubicBezTo>
                      <a:pt x="167" y="1202"/>
                      <a:pt x="167" y="1202"/>
                      <a:pt x="167" y="1202"/>
                    </a:cubicBezTo>
                    <a:cubicBezTo>
                      <a:pt x="167" y="1202"/>
                      <a:pt x="168" y="1202"/>
                      <a:pt x="168" y="1202"/>
                    </a:cubicBezTo>
                    <a:cubicBezTo>
                      <a:pt x="169" y="1202"/>
                      <a:pt x="171" y="1203"/>
                      <a:pt x="171" y="1204"/>
                    </a:cubicBezTo>
                    <a:cubicBezTo>
                      <a:pt x="172" y="1204"/>
                      <a:pt x="172" y="1205"/>
                      <a:pt x="173" y="1205"/>
                    </a:cubicBezTo>
                    <a:cubicBezTo>
                      <a:pt x="173" y="1206"/>
                      <a:pt x="174" y="1206"/>
                      <a:pt x="174" y="1206"/>
                    </a:cubicBezTo>
                    <a:cubicBezTo>
                      <a:pt x="173" y="1206"/>
                      <a:pt x="173" y="1206"/>
                      <a:pt x="172" y="1206"/>
                    </a:cubicBezTo>
                    <a:cubicBezTo>
                      <a:pt x="172" y="1206"/>
                      <a:pt x="171" y="1206"/>
                      <a:pt x="170" y="1206"/>
                    </a:cubicBezTo>
                    <a:cubicBezTo>
                      <a:pt x="168" y="1207"/>
                      <a:pt x="167" y="1209"/>
                      <a:pt x="167" y="1211"/>
                    </a:cubicBezTo>
                    <a:cubicBezTo>
                      <a:pt x="167" y="1212"/>
                      <a:pt x="167" y="1213"/>
                      <a:pt x="168" y="1214"/>
                    </a:cubicBezTo>
                    <a:cubicBezTo>
                      <a:pt x="168" y="1214"/>
                      <a:pt x="168" y="1214"/>
                      <a:pt x="168" y="1214"/>
                    </a:cubicBezTo>
                    <a:cubicBezTo>
                      <a:pt x="168" y="1215"/>
                      <a:pt x="167" y="1217"/>
                      <a:pt x="169" y="1218"/>
                    </a:cubicBezTo>
                    <a:cubicBezTo>
                      <a:pt x="170" y="1219"/>
                      <a:pt x="171" y="1219"/>
                      <a:pt x="171" y="1219"/>
                    </a:cubicBezTo>
                    <a:cubicBezTo>
                      <a:pt x="171" y="1219"/>
                      <a:pt x="171" y="1219"/>
                      <a:pt x="171" y="1219"/>
                    </a:cubicBezTo>
                    <a:cubicBezTo>
                      <a:pt x="173" y="1219"/>
                      <a:pt x="175" y="1217"/>
                      <a:pt x="175" y="1216"/>
                    </a:cubicBezTo>
                    <a:cubicBezTo>
                      <a:pt x="176" y="1216"/>
                      <a:pt x="176" y="1216"/>
                      <a:pt x="176" y="1216"/>
                    </a:cubicBezTo>
                    <a:cubicBezTo>
                      <a:pt x="176" y="1215"/>
                      <a:pt x="176" y="1215"/>
                      <a:pt x="176" y="1215"/>
                    </a:cubicBezTo>
                    <a:cubicBezTo>
                      <a:pt x="177" y="1215"/>
                      <a:pt x="178" y="1214"/>
                      <a:pt x="179" y="1212"/>
                    </a:cubicBezTo>
                    <a:cubicBezTo>
                      <a:pt x="179" y="1211"/>
                      <a:pt x="179" y="1211"/>
                      <a:pt x="179" y="1210"/>
                    </a:cubicBezTo>
                    <a:cubicBezTo>
                      <a:pt x="179" y="1210"/>
                      <a:pt x="180" y="1211"/>
                      <a:pt x="181" y="1211"/>
                    </a:cubicBezTo>
                    <a:cubicBezTo>
                      <a:pt x="182" y="1211"/>
                      <a:pt x="183" y="1211"/>
                      <a:pt x="184" y="1212"/>
                    </a:cubicBezTo>
                    <a:cubicBezTo>
                      <a:pt x="184" y="1212"/>
                      <a:pt x="184" y="1212"/>
                      <a:pt x="184" y="1212"/>
                    </a:cubicBezTo>
                    <a:cubicBezTo>
                      <a:pt x="184" y="1213"/>
                      <a:pt x="182" y="1214"/>
                      <a:pt x="181" y="1214"/>
                    </a:cubicBezTo>
                    <a:cubicBezTo>
                      <a:pt x="181" y="1214"/>
                      <a:pt x="180" y="1215"/>
                      <a:pt x="179" y="1215"/>
                    </a:cubicBezTo>
                    <a:cubicBezTo>
                      <a:pt x="179" y="1215"/>
                      <a:pt x="179" y="1215"/>
                      <a:pt x="178" y="1216"/>
                    </a:cubicBezTo>
                    <a:cubicBezTo>
                      <a:pt x="176" y="1216"/>
                      <a:pt x="176" y="1218"/>
                      <a:pt x="175" y="1218"/>
                    </a:cubicBezTo>
                    <a:cubicBezTo>
                      <a:pt x="175" y="1219"/>
                      <a:pt x="175" y="1219"/>
                      <a:pt x="175" y="1219"/>
                    </a:cubicBezTo>
                    <a:cubicBezTo>
                      <a:pt x="174" y="1220"/>
                      <a:pt x="174" y="1220"/>
                      <a:pt x="174" y="1220"/>
                    </a:cubicBezTo>
                    <a:cubicBezTo>
                      <a:pt x="173" y="1221"/>
                      <a:pt x="171" y="1225"/>
                      <a:pt x="173" y="1228"/>
                    </a:cubicBezTo>
                    <a:cubicBezTo>
                      <a:pt x="173" y="1229"/>
                      <a:pt x="174" y="1229"/>
                      <a:pt x="174" y="1229"/>
                    </a:cubicBezTo>
                    <a:cubicBezTo>
                      <a:pt x="173" y="1230"/>
                      <a:pt x="173" y="1230"/>
                      <a:pt x="172" y="1231"/>
                    </a:cubicBezTo>
                    <a:cubicBezTo>
                      <a:pt x="171" y="1233"/>
                      <a:pt x="170" y="1237"/>
                      <a:pt x="171" y="1239"/>
                    </a:cubicBezTo>
                    <a:cubicBezTo>
                      <a:pt x="171" y="1239"/>
                      <a:pt x="171" y="1240"/>
                      <a:pt x="171" y="1240"/>
                    </a:cubicBezTo>
                    <a:cubicBezTo>
                      <a:pt x="171" y="1240"/>
                      <a:pt x="170" y="1239"/>
                      <a:pt x="169" y="1239"/>
                    </a:cubicBezTo>
                    <a:cubicBezTo>
                      <a:pt x="169" y="1239"/>
                      <a:pt x="168" y="1240"/>
                      <a:pt x="167" y="1240"/>
                    </a:cubicBezTo>
                    <a:cubicBezTo>
                      <a:pt x="166" y="1240"/>
                      <a:pt x="166" y="1240"/>
                      <a:pt x="166" y="1240"/>
                    </a:cubicBezTo>
                    <a:cubicBezTo>
                      <a:pt x="166" y="1241"/>
                      <a:pt x="166" y="1241"/>
                      <a:pt x="166" y="1241"/>
                    </a:cubicBezTo>
                    <a:cubicBezTo>
                      <a:pt x="166" y="1241"/>
                      <a:pt x="166" y="1242"/>
                      <a:pt x="166" y="1242"/>
                    </a:cubicBezTo>
                    <a:cubicBezTo>
                      <a:pt x="166" y="1241"/>
                      <a:pt x="166" y="1241"/>
                      <a:pt x="166" y="1240"/>
                    </a:cubicBezTo>
                    <a:cubicBezTo>
                      <a:pt x="166" y="1240"/>
                      <a:pt x="166" y="1240"/>
                      <a:pt x="166" y="1240"/>
                    </a:cubicBezTo>
                    <a:cubicBezTo>
                      <a:pt x="165" y="1238"/>
                      <a:pt x="165" y="1238"/>
                      <a:pt x="165" y="1238"/>
                    </a:cubicBezTo>
                    <a:cubicBezTo>
                      <a:pt x="164" y="1238"/>
                      <a:pt x="164" y="1238"/>
                      <a:pt x="164" y="1238"/>
                    </a:cubicBezTo>
                    <a:cubicBezTo>
                      <a:pt x="164" y="1237"/>
                      <a:pt x="164" y="1237"/>
                      <a:pt x="164" y="1236"/>
                    </a:cubicBezTo>
                    <a:cubicBezTo>
                      <a:pt x="163" y="1235"/>
                      <a:pt x="162" y="1234"/>
                      <a:pt x="160" y="1234"/>
                    </a:cubicBezTo>
                    <a:cubicBezTo>
                      <a:pt x="158" y="1234"/>
                      <a:pt x="154" y="1236"/>
                      <a:pt x="154" y="1239"/>
                    </a:cubicBezTo>
                    <a:cubicBezTo>
                      <a:pt x="154" y="1239"/>
                      <a:pt x="154" y="1241"/>
                      <a:pt x="156" y="1242"/>
                    </a:cubicBezTo>
                    <a:cubicBezTo>
                      <a:pt x="156" y="1243"/>
                      <a:pt x="156" y="1245"/>
                      <a:pt x="158" y="1246"/>
                    </a:cubicBezTo>
                    <a:cubicBezTo>
                      <a:pt x="158" y="1246"/>
                      <a:pt x="159" y="1246"/>
                      <a:pt x="159" y="1246"/>
                    </a:cubicBezTo>
                    <a:cubicBezTo>
                      <a:pt x="160" y="1246"/>
                      <a:pt x="160" y="1246"/>
                      <a:pt x="160" y="1246"/>
                    </a:cubicBezTo>
                    <a:cubicBezTo>
                      <a:pt x="160" y="1247"/>
                      <a:pt x="159" y="1248"/>
                      <a:pt x="159" y="1248"/>
                    </a:cubicBezTo>
                    <a:cubicBezTo>
                      <a:pt x="158" y="1248"/>
                      <a:pt x="157" y="1248"/>
                      <a:pt x="156" y="1248"/>
                    </a:cubicBezTo>
                    <a:cubicBezTo>
                      <a:pt x="153" y="1248"/>
                      <a:pt x="151" y="1249"/>
                      <a:pt x="151" y="1252"/>
                    </a:cubicBezTo>
                    <a:cubicBezTo>
                      <a:pt x="150" y="1255"/>
                      <a:pt x="152" y="1257"/>
                      <a:pt x="153" y="1258"/>
                    </a:cubicBezTo>
                    <a:cubicBezTo>
                      <a:pt x="153" y="1259"/>
                      <a:pt x="153" y="1259"/>
                      <a:pt x="154" y="1260"/>
                    </a:cubicBezTo>
                    <a:cubicBezTo>
                      <a:pt x="156" y="1262"/>
                      <a:pt x="157" y="1263"/>
                      <a:pt x="156" y="1264"/>
                    </a:cubicBezTo>
                    <a:cubicBezTo>
                      <a:pt x="154" y="1268"/>
                      <a:pt x="153" y="1270"/>
                      <a:pt x="157" y="1274"/>
                    </a:cubicBezTo>
                    <a:cubicBezTo>
                      <a:pt x="157" y="1274"/>
                      <a:pt x="158" y="1275"/>
                      <a:pt x="158" y="1276"/>
                    </a:cubicBezTo>
                    <a:cubicBezTo>
                      <a:pt x="159" y="1278"/>
                      <a:pt x="161" y="1280"/>
                      <a:pt x="164" y="1280"/>
                    </a:cubicBezTo>
                    <a:cubicBezTo>
                      <a:pt x="164" y="1280"/>
                      <a:pt x="164" y="1280"/>
                      <a:pt x="164" y="1280"/>
                    </a:cubicBezTo>
                    <a:cubicBezTo>
                      <a:pt x="165" y="1280"/>
                      <a:pt x="165" y="1280"/>
                      <a:pt x="166" y="1280"/>
                    </a:cubicBezTo>
                    <a:cubicBezTo>
                      <a:pt x="165" y="1280"/>
                      <a:pt x="164" y="1281"/>
                      <a:pt x="164" y="1281"/>
                    </a:cubicBezTo>
                    <a:cubicBezTo>
                      <a:pt x="163" y="1283"/>
                      <a:pt x="162" y="1284"/>
                      <a:pt x="162" y="1285"/>
                    </a:cubicBezTo>
                    <a:cubicBezTo>
                      <a:pt x="163" y="1288"/>
                      <a:pt x="167" y="1291"/>
                      <a:pt x="167" y="1291"/>
                    </a:cubicBezTo>
                    <a:cubicBezTo>
                      <a:pt x="168" y="1291"/>
                      <a:pt x="169" y="1291"/>
                      <a:pt x="170" y="1291"/>
                    </a:cubicBezTo>
                    <a:cubicBezTo>
                      <a:pt x="171" y="1291"/>
                      <a:pt x="171" y="1291"/>
                      <a:pt x="171" y="1291"/>
                    </a:cubicBezTo>
                    <a:cubicBezTo>
                      <a:pt x="170" y="1292"/>
                      <a:pt x="170" y="1292"/>
                      <a:pt x="170" y="1292"/>
                    </a:cubicBezTo>
                    <a:cubicBezTo>
                      <a:pt x="169" y="1292"/>
                      <a:pt x="168" y="1294"/>
                      <a:pt x="168" y="1295"/>
                    </a:cubicBezTo>
                    <a:cubicBezTo>
                      <a:pt x="167" y="1297"/>
                      <a:pt x="168" y="1299"/>
                      <a:pt x="169" y="1300"/>
                    </a:cubicBezTo>
                    <a:cubicBezTo>
                      <a:pt x="170" y="1301"/>
                      <a:pt x="172" y="1302"/>
                      <a:pt x="173" y="1302"/>
                    </a:cubicBezTo>
                    <a:cubicBezTo>
                      <a:pt x="174" y="1302"/>
                      <a:pt x="175" y="1302"/>
                      <a:pt x="176" y="1301"/>
                    </a:cubicBezTo>
                    <a:cubicBezTo>
                      <a:pt x="176" y="1302"/>
                      <a:pt x="176" y="1302"/>
                      <a:pt x="176" y="1302"/>
                    </a:cubicBezTo>
                    <a:cubicBezTo>
                      <a:pt x="176" y="1307"/>
                      <a:pt x="183" y="1310"/>
                      <a:pt x="185" y="1310"/>
                    </a:cubicBezTo>
                    <a:cubicBezTo>
                      <a:pt x="186" y="1311"/>
                      <a:pt x="187" y="1311"/>
                      <a:pt x="187" y="1312"/>
                    </a:cubicBezTo>
                    <a:cubicBezTo>
                      <a:pt x="187" y="1312"/>
                      <a:pt x="186" y="1312"/>
                      <a:pt x="186" y="1312"/>
                    </a:cubicBezTo>
                    <a:cubicBezTo>
                      <a:pt x="185" y="1311"/>
                      <a:pt x="185" y="1311"/>
                      <a:pt x="185" y="1311"/>
                    </a:cubicBezTo>
                    <a:cubicBezTo>
                      <a:pt x="184" y="1311"/>
                      <a:pt x="184" y="1311"/>
                      <a:pt x="183" y="1311"/>
                    </a:cubicBezTo>
                    <a:cubicBezTo>
                      <a:pt x="181" y="1311"/>
                      <a:pt x="179" y="1313"/>
                      <a:pt x="179" y="1314"/>
                    </a:cubicBezTo>
                    <a:cubicBezTo>
                      <a:pt x="177" y="1317"/>
                      <a:pt x="177" y="1317"/>
                      <a:pt x="177" y="1317"/>
                    </a:cubicBezTo>
                    <a:cubicBezTo>
                      <a:pt x="181" y="1318"/>
                      <a:pt x="181" y="1318"/>
                      <a:pt x="181" y="1318"/>
                    </a:cubicBezTo>
                    <a:cubicBezTo>
                      <a:pt x="181" y="1318"/>
                      <a:pt x="181" y="1318"/>
                      <a:pt x="181" y="1318"/>
                    </a:cubicBezTo>
                    <a:cubicBezTo>
                      <a:pt x="181" y="1319"/>
                      <a:pt x="182" y="1321"/>
                      <a:pt x="183" y="1322"/>
                    </a:cubicBezTo>
                    <a:cubicBezTo>
                      <a:pt x="184" y="1323"/>
                      <a:pt x="186" y="1323"/>
                      <a:pt x="187" y="1323"/>
                    </a:cubicBezTo>
                    <a:cubicBezTo>
                      <a:pt x="187" y="1323"/>
                      <a:pt x="188" y="1323"/>
                      <a:pt x="188" y="1323"/>
                    </a:cubicBezTo>
                    <a:cubicBezTo>
                      <a:pt x="188" y="1323"/>
                      <a:pt x="189" y="1323"/>
                      <a:pt x="189" y="1323"/>
                    </a:cubicBezTo>
                    <a:cubicBezTo>
                      <a:pt x="189" y="1323"/>
                      <a:pt x="189" y="1323"/>
                      <a:pt x="189" y="1323"/>
                    </a:cubicBezTo>
                    <a:cubicBezTo>
                      <a:pt x="189" y="1323"/>
                      <a:pt x="190" y="1324"/>
                      <a:pt x="191" y="1325"/>
                    </a:cubicBezTo>
                    <a:cubicBezTo>
                      <a:pt x="192" y="1326"/>
                      <a:pt x="193" y="1326"/>
                      <a:pt x="194" y="1326"/>
                    </a:cubicBezTo>
                    <a:cubicBezTo>
                      <a:pt x="195" y="1326"/>
                      <a:pt x="196" y="1326"/>
                      <a:pt x="196" y="1326"/>
                    </a:cubicBezTo>
                    <a:cubicBezTo>
                      <a:pt x="197" y="1326"/>
                      <a:pt x="197" y="1325"/>
                      <a:pt x="197" y="1325"/>
                    </a:cubicBezTo>
                    <a:cubicBezTo>
                      <a:pt x="198" y="1325"/>
                      <a:pt x="198" y="1326"/>
                      <a:pt x="198" y="1326"/>
                    </a:cubicBezTo>
                    <a:cubicBezTo>
                      <a:pt x="199" y="1326"/>
                      <a:pt x="200" y="1326"/>
                      <a:pt x="201" y="1326"/>
                    </a:cubicBezTo>
                    <a:cubicBezTo>
                      <a:pt x="202" y="1326"/>
                      <a:pt x="203" y="1326"/>
                      <a:pt x="204" y="1325"/>
                    </a:cubicBezTo>
                    <a:cubicBezTo>
                      <a:pt x="204" y="1325"/>
                      <a:pt x="204" y="1326"/>
                      <a:pt x="205" y="1327"/>
                    </a:cubicBezTo>
                    <a:cubicBezTo>
                      <a:pt x="205" y="1327"/>
                      <a:pt x="206" y="1328"/>
                      <a:pt x="209" y="1330"/>
                    </a:cubicBezTo>
                    <a:cubicBezTo>
                      <a:pt x="208" y="1330"/>
                      <a:pt x="208" y="1330"/>
                      <a:pt x="208" y="1330"/>
                    </a:cubicBezTo>
                    <a:cubicBezTo>
                      <a:pt x="207" y="1329"/>
                      <a:pt x="207" y="1329"/>
                      <a:pt x="206" y="1329"/>
                    </a:cubicBezTo>
                    <a:cubicBezTo>
                      <a:pt x="205" y="1329"/>
                      <a:pt x="205" y="1329"/>
                      <a:pt x="204" y="1329"/>
                    </a:cubicBezTo>
                    <a:cubicBezTo>
                      <a:pt x="204" y="1328"/>
                      <a:pt x="203" y="1327"/>
                      <a:pt x="202" y="1327"/>
                    </a:cubicBezTo>
                    <a:cubicBezTo>
                      <a:pt x="201" y="1327"/>
                      <a:pt x="201" y="1327"/>
                      <a:pt x="200" y="1327"/>
                    </a:cubicBezTo>
                    <a:cubicBezTo>
                      <a:pt x="200" y="1327"/>
                      <a:pt x="199" y="1327"/>
                      <a:pt x="199" y="1327"/>
                    </a:cubicBezTo>
                    <a:cubicBezTo>
                      <a:pt x="198" y="1327"/>
                      <a:pt x="198" y="1327"/>
                      <a:pt x="198" y="1327"/>
                    </a:cubicBezTo>
                    <a:cubicBezTo>
                      <a:pt x="198" y="1327"/>
                      <a:pt x="198" y="1327"/>
                      <a:pt x="198" y="1327"/>
                    </a:cubicBezTo>
                    <a:cubicBezTo>
                      <a:pt x="197" y="1327"/>
                      <a:pt x="197" y="1327"/>
                      <a:pt x="196" y="1327"/>
                    </a:cubicBezTo>
                    <a:cubicBezTo>
                      <a:pt x="194" y="1327"/>
                      <a:pt x="193" y="1328"/>
                      <a:pt x="193" y="1329"/>
                    </a:cubicBezTo>
                    <a:cubicBezTo>
                      <a:pt x="192" y="1330"/>
                      <a:pt x="192" y="1332"/>
                      <a:pt x="193" y="1333"/>
                    </a:cubicBezTo>
                    <a:cubicBezTo>
                      <a:pt x="193" y="1334"/>
                      <a:pt x="194" y="1335"/>
                      <a:pt x="194" y="1335"/>
                    </a:cubicBezTo>
                    <a:cubicBezTo>
                      <a:pt x="194" y="1335"/>
                      <a:pt x="194" y="1335"/>
                      <a:pt x="194" y="1335"/>
                    </a:cubicBezTo>
                    <a:cubicBezTo>
                      <a:pt x="194" y="1337"/>
                      <a:pt x="194" y="1339"/>
                      <a:pt x="194" y="1341"/>
                    </a:cubicBezTo>
                    <a:cubicBezTo>
                      <a:pt x="195" y="1344"/>
                      <a:pt x="197" y="1344"/>
                      <a:pt x="198" y="1344"/>
                    </a:cubicBezTo>
                    <a:cubicBezTo>
                      <a:pt x="199" y="1344"/>
                      <a:pt x="199" y="1344"/>
                      <a:pt x="200" y="1344"/>
                    </a:cubicBezTo>
                    <a:cubicBezTo>
                      <a:pt x="200" y="1344"/>
                      <a:pt x="200" y="1344"/>
                      <a:pt x="200" y="1344"/>
                    </a:cubicBezTo>
                    <a:cubicBezTo>
                      <a:pt x="200" y="1344"/>
                      <a:pt x="201" y="1345"/>
                      <a:pt x="201" y="1345"/>
                    </a:cubicBezTo>
                    <a:cubicBezTo>
                      <a:pt x="201" y="1345"/>
                      <a:pt x="201" y="1345"/>
                      <a:pt x="201" y="1345"/>
                    </a:cubicBezTo>
                    <a:cubicBezTo>
                      <a:pt x="200" y="1346"/>
                      <a:pt x="199" y="1346"/>
                      <a:pt x="198" y="1348"/>
                    </a:cubicBezTo>
                    <a:cubicBezTo>
                      <a:pt x="198" y="1348"/>
                      <a:pt x="198" y="1349"/>
                      <a:pt x="198" y="1351"/>
                    </a:cubicBezTo>
                    <a:cubicBezTo>
                      <a:pt x="199" y="1351"/>
                      <a:pt x="199" y="1351"/>
                      <a:pt x="199" y="1352"/>
                    </a:cubicBezTo>
                    <a:cubicBezTo>
                      <a:pt x="199" y="1352"/>
                      <a:pt x="199" y="1352"/>
                      <a:pt x="199" y="1352"/>
                    </a:cubicBezTo>
                    <a:cubicBezTo>
                      <a:pt x="199" y="1354"/>
                      <a:pt x="199" y="1355"/>
                      <a:pt x="200" y="1356"/>
                    </a:cubicBezTo>
                    <a:cubicBezTo>
                      <a:pt x="201" y="1357"/>
                      <a:pt x="202" y="1358"/>
                      <a:pt x="203" y="1358"/>
                    </a:cubicBezTo>
                    <a:cubicBezTo>
                      <a:pt x="203" y="1359"/>
                      <a:pt x="203" y="1360"/>
                      <a:pt x="204" y="1360"/>
                    </a:cubicBezTo>
                    <a:cubicBezTo>
                      <a:pt x="204" y="1361"/>
                      <a:pt x="205" y="1361"/>
                      <a:pt x="206" y="1361"/>
                    </a:cubicBezTo>
                    <a:cubicBezTo>
                      <a:pt x="207" y="1361"/>
                      <a:pt x="207" y="1361"/>
                      <a:pt x="207" y="1361"/>
                    </a:cubicBezTo>
                    <a:cubicBezTo>
                      <a:pt x="208" y="1362"/>
                      <a:pt x="209" y="1363"/>
                      <a:pt x="210" y="1363"/>
                    </a:cubicBezTo>
                    <a:cubicBezTo>
                      <a:pt x="211" y="1363"/>
                      <a:pt x="212" y="1363"/>
                      <a:pt x="213" y="1362"/>
                    </a:cubicBezTo>
                    <a:cubicBezTo>
                      <a:pt x="215" y="1360"/>
                      <a:pt x="214" y="1357"/>
                      <a:pt x="213" y="1356"/>
                    </a:cubicBezTo>
                    <a:cubicBezTo>
                      <a:pt x="213" y="1356"/>
                      <a:pt x="213" y="1356"/>
                      <a:pt x="213" y="1356"/>
                    </a:cubicBezTo>
                    <a:cubicBezTo>
                      <a:pt x="213" y="1356"/>
                      <a:pt x="214" y="1355"/>
                      <a:pt x="214" y="1355"/>
                    </a:cubicBezTo>
                    <a:cubicBezTo>
                      <a:pt x="215" y="1353"/>
                      <a:pt x="215" y="1352"/>
                      <a:pt x="214" y="1350"/>
                    </a:cubicBezTo>
                    <a:cubicBezTo>
                      <a:pt x="214" y="1349"/>
                      <a:pt x="214" y="1349"/>
                      <a:pt x="214" y="1349"/>
                    </a:cubicBezTo>
                    <a:cubicBezTo>
                      <a:pt x="214" y="1347"/>
                      <a:pt x="214" y="1347"/>
                      <a:pt x="214" y="1347"/>
                    </a:cubicBezTo>
                    <a:cubicBezTo>
                      <a:pt x="212" y="1347"/>
                      <a:pt x="212" y="1347"/>
                      <a:pt x="212" y="1347"/>
                    </a:cubicBezTo>
                    <a:cubicBezTo>
                      <a:pt x="212" y="1347"/>
                      <a:pt x="211" y="1347"/>
                      <a:pt x="211" y="1347"/>
                    </a:cubicBezTo>
                    <a:cubicBezTo>
                      <a:pt x="211" y="1347"/>
                      <a:pt x="211" y="1347"/>
                      <a:pt x="211" y="1347"/>
                    </a:cubicBezTo>
                    <a:cubicBezTo>
                      <a:pt x="211" y="1346"/>
                      <a:pt x="211" y="1346"/>
                      <a:pt x="211" y="1345"/>
                    </a:cubicBezTo>
                    <a:cubicBezTo>
                      <a:pt x="211" y="1345"/>
                      <a:pt x="212" y="1345"/>
                      <a:pt x="212" y="1345"/>
                    </a:cubicBezTo>
                    <a:cubicBezTo>
                      <a:pt x="214" y="1344"/>
                      <a:pt x="214" y="1343"/>
                      <a:pt x="214" y="1342"/>
                    </a:cubicBezTo>
                    <a:cubicBezTo>
                      <a:pt x="214" y="1342"/>
                      <a:pt x="214" y="1342"/>
                      <a:pt x="215" y="1341"/>
                    </a:cubicBezTo>
                    <a:cubicBezTo>
                      <a:pt x="215" y="1341"/>
                      <a:pt x="216" y="1340"/>
                      <a:pt x="217" y="1339"/>
                    </a:cubicBezTo>
                    <a:cubicBezTo>
                      <a:pt x="218" y="1338"/>
                      <a:pt x="218" y="1336"/>
                      <a:pt x="217" y="1335"/>
                    </a:cubicBezTo>
                    <a:cubicBezTo>
                      <a:pt x="217" y="1334"/>
                      <a:pt x="216" y="1334"/>
                      <a:pt x="216" y="1333"/>
                    </a:cubicBezTo>
                    <a:cubicBezTo>
                      <a:pt x="216" y="1333"/>
                      <a:pt x="217" y="1333"/>
                      <a:pt x="218" y="1333"/>
                    </a:cubicBezTo>
                    <a:cubicBezTo>
                      <a:pt x="218" y="1334"/>
                      <a:pt x="218" y="1335"/>
                      <a:pt x="218" y="1336"/>
                    </a:cubicBezTo>
                    <a:cubicBezTo>
                      <a:pt x="218" y="1339"/>
                      <a:pt x="222" y="1340"/>
                      <a:pt x="224" y="1340"/>
                    </a:cubicBezTo>
                    <a:cubicBezTo>
                      <a:pt x="225" y="1341"/>
                      <a:pt x="225" y="1341"/>
                      <a:pt x="226" y="1342"/>
                    </a:cubicBezTo>
                    <a:cubicBezTo>
                      <a:pt x="226" y="1342"/>
                      <a:pt x="227" y="1343"/>
                      <a:pt x="228" y="1343"/>
                    </a:cubicBezTo>
                    <a:cubicBezTo>
                      <a:pt x="228" y="1343"/>
                      <a:pt x="228" y="1343"/>
                      <a:pt x="228" y="1343"/>
                    </a:cubicBezTo>
                    <a:cubicBezTo>
                      <a:pt x="227" y="1344"/>
                      <a:pt x="225" y="1344"/>
                      <a:pt x="224" y="1346"/>
                    </a:cubicBezTo>
                    <a:cubicBezTo>
                      <a:pt x="224" y="1346"/>
                      <a:pt x="223" y="1347"/>
                      <a:pt x="224" y="1348"/>
                    </a:cubicBezTo>
                    <a:cubicBezTo>
                      <a:pt x="224" y="1350"/>
                      <a:pt x="224" y="1350"/>
                      <a:pt x="224" y="1350"/>
                    </a:cubicBezTo>
                    <a:cubicBezTo>
                      <a:pt x="225" y="1350"/>
                      <a:pt x="225" y="1350"/>
                      <a:pt x="225" y="1350"/>
                    </a:cubicBezTo>
                    <a:cubicBezTo>
                      <a:pt x="226" y="1350"/>
                      <a:pt x="226" y="1351"/>
                      <a:pt x="226" y="1351"/>
                    </a:cubicBezTo>
                    <a:cubicBezTo>
                      <a:pt x="227" y="1351"/>
                      <a:pt x="227" y="1351"/>
                      <a:pt x="227" y="1351"/>
                    </a:cubicBezTo>
                    <a:cubicBezTo>
                      <a:pt x="228" y="1351"/>
                      <a:pt x="228" y="1352"/>
                      <a:pt x="229" y="1352"/>
                    </a:cubicBezTo>
                    <a:cubicBezTo>
                      <a:pt x="229" y="1352"/>
                      <a:pt x="229" y="1352"/>
                      <a:pt x="229" y="1352"/>
                    </a:cubicBezTo>
                    <a:cubicBezTo>
                      <a:pt x="229" y="1352"/>
                      <a:pt x="229" y="1352"/>
                      <a:pt x="229" y="1352"/>
                    </a:cubicBezTo>
                    <a:cubicBezTo>
                      <a:pt x="229" y="1352"/>
                      <a:pt x="229" y="1352"/>
                      <a:pt x="229" y="1352"/>
                    </a:cubicBezTo>
                    <a:cubicBezTo>
                      <a:pt x="228" y="1352"/>
                      <a:pt x="228" y="1352"/>
                      <a:pt x="228" y="1352"/>
                    </a:cubicBezTo>
                    <a:cubicBezTo>
                      <a:pt x="228" y="1352"/>
                      <a:pt x="228" y="1354"/>
                      <a:pt x="228" y="1354"/>
                    </a:cubicBezTo>
                    <a:cubicBezTo>
                      <a:pt x="228" y="1354"/>
                      <a:pt x="227" y="1354"/>
                      <a:pt x="227" y="1354"/>
                    </a:cubicBezTo>
                    <a:cubicBezTo>
                      <a:pt x="227" y="1354"/>
                      <a:pt x="227" y="1354"/>
                      <a:pt x="226" y="1353"/>
                    </a:cubicBezTo>
                    <a:cubicBezTo>
                      <a:pt x="226" y="1353"/>
                      <a:pt x="225" y="1352"/>
                      <a:pt x="223" y="1352"/>
                    </a:cubicBezTo>
                    <a:cubicBezTo>
                      <a:pt x="223" y="1352"/>
                      <a:pt x="223" y="1352"/>
                      <a:pt x="223" y="1352"/>
                    </a:cubicBezTo>
                    <a:cubicBezTo>
                      <a:pt x="223" y="1352"/>
                      <a:pt x="223" y="1352"/>
                      <a:pt x="223" y="1352"/>
                    </a:cubicBezTo>
                    <a:cubicBezTo>
                      <a:pt x="220" y="1353"/>
                      <a:pt x="219" y="1356"/>
                      <a:pt x="219" y="1357"/>
                    </a:cubicBezTo>
                    <a:cubicBezTo>
                      <a:pt x="218" y="1360"/>
                      <a:pt x="220" y="1362"/>
                      <a:pt x="221" y="1362"/>
                    </a:cubicBezTo>
                    <a:cubicBezTo>
                      <a:pt x="222" y="1363"/>
                      <a:pt x="222" y="1363"/>
                      <a:pt x="222" y="1364"/>
                    </a:cubicBezTo>
                    <a:cubicBezTo>
                      <a:pt x="222" y="1364"/>
                      <a:pt x="222" y="1364"/>
                      <a:pt x="222" y="1364"/>
                    </a:cubicBezTo>
                    <a:cubicBezTo>
                      <a:pt x="223" y="1365"/>
                      <a:pt x="223" y="1367"/>
                      <a:pt x="224" y="1367"/>
                    </a:cubicBezTo>
                    <a:cubicBezTo>
                      <a:pt x="224" y="1368"/>
                      <a:pt x="225" y="1369"/>
                      <a:pt x="225" y="1369"/>
                    </a:cubicBezTo>
                    <a:cubicBezTo>
                      <a:pt x="226" y="1369"/>
                      <a:pt x="226" y="1369"/>
                      <a:pt x="226" y="1369"/>
                    </a:cubicBezTo>
                    <a:cubicBezTo>
                      <a:pt x="226" y="1370"/>
                      <a:pt x="226" y="1371"/>
                      <a:pt x="227" y="1371"/>
                    </a:cubicBezTo>
                    <a:cubicBezTo>
                      <a:pt x="228" y="1372"/>
                      <a:pt x="229" y="1372"/>
                      <a:pt x="229" y="1372"/>
                    </a:cubicBezTo>
                    <a:cubicBezTo>
                      <a:pt x="229" y="1372"/>
                      <a:pt x="230" y="1372"/>
                      <a:pt x="230" y="1372"/>
                    </a:cubicBezTo>
                    <a:cubicBezTo>
                      <a:pt x="230" y="1373"/>
                      <a:pt x="230" y="1373"/>
                      <a:pt x="230" y="1373"/>
                    </a:cubicBezTo>
                    <a:cubicBezTo>
                      <a:pt x="231" y="1373"/>
                      <a:pt x="231" y="1374"/>
                      <a:pt x="231" y="1374"/>
                    </a:cubicBezTo>
                    <a:cubicBezTo>
                      <a:pt x="232" y="1375"/>
                      <a:pt x="233" y="1375"/>
                      <a:pt x="235" y="1376"/>
                    </a:cubicBezTo>
                    <a:cubicBezTo>
                      <a:pt x="235" y="1376"/>
                      <a:pt x="235" y="1376"/>
                      <a:pt x="234" y="1376"/>
                    </a:cubicBezTo>
                    <a:cubicBezTo>
                      <a:pt x="234" y="1376"/>
                      <a:pt x="234" y="1377"/>
                      <a:pt x="234" y="1377"/>
                    </a:cubicBezTo>
                    <a:cubicBezTo>
                      <a:pt x="233" y="1377"/>
                      <a:pt x="232" y="1377"/>
                      <a:pt x="232" y="1378"/>
                    </a:cubicBezTo>
                    <a:cubicBezTo>
                      <a:pt x="232" y="1378"/>
                      <a:pt x="231" y="1378"/>
                      <a:pt x="231" y="1379"/>
                    </a:cubicBezTo>
                    <a:cubicBezTo>
                      <a:pt x="231" y="1379"/>
                      <a:pt x="230" y="1379"/>
                      <a:pt x="230" y="1379"/>
                    </a:cubicBezTo>
                    <a:cubicBezTo>
                      <a:pt x="230" y="1378"/>
                      <a:pt x="230" y="1378"/>
                      <a:pt x="230" y="1378"/>
                    </a:cubicBezTo>
                    <a:cubicBezTo>
                      <a:pt x="229" y="1377"/>
                      <a:pt x="228" y="1376"/>
                      <a:pt x="227" y="1376"/>
                    </a:cubicBezTo>
                    <a:cubicBezTo>
                      <a:pt x="226" y="1376"/>
                      <a:pt x="226" y="1376"/>
                      <a:pt x="226" y="1376"/>
                    </a:cubicBezTo>
                    <a:cubicBezTo>
                      <a:pt x="226" y="1376"/>
                      <a:pt x="226" y="1376"/>
                      <a:pt x="226" y="1376"/>
                    </a:cubicBezTo>
                    <a:cubicBezTo>
                      <a:pt x="224" y="1376"/>
                      <a:pt x="223" y="1377"/>
                      <a:pt x="222" y="1380"/>
                    </a:cubicBezTo>
                    <a:cubicBezTo>
                      <a:pt x="222" y="1382"/>
                      <a:pt x="222" y="1384"/>
                      <a:pt x="223" y="1385"/>
                    </a:cubicBezTo>
                    <a:cubicBezTo>
                      <a:pt x="224" y="1386"/>
                      <a:pt x="225" y="1386"/>
                      <a:pt x="226" y="1386"/>
                    </a:cubicBezTo>
                    <a:cubicBezTo>
                      <a:pt x="226" y="1387"/>
                      <a:pt x="226" y="1387"/>
                      <a:pt x="226" y="1387"/>
                    </a:cubicBezTo>
                    <a:cubicBezTo>
                      <a:pt x="226" y="1387"/>
                      <a:pt x="226" y="1387"/>
                      <a:pt x="226" y="1387"/>
                    </a:cubicBezTo>
                    <a:cubicBezTo>
                      <a:pt x="225" y="1387"/>
                      <a:pt x="224" y="1388"/>
                      <a:pt x="224" y="1389"/>
                    </a:cubicBezTo>
                    <a:cubicBezTo>
                      <a:pt x="223" y="1390"/>
                      <a:pt x="223" y="1391"/>
                      <a:pt x="224" y="1393"/>
                    </a:cubicBezTo>
                    <a:cubicBezTo>
                      <a:pt x="224" y="1395"/>
                      <a:pt x="224" y="1395"/>
                      <a:pt x="224" y="1395"/>
                    </a:cubicBezTo>
                    <a:cubicBezTo>
                      <a:pt x="225" y="1395"/>
                      <a:pt x="225" y="1395"/>
                      <a:pt x="225" y="1395"/>
                    </a:cubicBezTo>
                    <a:cubicBezTo>
                      <a:pt x="226" y="1396"/>
                      <a:pt x="226" y="1397"/>
                      <a:pt x="228" y="1397"/>
                    </a:cubicBezTo>
                    <a:cubicBezTo>
                      <a:pt x="228" y="1397"/>
                      <a:pt x="228" y="1397"/>
                      <a:pt x="228" y="1397"/>
                    </a:cubicBezTo>
                    <a:cubicBezTo>
                      <a:pt x="229" y="1397"/>
                      <a:pt x="229" y="1397"/>
                      <a:pt x="229" y="1397"/>
                    </a:cubicBezTo>
                    <a:cubicBezTo>
                      <a:pt x="231" y="1397"/>
                      <a:pt x="232" y="1395"/>
                      <a:pt x="232" y="1394"/>
                    </a:cubicBezTo>
                    <a:cubicBezTo>
                      <a:pt x="232" y="1394"/>
                      <a:pt x="233" y="1394"/>
                      <a:pt x="233" y="1394"/>
                    </a:cubicBezTo>
                    <a:cubicBezTo>
                      <a:pt x="234" y="1393"/>
                      <a:pt x="234" y="1393"/>
                      <a:pt x="234" y="1392"/>
                    </a:cubicBezTo>
                    <a:cubicBezTo>
                      <a:pt x="234" y="1391"/>
                      <a:pt x="234" y="1391"/>
                      <a:pt x="234" y="1390"/>
                    </a:cubicBezTo>
                    <a:cubicBezTo>
                      <a:pt x="235" y="1390"/>
                      <a:pt x="235" y="1390"/>
                      <a:pt x="235" y="1390"/>
                    </a:cubicBezTo>
                    <a:cubicBezTo>
                      <a:pt x="236" y="1390"/>
                      <a:pt x="237" y="1390"/>
                      <a:pt x="237" y="1390"/>
                    </a:cubicBezTo>
                    <a:cubicBezTo>
                      <a:pt x="238" y="1389"/>
                      <a:pt x="239" y="1388"/>
                      <a:pt x="239" y="1388"/>
                    </a:cubicBezTo>
                    <a:cubicBezTo>
                      <a:pt x="240" y="1388"/>
                      <a:pt x="240" y="1388"/>
                      <a:pt x="240" y="1388"/>
                    </a:cubicBezTo>
                    <a:cubicBezTo>
                      <a:pt x="240" y="1388"/>
                      <a:pt x="240" y="1388"/>
                      <a:pt x="240" y="1388"/>
                    </a:cubicBezTo>
                    <a:cubicBezTo>
                      <a:pt x="242" y="1387"/>
                      <a:pt x="242" y="1387"/>
                      <a:pt x="242" y="1387"/>
                    </a:cubicBezTo>
                    <a:cubicBezTo>
                      <a:pt x="242" y="1386"/>
                      <a:pt x="242" y="1386"/>
                      <a:pt x="242" y="1386"/>
                    </a:cubicBezTo>
                    <a:cubicBezTo>
                      <a:pt x="243" y="1387"/>
                      <a:pt x="244" y="1388"/>
                      <a:pt x="245" y="1388"/>
                    </a:cubicBezTo>
                    <a:cubicBezTo>
                      <a:pt x="245" y="1387"/>
                      <a:pt x="245" y="1387"/>
                      <a:pt x="245" y="1387"/>
                    </a:cubicBezTo>
                    <a:cubicBezTo>
                      <a:pt x="247" y="1387"/>
                      <a:pt x="248" y="1387"/>
                      <a:pt x="248" y="1386"/>
                    </a:cubicBezTo>
                    <a:cubicBezTo>
                      <a:pt x="249" y="1384"/>
                      <a:pt x="249" y="1382"/>
                      <a:pt x="248" y="1380"/>
                    </a:cubicBezTo>
                    <a:cubicBezTo>
                      <a:pt x="248" y="1379"/>
                      <a:pt x="248" y="1379"/>
                      <a:pt x="248" y="1378"/>
                    </a:cubicBezTo>
                    <a:cubicBezTo>
                      <a:pt x="248" y="1376"/>
                      <a:pt x="248" y="1376"/>
                      <a:pt x="248" y="1376"/>
                    </a:cubicBezTo>
                    <a:cubicBezTo>
                      <a:pt x="246" y="1376"/>
                      <a:pt x="246" y="1376"/>
                      <a:pt x="246" y="1376"/>
                    </a:cubicBezTo>
                    <a:cubicBezTo>
                      <a:pt x="245" y="1376"/>
                      <a:pt x="245" y="1376"/>
                      <a:pt x="245" y="1375"/>
                    </a:cubicBezTo>
                    <a:cubicBezTo>
                      <a:pt x="244" y="1375"/>
                      <a:pt x="243" y="1373"/>
                      <a:pt x="241" y="1373"/>
                    </a:cubicBezTo>
                    <a:cubicBezTo>
                      <a:pt x="241" y="1373"/>
                      <a:pt x="241" y="1372"/>
                      <a:pt x="241" y="1372"/>
                    </a:cubicBezTo>
                    <a:cubicBezTo>
                      <a:pt x="241" y="1372"/>
                      <a:pt x="242" y="1371"/>
                      <a:pt x="242" y="1371"/>
                    </a:cubicBezTo>
                    <a:cubicBezTo>
                      <a:pt x="242" y="1371"/>
                      <a:pt x="242" y="1371"/>
                      <a:pt x="242" y="1371"/>
                    </a:cubicBezTo>
                    <a:cubicBezTo>
                      <a:pt x="243" y="1371"/>
                      <a:pt x="244" y="1371"/>
                      <a:pt x="245" y="1369"/>
                    </a:cubicBezTo>
                    <a:cubicBezTo>
                      <a:pt x="246" y="1368"/>
                      <a:pt x="246" y="1367"/>
                      <a:pt x="246" y="1366"/>
                    </a:cubicBezTo>
                    <a:cubicBezTo>
                      <a:pt x="246" y="1365"/>
                      <a:pt x="246" y="1365"/>
                      <a:pt x="246" y="1365"/>
                    </a:cubicBezTo>
                    <a:cubicBezTo>
                      <a:pt x="246" y="1366"/>
                      <a:pt x="246" y="1367"/>
                      <a:pt x="247" y="1368"/>
                    </a:cubicBezTo>
                    <a:cubicBezTo>
                      <a:pt x="248" y="1369"/>
                      <a:pt x="249" y="1370"/>
                      <a:pt x="250" y="1370"/>
                    </a:cubicBezTo>
                    <a:cubicBezTo>
                      <a:pt x="250" y="1370"/>
                      <a:pt x="250" y="1370"/>
                      <a:pt x="250" y="1370"/>
                    </a:cubicBezTo>
                    <a:cubicBezTo>
                      <a:pt x="250" y="1371"/>
                      <a:pt x="250" y="1371"/>
                      <a:pt x="250" y="1371"/>
                    </a:cubicBezTo>
                    <a:cubicBezTo>
                      <a:pt x="250" y="1371"/>
                      <a:pt x="251" y="1372"/>
                      <a:pt x="252" y="1373"/>
                    </a:cubicBezTo>
                    <a:cubicBezTo>
                      <a:pt x="252" y="1374"/>
                      <a:pt x="253" y="1374"/>
                      <a:pt x="253" y="1374"/>
                    </a:cubicBezTo>
                    <a:cubicBezTo>
                      <a:pt x="253" y="1375"/>
                      <a:pt x="253" y="1375"/>
                      <a:pt x="254" y="1376"/>
                    </a:cubicBezTo>
                    <a:cubicBezTo>
                      <a:pt x="256" y="1378"/>
                      <a:pt x="258" y="1378"/>
                      <a:pt x="261" y="1378"/>
                    </a:cubicBezTo>
                    <a:cubicBezTo>
                      <a:pt x="261" y="1378"/>
                      <a:pt x="261" y="1378"/>
                      <a:pt x="261" y="1378"/>
                    </a:cubicBezTo>
                    <a:cubicBezTo>
                      <a:pt x="262" y="1378"/>
                      <a:pt x="263" y="1379"/>
                      <a:pt x="264" y="1379"/>
                    </a:cubicBezTo>
                    <a:cubicBezTo>
                      <a:pt x="268" y="1379"/>
                      <a:pt x="269" y="1379"/>
                      <a:pt x="270" y="1381"/>
                    </a:cubicBezTo>
                    <a:cubicBezTo>
                      <a:pt x="270" y="1381"/>
                      <a:pt x="269" y="1381"/>
                      <a:pt x="269" y="1381"/>
                    </a:cubicBezTo>
                    <a:cubicBezTo>
                      <a:pt x="269" y="1381"/>
                      <a:pt x="268" y="1381"/>
                      <a:pt x="268" y="1381"/>
                    </a:cubicBezTo>
                    <a:cubicBezTo>
                      <a:pt x="267" y="1381"/>
                      <a:pt x="265" y="1381"/>
                      <a:pt x="264" y="1383"/>
                    </a:cubicBezTo>
                    <a:cubicBezTo>
                      <a:pt x="263" y="1384"/>
                      <a:pt x="264" y="1386"/>
                      <a:pt x="265" y="1387"/>
                    </a:cubicBezTo>
                    <a:cubicBezTo>
                      <a:pt x="265" y="1387"/>
                      <a:pt x="265" y="1387"/>
                      <a:pt x="265" y="1387"/>
                    </a:cubicBezTo>
                    <a:cubicBezTo>
                      <a:pt x="265" y="1387"/>
                      <a:pt x="265" y="1387"/>
                      <a:pt x="265" y="1387"/>
                    </a:cubicBezTo>
                    <a:cubicBezTo>
                      <a:pt x="262" y="1388"/>
                      <a:pt x="262" y="1390"/>
                      <a:pt x="261" y="1391"/>
                    </a:cubicBezTo>
                    <a:cubicBezTo>
                      <a:pt x="261" y="1391"/>
                      <a:pt x="261" y="1392"/>
                      <a:pt x="261" y="1392"/>
                    </a:cubicBezTo>
                    <a:cubicBezTo>
                      <a:pt x="260" y="1393"/>
                      <a:pt x="260" y="1393"/>
                      <a:pt x="260" y="1395"/>
                    </a:cubicBezTo>
                    <a:cubicBezTo>
                      <a:pt x="259" y="1394"/>
                      <a:pt x="258" y="1394"/>
                      <a:pt x="257" y="1394"/>
                    </a:cubicBezTo>
                    <a:cubicBezTo>
                      <a:pt x="256" y="1394"/>
                      <a:pt x="255" y="1394"/>
                      <a:pt x="254" y="1395"/>
                    </a:cubicBezTo>
                    <a:cubicBezTo>
                      <a:pt x="254" y="1396"/>
                      <a:pt x="254" y="1396"/>
                      <a:pt x="254" y="1398"/>
                    </a:cubicBezTo>
                    <a:cubicBezTo>
                      <a:pt x="254" y="1400"/>
                      <a:pt x="256" y="1401"/>
                      <a:pt x="258" y="1403"/>
                    </a:cubicBezTo>
                    <a:cubicBezTo>
                      <a:pt x="260" y="1405"/>
                      <a:pt x="262" y="1405"/>
                      <a:pt x="263" y="1406"/>
                    </a:cubicBezTo>
                    <a:cubicBezTo>
                      <a:pt x="264" y="1406"/>
                      <a:pt x="264" y="1406"/>
                      <a:pt x="265" y="1406"/>
                    </a:cubicBezTo>
                    <a:cubicBezTo>
                      <a:pt x="266" y="1407"/>
                      <a:pt x="267" y="1408"/>
                      <a:pt x="269" y="1409"/>
                    </a:cubicBezTo>
                    <a:cubicBezTo>
                      <a:pt x="267" y="1409"/>
                      <a:pt x="266" y="1409"/>
                      <a:pt x="266" y="1410"/>
                    </a:cubicBezTo>
                    <a:cubicBezTo>
                      <a:pt x="265" y="1411"/>
                      <a:pt x="265" y="1412"/>
                      <a:pt x="265" y="1413"/>
                    </a:cubicBezTo>
                    <a:cubicBezTo>
                      <a:pt x="265" y="1414"/>
                      <a:pt x="266" y="1416"/>
                      <a:pt x="267" y="1416"/>
                    </a:cubicBezTo>
                    <a:cubicBezTo>
                      <a:pt x="267" y="1416"/>
                      <a:pt x="268" y="1417"/>
                      <a:pt x="269" y="1417"/>
                    </a:cubicBezTo>
                    <a:cubicBezTo>
                      <a:pt x="269" y="1417"/>
                      <a:pt x="270" y="1417"/>
                      <a:pt x="270" y="1417"/>
                    </a:cubicBezTo>
                    <a:cubicBezTo>
                      <a:pt x="270" y="1417"/>
                      <a:pt x="271" y="1417"/>
                      <a:pt x="271" y="1416"/>
                    </a:cubicBezTo>
                    <a:cubicBezTo>
                      <a:pt x="271" y="1416"/>
                      <a:pt x="271" y="1416"/>
                      <a:pt x="271" y="1417"/>
                    </a:cubicBezTo>
                    <a:cubicBezTo>
                      <a:pt x="271" y="1418"/>
                      <a:pt x="272" y="1419"/>
                      <a:pt x="273" y="1420"/>
                    </a:cubicBezTo>
                    <a:cubicBezTo>
                      <a:pt x="274" y="1421"/>
                      <a:pt x="275" y="1423"/>
                      <a:pt x="277" y="1424"/>
                    </a:cubicBezTo>
                    <a:cubicBezTo>
                      <a:pt x="278" y="1424"/>
                      <a:pt x="278" y="1424"/>
                      <a:pt x="278" y="1425"/>
                    </a:cubicBezTo>
                    <a:cubicBezTo>
                      <a:pt x="278" y="1426"/>
                      <a:pt x="278" y="1426"/>
                      <a:pt x="278" y="1426"/>
                    </a:cubicBezTo>
                    <a:cubicBezTo>
                      <a:pt x="279" y="1426"/>
                      <a:pt x="279" y="1426"/>
                      <a:pt x="279" y="1426"/>
                    </a:cubicBezTo>
                    <a:cubicBezTo>
                      <a:pt x="280" y="1426"/>
                      <a:pt x="280" y="1426"/>
                      <a:pt x="280" y="1426"/>
                    </a:cubicBezTo>
                    <a:cubicBezTo>
                      <a:pt x="281" y="1426"/>
                      <a:pt x="282" y="1426"/>
                      <a:pt x="283" y="1425"/>
                    </a:cubicBezTo>
                    <a:cubicBezTo>
                      <a:pt x="283" y="1425"/>
                      <a:pt x="283" y="1425"/>
                      <a:pt x="284" y="1425"/>
                    </a:cubicBezTo>
                    <a:cubicBezTo>
                      <a:pt x="284" y="1425"/>
                      <a:pt x="285" y="1425"/>
                      <a:pt x="286" y="1424"/>
                    </a:cubicBezTo>
                    <a:cubicBezTo>
                      <a:pt x="288" y="1423"/>
                      <a:pt x="288" y="1421"/>
                      <a:pt x="287" y="1420"/>
                    </a:cubicBezTo>
                    <a:cubicBezTo>
                      <a:pt x="287" y="1419"/>
                      <a:pt x="285" y="1418"/>
                      <a:pt x="284" y="1417"/>
                    </a:cubicBezTo>
                    <a:cubicBezTo>
                      <a:pt x="284" y="1416"/>
                      <a:pt x="284" y="1416"/>
                      <a:pt x="284" y="1416"/>
                    </a:cubicBezTo>
                    <a:cubicBezTo>
                      <a:pt x="284" y="1416"/>
                      <a:pt x="285" y="1417"/>
                      <a:pt x="285" y="1417"/>
                    </a:cubicBezTo>
                    <a:cubicBezTo>
                      <a:pt x="285" y="1417"/>
                      <a:pt x="286" y="1417"/>
                      <a:pt x="286" y="1417"/>
                    </a:cubicBezTo>
                    <a:cubicBezTo>
                      <a:pt x="287" y="1417"/>
                      <a:pt x="287" y="1417"/>
                      <a:pt x="287" y="1418"/>
                    </a:cubicBezTo>
                    <a:cubicBezTo>
                      <a:pt x="288" y="1418"/>
                      <a:pt x="289" y="1420"/>
                      <a:pt x="291" y="1420"/>
                    </a:cubicBezTo>
                    <a:cubicBezTo>
                      <a:pt x="291" y="1420"/>
                      <a:pt x="292" y="1419"/>
                      <a:pt x="292" y="1419"/>
                    </a:cubicBezTo>
                    <a:cubicBezTo>
                      <a:pt x="292" y="1419"/>
                      <a:pt x="293" y="1419"/>
                      <a:pt x="293" y="1419"/>
                    </a:cubicBezTo>
                    <a:cubicBezTo>
                      <a:pt x="293" y="1420"/>
                      <a:pt x="293" y="1421"/>
                      <a:pt x="293" y="1421"/>
                    </a:cubicBezTo>
                    <a:cubicBezTo>
                      <a:pt x="291" y="1422"/>
                      <a:pt x="290" y="1423"/>
                      <a:pt x="289" y="1424"/>
                    </a:cubicBezTo>
                    <a:cubicBezTo>
                      <a:pt x="289" y="1424"/>
                      <a:pt x="289" y="1424"/>
                      <a:pt x="289" y="1424"/>
                    </a:cubicBezTo>
                    <a:cubicBezTo>
                      <a:pt x="289" y="1425"/>
                      <a:pt x="288" y="1425"/>
                      <a:pt x="288" y="1426"/>
                    </a:cubicBezTo>
                    <a:cubicBezTo>
                      <a:pt x="287" y="1426"/>
                      <a:pt x="286" y="1427"/>
                      <a:pt x="285" y="1428"/>
                    </a:cubicBezTo>
                    <a:cubicBezTo>
                      <a:pt x="284" y="1429"/>
                      <a:pt x="283" y="1430"/>
                      <a:pt x="284" y="1433"/>
                    </a:cubicBezTo>
                    <a:cubicBezTo>
                      <a:pt x="284" y="1434"/>
                      <a:pt x="285" y="1435"/>
                      <a:pt x="286" y="1435"/>
                    </a:cubicBezTo>
                    <a:cubicBezTo>
                      <a:pt x="286" y="1435"/>
                      <a:pt x="286" y="1435"/>
                      <a:pt x="287" y="1435"/>
                    </a:cubicBezTo>
                    <a:cubicBezTo>
                      <a:pt x="287" y="1435"/>
                      <a:pt x="287" y="1435"/>
                      <a:pt x="288" y="1435"/>
                    </a:cubicBezTo>
                    <a:cubicBezTo>
                      <a:pt x="288" y="1436"/>
                      <a:pt x="289" y="1437"/>
                      <a:pt x="290" y="1437"/>
                    </a:cubicBezTo>
                    <a:cubicBezTo>
                      <a:pt x="290" y="1437"/>
                      <a:pt x="290" y="1437"/>
                      <a:pt x="291" y="1438"/>
                    </a:cubicBezTo>
                    <a:cubicBezTo>
                      <a:pt x="291" y="1439"/>
                      <a:pt x="291" y="1439"/>
                      <a:pt x="291" y="1439"/>
                    </a:cubicBezTo>
                    <a:cubicBezTo>
                      <a:pt x="293" y="1439"/>
                      <a:pt x="293" y="1439"/>
                      <a:pt x="293" y="1439"/>
                    </a:cubicBezTo>
                    <a:cubicBezTo>
                      <a:pt x="293" y="1439"/>
                      <a:pt x="293" y="1439"/>
                      <a:pt x="293" y="1439"/>
                    </a:cubicBezTo>
                    <a:cubicBezTo>
                      <a:pt x="294" y="1439"/>
                      <a:pt x="294" y="1439"/>
                      <a:pt x="294" y="1439"/>
                    </a:cubicBezTo>
                    <a:cubicBezTo>
                      <a:pt x="295" y="1439"/>
                      <a:pt x="295" y="1439"/>
                      <a:pt x="295" y="1439"/>
                    </a:cubicBezTo>
                    <a:cubicBezTo>
                      <a:pt x="295" y="1439"/>
                      <a:pt x="295" y="1439"/>
                      <a:pt x="295" y="1439"/>
                    </a:cubicBezTo>
                    <a:cubicBezTo>
                      <a:pt x="297" y="1439"/>
                      <a:pt x="298" y="1438"/>
                      <a:pt x="299" y="1438"/>
                    </a:cubicBezTo>
                    <a:cubicBezTo>
                      <a:pt x="299" y="1438"/>
                      <a:pt x="299" y="1438"/>
                      <a:pt x="299" y="1437"/>
                    </a:cubicBezTo>
                    <a:cubicBezTo>
                      <a:pt x="299" y="1438"/>
                      <a:pt x="299" y="1439"/>
                      <a:pt x="301" y="1440"/>
                    </a:cubicBezTo>
                    <a:cubicBezTo>
                      <a:pt x="301" y="1440"/>
                      <a:pt x="302" y="1440"/>
                      <a:pt x="303" y="1440"/>
                    </a:cubicBezTo>
                    <a:cubicBezTo>
                      <a:pt x="306" y="1440"/>
                      <a:pt x="307" y="1438"/>
                      <a:pt x="308" y="1436"/>
                    </a:cubicBezTo>
                    <a:cubicBezTo>
                      <a:pt x="308" y="1435"/>
                      <a:pt x="309" y="1434"/>
                      <a:pt x="308" y="1434"/>
                    </a:cubicBezTo>
                    <a:cubicBezTo>
                      <a:pt x="309" y="1434"/>
                      <a:pt x="309" y="1435"/>
                      <a:pt x="310" y="1435"/>
                    </a:cubicBezTo>
                    <a:cubicBezTo>
                      <a:pt x="310" y="1436"/>
                      <a:pt x="311" y="1436"/>
                      <a:pt x="311" y="1436"/>
                    </a:cubicBezTo>
                    <a:cubicBezTo>
                      <a:pt x="310" y="1436"/>
                      <a:pt x="310" y="1436"/>
                      <a:pt x="309" y="1437"/>
                    </a:cubicBezTo>
                    <a:cubicBezTo>
                      <a:pt x="307" y="1438"/>
                      <a:pt x="306" y="1439"/>
                      <a:pt x="307" y="1440"/>
                    </a:cubicBezTo>
                    <a:cubicBezTo>
                      <a:pt x="307" y="1443"/>
                      <a:pt x="310" y="1443"/>
                      <a:pt x="311" y="1443"/>
                    </a:cubicBezTo>
                    <a:cubicBezTo>
                      <a:pt x="311" y="1443"/>
                      <a:pt x="312" y="1444"/>
                      <a:pt x="313" y="1445"/>
                    </a:cubicBezTo>
                    <a:cubicBezTo>
                      <a:pt x="313" y="1445"/>
                      <a:pt x="313" y="1445"/>
                      <a:pt x="313" y="1445"/>
                    </a:cubicBezTo>
                    <a:cubicBezTo>
                      <a:pt x="313" y="1445"/>
                      <a:pt x="312" y="1445"/>
                      <a:pt x="312" y="1445"/>
                    </a:cubicBezTo>
                    <a:cubicBezTo>
                      <a:pt x="312" y="1447"/>
                      <a:pt x="312" y="1448"/>
                      <a:pt x="312" y="1449"/>
                    </a:cubicBezTo>
                    <a:cubicBezTo>
                      <a:pt x="314" y="1451"/>
                      <a:pt x="316" y="1451"/>
                      <a:pt x="319" y="1451"/>
                    </a:cubicBezTo>
                    <a:cubicBezTo>
                      <a:pt x="319" y="1451"/>
                      <a:pt x="320" y="1451"/>
                      <a:pt x="320" y="1451"/>
                    </a:cubicBezTo>
                    <a:cubicBezTo>
                      <a:pt x="320" y="1451"/>
                      <a:pt x="320" y="1452"/>
                      <a:pt x="320" y="1452"/>
                    </a:cubicBezTo>
                    <a:cubicBezTo>
                      <a:pt x="320" y="1452"/>
                      <a:pt x="320" y="1452"/>
                      <a:pt x="319" y="1452"/>
                    </a:cubicBezTo>
                    <a:cubicBezTo>
                      <a:pt x="318" y="1452"/>
                      <a:pt x="316" y="1452"/>
                      <a:pt x="315" y="1451"/>
                    </a:cubicBezTo>
                    <a:cubicBezTo>
                      <a:pt x="313" y="1450"/>
                      <a:pt x="313" y="1450"/>
                      <a:pt x="313" y="1450"/>
                    </a:cubicBezTo>
                    <a:cubicBezTo>
                      <a:pt x="308" y="1448"/>
                      <a:pt x="303" y="1445"/>
                      <a:pt x="298" y="1445"/>
                    </a:cubicBezTo>
                    <a:cubicBezTo>
                      <a:pt x="297" y="1445"/>
                      <a:pt x="297" y="1445"/>
                      <a:pt x="297" y="1445"/>
                    </a:cubicBezTo>
                    <a:cubicBezTo>
                      <a:pt x="293" y="1444"/>
                      <a:pt x="290" y="1444"/>
                      <a:pt x="286" y="1443"/>
                    </a:cubicBezTo>
                    <a:cubicBezTo>
                      <a:pt x="285" y="1443"/>
                      <a:pt x="284" y="1443"/>
                      <a:pt x="284" y="1443"/>
                    </a:cubicBezTo>
                    <a:cubicBezTo>
                      <a:pt x="284" y="1442"/>
                      <a:pt x="284" y="1442"/>
                      <a:pt x="284" y="1442"/>
                    </a:cubicBezTo>
                    <a:cubicBezTo>
                      <a:pt x="284" y="1442"/>
                      <a:pt x="283" y="1441"/>
                      <a:pt x="283" y="1440"/>
                    </a:cubicBezTo>
                    <a:cubicBezTo>
                      <a:pt x="281" y="1439"/>
                      <a:pt x="279" y="1438"/>
                      <a:pt x="278" y="1437"/>
                    </a:cubicBezTo>
                    <a:cubicBezTo>
                      <a:pt x="277" y="1437"/>
                      <a:pt x="277" y="1437"/>
                      <a:pt x="276" y="1437"/>
                    </a:cubicBezTo>
                    <a:cubicBezTo>
                      <a:pt x="276" y="1436"/>
                      <a:pt x="275" y="1436"/>
                      <a:pt x="275" y="1436"/>
                    </a:cubicBezTo>
                    <a:cubicBezTo>
                      <a:pt x="273" y="1435"/>
                      <a:pt x="271" y="1434"/>
                      <a:pt x="269" y="1434"/>
                    </a:cubicBezTo>
                    <a:cubicBezTo>
                      <a:pt x="269" y="1434"/>
                      <a:pt x="266" y="1434"/>
                      <a:pt x="266" y="1434"/>
                    </a:cubicBezTo>
                    <a:cubicBezTo>
                      <a:pt x="267" y="1437"/>
                      <a:pt x="267" y="1437"/>
                      <a:pt x="267" y="1437"/>
                    </a:cubicBezTo>
                    <a:cubicBezTo>
                      <a:pt x="270" y="1443"/>
                      <a:pt x="275" y="1446"/>
                      <a:pt x="279" y="1449"/>
                    </a:cubicBezTo>
                    <a:cubicBezTo>
                      <a:pt x="280" y="1450"/>
                      <a:pt x="282" y="1451"/>
                      <a:pt x="283" y="1451"/>
                    </a:cubicBezTo>
                    <a:cubicBezTo>
                      <a:pt x="286" y="1454"/>
                      <a:pt x="290" y="1455"/>
                      <a:pt x="293" y="1455"/>
                    </a:cubicBezTo>
                    <a:cubicBezTo>
                      <a:pt x="294" y="1455"/>
                      <a:pt x="295" y="1454"/>
                      <a:pt x="296" y="1454"/>
                    </a:cubicBezTo>
                    <a:cubicBezTo>
                      <a:pt x="297" y="1454"/>
                      <a:pt x="298" y="1454"/>
                      <a:pt x="299" y="1454"/>
                    </a:cubicBezTo>
                    <a:cubicBezTo>
                      <a:pt x="300" y="1454"/>
                      <a:pt x="302" y="1454"/>
                      <a:pt x="303" y="1455"/>
                    </a:cubicBezTo>
                    <a:cubicBezTo>
                      <a:pt x="305" y="1455"/>
                      <a:pt x="307" y="1457"/>
                      <a:pt x="310" y="1458"/>
                    </a:cubicBezTo>
                    <a:cubicBezTo>
                      <a:pt x="313" y="1461"/>
                      <a:pt x="317" y="1463"/>
                      <a:pt x="321" y="1463"/>
                    </a:cubicBezTo>
                    <a:cubicBezTo>
                      <a:pt x="321" y="1463"/>
                      <a:pt x="321" y="1463"/>
                      <a:pt x="321" y="1463"/>
                    </a:cubicBezTo>
                    <a:cubicBezTo>
                      <a:pt x="322" y="1463"/>
                      <a:pt x="322" y="1463"/>
                      <a:pt x="323" y="1463"/>
                    </a:cubicBezTo>
                    <a:cubicBezTo>
                      <a:pt x="325" y="1463"/>
                      <a:pt x="327" y="1462"/>
                      <a:pt x="328" y="1460"/>
                    </a:cubicBezTo>
                    <a:cubicBezTo>
                      <a:pt x="329" y="1461"/>
                      <a:pt x="330" y="1462"/>
                      <a:pt x="331" y="1462"/>
                    </a:cubicBezTo>
                    <a:cubicBezTo>
                      <a:pt x="332" y="1463"/>
                      <a:pt x="333" y="1463"/>
                      <a:pt x="334" y="1465"/>
                    </a:cubicBezTo>
                    <a:cubicBezTo>
                      <a:pt x="334" y="1465"/>
                      <a:pt x="334" y="1465"/>
                      <a:pt x="334" y="1465"/>
                    </a:cubicBezTo>
                    <a:cubicBezTo>
                      <a:pt x="334" y="1465"/>
                      <a:pt x="334" y="1466"/>
                      <a:pt x="334" y="1466"/>
                    </a:cubicBezTo>
                    <a:cubicBezTo>
                      <a:pt x="334" y="1466"/>
                      <a:pt x="334" y="1467"/>
                      <a:pt x="334" y="1467"/>
                    </a:cubicBezTo>
                    <a:cubicBezTo>
                      <a:pt x="334" y="1467"/>
                      <a:pt x="334" y="1467"/>
                      <a:pt x="333" y="1467"/>
                    </a:cubicBezTo>
                    <a:cubicBezTo>
                      <a:pt x="333" y="1468"/>
                      <a:pt x="332" y="1469"/>
                      <a:pt x="332" y="1469"/>
                    </a:cubicBezTo>
                    <a:cubicBezTo>
                      <a:pt x="331" y="1470"/>
                      <a:pt x="330" y="1473"/>
                      <a:pt x="332" y="1475"/>
                    </a:cubicBezTo>
                    <a:cubicBezTo>
                      <a:pt x="332" y="1476"/>
                      <a:pt x="332" y="1476"/>
                      <a:pt x="333" y="1476"/>
                    </a:cubicBezTo>
                    <a:cubicBezTo>
                      <a:pt x="333" y="1476"/>
                      <a:pt x="333" y="1477"/>
                      <a:pt x="333" y="1477"/>
                    </a:cubicBezTo>
                    <a:cubicBezTo>
                      <a:pt x="334" y="1478"/>
                      <a:pt x="334" y="1479"/>
                      <a:pt x="334" y="1480"/>
                    </a:cubicBezTo>
                    <a:cubicBezTo>
                      <a:pt x="334" y="1481"/>
                      <a:pt x="335" y="1482"/>
                      <a:pt x="335" y="1483"/>
                    </a:cubicBezTo>
                    <a:cubicBezTo>
                      <a:pt x="335" y="1484"/>
                      <a:pt x="336" y="1485"/>
                      <a:pt x="337" y="1486"/>
                    </a:cubicBezTo>
                    <a:cubicBezTo>
                      <a:pt x="337" y="1486"/>
                      <a:pt x="337" y="1487"/>
                      <a:pt x="337" y="1487"/>
                    </a:cubicBezTo>
                    <a:cubicBezTo>
                      <a:pt x="338" y="1488"/>
                      <a:pt x="338" y="1489"/>
                      <a:pt x="339" y="1490"/>
                    </a:cubicBezTo>
                    <a:cubicBezTo>
                      <a:pt x="339" y="1491"/>
                      <a:pt x="341" y="1492"/>
                      <a:pt x="343" y="1492"/>
                    </a:cubicBezTo>
                    <a:cubicBezTo>
                      <a:pt x="345" y="1492"/>
                      <a:pt x="347" y="1491"/>
                      <a:pt x="348" y="1489"/>
                    </a:cubicBezTo>
                    <a:cubicBezTo>
                      <a:pt x="349" y="1487"/>
                      <a:pt x="348" y="1485"/>
                      <a:pt x="347" y="1484"/>
                    </a:cubicBezTo>
                    <a:cubicBezTo>
                      <a:pt x="348" y="1484"/>
                      <a:pt x="348" y="1484"/>
                      <a:pt x="348" y="1484"/>
                    </a:cubicBezTo>
                    <a:cubicBezTo>
                      <a:pt x="349" y="1484"/>
                      <a:pt x="349" y="1484"/>
                      <a:pt x="349" y="1484"/>
                    </a:cubicBezTo>
                    <a:cubicBezTo>
                      <a:pt x="350" y="1484"/>
                      <a:pt x="351" y="1484"/>
                      <a:pt x="352" y="1485"/>
                    </a:cubicBezTo>
                    <a:cubicBezTo>
                      <a:pt x="352" y="1486"/>
                      <a:pt x="351" y="1488"/>
                      <a:pt x="352" y="1490"/>
                    </a:cubicBezTo>
                    <a:cubicBezTo>
                      <a:pt x="353" y="1492"/>
                      <a:pt x="353" y="1492"/>
                      <a:pt x="353" y="1492"/>
                    </a:cubicBezTo>
                    <a:cubicBezTo>
                      <a:pt x="354" y="1491"/>
                      <a:pt x="354" y="1491"/>
                      <a:pt x="354" y="1491"/>
                    </a:cubicBezTo>
                    <a:cubicBezTo>
                      <a:pt x="354" y="1491"/>
                      <a:pt x="355" y="1491"/>
                      <a:pt x="355" y="1492"/>
                    </a:cubicBezTo>
                    <a:cubicBezTo>
                      <a:pt x="355" y="1492"/>
                      <a:pt x="356" y="1492"/>
                      <a:pt x="356" y="1492"/>
                    </a:cubicBezTo>
                    <a:cubicBezTo>
                      <a:pt x="357" y="1493"/>
                      <a:pt x="358" y="1493"/>
                      <a:pt x="359" y="1493"/>
                    </a:cubicBezTo>
                    <a:cubicBezTo>
                      <a:pt x="360" y="1493"/>
                      <a:pt x="360" y="1493"/>
                      <a:pt x="360" y="1493"/>
                    </a:cubicBezTo>
                    <a:cubicBezTo>
                      <a:pt x="363" y="1493"/>
                      <a:pt x="365" y="1492"/>
                      <a:pt x="367" y="1490"/>
                    </a:cubicBezTo>
                    <a:cubicBezTo>
                      <a:pt x="366" y="1492"/>
                      <a:pt x="366" y="1494"/>
                      <a:pt x="367" y="1496"/>
                    </a:cubicBezTo>
                    <a:cubicBezTo>
                      <a:pt x="367" y="1497"/>
                      <a:pt x="367" y="1497"/>
                      <a:pt x="367" y="1498"/>
                    </a:cubicBezTo>
                    <a:cubicBezTo>
                      <a:pt x="367" y="1500"/>
                      <a:pt x="367" y="1503"/>
                      <a:pt x="369" y="1505"/>
                    </a:cubicBezTo>
                    <a:cubicBezTo>
                      <a:pt x="370" y="1506"/>
                      <a:pt x="372" y="1506"/>
                      <a:pt x="373" y="1506"/>
                    </a:cubicBezTo>
                    <a:cubicBezTo>
                      <a:pt x="376" y="1506"/>
                      <a:pt x="378" y="1505"/>
                      <a:pt x="379" y="1502"/>
                    </a:cubicBezTo>
                    <a:cubicBezTo>
                      <a:pt x="379" y="1500"/>
                      <a:pt x="378" y="1499"/>
                      <a:pt x="378" y="1498"/>
                    </a:cubicBezTo>
                    <a:cubicBezTo>
                      <a:pt x="377" y="1496"/>
                      <a:pt x="377" y="1496"/>
                      <a:pt x="377" y="1496"/>
                    </a:cubicBezTo>
                    <a:cubicBezTo>
                      <a:pt x="377" y="1495"/>
                      <a:pt x="378" y="1495"/>
                      <a:pt x="378" y="1495"/>
                    </a:cubicBezTo>
                    <a:cubicBezTo>
                      <a:pt x="378" y="1495"/>
                      <a:pt x="379" y="1496"/>
                      <a:pt x="379" y="1498"/>
                    </a:cubicBezTo>
                    <a:cubicBezTo>
                      <a:pt x="380" y="1499"/>
                      <a:pt x="380" y="1499"/>
                      <a:pt x="380" y="1499"/>
                    </a:cubicBezTo>
                    <a:cubicBezTo>
                      <a:pt x="381" y="1499"/>
                      <a:pt x="381" y="1499"/>
                      <a:pt x="381" y="1499"/>
                    </a:cubicBezTo>
                    <a:cubicBezTo>
                      <a:pt x="381" y="1499"/>
                      <a:pt x="382" y="1499"/>
                      <a:pt x="382" y="1499"/>
                    </a:cubicBezTo>
                    <a:cubicBezTo>
                      <a:pt x="383" y="1499"/>
                      <a:pt x="383" y="1499"/>
                      <a:pt x="384" y="1499"/>
                    </a:cubicBezTo>
                    <a:cubicBezTo>
                      <a:pt x="384" y="1499"/>
                      <a:pt x="385" y="1499"/>
                      <a:pt x="385" y="1499"/>
                    </a:cubicBezTo>
                    <a:cubicBezTo>
                      <a:pt x="385" y="1499"/>
                      <a:pt x="385" y="1499"/>
                      <a:pt x="385" y="1499"/>
                    </a:cubicBezTo>
                    <a:cubicBezTo>
                      <a:pt x="385" y="1500"/>
                      <a:pt x="385" y="1501"/>
                      <a:pt x="386" y="1502"/>
                    </a:cubicBezTo>
                    <a:cubicBezTo>
                      <a:pt x="387" y="1502"/>
                      <a:pt x="388" y="1503"/>
                      <a:pt x="389" y="1503"/>
                    </a:cubicBezTo>
                    <a:cubicBezTo>
                      <a:pt x="392" y="1503"/>
                      <a:pt x="393" y="1501"/>
                      <a:pt x="393" y="1500"/>
                    </a:cubicBezTo>
                    <a:cubicBezTo>
                      <a:pt x="393" y="1500"/>
                      <a:pt x="394" y="1499"/>
                      <a:pt x="394" y="1499"/>
                    </a:cubicBezTo>
                    <a:cubicBezTo>
                      <a:pt x="394" y="1500"/>
                      <a:pt x="395" y="1500"/>
                      <a:pt x="397" y="1500"/>
                    </a:cubicBezTo>
                    <a:cubicBezTo>
                      <a:pt x="398" y="1500"/>
                      <a:pt x="399" y="1500"/>
                      <a:pt x="399" y="1499"/>
                    </a:cubicBezTo>
                    <a:cubicBezTo>
                      <a:pt x="400" y="1499"/>
                      <a:pt x="400" y="1499"/>
                      <a:pt x="400" y="1499"/>
                    </a:cubicBezTo>
                    <a:cubicBezTo>
                      <a:pt x="400" y="1499"/>
                      <a:pt x="402" y="1499"/>
                      <a:pt x="402" y="1499"/>
                    </a:cubicBezTo>
                    <a:cubicBezTo>
                      <a:pt x="402" y="1499"/>
                      <a:pt x="402" y="1499"/>
                      <a:pt x="402" y="1499"/>
                    </a:cubicBezTo>
                    <a:cubicBezTo>
                      <a:pt x="402" y="1499"/>
                      <a:pt x="403" y="1499"/>
                      <a:pt x="403" y="1499"/>
                    </a:cubicBezTo>
                    <a:cubicBezTo>
                      <a:pt x="404" y="1501"/>
                      <a:pt x="404" y="1501"/>
                      <a:pt x="404" y="1501"/>
                    </a:cubicBezTo>
                    <a:cubicBezTo>
                      <a:pt x="406" y="1500"/>
                      <a:pt x="406" y="1500"/>
                      <a:pt x="406" y="1500"/>
                    </a:cubicBezTo>
                    <a:cubicBezTo>
                      <a:pt x="406" y="1500"/>
                      <a:pt x="406" y="1501"/>
                      <a:pt x="406" y="1501"/>
                    </a:cubicBezTo>
                    <a:cubicBezTo>
                      <a:pt x="406" y="1501"/>
                      <a:pt x="406" y="1502"/>
                      <a:pt x="406" y="1502"/>
                    </a:cubicBezTo>
                    <a:cubicBezTo>
                      <a:pt x="406" y="1502"/>
                      <a:pt x="406" y="1502"/>
                      <a:pt x="405" y="1502"/>
                    </a:cubicBezTo>
                    <a:cubicBezTo>
                      <a:pt x="405" y="1502"/>
                      <a:pt x="405" y="1502"/>
                      <a:pt x="404" y="1502"/>
                    </a:cubicBezTo>
                    <a:cubicBezTo>
                      <a:pt x="403" y="1502"/>
                      <a:pt x="402" y="1501"/>
                      <a:pt x="401" y="1501"/>
                    </a:cubicBezTo>
                    <a:cubicBezTo>
                      <a:pt x="401" y="1501"/>
                      <a:pt x="401" y="1501"/>
                      <a:pt x="401" y="1501"/>
                    </a:cubicBezTo>
                    <a:cubicBezTo>
                      <a:pt x="399" y="1502"/>
                      <a:pt x="399" y="1502"/>
                      <a:pt x="398" y="1503"/>
                    </a:cubicBezTo>
                    <a:cubicBezTo>
                      <a:pt x="398" y="1503"/>
                      <a:pt x="398" y="1503"/>
                      <a:pt x="398" y="1503"/>
                    </a:cubicBezTo>
                    <a:cubicBezTo>
                      <a:pt x="397" y="1503"/>
                      <a:pt x="397" y="1503"/>
                      <a:pt x="397" y="1503"/>
                    </a:cubicBezTo>
                    <a:cubicBezTo>
                      <a:pt x="396" y="1503"/>
                      <a:pt x="396" y="1503"/>
                      <a:pt x="396" y="1503"/>
                    </a:cubicBezTo>
                    <a:cubicBezTo>
                      <a:pt x="394" y="1503"/>
                      <a:pt x="394" y="1503"/>
                      <a:pt x="394" y="1503"/>
                    </a:cubicBezTo>
                    <a:cubicBezTo>
                      <a:pt x="393" y="1503"/>
                      <a:pt x="391" y="1503"/>
                      <a:pt x="390" y="1504"/>
                    </a:cubicBezTo>
                    <a:cubicBezTo>
                      <a:pt x="389" y="1505"/>
                      <a:pt x="388" y="1507"/>
                      <a:pt x="388" y="1508"/>
                    </a:cubicBezTo>
                    <a:cubicBezTo>
                      <a:pt x="388" y="1508"/>
                      <a:pt x="388" y="1509"/>
                      <a:pt x="388" y="1509"/>
                    </a:cubicBezTo>
                    <a:cubicBezTo>
                      <a:pt x="388" y="1510"/>
                      <a:pt x="388" y="1511"/>
                      <a:pt x="390" y="1515"/>
                    </a:cubicBezTo>
                    <a:cubicBezTo>
                      <a:pt x="393" y="1520"/>
                      <a:pt x="395" y="1521"/>
                      <a:pt x="395" y="1521"/>
                    </a:cubicBezTo>
                    <a:cubicBezTo>
                      <a:pt x="396" y="1521"/>
                      <a:pt x="396" y="1521"/>
                      <a:pt x="396" y="1521"/>
                    </a:cubicBezTo>
                    <a:cubicBezTo>
                      <a:pt x="397" y="1521"/>
                      <a:pt x="398" y="1520"/>
                      <a:pt x="399" y="1520"/>
                    </a:cubicBezTo>
                    <a:cubicBezTo>
                      <a:pt x="400" y="1519"/>
                      <a:pt x="401" y="1517"/>
                      <a:pt x="401" y="1515"/>
                    </a:cubicBezTo>
                    <a:cubicBezTo>
                      <a:pt x="401" y="1515"/>
                      <a:pt x="401" y="1515"/>
                      <a:pt x="401" y="1515"/>
                    </a:cubicBezTo>
                    <a:cubicBezTo>
                      <a:pt x="402" y="1516"/>
                      <a:pt x="403" y="1516"/>
                      <a:pt x="404" y="1517"/>
                    </a:cubicBezTo>
                    <a:cubicBezTo>
                      <a:pt x="404" y="1517"/>
                      <a:pt x="405" y="1517"/>
                      <a:pt x="406" y="1517"/>
                    </a:cubicBezTo>
                    <a:cubicBezTo>
                      <a:pt x="408" y="1517"/>
                      <a:pt x="409" y="1516"/>
                      <a:pt x="411" y="1515"/>
                    </a:cubicBezTo>
                    <a:cubicBezTo>
                      <a:pt x="412" y="1514"/>
                      <a:pt x="412" y="1514"/>
                      <a:pt x="413" y="1514"/>
                    </a:cubicBezTo>
                    <a:cubicBezTo>
                      <a:pt x="413" y="1514"/>
                      <a:pt x="413" y="1514"/>
                      <a:pt x="414" y="1514"/>
                    </a:cubicBezTo>
                    <a:cubicBezTo>
                      <a:pt x="415" y="1515"/>
                      <a:pt x="415" y="1516"/>
                      <a:pt x="417" y="1516"/>
                    </a:cubicBezTo>
                    <a:cubicBezTo>
                      <a:pt x="417" y="1516"/>
                      <a:pt x="418" y="1516"/>
                      <a:pt x="418" y="1516"/>
                    </a:cubicBezTo>
                    <a:cubicBezTo>
                      <a:pt x="419" y="1516"/>
                      <a:pt x="419" y="1516"/>
                      <a:pt x="420" y="1516"/>
                    </a:cubicBezTo>
                    <a:cubicBezTo>
                      <a:pt x="420" y="1516"/>
                      <a:pt x="420" y="1516"/>
                      <a:pt x="421" y="1516"/>
                    </a:cubicBezTo>
                    <a:cubicBezTo>
                      <a:pt x="422" y="1516"/>
                      <a:pt x="422" y="1516"/>
                      <a:pt x="422" y="1517"/>
                    </a:cubicBezTo>
                    <a:cubicBezTo>
                      <a:pt x="423" y="1517"/>
                      <a:pt x="423" y="1517"/>
                      <a:pt x="424" y="1518"/>
                    </a:cubicBezTo>
                    <a:cubicBezTo>
                      <a:pt x="422" y="1517"/>
                      <a:pt x="420" y="1517"/>
                      <a:pt x="418" y="1517"/>
                    </a:cubicBezTo>
                    <a:cubicBezTo>
                      <a:pt x="417" y="1517"/>
                      <a:pt x="417" y="1517"/>
                      <a:pt x="417" y="1517"/>
                    </a:cubicBezTo>
                    <a:cubicBezTo>
                      <a:pt x="414" y="1517"/>
                      <a:pt x="411" y="1519"/>
                      <a:pt x="411" y="1522"/>
                    </a:cubicBezTo>
                    <a:cubicBezTo>
                      <a:pt x="411" y="1522"/>
                      <a:pt x="411" y="1525"/>
                      <a:pt x="415" y="1525"/>
                    </a:cubicBezTo>
                    <a:cubicBezTo>
                      <a:pt x="415" y="1526"/>
                      <a:pt x="415" y="1526"/>
                      <a:pt x="416" y="1526"/>
                    </a:cubicBezTo>
                    <a:cubicBezTo>
                      <a:pt x="416" y="1527"/>
                      <a:pt x="417" y="1527"/>
                      <a:pt x="418" y="1527"/>
                    </a:cubicBezTo>
                    <a:cubicBezTo>
                      <a:pt x="420" y="1527"/>
                      <a:pt x="421" y="1527"/>
                      <a:pt x="421" y="1526"/>
                    </a:cubicBezTo>
                    <a:cubicBezTo>
                      <a:pt x="422" y="1526"/>
                      <a:pt x="422" y="1526"/>
                      <a:pt x="422" y="1525"/>
                    </a:cubicBezTo>
                    <a:cubicBezTo>
                      <a:pt x="423" y="1526"/>
                      <a:pt x="423" y="1526"/>
                      <a:pt x="424" y="1527"/>
                    </a:cubicBezTo>
                    <a:cubicBezTo>
                      <a:pt x="425" y="1527"/>
                      <a:pt x="426" y="1528"/>
                      <a:pt x="427" y="1529"/>
                    </a:cubicBezTo>
                    <a:cubicBezTo>
                      <a:pt x="428" y="1529"/>
                      <a:pt x="429" y="1530"/>
                      <a:pt x="430" y="1530"/>
                    </a:cubicBezTo>
                    <a:cubicBezTo>
                      <a:pt x="432" y="1531"/>
                      <a:pt x="434" y="1533"/>
                      <a:pt x="435" y="1533"/>
                    </a:cubicBezTo>
                    <a:cubicBezTo>
                      <a:pt x="436" y="1533"/>
                      <a:pt x="437" y="1533"/>
                      <a:pt x="437" y="1533"/>
                    </a:cubicBezTo>
                    <a:cubicBezTo>
                      <a:pt x="438" y="1533"/>
                      <a:pt x="439" y="1533"/>
                      <a:pt x="440" y="1533"/>
                    </a:cubicBezTo>
                    <a:cubicBezTo>
                      <a:pt x="441" y="1533"/>
                      <a:pt x="442" y="1533"/>
                      <a:pt x="443" y="1533"/>
                    </a:cubicBezTo>
                    <a:cubicBezTo>
                      <a:pt x="443" y="1533"/>
                      <a:pt x="444" y="1533"/>
                      <a:pt x="444" y="1533"/>
                    </a:cubicBezTo>
                    <a:cubicBezTo>
                      <a:pt x="444" y="1533"/>
                      <a:pt x="444" y="1534"/>
                      <a:pt x="444" y="1534"/>
                    </a:cubicBezTo>
                    <a:cubicBezTo>
                      <a:pt x="444" y="1535"/>
                      <a:pt x="444" y="1536"/>
                      <a:pt x="445" y="1537"/>
                    </a:cubicBezTo>
                    <a:cubicBezTo>
                      <a:pt x="446" y="1538"/>
                      <a:pt x="447" y="1539"/>
                      <a:pt x="448" y="1539"/>
                    </a:cubicBezTo>
                    <a:cubicBezTo>
                      <a:pt x="450" y="1539"/>
                      <a:pt x="451" y="1538"/>
                      <a:pt x="452" y="1537"/>
                    </a:cubicBezTo>
                    <a:cubicBezTo>
                      <a:pt x="454" y="1536"/>
                      <a:pt x="455" y="1535"/>
                      <a:pt x="456" y="1533"/>
                    </a:cubicBezTo>
                    <a:cubicBezTo>
                      <a:pt x="457" y="1531"/>
                      <a:pt x="457" y="1529"/>
                      <a:pt x="455" y="1527"/>
                    </a:cubicBezTo>
                    <a:cubicBezTo>
                      <a:pt x="454" y="1526"/>
                      <a:pt x="452" y="1525"/>
                      <a:pt x="451" y="1525"/>
                    </a:cubicBezTo>
                    <a:cubicBezTo>
                      <a:pt x="451" y="1525"/>
                      <a:pt x="451" y="1525"/>
                      <a:pt x="451" y="1525"/>
                    </a:cubicBezTo>
                    <a:cubicBezTo>
                      <a:pt x="452" y="1525"/>
                      <a:pt x="452" y="1524"/>
                      <a:pt x="453" y="1524"/>
                    </a:cubicBezTo>
                    <a:cubicBezTo>
                      <a:pt x="453" y="1523"/>
                      <a:pt x="454" y="1523"/>
                      <a:pt x="454" y="1523"/>
                    </a:cubicBezTo>
                    <a:cubicBezTo>
                      <a:pt x="454" y="1523"/>
                      <a:pt x="454" y="1523"/>
                      <a:pt x="454" y="1523"/>
                    </a:cubicBezTo>
                    <a:cubicBezTo>
                      <a:pt x="455" y="1523"/>
                      <a:pt x="455" y="1523"/>
                      <a:pt x="455" y="1523"/>
                    </a:cubicBezTo>
                    <a:cubicBezTo>
                      <a:pt x="455" y="1523"/>
                      <a:pt x="456" y="1523"/>
                      <a:pt x="456" y="1523"/>
                    </a:cubicBezTo>
                    <a:cubicBezTo>
                      <a:pt x="457" y="1523"/>
                      <a:pt x="457" y="1523"/>
                      <a:pt x="458" y="1523"/>
                    </a:cubicBezTo>
                    <a:cubicBezTo>
                      <a:pt x="458" y="1523"/>
                      <a:pt x="459" y="1523"/>
                      <a:pt x="459" y="1523"/>
                    </a:cubicBezTo>
                    <a:cubicBezTo>
                      <a:pt x="460" y="1522"/>
                      <a:pt x="461" y="1522"/>
                      <a:pt x="462" y="1522"/>
                    </a:cubicBezTo>
                    <a:cubicBezTo>
                      <a:pt x="462" y="1521"/>
                      <a:pt x="463" y="1521"/>
                      <a:pt x="463" y="1521"/>
                    </a:cubicBezTo>
                    <a:cubicBezTo>
                      <a:pt x="463" y="1521"/>
                      <a:pt x="463" y="1521"/>
                      <a:pt x="464" y="1522"/>
                    </a:cubicBezTo>
                    <a:cubicBezTo>
                      <a:pt x="464" y="1522"/>
                      <a:pt x="464" y="1522"/>
                      <a:pt x="463" y="1523"/>
                    </a:cubicBezTo>
                    <a:cubicBezTo>
                      <a:pt x="463" y="1525"/>
                      <a:pt x="462" y="1526"/>
                      <a:pt x="463" y="1528"/>
                    </a:cubicBezTo>
                    <a:cubicBezTo>
                      <a:pt x="463" y="1531"/>
                      <a:pt x="463" y="1531"/>
                      <a:pt x="463" y="1531"/>
                    </a:cubicBezTo>
                    <a:cubicBezTo>
                      <a:pt x="464" y="1531"/>
                      <a:pt x="464" y="1531"/>
                      <a:pt x="464" y="1531"/>
                    </a:cubicBezTo>
                    <a:cubicBezTo>
                      <a:pt x="464" y="1531"/>
                      <a:pt x="464" y="1531"/>
                      <a:pt x="464" y="1531"/>
                    </a:cubicBezTo>
                    <a:cubicBezTo>
                      <a:pt x="464" y="1532"/>
                      <a:pt x="464" y="1533"/>
                      <a:pt x="464" y="1534"/>
                    </a:cubicBezTo>
                    <a:cubicBezTo>
                      <a:pt x="464" y="1536"/>
                      <a:pt x="464" y="1536"/>
                      <a:pt x="464" y="1536"/>
                    </a:cubicBezTo>
                    <a:cubicBezTo>
                      <a:pt x="466" y="1536"/>
                      <a:pt x="466" y="1536"/>
                      <a:pt x="466" y="1536"/>
                    </a:cubicBezTo>
                    <a:cubicBezTo>
                      <a:pt x="468" y="1536"/>
                      <a:pt x="469" y="1537"/>
                      <a:pt x="471" y="1539"/>
                    </a:cubicBezTo>
                    <a:cubicBezTo>
                      <a:pt x="471" y="1539"/>
                      <a:pt x="472" y="1540"/>
                      <a:pt x="473" y="1540"/>
                    </a:cubicBezTo>
                    <a:cubicBezTo>
                      <a:pt x="475" y="1542"/>
                      <a:pt x="477" y="1543"/>
                      <a:pt x="479" y="1543"/>
                    </a:cubicBezTo>
                    <a:cubicBezTo>
                      <a:pt x="480" y="1543"/>
                      <a:pt x="481" y="1544"/>
                      <a:pt x="482" y="1544"/>
                    </a:cubicBezTo>
                    <a:cubicBezTo>
                      <a:pt x="482" y="1545"/>
                      <a:pt x="483" y="1545"/>
                      <a:pt x="484" y="1546"/>
                    </a:cubicBezTo>
                    <a:cubicBezTo>
                      <a:pt x="485" y="1547"/>
                      <a:pt x="487" y="1548"/>
                      <a:pt x="490" y="1549"/>
                    </a:cubicBezTo>
                    <a:cubicBezTo>
                      <a:pt x="490" y="1549"/>
                      <a:pt x="490" y="1549"/>
                      <a:pt x="491" y="1549"/>
                    </a:cubicBezTo>
                    <a:cubicBezTo>
                      <a:pt x="494" y="1549"/>
                      <a:pt x="495" y="1546"/>
                      <a:pt x="496" y="1546"/>
                    </a:cubicBezTo>
                    <a:cubicBezTo>
                      <a:pt x="496" y="1544"/>
                      <a:pt x="495" y="1541"/>
                      <a:pt x="492" y="1540"/>
                    </a:cubicBezTo>
                    <a:cubicBezTo>
                      <a:pt x="492" y="1539"/>
                      <a:pt x="491" y="1539"/>
                      <a:pt x="490" y="1539"/>
                    </a:cubicBezTo>
                    <a:cubicBezTo>
                      <a:pt x="488" y="1538"/>
                      <a:pt x="487" y="1537"/>
                      <a:pt x="487" y="1536"/>
                    </a:cubicBezTo>
                    <a:cubicBezTo>
                      <a:pt x="488" y="1536"/>
                      <a:pt x="489" y="1537"/>
                      <a:pt x="490" y="1538"/>
                    </a:cubicBezTo>
                    <a:cubicBezTo>
                      <a:pt x="491" y="1538"/>
                      <a:pt x="491" y="1539"/>
                      <a:pt x="492" y="1540"/>
                    </a:cubicBezTo>
                    <a:cubicBezTo>
                      <a:pt x="494" y="1540"/>
                      <a:pt x="495" y="1541"/>
                      <a:pt x="496" y="1541"/>
                    </a:cubicBezTo>
                    <a:cubicBezTo>
                      <a:pt x="497" y="1541"/>
                      <a:pt x="497" y="1541"/>
                      <a:pt x="498" y="1541"/>
                    </a:cubicBezTo>
                    <a:cubicBezTo>
                      <a:pt x="497" y="1541"/>
                      <a:pt x="497" y="1541"/>
                      <a:pt x="497" y="1542"/>
                    </a:cubicBezTo>
                    <a:cubicBezTo>
                      <a:pt x="498" y="1543"/>
                      <a:pt x="498" y="1544"/>
                      <a:pt x="500" y="1544"/>
                    </a:cubicBezTo>
                    <a:cubicBezTo>
                      <a:pt x="500" y="1544"/>
                      <a:pt x="501" y="1545"/>
                      <a:pt x="501" y="1545"/>
                    </a:cubicBezTo>
                    <a:cubicBezTo>
                      <a:pt x="501" y="1545"/>
                      <a:pt x="501" y="1545"/>
                      <a:pt x="501" y="1545"/>
                    </a:cubicBezTo>
                    <a:cubicBezTo>
                      <a:pt x="501" y="1545"/>
                      <a:pt x="501" y="1546"/>
                      <a:pt x="501" y="1547"/>
                    </a:cubicBezTo>
                    <a:cubicBezTo>
                      <a:pt x="501" y="1548"/>
                      <a:pt x="501" y="1548"/>
                      <a:pt x="501" y="1548"/>
                    </a:cubicBezTo>
                    <a:cubicBezTo>
                      <a:pt x="503" y="1549"/>
                      <a:pt x="503" y="1549"/>
                      <a:pt x="503" y="1549"/>
                    </a:cubicBezTo>
                    <a:cubicBezTo>
                      <a:pt x="504" y="1549"/>
                      <a:pt x="504" y="1549"/>
                      <a:pt x="505" y="1549"/>
                    </a:cubicBezTo>
                    <a:cubicBezTo>
                      <a:pt x="506" y="1549"/>
                      <a:pt x="507" y="1549"/>
                      <a:pt x="508" y="1548"/>
                    </a:cubicBezTo>
                    <a:cubicBezTo>
                      <a:pt x="509" y="1548"/>
                      <a:pt x="509" y="1548"/>
                      <a:pt x="509" y="1548"/>
                    </a:cubicBezTo>
                    <a:cubicBezTo>
                      <a:pt x="509" y="1548"/>
                      <a:pt x="510" y="1548"/>
                      <a:pt x="511" y="1547"/>
                    </a:cubicBezTo>
                    <a:cubicBezTo>
                      <a:pt x="511" y="1547"/>
                      <a:pt x="512" y="1547"/>
                      <a:pt x="512" y="1547"/>
                    </a:cubicBezTo>
                    <a:cubicBezTo>
                      <a:pt x="512" y="1547"/>
                      <a:pt x="513" y="1547"/>
                      <a:pt x="513" y="1547"/>
                    </a:cubicBezTo>
                    <a:cubicBezTo>
                      <a:pt x="513" y="1547"/>
                      <a:pt x="513" y="1548"/>
                      <a:pt x="514" y="1548"/>
                    </a:cubicBezTo>
                    <a:cubicBezTo>
                      <a:pt x="515" y="1548"/>
                      <a:pt x="516" y="1548"/>
                      <a:pt x="517" y="1548"/>
                    </a:cubicBezTo>
                    <a:cubicBezTo>
                      <a:pt x="518" y="1548"/>
                      <a:pt x="518" y="1548"/>
                      <a:pt x="518" y="1548"/>
                    </a:cubicBezTo>
                    <a:cubicBezTo>
                      <a:pt x="518" y="1548"/>
                      <a:pt x="518" y="1548"/>
                      <a:pt x="519" y="1548"/>
                    </a:cubicBezTo>
                    <a:cubicBezTo>
                      <a:pt x="520" y="1549"/>
                      <a:pt x="523" y="1550"/>
                      <a:pt x="524" y="1551"/>
                    </a:cubicBezTo>
                    <a:cubicBezTo>
                      <a:pt x="524" y="1551"/>
                      <a:pt x="524" y="1551"/>
                      <a:pt x="524" y="1552"/>
                    </a:cubicBezTo>
                    <a:cubicBezTo>
                      <a:pt x="525" y="1552"/>
                      <a:pt x="525" y="1554"/>
                      <a:pt x="526" y="1554"/>
                    </a:cubicBezTo>
                    <a:cubicBezTo>
                      <a:pt x="527" y="1555"/>
                      <a:pt x="528" y="1555"/>
                      <a:pt x="529" y="1555"/>
                    </a:cubicBezTo>
                    <a:cubicBezTo>
                      <a:pt x="529" y="1555"/>
                      <a:pt x="530" y="1555"/>
                      <a:pt x="530" y="1555"/>
                    </a:cubicBezTo>
                    <a:cubicBezTo>
                      <a:pt x="530" y="1556"/>
                      <a:pt x="530" y="1556"/>
                      <a:pt x="530" y="1556"/>
                    </a:cubicBezTo>
                    <a:cubicBezTo>
                      <a:pt x="532" y="1557"/>
                      <a:pt x="532" y="1557"/>
                      <a:pt x="532" y="1557"/>
                    </a:cubicBezTo>
                    <a:cubicBezTo>
                      <a:pt x="533" y="1557"/>
                      <a:pt x="533" y="1557"/>
                      <a:pt x="534" y="1557"/>
                    </a:cubicBezTo>
                    <a:cubicBezTo>
                      <a:pt x="536" y="1557"/>
                      <a:pt x="538" y="1555"/>
                      <a:pt x="538" y="1552"/>
                    </a:cubicBezTo>
                    <a:cubicBezTo>
                      <a:pt x="538" y="1551"/>
                      <a:pt x="537" y="1550"/>
                      <a:pt x="536" y="1549"/>
                    </a:cubicBezTo>
                    <a:cubicBezTo>
                      <a:pt x="536" y="1548"/>
                      <a:pt x="535" y="1547"/>
                      <a:pt x="535" y="1547"/>
                    </a:cubicBezTo>
                    <a:cubicBezTo>
                      <a:pt x="534" y="1546"/>
                      <a:pt x="533" y="1545"/>
                      <a:pt x="531" y="1544"/>
                    </a:cubicBezTo>
                    <a:cubicBezTo>
                      <a:pt x="531" y="1544"/>
                      <a:pt x="531" y="1544"/>
                      <a:pt x="531" y="1544"/>
                    </a:cubicBezTo>
                    <a:cubicBezTo>
                      <a:pt x="530" y="1543"/>
                      <a:pt x="530" y="1542"/>
                      <a:pt x="528" y="1541"/>
                    </a:cubicBezTo>
                    <a:cubicBezTo>
                      <a:pt x="528" y="1539"/>
                      <a:pt x="528" y="1539"/>
                      <a:pt x="528" y="1539"/>
                    </a:cubicBezTo>
                    <a:cubicBezTo>
                      <a:pt x="525" y="1539"/>
                      <a:pt x="525" y="1539"/>
                      <a:pt x="525" y="1539"/>
                    </a:cubicBezTo>
                    <a:cubicBezTo>
                      <a:pt x="524" y="1539"/>
                      <a:pt x="524" y="1538"/>
                      <a:pt x="522" y="1538"/>
                    </a:cubicBezTo>
                    <a:cubicBezTo>
                      <a:pt x="522" y="1537"/>
                      <a:pt x="521" y="1537"/>
                      <a:pt x="521" y="1537"/>
                    </a:cubicBezTo>
                    <a:cubicBezTo>
                      <a:pt x="521" y="1537"/>
                      <a:pt x="522" y="1537"/>
                      <a:pt x="523" y="1537"/>
                    </a:cubicBezTo>
                    <a:cubicBezTo>
                      <a:pt x="523" y="1537"/>
                      <a:pt x="524" y="1537"/>
                      <a:pt x="524" y="1537"/>
                    </a:cubicBezTo>
                    <a:cubicBezTo>
                      <a:pt x="525" y="1537"/>
                      <a:pt x="525" y="1537"/>
                      <a:pt x="526" y="1537"/>
                    </a:cubicBezTo>
                    <a:cubicBezTo>
                      <a:pt x="527" y="1537"/>
                      <a:pt x="527" y="1537"/>
                      <a:pt x="528" y="1537"/>
                    </a:cubicBezTo>
                    <a:cubicBezTo>
                      <a:pt x="528" y="1537"/>
                      <a:pt x="528" y="1537"/>
                      <a:pt x="529" y="1537"/>
                    </a:cubicBezTo>
                    <a:cubicBezTo>
                      <a:pt x="529" y="1537"/>
                      <a:pt x="530" y="1537"/>
                      <a:pt x="530" y="1538"/>
                    </a:cubicBezTo>
                    <a:cubicBezTo>
                      <a:pt x="531" y="1538"/>
                      <a:pt x="532" y="1539"/>
                      <a:pt x="533" y="1539"/>
                    </a:cubicBezTo>
                    <a:cubicBezTo>
                      <a:pt x="534" y="1539"/>
                      <a:pt x="534" y="1539"/>
                      <a:pt x="534" y="1539"/>
                    </a:cubicBezTo>
                    <a:cubicBezTo>
                      <a:pt x="537" y="1538"/>
                      <a:pt x="538" y="1537"/>
                      <a:pt x="540" y="1536"/>
                    </a:cubicBezTo>
                    <a:cubicBezTo>
                      <a:pt x="540" y="1536"/>
                      <a:pt x="541" y="1535"/>
                      <a:pt x="541" y="1535"/>
                    </a:cubicBezTo>
                    <a:cubicBezTo>
                      <a:pt x="542" y="1535"/>
                      <a:pt x="542" y="1536"/>
                      <a:pt x="542" y="1536"/>
                    </a:cubicBezTo>
                    <a:cubicBezTo>
                      <a:pt x="545" y="1537"/>
                      <a:pt x="547" y="1539"/>
                      <a:pt x="549" y="1539"/>
                    </a:cubicBezTo>
                    <a:close/>
                    <a:moveTo>
                      <a:pt x="476" y="1504"/>
                    </a:moveTo>
                    <a:cubicBezTo>
                      <a:pt x="476" y="1504"/>
                      <a:pt x="476" y="1504"/>
                      <a:pt x="476" y="1505"/>
                    </a:cubicBezTo>
                    <a:cubicBezTo>
                      <a:pt x="476" y="1505"/>
                      <a:pt x="476" y="1506"/>
                      <a:pt x="476" y="1506"/>
                    </a:cubicBezTo>
                    <a:cubicBezTo>
                      <a:pt x="476" y="1506"/>
                      <a:pt x="476" y="1505"/>
                      <a:pt x="476" y="1505"/>
                    </a:cubicBezTo>
                    <a:lnTo>
                      <a:pt x="476" y="1504"/>
                    </a:lnTo>
                    <a:close/>
                    <a:moveTo>
                      <a:pt x="473" y="1503"/>
                    </a:moveTo>
                    <a:cubicBezTo>
                      <a:pt x="472" y="1502"/>
                      <a:pt x="471" y="1502"/>
                      <a:pt x="470" y="1502"/>
                    </a:cubicBezTo>
                    <a:cubicBezTo>
                      <a:pt x="470" y="1502"/>
                      <a:pt x="469" y="1501"/>
                      <a:pt x="469" y="1501"/>
                    </a:cubicBezTo>
                    <a:cubicBezTo>
                      <a:pt x="469" y="1501"/>
                      <a:pt x="468" y="1501"/>
                      <a:pt x="468" y="1501"/>
                    </a:cubicBezTo>
                    <a:cubicBezTo>
                      <a:pt x="471" y="1501"/>
                      <a:pt x="473" y="1502"/>
                      <a:pt x="475" y="1503"/>
                    </a:cubicBezTo>
                    <a:lnTo>
                      <a:pt x="473" y="1503"/>
                    </a:lnTo>
                    <a:close/>
                    <a:moveTo>
                      <a:pt x="461" y="1500"/>
                    </a:moveTo>
                    <a:cubicBezTo>
                      <a:pt x="461" y="1500"/>
                      <a:pt x="460" y="1499"/>
                      <a:pt x="460" y="1499"/>
                    </a:cubicBezTo>
                    <a:cubicBezTo>
                      <a:pt x="459" y="1499"/>
                      <a:pt x="459" y="1499"/>
                      <a:pt x="459" y="1498"/>
                    </a:cubicBezTo>
                    <a:cubicBezTo>
                      <a:pt x="460" y="1499"/>
                      <a:pt x="461" y="1499"/>
                      <a:pt x="462" y="1499"/>
                    </a:cubicBezTo>
                    <a:cubicBezTo>
                      <a:pt x="462" y="1499"/>
                      <a:pt x="461" y="1500"/>
                      <a:pt x="461" y="1500"/>
                    </a:cubicBezTo>
                    <a:close/>
                    <a:moveTo>
                      <a:pt x="439" y="1525"/>
                    </a:moveTo>
                    <a:cubicBezTo>
                      <a:pt x="438" y="1525"/>
                      <a:pt x="437" y="1524"/>
                      <a:pt x="436" y="1523"/>
                    </a:cubicBezTo>
                    <a:cubicBezTo>
                      <a:pt x="435" y="1523"/>
                      <a:pt x="435" y="1523"/>
                      <a:pt x="435" y="1523"/>
                    </a:cubicBezTo>
                    <a:cubicBezTo>
                      <a:pt x="432" y="1521"/>
                      <a:pt x="429" y="1519"/>
                      <a:pt x="426" y="1518"/>
                    </a:cubicBezTo>
                    <a:cubicBezTo>
                      <a:pt x="426" y="1518"/>
                      <a:pt x="426" y="1518"/>
                      <a:pt x="427" y="1518"/>
                    </a:cubicBezTo>
                    <a:cubicBezTo>
                      <a:pt x="427" y="1518"/>
                      <a:pt x="428" y="1518"/>
                      <a:pt x="429" y="1518"/>
                    </a:cubicBezTo>
                    <a:cubicBezTo>
                      <a:pt x="429" y="1518"/>
                      <a:pt x="429" y="1518"/>
                      <a:pt x="430" y="1518"/>
                    </a:cubicBezTo>
                    <a:cubicBezTo>
                      <a:pt x="430" y="1518"/>
                      <a:pt x="431" y="1519"/>
                      <a:pt x="432" y="1520"/>
                    </a:cubicBezTo>
                    <a:cubicBezTo>
                      <a:pt x="433" y="1520"/>
                      <a:pt x="433" y="1521"/>
                      <a:pt x="434" y="1521"/>
                    </a:cubicBezTo>
                    <a:cubicBezTo>
                      <a:pt x="435" y="1521"/>
                      <a:pt x="436" y="1520"/>
                      <a:pt x="436" y="1520"/>
                    </a:cubicBezTo>
                    <a:cubicBezTo>
                      <a:pt x="436" y="1520"/>
                      <a:pt x="437" y="1520"/>
                      <a:pt x="437" y="1520"/>
                    </a:cubicBezTo>
                    <a:cubicBezTo>
                      <a:pt x="437" y="1520"/>
                      <a:pt x="438" y="1520"/>
                      <a:pt x="438" y="1520"/>
                    </a:cubicBezTo>
                    <a:cubicBezTo>
                      <a:pt x="438" y="1520"/>
                      <a:pt x="438" y="1520"/>
                      <a:pt x="439" y="1520"/>
                    </a:cubicBezTo>
                    <a:cubicBezTo>
                      <a:pt x="439" y="1521"/>
                      <a:pt x="440" y="1521"/>
                      <a:pt x="441" y="1522"/>
                    </a:cubicBezTo>
                    <a:cubicBezTo>
                      <a:pt x="442" y="1522"/>
                      <a:pt x="443" y="1522"/>
                      <a:pt x="443" y="1522"/>
                    </a:cubicBezTo>
                    <a:cubicBezTo>
                      <a:pt x="442" y="1523"/>
                      <a:pt x="441" y="1524"/>
                      <a:pt x="440" y="1524"/>
                    </a:cubicBezTo>
                    <a:cubicBezTo>
                      <a:pt x="439" y="1525"/>
                      <a:pt x="439" y="1525"/>
                      <a:pt x="439" y="1525"/>
                    </a:cubicBezTo>
                    <a:close/>
                    <a:moveTo>
                      <a:pt x="416" y="1494"/>
                    </a:moveTo>
                    <a:cubicBezTo>
                      <a:pt x="418" y="1496"/>
                      <a:pt x="420" y="1499"/>
                      <a:pt x="422" y="1500"/>
                    </a:cubicBezTo>
                    <a:cubicBezTo>
                      <a:pt x="422" y="1500"/>
                      <a:pt x="422" y="1500"/>
                      <a:pt x="422" y="1500"/>
                    </a:cubicBezTo>
                    <a:cubicBezTo>
                      <a:pt x="422" y="1500"/>
                      <a:pt x="421" y="1500"/>
                      <a:pt x="421" y="1500"/>
                    </a:cubicBezTo>
                    <a:cubicBezTo>
                      <a:pt x="419" y="1500"/>
                      <a:pt x="418" y="1501"/>
                      <a:pt x="418" y="1501"/>
                    </a:cubicBezTo>
                    <a:cubicBezTo>
                      <a:pt x="418" y="1502"/>
                      <a:pt x="417" y="1502"/>
                      <a:pt x="417" y="1502"/>
                    </a:cubicBezTo>
                    <a:cubicBezTo>
                      <a:pt x="417" y="1502"/>
                      <a:pt x="417" y="1502"/>
                      <a:pt x="417" y="1502"/>
                    </a:cubicBezTo>
                    <a:cubicBezTo>
                      <a:pt x="417" y="1501"/>
                      <a:pt x="418" y="1500"/>
                      <a:pt x="418" y="1499"/>
                    </a:cubicBezTo>
                    <a:cubicBezTo>
                      <a:pt x="418" y="1498"/>
                      <a:pt x="417" y="1496"/>
                      <a:pt x="416" y="1494"/>
                    </a:cubicBezTo>
                    <a:close/>
                    <a:moveTo>
                      <a:pt x="449" y="1497"/>
                    </a:moveTo>
                    <a:cubicBezTo>
                      <a:pt x="449" y="1496"/>
                      <a:pt x="448" y="1496"/>
                      <a:pt x="448" y="1496"/>
                    </a:cubicBezTo>
                    <a:cubicBezTo>
                      <a:pt x="447" y="1496"/>
                      <a:pt x="445" y="1495"/>
                      <a:pt x="444" y="1495"/>
                    </a:cubicBezTo>
                    <a:cubicBezTo>
                      <a:pt x="444" y="1495"/>
                      <a:pt x="443" y="1496"/>
                      <a:pt x="442" y="1496"/>
                    </a:cubicBezTo>
                    <a:cubicBezTo>
                      <a:pt x="441" y="1496"/>
                      <a:pt x="441" y="1497"/>
                      <a:pt x="440" y="1497"/>
                    </a:cubicBezTo>
                    <a:cubicBezTo>
                      <a:pt x="440" y="1497"/>
                      <a:pt x="440" y="1497"/>
                      <a:pt x="440" y="1497"/>
                    </a:cubicBezTo>
                    <a:cubicBezTo>
                      <a:pt x="439" y="1497"/>
                      <a:pt x="439" y="1497"/>
                      <a:pt x="438" y="1497"/>
                    </a:cubicBezTo>
                    <a:cubicBezTo>
                      <a:pt x="436" y="1497"/>
                      <a:pt x="436" y="1497"/>
                      <a:pt x="436" y="1497"/>
                    </a:cubicBezTo>
                    <a:cubicBezTo>
                      <a:pt x="435" y="1497"/>
                      <a:pt x="434" y="1497"/>
                      <a:pt x="433" y="1497"/>
                    </a:cubicBezTo>
                    <a:cubicBezTo>
                      <a:pt x="433" y="1496"/>
                      <a:pt x="432" y="1495"/>
                      <a:pt x="431" y="1494"/>
                    </a:cubicBezTo>
                    <a:cubicBezTo>
                      <a:pt x="431" y="1493"/>
                      <a:pt x="430" y="1493"/>
                      <a:pt x="429" y="1492"/>
                    </a:cubicBezTo>
                    <a:cubicBezTo>
                      <a:pt x="429" y="1492"/>
                      <a:pt x="429" y="1491"/>
                      <a:pt x="428" y="1491"/>
                    </a:cubicBezTo>
                    <a:cubicBezTo>
                      <a:pt x="429" y="1491"/>
                      <a:pt x="431" y="1491"/>
                      <a:pt x="431" y="1491"/>
                    </a:cubicBezTo>
                    <a:cubicBezTo>
                      <a:pt x="431" y="1489"/>
                      <a:pt x="431" y="1489"/>
                      <a:pt x="431" y="1489"/>
                    </a:cubicBezTo>
                    <a:cubicBezTo>
                      <a:pt x="432" y="1485"/>
                      <a:pt x="429" y="1483"/>
                      <a:pt x="427" y="1481"/>
                    </a:cubicBezTo>
                    <a:cubicBezTo>
                      <a:pt x="426" y="1480"/>
                      <a:pt x="425" y="1479"/>
                      <a:pt x="425" y="1479"/>
                    </a:cubicBezTo>
                    <a:cubicBezTo>
                      <a:pt x="423" y="1476"/>
                      <a:pt x="421" y="1473"/>
                      <a:pt x="420" y="1471"/>
                    </a:cubicBezTo>
                    <a:cubicBezTo>
                      <a:pt x="420" y="1469"/>
                      <a:pt x="420" y="1469"/>
                      <a:pt x="420" y="1469"/>
                    </a:cubicBezTo>
                    <a:cubicBezTo>
                      <a:pt x="419" y="1469"/>
                      <a:pt x="419" y="1469"/>
                      <a:pt x="419" y="1469"/>
                    </a:cubicBezTo>
                    <a:cubicBezTo>
                      <a:pt x="418" y="1469"/>
                      <a:pt x="418" y="1469"/>
                      <a:pt x="417" y="1469"/>
                    </a:cubicBezTo>
                    <a:cubicBezTo>
                      <a:pt x="416" y="1469"/>
                      <a:pt x="415" y="1469"/>
                      <a:pt x="414" y="1470"/>
                    </a:cubicBezTo>
                    <a:cubicBezTo>
                      <a:pt x="414" y="1470"/>
                      <a:pt x="414" y="1470"/>
                      <a:pt x="414" y="1470"/>
                    </a:cubicBezTo>
                    <a:cubicBezTo>
                      <a:pt x="412" y="1471"/>
                      <a:pt x="412" y="1471"/>
                      <a:pt x="412" y="1471"/>
                    </a:cubicBezTo>
                    <a:cubicBezTo>
                      <a:pt x="412" y="1472"/>
                      <a:pt x="412" y="1472"/>
                      <a:pt x="412" y="1472"/>
                    </a:cubicBezTo>
                    <a:cubicBezTo>
                      <a:pt x="412" y="1473"/>
                      <a:pt x="412" y="1474"/>
                      <a:pt x="412" y="1474"/>
                    </a:cubicBezTo>
                    <a:cubicBezTo>
                      <a:pt x="412" y="1475"/>
                      <a:pt x="412" y="1477"/>
                      <a:pt x="412" y="1479"/>
                    </a:cubicBezTo>
                    <a:cubicBezTo>
                      <a:pt x="412" y="1479"/>
                      <a:pt x="413" y="1480"/>
                      <a:pt x="413" y="1480"/>
                    </a:cubicBezTo>
                    <a:cubicBezTo>
                      <a:pt x="412" y="1480"/>
                      <a:pt x="411" y="1481"/>
                      <a:pt x="411" y="1481"/>
                    </a:cubicBezTo>
                    <a:cubicBezTo>
                      <a:pt x="409" y="1484"/>
                      <a:pt x="412" y="1488"/>
                      <a:pt x="412" y="1489"/>
                    </a:cubicBezTo>
                    <a:cubicBezTo>
                      <a:pt x="413" y="1489"/>
                      <a:pt x="414" y="1491"/>
                      <a:pt x="415" y="1492"/>
                    </a:cubicBezTo>
                    <a:cubicBezTo>
                      <a:pt x="415" y="1492"/>
                      <a:pt x="415" y="1492"/>
                      <a:pt x="415" y="1492"/>
                    </a:cubicBezTo>
                    <a:cubicBezTo>
                      <a:pt x="414" y="1491"/>
                      <a:pt x="413" y="1490"/>
                      <a:pt x="412" y="1490"/>
                    </a:cubicBezTo>
                    <a:cubicBezTo>
                      <a:pt x="411" y="1489"/>
                      <a:pt x="411" y="1489"/>
                      <a:pt x="410" y="1489"/>
                    </a:cubicBezTo>
                    <a:cubicBezTo>
                      <a:pt x="409" y="1489"/>
                      <a:pt x="409" y="1490"/>
                      <a:pt x="408" y="1490"/>
                    </a:cubicBezTo>
                    <a:cubicBezTo>
                      <a:pt x="407" y="1490"/>
                      <a:pt x="407" y="1489"/>
                      <a:pt x="406" y="1489"/>
                    </a:cubicBezTo>
                    <a:cubicBezTo>
                      <a:pt x="406" y="1489"/>
                      <a:pt x="406" y="1489"/>
                      <a:pt x="406" y="1489"/>
                    </a:cubicBezTo>
                    <a:cubicBezTo>
                      <a:pt x="406" y="1488"/>
                      <a:pt x="406" y="1486"/>
                      <a:pt x="404" y="1485"/>
                    </a:cubicBezTo>
                    <a:cubicBezTo>
                      <a:pt x="403" y="1484"/>
                      <a:pt x="402" y="1484"/>
                      <a:pt x="401" y="1484"/>
                    </a:cubicBezTo>
                    <a:cubicBezTo>
                      <a:pt x="400" y="1484"/>
                      <a:pt x="400" y="1484"/>
                      <a:pt x="399" y="1484"/>
                    </a:cubicBezTo>
                    <a:cubicBezTo>
                      <a:pt x="399" y="1485"/>
                      <a:pt x="398" y="1485"/>
                      <a:pt x="398" y="1485"/>
                    </a:cubicBezTo>
                    <a:cubicBezTo>
                      <a:pt x="398" y="1485"/>
                      <a:pt x="398" y="1485"/>
                      <a:pt x="398" y="1485"/>
                    </a:cubicBezTo>
                    <a:cubicBezTo>
                      <a:pt x="397" y="1484"/>
                      <a:pt x="396" y="1484"/>
                      <a:pt x="394" y="1484"/>
                    </a:cubicBezTo>
                    <a:cubicBezTo>
                      <a:pt x="394" y="1483"/>
                      <a:pt x="394" y="1483"/>
                      <a:pt x="393" y="1483"/>
                    </a:cubicBezTo>
                    <a:cubicBezTo>
                      <a:pt x="394" y="1483"/>
                      <a:pt x="396" y="1484"/>
                      <a:pt x="397" y="1484"/>
                    </a:cubicBezTo>
                    <a:cubicBezTo>
                      <a:pt x="398" y="1484"/>
                      <a:pt x="399" y="1484"/>
                      <a:pt x="400" y="1484"/>
                    </a:cubicBezTo>
                    <a:cubicBezTo>
                      <a:pt x="402" y="1484"/>
                      <a:pt x="404" y="1484"/>
                      <a:pt x="405" y="1483"/>
                    </a:cubicBezTo>
                    <a:cubicBezTo>
                      <a:pt x="408" y="1481"/>
                      <a:pt x="407" y="1478"/>
                      <a:pt x="407" y="1476"/>
                    </a:cubicBezTo>
                    <a:cubicBezTo>
                      <a:pt x="407" y="1475"/>
                      <a:pt x="407" y="1475"/>
                      <a:pt x="407" y="1475"/>
                    </a:cubicBezTo>
                    <a:cubicBezTo>
                      <a:pt x="406" y="1472"/>
                      <a:pt x="406" y="1470"/>
                      <a:pt x="404" y="1468"/>
                    </a:cubicBezTo>
                    <a:cubicBezTo>
                      <a:pt x="404" y="1468"/>
                      <a:pt x="404" y="1468"/>
                      <a:pt x="404" y="1468"/>
                    </a:cubicBezTo>
                    <a:cubicBezTo>
                      <a:pt x="403" y="1466"/>
                      <a:pt x="402" y="1465"/>
                      <a:pt x="401" y="1464"/>
                    </a:cubicBezTo>
                    <a:cubicBezTo>
                      <a:pt x="401" y="1463"/>
                      <a:pt x="400" y="1462"/>
                      <a:pt x="400" y="1462"/>
                    </a:cubicBezTo>
                    <a:cubicBezTo>
                      <a:pt x="399" y="1461"/>
                      <a:pt x="398" y="1460"/>
                      <a:pt x="398" y="1460"/>
                    </a:cubicBezTo>
                    <a:cubicBezTo>
                      <a:pt x="398" y="1458"/>
                      <a:pt x="398" y="1457"/>
                      <a:pt x="398" y="1456"/>
                    </a:cubicBezTo>
                    <a:cubicBezTo>
                      <a:pt x="398" y="1455"/>
                      <a:pt x="398" y="1454"/>
                      <a:pt x="398" y="1453"/>
                    </a:cubicBezTo>
                    <a:cubicBezTo>
                      <a:pt x="398" y="1452"/>
                      <a:pt x="398" y="1452"/>
                      <a:pt x="398" y="1451"/>
                    </a:cubicBezTo>
                    <a:cubicBezTo>
                      <a:pt x="398" y="1449"/>
                      <a:pt x="398" y="1447"/>
                      <a:pt x="397" y="1445"/>
                    </a:cubicBezTo>
                    <a:cubicBezTo>
                      <a:pt x="396" y="1445"/>
                      <a:pt x="396" y="1444"/>
                      <a:pt x="395" y="1444"/>
                    </a:cubicBezTo>
                    <a:cubicBezTo>
                      <a:pt x="395" y="1444"/>
                      <a:pt x="395" y="1443"/>
                      <a:pt x="395" y="1443"/>
                    </a:cubicBezTo>
                    <a:cubicBezTo>
                      <a:pt x="395" y="1443"/>
                      <a:pt x="395" y="1442"/>
                      <a:pt x="395" y="1442"/>
                    </a:cubicBezTo>
                    <a:cubicBezTo>
                      <a:pt x="395" y="1441"/>
                      <a:pt x="395" y="1441"/>
                      <a:pt x="395" y="1440"/>
                    </a:cubicBezTo>
                    <a:cubicBezTo>
                      <a:pt x="395" y="1440"/>
                      <a:pt x="395" y="1439"/>
                      <a:pt x="396" y="1439"/>
                    </a:cubicBezTo>
                    <a:cubicBezTo>
                      <a:pt x="396" y="1439"/>
                      <a:pt x="397" y="1438"/>
                      <a:pt x="400" y="1438"/>
                    </a:cubicBezTo>
                    <a:cubicBezTo>
                      <a:pt x="401" y="1438"/>
                      <a:pt x="401" y="1438"/>
                      <a:pt x="401" y="1438"/>
                    </a:cubicBezTo>
                    <a:cubicBezTo>
                      <a:pt x="402" y="1438"/>
                      <a:pt x="402" y="1438"/>
                      <a:pt x="402" y="1438"/>
                    </a:cubicBezTo>
                    <a:cubicBezTo>
                      <a:pt x="402" y="1439"/>
                      <a:pt x="402" y="1440"/>
                      <a:pt x="403" y="1441"/>
                    </a:cubicBezTo>
                    <a:cubicBezTo>
                      <a:pt x="404" y="1443"/>
                      <a:pt x="406" y="1443"/>
                      <a:pt x="407" y="1443"/>
                    </a:cubicBezTo>
                    <a:cubicBezTo>
                      <a:pt x="407" y="1443"/>
                      <a:pt x="408" y="1443"/>
                      <a:pt x="408" y="1443"/>
                    </a:cubicBezTo>
                    <a:cubicBezTo>
                      <a:pt x="408" y="1443"/>
                      <a:pt x="408" y="1444"/>
                      <a:pt x="409" y="1444"/>
                    </a:cubicBezTo>
                    <a:cubicBezTo>
                      <a:pt x="409" y="1445"/>
                      <a:pt x="409" y="1446"/>
                      <a:pt x="410" y="1446"/>
                    </a:cubicBezTo>
                    <a:cubicBezTo>
                      <a:pt x="410" y="1446"/>
                      <a:pt x="409" y="1446"/>
                      <a:pt x="408" y="1446"/>
                    </a:cubicBezTo>
                    <a:cubicBezTo>
                      <a:pt x="408" y="1446"/>
                      <a:pt x="407" y="1446"/>
                      <a:pt x="406" y="1447"/>
                    </a:cubicBezTo>
                    <a:cubicBezTo>
                      <a:pt x="406" y="1447"/>
                      <a:pt x="406" y="1447"/>
                      <a:pt x="406" y="1447"/>
                    </a:cubicBezTo>
                    <a:cubicBezTo>
                      <a:pt x="405" y="1448"/>
                      <a:pt x="405" y="1448"/>
                      <a:pt x="405" y="1448"/>
                    </a:cubicBezTo>
                    <a:cubicBezTo>
                      <a:pt x="403" y="1452"/>
                      <a:pt x="406" y="1454"/>
                      <a:pt x="407" y="1455"/>
                    </a:cubicBezTo>
                    <a:cubicBezTo>
                      <a:pt x="408" y="1456"/>
                      <a:pt x="408" y="1456"/>
                      <a:pt x="408" y="1456"/>
                    </a:cubicBezTo>
                    <a:cubicBezTo>
                      <a:pt x="409" y="1458"/>
                      <a:pt x="411" y="1461"/>
                      <a:pt x="411" y="1462"/>
                    </a:cubicBezTo>
                    <a:cubicBezTo>
                      <a:pt x="412" y="1464"/>
                      <a:pt x="412" y="1464"/>
                      <a:pt x="412" y="1464"/>
                    </a:cubicBezTo>
                    <a:cubicBezTo>
                      <a:pt x="413" y="1464"/>
                      <a:pt x="413" y="1464"/>
                      <a:pt x="413" y="1464"/>
                    </a:cubicBezTo>
                    <a:cubicBezTo>
                      <a:pt x="414" y="1464"/>
                      <a:pt x="415" y="1465"/>
                      <a:pt x="416" y="1466"/>
                    </a:cubicBezTo>
                    <a:cubicBezTo>
                      <a:pt x="419" y="1467"/>
                      <a:pt x="421" y="1469"/>
                      <a:pt x="424" y="1469"/>
                    </a:cubicBezTo>
                    <a:cubicBezTo>
                      <a:pt x="424" y="1469"/>
                      <a:pt x="425" y="1469"/>
                      <a:pt x="426" y="1468"/>
                    </a:cubicBezTo>
                    <a:cubicBezTo>
                      <a:pt x="427" y="1468"/>
                      <a:pt x="428" y="1467"/>
                      <a:pt x="428" y="1466"/>
                    </a:cubicBezTo>
                    <a:cubicBezTo>
                      <a:pt x="429" y="1465"/>
                      <a:pt x="429" y="1465"/>
                      <a:pt x="430" y="1465"/>
                    </a:cubicBezTo>
                    <a:cubicBezTo>
                      <a:pt x="431" y="1464"/>
                      <a:pt x="432" y="1464"/>
                      <a:pt x="433" y="1464"/>
                    </a:cubicBezTo>
                    <a:cubicBezTo>
                      <a:pt x="434" y="1464"/>
                      <a:pt x="435" y="1464"/>
                      <a:pt x="436" y="1464"/>
                    </a:cubicBezTo>
                    <a:cubicBezTo>
                      <a:pt x="437" y="1464"/>
                      <a:pt x="438" y="1463"/>
                      <a:pt x="439" y="1463"/>
                    </a:cubicBezTo>
                    <a:cubicBezTo>
                      <a:pt x="440" y="1463"/>
                      <a:pt x="441" y="1462"/>
                      <a:pt x="443" y="1462"/>
                    </a:cubicBezTo>
                    <a:cubicBezTo>
                      <a:pt x="444" y="1462"/>
                      <a:pt x="444" y="1463"/>
                      <a:pt x="445" y="1463"/>
                    </a:cubicBezTo>
                    <a:cubicBezTo>
                      <a:pt x="447" y="1464"/>
                      <a:pt x="447" y="1465"/>
                      <a:pt x="447" y="1466"/>
                    </a:cubicBezTo>
                    <a:cubicBezTo>
                      <a:pt x="447" y="1467"/>
                      <a:pt x="446" y="1468"/>
                      <a:pt x="444" y="1469"/>
                    </a:cubicBezTo>
                    <a:cubicBezTo>
                      <a:pt x="443" y="1470"/>
                      <a:pt x="442" y="1470"/>
                      <a:pt x="441" y="1470"/>
                    </a:cubicBezTo>
                    <a:cubicBezTo>
                      <a:pt x="440" y="1470"/>
                      <a:pt x="439" y="1470"/>
                      <a:pt x="438" y="1471"/>
                    </a:cubicBezTo>
                    <a:cubicBezTo>
                      <a:pt x="437" y="1471"/>
                      <a:pt x="431" y="1472"/>
                      <a:pt x="429" y="1476"/>
                    </a:cubicBezTo>
                    <a:cubicBezTo>
                      <a:pt x="429" y="1478"/>
                      <a:pt x="429" y="1479"/>
                      <a:pt x="429" y="1481"/>
                    </a:cubicBezTo>
                    <a:cubicBezTo>
                      <a:pt x="430" y="1484"/>
                      <a:pt x="433" y="1486"/>
                      <a:pt x="435" y="1488"/>
                    </a:cubicBezTo>
                    <a:cubicBezTo>
                      <a:pt x="436" y="1488"/>
                      <a:pt x="437" y="1489"/>
                      <a:pt x="438" y="1490"/>
                    </a:cubicBezTo>
                    <a:cubicBezTo>
                      <a:pt x="442" y="1494"/>
                      <a:pt x="445" y="1495"/>
                      <a:pt x="450" y="1496"/>
                    </a:cubicBezTo>
                    <a:cubicBezTo>
                      <a:pt x="450" y="1496"/>
                      <a:pt x="451" y="1496"/>
                      <a:pt x="452" y="1496"/>
                    </a:cubicBezTo>
                    <a:cubicBezTo>
                      <a:pt x="452" y="1496"/>
                      <a:pt x="451" y="1496"/>
                      <a:pt x="451" y="1496"/>
                    </a:cubicBezTo>
                    <a:cubicBezTo>
                      <a:pt x="451" y="1497"/>
                      <a:pt x="450" y="1497"/>
                      <a:pt x="450" y="1497"/>
                    </a:cubicBezTo>
                    <a:cubicBezTo>
                      <a:pt x="450" y="1497"/>
                      <a:pt x="450" y="1497"/>
                      <a:pt x="449" y="1497"/>
                    </a:cubicBezTo>
                    <a:close/>
                    <a:moveTo>
                      <a:pt x="386" y="1482"/>
                    </a:moveTo>
                    <a:cubicBezTo>
                      <a:pt x="387" y="1482"/>
                      <a:pt x="389" y="1482"/>
                      <a:pt x="390" y="1482"/>
                    </a:cubicBezTo>
                    <a:cubicBezTo>
                      <a:pt x="390" y="1482"/>
                      <a:pt x="390" y="1483"/>
                      <a:pt x="391" y="1483"/>
                    </a:cubicBezTo>
                    <a:cubicBezTo>
                      <a:pt x="390" y="1482"/>
                      <a:pt x="390" y="1482"/>
                      <a:pt x="389" y="1482"/>
                    </a:cubicBezTo>
                    <a:cubicBezTo>
                      <a:pt x="389" y="1482"/>
                      <a:pt x="389" y="1482"/>
                      <a:pt x="388" y="1483"/>
                    </a:cubicBezTo>
                    <a:cubicBezTo>
                      <a:pt x="388" y="1483"/>
                      <a:pt x="388" y="1482"/>
                      <a:pt x="387" y="1482"/>
                    </a:cubicBezTo>
                    <a:cubicBezTo>
                      <a:pt x="387" y="1482"/>
                      <a:pt x="387" y="1482"/>
                      <a:pt x="386" y="1482"/>
                    </a:cubicBezTo>
                    <a:close/>
                    <a:moveTo>
                      <a:pt x="372" y="1481"/>
                    </a:moveTo>
                    <a:cubicBezTo>
                      <a:pt x="373" y="1481"/>
                      <a:pt x="373" y="1481"/>
                      <a:pt x="373" y="1480"/>
                    </a:cubicBezTo>
                    <a:cubicBezTo>
                      <a:pt x="374" y="1480"/>
                      <a:pt x="374" y="1479"/>
                      <a:pt x="374" y="1478"/>
                    </a:cubicBezTo>
                    <a:cubicBezTo>
                      <a:pt x="375" y="1478"/>
                      <a:pt x="376" y="1477"/>
                      <a:pt x="376" y="1477"/>
                    </a:cubicBezTo>
                    <a:cubicBezTo>
                      <a:pt x="376" y="1477"/>
                      <a:pt x="377" y="1477"/>
                      <a:pt x="377" y="1477"/>
                    </a:cubicBezTo>
                    <a:cubicBezTo>
                      <a:pt x="377" y="1478"/>
                      <a:pt x="378" y="1478"/>
                      <a:pt x="379" y="1479"/>
                    </a:cubicBezTo>
                    <a:cubicBezTo>
                      <a:pt x="379" y="1479"/>
                      <a:pt x="379" y="1479"/>
                      <a:pt x="379" y="1479"/>
                    </a:cubicBezTo>
                    <a:cubicBezTo>
                      <a:pt x="379" y="1479"/>
                      <a:pt x="378" y="1479"/>
                      <a:pt x="378" y="1479"/>
                    </a:cubicBezTo>
                    <a:cubicBezTo>
                      <a:pt x="375" y="1479"/>
                      <a:pt x="374" y="1480"/>
                      <a:pt x="373" y="1482"/>
                    </a:cubicBezTo>
                    <a:cubicBezTo>
                      <a:pt x="372" y="1482"/>
                      <a:pt x="372" y="1482"/>
                      <a:pt x="372" y="1482"/>
                    </a:cubicBezTo>
                    <a:cubicBezTo>
                      <a:pt x="372" y="1481"/>
                      <a:pt x="372" y="1481"/>
                      <a:pt x="372" y="1481"/>
                    </a:cubicBezTo>
                    <a:close/>
                    <a:moveTo>
                      <a:pt x="414" y="1431"/>
                    </a:moveTo>
                    <a:cubicBezTo>
                      <a:pt x="415" y="1431"/>
                      <a:pt x="415" y="1431"/>
                      <a:pt x="416" y="1431"/>
                    </a:cubicBezTo>
                    <a:cubicBezTo>
                      <a:pt x="417" y="1431"/>
                      <a:pt x="418" y="1431"/>
                      <a:pt x="419" y="1431"/>
                    </a:cubicBezTo>
                    <a:cubicBezTo>
                      <a:pt x="419" y="1431"/>
                      <a:pt x="419" y="1431"/>
                      <a:pt x="420" y="1431"/>
                    </a:cubicBezTo>
                    <a:cubicBezTo>
                      <a:pt x="420" y="1431"/>
                      <a:pt x="421" y="1431"/>
                      <a:pt x="422" y="1431"/>
                    </a:cubicBezTo>
                    <a:cubicBezTo>
                      <a:pt x="422" y="1431"/>
                      <a:pt x="422" y="1431"/>
                      <a:pt x="422" y="1431"/>
                    </a:cubicBezTo>
                    <a:cubicBezTo>
                      <a:pt x="422" y="1432"/>
                      <a:pt x="422" y="1433"/>
                      <a:pt x="423" y="1433"/>
                    </a:cubicBezTo>
                    <a:cubicBezTo>
                      <a:pt x="423" y="1434"/>
                      <a:pt x="423" y="1435"/>
                      <a:pt x="423" y="1436"/>
                    </a:cubicBezTo>
                    <a:cubicBezTo>
                      <a:pt x="422" y="1437"/>
                      <a:pt x="420" y="1438"/>
                      <a:pt x="418" y="1438"/>
                    </a:cubicBezTo>
                    <a:cubicBezTo>
                      <a:pt x="418" y="1438"/>
                      <a:pt x="417" y="1438"/>
                      <a:pt x="417" y="1438"/>
                    </a:cubicBezTo>
                    <a:cubicBezTo>
                      <a:pt x="416" y="1437"/>
                      <a:pt x="416" y="1437"/>
                      <a:pt x="415" y="1436"/>
                    </a:cubicBezTo>
                    <a:cubicBezTo>
                      <a:pt x="414" y="1435"/>
                      <a:pt x="412" y="1434"/>
                      <a:pt x="411" y="1434"/>
                    </a:cubicBezTo>
                    <a:cubicBezTo>
                      <a:pt x="411" y="1433"/>
                      <a:pt x="412" y="1433"/>
                      <a:pt x="413" y="1432"/>
                    </a:cubicBezTo>
                    <a:cubicBezTo>
                      <a:pt x="413" y="1432"/>
                      <a:pt x="414" y="1431"/>
                      <a:pt x="414" y="1431"/>
                    </a:cubicBezTo>
                    <a:close/>
                    <a:moveTo>
                      <a:pt x="512" y="1531"/>
                    </a:moveTo>
                    <a:cubicBezTo>
                      <a:pt x="511" y="1531"/>
                      <a:pt x="511" y="1531"/>
                      <a:pt x="511" y="1531"/>
                    </a:cubicBezTo>
                    <a:cubicBezTo>
                      <a:pt x="511" y="1531"/>
                      <a:pt x="511" y="1531"/>
                      <a:pt x="511" y="1531"/>
                    </a:cubicBezTo>
                    <a:cubicBezTo>
                      <a:pt x="512" y="1530"/>
                      <a:pt x="514" y="1529"/>
                      <a:pt x="515" y="1529"/>
                    </a:cubicBezTo>
                    <a:cubicBezTo>
                      <a:pt x="515" y="1530"/>
                      <a:pt x="515" y="1530"/>
                      <a:pt x="515" y="1531"/>
                    </a:cubicBezTo>
                    <a:cubicBezTo>
                      <a:pt x="514" y="1531"/>
                      <a:pt x="512" y="1531"/>
                      <a:pt x="512" y="1531"/>
                    </a:cubicBezTo>
                    <a:close/>
                    <a:moveTo>
                      <a:pt x="326" y="1453"/>
                    </a:moveTo>
                    <a:cubicBezTo>
                      <a:pt x="326" y="1453"/>
                      <a:pt x="327" y="1452"/>
                      <a:pt x="328" y="1452"/>
                    </a:cubicBezTo>
                    <a:cubicBezTo>
                      <a:pt x="328" y="1452"/>
                      <a:pt x="328" y="1452"/>
                      <a:pt x="329" y="1451"/>
                    </a:cubicBezTo>
                    <a:cubicBezTo>
                      <a:pt x="329" y="1451"/>
                      <a:pt x="329" y="1452"/>
                      <a:pt x="330" y="1452"/>
                    </a:cubicBezTo>
                    <a:cubicBezTo>
                      <a:pt x="330" y="1452"/>
                      <a:pt x="330" y="1452"/>
                      <a:pt x="330" y="1452"/>
                    </a:cubicBezTo>
                    <a:cubicBezTo>
                      <a:pt x="329" y="1452"/>
                      <a:pt x="327" y="1453"/>
                      <a:pt x="327" y="1454"/>
                    </a:cubicBezTo>
                    <a:cubicBezTo>
                      <a:pt x="326" y="1454"/>
                      <a:pt x="326" y="1453"/>
                      <a:pt x="326" y="1453"/>
                    </a:cubicBezTo>
                    <a:close/>
                    <a:moveTo>
                      <a:pt x="287" y="1406"/>
                    </a:moveTo>
                    <a:cubicBezTo>
                      <a:pt x="285" y="1406"/>
                      <a:pt x="284" y="1406"/>
                      <a:pt x="283" y="1406"/>
                    </a:cubicBezTo>
                    <a:cubicBezTo>
                      <a:pt x="282" y="1406"/>
                      <a:pt x="281" y="1406"/>
                      <a:pt x="280" y="1406"/>
                    </a:cubicBezTo>
                    <a:cubicBezTo>
                      <a:pt x="279" y="1406"/>
                      <a:pt x="278" y="1405"/>
                      <a:pt x="276" y="1404"/>
                    </a:cubicBezTo>
                    <a:cubicBezTo>
                      <a:pt x="275" y="1404"/>
                      <a:pt x="275" y="1403"/>
                      <a:pt x="275" y="1403"/>
                    </a:cubicBezTo>
                    <a:cubicBezTo>
                      <a:pt x="275" y="1403"/>
                      <a:pt x="276" y="1403"/>
                      <a:pt x="277" y="1402"/>
                    </a:cubicBezTo>
                    <a:cubicBezTo>
                      <a:pt x="277" y="1401"/>
                      <a:pt x="278" y="1400"/>
                      <a:pt x="278" y="1399"/>
                    </a:cubicBezTo>
                    <a:cubicBezTo>
                      <a:pt x="278" y="1400"/>
                      <a:pt x="279" y="1400"/>
                      <a:pt x="279" y="1400"/>
                    </a:cubicBezTo>
                    <a:cubicBezTo>
                      <a:pt x="280" y="1401"/>
                      <a:pt x="280" y="1401"/>
                      <a:pt x="280" y="1401"/>
                    </a:cubicBezTo>
                    <a:cubicBezTo>
                      <a:pt x="282" y="1403"/>
                      <a:pt x="283" y="1404"/>
                      <a:pt x="285" y="1405"/>
                    </a:cubicBezTo>
                    <a:cubicBezTo>
                      <a:pt x="285" y="1405"/>
                      <a:pt x="286" y="1406"/>
                      <a:pt x="287" y="1406"/>
                    </a:cubicBezTo>
                    <a:cubicBezTo>
                      <a:pt x="287" y="1406"/>
                      <a:pt x="287" y="1406"/>
                      <a:pt x="287" y="1406"/>
                    </a:cubicBezTo>
                    <a:close/>
                    <a:moveTo>
                      <a:pt x="282" y="1415"/>
                    </a:moveTo>
                    <a:cubicBezTo>
                      <a:pt x="281" y="1415"/>
                      <a:pt x="280" y="1415"/>
                      <a:pt x="280" y="1415"/>
                    </a:cubicBezTo>
                    <a:cubicBezTo>
                      <a:pt x="280" y="1414"/>
                      <a:pt x="280" y="1414"/>
                      <a:pt x="279" y="1414"/>
                    </a:cubicBezTo>
                    <a:cubicBezTo>
                      <a:pt x="280" y="1414"/>
                      <a:pt x="281" y="1414"/>
                      <a:pt x="282" y="1415"/>
                    </a:cubicBezTo>
                    <a:cubicBezTo>
                      <a:pt x="282" y="1415"/>
                      <a:pt x="282" y="1415"/>
                      <a:pt x="283" y="1415"/>
                    </a:cubicBezTo>
                    <a:lnTo>
                      <a:pt x="282" y="1415"/>
                    </a:lnTo>
                    <a:close/>
                    <a:moveTo>
                      <a:pt x="306" y="1407"/>
                    </a:moveTo>
                    <a:cubicBezTo>
                      <a:pt x="306" y="1407"/>
                      <a:pt x="307" y="1407"/>
                      <a:pt x="307" y="1406"/>
                    </a:cubicBezTo>
                    <a:cubicBezTo>
                      <a:pt x="307" y="1406"/>
                      <a:pt x="308" y="1406"/>
                      <a:pt x="308" y="1406"/>
                    </a:cubicBezTo>
                    <a:cubicBezTo>
                      <a:pt x="308" y="1405"/>
                      <a:pt x="309" y="1405"/>
                      <a:pt x="309" y="1405"/>
                    </a:cubicBezTo>
                    <a:cubicBezTo>
                      <a:pt x="310" y="1404"/>
                      <a:pt x="310" y="1404"/>
                      <a:pt x="311" y="1404"/>
                    </a:cubicBezTo>
                    <a:cubicBezTo>
                      <a:pt x="311" y="1403"/>
                      <a:pt x="312" y="1403"/>
                      <a:pt x="313" y="1403"/>
                    </a:cubicBezTo>
                    <a:cubicBezTo>
                      <a:pt x="313" y="1403"/>
                      <a:pt x="314" y="1403"/>
                      <a:pt x="314" y="1403"/>
                    </a:cubicBezTo>
                    <a:cubicBezTo>
                      <a:pt x="315" y="1403"/>
                      <a:pt x="316" y="1403"/>
                      <a:pt x="316" y="1403"/>
                    </a:cubicBezTo>
                    <a:cubicBezTo>
                      <a:pt x="317" y="1403"/>
                      <a:pt x="318" y="1403"/>
                      <a:pt x="318" y="1402"/>
                    </a:cubicBezTo>
                    <a:cubicBezTo>
                      <a:pt x="318" y="1402"/>
                      <a:pt x="318" y="1403"/>
                      <a:pt x="319" y="1403"/>
                    </a:cubicBezTo>
                    <a:cubicBezTo>
                      <a:pt x="319" y="1404"/>
                      <a:pt x="319" y="1404"/>
                      <a:pt x="319" y="1404"/>
                    </a:cubicBezTo>
                    <a:cubicBezTo>
                      <a:pt x="318" y="1405"/>
                      <a:pt x="317" y="1405"/>
                      <a:pt x="316" y="1405"/>
                    </a:cubicBezTo>
                    <a:cubicBezTo>
                      <a:pt x="315" y="1405"/>
                      <a:pt x="315" y="1405"/>
                      <a:pt x="315" y="1405"/>
                    </a:cubicBezTo>
                    <a:cubicBezTo>
                      <a:pt x="312" y="1406"/>
                      <a:pt x="310" y="1407"/>
                      <a:pt x="309" y="1410"/>
                    </a:cubicBezTo>
                    <a:cubicBezTo>
                      <a:pt x="309" y="1410"/>
                      <a:pt x="309" y="1410"/>
                      <a:pt x="309" y="1410"/>
                    </a:cubicBezTo>
                    <a:cubicBezTo>
                      <a:pt x="308" y="1410"/>
                      <a:pt x="308" y="1410"/>
                      <a:pt x="307" y="1410"/>
                    </a:cubicBezTo>
                    <a:cubicBezTo>
                      <a:pt x="307" y="1409"/>
                      <a:pt x="307" y="1408"/>
                      <a:pt x="306" y="1408"/>
                    </a:cubicBezTo>
                    <a:cubicBezTo>
                      <a:pt x="306" y="1408"/>
                      <a:pt x="306" y="1407"/>
                      <a:pt x="306" y="1407"/>
                    </a:cubicBezTo>
                    <a:close/>
                    <a:moveTo>
                      <a:pt x="183" y="1298"/>
                    </a:moveTo>
                    <a:cubicBezTo>
                      <a:pt x="182" y="1298"/>
                      <a:pt x="182" y="1298"/>
                      <a:pt x="182" y="1298"/>
                    </a:cubicBezTo>
                    <a:cubicBezTo>
                      <a:pt x="182" y="1298"/>
                      <a:pt x="181" y="1298"/>
                      <a:pt x="181" y="1298"/>
                    </a:cubicBezTo>
                    <a:cubicBezTo>
                      <a:pt x="181" y="1297"/>
                      <a:pt x="181" y="1297"/>
                      <a:pt x="181" y="1297"/>
                    </a:cubicBezTo>
                    <a:cubicBezTo>
                      <a:pt x="181" y="1297"/>
                      <a:pt x="180" y="1297"/>
                      <a:pt x="180" y="1297"/>
                    </a:cubicBezTo>
                    <a:cubicBezTo>
                      <a:pt x="181" y="1297"/>
                      <a:pt x="181" y="1296"/>
                      <a:pt x="181" y="1295"/>
                    </a:cubicBezTo>
                    <a:cubicBezTo>
                      <a:pt x="181" y="1295"/>
                      <a:pt x="182" y="1295"/>
                      <a:pt x="182" y="1295"/>
                    </a:cubicBezTo>
                    <a:cubicBezTo>
                      <a:pt x="182" y="1295"/>
                      <a:pt x="182" y="1295"/>
                      <a:pt x="182" y="1295"/>
                    </a:cubicBezTo>
                    <a:cubicBezTo>
                      <a:pt x="183" y="1295"/>
                      <a:pt x="184" y="1296"/>
                      <a:pt x="185" y="1297"/>
                    </a:cubicBezTo>
                    <a:cubicBezTo>
                      <a:pt x="185" y="1297"/>
                      <a:pt x="185" y="1297"/>
                      <a:pt x="185" y="1297"/>
                    </a:cubicBezTo>
                    <a:cubicBezTo>
                      <a:pt x="185" y="1298"/>
                      <a:pt x="185" y="1298"/>
                      <a:pt x="186" y="1298"/>
                    </a:cubicBezTo>
                    <a:cubicBezTo>
                      <a:pt x="185" y="1298"/>
                      <a:pt x="185" y="1298"/>
                      <a:pt x="185" y="1298"/>
                    </a:cubicBezTo>
                    <a:cubicBezTo>
                      <a:pt x="185" y="1298"/>
                      <a:pt x="184" y="1298"/>
                      <a:pt x="184" y="1298"/>
                    </a:cubicBezTo>
                    <a:lnTo>
                      <a:pt x="183" y="1298"/>
                    </a:lnTo>
                    <a:close/>
                    <a:moveTo>
                      <a:pt x="178" y="1250"/>
                    </a:moveTo>
                    <a:cubicBezTo>
                      <a:pt x="178" y="1251"/>
                      <a:pt x="179" y="1251"/>
                      <a:pt x="179" y="1252"/>
                    </a:cubicBezTo>
                    <a:cubicBezTo>
                      <a:pt x="178" y="1252"/>
                      <a:pt x="178" y="1252"/>
                      <a:pt x="178" y="1252"/>
                    </a:cubicBezTo>
                    <a:cubicBezTo>
                      <a:pt x="178" y="1252"/>
                      <a:pt x="178" y="1252"/>
                      <a:pt x="178" y="1251"/>
                    </a:cubicBezTo>
                    <a:cubicBezTo>
                      <a:pt x="178" y="1251"/>
                      <a:pt x="178" y="1250"/>
                      <a:pt x="178" y="1250"/>
                    </a:cubicBezTo>
                    <a:close/>
                    <a:moveTo>
                      <a:pt x="170" y="1170"/>
                    </a:moveTo>
                    <a:cubicBezTo>
                      <a:pt x="168" y="1168"/>
                      <a:pt x="166" y="1166"/>
                      <a:pt x="164" y="1164"/>
                    </a:cubicBezTo>
                    <a:cubicBezTo>
                      <a:pt x="164" y="1164"/>
                      <a:pt x="163" y="1164"/>
                      <a:pt x="163" y="1163"/>
                    </a:cubicBezTo>
                    <a:cubicBezTo>
                      <a:pt x="163" y="1163"/>
                      <a:pt x="163" y="1162"/>
                      <a:pt x="162" y="1161"/>
                    </a:cubicBezTo>
                    <a:cubicBezTo>
                      <a:pt x="162" y="1161"/>
                      <a:pt x="162" y="1161"/>
                      <a:pt x="162" y="1161"/>
                    </a:cubicBezTo>
                    <a:cubicBezTo>
                      <a:pt x="162" y="1161"/>
                      <a:pt x="162" y="1161"/>
                      <a:pt x="162" y="1161"/>
                    </a:cubicBezTo>
                    <a:cubicBezTo>
                      <a:pt x="163" y="1160"/>
                      <a:pt x="164" y="1160"/>
                      <a:pt x="164" y="1159"/>
                    </a:cubicBezTo>
                    <a:cubicBezTo>
                      <a:pt x="164" y="1159"/>
                      <a:pt x="164" y="1159"/>
                      <a:pt x="164" y="1159"/>
                    </a:cubicBezTo>
                    <a:cubicBezTo>
                      <a:pt x="165" y="1159"/>
                      <a:pt x="167" y="1159"/>
                      <a:pt x="168" y="1157"/>
                    </a:cubicBezTo>
                    <a:cubicBezTo>
                      <a:pt x="168" y="1157"/>
                      <a:pt x="168" y="1156"/>
                      <a:pt x="168" y="1156"/>
                    </a:cubicBezTo>
                    <a:cubicBezTo>
                      <a:pt x="169" y="1157"/>
                      <a:pt x="170" y="1157"/>
                      <a:pt x="171" y="1158"/>
                    </a:cubicBezTo>
                    <a:cubicBezTo>
                      <a:pt x="172" y="1158"/>
                      <a:pt x="172" y="1158"/>
                      <a:pt x="172" y="1158"/>
                    </a:cubicBezTo>
                    <a:cubicBezTo>
                      <a:pt x="173" y="1158"/>
                      <a:pt x="174" y="1159"/>
                      <a:pt x="174" y="1160"/>
                    </a:cubicBezTo>
                    <a:cubicBezTo>
                      <a:pt x="175" y="1160"/>
                      <a:pt x="175" y="1160"/>
                      <a:pt x="175" y="1160"/>
                    </a:cubicBezTo>
                    <a:cubicBezTo>
                      <a:pt x="176" y="1161"/>
                      <a:pt x="176" y="1161"/>
                      <a:pt x="176" y="1163"/>
                    </a:cubicBezTo>
                    <a:cubicBezTo>
                      <a:pt x="175" y="1167"/>
                      <a:pt x="177" y="1170"/>
                      <a:pt x="178" y="1172"/>
                    </a:cubicBezTo>
                    <a:cubicBezTo>
                      <a:pt x="179" y="1173"/>
                      <a:pt x="179" y="1174"/>
                      <a:pt x="180" y="1174"/>
                    </a:cubicBezTo>
                    <a:cubicBezTo>
                      <a:pt x="181" y="1177"/>
                      <a:pt x="183" y="1180"/>
                      <a:pt x="182" y="1182"/>
                    </a:cubicBezTo>
                    <a:cubicBezTo>
                      <a:pt x="182" y="1183"/>
                      <a:pt x="182" y="1184"/>
                      <a:pt x="181" y="1184"/>
                    </a:cubicBezTo>
                    <a:cubicBezTo>
                      <a:pt x="181" y="1183"/>
                      <a:pt x="181" y="1183"/>
                      <a:pt x="181" y="1182"/>
                    </a:cubicBezTo>
                    <a:cubicBezTo>
                      <a:pt x="181" y="1181"/>
                      <a:pt x="181" y="1181"/>
                      <a:pt x="181" y="1180"/>
                    </a:cubicBezTo>
                    <a:cubicBezTo>
                      <a:pt x="181" y="1178"/>
                      <a:pt x="180" y="1176"/>
                      <a:pt x="178" y="1175"/>
                    </a:cubicBezTo>
                    <a:cubicBezTo>
                      <a:pt x="178" y="1175"/>
                      <a:pt x="177" y="1174"/>
                      <a:pt x="177" y="1174"/>
                    </a:cubicBezTo>
                    <a:cubicBezTo>
                      <a:pt x="176" y="1173"/>
                      <a:pt x="175" y="1172"/>
                      <a:pt x="173" y="1172"/>
                    </a:cubicBezTo>
                    <a:cubicBezTo>
                      <a:pt x="173" y="1172"/>
                      <a:pt x="173" y="1172"/>
                      <a:pt x="172" y="1172"/>
                    </a:cubicBezTo>
                    <a:cubicBezTo>
                      <a:pt x="172" y="1172"/>
                      <a:pt x="171" y="1171"/>
                      <a:pt x="170" y="1170"/>
                    </a:cubicBezTo>
                    <a:close/>
                    <a:moveTo>
                      <a:pt x="149" y="1117"/>
                    </a:moveTo>
                    <a:cubicBezTo>
                      <a:pt x="149" y="1117"/>
                      <a:pt x="149" y="1117"/>
                      <a:pt x="150" y="1117"/>
                    </a:cubicBezTo>
                    <a:cubicBezTo>
                      <a:pt x="150" y="1117"/>
                      <a:pt x="150" y="1117"/>
                      <a:pt x="150" y="1117"/>
                    </a:cubicBezTo>
                    <a:cubicBezTo>
                      <a:pt x="149" y="1118"/>
                      <a:pt x="148" y="1118"/>
                      <a:pt x="148" y="1119"/>
                    </a:cubicBezTo>
                    <a:cubicBezTo>
                      <a:pt x="147" y="1119"/>
                      <a:pt x="147" y="1120"/>
                      <a:pt x="147" y="1121"/>
                    </a:cubicBezTo>
                    <a:cubicBezTo>
                      <a:pt x="147" y="1121"/>
                      <a:pt x="147" y="1121"/>
                      <a:pt x="146" y="1121"/>
                    </a:cubicBezTo>
                    <a:cubicBezTo>
                      <a:pt x="146" y="1121"/>
                      <a:pt x="146" y="1121"/>
                      <a:pt x="146" y="1121"/>
                    </a:cubicBezTo>
                    <a:cubicBezTo>
                      <a:pt x="145" y="1121"/>
                      <a:pt x="145" y="1121"/>
                      <a:pt x="145" y="1120"/>
                    </a:cubicBezTo>
                    <a:cubicBezTo>
                      <a:pt x="145" y="1120"/>
                      <a:pt x="145" y="1120"/>
                      <a:pt x="144" y="1120"/>
                    </a:cubicBezTo>
                    <a:cubicBezTo>
                      <a:pt x="145" y="1120"/>
                      <a:pt x="145" y="1120"/>
                      <a:pt x="145" y="1120"/>
                    </a:cubicBezTo>
                    <a:cubicBezTo>
                      <a:pt x="146" y="1119"/>
                      <a:pt x="146" y="1119"/>
                      <a:pt x="146" y="1119"/>
                    </a:cubicBezTo>
                    <a:cubicBezTo>
                      <a:pt x="146" y="1119"/>
                      <a:pt x="146" y="1119"/>
                      <a:pt x="147" y="1119"/>
                    </a:cubicBezTo>
                    <a:cubicBezTo>
                      <a:pt x="148" y="1118"/>
                      <a:pt x="149" y="1118"/>
                      <a:pt x="149" y="1117"/>
                    </a:cubicBezTo>
                    <a:close/>
                    <a:moveTo>
                      <a:pt x="185" y="1113"/>
                    </a:moveTo>
                    <a:cubicBezTo>
                      <a:pt x="185" y="1114"/>
                      <a:pt x="185" y="1114"/>
                      <a:pt x="185" y="1114"/>
                    </a:cubicBezTo>
                    <a:cubicBezTo>
                      <a:pt x="185" y="1115"/>
                      <a:pt x="185" y="1116"/>
                      <a:pt x="184" y="1117"/>
                    </a:cubicBezTo>
                    <a:cubicBezTo>
                      <a:pt x="184" y="1116"/>
                      <a:pt x="184" y="1116"/>
                      <a:pt x="184" y="1116"/>
                    </a:cubicBezTo>
                    <a:cubicBezTo>
                      <a:pt x="184" y="1116"/>
                      <a:pt x="184" y="1115"/>
                      <a:pt x="184" y="1115"/>
                    </a:cubicBezTo>
                    <a:cubicBezTo>
                      <a:pt x="184" y="1115"/>
                      <a:pt x="184" y="1115"/>
                      <a:pt x="184" y="1114"/>
                    </a:cubicBezTo>
                    <a:cubicBezTo>
                      <a:pt x="184" y="1114"/>
                      <a:pt x="185" y="1114"/>
                      <a:pt x="185" y="1113"/>
                    </a:cubicBezTo>
                    <a:close/>
                    <a:moveTo>
                      <a:pt x="152" y="1147"/>
                    </a:moveTo>
                    <a:cubicBezTo>
                      <a:pt x="152" y="1147"/>
                      <a:pt x="152" y="1147"/>
                      <a:pt x="152" y="1147"/>
                    </a:cubicBezTo>
                    <a:cubicBezTo>
                      <a:pt x="151" y="1147"/>
                      <a:pt x="151" y="1147"/>
                      <a:pt x="151" y="1147"/>
                    </a:cubicBezTo>
                    <a:cubicBezTo>
                      <a:pt x="151" y="1147"/>
                      <a:pt x="151" y="1147"/>
                      <a:pt x="151" y="1147"/>
                    </a:cubicBezTo>
                    <a:cubicBezTo>
                      <a:pt x="151" y="1146"/>
                      <a:pt x="150" y="1145"/>
                      <a:pt x="150" y="1145"/>
                    </a:cubicBezTo>
                    <a:cubicBezTo>
                      <a:pt x="149" y="1144"/>
                      <a:pt x="149" y="1144"/>
                      <a:pt x="149" y="1144"/>
                    </a:cubicBezTo>
                    <a:cubicBezTo>
                      <a:pt x="149" y="1143"/>
                      <a:pt x="149" y="1142"/>
                      <a:pt x="148" y="1142"/>
                    </a:cubicBezTo>
                    <a:cubicBezTo>
                      <a:pt x="148" y="1141"/>
                      <a:pt x="147" y="1141"/>
                      <a:pt x="147" y="1141"/>
                    </a:cubicBezTo>
                    <a:cubicBezTo>
                      <a:pt x="147" y="1141"/>
                      <a:pt x="147" y="1140"/>
                      <a:pt x="147" y="1140"/>
                    </a:cubicBezTo>
                    <a:cubicBezTo>
                      <a:pt x="147" y="1139"/>
                      <a:pt x="147" y="1138"/>
                      <a:pt x="147" y="1137"/>
                    </a:cubicBezTo>
                    <a:cubicBezTo>
                      <a:pt x="147" y="1137"/>
                      <a:pt x="147" y="1137"/>
                      <a:pt x="147" y="1136"/>
                    </a:cubicBezTo>
                    <a:cubicBezTo>
                      <a:pt x="147" y="1136"/>
                      <a:pt x="147" y="1136"/>
                      <a:pt x="147" y="1136"/>
                    </a:cubicBezTo>
                    <a:cubicBezTo>
                      <a:pt x="147" y="1136"/>
                      <a:pt x="148" y="1136"/>
                      <a:pt x="148" y="1136"/>
                    </a:cubicBezTo>
                    <a:cubicBezTo>
                      <a:pt x="148" y="1136"/>
                      <a:pt x="148" y="1136"/>
                      <a:pt x="148" y="1136"/>
                    </a:cubicBezTo>
                    <a:cubicBezTo>
                      <a:pt x="148" y="1137"/>
                      <a:pt x="148" y="1137"/>
                      <a:pt x="149" y="1138"/>
                    </a:cubicBezTo>
                    <a:cubicBezTo>
                      <a:pt x="149" y="1138"/>
                      <a:pt x="149" y="1138"/>
                      <a:pt x="149" y="1138"/>
                    </a:cubicBezTo>
                    <a:cubicBezTo>
                      <a:pt x="149" y="1138"/>
                      <a:pt x="149" y="1138"/>
                      <a:pt x="149" y="1139"/>
                    </a:cubicBezTo>
                    <a:cubicBezTo>
                      <a:pt x="150" y="1140"/>
                      <a:pt x="151" y="1140"/>
                      <a:pt x="151" y="1141"/>
                    </a:cubicBezTo>
                    <a:cubicBezTo>
                      <a:pt x="151" y="1143"/>
                      <a:pt x="152" y="1144"/>
                      <a:pt x="153" y="1144"/>
                    </a:cubicBezTo>
                    <a:cubicBezTo>
                      <a:pt x="153" y="1145"/>
                      <a:pt x="152" y="1146"/>
                      <a:pt x="152" y="1147"/>
                    </a:cubicBezTo>
                    <a:close/>
                    <a:moveTo>
                      <a:pt x="156" y="1156"/>
                    </a:moveTo>
                    <a:cubicBezTo>
                      <a:pt x="156" y="1156"/>
                      <a:pt x="156" y="1156"/>
                      <a:pt x="156" y="1156"/>
                    </a:cubicBezTo>
                    <a:cubicBezTo>
                      <a:pt x="156" y="1156"/>
                      <a:pt x="156" y="1156"/>
                      <a:pt x="156" y="1156"/>
                    </a:cubicBezTo>
                    <a:cubicBezTo>
                      <a:pt x="156" y="1156"/>
                      <a:pt x="157" y="1157"/>
                      <a:pt x="157" y="1157"/>
                    </a:cubicBezTo>
                    <a:cubicBezTo>
                      <a:pt x="157" y="1157"/>
                      <a:pt x="157" y="1158"/>
                      <a:pt x="157" y="1159"/>
                    </a:cubicBezTo>
                    <a:cubicBezTo>
                      <a:pt x="157" y="1159"/>
                      <a:pt x="157" y="1159"/>
                      <a:pt x="158" y="1159"/>
                    </a:cubicBezTo>
                    <a:cubicBezTo>
                      <a:pt x="157" y="1159"/>
                      <a:pt x="157" y="1159"/>
                      <a:pt x="157" y="1159"/>
                    </a:cubicBezTo>
                    <a:cubicBezTo>
                      <a:pt x="156" y="1159"/>
                      <a:pt x="156" y="1159"/>
                      <a:pt x="156" y="1159"/>
                    </a:cubicBezTo>
                    <a:cubicBezTo>
                      <a:pt x="156" y="1159"/>
                      <a:pt x="155" y="1159"/>
                      <a:pt x="155" y="1159"/>
                    </a:cubicBezTo>
                    <a:cubicBezTo>
                      <a:pt x="155" y="1158"/>
                      <a:pt x="154" y="1158"/>
                      <a:pt x="154" y="1158"/>
                    </a:cubicBezTo>
                    <a:cubicBezTo>
                      <a:pt x="155" y="1158"/>
                      <a:pt x="155" y="1157"/>
                      <a:pt x="156" y="1156"/>
                    </a:cubicBezTo>
                    <a:close/>
                    <a:moveTo>
                      <a:pt x="196" y="1271"/>
                    </a:moveTo>
                    <a:cubicBezTo>
                      <a:pt x="195" y="1271"/>
                      <a:pt x="195" y="1272"/>
                      <a:pt x="194" y="1272"/>
                    </a:cubicBezTo>
                    <a:cubicBezTo>
                      <a:pt x="194" y="1271"/>
                      <a:pt x="194" y="1270"/>
                      <a:pt x="194" y="1269"/>
                    </a:cubicBezTo>
                    <a:cubicBezTo>
                      <a:pt x="193" y="1268"/>
                      <a:pt x="193" y="1267"/>
                      <a:pt x="192" y="1266"/>
                    </a:cubicBezTo>
                    <a:cubicBezTo>
                      <a:pt x="191" y="1264"/>
                      <a:pt x="190" y="1263"/>
                      <a:pt x="190" y="1261"/>
                    </a:cubicBezTo>
                    <a:cubicBezTo>
                      <a:pt x="189" y="1259"/>
                      <a:pt x="189" y="1259"/>
                      <a:pt x="189" y="1259"/>
                    </a:cubicBezTo>
                    <a:cubicBezTo>
                      <a:pt x="188" y="1259"/>
                      <a:pt x="188" y="1259"/>
                      <a:pt x="188" y="1259"/>
                    </a:cubicBezTo>
                    <a:cubicBezTo>
                      <a:pt x="187" y="1259"/>
                      <a:pt x="187" y="1259"/>
                      <a:pt x="187" y="1259"/>
                    </a:cubicBezTo>
                    <a:cubicBezTo>
                      <a:pt x="187" y="1259"/>
                      <a:pt x="186" y="1259"/>
                      <a:pt x="186" y="1259"/>
                    </a:cubicBezTo>
                    <a:cubicBezTo>
                      <a:pt x="186" y="1258"/>
                      <a:pt x="186" y="1257"/>
                      <a:pt x="186" y="1256"/>
                    </a:cubicBezTo>
                    <a:cubicBezTo>
                      <a:pt x="185" y="1256"/>
                      <a:pt x="184" y="1255"/>
                      <a:pt x="183" y="1255"/>
                    </a:cubicBezTo>
                    <a:cubicBezTo>
                      <a:pt x="183" y="1255"/>
                      <a:pt x="183" y="1255"/>
                      <a:pt x="183" y="1254"/>
                    </a:cubicBezTo>
                    <a:cubicBezTo>
                      <a:pt x="183" y="1254"/>
                      <a:pt x="183" y="1254"/>
                      <a:pt x="183" y="1254"/>
                    </a:cubicBezTo>
                    <a:cubicBezTo>
                      <a:pt x="183" y="1254"/>
                      <a:pt x="183" y="1254"/>
                      <a:pt x="183" y="1254"/>
                    </a:cubicBezTo>
                    <a:cubicBezTo>
                      <a:pt x="184" y="1254"/>
                      <a:pt x="184" y="1254"/>
                      <a:pt x="185" y="1254"/>
                    </a:cubicBezTo>
                    <a:cubicBezTo>
                      <a:pt x="185" y="1254"/>
                      <a:pt x="185" y="1254"/>
                      <a:pt x="185" y="1254"/>
                    </a:cubicBezTo>
                    <a:cubicBezTo>
                      <a:pt x="185" y="1255"/>
                      <a:pt x="186" y="1255"/>
                      <a:pt x="186" y="1255"/>
                    </a:cubicBezTo>
                    <a:cubicBezTo>
                      <a:pt x="186" y="1255"/>
                      <a:pt x="186" y="1255"/>
                      <a:pt x="187" y="1255"/>
                    </a:cubicBezTo>
                    <a:cubicBezTo>
                      <a:pt x="187" y="1256"/>
                      <a:pt x="187" y="1256"/>
                      <a:pt x="187" y="1257"/>
                    </a:cubicBezTo>
                    <a:cubicBezTo>
                      <a:pt x="189" y="1259"/>
                      <a:pt x="191" y="1259"/>
                      <a:pt x="193" y="1259"/>
                    </a:cubicBezTo>
                    <a:cubicBezTo>
                      <a:pt x="194" y="1259"/>
                      <a:pt x="195" y="1259"/>
                      <a:pt x="196" y="1259"/>
                    </a:cubicBezTo>
                    <a:cubicBezTo>
                      <a:pt x="196" y="1260"/>
                      <a:pt x="196" y="1260"/>
                      <a:pt x="196" y="1260"/>
                    </a:cubicBezTo>
                    <a:cubicBezTo>
                      <a:pt x="196" y="1261"/>
                      <a:pt x="197" y="1262"/>
                      <a:pt x="197" y="1262"/>
                    </a:cubicBezTo>
                    <a:cubicBezTo>
                      <a:pt x="199" y="1263"/>
                      <a:pt x="200" y="1264"/>
                      <a:pt x="200" y="1264"/>
                    </a:cubicBezTo>
                    <a:cubicBezTo>
                      <a:pt x="201" y="1264"/>
                      <a:pt x="201" y="1264"/>
                      <a:pt x="201" y="1264"/>
                    </a:cubicBezTo>
                    <a:cubicBezTo>
                      <a:pt x="201" y="1264"/>
                      <a:pt x="201" y="1264"/>
                      <a:pt x="202" y="1265"/>
                    </a:cubicBezTo>
                    <a:cubicBezTo>
                      <a:pt x="202" y="1265"/>
                      <a:pt x="202" y="1266"/>
                      <a:pt x="203" y="1266"/>
                    </a:cubicBezTo>
                    <a:cubicBezTo>
                      <a:pt x="204" y="1266"/>
                      <a:pt x="204" y="1267"/>
                      <a:pt x="204" y="1267"/>
                    </a:cubicBezTo>
                    <a:cubicBezTo>
                      <a:pt x="202" y="1267"/>
                      <a:pt x="200" y="1268"/>
                      <a:pt x="199" y="1270"/>
                    </a:cubicBezTo>
                    <a:cubicBezTo>
                      <a:pt x="199" y="1270"/>
                      <a:pt x="198" y="1271"/>
                      <a:pt x="198" y="1272"/>
                    </a:cubicBezTo>
                    <a:cubicBezTo>
                      <a:pt x="197" y="1272"/>
                      <a:pt x="197" y="1271"/>
                      <a:pt x="196" y="1271"/>
                    </a:cubicBezTo>
                    <a:cubicBezTo>
                      <a:pt x="196" y="1271"/>
                      <a:pt x="196" y="1271"/>
                      <a:pt x="196" y="1271"/>
                    </a:cubicBezTo>
                    <a:close/>
                    <a:moveTo>
                      <a:pt x="134" y="1109"/>
                    </a:moveTo>
                    <a:cubicBezTo>
                      <a:pt x="134" y="1109"/>
                      <a:pt x="133" y="1109"/>
                      <a:pt x="133" y="1109"/>
                    </a:cubicBezTo>
                    <a:cubicBezTo>
                      <a:pt x="133" y="1109"/>
                      <a:pt x="132" y="1110"/>
                      <a:pt x="131" y="1111"/>
                    </a:cubicBezTo>
                    <a:cubicBezTo>
                      <a:pt x="131" y="1110"/>
                      <a:pt x="132" y="1110"/>
                      <a:pt x="132" y="1109"/>
                    </a:cubicBezTo>
                    <a:cubicBezTo>
                      <a:pt x="132" y="1109"/>
                      <a:pt x="132" y="1109"/>
                      <a:pt x="132" y="1109"/>
                    </a:cubicBezTo>
                    <a:cubicBezTo>
                      <a:pt x="133" y="1109"/>
                      <a:pt x="133" y="1109"/>
                      <a:pt x="134" y="1109"/>
                    </a:cubicBezTo>
                    <a:close/>
                    <a:moveTo>
                      <a:pt x="130" y="1112"/>
                    </a:moveTo>
                    <a:cubicBezTo>
                      <a:pt x="130" y="1112"/>
                      <a:pt x="130" y="1112"/>
                      <a:pt x="129" y="1112"/>
                    </a:cubicBezTo>
                    <a:cubicBezTo>
                      <a:pt x="129" y="1112"/>
                      <a:pt x="129" y="1112"/>
                      <a:pt x="129" y="1112"/>
                    </a:cubicBezTo>
                    <a:cubicBezTo>
                      <a:pt x="130" y="1112"/>
                      <a:pt x="130" y="1112"/>
                      <a:pt x="130" y="1112"/>
                    </a:cubicBezTo>
                    <a:close/>
                    <a:moveTo>
                      <a:pt x="176" y="1242"/>
                    </a:moveTo>
                    <a:cubicBezTo>
                      <a:pt x="176" y="1242"/>
                      <a:pt x="176" y="1242"/>
                      <a:pt x="176" y="1242"/>
                    </a:cubicBezTo>
                    <a:cubicBezTo>
                      <a:pt x="176" y="1242"/>
                      <a:pt x="177" y="1242"/>
                      <a:pt x="177" y="1242"/>
                    </a:cubicBezTo>
                    <a:cubicBezTo>
                      <a:pt x="178" y="1243"/>
                      <a:pt x="179" y="1243"/>
                      <a:pt x="180" y="1243"/>
                    </a:cubicBezTo>
                    <a:cubicBezTo>
                      <a:pt x="180" y="1243"/>
                      <a:pt x="180" y="1243"/>
                      <a:pt x="181" y="1243"/>
                    </a:cubicBezTo>
                    <a:cubicBezTo>
                      <a:pt x="181" y="1243"/>
                      <a:pt x="182" y="1242"/>
                      <a:pt x="182" y="1242"/>
                    </a:cubicBezTo>
                    <a:cubicBezTo>
                      <a:pt x="182" y="1242"/>
                      <a:pt x="183" y="1242"/>
                      <a:pt x="183" y="1242"/>
                    </a:cubicBezTo>
                    <a:cubicBezTo>
                      <a:pt x="183" y="1242"/>
                      <a:pt x="183" y="1242"/>
                      <a:pt x="183" y="1242"/>
                    </a:cubicBezTo>
                    <a:cubicBezTo>
                      <a:pt x="183" y="1242"/>
                      <a:pt x="182" y="1243"/>
                      <a:pt x="182" y="1243"/>
                    </a:cubicBezTo>
                    <a:cubicBezTo>
                      <a:pt x="181" y="1244"/>
                      <a:pt x="181" y="1245"/>
                      <a:pt x="181" y="1245"/>
                    </a:cubicBezTo>
                    <a:cubicBezTo>
                      <a:pt x="181" y="1246"/>
                      <a:pt x="181" y="1246"/>
                      <a:pt x="180" y="1246"/>
                    </a:cubicBezTo>
                    <a:cubicBezTo>
                      <a:pt x="179" y="1247"/>
                      <a:pt x="179" y="1248"/>
                      <a:pt x="178" y="1250"/>
                    </a:cubicBezTo>
                    <a:cubicBezTo>
                      <a:pt x="178" y="1249"/>
                      <a:pt x="178" y="1248"/>
                      <a:pt x="178" y="1247"/>
                    </a:cubicBezTo>
                    <a:cubicBezTo>
                      <a:pt x="177" y="1246"/>
                      <a:pt x="176" y="1246"/>
                      <a:pt x="175" y="1245"/>
                    </a:cubicBezTo>
                    <a:cubicBezTo>
                      <a:pt x="175" y="1245"/>
                      <a:pt x="175" y="1245"/>
                      <a:pt x="175" y="1245"/>
                    </a:cubicBezTo>
                    <a:cubicBezTo>
                      <a:pt x="175" y="1245"/>
                      <a:pt x="175" y="1244"/>
                      <a:pt x="175" y="1243"/>
                    </a:cubicBezTo>
                    <a:cubicBezTo>
                      <a:pt x="174" y="1243"/>
                      <a:pt x="174" y="1242"/>
                      <a:pt x="173" y="1241"/>
                    </a:cubicBezTo>
                    <a:cubicBezTo>
                      <a:pt x="174" y="1242"/>
                      <a:pt x="175" y="1242"/>
                      <a:pt x="176" y="1242"/>
                    </a:cubicBezTo>
                    <a:close/>
                    <a:moveTo>
                      <a:pt x="218" y="1315"/>
                    </a:moveTo>
                    <a:cubicBezTo>
                      <a:pt x="218" y="1314"/>
                      <a:pt x="217" y="1313"/>
                      <a:pt x="216" y="1313"/>
                    </a:cubicBezTo>
                    <a:cubicBezTo>
                      <a:pt x="216" y="1312"/>
                      <a:pt x="216" y="1310"/>
                      <a:pt x="215" y="1309"/>
                    </a:cubicBezTo>
                    <a:cubicBezTo>
                      <a:pt x="216" y="1310"/>
                      <a:pt x="217" y="1311"/>
                      <a:pt x="219" y="1311"/>
                    </a:cubicBezTo>
                    <a:cubicBezTo>
                      <a:pt x="220" y="1310"/>
                      <a:pt x="220" y="1310"/>
                      <a:pt x="220" y="1310"/>
                    </a:cubicBezTo>
                    <a:cubicBezTo>
                      <a:pt x="219" y="1312"/>
                      <a:pt x="219" y="1315"/>
                      <a:pt x="220" y="1317"/>
                    </a:cubicBezTo>
                    <a:cubicBezTo>
                      <a:pt x="219" y="1316"/>
                      <a:pt x="219" y="1316"/>
                      <a:pt x="218" y="1315"/>
                    </a:cubicBezTo>
                    <a:close/>
                    <a:moveTo>
                      <a:pt x="223" y="1319"/>
                    </a:moveTo>
                    <a:cubicBezTo>
                      <a:pt x="222" y="1320"/>
                      <a:pt x="222" y="1320"/>
                      <a:pt x="222" y="1321"/>
                    </a:cubicBezTo>
                    <a:cubicBezTo>
                      <a:pt x="222" y="1321"/>
                      <a:pt x="222" y="1320"/>
                      <a:pt x="222" y="1320"/>
                    </a:cubicBezTo>
                    <a:cubicBezTo>
                      <a:pt x="221" y="1319"/>
                      <a:pt x="221" y="1319"/>
                      <a:pt x="221" y="1318"/>
                    </a:cubicBezTo>
                    <a:cubicBezTo>
                      <a:pt x="222" y="1319"/>
                      <a:pt x="222" y="1319"/>
                      <a:pt x="223" y="1319"/>
                    </a:cubicBezTo>
                    <a:close/>
                    <a:moveTo>
                      <a:pt x="222" y="1324"/>
                    </a:moveTo>
                    <a:cubicBezTo>
                      <a:pt x="222" y="1324"/>
                      <a:pt x="222" y="1325"/>
                      <a:pt x="222" y="1325"/>
                    </a:cubicBezTo>
                    <a:cubicBezTo>
                      <a:pt x="224" y="1326"/>
                      <a:pt x="226" y="1327"/>
                      <a:pt x="227" y="1327"/>
                    </a:cubicBezTo>
                    <a:cubicBezTo>
                      <a:pt x="227" y="1327"/>
                      <a:pt x="228" y="1327"/>
                      <a:pt x="228" y="1327"/>
                    </a:cubicBezTo>
                    <a:cubicBezTo>
                      <a:pt x="228" y="1328"/>
                      <a:pt x="228" y="1328"/>
                      <a:pt x="228" y="1328"/>
                    </a:cubicBezTo>
                    <a:cubicBezTo>
                      <a:pt x="228" y="1329"/>
                      <a:pt x="228" y="1329"/>
                      <a:pt x="228" y="1329"/>
                    </a:cubicBezTo>
                    <a:cubicBezTo>
                      <a:pt x="227" y="1329"/>
                      <a:pt x="227" y="1329"/>
                      <a:pt x="226" y="1329"/>
                    </a:cubicBezTo>
                    <a:cubicBezTo>
                      <a:pt x="225" y="1329"/>
                      <a:pt x="224" y="1329"/>
                      <a:pt x="224" y="1329"/>
                    </a:cubicBezTo>
                    <a:cubicBezTo>
                      <a:pt x="223" y="1329"/>
                      <a:pt x="223" y="1329"/>
                      <a:pt x="223" y="1329"/>
                    </a:cubicBezTo>
                    <a:cubicBezTo>
                      <a:pt x="222" y="1329"/>
                      <a:pt x="222" y="1329"/>
                      <a:pt x="221" y="1330"/>
                    </a:cubicBezTo>
                    <a:cubicBezTo>
                      <a:pt x="222" y="1328"/>
                      <a:pt x="222" y="1326"/>
                      <a:pt x="222" y="1324"/>
                    </a:cubicBezTo>
                    <a:close/>
                    <a:moveTo>
                      <a:pt x="160" y="1117"/>
                    </a:moveTo>
                    <a:cubicBezTo>
                      <a:pt x="160" y="1117"/>
                      <a:pt x="160" y="1116"/>
                      <a:pt x="160" y="1116"/>
                    </a:cubicBezTo>
                    <a:cubicBezTo>
                      <a:pt x="160" y="1117"/>
                      <a:pt x="161" y="1117"/>
                      <a:pt x="162" y="1118"/>
                    </a:cubicBezTo>
                    <a:cubicBezTo>
                      <a:pt x="162" y="1118"/>
                      <a:pt x="163" y="1119"/>
                      <a:pt x="163" y="1119"/>
                    </a:cubicBezTo>
                    <a:cubicBezTo>
                      <a:pt x="163" y="1119"/>
                      <a:pt x="163" y="1119"/>
                      <a:pt x="164" y="1119"/>
                    </a:cubicBezTo>
                    <a:cubicBezTo>
                      <a:pt x="164" y="1120"/>
                      <a:pt x="164" y="1120"/>
                      <a:pt x="164" y="1120"/>
                    </a:cubicBezTo>
                    <a:cubicBezTo>
                      <a:pt x="164" y="1121"/>
                      <a:pt x="165" y="1122"/>
                      <a:pt x="165" y="1123"/>
                    </a:cubicBezTo>
                    <a:cubicBezTo>
                      <a:pt x="165" y="1123"/>
                      <a:pt x="165" y="1123"/>
                      <a:pt x="166" y="1123"/>
                    </a:cubicBezTo>
                    <a:cubicBezTo>
                      <a:pt x="166" y="1124"/>
                      <a:pt x="167" y="1126"/>
                      <a:pt x="169" y="1126"/>
                    </a:cubicBezTo>
                    <a:cubicBezTo>
                      <a:pt x="169" y="1127"/>
                      <a:pt x="169" y="1127"/>
                      <a:pt x="169" y="1127"/>
                    </a:cubicBezTo>
                    <a:cubicBezTo>
                      <a:pt x="169" y="1128"/>
                      <a:pt x="169" y="1128"/>
                      <a:pt x="169" y="1129"/>
                    </a:cubicBezTo>
                    <a:cubicBezTo>
                      <a:pt x="169" y="1131"/>
                      <a:pt x="170" y="1133"/>
                      <a:pt x="171" y="1134"/>
                    </a:cubicBezTo>
                    <a:cubicBezTo>
                      <a:pt x="172" y="1135"/>
                      <a:pt x="172" y="1135"/>
                      <a:pt x="172" y="1135"/>
                    </a:cubicBezTo>
                    <a:cubicBezTo>
                      <a:pt x="172" y="1135"/>
                      <a:pt x="172" y="1136"/>
                      <a:pt x="173" y="1136"/>
                    </a:cubicBezTo>
                    <a:cubicBezTo>
                      <a:pt x="173" y="1137"/>
                      <a:pt x="173" y="1138"/>
                      <a:pt x="174" y="1139"/>
                    </a:cubicBezTo>
                    <a:cubicBezTo>
                      <a:pt x="174" y="1140"/>
                      <a:pt x="175" y="1140"/>
                      <a:pt x="175" y="1140"/>
                    </a:cubicBezTo>
                    <a:cubicBezTo>
                      <a:pt x="175" y="1141"/>
                      <a:pt x="176" y="1141"/>
                      <a:pt x="176" y="1141"/>
                    </a:cubicBezTo>
                    <a:cubicBezTo>
                      <a:pt x="175" y="1142"/>
                      <a:pt x="174" y="1143"/>
                      <a:pt x="173" y="1144"/>
                    </a:cubicBezTo>
                    <a:cubicBezTo>
                      <a:pt x="172" y="1145"/>
                      <a:pt x="172" y="1145"/>
                      <a:pt x="171" y="1145"/>
                    </a:cubicBezTo>
                    <a:cubicBezTo>
                      <a:pt x="171" y="1145"/>
                      <a:pt x="171" y="1145"/>
                      <a:pt x="170" y="1145"/>
                    </a:cubicBezTo>
                    <a:cubicBezTo>
                      <a:pt x="170" y="1145"/>
                      <a:pt x="169" y="1145"/>
                      <a:pt x="168" y="1145"/>
                    </a:cubicBezTo>
                    <a:cubicBezTo>
                      <a:pt x="167" y="1145"/>
                      <a:pt x="165" y="1145"/>
                      <a:pt x="165" y="1146"/>
                    </a:cubicBezTo>
                    <a:cubicBezTo>
                      <a:pt x="164" y="1145"/>
                      <a:pt x="163" y="1145"/>
                      <a:pt x="162" y="1145"/>
                    </a:cubicBezTo>
                    <a:cubicBezTo>
                      <a:pt x="162" y="1145"/>
                      <a:pt x="162" y="1145"/>
                      <a:pt x="162" y="1145"/>
                    </a:cubicBezTo>
                    <a:cubicBezTo>
                      <a:pt x="161" y="1145"/>
                      <a:pt x="161" y="1145"/>
                      <a:pt x="161" y="1145"/>
                    </a:cubicBezTo>
                    <a:cubicBezTo>
                      <a:pt x="160" y="1145"/>
                      <a:pt x="160" y="1145"/>
                      <a:pt x="160" y="1145"/>
                    </a:cubicBezTo>
                    <a:cubicBezTo>
                      <a:pt x="161" y="1145"/>
                      <a:pt x="161" y="1145"/>
                      <a:pt x="161" y="1144"/>
                    </a:cubicBezTo>
                    <a:cubicBezTo>
                      <a:pt x="161" y="1144"/>
                      <a:pt x="163" y="1143"/>
                      <a:pt x="163" y="1142"/>
                    </a:cubicBezTo>
                    <a:cubicBezTo>
                      <a:pt x="164" y="1140"/>
                      <a:pt x="164" y="1139"/>
                      <a:pt x="164" y="1138"/>
                    </a:cubicBezTo>
                    <a:cubicBezTo>
                      <a:pt x="164" y="1138"/>
                      <a:pt x="164" y="1138"/>
                      <a:pt x="164" y="1138"/>
                    </a:cubicBezTo>
                    <a:cubicBezTo>
                      <a:pt x="164" y="1137"/>
                      <a:pt x="164" y="1137"/>
                      <a:pt x="164" y="1137"/>
                    </a:cubicBezTo>
                    <a:cubicBezTo>
                      <a:pt x="164" y="1136"/>
                      <a:pt x="164" y="1135"/>
                      <a:pt x="163" y="1134"/>
                    </a:cubicBezTo>
                    <a:cubicBezTo>
                      <a:pt x="163" y="1132"/>
                      <a:pt x="161" y="1130"/>
                      <a:pt x="159" y="1130"/>
                    </a:cubicBezTo>
                    <a:cubicBezTo>
                      <a:pt x="159" y="1130"/>
                      <a:pt x="159" y="1129"/>
                      <a:pt x="159" y="1129"/>
                    </a:cubicBezTo>
                    <a:cubicBezTo>
                      <a:pt x="159" y="1128"/>
                      <a:pt x="159" y="1128"/>
                      <a:pt x="159" y="1127"/>
                    </a:cubicBezTo>
                    <a:cubicBezTo>
                      <a:pt x="159" y="1124"/>
                      <a:pt x="157" y="1123"/>
                      <a:pt x="156" y="1123"/>
                    </a:cubicBezTo>
                    <a:cubicBezTo>
                      <a:pt x="156" y="1122"/>
                      <a:pt x="156" y="1122"/>
                      <a:pt x="156" y="1122"/>
                    </a:cubicBezTo>
                    <a:cubicBezTo>
                      <a:pt x="155" y="1121"/>
                      <a:pt x="155" y="1121"/>
                      <a:pt x="155" y="1121"/>
                    </a:cubicBezTo>
                    <a:cubicBezTo>
                      <a:pt x="155" y="1121"/>
                      <a:pt x="155" y="1121"/>
                      <a:pt x="155" y="1120"/>
                    </a:cubicBezTo>
                    <a:cubicBezTo>
                      <a:pt x="157" y="1120"/>
                      <a:pt x="159" y="1119"/>
                      <a:pt x="160" y="1117"/>
                    </a:cubicBezTo>
                    <a:close/>
                    <a:moveTo>
                      <a:pt x="137" y="1105"/>
                    </a:moveTo>
                    <a:cubicBezTo>
                      <a:pt x="137" y="1105"/>
                      <a:pt x="137" y="1105"/>
                      <a:pt x="137" y="1104"/>
                    </a:cubicBezTo>
                    <a:cubicBezTo>
                      <a:pt x="137" y="1104"/>
                      <a:pt x="137" y="1105"/>
                      <a:pt x="138" y="1105"/>
                    </a:cubicBezTo>
                    <a:cubicBezTo>
                      <a:pt x="138" y="1105"/>
                      <a:pt x="138" y="1105"/>
                      <a:pt x="138" y="1105"/>
                    </a:cubicBezTo>
                    <a:cubicBezTo>
                      <a:pt x="138" y="1105"/>
                      <a:pt x="137" y="1105"/>
                      <a:pt x="137" y="1105"/>
                    </a:cubicBezTo>
                    <a:close/>
                    <a:moveTo>
                      <a:pt x="169" y="1277"/>
                    </a:moveTo>
                    <a:cubicBezTo>
                      <a:pt x="169" y="1277"/>
                      <a:pt x="169" y="1276"/>
                      <a:pt x="169" y="1276"/>
                    </a:cubicBezTo>
                    <a:cubicBezTo>
                      <a:pt x="169" y="1276"/>
                      <a:pt x="170" y="1277"/>
                      <a:pt x="170" y="1277"/>
                    </a:cubicBezTo>
                    <a:cubicBezTo>
                      <a:pt x="171" y="1278"/>
                      <a:pt x="172" y="1279"/>
                      <a:pt x="174" y="1279"/>
                    </a:cubicBezTo>
                    <a:cubicBezTo>
                      <a:pt x="175" y="1279"/>
                      <a:pt x="175" y="1279"/>
                      <a:pt x="176" y="1278"/>
                    </a:cubicBezTo>
                    <a:cubicBezTo>
                      <a:pt x="178" y="1277"/>
                      <a:pt x="178" y="1276"/>
                      <a:pt x="179" y="1276"/>
                    </a:cubicBezTo>
                    <a:cubicBezTo>
                      <a:pt x="179" y="1276"/>
                      <a:pt x="179" y="1276"/>
                      <a:pt x="179" y="1276"/>
                    </a:cubicBezTo>
                    <a:cubicBezTo>
                      <a:pt x="179" y="1276"/>
                      <a:pt x="179" y="1276"/>
                      <a:pt x="180" y="1276"/>
                    </a:cubicBezTo>
                    <a:cubicBezTo>
                      <a:pt x="181" y="1276"/>
                      <a:pt x="182" y="1277"/>
                      <a:pt x="183" y="1277"/>
                    </a:cubicBezTo>
                    <a:cubicBezTo>
                      <a:pt x="182" y="1277"/>
                      <a:pt x="182" y="1278"/>
                      <a:pt x="181" y="1279"/>
                    </a:cubicBezTo>
                    <a:cubicBezTo>
                      <a:pt x="181" y="1279"/>
                      <a:pt x="181" y="1280"/>
                      <a:pt x="182" y="1282"/>
                    </a:cubicBezTo>
                    <a:cubicBezTo>
                      <a:pt x="182" y="1282"/>
                      <a:pt x="182" y="1282"/>
                      <a:pt x="182" y="1282"/>
                    </a:cubicBezTo>
                    <a:cubicBezTo>
                      <a:pt x="182" y="1284"/>
                      <a:pt x="183" y="1285"/>
                      <a:pt x="184" y="1285"/>
                    </a:cubicBezTo>
                    <a:cubicBezTo>
                      <a:pt x="184" y="1286"/>
                      <a:pt x="185" y="1286"/>
                      <a:pt x="185" y="1286"/>
                    </a:cubicBezTo>
                    <a:cubicBezTo>
                      <a:pt x="185" y="1286"/>
                      <a:pt x="185" y="1287"/>
                      <a:pt x="185" y="1287"/>
                    </a:cubicBezTo>
                    <a:cubicBezTo>
                      <a:pt x="185" y="1287"/>
                      <a:pt x="185" y="1287"/>
                      <a:pt x="184" y="1287"/>
                    </a:cubicBezTo>
                    <a:cubicBezTo>
                      <a:pt x="183" y="1287"/>
                      <a:pt x="182" y="1287"/>
                      <a:pt x="181" y="1287"/>
                    </a:cubicBezTo>
                    <a:cubicBezTo>
                      <a:pt x="180" y="1286"/>
                      <a:pt x="179" y="1285"/>
                      <a:pt x="178" y="1284"/>
                    </a:cubicBezTo>
                    <a:cubicBezTo>
                      <a:pt x="177" y="1283"/>
                      <a:pt x="177" y="1283"/>
                      <a:pt x="177" y="1283"/>
                    </a:cubicBezTo>
                    <a:cubicBezTo>
                      <a:pt x="176" y="1282"/>
                      <a:pt x="175" y="1281"/>
                      <a:pt x="173" y="1281"/>
                    </a:cubicBezTo>
                    <a:cubicBezTo>
                      <a:pt x="173" y="1280"/>
                      <a:pt x="172" y="1280"/>
                      <a:pt x="171" y="1280"/>
                    </a:cubicBezTo>
                    <a:cubicBezTo>
                      <a:pt x="170" y="1280"/>
                      <a:pt x="170" y="1280"/>
                      <a:pt x="169" y="1280"/>
                    </a:cubicBezTo>
                    <a:cubicBezTo>
                      <a:pt x="169" y="1280"/>
                      <a:pt x="169" y="1280"/>
                      <a:pt x="168" y="1280"/>
                    </a:cubicBezTo>
                    <a:cubicBezTo>
                      <a:pt x="168" y="1280"/>
                      <a:pt x="168" y="1280"/>
                      <a:pt x="168" y="1280"/>
                    </a:cubicBezTo>
                    <a:cubicBezTo>
                      <a:pt x="167" y="1280"/>
                      <a:pt x="167" y="1280"/>
                      <a:pt x="167" y="1280"/>
                    </a:cubicBezTo>
                    <a:cubicBezTo>
                      <a:pt x="167" y="1280"/>
                      <a:pt x="167" y="1280"/>
                      <a:pt x="166" y="1280"/>
                    </a:cubicBezTo>
                    <a:cubicBezTo>
                      <a:pt x="166" y="1280"/>
                      <a:pt x="166" y="1280"/>
                      <a:pt x="166" y="1280"/>
                    </a:cubicBezTo>
                    <a:cubicBezTo>
                      <a:pt x="168" y="1280"/>
                      <a:pt x="168" y="1278"/>
                      <a:pt x="169" y="1277"/>
                    </a:cubicBezTo>
                    <a:close/>
                    <a:moveTo>
                      <a:pt x="211" y="1331"/>
                    </a:moveTo>
                    <a:cubicBezTo>
                      <a:pt x="211" y="1331"/>
                      <a:pt x="211" y="1331"/>
                      <a:pt x="211" y="1331"/>
                    </a:cubicBezTo>
                    <a:cubicBezTo>
                      <a:pt x="211" y="1331"/>
                      <a:pt x="211" y="1331"/>
                      <a:pt x="211" y="1331"/>
                    </a:cubicBezTo>
                    <a:cubicBezTo>
                      <a:pt x="212" y="1332"/>
                      <a:pt x="212" y="1332"/>
                      <a:pt x="213" y="1333"/>
                    </a:cubicBezTo>
                    <a:cubicBezTo>
                      <a:pt x="212" y="1333"/>
                      <a:pt x="212" y="1333"/>
                      <a:pt x="212" y="1333"/>
                    </a:cubicBezTo>
                    <a:cubicBezTo>
                      <a:pt x="211" y="1332"/>
                      <a:pt x="211" y="1331"/>
                      <a:pt x="210" y="1330"/>
                    </a:cubicBezTo>
                    <a:cubicBezTo>
                      <a:pt x="210" y="1331"/>
                      <a:pt x="210" y="1331"/>
                      <a:pt x="211" y="133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1" name="Freeform 36">
                <a:extLst>
                  <a:ext uri="{FF2B5EF4-FFF2-40B4-BE49-F238E27FC236}">
                    <a16:creationId xmlns:a16="http://schemas.microsoft.com/office/drawing/2014/main" id="{046E2D0A-D3A9-46A4-BC02-70B3FA22BB03}"/>
                  </a:ext>
                </a:extLst>
              </p:cNvPr>
              <p:cNvSpPr>
                <a:spLocks/>
              </p:cNvSpPr>
              <p:nvPr/>
            </p:nvSpPr>
            <p:spPr bwMode="auto">
              <a:xfrm>
                <a:off x="3209" y="4237"/>
                <a:ext cx="49" cy="22"/>
              </a:xfrm>
              <a:custGeom>
                <a:avLst/>
                <a:gdLst>
                  <a:gd name="T0" fmla="*/ 28 w 32"/>
                  <a:gd name="T1" fmla="*/ 1 h 14"/>
                  <a:gd name="T2" fmla="*/ 26 w 32"/>
                  <a:gd name="T3" fmla="*/ 0 h 14"/>
                  <a:gd name="T4" fmla="*/ 22 w 32"/>
                  <a:gd name="T5" fmla="*/ 1 h 14"/>
                  <a:gd name="T6" fmla="*/ 19 w 32"/>
                  <a:gd name="T7" fmla="*/ 1 h 14"/>
                  <a:gd name="T8" fmla="*/ 18 w 32"/>
                  <a:gd name="T9" fmla="*/ 1 h 14"/>
                  <a:gd name="T10" fmla="*/ 15 w 32"/>
                  <a:gd name="T11" fmla="*/ 1 h 14"/>
                  <a:gd name="T12" fmla="*/ 11 w 32"/>
                  <a:gd name="T13" fmla="*/ 0 h 14"/>
                  <a:gd name="T14" fmla="*/ 9 w 32"/>
                  <a:gd name="T15" fmla="*/ 0 h 14"/>
                  <a:gd name="T16" fmla="*/ 7 w 32"/>
                  <a:gd name="T17" fmla="*/ 1 h 14"/>
                  <a:gd name="T18" fmla="*/ 7 w 32"/>
                  <a:gd name="T19" fmla="*/ 2 h 14"/>
                  <a:gd name="T20" fmla="*/ 7 w 32"/>
                  <a:gd name="T21" fmla="*/ 2 h 14"/>
                  <a:gd name="T22" fmla="*/ 5 w 32"/>
                  <a:gd name="T23" fmla="*/ 2 h 14"/>
                  <a:gd name="T24" fmla="*/ 3 w 32"/>
                  <a:gd name="T25" fmla="*/ 2 h 14"/>
                  <a:gd name="T26" fmla="*/ 0 w 32"/>
                  <a:gd name="T27" fmla="*/ 2 h 14"/>
                  <a:gd name="T28" fmla="*/ 0 w 32"/>
                  <a:gd name="T29" fmla="*/ 6 h 14"/>
                  <a:gd name="T30" fmla="*/ 3 w 32"/>
                  <a:gd name="T31" fmla="*/ 12 h 14"/>
                  <a:gd name="T32" fmla="*/ 5 w 32"/>
                  <a:gd name="T33" fmla="*/ 12 h 14"/>
                  <a:gd name="T34" fmla="*/ 6 w 32"/>
                  <a:gd name="T35" fmla="*/ 12 h 14"/>
                  <a:gd name="T36" fmla="*/ 6 w 32"/>
                  <a:gd name="T37" fmla="*/ 14 h 14"/>
                  <a:gd name="T38" fmla="*/ 8 w 32"/>
                  <a:gd name="T39" fmla="*/ 14 h 14"/>
                  <a:gd name="T40" fmla="*/ 12 w 32"/>
                  <a:gd name="T41" fmla="*/ 11 h 14"/>
                  <a:gd name="T42" fmla="*/ 18 w 32"/>
                  <a:gd name="T43" fmla="*/ 9 h 14"/>
                  <a:gd name="T44" fmla="*/ 21 w 32"/>
                  <a:gd name="T45" fmla="*/ 10 h 14"/>
                  <a:gd name="T46" fmla="*/ 26 w 32"/>
                  <a:gd name="T47" fmla="*/ 10 h 14"/>
                  <a:gd name="T48" fmla="*/ 26 w 32"/>
                  <a:gd name="T49" fmla="*/ 9 h 14"/>
                  <a:gd name="T50" fmla="*/ 32 w 32"/>
                  <a:gd name="T51" fmla="*/ 5 h 14"/>
                  <a:gd name="T52" fmla="*/ 28 w 32"/>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14">
                    <a:moveTo>
                      <a:pt x="28" y="1"/>
                    </a:moveTo>
                    <a:cubicBezTo>
                      <a:pt x="27" y="0"/>
                      <a:pt x="26" y="0"/>
                      <a:pt x="26" y="0"/>
                    </a:cubicBezTo>
                    <a:cubicBezTo>
                      <a:pt x="24" y="0"/>
                      <a:pt x="23" y="1"/>
                      <a:pt x="22" y="1"/>
                    </a:cubicBezTo>
                    <a:cubicBezTo>
                      <a:pt x="21" y="1"/>
                      <a:pt x="20" y="1"/>
                      <a:pt x="19" y="1"/>
                    </a:cubicBezTo>
                    <a:cubicBezTo>
                      <a:pt x="18" y="1"/>
                      <a:pt x="18" y="1"/>
                      <a:pt x="18" y="1"/>
                    </a:cubicBezTo>
                    <a:cubicBezTo>
                      <a:pt x="17" y="1"/>
                      <a:pt x="16" y="1"/>
                      <a:pt x="15" y="1"/>
                    </a:cubicBezTo>
                    <a:cubicBezTo>
                      <a:pt x="14" y="0"/>
                      <a:pt x="13" y="0"/>
                      <a:pt x="11" y="0"/>
                    </a:cubicBezTo>
                    <a:cubicBezTo>
                      <a:pt x="10" y="0"/>
                      <a:pt x="10" y="0"/>
                      <a:pt x="9" y="0"/>
                    </a:cubicBezTo>
                    <a:cubicBezTo>
                      <a:pt x="7" y="1"/>
                      <a:pt x="7" y="1"/>
                      <a:pt x="7" y="1"/>
                    </a:cubicBezTo>
                    <a:cubicBezTo>
                      <a:pt x="7" y="2"/>
                      <a:pt x="7" y="2"/>
                      <a:pt x="7" y="2"/>
                    </a:cubicBezTo>
                    <a:cubicBezTo>
                      <a:pt x="7" y="2"/>
                      <a:pt x="7" y="2"/>
                      <a:pt x="7" y="2"/>
                    </a:cubicBezTo>
                    <a:cubicBezTo>
                      <a:pt x="6" y="2"/>
                      <a:pt x="5" y="2"/>
                      <a:pt x="5" y="2"/>
                    </a:cubicBezTo>
                    <a:cubicBezTo>
                      <a:pt x="4" y="2"/>
                      <a:pt x="3" y="2"/>
                      <a:pt x="3" y="2"/>
                    </a:cubicBezTo>
                    <a:cubicBezTo>
                      <a:pt x="0" y="2"/>
                      <a:pt x="0" y="2"/>
                      <a:pt x="0" y="2"/>
                    </a:cubicBezTo>
                    <a:cubicBezTo>
                      <a:pt x="0" y="6"/>
                      <a:pt x="0" y="6"/>
                      <a:pt x="0" y="6"/>
                    </a:cubicBezTo>
                    <a:cubicBezTo>
                      <a:pt x="0" y="8"/>
                      <a:pt x="1" y="11"/>
                      <a:pt x="3" y="12"/>
                    </a:cubicBezTo>
                    <a:cubicBezTo>
                      <a:pt x="4" y="12"/>
                      <a:pt x="5" y="12"/>
                      <a:pt x="5" y="12"/>
                    </a:cubicBezTo>
                    <a:cubicBezTo>
                      <a:pt x="5" y="12"/>
                      <a:pt x="5" y="12"/>
                      <a:pt x="6" y="12"/>
                    </a:cubicBezTo>
                    <a:cubicBezTo>
                      <a:pt x="6" y="14"/>
                      <a:pt x="6" y="14"/>
                      <a:pt x="6" y="14"/>
                    </a:cubicBezTo>
                    <a:cubicBezTo>
                      <a:pt x="8" y="14"/>
                      <a:pt x="8" y="14"/>
                      <a:pt x="8" y="14"/>
                    </a:cubicBezTo>
                    <a:cubicBezTo>
                      <a:pt x="11" y="14"/>
                      <a:pt x="12" y="12"/>
                      <a:pt x="12" y="11"/>
                    </a:cubicBezTo>
                    <a:cubicBezTo>
                      <a:pt x="14" y="11"/>
                      <a:pt x="16" y="10"/>
                      <a:pt x="18" y="9"/>
                    </a:cubicBezTo>
                    <a:cubicBezTo>
                      <a:pt x="19" y="10"/>
                      <a:pt x="20" y="10"/>
                      <a:pt x="21" y="10"/>
                    </a:cubicBezTo>
                    <a:cubicBezTo>
                      <a:pt x="23" y="10"/>
                      <a:pt x="24" y="10"/>
                      <a:pt x="26" y="10"/>
                    </a:cubicBezTo>
                    <a:cubicBezTo>
                      <a:pt x="26" y="9"/>
                      <a:pt x="26" y="9"/>
                      <a:pt x="26" y="9"/>
                    </a:cubicBezTo>
                    <a:cubicBezTo>
                      <a:pt x="29" y="9"/>
                      <a:pt x="32" y="7"/>
                      <a:pt x="32" y="5"/>
                    </a:cubicBezTo>
                    <a:cubicBezTo>
                      <a:pt x="32" y="3"/>
                      <a:pt x="31" y="1"/>
                      <a:pt x="28" y="1"/>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2" name="Freeform 37">
                <a:extLst>
                  <a:ext uri="{FF2B5EF4-FFF2-40B4-BE49-F238E27FC236}">
                    <a16:creationId xmlns:a16="http://schemas.microsoft.com/office/drawing/2014/main" id="{F01C57DD-7E4C-47D4-8768-F6B078978308}"/>
                  </a:ext>
                </a:extLst>
              </p:cNvPr>
              <p:cNvSpPr>
                <a:spLocks/>
              </p:cNvSpPr>
              <p:nvPr/>
            </p:nvSpPr>
            <p:spPr bwMode="auto">
              <a:xfrm>
                <a:off x="2632" y="3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3" name="Freeform 38">
                <a:extLst>
                  <a:ext uri="{FF2B5EF4-FFF2-40B4-BE49-F238E27FC236}">
                    <a16:creationId xmlns:a16="http://schemas.microsoft.com/office/drawing/2014/main" id="{7E16C60A-0107-488A-BD30-8E6C01A80AF5}"/>
                  </a:ext>
                </a:extLst>
              </p:cNvPr>
              <p:cNvSpPr>
                <a:spLocks/>
              </p:cNvSpPr>
              <p:nvPr/>
            </p:nvSpPr>
            <p:spPr bwMode="auto">
              <a:xfrm>
                <a:off x="2398" y="2186"/>
                <a:ext cx="852" cy="1915"/>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4" name="Freeform 39">
                <a:extLst>
                  <a:ext uri="{FF2B5EF4-FFF2-40B4-BE49-F238E27FC236}">
                    <a16:creationId xmlns:a16="http://schemas.microsoft.com/office/drawing/2014/main" id="{2E3ACEBC-86AC-4DAF-850B-F6366BE1424B}"/>
                  </a:ext>
                </a:extLst>
              </p:cNvPr>
              <p:cNvSpPr>
                <a:spLocks/>
              </p:cNvSpPr>
              <p:nvPr/>
            </p:nvSpPr>
            <p:spPr bwMode="auto">
              <a:xfrm>
                <a:off x="2960" y="4109"/>
                <a:ext cx="42" cy="41"/>
              </a:xfrm>
              <a:custGeom>
                <a:avLst/>
                <a:gdLst>
                  <a:gd name="T0" fmla="*/ 19 w 27"/>
                  <a:gd name="T1" fmla="*/ 24 h 27"/>
                  <a:gd name="T2" fmla="*/ 20 w 27"/>
                  <a:gd name="T3" fmla="*/ 24 h 27"/>
                  <a:gd name="T4" fmla="*/ 23 w 27"/>
                  <a:gd name="T5" fmla="*/ 25 h 27"/>
                  <a:gd name="T6" fmla="*/ 26 w 27"/>
                  <a:gd name="T7" fmla="*/ 26 h 27"/>
                  <a:gd name="T8" fmla="*/ 26 w 27"/>
                  <a:gd name="T9" fmla="*/ 23 h 27"/>
                  <a:gd name="T10" fmla="*/ 21 w 27"/>
                  <a:gd name="T11" fmla="*/ 14 h 27"/>
                  <a:gd name="T12" fmla="*/ 19 w 27"/>
                  <a:gd name="T13" fmla="*/ 12 h 27"/>
                  <a:gd name="T14" fmla="*/ 17 w 27"/>
                  <a:gd name="T15" fmla="*/ 11 h 27"/>
                  <a:gd name="T16" fmla="*/ 10 w 27"/>
                  <a:gd name="T17" fmla="*/ 3 h 27"/>
                  <a:gd name="T18" fmla="*/ 5 w 27"/>
                  <a:gd name="T19" fmla="*/ 1 h 27"/>
                  <a:gd name="T20" fmla="*/ 0 w 27"/>
                  <a:gd name="T21" fmla="*/ 0 h 27"/>
                  <a:gd name="T22" fmla="*/ 15 w 27"/>
                  <a:gd name="T23" fmla="*/ 27 h 27"/>
                  <a:gd name="T24" fmla="*/ 19 w 27"/>
                  <a:gd name="T25" fmla="*/ 25 h 27"/>
                  <a:gd name="T26" fmla="*/ 19 w 27"/>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9" y="24"/>
                    </a:moveTo>
                    <a:cubicBezTo>
                      <a:pt x="19" y="24"/>
                      <a:pt x="19" y="24"/>
                      <a:pt x="20" y="24"/>
                    </a:cubicBezTo>
                    <a:cubicBezTo>
                      <a:pt x="21" y="24"/>
                      <a:pt x="22" y="24"/>
                      <a:pt x="23" y="25"/>
                    </a:cubicBezTo>
                    <a:cubicBezTo>
                      <a:pt x="26" y="26"/>
                      <a:pt x="26" y="26"/>
                      <a:pt x="26" y="26"/>
                    </a:cubicBezTo>
                    <a:cubicBezTo>
                      <a:pt x="26" y="23"/>
                      <a:pt x="26" y="23"/>
                      <a:pt x="26" y="23"/>
                    </a:cubicBezTo>
                    <a:cubicBezTo>
                      <a:pt x="27" y="19"/>
                      <a:pt x="24" y="16"/>
                      <a:pt x="21" y="14"/>
                    </a:cubicBezTo>
                    <a:cubicBezTo>
                      <a:pt x="20" y="14"/>
                      <a:pt x="19" y="13"/>
                      <a:pt x="19" y="12"/>
                    </a:cubicBezTo>
                    <a:cubicBezTo>
                      <a:pt x="18" y="12"/>
                      <a:pt x="18" y="11"/>
                      <a:pt x="17" y="11"/>
                    </a:cubicBezTo>
                    <a:cubicBezTo>
                      <a:pt x="15" y="8"/>
                      <a:pt x="13" y="5"/>
                      <a:pt x="10" y="3"/>
                    </a:cubicBezTo>
                    <a:cubicBezTo>
                      <a:pt x="9" y="2"/>
                      <a:pt x="7" y="2"/>
                      <a:pt x="5" y="1"/>
                    </a:cubicBezTo>
                    <a:cubicBezTo>
                      <a:pt x="0" y="0"/>
                      <a:pt x="0" y="0"/>
                      <a:pt x="0" y="0"/>
                    </a:cubicBezTo>
                    <a:cubicBezTo>
                      <a:pt x="15" y="27"/>
                      <a:pt x="15" y="27"/>
                      <a:pt x="15" y="27"/>
                    </a:cubicBezTo>
                    <a:cubicBezTo>
                      <a:pt x="19" y="25"/>
                      <a:pt x="19" y="25"/>
                      <a:pt x="19" y="25"/>
                    </a:cubicBezTo>
                    <a:cubicBezTo>
                      <a:pt x="19" y="24"/>
                      <a:pt x="19" y="24"/>
                      <a:pt x="19" y="24"/>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5" name="Freeform 40">
                <a:extLst>
                  <a:ext uri="{FF2B5EF4-FFF2-40B4-BE49-F238E27FC236}">
                    <a16:creationId xmlns:a16="http://schemas.microsoft.com/office/drawing/2014/main" id="{272F6D15-E97A-4924-BDB6-431851AF1CC1}"/>
                  </a:ext>
                </a:extLst>
              </p:cNvPr>
              <p:cNvSpPr>
                <a:spLocks/>
              </p:cNvSpPr>
              <p:nvPr/>
            </p:nvSpPr>
            <p:spPr bwMode="auto">
              <a:xfrm>
                <a:off x="2987" y="4152"/>
                <a:ext cx="208" cy="118"/>
              </a:xfrm>
              <a:custGeom>
                <a:avLst/>
                <a:gdLst>
                  <a:gd name="T0" fmla="*/ 133 w 136"/>
                  <a:gd name="T1" fmla="*/ 54 h 77"/>
                  <a:gd name="T2" fmla="*/ 132 w 136"/>
                  <a:gd name="T3" fmla="*/ 54 h 77"/>
                  <a:gd name="T4" fmla="*/ 127 w 136"/>
                  <a:gd name="T5" fmla="*/ 54 h 77"/>
                  <a:gd name="T6" fmla="*/ 123 w 136"/>
                  <a:gd name="T7" fmla="*/ 54 h 77"/>
                  <a:gd name="T8" fmla="*/ 122 w 136"/>
                  <a:gd name="T9" fmla="*/ 54 h 77"/>
                  <a:gd name="T10" fmla="*/ 120 w 136"/>
                  <a:gd name="T11" fmla="*/ 53 h 77"/>
                  <a:gd name="T12" fmla="*/ 115 w 136"/>
                  <a:gd name="T13" fmla="*/ 54 h 77"/>
                  <a:gd name="T14" fmla="*/ 114 w 136"/>
                  <a:gd name="T15" fmla="*/ 55 h 77"/>
                  <a:gd name="T16" fmla="*/ 112 w 136"/>
                  <a:gd name="T17" fmla="*/ 55 h 77"/>
                  <a:gd name="T18" fmla="*/ 111 w 136"/>
                  <a:gd name="T19" fmla="*/ 55 h 77"/>
                  <a:gd name="T20" fmla="*/ 106 w 136"/>
                  <a:gd name="T21" fmla="*/ 52 h 77"/>
                  <a:gd name="T22" fmla="*/ 101 w 136"/>
                  <a:gd name="T23" fmla="*/ 50 h 77"/>
                  <a:gd name="T24" fmla="*/ 96 w 136"/>
                  <a:gd name="T25" fmla="*/ 49 h 77"/>
                  <a:gd name="T26" fmla="*/ 92 w 136"/>
                  <a:gd name="T27" fmla="*/ 48 h 77"/>
                  <a:gd name="T28" fmla="*/ 88 w 136"/>
                  <a:gd name="T29" fmla="*/ 45 h 77"/>
                  <a:gd name="T30" fmla="*/ 83 w 136"/>
                  <a:gd name="T31" fmla="*/ 42 h 77"/>
                  <a:gd name="T32" fmla="*/ 81 w 136"/>
                  <a:gd name="T33" fmla="*/ 42 h 77"/>
                  <a:gd name="T34" fmla="*/ 73 w 136"/>
                  <a:gd name="T35" fmla="*/ 38 h 77"/>
                  <a:gd name="T36" fmla="*/ 71 w 136"/>
                  <a:gd name="T37" fmla="*/ 37 h 77"/>
                  <a:gd name="T38" fmla="*/ 70 w 136"/>
                  <a:gd name="T39" fmla="*/ 37 h 77"/>
                  <a:gd name="T40" fmla="*/ 68 w 136"/>
                  <a:gd name="T41" fmla="*/ 35 h 77"/>
                  <a:gd name="T42" fmla="*/ 66 w 136"/>
                  <a:gd name="T43" fmla="*/ 33 h 77"/>
                  <a:gd name="T44" fmla="*/ 60 w 136"/>
                  <a:gd name="T45" fmla="*/ 31 h 77"/>
                  <a:gd name="T46" fmla="*/ 56 w 136"/>
                  <a:gd name="T47" fmla="*/ 30 h 77"/>
                  <a:gd name="T48" fmla="*/ 54 w 136"/>
                  <a:gd name="T49" fmla="*/ 28 h 77"/>
                  <a:gd name="T50" fmla="*/ 48 w 136"/>
                  <a:gd name="T51" fmla="*/ 24 h 77"/>
                  <a:gd name="T52" fmla="*/ 41 w 136"/>
                  <a:gd name="T53" fmla="*/ 19 h 77"/>
                  <a:gd name="T54" fmla="*/ 35 w 136"/>
                  <a:gd name="T55" fmla="*/ 15 h 77"/>
                  <a:gd name="T56" fmla="*/ 30 w 136"/>
                  <a:gd name="T57" fmla="*/ 13 h 77"/>
                  <a:gd name="T58" fmla="*/ 28 w 136"/>
                  <a:gd name="T59" fmla="*/ 13 h 77"/>
                  <a:gd name="T60" fmla="*/ 22 w 136"/>
                  <a:gd name="T61" fmla="*/ 9 h 77"/>
                  <a:gd name="T62" fmla="*/ 22 w 136"/>
                  <a:gd name="T63" fmla="*/ 9 h 77"/>
                  <a:gd name="T64" fmla="*/ 20 w 136"/>
                  <a:gd name="T65" fmla="*/ 6 h 77"/>
                  <a:gd name="T66" fmla="*/ 14 w 136"/>
                  <a:gd name="T67" fmla="*/ 1 h 77"/>
                  <a:gd name="T68" fmla="*/ 11 w 136"/>
                  <a:gd name="T69" fmla="*/ 0 h 77"/>
                  <a:gd name="T70" fmla="*/ 8 w 136"/>
                  <a:gd name="T71" fmla="*/ 1 h 77"/>
                  <a:gd name="T72" fmla="*/ 6 w 136"/>
                  <a:gd name="T73" fmla="*/ 1 h 77"/>
                  <a:gd name="T74" fmla="*/ 4 w 136"/>
                  <a:gd name="T75" fmla="*/ 1 h 77"/>
                  <a:gd name="T76" fmla="*/ 4 w 136"/>
                  <a:gd name="T77" fmla="*/ 0 h 77"/>
                  <a:gd name="T78" fmla="*/ 0 w 136"/>
                  <a:gd name="T79" fmla="*/ 3 h 77"/>
                  <a:gd name="T80" fmla="*/ 34 w 136"/>
                  <a:gd name="T81" fmla="*/ 63 h 77"/>
                  <a:gd name="T82" fmla="*/ 80 w 136"/>
                  <a:gd name="T83" fmla="*/ 66 h 77"/>
                  <a:gd name="T84" fmla="*/ 107 w 136"/>
                  <a:gd name="T85" fmla="*/ 77 h 77"/>
                  <a:gd name="T86" fmla="*/ 107 w 136"/>
                  <a:gd name="T87" fmla="*/ 74 h 77"/>
                  <a:gd name="T88" fmla="*/ 107 w 136"/>
                  <a:gd name="T89" fmla="*/ 73 h 77"/>
                  <a:gd name="T90" fmla="*/ 107 w 136"/>
                  <a:gd name="T91" fmla="*/ 73 h 77"/>
                  <a:gd name="T92" fmla="*/ 109 w 136"/>
                  <a:gd name="T93" fmla="*/ 73 h 77"/>
                  <a:gd name="T94" fmla="*/ 111 w 136"/>
                  <a:gd name="T95" fmla="*/ 73 h 77"/>
                  <a:gd name="T96" fmla="*/ 114 w 136"/>
                  <a:gd name="T97" fmla="*/ 70 h 77"/>
                  <a:gd name="T98" fmla="*/ 116 w 136"/>
                  <a:gd name="T99" fmla="*/ 69 h 77"/>
                  <a:gd name="T100" fmla="*/ 120 w 136"/>
                  <a:gd name="T101" fmla="*/ 67 h 77"/>
                  <a:gd name="T102" fmla="*/ 120 w 136"/>
                  <a:gd name="T103" fmla="*/ 67 h 77"/>
                  <a:gd name="T104" fmla="*/ 122 w 136"/>
                  <a:gd name="T105" fmla="*/ 68 h 77"/>
                  <a:gd name="T106" fmla="*/ 126 w 136"/>
                  <a:gd name="T107" fmla="*/ 69 h 77"/>
                  <a:gd name="T108" fmla="*/ 127 w 136"/>
                  <a:gd name="T109" fmla="*/ 68 h 77"/>
                  <a:gd name="T110" fmla="*/ 134 w 136"/>
                  <a:gd name="T111" fmla="*/ 64 h 77"/>
                  <a:gd name="T112" fmla="*/ 134 w 136"/>
                  <a:gd name="T113" fmla="*/ 56 h 77"/>
                  <a:gd name="T114" fmla="*/ 133 w 136"/>
                  <a:gd name="T11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7">
                    <a:moveTo>
                      <a:pt x="133" y="54"/>
                    </a:moveTo>
                    <a:cubicBezTo>
                      <a:pt x="132" y="54"/>
                      <a:pt x="132" y="54"/>
                      <a:pt x="132" y="54"/>
                    </a:cubicBezTo>
                    <a:cubicBezTo>
                      <a:pt x="130" y="54"/>
                      <a:pt x="129" y="54"/>
                      <a:pt x="127" y="54"/>
                    </a:cubicBezTo>
                    <a:cubicBezTo>
                      <a:pt x="126" y="54"/>
                      <a:pt x="124" y="54"/>
                      <a:pt x="123" y="54"/>
                    </a:cubicBezTo>
                    <a:cubicBezTo>
                      <a:pt x="122" y="54"/>
                      <a:pt x="122" y="54"/>
                      <a:pt x="122" y="54"/>
                    </a:cubicBezTo>
                    <a:cubicBezTo>
                      <a:pt x="121" y="54"/>
                      <a:pt x="121" y="53"/>
                      <a:pt x="120" y="53"/>
                    </a:cubicBezTo>
                    <a:cubicBezTo>
                      <a:pt x="118" y="53"/>
                      <a:pt x="117" y="54"/>
                      <a:pt x="115" y="54"/>
                    </a:cubicBezTo>
                    <a:cubicBezTo>
                      <a:pt x="115" y="54"/>
                      <a:pt x="114" y="55"/>
                      <a:pt x="114" y="55"/>
                    </a:cubicBezTo>
                    <a:cubicBezTo>
                      <a:pt x="113" y="55"/>
                      <a:pt x="113" y="55"/>
                      <a:pt x="112" y="55"/>
                    </a:cubicBezTo>
                    <a:cubicBezTo>
                      <a:pt x="112" y="55"/>
                      <a:pt x="112" y="55"/>
                      <a:pt x="111" y="55"/>
                    </a:cubicBezTo>
                    <a:cubicBezTo>
                      <a:pt x="109" y="55"/>
                      <a:pt x="108" y="54"/>
                      <a:pt x="106" y="52"/>
                    </a:cubicBezTo>
                    <a:cubicBezTo>
                      <a:pt x="104" y="52"/>
                      <a:pt x="102" y="51"/>
                      <a:pt x="101" y="50"/>
                    </a:cubicBezTo>
                    <a:cubicBezTo>
                      <a:pt x="99" y="49"/>
                      <a:pt x="98" y="49"/>
                      <a:pt x="96" y="49"/>
                    </a:cubicBezTo>
                    <a:cubicBezTo>
                      <a:pt x="95" y="49"/>
                      <a:pt x="93" y="48"/>
                      <a:pt x="92" y="48"/>
                    </a:cubicBezTo>
                    <a:cubicBezTo>
                      <a:pt x="90" y="47"/>
                      <a:pt x="89" y="46"/>
                      <a:pt x="88" y="45"/>
                    </a:cubicBezTo>
                    <a:cubicBezTo>
                      <a:pt x="86" y="44"/>
                      <a:pt x="85" y="43"/>
                      <a:pt x="83" y="42"/>
                    </a:cubicBezTo>
                    <a:cubicBezTo>
                      <a:pt x="81" y="42"/>
                      <a:pt x="81" y="42"/>
                      <a:pt x="81" y="42"/>
                    </a:cubicBezTo>
                    <a:cubicBezTo>
                      <a:pt x="79" y="40"/>
                      <a:pt x="76" y="39"/>
                      <a:pt x="73" y="38"/>
                    </a:cubicBezTo>
                    <a:cubicBezTo>
                      <a:pt x="73" y="38"/>
                      <a:pt x="72" y="38"/>
                      <a:pt x="71" y="37"/>
                    </a:cubicBezTo>
                    <a:cubicBezTo>
                      <a:pt x="71" y="37"/>
                      <a:pt x="70" y="37"/>
                      <a:pt x="70" y="37"/>
                    </a:cubicBezTo>
                    <a:cubicBezTo>
                      <a:pt x="69" y="37"/>
                      <a:pt x="69" y="36"/>
                      <a:pt x="68" y="35"/>
                    </a:cubicBezTo>
                    <a:cubicBezTo>
                      <a:pt x="67" y="35"/>
                      <a:pt x="67" y="34"/>
                      <a:pt x="66" y="33"/>
                    </a:cubicBezTo>
                    <a:cubicBezTo>
                      <a:pt x="64" y="32"/>
                      <a:pt x="62" y="32"/>
                      <a:pt x="60" y="31"/>
                    </a:cubicBezTo>
                    <a:cubicBezTo>
                      <a:pt x="59" y="31"/>
                      <a:pt x="58" y="30"/>
                      <a:pt x="56" y="30"/>
                    </a:cubicBezTo>
                    <a:cubicBezTo>
                      <a:pt x="55" y="29"/>
                      <a:pt x="54" y="28"/>
                      <a:pt x="54" y="28"/>
                    </a:cubicBezTo>
                    <a:cubicBezTo>
                      <a:pt x="52" y="26"/>
                      <a:pt x="50" y="25"/>
                      <a:pt x="48" y="24"/>
                    </a:cubicBezTo>
                    <a:cubicBezTo>
                      <a:pt x="45" y="23"/>
                      <a:pt x="43" y="21"/>
                      <a:pt x="41" y="19"/>
                    </a:cubicBezTo>
                    <a:cubicBezTo>
                      <a:pt x="39" y="18"/>
                      <a:pt x="37" y="16"/>
                      <a:pt x="35" y="15"/>
                    </a:cubicBezTo>
                    <a:cubicBezTo>
                      <a:pt x="33" y="14"/>
                      <a:pt x="31" y="14"/>
                      <a:pt x="30" y="13"/>
                    </a:cubicBezTo>
                    <a:cubicBezTo>
                      <a:pt x="29" y="13"/>
                      <a:pt x="28" y="13"/>
                      <a:pt x="28" y="13"/>
                    </a:cubicBezTo>
                    <a:cubicBezTo>
                      <a:pt x="25" y="13"/>
                      <a:pt x="24" y="11"/>
                      <a:pt x="22" y="9"/>
                    </a:cubicBezTo>
                    <a:cubicBezTo>
                      <a:pt x="22" y="9"/>
                      <a:pt x="22" y="9"/>
                      <a:pt x="22" y="9"/>
                    </a:cubicBezTo>
                    <a:cubicBezTo>
                      <a:pt x="21" y="8"/>
                      <a:pt x="21" y="7"/>
                      <a:pt x="20" y="6"/>
                    </a:cubicBezTo>
                    <a:cubicBezTo>
                      <a:pt x="18" y="4"/>
                      <a:pt x="16" y="2"/>
                      <a:pt x="14" y="1"/>
                    </a:cubicBezTo>
                    <a:cubicBezTo>
                      <a:pt x="13" y="0"/>
                      <a:pt x="12" y="0"/>
                      <a:pt x="11" y="0"/>
                    </a:cubicBezTo>
                    <a:cubicBezTo>
                      <a:pt x="10" y="0"/>
                      <a:pt x="9" y="0"/>
                      <a:pt x="8" y="1"/>
                    </a:cubicBezTo>
                    <a:cubicBezTo>
                      <a:pt x="7" y="1"/>
                      <a:pt x="6" y="1"/>
                      <a:pt x="6" y="1"/>
                    </a:cubicBezTo>
                    <a:cubicBezTo>
                      <a:pt x="5" y="1"/>
                      <a:pt x="5" y="1"/>
                      <a:pt x="4" y="1"/>
                    </a:cubicBezTo>
                    <a:cubicBezTo>
                      <a:pt x="4" y="1"/>
                      <a:pt x="4" y="1"/>
                      <a:pt x="4" y="0"/>
                    </a:cubicBezTo>
                    <a:cubicBezTo>
                      <a:pt x="0" y="3"/>
                      <a:pt x="0" y="3"/>
                      <a:pt x="0" y="3"/>
                    </a:cubicBezTo>
                    <a:cubicBezTo>
                      <a:pt x="34" y="63"/>
                      <a:pt x="34" y="63"/>
                      <a:pt x="34" y="63"/>
                    </a:cubicBezTo>
                    <a:cubicBezTo>
                      <a:pt x="80" y="66"/>
                      <a:pt x="80" y="66"/>
                      <a:pt x="80" y="66"/>
                    </a:cubicBezTo>
                    <a:cubicBezTo>
                      <a:pt x="107" y="77"/>
                      <a:pt x="107" y="77"/>
                      <a:pt x="107" y="77"/>
                    </a:cubicBezTo>
                    <a:cubicBezTo>
                      <a:pt x="107" y="74"/>
                      <a:pt x="107" y="74"/>
                      <a:pt x="107" y="74"/>
                    </a:cubicBezTo>
                    <a:cubicBezTo>
                      <a:pt x="107" y="73"/>
                      <a:pt x="107" y="73"/>
                      <a:pt x="107" y="73"/>
                    </a:cubicBezTo>
                    <a:cubicBezTo>
                      <a:pt x="107" y="73"/>
                      <a:pt x="107" y="73"/>
                      <a:pt x="107" y="73"/>
                    </a:cubicBezTo>
                    <a:cubicBezTo>
                      <a:pt x="109" y="73"/>
                      <a:pt x="109" y="73"/>
                      <a:pt x="109" y="73"/>
                    </a:cubicBezTo>
                    <a:cubicBezTo>
                      <a:pt x="109" y="73"/>
                      <a:pt x="110" y="73"/>
                      <a:pt x="111" y="73"/>
                    </a:cubicBezTo>
                    <a:cubicBezTo>
                      <a:pt x="113" y="72"/>
                      <a:pt x="114" y="71"/>
                      <a:pt x="114" y="70"/>
                    </a:cubicBezTo>
                    <a:cubicBezTo>
                      <a:pt x="115" y="70"/>
                      <a:pt x="115" y="69"/>
                      <a:pt x="116" y="69"/>
                    </a:cubicBezTo>
                    <a:cubicBezTo>
                      <a:pt x="117" y="68"/>
                      <a:pt x="119" y="67"/>
                      <a:pt x="120" y="67"/>
                    </a:cubicBezTo>
                    <a:cubicBezTo>
                      <a:pt x="120" y="67"/>
                      <a:pt x="120" y="67"/>
                      <a:pt x="120" y="67"/>
                    </a:cubicBezTo>
                    <a:cubicBezTo>
                      <a:pt x="121" y="67"/>
                      <a:pt x="121" y="68"/>
                      <a:pt x="122" y="68"/>
                    </a:cubicBezTo>
                    <a:cubicBezTo>
                      <a:pt x="123" y="68"/>
                      <a:pt x="124" y="69"/>
                      <a:pt x="126" y="69"/>
                    </a:cubicBezTo>
                    <a:cubicBezTo>
                      <a:pt x="126" y="69"/>
                      <a:pt x="127" y="69"/>
                      <a:pt x="127" y="68"/>
                    </a:cubicBezTo>
                    <a:cubicBezTo>
                      <a:pt x="129" y="68"/>
                      <a:pt x="133" y="67"/>
                      <a:pt x="134" y="64"/>
                    </a:cubicBezTo>
                    <a:cubicBezTo>
                      <a:pt x="136" y="62"/>
                      <a:pt x="135" y="58"/>
                      <a:pt x="134" y="56"/>
                    </a:cubicBezTo>
                    <a:lnTo>
                      <a:pt x="133" y="54"/>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6" name="Freeform 41">
                <a:extLst>
                  <a:ext uri="{FF2B5EF4-FFF2-40B4-BE49-F238E27FC236}">
                    <a16:creationId xmlns:a16="http://schemas.microsoft.com/office/drawing/2014/main" id="{28532FF2-0A15-4CE3-A317-6D6476C1A82E}"/>
                  </a:ext>
                </a:extLst>
              </p:cNvPr>
              <p:cNvSpPr>
                <a:spLocks/>
              </p:cNvSpPr>
              <p:nvPr/>
            </p:nvSpPr>
            <p:spPr bwMode="auto">
              <a:xfrm>
                <a:off x="3134" y="4266"/>
                <a:ext cx="6" cy="8"/>
              </a:xfrm>
              <a:custGeom>
                <a:avLst/>
                <a:gdLst>
                  <a:gd name="T0" fmla="*/ 3 w 4"/>
                  <a:gd name="T1" fmla="*/ 5 h 5"/>
                  <a:gd name="T2" fmla="*/ 1 w 4"/>
                  <a:gd name="T3" fmla="*/ 4 h 5"/>
                  <a:gd name="T4" fmla="*/ 0 w 4"/>
                  <a:gd name="T5" fmla="*/ 4 h 5"/>
                  <a:gd name="T6" fmla="*/ 0 w 4"/>
                  <a:gd name="T7" fmla="*/ 4 h 5"/>
                  <a:gd name="T8" fmla="*/ 2 w 4"/>
                  <a:gd name="T9" fmla="*/ 0 h 5"/>
                  <a:gd name="T10" fmla="*/ 4 w 4"/>
                  <a:gd name="T11" fmla="*/ 1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2" y="5"/>
                      <a:pt x="1" y="5"/>
                      <a:pt x="1" y="4"/>
                    </a:cubicBezTo>
                    <a:cubicBezTo>
                      <a:pt x="0" y="4"/>
                      <a:pt x="0" y="4"/>
                      <a:pt x="0" y="4"/>
                    </a:cubicBezTo>
                    <a:cubicBezTo>
                      <a:pt x="0" y="4"/>
                      <a:pt x="0" y="4"/>
                      <a:pt x="0" y="4"/>
                    </a:cubicBezTo>
                    <a:cubicBezTo>
                      <a:pt x="2" y="0"/>
                      <a:pt x="2" y="0"/>
                      <a:pt x="2" y="0"/>
                    </a:cubicBezTo>
                    <a:cubicBezTo>
                      <a:pt x="4" y="1"/>
                      <a:pt x="4" y="1"/>
                      <a:pt x="4" y="1"/>
                    </a:cubicBezTo>
                    <a:lnTo>
                      <a:pt x="3" y="5"/>
                    </a:ln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7" name="Freeform 42">
                <a:extLst>
                  <a:ext uri="{FF2B5EF4-FFF2-40B4-BE49-F238E27FC236}">
                    <a16:creationId xmlns:a16="http://schemas.microsoft.com/office/drawing/2014/main" id="{4AD51782-3E75-467B-9FEE-A72124D64912}"/>
                  </a:ext>
                </a:extLst>
              </p:cNvPr>
              <p:cNvSpPr>
                <a:spLocks/>
              </p:cNvSpPr>
              <p:nvPr/>
            </p:nvSpPr>
            <p:spPr bwMode="auto">
              <a:xfrm>
                <a:off x="3135" y="4270"/>
                <a:ext cx="5" cy="1"/>
              </a:xfrm>
              <a:custGeom>
                <a:avLst/>
                <a:gdLst>
                  <a:gd name="T0" fmla="*/ 1 w 3"/>
                  <a:gd name="T1" fmla="*/ 0 h 1"/>
                  <a:gd name="T2" fmla="*/ 3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1"/>
                      <a:pt x="2" y="1"/>
                      <a:pt x="3" y="1"/>
                    </a:cubicBezTo>
                    <a:cubicBezTo>
                      <a:pt x="0" y="0"/>
                      <a:pt x="0" y="0"/>
                      <a:pt x="0" y="0"/>
                    </a:cubicBezTo>
                    <a:cubicBezTo>
                      <a:pt x="1" y="0"/>
                      <a:pt x="1" y="0"/>
                      <a:pt x="1" y="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8" name="Freeform 43">
                <a:extLst>
                  <a:ext uri="{FF2B5EF4-FFF2-40B4-BE49-F238E27FC236}">
                    <a16:creationId xmlns:a16="http://schemas.microsoft.com/office/drawing/2014/main" id="{1E84F888-BB15-41B0-B8F0-91A8A4E2A2DA}"/>
                  </a:ext>
                </a:extLst>
              </p:cNvPr>
              <p:cNvSpPr>
                <a:spLocks/>
              </p:cNvSpPr>
              <p:nvPr/>
            </p:nvSpPr>
            <p:spPr bwMode="auto">
              <a:xfrm>
                <a:off x="1644" y="965"/>
                <a:ext cx="27" cy="31"/>
              </a:xfrm>
              <a:custGeom>
                <a:avLst/>
                <a:gdLst>
                  <a:gd name="T0" fmla="*/ 7 w 18"/>
                  <a:gd name="T1" fmla="*/ 20 h 20"/>
                  <a:gd name="T2" fmla="*/ 3 w 18"/>
                  <a:gd name="T3" fmla="*/ 18 h 20"/>
                  <a:gd name="T4" fmla="*/ 5 w 18"/>
                  <a:gd name="T5" fmla="*/ 8 h 20"/>
                  <a:gd name="T6" fmla="*/ 6 w 18"/>
                  <a:gd name="T7" fmla="*/ 8 h 20"/>
                  <a:gd name="T8" fmla="*/ 6 w 18"/>
                  <a:gd name="T9" fmla="*/ 7 h 20"/>
                  <a:gd name="T10" fmla="*/ 7 w 18"/>
                  <a:gd name="T11" fmla="*/ 5 h 20"/>
                  <a:gd name="T12" fmla="*/ 8 w 18"/>
                  <a:gd name="T13" fmla="*/ 3 h 20"/>
                  <a:gd name="T14" fmla="*/ 8 w 18"/>
                  <a:gd name="T15" fmla="*/ 1 h 20"/>
                  <a:gd name="T16" fmla="*/ 11 w 18"/>
                  <a:gd name="T17" fmla="*/ 1 h 20"/>
                  <a:gd name="T18" fmla="*/ 12 w 18"/>
                  <a:gd name="T19" fmla="*/ 0 h 20"/>
                  <a:gd name="T20" fmla="*/ 17 w 18"/>
                  <a:gd name="T21" fmla="*/ 5 h 20"/>
                  <a:gd name="T22" fmla="*/ 14 w 18"/>
                  <a:gd name="T23" fmla="*/ 12 h 20"/>
                  <a:gd name="T24" fmla="*/ 12 w 18"/>
                  <a:gd name="T25" fmla="*/ 16 h 20"/>
                  <a:gd name="T26" fmla="*/ 11 w 18"/>
                  <a:gd name="T27" fmla="*/ 17 h 20"/>
                  <a:gd name="T28" fmla="*/ 7 w 18"/>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7" y="20"/>
                    </a:moveTo>
                    <a:cubicBezTo>
                      <a:pt x="5" y="20"/>
                      <a:pt x="4" y="19"/>
                      <a:pt x="3" y="18"/>
                    </a:cubicBezTo>
                    <a:cubicBezTo>
                      <a:pt x="0" y="14"/>
                      <a:pt x="4" y="10"/>
                      <a:pt x="5" y="8"/>
                    </a:cubicBezTo>
                    <a:cubicBezTo>
                      <a:pt x="6" y="8"/>
                      <a:pt x="6" y="8"/>
                      <a:pt x="6" y="8"/>
                    </a:cubicBezTo>
                    <a:cubicBezTo>
                      <a:pt x="6" y="7"/>
                      <a:pt x="6" y="7"/>
                      <a:pt x="6" y="7"/>
                    </a:cubicBezTo>
                    <a:cubicBezTo>
                      <a:pt x="7" y="6"/>
                      <a:pt x="7" y="5"/>
                      <a:pt x="7" y="5"/>
                    </a:cubicBezTo>
                    <a:cubicBezTo>
                      <a:pt x="7" y="4"/>
                      <a:pt x="8" y="4"/>
                      <a:pt x="8" y="3"/>
                    </a:cubicBezTo>
                    <a:cubicBezTo>
                      <a:pt x="8" y="1"/>
                      <a:pt x="8" y="1"/>
                      <a:pt x="8" y="1"/>
                    </a:cubicBezTo>
                    <a:cubicBezTo>
                      <a:pt x="11" y="1"/>
                      <a:pt x="11" y="1"/>
                      <a:pt x="11" y="1"/>
                    </a:cubicBezTo>
                    <a:cubicBezTo>
                      <a:pt x="11" y="0"/>
                      <a:pt x="11" y="0"/>
                      <a:pt x="12" y="0"/>
                    </a:cubicBezTo>
                    <a:cubicBezTo>
                      <a:pt x="15" y="0"/>
                      <a:pt x="17" y="2"/>
                      <a:pt x="17" y="5"/>
                    </a:cubicBezTo>
                    <a:cubicBezTo>
                      <a:pt x="18" y="8"/>
                      <a:pt x="17" y="10"/>
                      <a:pt x="14" y="12"/>
                    </a:cubicBezTo>
                    <a:cubicBezTo>
                      <a:pt x="13" y="13"/>
                      <a:pt x="12" y="15"/>
                      <a:pt x="12" y="16"/>
                    </a:cubicBezTo>
                    <a:cubicBezTo>
                      <a:pt x="11" y="17"/>
                      <a:pt x="11" y="17"/>
                      <a:pt x="11" y="17"/>
                    </a:cubicBezTo>
                    <a:cubicBezTo>
                      <a:pt x="10" y="18"/>
                      <a:pt x="9" y="20"/>
                      <a:pt x="7" y="20"/>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99" name="Freeform 44">
                <a:extLst>
                  <a:ext uri="{FF2B5EF4-FFF2-40B4-BE49-F238E27FC236}">
                    <a16:creationId xmlns:a16="http://schemas.microsoft.com/office/drawing/2014/main" id="{CCA60B39-E6C9-4D51-9D5B-9D2798057694}"/>
                  </a:ext>
                </a:extLst>
              </p:cNvPr>
              <p:cNvSpPr>
                <a:spLocks/>
              </p:cNvSpPr>
              <p:nvPr/>
            </p:nvSpPr>
            <p:spPr bwMode="auto">
              <a:xfrm>
                <a:off x="1648" y="968"/>
                <a:ext cx="22" cy="28"/>
              </a:xfrm>
              <a:custGeom>
                <a:avLst/>
                <a:gdLst>
                  <a:gd name="T0" fmla="*/ 7 w 14"/>
                  <a:gd name="T1" fmla="*/ 13 h 18"/>
                  <a:gd name="T2" fmla="*/ 2 w 14"/>
                  <a:gd name="T3" fmla="*/ 15 h 18"/>
                  <a:gd name="T4" fmla="*/ 5 w 14"/>
                  <a:gd name="T5" fmla="*/ 7 h 18"/>
                  <a:gd name="T6" fmla="*/ 6 w 14"/>
                  <a:gd name="T7" fmla="*/ 4 h 18"/>
                  <a:gd name="T8" fmla="*/ 8 w 14"/>
                  <a:gd name="T9" fmla="*/ 1 h 18"/>
                  <a:gd name="T10" fmla="*/ 9 w 14"/>
                  <a:gd name="T11" fmla="*/ 8 h 18"/>
                  <a:gd name="T12" fmla="*/ 7 w 1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7" y="13"/>
                    </a:moveTo>
                    <a:cubicBezTo>
                      <a:pt x="5" y="15"/>
                      <a:pt x="4" y="18"/>
                      <a:pt x="2" y="15"/>
                    </a:cubicBezTo>
                    <a:cubicBezTo>
                      <a:pt x="0" y="12"/>
                      <a:pt x="3" y="9"/>
                      <a:pt x="5" y="7"/>
                    </a:cubicBezTo>
                    <a:cubicBezTo>
                      <a:pt x="5" y="7"/>
                      <a:pt x="6" y="5"/>
                      <a:pt x="6" y="4"/>
                    </a:cubicBezTo>
                    <a:cubicBezTo>
                      <a:pt x="7" y="3"/>
                      <a:pt x="8" y="3"/>
                      <a:pt x="8" y="1"/>
                    </a:cubicBezTo>
                    <a:cubicBezTo>
                      <a:pt x="13" y="0"/>
                      <a:pt x="14" y="6"/>
                      <a:pt x="9" y="8"/>
                    </a:cubicBezTo>
                    <a:cubicBezTo>
                      <a:pt x="9" y="9"/>
                      <a:pt x="7" y="12"/>
                      <a:pt x="7" y="13"/>
                    </a:cubicBezTo>
                    <a:close/>
                  </a:path>
                </a:pathLst>
              </a:custGeom>
              <a:solidFill>
                <a:schemeClr val="tx1">
                  <a:alpha val="15000"/>
                </a:scheme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grpSp>
        <p:sp>
          <p:nvSpPr>
            <p:cNvPr id="57" name="Freeform 38">
              <a:extLst>
                <a:ext uri="{FF2B5EF4-FFF2-40B4-BE49-F238E27FC236}">
                  <a16:creationId xmlns:a16="http://schemas.microsoft.com/office/drawing/2014/main" id="{4541FB77-84D7-410E-87A8-BEA124C6F51A}"/>
                </a:ext>
              </a:extLst>
            </p:cNvPr>
            <p:cNvSpPr>
              <a:spLocks/>
            </p:cNvSpPr>
            <p:nvPr/>
          </p:nvSpPr>
          <p:spPr bwMode="auto">
            <a:xfrm>
              <a:off x="5879536" y="3659783"/>
              <a:ext cx="1395235" cy="2734464"/>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solidFill>
              <a:srgbClr val="00B0F0">
                <a:alpha val="2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dirty="0"/>
            </a:p>
          </p:txBody>
        </p:sp>
        <p:sp>
          <p:nvSpPr>
            <p:cNvPr id="58" name="Freeform 8">
              <a:extLst>
                <a:ext uri="{FF2B5EF4-FFF2-40B4-BE49-F238E27FC236}">
                  <a16:creationId xmlns:a16="http://schemas.microsoft.com/office/drawing/2014/main" id="{89629681-ABCC-467E-A7EE-4BC8CC533F10}"/>
                </a:ext>
              </a:extLst>
            </p:cNvPr>
            <p:cNvSpPr>
              <a:spLocks/>
            </p:cNvSpPr>
            <p:nvPr/>
          </p:nvSpPr>
          <p:spPr bwMode="auto">
            <a:xfrm>
              <a:off x="4757780" y="572040"/>
              <a:ext cx="1118481" cy="1513594"/>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solidFill>
              <a:srgbClr val="FFFF00">
                <a:alpha val="4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9" name="Freeform 17">
              <a:extLst>
                <a:ext uri="{FF2B5EF4-FFF2-40B4-BE49-F238E27FC236}">
                  <a16:creationId xmlns:a16="http://schemas.microsoft.com/office/drawing/2014/main" id="{57FF6308-2897-4996-AAB3-F44806A42B82}"/>
                </a:ext>
              </a:extLst>
            </p:cNvPr>
            <p:cNvSpPr>
              <a:spLocks/>
            </p:cNvSpPr>
            <p:nvPr/>
          </p:nvSpPr>
          <p:spPr bwMode="auto">
            <a:xfrm>
              <a:off x="4579282" y="1571583"/>
              <a:ext cx="528945" cy="581163"/>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solidFill>
              <a:srgbClr val="C00000">
                <a:alpha val="35000"/>
              </a:srgbClr>
            </a:solidFill>
            <a:ln w="3175" cap="rnd">
              <a:solidFill>
                <a:schemeClr val="bg1">
                  <a:lumMod val="50000"/>
                  <a:lumOff val="50000"/>
                </a:schemeClr>
              </a:solidFill>
            </a:ln>
          </p:spPr>
          <p:txBody>
            <a:bodyPr vert="horz" wrap="square" lIns="91440" tIns="45720" rIns="91440" bIns="45720" numCol="1" anchor="t" anchorCtr="0" compatLnSpc="1">
              <a:prstTxWarp prst="textNoShape">
                <a:avLst/>
              </a:prstTxWarp>
            </a:bodyPr>
            <a:lstStyle/>
            <a:p>
              <a:endParaRPr lang="en-US" sz="1800"/>
            </a:p>
          </p:txBody>
        </p:sp>
      </p:grpSp>
      <p:pic>
        <p:nvPicPr>
          <p:cNvPr id="7" name="Imagen 6">
            <a:extLst>
              <a:ext uri="{FF2B5EF4-FFF2-40B4-BE49-F238E27FC236}">
                <a16:creationId xmlns:a16="http://schemas.microsoft.com/office/drawing/2014/main" id="{9D70E095-C6D7-4EB4-B71B-A7D5D1A64985}"/>
              </a:ext>
            </a:extLst>
          </p:cNvPr>
          <p:cNvPicPr>
            <a:picLocks noChangeAspect="1"/>
          </p:cNvPicPr>
          <p:nvPr/>
        </p:nvPicPr>
        <p:blipFill>
          <a:blip r:embed="rId4"/>
          <a:stretch>
            <a:fillRect/>
          </a:stretch>
        </p:blipFill>
        <p:spPr>
          <a:xfrm>
            <a:off x="326324" y="1393731"/>
            <a:ext cx="1499989" cy="308409"/>
          </a:xfrm>
          <a:prstGeom prst="rect">
            <a:avLst/>
          </a:prstGeom>
        </p:spPr>
      </p:pic>
      <p:sp>
        <p:nvSpPr>
          <p:cNvPr id="103" name="Trapezoid 49">
            <a:extLst>
              <a:ext uri="{FF2B5EF4-FFF2-40B4-BE49-F238E27FC236}">
                <a16:creationId xmlns:a16="http://schemas.microsoft.com/office/drawing/2014/main" id="{C1CA4C87-E847-41C6-8C98-BCF933B4408C}"/>
              </a:ext>
            </a:extLst>
          </p:cNvPr>
          <p:cNvSpPr/>
          <p:nvPr/>
        </p:nvSpPr>
        <p:spPr>
          <a:xfrm rot="15458248">
            <a:off x="4489594" y="1524875"/>
            <a:ext cx="1607122" cy="3030387"/>
          </a:xfrm>
          <a:prstGeom prst="trapezoid">
            <a:avLst>
              <a:gd name="adj" fmla="val 45178"/>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4" name="Oval 50">
            <a:extLst>
              <a:ext uri="{FF2B5EF4-FFF2-40B4-BE49-F238E27FC236}">
                <a16:creationId xmlns:a16="http://schemas.microsoft.com/office/drawing/2014/main" id="{853778AD-33ED-43F6-8EE0-8689A57A09F9}"/>
              </a:ext>
            </a:extLst>
          </p:cNvPr>
          <p:cNvSpPr/>
          <p:nvPr/>
        </p:nvSpPr>
        <p:spPr>
          <a:xfrm>
            <a:off x="5915634" y="1855377"/>
            <a:ext cx="2231845" cy="1643336"/>
          </a:xfrm>
          <a:prstGeom prst="ellipse">
            <a:avLst/>
          </a:prstGeom>
          <a:solidFill>
            <a:schemeClr val="bg1">
              <a:alpha val="93000"/>
            </a:schemeClr>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5" name="Oval 54">
            <a:extLst>
              <a:ext uri="{FF2B5EF4-FFF2-40B4-BE49-F238E27FC236}">
                <a16:creationId xmlns:a16="http://schemas.microsoft.com/office/drawing/2014/main" id="{9F9B0FDF-75CF-4AB2-9779-56CC6C864F88}"/>
              </a:ext>
            </a:extLst>
          </p:cNvPr>
          <p:cNvSpPr/>
          <p:nvPr/>
        </p:nvSpPr>
        <p:spPr>
          <a:xfrm>
            <a:off x="3750734" y="3293395"/>
            <a:ext cx="210210" cy="154780"/>
          </a:xfrm>
          <a:prstGeom prst="ellipse">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8" name="Trapezoid 49">
            <a:extLst>
              <a:ext uri="{FF2B5EF4-FFF2-40B4-BE49-F238E27FC236}">
                <a16:creationId xmlns:a16="http://schemas.microsoft.com/office/drawing/2014/main" id="{1BCF955D-01A2-4C12-BCAA-8D5E8C82957B}"/>
              </a:ext>
            </a:extLst>
          </p:cNvPr>
          <p:cNvSpPr/>
          <p:nvPr/>
        </p:nvSpPr>
        <p:spPr>
          <a:xfrm rot="16032393">
            <a:off x="4094770" y="3034016"/>
            <a:ext cx="1710615" cy="3717238"/>
          </a:xfrm>
          <a:prstGeom prst="trapezoid">
            <a:avLst>
              <a:gd name="adj" fmla="val 45178"/>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9" name="Oval 50">
            <a:extLst>
              <a:ext uri="{FF2B5EF4-FFF2-40B4-BE49-F238E27FC236}">
                <a16:creationId xmlns:a16="http://schemas.microsoft.com/office/drawing/2014/main" id="{834AA65E-C739-4AEB-A5A1-5C658D0141D0}"/>
              </a:ext>
            </a:extLst>
          </p:cNvPr>
          <p:cNvSpPr/>
          <p:nvPr/>
        </p:nvSpPr>
        <p:spPr>
          <a:xfrm>
            <a:off x="5959172" y="3902520"/>
            <a:ext cx="1915829" cy="1818881"/>
          </a:xfrm>
          <a:prstGeom prst="ellipse">
            <a:avLst/>
          </a:prstGeom>
          <a:solidFill>
            <a:schemeClr val="bg1"/>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0" name="Rectangle 52">
            <a:extLst>
              <a:ext uri="{FF2B5EF4-FFF2-40B4-BE49-F238E27FC236}">
                <a16:creationId xmlns:a16="http://schemas.microsoft.com/office/drawing/2014/main" id="{0860D28C-336F-4745-B3E2-89FDEC306A74}"/>
              </a:ext>
            </a:extLst>
          </p:cNvPr>
          <p:cNvSpPr/>
          <p:nvPr/>
        </p:nvSpPr>
        <p:spPr>
          <a:xfrm>
            <a:off x="5692849" y="4194637"/>
            <a:ext cx="2460611" cy="1323439"/>
          </a:xfrm>
          <a:prstGeom prst="rect">
            <a:avLst/>
          </a:prstGeom>
        </p:spPr>
        <p:txBody>
          <a:bodyPr wrap="square">
            <a:spAutoFit/>
          </a:bodyPr>
          <a:lstStyle/>
          <a:p>
            <a:pPr algn="ctr"/>
            <a:r>
              <a:rPr lang="pt-BR" sz="1600" dirty="0"/>
              <a:t>2 Localidades</a:t>
            </a:r>
          </a:p>
          <a:p>
            <a:pPr algn="ctr"/>
            <a:r>
              <a:rPr lang="pt-BR" sz="1600" dirty="0"/>
              <a:t>450 </a:t>
            </a:r>
            <a:r>
              <a:rPr lang="pt-BR" sz="1600" dirty="0" err="1"/>
              <a:t>Usuario</a:t>
            </a:r>
            <a:r>
              <a:rPr lang="pt-BR" sz="1600" dirty="0"/>
              <a:t> IT </a:t>
            </a:r>
          </a:p>
          <a:p>
            <a:pPr algn="ctr"/>
            <a:r>
              <a:rPr lang="pt-BR" sz="1600" dirty="0"/>
              <a:t>180 PCs</a:t>
            </a:r>
          </a:p>
          <a:p>
            <a:pPr algn="ctr"/>
            <a:endParaRPr lang="pt-BR" sz="1600" dirty="0"/>
          </a:p>
          <a:p>
            <a:pPr algn="ctr"/>
            <a:r>
              <a:rPr lang="pt-BR" sz="1600" b="1" dirty="0">
                <a:solidFill>
                  <a:schemeClr val="accent6">
                    <a:lumMod val="75000"/>
                  </a:schemeClr>
                </a:solidFill>
              </a:rPr>
              <a:t>400 </a:t>
            </a:r>
            <a:r>
              <a:rPr lang="pt-BR" sz="1600" b="1" dirty="0" err="1">
                <a:solidFill>
                  <a:schemeClr val="accent6">
                    <a:lumMod val="75000"/>
                  </a:schemeClr>
                </a:solidFill>
              </a:rPr>
              <a:t>Tks</a:t>
            </a:r>
            <a:r>
              <a:rPr lang="pt-BR" sz="1600" b="1" dirty="0">
                <a:solidFill>
                  <a:schemeClr val="accent6">
                    <a:lumMod val="75000"/>
                  </a:schemeClr>
                </a:solidFill>
              </a:rPr>
              <a:t>/</a:t>
            </a:r>
            <a:r>
              <a:rPr lang="pt-BR" sz="1600" b="1" dirty="0" err="1">
                <a:solidFill>
                  <a:schemeClr val="accent6">
                    <a:lumMod val="75000"/>
                  </a:schemeClr>
                </a:solidFill>
              </a:rPr>
              <a:t>mes</a:t>
            </a:r>
            <a:endParaRPr lang="pt-BR" sz="1600" b="1" dirty="0">
              <a:solidFill>
                <a:schemeClr val="accent6">
                  <a:lumMod val="75000"/>
                </a:schemeClr>
              </a:solidFill>
            </a:endParaRPr>
          </a:p>
        </p:txBody>
      </p:sp>
      <p:sp>
        <p:nvSpPr>
          <p:cNvPr id="112" name="Oval 54">
            <a:extLst>
              <a:ext uri="{FF2B5EF4-FFF2-40B4-BE49-F238E27FC236}">
                <a16:creationId xmlns:a16="http://schemas.microsoft.com/office/drawing/2014/main" id="{EBBA7145-E1CD-4303-9DD5-F76F607E1C27}"/>
              </a:ext>
            </a:extLst>
          </p:cNvPr>
          <p:cNvSpPr/>
          <p:nvPr/>
        </p:nvSpPr>
        <p:spPr>
          <a:xfrm>
            <a:off x="3034684" y="4912994"/>
            <a:ext cx="210210" cy="154780"/>
          </a:xfrm>
          <a:prstGeom prst="ellipse">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8" name="Trapezoid 49">
            <a:extLst>
              <a:ext uri="{FF2B5EF4-FFF2-40B4-BE49-F238E27FC236}">
                <a16:creationId xmlns:a16="http://schemas.microsoft.com/office/drawing/2014/main" id="{20F1E247-D08A-4794-97BD-F3BE2EACA4AD}"/>
              </a:ext>
            </a:extLst>
          </p:cNvPr>
          <p:cNvSpPr/>
          <p:nvPr/>
        </p:nvSpPr>
        <p:spPr>
          <a:xfrm rot="15904889">
            <a:off x="2158478" y="763239"/>
            <a:ext cx="1823720" cy="2972085"/>
          </a:xfrm>
          <a:prstGeom prst="trapezoid">
            <a:avLst>
              <a:gd name="adj" fmla="val 45178"/>
            </a:avLst>
          </a:prstGeom>
          <a:solidFill>
            <a:srgbClr val="FFC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9" name="Oval 50">
            <a:extLst>
              <a:ext uri="{FF2B5EF4-FFF2-40B4-BE49-F238E27FC236}">
                <a16:creationId xmlns:a16="http://schemas.microsoft.com/office/drawing/2014/main" id="{2A184D84-8E67-45DE-B527-3713AAFB7908}"/>
              </a:ext>
            </a:extLst>
          </p:cNvPr>
          <p:cNvSpPr/>
          <p:nvPr/>
        </p:nvSpPr>
        <p:spPr>
          <a:xfrm>
            <a:off x="3467086" y="1229624"/>
            <a:ext cx="2134905" cy="1744987"/>
          </a:xfrm>
          <a:prstGeom prst="ellipse">
            <a:avLst/>
          </a:prstGeom>
          <a:solidFill>
            <a:schemeClr val="bg1"/>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0" name="Rectangle 52">
            <a:extLst>
              <a:ext uri="{FF2B5EF4-FFF2-40B4-BE49-F238E27FC236}">
                <a16:creationId xmlns:a16="http://schemas.microsoft.com/office/drawing/2014/main" id="{04AA204D-3C9D-422A-A80B-C0DA30973EF7}"/>
              </a:ext>
            </a:extLst>
          </p:cNvPr>
          <p:cNvSpPr/>
          <p:nvPr/>
        </p:nvSpPr>
        <p:spPr>
          <a:xfrm>
            <a:off x="3474960" y="1561438"/>
            <a:ext cx="2123063" cy="1323439"/>
          </a:xfrm>
          <a:prstGeom prst="rect">
            <a:avLst/>
          </a:prstGeom>
        </p:spPr>
        <p:txBody>
          <a:bodyPr wrap="square">
            <a:spAutoFit/>
          </a:bodyPr>
          <a:lstStyle/>
          <a:p>
            <a:pPr algn="ctr"/>
            <a:r>
              <a:rPr lang="pt-BR" sz="1600" dirty="0"/>
              <a:t>2 Localidades</a:t>
            </a:r>
          </a:p>
          <a:p>
            <a:pPr algn="ctr"/>
            <a:r>
              <a:rPr lang="pt-BR" sz="1600" dirty="0"/>
              <a:t>470 </a:t>
            </a:r>
            <a:r>
              <a:rPr lang="pt-BR" sz="1600" dirty="0" err="1"/>
              <a:t>Usuarios</a:t>
            </a:r>
            <a:r>
              <a:rPr lang="pt-BR" sz="1600" dirty="0"/>
              <a:t> IT</a:t>
            </a:r>
          </a:p>
          <a:p>
            <a:pPr algn="ctr"/>
            <a:r>
              <a:rPr lang="pt-BR" sz="1600" dirty="0"/>
              <a:t>280 PCs</a:t>
            </a:r>
          </a:p>
          <a:p>
            <a:pPr algn="ctr"/>
            <a:endParaRPr lang="pt-BR" sz="1600" dirty="0"/>
          </a:p>
          <a:p>
            <a:pPr algn="ctr"/>
            <a:r>
              <a:rPr lang="pt-BR" sz="1600" b="1" dirty="0">
                <a:solidFill>
                  <a:schemeClr val="accent6">
                    <a:lumMod val="75000"/>
                  </a:schemeClr>
                </a:solidFill>
              </a:rPr>
              <a:t>480 </a:t>
            </a:r>
            <a:r>
              <a:rPr lang="pt-BR" sz="1600" b="1" dirty="0" err="1">
                <a:solidFill>
                  <a:schemeClr val="accent6">
                    <a:lumMod val="75000"/>
                  </a:schemeClr>
                </a:solidFill>
              </a:rPr>
              <a:t>tks</a:t>
            </a:r>
            <a:r>
              <a:rPr lang="pt-BR" sz="1600" b="1" dirty="0">
                <a:solidFill>
                  <a:schemeClr val="accent6">
                    <a:lumMod val="75000"/>
                  </a:schemeClr>
                </a:solidFill>
              </a:rPr>
              <a:t>/</a:t>
            </a:r>
            <a:r>
              <a:rPr lang="pt-BR" sz="1600" b="1" dirty="0" err="1">
                <a:solidFill>
                  <a:schemeClr val="accent6">
                    <a:lumMod val="75000"/>
                  </a:schemeClr>
                </a:solidFill>
              </a:rPr>
              <a:t>mes</a:t>
            </a:r>
            <a:endParaRPr lang="pt-BR" sz="1600" b="1" dirty="0">
              <a:solidFill>
                <a:schemeClr val="accent6">
                  <a:lumMod val="75000"/>
                </a:schemeClr>
              </a:solidFill>
            </a:endParaRPr>
          </a:p>
        </p:txBody>
      </p:sp>
      <p:sp>
        <p:nvSpPr>
          <p:cNvPr id="122" name="Oval 54">
            <a:extLst>
              <a:ext uri="{FF2B5EF4-FFF2-40B4-BE49-F238E27FC236}">
                <a16:creationId xmlns:a16="http://schemas.microsoft.com/office/drawing/2014/main" id="{035C222E-0AF7-4978-86B8-E27C9A9B4486}"/>
              </a:ext>
            </a:extLst>
          </p:cNvPr>
          <p:cNvSpPr/>
          <p:nvPr/>
        </p:nvSpPr>
        <p:spPr>
          <a:xfrm>
            <a:off x="1491767" y="2342314"/>
            <a:ext cx="189797" cy="178891"/>
          </a:xfrm>
          <a:prstGeom prst="ellipse">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3" name="Rectangle 52">
            <a:extLst>
              <a:ext uri="{FF2B5EF4-FFF2-40B4-BE49-F238E27FC236}">
                <a16:creationId xmlns:a16="http://schemas.microsoft.com/office/drawing/2014/main" id="{2EDDE2E6-7D85-4892-BFA4-17CC44156304}"/>
              </a:ext>
            </a:extLst>
          </p:cNvPr>
          <p:cNvSpPr/>
          <p:nvPr/>
        </p:nvSpPr>
        <p:spPr>
          <a:xfrm>
            <a:off x="5993402" y="2047346"/>
            <a:ext cx="2123063" cy="1323439"/>
          </a:xfrm>
          <a:prstGeom prst="rect">
            <a:avLst/>
          </a:prstGeom>
        </p:spPr>
        <p:txBody>
          <a:bodyPr wrap="square">
            <a:spAutoFit/>
          </a:bodyPr>
          <a:lstStyle/>
          <a:p>
            <a:pPr algn="ctr"/>
            <a:r>
              <a:rPr lang="pt-BR" sz="1600" dirty="0"/>
              <a:t>2 Localidades</a:t>
            </a:r>
          </a:p>
          <a:p>
            <a:pPr algn="ctr"/>
            <a:r>
              <a:rPr lang="pt-BR" sz="1600" dirty="0"/>
              <a:t>850 </a:t>
            </a:r>
            <a:r>
              <a:rPr lang="pt-BR" sz="1600" dirty="0" err="1"/>
              <a:t>Usuarios</a:t>
            </a:r>
            <a:r>
              <a:rPr lang="pt-BR" sz="1600" dirty="0"/>
              <a:t> IT</a:t>
            </a:r>
          </a:p>
          <a:p>
            <a:pPr algn="ctr"/>
            <a:r>
              <a:rPr lang="pt-BR" sz="1600" dirty="0"/>
              <a:t>500 PCs</a:t>
            </a:r>
          </a:p>
          <a:p>
            <a:pPr algn="ctr"/>
            <a:endParaRPr lang="pt-BR" sz="1600" dirty="0"/>
          </a:p>
          <a:p>
            <a:pPr algn="ctr"/>
            <a:r>
              <a:rPr lang="pt-BR" sz="1600" b="1" dirty="0">
                <a:solidFill>
                  <a:schemeClr val="accent6">
                    <a:lumMod val="75000"/>
                  </a:schemeClr>
                </a:solidFill>
              </a:rPr>
              <a:t>870 </a:t>
            </a:r>
            <a:r>
              <a:rPr lang="pt-BR" sz="1600" b="1" dirty="0" err="1">
                <a:solidFill>
                  <a:schemeClr val="accent6">
                    <a:lumMod val="75000"/>
                  </a:schemeClr>
                </a:solidFill>
              </a:rPr>
              <a:t>tks</a:t>
            </a:r>
            <a:r>
              <a:rPr lang="pt-BR" sz="1600" b="1" dirty="0">
                <a:solidFill>
                  <a:schemeClr val="accent6">
                    <a:lumMod val="75000"/>
                  </a:schemeClr>
                </a:solidFill>
              </a:rPr>
              <a:t>/</a:t>
            </a:r>
            <a:r>
              <a:rPr lang="pt-BR" sz="1600" b="1" dirty="0" err="1">
                <a:solidFill>
                  <a:schemeClr val="accent6">
                    <a:lumMod val="75000"/>
                  </a:schemeClr>
                </a:solidFill>
              </a:rPr>
              <a:t>mes</a:t>
            </a:r>
            <a:endParaRPr lang="pt-BR" sz="1600" b="1" dirty="0">
              <a:solidFill>
                <a:schemeClr val="accent6">
                  <a:lumMod val="75000"/>
                </a:schemeClr>
              </a:solidFill>
            </a:endParaRPr>
          </a:p>
        </p:txBody>
      </p:sp>
      <p:sp>
        <p:nvSpPr>
          <p:cNvPr id="125" name="Oval 547">
            <a:extLst>
              <a:ext uri="{FF2B5EF4-FFF2-40B4-BE49-F238E27FC236}">
                <a16:creationId xmlns:a16="http://schemas.microsoft.com/office/drawing/2014/main" id="{9627ACA2-A42D-43C5-B92D-C7E1FB279D34}"/>
              </a:ext>
            </a:extLst>
          </p:cNvPr>
          <p:cNvSpPr/>
          <p:nvPr/>
        </p:nvSpPr>
        <p:spPr>
          <a:xfrm>
            <a:off x="3357942" y="2974611"/>
            <a:ext cx="2704172" cy="2704172"/>
          </a:xfrm>
          <a:prstGeom prst="ellipse">
            <a:avLst/>
          </a:prstGeom>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2000" dirty="0">
                <a:solidFill>
                  <a:srgbClr val="FFFFFF"/>
                </a:solidFill>
              </a:rPr>
              <a:t>Sud América</a:t>
            </a:r>
          </a:p>
          <a:p>
            <a:pPr algn="ctr"/>
            <a:r>
              <a:rPr lang="en-US" sz="2000" dirty="0">
                <a:solidFill>
                  <a:srgbClr val="FFFFFF"/>
                </a:solidFill>
              </a:rPr>
              <a:t>~1.770 </a:t>
            </a:r>
            <a:r>
              <a:rPr lang="en-US" sz="2000" dirty="0" err="1">
                <a:solidFill>
                  <a:srgbClr val="FFFFFF"/>
                </a:solidFill>
              </a:rPr>
              <a:t>Usuarios</a:t>
            </a:r>
            <a:r>
              <a:rPr lang="en-US" sz="2000" dirty="0">
                <a:solidFill>
                  <a:srgbClr val="FFFFFF"/>
                </a:solidFill>
              </a:rPr>
              <a:t> IT</a:t>
            </a:r>
          </a:p>
          <a:p>
            <a:pPr algn="ctr"/>
            <a:r>
              <a:rPr lang="en-US" sz="1400" dirty="0">
                <a:solidFill>
                  <a:srgbClr val="FFFFFF"/>
                </a:solidFill>
              </a:rPr>
              <a:t>50% BRASIL </a:t>
            </a:r>
          </a:p>
          <a:p>
            <a:pPr algn="ctr"/>
            <a:r>
              <a:rPr lang="en-US" sz="1400" dirty="0">
                <a:solidFill>
                  <a:srgbClr val="FFFFFF"/>
                </a:solidFill>
              </a:rPr>
              <a:t>20% ARGENTINA</a:t>
            </a:r>
          </a:p>
          <a:p>
            <a:pPr algn="ctr"/>
            <a:r>
              <a:rPr lang="en-US" sz="1400" dirty="0">
                <a:solidFill>
                  <a:srgbClr val="FFFFFF"/>
                </a:solidFill>
              </a:rPr>
              <a:t>   30% COLOMBIA Y ECUADOR</a:t>
            </a:r>
          </a:p>
          <a:p>
            <a:pPr algn="ctr"/>
            <a:endParaRPr lang="en-US" sz="1600" dirty="0">
              <a:solidFill>
                <a:srgbClr val="FFFFFF"/>
              </a:solidFill>
            </a:endParaRPr>
          </a:p>
          <a:p>
            <a:pPr algn="ctr"/>
            <a:r>
              <a:rPr lang="en-US" sz="2000" dirty="0">
                <a:solidFill>
                  <a:srgbClr val="FFFFFF"/>
                </a:solidFill>
              </a:rPr>
              <a:t>1.750 tickets</a:t>
            </a:r>
            <a:r>
              <a:rPr lang="en-US" sz="1800" dirty="0">
                <a:solidFill>
                  <a:srgbClr val="FFFFFF"/>
                </a:solidFill>
              </a:rPr>
              <a:t>/</a:t>
            </a:r>
            <a:r>
              <a:rPr lang="en-US" sz="1800" dirty="0" err="1">
                <a:solidFill>
                  <a:srgbClr val="FFFFFF"/>
                </a:solidFill>
              </a:rPr>
              <a:t>mes</a:t>
            </a:r>
            <a:endParaRPr lang="en-US" sz="1800" dirty="0">
              <a:solidFill>
                <a:srgbClr val="FFFFFF"/>
              </a:solidFill>
            </a:endParaRPr>
          </a:p>
          <a:p>
            <a:pPr algn="ctr"/>
            <a:endParaRPr lang="en-US" sz="1800" dirty="0">
              <a:solidFill>
                <a:srgbClr val="FFFFFF"/>
              </a:solidFill>
            </a:endParaRPr>
          </a:p>
        </p:txBody>
      </p:sp>
      <p:pic>
        <p:nvPicPr>
          <p:cNvPr id="100" name="Imagen 99" descr="Un letrero de color negro&#10;&#10;Descripción generada automáticamente con confianza baja">
            <a:extLst>
              <a:ext uri="{FF2B5EF4-FFF2-40B4-BE49-F238E27FC236}">
                <a16:creationId xmlns:a16="http://schemas.microsoft.com/office/drawing/2014/main" id="{D3301D90-152D-4684-B156-EB8377C9A6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
        <p:nvSpPr>
          <p:cNvPr id="2" name="CuadroTexto 1">
            <a:extLst>
              <a:ext uri="{FF2B5EF4-FFF2-40B4-BE49-F238E27FC236}">
                <a16:creationId xmlns:a16="http://schemas.microsoft.com/office/drawing/2014/main" id="{D530770E-9904-4DC7-8700-81F877C43C11}"/>
              </a:ext>
            </a:extLst>
          </p:cNvPr>
          <p:cNvSpPr txBox="1"/>
          <p:nvPr/>
        </p:nvSpPr>
        <p:spPr>
          <a:xfrm>
            <a:off x="4877298" y="1948210"/>
            <a:ext cx="2801968" cy="1877437"/>
          </a:xfrm>
          <a:prstGeom prst="rect">
            <a:avLst/>
          </a:prstGeom>
          <a:noFill/>
        </p:spPr>
        <p:txBody>
          <a:bodyPr wrap="square" rtlCol="0">
            <a:spAutoFit/>
          </a:bodyPr>
          <a:lstStyle/>
          <a:p>
            <a:pPr marL="285750" indent="-285750">
              <a:buFont typeface="Wingdings" panose="05000000000000000000" pitchFamily="2" charset="2"/>
              <a:buChar char="ü"/>
            </a:pPr>
            <a:r>
              <a:rPr lang="es-EC" sz="1400" dirty="0">
                <a:solidFill>
                  <a:schemeClr val="accent6">
                    <a:lumMod val="50000"/>
                  </a:schemeClr>
                </a:solidFill>
              </a:rPr>
              <a:t>Empresa multinacional Italiana de dulces y alimentos. </a:t>
            </a:r>
          </a:p>
          <a:p>
            <a:pPr marL="285750" indent="-285750">
              <a:buFont typeface="Wingdings" panose="05000000000000000000" pitchFamily="2" charset="2"/>
              <a:buChar char="ü"/>
            </a:pPr>
            <a:r>
              <a:rPr lang="es-EC" sz="1400" dirty="0">
                <a:solidFill>
                  <a:schemeClr val="accent6">
                    <a:lumMod val="50000"/>
                  </a:schemeClr>
                </a:solidFill>
              </a:rPr>
              <a:t>Confitería con rigurosa política de calidad y frescura.</a:t>
            </a:r>
          </a:p>
          <a:p>
            <a:pPr marL="285750" indent="-285750">
              <a:buFont typeface="Wingdings" panose="05000000000000000000" pitchFamily="2" charset="2"/>
              <a:buChar char="ü"/>
            </a:pPr>
            <a:r>
              <a:rPr lang="es-EC" sz="1400" dirty="0">
                <a:solidFill>
                  <a:schemeClr val="accent6">
                    <a:lumMod val="50000"/>
                  </a:schemeClr>
                </a:solidFill>
              </a:rPr>
              <a:t>Constante mejora continua en sus procesos.</a:t>
            </a:r>
          </a:p>
          <a:p>
            <a:pPr marL="285750" indent="-285750">
              <a:buFont typeface="Wingdings" panose="05000000000000000000" pitchFamily="2" charset="2"/>
              <a:buChar char="ü"/>
            </a:pPr>
            <a:r>
              <a:rPr lang="es-EC" sz="1400" dirty="0">
                <a:solidFill>
                  <a:schemeClr val="accent6">
                    <a:lumMod val="50000"/>
                  </a:schemeClr>
                </a:solidFill>
              </a:rPr>
              <a:t>Algunas de sus marcas.</a:t>
            </a:r>
          </a:p>
          <a:p>
            <a:endParaRPr lang="en-US" dirty="0"/>
          </a:p>
        </p:txBody>
      </p:sp>
      <p:pic>
        <p:nvPicPr>
          <p:cNvPr id="1026" name="Picture 2">
            <a:extLst>
              <a:ext uri="{FF2B5EF4-FFF2-40B4-BE49-F238E27FC236}">
                <a16:creationId xmlns:a16="http://schemas.microsoft.com/office/drawing/2014/main" id="{2B5A7C27-2550-4577-96EC-4E3120106E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154" y="3498713"/>
            <a:ext cx="2440866" cy="22042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9">
            <a:extLst>
              <a:ext uri="{FF2B5EF4-FFF2-40B4-BE49-F238E27FC236}">
                <a16:creationId xmlns:a16="http://schemas.microsoft.com/office/drawing/2014/main" id="{9444C988-88A0-4F19-85C2-E4DC299D3209}"/>
              </a:ext>
            </a:extLst>
          </p:cNvPr>
          <p:cNvPicPr>
            <a:picLocks noChangeAspect="1"/>
          </p:cNvPicPr>
          <p:nvPr/>
        </p:nvPicPr>
        <p:blipFill>
          <a:blip r:embed="rId7"/>
          <a:stretch>
            <a:fillRect/>
          </a:stretch>
        </p:blipFill>
        <p:spPr>
          <a:xfrm>
            <a:off x="6804248" y="1844824"/>
            <a:ext cx="461657" cy="326875"/>
          </a:xfrm>
          <a:prstGeom prst="rect">
            <a:avLst/>
          </a:prstGeom>
        </p:spPr>
      </p:pic>
      <p:pic>
        <p:nvPicPr>
          <p:cNvPr id="102" name="Imagen 29">
            <a:extLst>
              <a:ext uri="{FF2B5EF4-FFF2-40B4-BE49-F238E27FC236}">
                <a16:creationId xmlns:a16="http://schemas.microsoft.com/office/drawing/2014/main" id="{7496FFB5-DFA5-4C3B-AC17-DA51341B23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4899"/>
          <a:stretch/>
        </p:blipFill>
        <p:spPr>
          <a:xfrm>
            <a:off x="4170633" y="1279213"/>
            <a:ext cx="323696" cy="275467"/>
          </a:xfrm>
          <a:prstGeom prst="rect">
            <a:avLst/>
          </a:prstGeom>
        </p:spPr>
      </p:pic>
      <p:pic>
        <p:nvPicPr>
          <p:cNvPr id="106" name="Imagen 30">
            <a:extLst>
              <a:ext uri="{FF2B5EF4-FFF2-40B4-BE49-F238E27FC236}">
                <a16:creationId xmlns:a16="http://schemas.microsoft.com/office/drawing/2014/main" id="{7F453546-B20F-4663-B73A-0A68BDAF6D7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26185"/>
          <a:stretch/>
        </p:blipFill>
        <p:spPr>
          <a:xfrm>
            <a:off x="4597898" y="1272119"/>
            <a:ext cx="376030" cy="259524"/>
          </a:xfrm>
          <a:prstGeom prst="rect">
            <a:avLst/>
          </a:prstGeom>
        </p:spPr>
      </p:pic>
      <p:pic>
        <p:nvPicPr>
          <p:cNvPr id="107" name="Picture 92">
            <a:extLst>
              <a:ext uri="{FF2B5EF4-FFF2-40B4-BE49-F238E27FC236}">
                <a16:creationId xmlns:a16="http://schemas.microsoft.com/office/drawing/2014/main" id="{496AF892-50B6-4B61-A7B8-73065A3B70DF}"/>
              </a:ext>
            </a:extLst>
          </p:cNvPr>
          <p:cNvPicPr>
            <a:picLocks noChangeAspect="1"/>
          </p:cNvPicPr>
          <p:nvPr/>
        </p:nvPicPr>
        <p:blipFill>
          <a:blip r:embed="rId10"/>
          <a:stretch>
            <a:fillRect/>
          </a:stretch>
        </p:blipFill>
        <p:spPr>
          <a:xfrm>
            <a:off x="6762194" y="3965015"/>
            <a:ext cx="366071" cy="317506"/>
          </a:xfrm>
          <a:prstGeom prst="rect">
            <a:avLst/>
          </a:prstGeom>
        </p:spPr>
      </p:pic>
    </p:spTree>
    <p:extLst>
      <p:ext uri="{BB962C8B-B14F-4D97-AF65-F5344CB8AC3E}">
        <p14:creationId xmlns:p14="http://schemas.microsoft.com/office/powerpoint/2010/main" val="36716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500"/>
                                        <p:tgtEl>
                                          <p:spTgt spid="10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par>
                                <p:cTn id="18" presetID="10" presetClass="entr" presetSubtype="0" fill="hold" grpId="0" nodeType="withEffect">
                                  <p:stCondLst>
                                    <p:cond delay="70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nodeType="withEffect">
                                  <p:stCondLst>
                                    <p:cond delay="70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600"/>
                                        <p:tgtEl>
                                          <p:spTgt spid="101"/>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childTnLst>
                                </p:cTn>
                              </p:par>
                              <p:par>
                                <p:cTn id="27" presetID="10" presetClass="entr" presetSubtype="0" fill="hold" grpId="0" nodeType="withEffect">
                                  <p:stCondLst>
                                    <p:cond delay="130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grpId="0" nodeType="withEffect">
                                  <p:stCondLst>
                                    <p:cond delay="160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600"/>
                                        <p:tgtEl>
                                          <p:spTgt spid="109"/>
                                        </p:tgtEl>
                                      </p:cBhvr>
                                    </p:animEffect>
                                  </p:childTnLst>
                                </p:cTn>
                              </p:par>
                              <p:par>
                                <p:cTn id="33" presetID="10" presetClass="entr" presetSubtype="0" fill="hold" nodeType="withEffect">
                                  <p:stCondLst>
                                    <p:cond delay="18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par>
                                <p:cTn id="36" presetID="10" presetClass="entr" presetSubtype="0" fill="hold" grpId="0" nodeType="withEffect">
                                  <p:stCondLst>
                                    <p:cond delay="190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500"/>
                                        <p:tgtEl>
                                          <p:spTgt spid="110"/>
                                        </p:tgtEl>
                                      </p:cBhvr>
                                    </p:animEffect>
                                  </p:childTnLst>
                                </p:cTn>
                              </p:par>
                              <p:par>
                                <p:cTn id="39" presetID="10" presetClass="entr" presetSubtype="0" fill="hold" grpId="0" nodeType="withEffect">
                                  <p:stCondLst>
                                    <p:cond delay="230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childTnLst>
                                </p:cTn>
                              </p:par>
                              <p:par>
                                <p:cTn id="42" presetID="10" presetClass="entr" presetSubtype="0" fill="hold" grpId="0" nodeType="withEffect">
                                  <p:stCondLst>
                                    <p:cond delay="270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500"/>
                                        <p:tgtEl>
                                          <p:spTgt spid="118"/>
                                        </p:tgtEl>
                                      </p:cBhvr>
                                    </p:animEffect>
                                  </p:childTnLst>
                                </p:cTn>
                              </p:par>
                              <p:par>
                                <p:cTn id="45" presetID="10" presetClass="entr" presetSubtype="0" fill="hold" nodeType="withEffect">
                                  <p:stCondLst>
                                    <p:cond delay="270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childTnLst>
                                </p:cTn>
                              </p:par>
                              <p:par>
                                <p:cTn id="48" presetID="10" presetClass="entr" presetSubtype="0" fill="hold" nodeType="withEffect">
                                  <p:stCondLst>
                                    <p:cond delay="280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500"/>
                                        <p:tgtEl>
                                          <p:spTgt spid="106"/>
                                        </p:tgtEl>
                                      </p:cBhvr>
                                    </p:animEffect>
                                  </p:childTnLst>
                                </p:cTn>
                              </p:par>
                              <p:par>
                                <p:cTn id="51" presetID="10" presetClass="entr" presetSubtype="0" fill="hold" grpId="0" nodeType="withEffect">
                                  <p:stCondLst>
                                    <p:cond delay="300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par>
                                <p:cTn id="54" presetID="10" presetClass="entr" presetSubtype="0" fill="hold" grpId="0" nodeType="withEffect">
                                  <p:stCondLst>
                                    <p:cond delay="330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5"/>
                                        </p:tgtEl>
                                        <p:attrNameLst>
                                          <p:attrName>style.visibility</p:attrName>
                                        </p:attrNameLst>
                                      </p:cBhvr>
                                      <p:to>
                                        <p:strVal val="visible"/>
                                      </p:to>
                                    </p:set>
                                    <p:anim calcmode="lin" valueType="num">
                                      <p:cBhvr>
                                        <p:cTn id="61" dur="500" fill="hold"/>
                                        <p:tgtEl>
                                          <p:spTgt spid="125"/>
                                        </p:tgtEl>
                                        <p:attrNameLst>
                                          <p:attrName>ppt_w</p:attrName>
                                        </p:attrNameLst>
                                      </p:cBhvr>
                                      <p:tavLst>
                                        <p:tav tm="0">
                                          <p:val>
                                            <p:fltVal val="0"/>
                                          </p:val>
                                        </p:tav>
                                        <p:tav tm="100000">
                                          <p:val>
                                            <p:strVal val="#ppt_w"/>
                                          </p:val>
                                        </p:tav>
                                      </p:tavLst>
                                    </p:anim>
                                    <p:anim calcmode="lin" valueType="num">
                                      <p:cBhvr>
                                        <p:cTn id="62" dur="500" fill="hold"/>
                                        <p:tgtEl>
                                          <p:spTgt spid="125"/>
                                        </p:tgtEl>
                                        <p:attrNameLst>
                                          <p:attrName>ppt_h</p:attrName>
                                        </p:attrNameLst>
                                      </p:cBhvr>
                                      <p:tavLst>
                                        <p:tav tm="0">
                                          <p:val>
                                            <p:fltVal val="0"/>
                                          </p:val>
                                        </p:tav>
                                        <p:tav tm="100000">
                                          <p:val>
                                            <p:strVal val="#ppt_h"/>
                                          </p:val>
                                        </p:tav>
                                      </p:tavLst>
                                    </p:anim>
                                    <p:animEffect transition="in" filter="fade">
                                      <p:cBhvr>
                                        <p:cTn id="6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8" grpId="0" animBg="1"/>
      <p:bldP spid="109" grpId="0" animBg="1"/>
      <p:bldP spid="110" grpId="0"/>
      <p:bldP spid="112" grpId="0" animBg="1"/>
      <p:bldP spid="118" grpId="0" animBg="1"/>
      <p:bldP spid="119" grpId="0" animBg="1"/>
      <p:bldP spid="120" grpId="0"/>
      <p:bldP spid="122" grpId="0" animBg="1"/>
      <p:bldP spid="123" grpId="0"/>
      <p:bldP spid="12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PROBLEMA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Botón de acción: Inicio 10">
            <a:hlinkClick r:id="rId3" action="ppaction://hlinksldjump" highlightClick="1"/>
          </p:cNvPr>
          <p:cNvSpPr/>
          <p:nvPr/>
        </p:nvSpPr>
        <p:spPr>
          <a:xfrm>
            <a:off x="8661109" y="647840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9C63FB90-B4F8-4014-99D7-8D0E46BBF7B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505" b="89908" l="0" r="95210">
                        <a14:foregroundMark x1="26946" y1="20734" x2="26946" y2="20734"/>
                        <a14:foregroundMark x1="22006" y1="22936" x2="17066" y2="64587"/>
                        <a14:foregroundMark x1="11677" y1="15780" x2="11677" y2="15780"/>
                        <a14:foregroundMark x1="11677" y1="15229" x2="11677" y2="15229"/>
                        <a14:foregroundMark x1="11677" y1="15229" x2="11677" y2="15229"/>
                        <a14:foregroundMark x1="11677" y1="15229" x2="11677" y2="15229"/>
                        <a14:foregroundMark x1="11677" y1="14679" x2="12126" y2="42385"/>
                        <a14:foregroundMark x1="12126" y1="42385" x2="14371" y2="44954"/>
                        <a14:foregroundMark x1="25599" y1="10826" x2="51347" y2="10459"/>
                        <a14:foregroundMark x1="51347" y1="10459" x2="60030" y2="10459"/>
                        <a14:foregroundMark x1="48802" y1="5505" x2="20210" y2="11376"/>
                        <a14:foregroundMark x1="35030" y1="15780" x2="35030" y2="15780"/>
                        <a14:foregroundMark x1="25150" y1="36147" x2="25150" y2="36147"/>
                        <a14:foregroundMark x1="29192" y1="19083" x2="29192" y2="19083"/>
                        <a14:foregroundMark x1="29192" y1="19083" x2="29192" y2="19083"/>
                        <a14:foregroundMark x1="28743" y1="19083" x2="28743" y2="19083"/>
                        <a14:foregroundMark x1="28293" y1="18532" x2="33683" y2="44771"/>
                        <a14:foregroundMark x1="33683" y1="44771" x2="22455" y2="24587"/>
                        <a14:foregroundMark x1="24251" y1="14128" x2="19760" y2="15780"/>
                        <a14:foregroundMark x1="13922" y1="17431" x2="12575" y2="18532"/>
                        <a14:foregroundMark x1="16617" y1="28440" x2="21557" y2="30642"/>
                        <a14:foregroundMark x1="10778" y1="61468" x2="10778" y2="61468"/>
                        <a14:foregroundMark x1="10329" y1="58165" x2="22605" y2="80183"/>
                        <a14:foregroundMark x1="22605" y1="80183" x2="10180" y2="57615"/>
                        <a14:foregroundMark x1="10180" y1="57615" x2="5389" y2="58165"/>
                        <a14:foregroundMark x1="16617" y1="63119" x2="34132" y2="79450"/>
                        <a14:foregroundMark x1="34132" y1="79450" x2="16168" y2="63119"/>
                        <a14:foregroundMark x1="16168" y1="63119" x2="10329" y2="63119"/>
                        <a14:foregroundMark x1="3593" y1="63119" x2="4940" y2="69541"/>
                        <a14:foregroundMark x1="6737" y1="79450" x2="5389" y2="81101"/>
                        <a14:foregroundMark x1="15269" y1="21835" x2="12575" y2="20183"/>
                        <a14:foregroundMark x1="15719" y1="20734" x2="17066" y2="23486"/>
                        <a14:foregroundMark x1="89521" y1="52110" x2="89521" y2="52110"/>
                        <a14:foregroundMark x1="94012" y1="54862" x2="94012" y2="54862"/>
                        <a14:foregroundMark x1="36377" y1="81651" x2="36377" y2="81651"/>
                        <a14:foregroundMark x1="20210" y1="84954" x2="20210" y2="84954"/>
                        <a14:foregroundMark x1="20210" y1="84954" x2="20210" y2="84954"/>
                        <a14:foregroundMark x1="43862" y1="80000" x2="23204" y2="87156"/>
                        <a14:foregroundMark x1="23204" y1="87156" x2="3743" y2="73578"/>
                        <a14:foregroundMark x1="3743" y1="73578" x2="16766" y2="52661"/>
                        <a14:foregroundMark x1="16766" y1="52661" x2="61527" y2="42936"/>
                        <a14:foregroundMark x1="61527" y1="42936" x2="84431" y2="43119"/>
                        <a14:foregroundMark x1="84431" y1="43119" x2="71407" y2="69174"/>
                        <a14:foregroundMark x1="71407" y1="69174" x2="49401" y2="72294"/>
                        <a14:foregroundMark x1="49401" y1="72294" x2="26497" y2="84954"/>
                        <a14:foregroundMark x1="46108" y1="58716" x2="46108" y2="58716"/>
                        <a14:foregroundMark x1="42964" y1="54312" x2="42964" y2="54312"/>
                        <a14:foregroundMark x1="42515" y1="58716" x2="42515" y2="58716"/>
                        <a14:foregroundMark x1="42515" y1="58716" x2="42515" y2="58716"/>
                        <a14:foregroundMark x1="34132" y1="71743" x2="34132" y2="71743"/>
                        <a14:foregroundMark x1="34132" y1="71743" x2="34132" y2="71743"/>
                        <a14:foregroundMark x1="33683" y1="71743" x2="33683" y2="71743"/>
                        <a14:foregroundMark x1="30988" y1="70092" x2="28293" y2="71193"/>
                        <a14:foregroundMark x1="10778" y1="82752" x2="10778" y2="82752"/>
                        <a14:foregroundMark x1="11228" y1="82752" x2="2695" y2="83853"/>
                        <a14:foregroundMark x1="37275" y1="20183" x2="29641" y2="19633"/>
                        <a14:foregroundMark x1="46108" y1="16330" x2="42515" y2="17982"/>
                        <a14:foregroundMark x1="38174" y1="17431" x2="30988" y2="15780"/>
                        <a14:foregroundMark x1="76647" y1="68991" x2="69910" y2="66239"/>
                        <a14:foregroundMark x1="76647" y1="68440" x2="73503" y2="68991"/>
                        <a14:foregroundMark x1="77096" y1="71193" x2="75749" y2="88807"/>
                        <a14:foregroundMark x1="95359" y1="59817" x2="95359" y2="59817"/>
                        <a14:foregroundMark x1="17066" y1="37248" x2="17066" y2="37248"/>
                        <a14:foregroundMark x1="37725" y1="30642" x2="37725" y2="30642"/>
                        <a14:foregroundMark x1="44760" y1="35596" x2="44760" y2="35596"/>
                        <a14:foregroundMark x1="44760" y1="36697" x2="42515" y2="36147"/>
                        <a14:foregroundMark x1="45210" y1="36147" x2="46557" y2="35046"/>
                        <a14:foregroundMark x1="17066" y1="84404" x2="0" y2="82752"/>
                        <a14:foregroundMark x1="13024" y1="89908" x2="5389" y2="89908"/>
                        <a14:foregroundMark x1="42066" y1="22936" x2="40269" y2="22936"/>
                        <a14:foregroundMark x1="36826" y1="23486" x2="39072" y2="26239"/>
                        <a14:foregroundMark x1="78443" y1="87156" x2="87275" y2="86055"/>
                      </a14:backgroundRemoval>
                    </a14:imgEffect>
                  </a14:imgLayer>
                </a14:imgProps>
              </a:ext>
            </a:extLst>
          </a:blip>
          <a:stretch>
            <a:fillRect/>
          </a:stretch>
        </p:blipFill>
        <p:spPr>
          <a:xfrm>
            <a:off x="885611" y="2066112"/>
            <a:ext cx="2016224" cy="1644973"/>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C1AF960D-746F-4482-80B4-1B838FEE1049}"/>
              </a:ext>
            </a:extLst>
          </p:cNvPr>
          <p:cNvSpPr txBox="1"/>
          <p:nvPr/>
        </p:nvSpPr>
        <p:spPr>
          <a:xfrm>
            <a:off x="925211" y="3764304"/>
            <a:ext cx="1872208" cy="369333"/>
          </a:xfrm>
          <a:prstGeom prst="rect">
            <a:avLst/>
          </a:prstGeom>
          <a:noFill/>
        </p:spPr>
        <p:txBody>
          <a:bodyPr wrap="square" rtlCol="0">
            <a:spAutoFit/>
          </a:bodyPr>
          <a:lstStyle/>
          <a:p>
            <a:r>
              <a:rPr lang="es-EC" b="1" dirty="0"/>
              <a:t>Falta de soporte</a:t>
            </a:r>
            <a:endParaRPr lang="en-US" b="1" dirty="0"/>
          </a:p>
        </p:txBody>
      </p:sp>
      <p:pic>
        <p:nvPicPr>
          <p:cNvPr id="7" name="Imagen 6">
            <a:extLst>
              <a:ext uri="{FF2B5EF4-FFF2-40B4-BE49-F238E27FC236}">
                <a16:creationId xmlns:a16="http://schemas.microsoft.com/office/drawing/2014/main" id="{4832108D-DE6E-4D99-A206-774B9528D49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959" b="97796" l="1778" r="92000">
                        <a14:foregroundMark x1="16667" y1="38017" x2="12222" y2="37741"/>
                        <a14:foregroundMark x1="9778" y1="42424" x2="9778" y2="42424"/>
                        <a14:foregroundMark x1="16444" y1="42149" x2="5111" y2="41598"/>
                        <a14:foregroundMark x1="5111" y1="41598" x2="16444" y2="43802"/>
                        <a14:foregroundMark x1="16444" y1="43802" x2="20000" y2="43526"/>
                        <a14:foregroundMark x1="1778" y1="42149" x2="3556" y2="46556"/>
                        <a14:foregroundMark x1="21778" y1="8815" x2="12667" y2="16804"/>
                        <a14:foregroundMark x1="12667" y1="16804" x2="25333" y2="24242"/>
                        <a14:foregroundMark x1="25333" y1="24242" x2="22667" y2="8815"/>
                        <a14:foregroundMark x1="22667" y1="8815" x2="13111" y2="7989"/>
                        <a14:foregroundMark x1="26889" y1="10468" x2="24444" y2="8815"/>
                        <a14:foregroundMark x1="20000" y1="40496" x2="20000" y2="40496"/>
                        <a14:foregroundMark x1="28667" y1="39945" x2="11556" y2="41047"/>
                        <a14:foregroundMark x1="24889" y1="9917" x2="22667" y2="6612"/>
                        <a14:foregroundMark x1="28222" y1="10468" x2="27778" y2="14050"/>
                        <a14:foregroundMark x1="79778" y1="6612" x2="68222" y2="10193"/>
                        <a14:foregroundMark x1="68222" y1="10193" x2="79333" y2="14876"/>
                        <a14:foregroundMark x1="79333" y1="14876" x2="71778" y2="5234"/>
                        <a14:foregroundMark x1="74444" y1="36088" x2="69111" y2="37741"/>
                        <a14:foregroundMark x1="83111" y1="62534" x2="78667" y2="61157"/>
                        <a14:foregroundMark x1="86000" y1="62534" x2="75778" y2="68871"/>
                        <a14:foregroundMark x1="75778" y1="68871" x2="88000" y2="74656"/>
                        <a14:foregroundMark x1="88000" y1="74656" x2="85333" y2="60331"/>
                        <a14:foregroundMark x1="85333" y1="60331" x2="76444" y2="63912"/>
                        <a14:foregroundMark x1="84889" y1="57025" x2="74000" y2="62810"/>
                        <a14:foregroundMark x1="74000" y1="62810" x2="80222" y2="74656"/>
                        <a14:foregroundMark x1="80222" y1="74656" x2="92667" y2="75758"/>
                        <a14:foregroundMark x1="92667" y1="75758" x2="90667" y2="60606"/>
                        <a14:foregroundMark x1="90667" y1="60606" x2="79556" y2="57851"/>
                        <a14:foregroundMark x1="79556" y1="57851" x2="79556" y2="57851"/>
                        <a14:foregroundMark x1="91778" y1="58678" x2="92222" y2="60606"/>
                        <a14:foregroundMark x1="17556" y1="58402" x2="12667" y2="71074"/>
                        <a14:foregroundMark x1="12667" y1="71074" x2="18502" y2="74842"/>
                        <a14:foregroundMark x1="21778" y1="71817" x2="19778" y2="63912"/>
                        <a14:foregroundMark x1="19778" y1="63912" x2="13333" y2="61157"/>
                        <a14:foregroundMark x1="85111" y1="7989" x2="85111" y2="7989"/>
                        <a14:foregroundMark x1="44667" y1="94215" x2="44667" y2="94215"/>
                        <a14:foregroundMark x1="45556" y1="94766" x2="44444" y2="95317"/>
                        <a14:foregroundMark x1="48222" y1="95592" x2="44000" y2="93664"/>
                        <a14:foregroundMark x1="45333" y1="95868" x2="53333" y2="97796"/>
                        <a14:foregroundMark x1="41111" y1="95592" x2="40222" y2="95592"/>
                        <a14:foregroundMark x1="55778" y1="95317" x2="54000" y2="95317"/>
                        <a14:backgroundMark x1="28222" y1="61708" x2="27778" y2="75482"/>
                        <a14:backgroundMark x1="25847" y1="79500" x2="21556" y2="88430"/>
                        <a14:backgroundMark x1="27778" y1="75482" x2="26412" y2="78325"/>
                        <a14:backgroundMark x1="21556" y1="88430" x2="10000" y2="87879"/>
                        <a14:backgroundMark x1="10000" y1="87879" x2="2000" y2="82369"/>
                        <a14:backgroundMark x1="26222" y1="52342" x2="5111" y2="52893"/>
                        <a14:backgroundMark x1="33333" y1="50138" x2="38667" y2="41322"/>
                        <a14:backgroundMark x1="24222" y1="74105" x2="20667" y2="78788"/>
                        <a14:backgroundMark x1="26889" y1="88154" x2="25778" y2="89807"/>
                      </a14:backgroundRemoval>
                    </a14:imgEffect>
                  </a14:imgLayer>
                </a14:imgProps>
              </a:ext>
            </a:extLst>
          </a:blip>
          <a:stretch>
            <a:fillRect/>
          </a:stretch>
        </p:blipFill>
        <p:spPr>
          <a:xfrm>
            <a:off x="2177122" y="4258238"/>
            <a:ext cx="2575439" cy="2077521"/>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D451A19E-0CF9-493A-ABF4-75182B52F730}"/>
              </a:ext>
            </a:extLst>
          </p:cNvPr>
          <p:cNvSpPr txBox="1"/>
          <p:nvPr/>
        </p:nvSpPr>
        <p:spPr>
          <a:xfrm>
            <a:off x="2160181" y="6326694"/>
            <a:ext cx="2384689" cy="369332"/>
          </a:xfrm>
          <a:prstGeom prst="rect">
            <a:avLst/>
          </a:prstGeom>
          <a:noFill/>
        </p:spPr>
        <p:txBody>
          <a:bodyPr wrap="square" rtlCol="0">
            <a:spAutoFit/>
          </a:bodyPr>
          <a:lstStyle/>
          <a:p>
            <a:r>
              <a:rPr lang="es-EC" b="1" dirty="0"/>
              <a:t>Insatisfacción Usuarios</a:t>
            </a:r>
            <a:endParaRPr lang="en-US" b="1" dirty="0"/>
          </a:p>
        </p:txBody>
      </p:sp>
      <p:pic>
        <p:nvPicPr>
          <p:cNvPr id="21" name="Imagen 20">
            <a:extLst>
              <a:ext uri="{FF2B5EF4-FFF2-40B4-BE49-F238E27FC236}">
                <a16:creationId xmlns:a16="http://schemas.microsoft.com/office/drawing/2014/main" id="{A3887767-DB50-43C5-8C50-69EC91D83E09}"/>
              </a:ext>
            </a:extLst>
          </p:cNvPr>
          <p:cNvPicPr>
            <a:picLocks noChangeAspect="1"/>
          </p:cNvPicPr>
          <p:nvPr/>
        </p:nvPicPr>
        <p:blipFill rotWithShape="1">
          <a:blip r:embed="rId8"/>
          <a:srcRect t="3264" r="4050"/>
          <a:stretch/>
        </p:blipFill>
        <p:spPr>
          <a:xfrm>
            <a:off x="5697869" y="3658222"/>
            <a:ext cx="3129335" cy="2704257"/>
          </a:xfrm>
          <a:prstGeom prst="rect">
            <a:avLst/>
          </a:prstGeom>
        </p:spPr>
      </p:pic>
      <p:sp>
        <p:nvSpPr>
          <p:cNvPr id="22" name="CuadroTexto 21">
            <a:extLst>
              <a:ext uri="{FF2B5EF4-FFF2-40B4-BE49-F238E27FC236}">
                <a16:creationId xmlns:a16="http://schemas.microsoft.com/office/drawing/2014/main" id="{F2529237-BE9E-40B2-BD4E-15CED9ECC2CF}"/>
              </a:ext>
            </a:extLst>
          </p:cNvPr>
          <p:cNvSpPr txBox="1"/>
          <p:nvPr/>
        </p:nvSpPr>
        <p:spPr>
          <a:xfrm>
            <a:off x="5791475" y="6239896"/>
            <a:ext cx="2812525" cy="369332"/>
          </a:xfrm>
          <a:prstGeom prst="rect">
            <a:avLst/>
          </a:prstGeom>
          <a:noFill/>
        </p:spPr>
        <p:txBody>
          <a:bodyPr wrap="square" rtlCol="0">
            <a:spAutoFit/>
          </a:bodyPr>
          <a:lstStyle/>
          <a:p>
            <a:r>
              <a:rPr lang="es-EC" b="1" dirty="0"/>
              <a:t>Falta de gestión servicios IT</a:t>
            </a:r>
            <a:endParaRPr lang="en-US" b="1" dirty="0"/>
          </a:p>
        </p:txBody>
      </p:sp>
      <p:sp>
        <p:nvSpPr>
          <p:cNvPr id="23" name="Multiplicar 7">
            <a:extLst>
              <a:ext uri="{FF2B5EF4-FFF2-40B4-BE49-F238E27FC236}">
                <a16:creationId xmlns:a16="http://schemas.microsoft.com/office/drawing/2014/main" id="{4435976B-9BD5-47C1-ADE1-FA1C6A3A63EF}"/>
              </a:ext>
            </a:extLst>
          </p:cNvPr>
          <p:cNvSpPr/>
          <p:nvPr/>
        </p:nvSpPr>
        <p:spPr>
          <a:xfrm>
            <a:off x="7488809" y="3328821"/>
            <a:ext cx="1459960" cy="1448736"/>
          </a:xfrm>
          <a:prstGeom prst="mathMultiply">
            <a:avLst>
              <a:gd name="adj1" fmla="val 11139"/>
            </a:avLst>
          </a:prstGeom>
          <a:solidFill>
            <a:srgbClr val="FF0000">
              <a:alpha val="44000"/>
            </a:srgb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rgbClr val="FF0000"/>
              </a:solidFill>
            </a:endParaRPr>
          </a:p>
        </p:txBody>
      </p:sp>
      <p:pic>
        <p:nvPicPr>
          <p:cNvPr id="27" name="Imagen 26">
            <a:extLst>
              <a:ext uri="{FF2B5EF4-FFF2-40B4-BE49-F238E27FC236}">
                <a16:creationId xmlns:a16="http://schemas.microsoft.com/office/drawing/2014/main" id="{81C9E664-2FB9-4716-A411-23EB13C4BE15}"/>
              </a:ext>
            </a:extLst>
          </p:cNvPr>
          <p:cNvPicPr>
            <a:picLocks noChangeAspect="1"/>
          </p:cNvPicPr>
          <p:nvPr/>
        </p:nvPicPr>
        <p:blipFill>
          <a:blip r:embed="rId9"/>
          <a:stretch>
            <a:fillRect/>
          </a:stretch>
        </p:blipFill>
        <p:spPr>
          <a:xfrm>
            <a:off x="3464841" y="1364316"/>
            <a:ext cx="3129335" cy="2006138"/>
          </a:xfrm>
          <a:prstGeom prst="rect">
            <a:avLst/>
          </a:prstGeom>
        </p:spPr>
      </p:pic>
      <p:sp>
        <p:nvSpPr>
          <p:cNvPr id="28" name="CuadroTexto 27">
            <a:extLst>
              <a:ext uri="{FF2B5EF4-FFF2-40B4-BE49-F238E27FC236}">
                <a16:creationId xmlns:a16="http://schemas.microsoft.com/office/drawing/2014/main" id="{90108430-8E56-4195-A9EA-7FFCE2DCE8C3}"/>
              </a:ext>
            </a:extLst>
          </p:cNvPr>
          <p:cNvSpPr txBox="1"/>
          <p:nvPr/>
        </p:nvSpPr>
        <p:spPr>
          <a:xfrm>
            <a:off x="4098920" y="3311081"/>
            <a:ext cx="2252590" cy="369332"/>
          </a:xfrm>
          <a:prstGeom prst="rect">
            <a:avLst/>
          </a:prstGeom>
          <a:noFill/>
        </p:spPr>
        <p:txBody>
          <a:bodyPr wrap="square" rtlCol="0">
            <a:spAutoFit/>
          </a:bodyPr>
          <a:lstStyle/>
          <a:p>
            <a:r>
              <a:rPr lang="es-EC" b="1" dirty="0"/>
              <a:t>Largo tiempo espera</a:t>
            </a:r>
            <a:endParaRPr lang="en-US" b="1" dirty="0"/>
          </a:p>
        </p:txBody>
      </p:sp>
      <p:pic>
        <p:nvPicPr>
          <p:cNvPr id="6" name="Imagen 5" descr="Un letrero de color negro&#10;&#10;Descripción generada automáticamente con confianza baja">
            <a:extLst>
              <a:ext uri="{FF2B5EF4-FFF2-40B4-BE49-F238E27FC236}">
                <a16:creationId xmlns:a16="http://schemas.microsoft.com/office/drawing/2014/main" id="{30BFA581-6512-40D2-9CB3-9A72E87720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41415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2" grpId="0"/>
      <p:bldP spid="23"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1" dirty="0">
                <a:solidFill>
                  <a:prstClr val="black"/>
                </a:solidFill>
                <a:latin typeface="Arial" panose="020B0604020202020204" pitchFamily="34" charset="0"/>
                <a:cs typeface="Arial" panose="020B0604020202020204" pitchFamily="34" charset="0"/>
              </a:rPr>
              <a:t>OBJETIVO</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Botón de acción: Inicio 10">
            <a:hlinkClick r:id="rId3" action="ppaction://hlinksldjump" highlightClick="1"/>
          </p:cNvPr>
          <p:cNvSpPr/>
          <p:nvPr/>
        </p:nvSpPr>
        <p:spPr>
          <a:xfrm>
            <a:off x="8661109" y="647840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24" name="1 Rectángulo redondeado">
            <a:extLst>
              <a:ext uri="{FF2B5EF4-FFF2-40B4-BE49-F238E27FC236}">
                <a16:creationId xmlns:a16="http://schemas.microsoft.com/office/drawing/2014/main" id="{D8A83A2E-6D95-4264-AB57-EA4D4E27E4C8}"/>
              </a:ext>
            </a:extLst>
          </p:cNvPr>
          <p:cNvSpPr/>
          <p:nvPr/>
        </p:nvSpPr>
        <p:spPr>
          <a:xfrm>
            <a:off x="766012" y="2067163"/>
            <a:ext cx="7751759" cy="1361837"/>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S" sz="2000" dirty="0">
                <a:latin typeface="Arial" panose="020B0604020202020204" pitchFamily="34" charset="0"/>
                <a:ea typeface="Calibri" panose="020F0502020204030204" pitchFamily="34" charset="0"/>
                <a:cs typeface="Times New Roman" panose="02020603050405020304" pitchFamily="18" charset="0"/>
              </a:rPr>
              <a:t>Desarrollar un plan de mejoras para la gestión de servicio de TI Service Desk y Field Support en Ferrero región Sudamérica mediante auditoría informática basada en ITIL 4, </a:t>
            </a:r>
            <a:r>
              <a:rPr lang="es-ES" sz="2000" dirty="0" err="1">
                <a:latin typeface="Arial" panose="020B0604020202020204" pitchFamily="34" charset="0"/>
                <a:ea typeface="Calibri" panose="020F0502020204030204" pitchFamily="34" charset="0"/>
                <a:cs typeface="Times New Roman" panose="02020603050405020304" pitchFamily="18" charset="0"/>
              </a:rPr>
              <a:t>Cobit</a:t>
            </a:r>
            <a:r>
              <a:rPr lang="es-ES" sz="2000" dirty="0">
                <a:latin typeface="Arial" panose="020B0604020202020204" pitchFamily="34" charset="0"/>
                <a:ea typeface="Calibri" panose="020F0502020204030204" pitchFamily="34" charset="0"/>
                <a:cs typeface="Times New Roman" panose="02020603050405020304" pitchFamily="18" charset="0"/>
              </a:rPr>
              <a:t> 2019 e ISO20000.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F20FBED3-169B-4647-9BF0-B1225616CED4}"/>
              </a:ext>
            </a:extLst>
          </p:cNvPr>
          <p:cNvPicPr>
            <a:picLocks noChangeAspect="1"/>
          </p:cNvPicPr>
          <p:nvPr/>
        </p:nvPicPr>
        <p:blipFill>
          <a:blip r:embed="rId4"/>
          <a:stretch>
            <a:fillRect/>
          </a:stretch>
        </p:blipFill>
        <p:spPr>
          <a:xfrm>
            <a:off x="899592" y="3789040"/>
            <a:ext cx="2281635" cy="547466"/>
          </a:xfrm>
          <a:prstGeom prst="rect">
            <a:avLst/>
          </a:prstGeom>
        </p:spPr>
      </p:pic>
      <p:pic>
        <p:nvPicPr>
          <p:cNvPr id="18" name="Imagen 17">
            <a:extLst>
              <a:ext uri="{FF2B5EF4-FFF2-40B4-BE49-F238E27FC236}">
                <a16:creationId xmlns:a16="http://schemas.microsoft.com/office/drawing/2014/main" id="{08A7544B-FB38-410A-BDA3-0DF46BCA59D5}"/>
              </a:ext>
            </a:extLst>
          </p:cNvPr>
          <p:cNvPicPr>
            <a:picLocks noChangeAspect="1"/>
          </p:cNvPicPr>
          <p:nvPr/>
        </p:nvPicPr>
        <p:blipFill>
          <a:blip r:embed="rId5"/>
          <a:stretch>
            <a:fillRect/>
          </a:stretch>
        </p:blipFill>
        <p:spPr>
          <a:xfrm>
            <a:off x="3322680" y="3550658"/>
            <a:ext cx="2638425" cy="1304925"/>
          </a:xfrm>
          <a:prstGeom prst="rect">
            <a:avLst/>
          </a:prstGeom>
        </p:spPr>
      </p:pic>
      <p:pic>
        <p:nvPicPr>
          <p:cNvPr id="26" name="Imagen 25">
            <a:extLst>
              <a:ext uri="{FF2B5EF4-FFF2-40B4-BE49-F238E27FC236}">
                <a16:creationId xmlns:a16="http://schemas.microsoft.com/office/drawing/2014/main" id="{0B92A3C7-26DC-4A93-B507-7D6B6331D710}"/>
              </a:ext>
            </a:extLst>
          </p:cNvPr>
          <p:cNvPicPr>
            <a:picLocks noChangeAspect="1"/>
          </p:cNvPicPr>
          <p:nvPr/>
        </p:nvPicPr>
        <p:blipFill>
          <a:blip r:embed="rId6"/>
          <a:stretch>
            <a:fillRect/>
          </a:stretch>
        </p:blipFill>
        <p:spPr>
          <a:xfrm>
            <a:off x="6228184" y="3595375"/>
            <a:ext cx="1638300" cy="1304925"/>
          </a:xfrm>
          <a:prstGeom prst="rect">
            <a:avLst/>
          </a:prstGeom>
        </p:spPr>
      </p:pic>
      <p:pic>
        <p:nvPicPr>
          <p:cNvPr id="16" name="Imagen 15" descr="Un letrero de color negro&#10;&#10;Descripción generada automáticamente con confianza baja">
            <a:extLst>
              <a:ext uri="{FF2B5EF4-FFF2-40B4-BE49-F238E27FC236}">
                <a16:creationId xmlns:a16="http://schemas.microsoft.com/office/drawing/2014/main" id="{E7B01741-2A05-450F-98E0-143DAA1152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391501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80831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METODOLOGÍA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Botón de acción: Inicio 10">
            <a:hlinkClick r:id="rId3" action="ppaction://hlinksldjump" highlightClick="1"/>
          </p:cNvPr>
          <p:cNvSpPr/>
          <p:nvPr/>
        </p:nvSpPr>
        <p:spPr>
          <a:xfrm>
            <a:off x="8537555" y="6368923"/>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graphicFrame>
        <p:nvGraphicFramePr>
          <p:cNvPr id="2" name="Diagrama 1">
            <a:extLst>
              <a:ext uri="{FF2B5EF4-FFF2-40B4-BE49-F238E27FC236}">
                <a16:creationId xmlns:a16="http://schemas.microsoft.com/office/drawing/2014/main" id="{164E5C7D-0E5F-4C56-A3CA-249299485E7A}"/>
              </a:ext>
            </a:extLst>
          </p:cNvPr>
          <p:cNvGraphicFramePr/>
          <p:nvPr>
            <p:extLst>
              <p:ext uri="{D42A27DB-BD31-4B8C-83A1-F6EECF244321}">
                <p14:modId xmlns:p14="http://schemas.microsoft.com/office/powerpoint/2010/main" val="1344621382"/>
              </p:ext>
            </p:extLst>
          </p:nvPr>
        </p:nvGraphicFramePr>
        <p:xfrm>
          <a:off x="1715145" y="5823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a:extLst>
              <a:ext uri="{FF2B5EF4-FFF2-40B4-BE49-F238E27FC236}">
                <a16:creationId xmlns:a16="http://schemas.microsoft.com/office/drawing/2014/main" id="{35B9681A-1CC0-402D-AE26-BE35ACC6E8FC}"/>
              </a:ext>
            </a:extLst>
          </p:cNvPr>
          <p:cNvGraphicFramePr/>
          <p:nvPr>
            <p:extLst>
              <p:ext uri="{D42A27DB-BD31-4B8C-83A1-F6EECF244321}">
                <p14:modId xmlns:p14="http://schemas.microsoft.com/office/powerpoint/2010/main" val="139897962"/>
              </p:ext>
            </p:extLst>
          </p:nvPr>
        </p:nvGraphicFramePr>
        <p:xfrm>
          <a:off x="1524000" y="2483343"/>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Imagen 11" descr="Un letrero de color negro&#10;&#10;Descripción generada automáticamente con confianza baja">
            <a:extLst>
              <a:ext uri="{FF2B5EF4-FFF2-40B4-BE49-F238E27FC236}">
                <a16:creationId xmlns:a16="http://schemas.microsoft.com/office/drawing/2014/main" id="{1697E03F-73A9-411A-8BBB-DE0146E324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42237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83568" y="580618"/>
            <a:ext cx="3960442"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EVALUACIÓN INFORMÁTICA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Botón de acción: Inicio 10">
            <a:hlinkClick r:id="rId3" action="ppaction://hlinksldjump" highlightClick="1"/>
          </p:cNvPr>
          <p:cNvSpPr/>
          <p:nvPr/>
        </p:nvSpPr>
        <p:spPr>
          <a:xfrm>
            <a:off x="8537555" y="6368923"/>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2" name="Imagen 11">
            <a:extLst>
              <a:ext uri="{FF2B5EF4-FFF2-40B4-BE49-F238E27FC236}">
                <a16:creationId xmlns:a16="http://schemas.microsoft.com/office/drawing/2014/main" id="{FB7AE1FF-8375-4CF7-A1F4-E1BBBCFD2CB1}"/>
              </a:ext>
            </a:extLst>
          </p:cNvPr>
          <p:cNvPicPr>
            <a:picLocks noChangeAspect="1"/>
          </p:cNvPicPr>
          <p:nvPr/>
        </p:nvPicPr>
        <p:blipFill>
          <a:blip r:embed="rId4"/>
          <a:stretch>
            <a:fillRect/>
          </a:stretch>
        </p:blipFill>
        <p:spPr>
          <a:xfrm>
            <a:off x="683568" y="1435090"/>
            <a:ext cx="8230912" cy="4603173"/>
          </a:xfrm>
          <a:prstGeom prst="rect">
            <a:avLst/>
          </a:prstGeom>
        </p:spPr>
      </p:pic>
      <p:pic>
        <p:nvPicPr>
          <p:cNvPr id="15" name="Imagen 14" descr="Un letrero de color negro&#10;&#10;Descripción generada automáticamente con confianza baja">
            <a:extLst>
              <a:ext uri="{FF2B5EF4-FFF2-40B4-BE49-F238E27FC236}">
                <a16:creationId xmlns:a16="http://schemas.microsoft.com/office/drawing/2014/main" id="{F58CE356-9BFD-43F0-99C2-D4C868D2BE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451" y="234778"/>
            <a:ext cx="4698705" cy="985654"/>
          </a:xfrm>
          <a:prstGeom prst="rect">
            <a:avLst/>
          </a:prstGeom>
        </p:spPr>
      </p:pic>
    </p:spTree>
    <p:extLst>
      <p:ext uri="{BB962C8B-B14F-4D97-AF65-F5344CB8AC3E}">
        <p14:creationId xmlns:p14="http://schemas.microsoft.com/office/powerpoint/2010/main" val="215014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0193" y="544730"/>
            <a:ext cx="5417994"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ANALISIS OBJETIVOS vs COBIT 2019</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Botón de acción: Inicio 10">
            <a:hlinkClick r:id="rId3" action="ppaction://hlinksldjump" highlightClick="1"/>
          </p:cNvPr>
          <p:cNvSpPr/>
          <p:nvPr/>
        </p:nvSpPr>
        <p:spPr>
          <a:xfrm>
            <a:off x="8464007" y="622761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graphicFrame>
        <p:nvGraphicFramePr>
          <p:cNvPr id="3" name="Tabla 2">
            <a:extLst>
              <a:ext uri="{FF2B5EF4-FFF2-40B4-BE49-F238E27FC236}">
                <a16:creationId xmlns:a16="http://schemas.microsoft.com/office/drawing/2014/main" id="{B5766B95-68C6-4E6A-AE4C-076B375A96CE}"/>
              </a:ext>
            </a:extLst>
          </p:cNvPr>
          <p:cNvGraphicFramePr>
            <a:graphicFrameLocks noGrp="1"/>
          </p:cNvGraphicFramePr>
          <p:nvPr>
            <p:extLst>
              <p:ext uri="{D42A27DB-BD31-4B8C-83A1-F6EECF244321}">
                <p14:modId xmlns:p14="http://schemas.microsoft.com/office/powerpoint/2010/main" val="342937287"/>
              </p:ext>
            </p:extLst>
          </p:nvPr>
        </p:nvGraphicFramePr>
        <p:xfrm>
          <a:off x="457200" y="1340770"/>
          <a:ext cx="8229599" cy="4480383"/>
        </p:xfrm>
        <a:graphic>
          <a:graphicData uri="http://schemas.openxmlformats.org/drawingml/2006/table">
            <a:tbl>
              <a:tblPr firstRow="1" firstCol="1" bandRow="1"/>
              <a:tblGrid>
                <a:gridCol w="505398">
                  <a:extLst>
                    <a:ext uri="{9D8B030D-6E8A-4147-A177-3AD203B41FA5}">
                      <a16:colId xmlns:a16="http://schemas.microsoft.com/office/drawing/2014/main" val="3383428430"/>
                    </a:ext>
                  </a:extLst>
                </a:gridCol>
                <a:gridCol w="1796058">
                  <a:extLst>
                    <a:ext uri="{9D8B030D-6E8A-4147-A177-3AD203B41FA5}">
                      <a16:colId xmlns:a16="http://schemas.microsoft.com/office/drawing/2014/main" val="1669158222"/>
                    </a:ext>
                  </a:extLst>
                </a:gridCol>
                <a:gridCol w="456011">
                  <a:extLst>
                    <a:ext uri="{9D8B030D-6E8A-4147-A177-3AD203B41FA5}">
                      <a16:colId xmlns:a16="http://schemas.microsoft.com/office/drawing/2014/main" val="3147674481"/>
                    </a:ext>
                  </a:extLst>
                </a:gridCol>
                <a:gridCol w="456011">
                  <a:extLst>
                    <a:ext uri="{9D8B030D-6E8A-4147-A177-3AD203B41FA5}">
                      <a16:colId xmlns:a16="http://schemas.microsoft.com/office/drawing/2014/main" val="3246988442"/>
                    </a:ext>
                  </a:extLst>
                </a:gridCol>
                <a:gridCol w="456011">
                  <a:extLst>
                    <a:ext uri="{9D8B030D-6E8A-4147-A177-3AD203B41FA5}">
                      <a16:colId xmlns:a16="http://schemas.microsoft.com/office/drawing/2014/main" val="604304989"/>
                    </a:ext>
                  </a:extLst>
                </a:gridCol>
                <a:gridCol w="456011">
                  <a:extLst>
                    <a:ext uri="{9D8B030D-6E8A-4147-A177-3AD203B41FA5}">
                      <a16:colId xmlns:a16="http://schemas.microsoft.com/office/drawing/2014/main" val="769035031"/>
                    </a:ext>
                  </a:extLst>
                </a:gridCol>
                <a:gridCol w="456011">
                  <a:extLst>
                    <a:ext uri="{9D8B030D-6E8A-4147-A177-3AD203B41FA5}">
                      <a16:colId xmlns:a16="http://schemas.microsoft.com/office/drawing/2014/main" val="2576982440"/>
                    </a:ext>
                  </a:extLst>
                </a:gridCol>
                <a:gridCol w="456011">
                  <a:extLst>
                    <a:ext uri="{9D8B030D-6E8A-4147-A177-3AD203B41FA5}">
                      <a16:colId xmlns:a16="http://schemas.microsoft.com/office/drawing/2014/main" val="658695546"/>
                    </a:ext>
                  </a:extLst>
                </a:gridCol>
                <a:gridCol w="456011">
                  <a:extLst>
                    <a:ext uri="{9D8B030D-6E8A-4147-A177-3AD203B41FA5}">
                      <a16:colId xmlns:a16="http://schemas.microsoft.com/office/drawing/2014/main" val="163898349"/>
                    </a:ext>
                  </a:extLst>
                </a:gridCol>
                <a:gridCol w="456011">
                  <a:extLst>
                    <a:ext uri="{9D8B030D-6E8A-4147-A177-3AD203B41FA5}">
                      <a16:colId xmlns:a16="http://schemas.microsoft.com/office/drawing/2014/main" val="219152277"/>
                    </a:ext>
                  </a:extLst>
                </a:gridCol>
                <a:gridCol w="456011">
                  <a:extLst>
                    <a:ext uri="{9D8B030D-6E8A-4147-A177-3AD203B41FA5}">
                      <a16:colId xmlns:a16="http://schemas.microsoft.com/office/drawing/2014/main" val="2861544837"/>
                    </a:ext>
                  </a:extLst>
                </a:gridCol>
                <a:gridCol w="456011">
                  <a:extLst>
                    <a:ext uri="{9D8B030D-6E8A-4147-A177-3AD203B41FA5}">
                      <a16:colId xmlns:a16="http://schemas.microsoft.com/office/drawing/2014/main" val="788834283"/>
                    </a:ext>
                  </a:extLst>
                </a:gridCol>
                <a:gridCol w="456011">
                  <a:extLst>
                    <a:ext uri="{9D8B030D-6E8A-4147-A177-3AD203B41FA5}">
                      <a16:colId xmlns:a16="http://schemas.microsoft.com/office/drawing/2014/main" val="605862545"/>
                    </a:ext>
                  </a:extLst>
                </a:gridCol>
                <a:gridCol w="456011">
                  <a:extLst>
                    <a:ext uri="{9D8B030D-6E8A-4147-A177-3AD203B41FA5}">
                      <a16:colId xmlns:a16="http://schemas.microsoft.com/office/drawing/2014/main" val="2267288562"/>
                    </a:ext>
                  </a:extLst>
                </a:gridCol>
                <a:gridCol w="456011">
                  <a:extLst>
                    <a:ext uri="{9D8B030D-6E8A-4147-A177-3AD203B41FA5}">
                      <a16:colId xmlns:a16="http://schemas.microsoft.com/office/drawing/2014/main" val="3262972884"/>
                    </a:ext>
                  </a:extLst>
                </a:gridCol>
              </a:tblGrid>
              <a:tr h="274601">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gridSpan="13">
                  <a:txBody>
                    <a:bodyPr/>
                    <a:lstStyle/>
                    <a:p>
                      <a:pPr algn="ctr">
                        <a:lnSpc>
                          <a:spcPct val="107000"/>
                        </a:lnSpc>
                        <a:spcAft>
                          <a:spcPts val="800"/>
                        </a:spcAft>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Metas empresariales COBIT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7990073"/>
                  </a:ext>
                </a:extLst>
              </a:tr>
              <a:tr h="274601">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091499"/>
                  </a:ext>
                </a:extLst>
              </a:tr>
              <a:tr h="96296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r>
                        <a:rPr lang="es-EC" sz="1100" dirty="0">
                          <a:effectLst/>
                          <a:latin typeface="Calibri" panose="020F0502020204030204" pitchFamily="34" charset="0"/>
                          <a:cs typeface="Times New Roman" panose="02020603050405020304" pitchFamily="18" charset="0"/>
                        </a:rPr>
                        <a:t>Objetivos Institucionales / Objetivos COBIT 2019</a:t>
                      </a:r>
                      <a:endParaRPr lang="en-US" sz="1100" dirty="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Portafolio de productos y servicios competitivos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Gestión de riesgo de negocio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Cumplimiento con las leyes y regulaciones externas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Calidad de la información financiera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Cultura de servicio orientada al cliente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Continuidad y disponibilidad del servicio del negocio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Calidad de la información sobre gestión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Optimización de la funcionalidad de procesos internos del negocio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Optimización de costes de los procesos del negocio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Habilidades, motivación y productividad del personal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Cumplimiento de las políticas internas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Gestión de programas de transformación digital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Innovación de productos y negocios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315625"/>
                  </a:ext>
                </a:extLst>
              </a:tr>
              <a:tr h="288331">
                <a:tc gridSpan="2">
                  <a:txBody>
                    <a:bodyPr/>
                    <a:lstStyle/>
                    <a:p>
                      <a:pPr algn="ctr">
                        <a:lnSpc>
                          <a:spcPct val="107000"/>
                        </a:lnSpc>
                        <a:spcAft>
                          <a:spcPts val="80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Objetivos de la Empresa Ferrero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4">
                  <a:txBody>
                    <a:bodyPr/>
                    <a:lstStyle/>
                    <a:p>
                      <a:pPr algn="ct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Crecimiento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4041638"/>
                  </a:ext>
                </a:extLst>
              </a:tr>
              <a:tr h="417793">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Incrementar la producción de nuestros productos para satisfacer la demanda del mercado local e internacional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20449018"/>
                  </a:ext>
                </a:extLst>
              </a:tr>
              <a:tr h="358919">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Mejorar procesos productivos para un mejor aprovechamiento de recursos en planta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82743062"/>
                  </a:ext>
                </a:extLst>
              </a:tr>
              <a:tr h="432048">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Capacitar al personal de planta y administrativo para mejorar su desempeño con eficiencia y calidad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102307"/>
                  </a:ext>
                </a:extLst>
              </a:tr>
              <a:tr h="360040">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Cumplir con las políticas del grupo 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32414"/>
                  </a:ext>
                </a:extLst>
              </a:tr>
              <a:tr h="436973">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Mantener la calidad de nuestros productos para cumplir las exigencias de nuestros clientes.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55417"/>
                  </a:ext>
                </a:extLst>
              </a:tr>
              <a:tr h="314073">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Ahorrar los costos de producción con proyectos de mejora en la producción.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62591323"/>
                  </a:ext>
                </a:extLst>
              </a:tr>
              <a:tr h="360040">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Cumplir con las metas de ventas de nuestros productos.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50881339"/>
                  </a:ext>
                </a:extLst>
              </a:tr>
            </a:tbl>
          </a:graphicData>
        </a:graphic>
      </p:graphicFrame>
      <p:pic>
        <p:nvPicPr>
          <p:cNvPr id="12" name="Imagen 11" descr="Un letrero de color negro&#10;&#10;Descripción generada automáticamente con confianza baja">
            <a:extLst>
              <a:ext uri="{FF2B5EF4-FFF2-40B4-BE49-F238E27FC236}">
                <a16:creationId xmlns:a16="http://schemas.microsoft.com/office/drawing/2014/main" id="{16E278C2-8577-41D1-AE0A-51983D16CA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606" y="186166"/>
            <a:ext cx="4698705" cy="985654"/>
          </a:xfrm>
          <a:prstGeom prst="rect">
            <a:avLst/>
          </a:prstGeom>
        </p:spPr>
      </p:pic>
    </p:spTree>
    <p:extLst>
      <p:ext uri="{BB962C8B-B14F-4D97-AF65-F5344CB8AC3E}">
        <p14:creationId xmlns:p14="http://schemas.microsoft.com/office/powerpoint/2010/main" val="38769912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7DC0B4AFC9EB42A984DC9A18C45AD4" ma:contentTypeVersion="11" ma:contentTypeDescription="Create a new document." ma:contentTypeScope="" ma:versionID="63c8684626997ae000230a0bc697d788">
  <xsd:schema xmlns:xsd="http://www.w3.org/2001/XMLSchema" xmlns:xs="http://www.w3.org/2001/XMLSchema" xmlns:p="http://schemas.microsoft.com/office/2006/metadata/properties" xmlns:ns3="43b80ffa-91be-4b15-ad87-c545a625f802" xmlns:ns4="c1e992fc-561f-45df-98b3-c007a4b6f6fc" targetNamespace="http://schemas.microsoft.com/office/2006/metadata/properties" ma:root="true" ma:fieldsID="907ac960c08677ec9f7c72ec3eed7977" ns3:_="" ns4:_="">
    <xsd:import namespace="43b80ffa-91be-4b15-ad87-c545a625f802"/>
    <xsd:import namespace="c1e992fc-561f-45df-98b3-c007a4b6f6fc"/>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3:MediaServiceAutoTags" minOccurs="0"/>
                <xsd:element ref="ns3:MediaServiceOCR"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80ffa-91be-4b15-ad87-c545a625f80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e992fc-561f-45df-98b3-c007a4b6f6f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EB2740-ECA3-4814-8BDE-79EEF30AF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b80ffa-91be-4b15-ad87-c545a625f802"/>
    <ds:schemaRef ds:uri="c1e992fc-561f-45df-98b3-c007a4b6f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AC129B-DA95-47C6-AC00-9AE0348E8FE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e992fc-561f-45df-98b3-c007a4b6f6fc"/>
    <ds:schemaRef ds:uri="http://purl.org/dc/elements/1.1/"/>
    <ds:schemaRef ds:uri="http://schemas.microsoft.com/office/2006/metadata/properties"/>
    <ds:schemaRef ds:uri="43b80ffa-91be-4b15-ad87-c545a625f802"/>
    <ds:schemaRef ds:uri="http://www.w3.org/XML/1998/namespace"/>
    <ds:schemaRef ds:uri="http://purl.org/dc/dcmitype/"/>
  </ds:schemaRefs>
</ds:datastoreItem>
</file>

<file path=customXml/itemProps3.xml><?xml version="1.0" encoding="utf-8"?>
<ds:datastoreItem xmlns:ds="http://schemas.openxmlformats.org/officeDocument/2006/customXml" ds:itemID="{1512C1FA-F029-41C2-A66E-646C8A663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9348</TotalTime>
  <Words>3047</Words>
  <Application>Microsoft Office PowerPoint</Application>
  <PresentationFormat>Presentación en pantalla (4:3)</PresentationFormat>
  <Paragraphs>579</Paragraphs>
  <Slides>24</Slides>
  <Notes>20</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Cambria Math</vt:lpstr>
      <vt:lpstr>Rockwell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Alejandro CHUQUILLA</cp:lastModifiedBy>
  <cp:revision>669</cp:revision>
  <dcterms:created xsi:type="dcterms:W3CDTF">2013-09-26T18:03:10Z</dcterms:created>
  <dcterms:modified xsi:type="dcterms:W3CDTF">2023-03-18T00:12:44Z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08b56f86-fad0-4efa-b46a-6671a5fa449d</vt:lpwstr>
  </property>
  <property fmtid="{D5CDD505-2E9C-101B-9397-08002B2CF9AE}" pid="3" name="FerreroClassification">
    <vt:lpwstr>NOT REQUIRED</vt:lpwstr>
  </property>
  <property fmtid="{D5CDD505-2E9C-101B-9397-08002B2CF9AE}" pid="4" name="ContentTypeId">
    <vt:lpwstr>0x010100D27DC0B4AFC9EB42A984DC9A18C45AD4</vt:lpwstr>
  </property>
  <property fmtid="{D5CDD505-2E9C-101B-9397-08002B2CF9AE}" pid="5" name="MSIP_Label_115e1d80-5df9-45cf-93c6-b3dca2463c0a_Enabled">
    <vt:lpwstr>true</vt:lpwstr>
  </property>
  <property fmtid="{D5CDD505-2E9C-101B-9397-08002B2CF9AE}" pid="6" name="MSIP_Label_115e1d80-5df9-45cf-93c6-b3dca2463c0a_SetDate">
    <vt:lpwstr>2022-06-11T16:41:42Z</vt:lpwstr>
  </property>
  <property fmtid="{D5CDD505-2E9C-101B-9397-08002B2CF9AE}" pid="7" name="MSIP_Label_115e1d80-5df9-45cf-93c6-b3dca2463c0a_Method">
    <vt:lpwstr>Standard</vt:lpwstr>
  </property>
  <property fmtid="{D5CDD505-2E9C-101B-9397-08002B2CF9AE}" pid="8" name="MSIP_Label_115e1d80-5df9-45cf-93c6-b3dca2463c0a_Name">
    <vt:lpwstr>115e1d80-5df9-45cf-93c6-b3dca2463c0a</vt:lpwstr>
  </property>
  <property fmtid="{D5CDD505-2E9C-101B-9397-08002B2CF9AE}" pid="9" name="MSIP_Label_115e1d80-5df9-45cf-93c6-b3dca2463c0a_SiteId">
    <vt:lpwstr>35734bde-3e33-4eb6-8dd2-0c96b30981bf</vt:lpwstr>
  </property>
  <property fmtid="{D5CDD505-2E9C-101B-9397-08002B2CF9AE}" pid="10" name="MSIP_Label_115e1d80-5df9-45cf-93c6-b3dca2463c0a_ActionId">
    <vt:lpwstr>88d2c8cf-48c0-4329-9453-9f85b5db0ddd</vt:lpwstr>
  </property>
  <property fmtid="{D5CDD505-2E9C-101B-9397-08002B2CF9AE}" pid="11" name="MSIP_Label_115e1d80-5df9-45cf-93c6-b3dca2463c0a_ContentBits">
    <vt:lpwstr>0</vt:lpwstr>
  </property>
</Properties>
</file>