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9" r:id="rId3"/>
    <p:sldId id="260" r:id="rId4"/>
    <p:sldId id="312" r:id="rId5"/>
    <p:sldId id="261" r:id="rId6"/>
    <p:sldId id="262" r:id="rId7"/>
    <p:sldId id="313" r:id="rId8"/>
    <p:sldId id="263" r:id="rId9"/>
    <p:sldId id="299" r:id="rId10"/>
    <p:sldId id="300" r:id="rId11"/>
    <p:sldId id="301" r:id="rId12"/>
    <p:sldId id="295" r:id="rId13"/>
    <p:sldId id="296" r:id="rId14"/>
    <p:sldId id="319" r:id="rId15"/>
    <p:sldId id="318" r:id="rId16"/>
    <p:sldId id="302" r:id="rId17"/>
    <p:sldId id="303" r:id="rId18"/>
    <p:sldId id="304" r:id="rId19"/>
    <p:sldId id="306" r:id="rId20"/>
    <p:sldId id="307" r:id="rId21"/>
    <p:sldId id="317" r:id="rId22"/>
    <p:sldId id="305" r:id="rId23"/>
    <p:sldId id="314" r:id="rId24"/>
    <p:sldId id="315" r:id="rId25"/>
    <p:sldId id="316" r:id="rId26"/>
    <p:sldId id="321" r:id="rId27"/>
    <p:sldId id="264" r:id="rId28"/>
    <p:sldId id="266" r:id="rId29"/>
    <p:sldId id="308" r:id="rId30"/>
    <p:sldId id="277" r:id="rId31"/>
    <p:sldId id="279" r:id="rId32"/>
    <p:sldId id="309" r:id="rId33"/>
    <p:sldId id="310" r:id="rId34"/>
    <p:sldId id="311" r:id="rId35"/>
    <p:sldId id="320" r:id="rId36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6A4"/>
    <a:srgbClr val="CCECFF"/>
    <a:srgbClr val="FFD1D1"/>
    <a:srgbClr val="F7DCF8"/>
    <a:srgbClr val="F9FDCF"/>
    <a:srgbClr val="FFFFCC"/>
    <a:srgbClr val="EEB5F1"/>
    <a:srgbClr val="FFFFFF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3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433CF-27B0-407A-8927-80778229E3A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55426E-A102-420C-95D1-A7190DBC0FCC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dirty="0"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9B452F-9BCE-426E-8268-122F81DB9CBB}" type="parTrans" cxnId="{CAB038B7-E9DF-49FF-B0D9-BA4A78ED9A5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D44701-3C9E-4DEA-B012-DE862FD9CEBB}" type="sibTrans" cxnId="{CAB038B7-E9DF-49FF-B0D9-BA4A78ED9A5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AAB0E6-CFA3-4FC5-B182-937DDC22B5D5}">
      <dgm:prSet phldrT="[Tex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0E20D6-11AB-4BF6-8175-32CDAE95C946}" type="parTrans" cxnId="{3FB4D633-0470-4B83-82F8-CF395D9246A6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40F811-B461-4D02-80E7-85FBAC493EAB}" type="sibTrans" cxnId="{3FB4D633-0470-4B83-82F8-CF395D9246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C4E501-9678-4B4F-9107-4BB9990F5B5D}">
      <dgm:prSet phldrT="[Tex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</a:p>
      </dgm:t>
    </dgm:pt>
    <dgm:pt modelId="{1AA347A8-023E-4259-8055-1B7EA7A661D6}" type="parTrans" cxnId="{62966B80-4A2A-4D1A-A984-85F4E85D330E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9487C1-AB1C-46BB-A1F0-BF46F25A8002}" type="sibTrans" cxnId="{62966B80-4A2A-4D1A-A984-85F4E85D33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E4B353-07E6-433C-80F4-93A04E05916E}">
      <dgm:prSet phldrT="[Tex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1EA96A-DED4-4B35-9A3B-E42C1858A3EC}" type="parTrans" cxnId="{9D24B021-F0E3-4046-8EF1-B34F0F4C817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296722-9CA8-4F59-A366-6E9F1EAC86C0}" type="sibTrans" cxnId="{9D24B021-F0E3-4046-8EF1-B34F0F4C81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3D5713-8B03-4C07-AED3-DBFF92F796B7}">
      <dgm:prSet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9CDCBA-2242-462B-AA84-C0D470892A12}" type="sib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8C5599-24F0-417C-A4CA-6DE1AA2DF011}" type="par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CC6735-30B0-4786-91FB-0658E91E33D9}" type="pres">
      <dgm:prSet presAssocID="{1BF433CF-27B0-407A-8927-80778229E3A1}" presName="outerComposite" presStyleCnt="0">
        <dgm:presLayoutVars>
          <dgm:chMax val="5"/>
          <dgm:dir/>
          <dgm:resizeHandles val="exact"/>
        </dgm:presLayoutVars>
      </dgm:prSet>
      <dgm:spPr/>
    </dgm:pt>
    <dgm:pt modelId="{8FC93025-C5C6-4E34-8EA7-A4CD3479F1BF}" type="pres">
      <dgm:prSet presAssocID="{1BF433CF-27B0-407A-8927-80778229E3A1}" presName="dummyMaxCanvas" presStyleCnt="0">
        <dgm:presLayoutVars/>
      </dgm:prSet>
      <dgm:spPr/>
    </dgm:pt>
    <dgm:pt modelId="{DBBE8022-F8F1-4BAF-B1E6-E6CD01C363DF}" type="pres">
      <dgm:prSet presAssocID="{1BF433CF-27B0-407A-8927-80778229E3A1}" presName="FiveNodes_1" presStyleLbl="node1" presStyleIdx="0" presStyleCnt="5">
        <dgm:presLayoutVars>
          <dgm:bulletEnabled val="1"/>
        </dgm:presLayoutVars>
      </dgm:prSet>
      <dgm:spPr/>
    </dgm:pt>
    <dgm:pt modelId="{F81DA5E2-4A3B-4C72-85AD-BED9324FF29D}" type="pres">
      <dgm:prSet presAssocID="{1BF433CF-27B0-407A-8927-80778229E3A1}" presName="FiveNodes_2" presStyleLbl="node1" presStyleIdx="1" presStyleCnt="5">
        <dgm:presLayoutVars>
          <dgm:bulletEnabled val="1"/>
        </dgm:presLayoutVars>
      </dgm:prSet>
      <dgm:spPr/>
    </dgm:pt>
    <dgm:pt modelId="{467ABAA3-5B7A-4663-A1AA-69ED6224F2E7}" type="pres">
      <dgm:prSet presAssocID="{1BF433CF-27B0-407A-8927-80778229E3A1}" presName="FiveNodes_3" presStyleLbl="node1" presStyleIdx="2" presStyleCnt="5">
        <dgm:presLayoutVars>
          <dgm:bulletEnabled val="1"/>
        </dgm:presLayoutVars>
      </dgm:prSet>
      <dgm:spPr/>
    </dgm:pt>
    <dgm:pt modelId="{71F558B1-F062-46EC-BA7F-50396F76B680}" type="pres">
      <dgm:prSet presAssocID="{1BF433CF-27B0-407A-8927-80778229E3A1}" presName="FiveNodes_4" presStyleLbl="node1" presStyleIdx="3" presStyleCnt="5">
        <dgm:presLayoutVars>
          <dgm:bulletEnabled val="1"/>
        </dgm:presLayoutVars>
      </dgm:prSet>
      <dgm:spPr/>
    </dgm:pt>
    <dgm:pt modelId="{CD436E2D-0BB0-4120-978E-D85A46FE6FC3}" type="pres">
      <dgm:prSet presAssocID="{1BF433CF-27B0-407A-8927-80778229E3A1}" presName="FiveNodes_5" presStyleLbl="node1" presStyleIdx="4" presStyleCnt="5">
        <dgm:presLayoutVars>
          <dgm:bulletEnabled val="1"/>
        </dgm:presLayoutVars>
      </dgm:prSet>
      <dgm:spPr/>
    </dgm:pt>
    <dgm:pt modelId="{65746F74-9D84-4E78-906C-E47B39552227}" type="pres">
      <dgm:prSet presAssocID="{1BF433CF-27B0-407A-8927-80778229E3A1}" presName="FiveConn_1-2" presStyleLbl="fgAccFollowNode1" presStyleIdx="0" presStyleCnt="4">
        <dgm:presLayoutVars>
          <dgm:bulletEnabled val="1"/>
        </dgm:presLayoutVars>
      </dgm:prSet>
      <dgm:spPr/>
    </dgm:pt>
    <dgm:pt modelId="{39F57B9E-131B-4F28-B171-C14B5FC85FBC}" type="pres">
      <dgm:prSet presAssocID="{1BF433CF-27B0-407A-8927-80778229E3A1}" presName="FiveConn_2-3" presStyleLbl="fgAccFollowNode1" presStyleIdx="1" presStyleCnt="4">
        <dgm:presLayoutVars>
          <dgm:bulletEnabled val="1"/>
        </dgm:presLayoutVars>
      </dgm:prSet>
      <dgm:spPr/>
    </dgm:pt>
    <dgm:pt modelId="{E60EC711-BF6E-4D09-B5A2-38B6D18E8109}" type="pres">
      <dgm:prSet presAssocID="{1BF433CF-27B0-407A-8927-80778229E3A1}" presName="FiveConn_3-4" presStyleLbl="fgAccFollowNode1" presStyleIdx="2" presStyleCnt="4">
        <dgm:presLayoutVars>
          <dgm:bulletEnabled val="1"/>
        </dgm:presLayoutVars>
      </dgm:prSet>
      <dgm:spPr/>
    </dgm:pt>
    <dgm:pt modelId="{D9ECE554-2F60-4734-8480-F2E4F6A375D1}" type="pres">
      <dgm:prSet presAssocID="{1BF433CF-27B0-407A-8927-80778229E3A1}" presName="FiveConn_4-5" presStyleLbl="fgAccFollowNode1" presStyleIdx="3" presStyleCnt="4">
        <dgm:presLayoutVars>
          <dgm:bulletEnabled val="1"/>
        </dgm:presLayoutVars>
      </dgm:prSet>
      <dgm:spPr/>
    </dgm:pt>
    <dgm:pt modelId="{E336E6CA-9AF4-472D-AF34-7AC9047145AA}" type="pres">
      <dgm:prSet presAssocID="{1BF433CF-27B0-407A-8927-80778229E3A1}" presName="FiveNodes_1_text" presStyleLbl="node1" presStyleIdx="4" presStyleCnt="5">
        <dgm:presLayoutVars>
          <dgm:bulletEnabled val="1"/>
        </dgm:presLayoutVars>
      </dgm:prSet>
      <dgm:spPr/>
    </dgm:pt>
    <dgm:pt modelId="{80E8EFF8-BAD2-4797-948A-1B0B687C558C}" type="pres">
      <dgm:prSet presAssocID="{1BF433CF-27B0-407A-8927-80778229E3A1}" presName="FiveNodes_2_text" presStyleLbl="node1" presStyleIdx="4" presStyleCnt="5">
        <dgm:presLayoutVars>
          <dgm:bulletEnabled val="1"/>
        </dgm:presLayoutVars>
      </dgm:prSet>
      <dgm:spPr/>
    </dgm:pt>
    <dgm:pt modelId="{A1FFB402-52DB-4AB1-A0E2-0C58E08BC09A}" type="pres">
      <dgm:prSet presAssocID="{1BF433CF-27B0-407A-8927-80778229E3A1}" presName="FiveNodes_3_text" presStyleLbl="node1" presStyleIdx="4" presStyleCnt="5">
        <dgm:presLayoutVars>
          <dgm:bulletEnabled val="1"/>
        </dgm:presLayoutVars>
      </dgm:prSet>
      <dgm:spPr/>
    </dgm:pt>
    <dgm:pt modelId="{C3791EC5-0593-4716-B560-4488600206D4}" type="pres">
      <dgm:prSet presAssocID="{1BF433CF-27B0-407A-8927-80778229E3A1}" presName="FiveNodes_4_text" presStyleLbl="node1" presStyleIdx="4" presStyleCnt="5">
        <dgm:presLayoutVars>
          <dgm:bulletEnabled val="1"/>
        </dgm:presLayoutVars>
      </dgm:prSet>
      <dgm:spPr/>
    </dgm:pt>
    <dgm:pt modelId="{88C6CBD1-0790-487C-9302-0A028238509B}" type="pres">
      <dgm:prSet presAssocID="{1BF433CF-27B0-407A-8927-80778229E3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BC3509-0862-4126-A1D4-2505904862AC}" type="presOf" srcId="{293D5713-8B03-4C07-AED3-DBFF92F796B7}" destId="{88C6CBD1-0790-487C-9302-0A028238509B}" srcOrd="1" destOrd="0" presId="urn:microsoft.com/office/officeart/2005/8/layout/vProcess5"/>
    <dgm:cxn modelId="{2145AF0D-EDF5-4AD0-A4AC-940AEB3D1A15}" type="presOf" srcId="{F29487C1-AB1C-46BB-A1F0-BF46F25A8002}" destId="{E60EC711-BF6E-4D09-B5A2-38B6D18E8109}" srcOrd="0" destOrd="0" presId="urn:microsoft.com/office/officeart/2005/8/layout/vProcess5"/>
    <dgm:cxn modelId="{A5E7EA0D-B0C7-4D09-85FA-8FE714ED62D4}" type="presOf" srcId="{7140F811-B461-4D02-80E7-85FBAC493EAB}" destId="{39F57B9E-131B-4F28-B171-C14B5FC85FBC}" srcOrd="0" destOrd="0" presId="urn:microsoft.com/office/officeart/2005/8/layout/vProcess5"/>
    <dgm:cxn modelId="{E6763C13-B5CE-4452-98B7-4FF7B4323C3D}" type="presOf" srcId="{293D5713-8B03-4C07-AED3-DBFF92F796B7}" destId="{CD436E2D-0BB0-4120-978E-D85A46FE6FC3}" srcOrd="0" destOrd="0" presId="urn:microsoft.com/office/officeart/2005/8/layout/vProcess5"/>
    <dgm:cxn modelId="{9D24B021-F0E3-4046-8EF1-B34F0F4C8178}" srcId="{1BF433CF-27B0-407A-8927-80778229E3A1}" destId="{22E4B353-07E6-433C-80F4-93A04E05916E}" srcOrd="3" destOrd="0" parTransId="{F91EA96A-DED4-4B35-9A3B-E42C1858A3EC}" sibTransId="{86296722-9CA8-4F59-A366-6E9F1EAC86C0}"/>
    <dgm:cxn modelId="{A739ED2D-8C05-4147-865A-92831492A6F5}" type="presOf" srcId="{22E4B353-07E6-433C-80F4-93A04E05916E}" destId="{C3791EC5-0593-4716-B560-4488600206D4}" srcOrd="1" destOrd="0" presId="urn:microsoft.com/office/officeart/2005/8/layout/vProcess5"/>
    <dgm:cxn modelId="{DC572A31-D2E3-4646-9AF5-BC7F34ADA1F9}" type="presOf" srcId="{1BF433CF-27B0-407A-8927-80778229E3A1}" destId="{A5CC6735-30B0-4786-91FB-0658E91E33D9}" srcOrd="0" destOrd="0" presId="urn:microsoft.com/office/officeart/2005/8/layout/vProcess5"/>
    <dgm:cxn modelId="{3FB4D633-0470-4B83-82F8-CF395D9246A6}" srcId="{1BF433CF-27B0-407A-8927-80778229E3A1}" destId="{85AAB0E6-CFA3-4FC5-B182-937DDC22B5D5}" srcOrd="1" destOrd="0" parTransId="{3C0E20D6-11AB-4BF6-8175-32CDAE95C946}" sibTransId="{7140F811-B461-4D02-80E7-85FBAC493EAB}"/>
    <dgm:cxn modelId="{F2325834-5A19-4410-ABE8-E145D96BFE72}" srcId="{1BF433CF-27B0-407A-8927-80778229E3A1}" destId="{293D5713-8B03-4C07-AED3-DBFF92F796B7}" srcOrd="4" destOrd="0" parTransId="{948C5599-24F0-417C-A4CA-6DE1AA2DF011}" sibTransId="{7D9CDCBA-2242-462B-AA84-C0D470892A12}"/>
    <dgm:cxn modelId="{55D24E4D-21F9-40C6-BF96-BAFA0CEDC37D}" type="presOf" srcId="{E755426E-A102-420C-95D1-A7190DBC0FCC}" destId="{DBBE8022-F8F1-4BAF-B1E6-E6CD01C363DF}" srcOrd="0" destOrd="0" presId="urn:microsoft.com/office/officeart/2005/8/layout/vProcess5"/>
    <dgm:cxn modelId="{5D4DD553-080B-47C1-B0E4-748FC8E98C97}" type="presOf" srcId="{85AAB0E6-CFA3-4FC5-B182-937DDC22B5D5}" destId="{F81DA5E2-4A3B-4C72-85AD-BED9324FF29D}" srcOrd="0" destOrd="0" presId="urn:microsoft.com/office/officeart/2005/8/layout/vProcess5"/>
    <dgm:cxn modelId="{62966B80-4A2A-4D1A-A984-85F4E85D330E}" srcId="{1BF433CF-27B0-407A-8927-80778229E3A1}" destId="{E6C4E501-9678-4B4F-9107-4BB9990F5B5D}" srcOrd="2" destOrd="0" parTransId="{1AA347A8-023E-4259-8055-1B7EA7A661D6}" sibTransId="{F29487C1-AB1C-46BB-A1F0-BF46F25A8002}"/>
    <dgm:cxn modelId="{52057A93-7E4D-429C-85F8-108F5232E7B1}" type="presOf" srcId="{E755426E-A102-420C-95D1-A7190DBC0FCC}" destId="{E336E6CA-9AF4-472D-AF34-7AC9047145AA}" srcOrd="1" destOrd="0" presId="urn:microsoft.com/office/officeart/2005/8/layout/vProcess5"/>
    <dgm:cxn modelId="{3C76C0A3-8E66-4977-B574-4F7FCF062BF2}" type="presOf" srcId="{22E4B353-07E6-433C-80F4-93A04E05916E}" destId="{71F558B1-F062-46EC-BA7F-50396F76B680}" srcOrd="0" destOrd="0" presId="urn:microsoft.com/office/officeart/2005/8/layout/vProcess5"/>
    <dgm:cxn modelId="{67D9B6A7-3DF8-460B-867C-F0CC0E1A9851}" type="presOf" srcId="{E6C4E501-9678-4B4F-9107-4BB9990F5B5D}" destId="{467ABAA3-5B7A-4663-A1AA-69ED6224F2E7}" srcOrd="0" destOrd="0" presId="urn:microsoft.com/office/officeart/2005/8/layout/vProcess5"/>
    <dgm:cxn modelId="{CAB038B7-E9DF-49FF-B0D9-BA4A78ED9A58}" srcId="{1BF433CF-27B0-407A-8927-80778229E3A1}" destId="{E755426E-A102-420C-95D1-A7190DBC0FCC}" srcOrd="0" destOrd="0" parTransId="{EB9B452F-9BCE-426E-8268-122F81DB9CBB}" sibTransId="{A6D44701-3C9E-4DEA-B012-DE862FD9CEBB}"/>
    <dgm:cxn modelId="{982D4BBD-BCCA-40E0-BAF4-8FE4433BA71F}" type="presOf" srcId="{A6D44701-3C9E-4DEA-B012-DE862FD9CEBB}" destId="{65746F74-9D84-4E78-906C-E47B39552227}" srcOrd="0" destOrd="0" presId="urn:microsoft.com/office/officeart/2005/8/layout/vProcess5"/>
    <dgm:cxn modelId="{E76123CB-6B4B-4658-B8C7-8B1BEEA46FC0}" type="presOf" srcId="{85AAB0E6-CFA3-4FC5-B182-937DDC22B5D5}" destId="{80E8EFF8-BAD2-4797-948A-1B0B687C558C}" srcOrd="1" destOrd="0" presId="urn:microsoft.com/office/officeart/2005/8/layout/vProcess5"/>
    <dgm:cxn modelId="{5D5A18D2-8CB2-4CF4-802C-76551112A8DE}" type="presOf" srcId="{E6C4E501-9678-4B4F-9107-4BB9990F5B5D}" destId="{A1FFB402-52DB-4AB1-A0E2-0C58E08BC09A}" srcOrd="1" destOrd="0" presId="urn:microsoft.com/office/officeart/2005/8/layout/vProcess5"/>
    <dgm:cxn modelId="{980AECE1-4D88-487C-B061-FC071ED0122A}" type="presOf" srcId="{86296722-9CA8-4F59-A366-6E9F1EAC86C0}" destId="{D9ECE554-2F60-4734-8480-F2E4F6A375D1}" srcOrd="0" destOrd="0" presId="urn:microsoft.com/office/officeart/2005/8/layout/vProcess5"/>
    <dgm:cxn modelId="{6E686D71-10F4-43D9-AB8E-290008760A08}" type="presParOf" srcId="{A5CC6735-30B0-4786-91FB-0658E91E33D9}" destId="{8FC93025-C5C6-4E34-8EA7-A4CD3479F1BF}" srcOrd="0" destOrd="0" presId="urn:microsoft.com/office/officeart/2005/8/layout/vProcess5"/>
    <dgm:cxn modelId="{8792BB59-AB7E-40FA-A3F8-738018E68C3F}" type="presParOf" srcId="{A5CC6735-30B0-4786-91FB-0658E91E33D9}" destId="{DBBE8022-F8F1-4BAF-B1E6-E6CD01C363DF}" srcOrd="1" destOrd="0" presId="urn:microsoft.com/office/officeart/2005/8/layout/vProcess5"/>
    <dgm:cxn modelId="{5E7D807E-57A0-4E58-A2F2-B376205322F7}" type="presParOf" srcId="{A5CC6735-30B0-4786-91FB-0658E91E33D9}" destId="{F81DA5E2-4A3B-4C72-85AD-BED9324FF29D}" srcOrd="2" destOrd="0" presId="urn:microsoft.com/office/officeart/2005/8/layout/vProcess5"/>
    <dgm:cxn modelId="{5193F450-EA68-414C-B4A5-707C036754DE}" type="presParOf" srcId="{A5CC6735-30B0-4786-91FB-0658E91E33D9}" destId="{467ABAA3-5B7A-4663-A1AA-69ED6224F2E7}" srcOrd="3" destOrd="0" presId="urn:microsoft.com/office/officeart/2005/8/layout/vProcess5"/>
    <dgm:cxn modelId="{B726F92B-030A-492E-A487-8EF846013534}" type="presParOf" srcId="{A5CC6735-30B0-4786-91FB-0658E91E33D9}" destId="{71F558B1-F062-46EC-BA7F-50396F76B680}" srcOrd="4" destOrd="0" presId="urn:microsoft.com/office/officeart/2005/8/layout/vProcess5"/>
    <dgm:cxn modelId="{A4E67924-FEA8-4795-870C-B5727D4F7903}" type="presParOf" srcId="{A5CC6735-30B0-4786-91FB-0658E91E33D9}" destId="{CD436E2D-0BB0-4120-978E-D85A46FE6FC3}" srcOrd="5" destOrd="0" presId="urn:microsoft.com/office/officeart/2005/8/layout/vProcess5"/>
    <dgm:cxn modelId="{E667BA38-813E-4342-9702-C5D8F14FE6D9}" type="presParOf" srcId="{A5CC6735-30B0-4786-91FB-0658E91E33D9}" destId="{65746F74-9D84-4E78-906C-E47B39552227}" srcOrd="6" destOrd="0" presId="urn:microsoft.com/office/officeart/2005/8/layout/vProcess5"/>
    <dgm:cxn modelId="{BF693075-5789-476C-B1C1-9BCC945A772A}" type="presParOf" srcId="{A5CC6735-30B0-4786-91FB-0658E91E33D9}" destId="{39F57B9E-131B-4F28-B171-C14B5FC85FBC}" srcOrd="7" destOrd="0" presId="urn:microsoft.com/office/officeart/2005/8/layout/vProcess5"/>
    <dgm:cxn modelId="{DC50245A-E377-46F5-8293-C0E34684ADB9}" type="presParOf" srcId="{A5CC6735-30B0-4786-91FB-0658E91E33D9}" destId="{E60EC711-BF6E-4D09-B5A2-38B6D18E8109}" srcOrd="8" destOrd="0" presId="urn:microsoft.com/office/officeart/2005/8/layout/vProcess5"/>
    <dgm:cxn modelId="{B8AB0D7D-8702-4C57-B81E-1E910DC7DC8B}" type="presParOf" srcId="{A5CC6735-30B0-4786-91FB-0658E91E33D9}" destId="{D9ECE554-2F60-4734-8480-F2E4F6A375D1}" srcOrd="9" destOrd="0" presId="urn:microsoft.com/office/officeart/2005/8/layout/vProcess5"/>
    <dgm:cxn modelId="{C115A92E-826E-4A1A-AE97-780EEAABC095}" type="presParOf" srcId="{A5CC6735-30B0-4786-91FB-0658E91E33D9}" destId="{E336E6CA-9AF4-472D-AF34-7AC9047145AA}" srcOrd="10" destOrd="0" presId="urn:microsoft.com/office/officeart/2005/8/layout/vProcess5"/>
    <dgm:cxn modelId="{0FE7F2D6-ED5B-44CF-AD67-E307B2EC5F93}" type="presParOf" srcId="{A5CC6735-30B0-4786-91FB-0658E91E33D9}" destId="{80E8EFF8-BAD2-4797-948A-1B0B687C558C}" srcOrd="11" destOrd="0" presId="urn:microsoft.com/office/officeart/2005/8/layout/vProcess5"/>
    <dgm:cxn modelId="{C340FE04-97AF-46CD-9D48-490404BB3F0B}" type="presParOf" srcId="{A5CC6735-30B0-4786-91FB-0658E91E33D9}" destId="{A1FFB402-52DB-4AB1-A0E2-0C58E08BC09A}" srcOrd="12" destOrd="0" presId="urn:microsoft.com/office/officeart/2005/8/layout/vProcess5"/>
    <dgm:cxn modelId="{A0672EF2-14F8-4EB0-BC11-A1F907131777}" type="presParOf" srcId="{A5CC6735-30B0-4786-91FB-0658E91E33D9}" destId="{C3791EC5-0593-4716-B560-4488600206D4}" srcOrd="13" destOrd="0" presId="urn:microsoft.com/office/officeart/2005/8/layout/vProcess5"/>
    <dgm:cxn modelId="{A9618A1C-21B2-4AC0-B61A-281E5444EF9B}" type="presParOf" srcId="{A5CC6735-30B0-4786-91FB-0658E91E33D9}" destId="{88C6CBD1-0790-487C-9302-0A02823850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F433CF-27B0-407A-8927-80778229E3A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55426E-A102-420C-95D1-A7190DBC0FCC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9B452F-9BCE-426E-8268-122F81DB9CBB}" type="parTrans" cxnId="{CAB038B7-E9DF-49FF-B0D9-BA4A78ED9A5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D44701-3C9E-4DEA-B012-DE862FD9CEBB}" type="sibTrans" cxnId="{CAB038B7-E9DF-49FF-B0D9-BA4A78ED9A5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AAB0E6-CFA3-4FC5-B182-937DDC22B5D5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0E20D6-11AB-4BF6-8175-32CDAE95C946}" type="parTrans" cxnId="{3FB4D633-0470-4B83-82F8-CF395D9246A6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40F811-B461-4D02-80E7-85FBAC493EAB}" type="sibTrans" cxnId="{3FB4D633-0470-4B83-82F8-CF395D9246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C4E501-9678-4B4F-9107-4BB9990F5B5D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A347A8-023E-4259-8055-1B7EA7A661D6}" type="parTrans" cxnId="{62966B80-4A2A-4D1A-A984-85F4E85D330E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9487C1-AB1C-46BB-A1F0-BF46F25A8002}" type="sibTrans" cxnId="{62966B80-4A2A-4D1A-A984-85F4E85D33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99007A-8829-4244-BF97-F27A774F6E1B}">
      <dgm:prSet phldrT="[Texto]"/>
      <dgm:spPr/>
      <dgm:t>
        <a:bodyPr/>
        <a:lstStyle/>
        <a:p>
          <a:endParaRPr lang="es-EC"/>
        </a:p>
      </dgm:t>
    </dgm:pt>
    <dgm:pt modelId="{8F491854-ACF4-491B-A4E6-A1CC210319DD}" type="par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094B62-507F-4A15-9E1E-820B706EDEC2}" type="sib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E4B353-07E6-433C-80F4-93A04E05916E}">
      <dgm:prSet phldrT="[Texto]" custT="1"/>
      <dgm:spPr>
        <a:solidFill>
          <a:srgbClr val="008000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1EA96A-DED4-4B35-9A3B-E42C1858A3EC}" type="parTrans" cxnId="{9D24B021-F0E3-4046-8EF1-B34F0F4C817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296722-9CA8-4F59-A366-6E9F1EAC86C0}" type="sibTrans" cxnId="{9D24B021-F0E3-4046-8EF1-B34F0F4C81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7213CF-F7BB-4827-82A7-5E20F63DECF2}">
      <dgm:prSet phldrT="[Texto]"/>
      <dgm:spPr/>
      <dgm:t>
        <a:bodyPr/>
        <a:lstStyle/>
        <a:p>
          <a:endParaRPr lang="es-EC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733710-78EC-4B1C-8E79-D686B082A4D2}" type="par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D08FC5-B721-42B2-BE52-BFAF0A87AE10}" type="sib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3D5713-8B03-4C07-AED3-DBFF92F796B7}">
      <dgm:prSet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8C5599-24F0-417C-A4CA-6DE1AA2DF011}" type="par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9CDCBA-2242-462B-AA84-C0D470892A12}" type="sib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CC6735-30B0-4786-91FB-0658E91E33D9}" type="pres">
      <dgm:prSet presAssocID="{1BF433CF-27B0-407A-8927-80778229E3A1}" presName="outerComposite" presStyleCnt="0">
        <dgm:presLayoutVars>
          <dgm:chMax val="5"/>
          <dgm:dir/>
          <dgm:resizeHandles val="exact"/>
        </dgm:presLayoutVars>
      </dgm:prSet>
      <dgm:spPr/>
    </dgm:pt>
    <dgm:pt modelId="{8FC93025-C5C6-4E34-8EA7-A4CD3479F1BF}" type="pres">
      <dgm:prSet presAssocID="{1BF433CF-27B0-407A-8927-80778229E3A1}" presName="dummyMaxCanvas" presStyleCnt="0">
        <dgm:presLayoutVars/>
      </dgm:prSet>
      <dgm:spPr/>
    </dgm:pt>
    <dgm:pt modelId="{DBBE8022-F8F1-4BAF-B1E6-E6CD01C363DF}" type="pres">
      <dgm:prSet presAssocID="{1BF433CF-27B0-407A-8927-80778229E3A1}" presName="FiveNodes_1" presStyleLbl="node1" presStyleIdx="0" presStyleCnt="5">
        <dgm:presLayoutVars>
          <dgm:bulletEnabled val="1"/>
        </dgm:presLayoutVars>
      </dgm:prSet>
      <dgm:spPr/>
    </dgm:pt>
    <dgm:pt modelId="{F81DA5E2-4A3B-4C72-85AD-BED9324FF29D}" type="pres">
      <dgm:prSet presAssocID="{1BF433CF-27B0-407A-8927-80778229E3A1}" presName="FiveNodes_2" presStyleLbl="node1" presStyleIdx="1" presStyleCnt="5">
        <dgm:presLayoutVars>
          <dgm:bulletEnabled val="1"/>
        </dgm:presLayoutVars>
      </dgm:prSet>
      <dgm:spPr/>
    </dgm:pt>
    <dgm:pt modelId="{467ABAA3-5B7A-4663-A1AA-69ED6224F2E7}" type="pres">
      <dgm:prSet presAssocID="{1BF433CF-27B0-407A-8927-80778229E3A1}" presName="FiveNodes_3" presStyleLbl="node1" presStyleIdx="2" presStyleCnt="5">
        <dgm:presLayoutVars>
          <dgm:bulletEnabled val="1"/>
        </dgm:presLayoutVars>
      </dgm:prSet>
      <dgm:spPr/>
    </dgm:pt>
    <dgm:pt modelId="{71F558B1-F062-46EC-BA7F-50396F76B680}" type="pres">
      <dgm:prSet presAssocID="{1BF433CF-27B0-407A-8927-80778229E3A1}" presName="FiveNodes_4" presStyleLbl="node1" presStyleIdx="3" presStyleCnt="5">
        <dgm:presLayoutVars>
          <dgm:bulletEnabled val="1"/>
        </dgm:presLayoutVars>
      </dgm:prSet>
      <dgm:spPr/>
    </dgm:pt>
    <dgm:pt modelId="{CD436E2D-0BB0-4120-978E-D85A46FE6FC3}" type="pres">
      <dgm:prSet presAssocID="{1BF433CF-27B0-407A-8927-80778229E3A1}" presName="FiveNodes_5" presStyleLbl="node1" presStyleIdx="4" presStyleCnt="5">
        <dgm:presLayoutVars>
          <dgm:bulletEnabled val="1"/>
        </dgm:presLayoutVars>
      </dgm:prSet>
      <dgm:spPr/>
    </dgm:pt>
    <dgm:pt modelId="{65746F74-9D84-4E78-906C-E47B39552227}" type="pres">
      <dgm:prSet presAssocID="{1BF433CF-27B0-407A-8927-80778229E3A1}" presName="FiveConn_1-2" presStyleLbl="fgAccFollowNode1" presStyleIdx="0" presStyleCnt="4">
        <dgm:presLayoutVars>
          <dgm:bulletEnabled val="1"/>
        </dgm:presLayoutVars>
      </dgm:prSet>
      <dgm:spPr/>
    </dgm:pt>
    <dgm:pt modelId="{39F57B9E-131B-4F28-B171-C14B5FC85FBC}" type="pres">
      <dgm:prSet presAssocID="{1BF433CF-27B0-407A-8927-80778229E3A1}" presName="FiveConn_2-3" presStyleLbl="fgAccFollowNode1" presStyleIdx="1" presStyleCnt="4">
        <dgm:presLayoutVars>
          <dgm:bulletEnabled val="1"/>
        </dgm:presLayoutVars>
      </dgm:prSet>
      <dgm:spPr/>
    </dgm:pt>
    <dgm:pt modelId="{E60EC711-BF6E-4D09-B5A2-38B6D18E8109}" type="pres">
      <dgm:prSet presAssocID="{1BF433CF-27B0-407A-8927-80778229E3A1}" presName="FiveConn_3-4" presStyleLbl="fgAccFollowNode1" presStyleIdx="2" presStyleCnt="4">
        <dgm:presLayoutVars>
          <dgm:bulletEnabled val="1"/>
        </dgm:presLayoutVars>
      </dgm:prSet>
      <dgm:spPr/>
    </dgm:pt>
    <dgm:pt modelId="{D9ECE554-2F60-4734-8480-F2E4F6A375D1}" type="pres">
      <dgm:prSet presAssocID="{1BF433CF-27B0-407A-8927-80778229E3A1}" presName="FiveConn_4-5" presStyleLbl="fgAccFollowNode1" presStyleIdx="3" presStyleCnt="4">
        <dgm:presLayoutVars>
          <dgm:bulletEnabled val="1"/>
        </dgm:presLayoutVars>
      </dgm:prSet>
      <dgm:spPr/>
    </dgm:pt>
    <dgm:pt modelId="{E336E6CA-9AF4-472D-AF34-7AC9047145AA}" type="pres">
      <dgm:prSet presAssocID="{1BF433CF-27B0-407A-8927-80778229E3A1}" presName="FiveNodes_1_text" presStyleLbl="node1" presStyleIdx="4" presStyleCnt="5">
        <dgm:presLayoutVars>
          <dgm:bulletEnabled val="1"/>
        </dgm:presLayoutVars>
      </dgm:prSet>
      <dgm:spPr/>
    </dgm:pt>
    <dgm:pt modelId="{80E8EFF8-BAD2-4797-948A-1B0B687C558C}" type="pres">
      <dgm:prSet presAssocID="{1BF433CF-27B0-407A-8927-80778229E3A1}" presName="FiveNodes_2_text" presStyleLbl="node1" presStyleIdx="4" presStyleCnt="5">
        <dgm:presLayoutVars>
          <dgm:bulletEnabled val="1"/>
        </dgm:presLayoutVars>
      </dgm:prSet>
      <dgm:spPr/>
    </dgm:pt>
    <dgm:pt modelId="{A1FFB402-52DB-4AB1-A0E2-0C58E08BC09A}" type="pres">
      <dgm:prSet presAssocID="{1BF433CF-27B0-407A-8927-80778229E3A1}" presName="FiveNodes_3_text" presStyleLbl="node1" presStyleIdx="4" presStyleCnt="5">
        <dgm:presLayoutVars>
          <dgm:bulletEnabled val="1"/>
        </dgm:presLayoutVars>
      </dgm:prSet>
      <dgm:spPr/>
    </dgm:pt>
    <dgm:pt modelId="{C3791EC5-0593-4716-B560-4488600206D4}" type="pres">
      <dgm:prSet presAssocID="{1BF433CF-27B0-407A-8927-80778229E3A1}" presName="FiveNodes_4_text" presStyleLbl="node1" presStyleIdx="4" presStyleCnt="5">
        <dgm:presLayoutVars>
          <dgm:bulletEnabled val="1"/>
        </dgm:presLayoutVars>
      </dgm:prSet>
      <dgm:spPr/>
    </dgm:pt>
    <dgm:pt modelId="{88C6CBD1-0790-487C-9302-0A028238509B}" type="pres">
      <dgm:prSet presAssocID="{1BF433CF-27B0-407A-8927-80778229E3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BC3509-0862-4126-A1D4-2505904862AC}" type="presOf" srcId="{293D5713-8B03-4C07-AED3-DBFF92F796B7}" destId="{88C6CBD1-0790-487C-9302-0A028238509B}" srcOrd="1" destOrd="0" presId="urn:microsoft.com/office/officeart/2005/8/layout/vProcess5"/>
    <dgm:cxn modelId="{2145AF0D-EDF5-4AD0-A4AC-940AEB3D1A15}" type="presOf" srcId="{F29487C1-AB1C-46BB-A1F0-BF46F25A8002}" destId="{E60EC711-BF6E-4D09-B5A2-38B6D18E8109}" srcOrd="0" destOrd="0" presId="urn:microsoft.com/office/officeart/2005/8/layout/vProcess5"/>
    <dgm:cxn modelId="{A5E7EA0D-B0C7-4D09-85FA-8FE714ED62D4}" type="presOf" srcId="{7140F811-B461-4D02-80E7-85FBAC493EAB}" destId="{39F57B9E-131B-4F28-B171-C14B5FC85FBC}" srcOrd="0" destOrd="0" presId="urn:microsoft.com/office/officeart/2005/8/layout/vProcess5"/>
    <dgm:cxn modelId="{9A0B9912-96D9-4070-85EE-FBF0624181AF}" srcId="{1BF433CF-27B0-407A-8927-80778229E3A1}" destId="{537213CF-F7BB-4827-82A7-5E20F63DECF2}" srcOrd="6" destOrd="0" parTransId="{DF733710-78EC-4B1C-8E79-D686B082A4D2}" sibTransId="{35D08FC5-B721-42B2-BE52-BFAF0A87AE10}"/>
    <dgm:cxn modelId="{E6763C13-B5CE-4452-98B7-4FF7B4323C3D}" type="presOf" srcId="{293D5713-8B03-4C07-AED3-DBFF92F796B7}" destId="{CD436E2D-0BB0-4120-978E-D85A46FE6FC3}" srcOrd="0" destOrd="0" presId="urn:microsoft.com/office/officeart/2005/8/layout/vProcess5"/>
    <dgm:cxn modelId="{9F023020-CF86-4799-A8F0-A524DFC8B6DC}" srcId="{1BF433CF-27B0-407A-8927-80778229E3A1}" destId="{6199007A-8829-4244-BF97-F27A774F6E1B}" srcOrd="5" destOrd="0" parTransId="{8F491854-ACF4-491B-A4E6-A1CC210319DD}" sibTransId="{B4094B62-507F-4A15-9E1E-820B706EDEC2}"/>
    <dgm:cxn modelId="{9D24B021-F0E3-4046-8EF1-B34F0F4C8178}" srcId="{1BF433CF-27B0-407A-8927-80778229E3A1}" destId="{22E4B353-07E6-433C-80F4-93A04E05916E}" srcOrd="3" destOrd="0" parTransId="{F91EA96A-DED4-4B35-9A3B-E42C1858A3EC}" sibTransId="{86296722-9CA8-4F59-A366-6E9F1EAC86C0}"/>
    <dgm:cxn modelId="{A739ED2D-8C05-4147-865A-92831492A6F5}" type="presOf" srcId="{22E4B353-07E6-433C-80F4-93A04E05916E}" destId="{C3791EC5-0593-4716-B560-4488600206D4}" srcOrd="1" destOrd="0" presId="urn:microsoft.com/office/officeart/2005/8/layout/vProcess5"/>
    <dgm:cxn modelId="{DC572A31-D2E3-4646-9AF5-BC7F34ADA1F9}" type="presOf" srcId="{1BF433CF-27B0-407A-8927-80778229E3A1}" destId="{A5CC6735-30B0-4786-91FB-0658E91E33D9}" srcOrd="0" destOrd="0" presId="urn:microsoft.com/office/officeart/2005/8/layout/vProcess5"/>
    <dgm:cxn modelId="{3FB4D633-0470-4B83-82F8-CF395D9246A6}" srcId="{1BF433CF-27B0-407A-8927-80778229E3A1}" destId="{85AAB0E6-CFA3-4FC5-B182-937DDC22B5D5}" srcOrd="1" destOrd="0" parTransId="{3C0E20D6-11AB-4BF6-8175-32CDAE95C946}" sibTransId="{7140F811-B461-4D02-80E7-85FBAC493EAB}"/>
    <dgm:cxn modelId="{F2325834-5A19-4410-ABE8-E145D96BFE72}" srcId="{1BF433CF-27B0-407A-8927-80778229E3A1}" destId="{293D5713-8B03-4C07-AED3-DBFF92F796B7}" srcOrd="4" destOrd="0" parTransId="{948C5599-24F0-417C-A4CA-6DE1AA2DF011}" sibTransId="{7D9CDCBA-2242-462B-AA84-C0D470892A12}"/>
    <dgm:cxn modelId="{55D24E4D-21F9-40C6-BF96-BAFA0CEDC37D}" type="presOf" srcId="{E755426E-A102-420C-95D1-A7190DBC0FCC}" destId="{DBBE8022-F8F1-4BAF-B1E6-E6CD01C363DF}" srcOrd="0" destOrd="0" presId="urn:microsoft.com/office/officeart/2005/8/layout/vProcess5"/>
    <dgm:cxn modelId="{5D4DD553-080B-47C1-B0E4-748FC8E98C97}" type="presOf" srcId="{85AAB0E6-CFA3-4FC5-B182-937DDC22B5D5}" destId="{F81DA5E2-4A3B-4C72-85AD-BED9324FF29D}" srcOrd="0" destOrd="0" presId="urn:microsoft.com/office/officeart/2005/8/layout/vProcess5"/>
    <dgm:cxn modelId="{62966B80-4A2A-4D1A-A984-85F4E85D330E}" srcId="{1BF433CF-27B0-407A-8927-80778229E3A1}" destId="{E6C4E501-9678-4B4F-9107-4BB9990F5B5D}" srcOrd="2" destOrd="0" parTransId="{1AA347A8-023E-4259-8055-1B7EA7A661D6}" sibTransId="{F29487C1-AB1C-46BB-A1F0-BF46F25A8002}"/>
    <dgm:cxn modelId="{52057A93-7E4D-429C-85F8-108F5232E7B1}" type="presOf" srcId="{E755426E-A102-420C-95D1-A7190DBC0FCC}" destId="{E336E6CA-9AF4-472D-AF34-7AC9047145AA}" srcOrd="1" destOrd="0" presId="urn:microsoft.com/office/officeart/2005/8/layout/vProcess5"/>
    <dgm:cxn modelId="{3C76C0A3-8E66-4977-B574-4F7FCF062BF2}" type="presOf" srcId="{22E4B353-07E6-433C-80F4-93A04E05916E}" destId="{71F558B1-F062-46EC-BA7F-50396F76B680}" srcOrd="0" destOrd="0" presId="urn:microsoft.com/office/officeart/2005/8/layout/vProcess5"/>
    <dgm:cxn modelId="{67D9B6A7-3DF8-460B-867C-F0CC0E1A9851}" type="presOf" srcId="{E6C4E501-9678-4B4F-9107-4BB9990F5B5D}" destId="{467ABAA3-5B7A-4663-A1AA-69ED6224F2E7}" srcOrd="0" destOrd="0" presId="urn:microsoft.com/office/officeart/2005/8/layout/vProcess5"/>
    <dgm:cxn modelId="{CAB038B7-E9DF-49FF-B0D9-BA4A78ED9A58}" srcId="{1BF433CF-27B0-407A-8927-80778229E3A1}" destId="{E755426E-A102-420C-95D1-A7190DBC0FCC}" srcOrd="0" destOrd="0" parTransId="{EB9B452F-9BCE-426E-8268-122F81DB9CBB}" sibTransId="{A6D44701-3C9E-4DEA-B012-DE862FD9CEBB}"/>
    <dgm:cxn modelId="{982D4BBD-BCCA-40E0-BAF4-8FE4433BA71F}" type="presOf" srcId="{A6D44701-3C9E-4DEA-B012-DE862FD9CEBB}" destId="{65746F74-9D84-4E78-906C-E47B39552227}" srcOrd="0" destOrd="0" presId="urn:microsoft.com/office/officeart/2005/8/layout/vProcess5"/>
    <dgm:cxn modelId="{E76123CB-6B4B-4658-B8C7-8B1BEEA46FC0}" type="presOf" srcId="{85AAB0E6-CFA3-4FC5-B182-937DDC22B5D5}" destId="{80E8EFF8-BAD2-4797-948A-1B0B687C558C}" srcOrd="1" destOrd="0" presId="urn:microsoft.com/office/officeart/2005/8/layout/vProcess5"/>
    <dgm:cxn modelId="{5D5A18D2-8CB2-4CF4-802C-76551112A8DE}" type="presOf" srcId="{E6C4E501-9678-4B4F-9107-4BB9990F5B5D}" destId="{A1FFB402-52DB-4AB1-A0E2-0C58E08BC09A}" srcOrd="1" destOrd="0" presId="urn:microsoft.com/office/officeart/2005/8/layout/vProcess5"/>
    <dgm:cxn modelId="{980AECE1-4D88-487C-B061-FC071ED0122A}" type="presOf" srcId="{86296722-9CA8-4F59-A366-6E9F1EAC86C0}" destId="{D9ECE554-2F60-4734-8480-F2E4F6A375D1}" srcOrd="0" destOrd="0" presId="urn:microsoft.com/office/officeart/2005/8/layout/vProcess5"/>
    <dgm:cxn modelId="{6E686D71-10F4-43D9-AB8E-290008760A08}" type="presParOf" srcId="{A5CC6735-30B0-4786-91FB-0658E91E33D9}" destId="{8FC93025-C5C6-4E34-8EA7-A4CD3479F1BF}" srcOrd="0" destOrd="0" presId="urn:microsoft.com/office/officeart/2005/8/layout/vProcess5"/>
    <dgm:cxn modelId="{8792BB59-AB7E-40FA-A3F8-738018E68C3F}" type="presParOf" srcId="{A5CC6735-30B0-4786-91FB-0658E91E33D9}" destId="{DBBE8022-F8F1-4BAF-B1E6-E6CD01C363DF}" srcOrd="1" destOrd="0" presId="urn:microsoft.com/office/officeart/2005/8/layout/vProcess5"/>
    <dgm:cxn modelId="{5E7D807E-57A0-4E58-A2F2-B376205322F7}" type="presParOf" srcId="{A5CC6735-30B0-4786-91FB-0658E91E33D9}" destId="{F81DA5E2-4A3B-4C72-85AD-BED9324FF29D}" srcOrd="2" destOrd="0" presId="urn:microsoft.com/office/officeart/2005/8/layout/vProcess5"/>
    <dgm:cxn modelId="{5193F450-EA68-414C-B4A5-707C036754DE}" type="presParOf" srcId="{A5CC6735-30B0-4786-91FB-0658E91E33D9}" destId="{467ABAA3-5B7A-4663-A1AA-69ED6224F2E7}" srcOrd="3" destOrd="0" presId="urn:microsoft.com/office/officeart/2005/8/layout/vProcess5"/>
    <dgm:cxn modelId="{B726F92B-030A-492E-A487-8EF846013534}" type="presParOf" srcId="{A5CC6735-30B0-4786-91FB-0658E91E33D9}" destId="{71F558B1-F062-46EC-BA7F-50396F76B680}" srcOrd="4" destOrd="0" presId="urn:microsoft.com/office/officeart/2005/8/layout/vProcess5"/>
    <dgm:cxn modelId="{A4E67924-FEA8-4795-870C-B5727D4F7903}" type="presParOf" srcId="{A5CC6735-30B0-4786-91FB-0658E91E33D9}" destId="{CD436E2D-0BB0-4120-978E-D85A46FE6FC3}" srcOrd="5" destOrd="0" presId="urn:microsoft.com/office/officeart/2005/8/layout/vProcess5"/>
    <dgm:cxn modelId="{E667BA38-813E-4342-9702-C5D8F14FE6D9}" type="presParOf" srcId="{A5CC6735-30B0-4786-91FB-0658E91E33D9}" destId="{65746F74-9D84-4E78-906C-E47B39552227}" srcOrd="6" destOrd="0" presId="urn:microsoft.com/office/officeart/2005/8/layout/vProcess5"/>
    <dgm:cxn modelId="{BF693075-5789-476C-B1C1-9BCC945A772A}" type="presParOf" srcId="{A5CC6735-30B0-4786-91FB-0658E91E33D9}" destId="{39F57B9E-131B-4F28-B171-C14B5FC85FBC}" srcOrd="7" destOrd="0" presId="urn:microsoft.com/office/officeart/2005/8/layout/vProcess5"/>
    <dgm:cxn modelId="{DC50245A-E377-46F5-8293-C0E34684ADB9}" type="presParOf" srcId="{A5CC6735-30B0-4786-91FB-0658E91E33D9}" destId="{E60EC711-BF6E-4D09-B5A2-38B6D18E8109}" srcOrd="8" destOrd="0" presId="urn:microsoft.com/office/officeart/2005/8/layout/vProcess5"/>
    <dgm:cxn modelId="{B8AB0D7D-8702-4C57-B81E-1E910DC7DC8B}" type="presParOf" srcId="{A5CC6735-30B0-4786-91FB-0658E91E33D9}" destId="{D9ECE554-2F60-4734-8480-F2E4F6A375D1}" srcOrd="9" destOrd="0" presId="urn:microsoft.com/office/officeart/2005/8/layout/vProcess5"/>
    <dgm:cxn modelId="{C115A92E-826E-4A1A-AE97-780EEAABC095}" type="presParOf" srcId="{A5CC6735-30B0-4786-91FB-0658E91E33D9}" destId="{E336E6CA-9AF4-472D-AF34-7AC9047145AA}" srcOrd="10" destOrd="0" presId="urn:microsoft.com/office/officeart/2005/8/layout/vProcess5"/>
    <dgm:cxn modelId="{0FE7F2D6-ED5B-44CF-AD67-E307B2EC5F93}" type="presParOf" srcId="{A5CC6735-30B0-4786-91FB-0658E91E33D9}" destId="{80E8EFF8-BAD2-4797-948A-1B0B687C558C}" srcOrd="11" destOrd="0" presId="urn:microsoft.com/office/officeart/2005/8/layout/vProcess5"/>
    <dgm:cxn modelId="{C340FE04-97AF-46CD-9D48-490404BB3F0B}" type="presParOf" srcId="{A5CC6735-30B0-4786-91FB-0658E91E33D9}" destId="{A1FFB402-52DB-4AB1-A0E2-0C58E08BC09A}" srcOrd="12" destOrd="0" presId="urn:microsoft.com/office/officeart/2005/8/layout/vProcess5"/>
    <dgm:cxn modelId="{A0672EF2-14F8-4EB0-BC11-A1F907131777}" type="presParOf" srcId="{A5CC6735-30B0-4786-91FB-0658E91E33D9}" destId="{C3791EC5-0593-4716-B560-4488600206D4}" srcOrd="13" destOrd="0" presId="urn:microsoft.com/office/officeart/2005/8/layout/vProcess5"/>
    <dgm:cxn modelId="{A9618A1C-21B2-4AC0-B61A-281E5444EF9B}" type="presParOf" srcId="{A5CC6735-30B0-4786-91FB-0658E91E33D9}" destId="{88C6CBD1-0790-487C-9302-0A02823850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F433CF-27B0-407A-8927-80778229E3A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55426E-A102-420C-95D1-A7190DBC0FCC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9B452F-9BCE-426E-8268-122F81DB9CBB}" type="parTrans" cxnId="{CAB038B7-E9DF-49FF-B0D9-BA4A78ED9A5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D44701-3C9E-4DEA-B012-DE862FD9CEBB}" type="sibTrans" cxnId="{CAB038B7-E9DF-49FF-B0D9-BA4A78ED9A5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AAB0E6-CFA3-4FC5-B182-937DDC22B5D5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0E20D6-11AB-4BF6-8175-32CDAE95C946}" type="parTrans" cxnId="{3FB4D633-0470-4B83-82F8-CF395D9246A6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40F811-B461-4D02-80E7-85FBAC493EAB}" type="sibTrans" cxnId="{3FB4D633-0470-4B83-82F8-CF395D9246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C4E501-9678-4B4F-9107-4BB9990F5B5D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A347A8-023E-4259-8055-1B7EA7A661D6}" type="parTrans" cxnId="{62966B80-4A2A-4D1A-A984-85F4E85D330E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9487C1-AB1C-46BB-A1F0-BF46F25A8002}" type="sibTrans" cxnId="{62966B80-4A2A-4D1A-A984-85F4E85D33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99007A-8829-4244-BF97-F27A774F6E1B}">
      <dgm:prSet phldrT="[Texto]"/>
      <dgm:spPr/>
      <dgm:t>
        <a:bodyPr/>
        <a:lstStyle/>
        <a:p>
          <a:endParaRPr lang="es-EC"/>
        </a:p>
      </dgm:t>
    </dgm:pt>
    <dgm:pt modelId="{8F491854-ACF4-491B-A4E6-A1CC210319DD}" type="par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094B62-507F-4A15-9E1E-820B706EDEC2}" type="sib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E4B353-07E6-433C-80F4-93A04E05916E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1EA96A-DED4-4B35-9A3B-E42C1858A3EC}" type="parTrans" cxnId="{9D24B021-F0E3-4046-8EF1-B34F0F4C817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296722-9CA8-4F59-A366-6E9F1EAC86C0}" type="sibTrans" cxnId="{9D24B021-F0E3-4046-8EF1-B34F0F4C81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7213CF-F7BB-4827-82A7-5E20F63DECF2}">
      <dgm:prSet phldrT="[Texto]"/>
      <dgm:spPr/>
      <dgm:t>
        <a:bodyPr/>
        <a:lstStyle/>
        <a:p>
          <a:endParaRPr lang="es-EC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733710-78EC-4B1C-8E79-D686B082A4D2}" type="par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D08FC5-B721-42B2-BE52-BFAF0A87AE10}" type="sib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3D5713-8B03-4C07-AED3-DBFF92F796B7}">
      <dgm:prSet custT="1"/>
      <dgm:spPr>
        <a:solidFill>
          <a:srgbClr val="008000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8C5599-24F0-417C-A4CA-6DE1AA2DF011}" type="par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9CDCBA-2242-462B-AA84-C0D470892A12}" type="sib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CC6735-30B0-4786-91FB-0658E91E33D9}" type="pres">
      <dgm:prSet presAssocID="{1BF433CF-27B0-407A-8927-80778229E3A1}" presName="outerComposite" presStyleCnt="0">
        <dgm:presLayoutVars>
          <dgm:chMax val="5"/>
          <dgm:dir/>
          <dgm:resizeHandles val="exact"/>
        </dgm:presLayoutVars>
      </dgm:prSet>
      <dgm:spPr/>
    </dgm:pt>
    <dgm:pt modelId="{8FC93025-C5C6-4E34-8EA7-A4CD3479F1BF}" type="pres">
      <dgm:prSet presAssocID="{1BF433CF-27B0-407A-8927-80778229E3A1}" presName="dummyMaxCanvas" presStyleCnt="0">
        <dgm:presLayoutVars/>
      </dgm:prSet>
      <dgm:spPr/>
    </dgm:pt>
    <dgm:pt modelId="{DBBE8022-F8F1-4BAF-B1E6-E6CD01C363DF}" type="pres">
      <dgm:prSet presAssocID="{1BF433CF-27B0-407A-8927-80778229E3A1}" presName="FiveNodes_1" presStyleLbl="node1" presStyleIdx="0" presStyleCnt="5">
        <dgm:presLayoutVars>
          <dgm:bulletEnabled val="1"/>
        </dgm:presLayoutVars>
      </dgm:prSet>
      <dgm:spPr/>
    </dgm:pt>
    <dgm:pt modelId="{F81DA5E2-4A3B-4C72-85AD-BED9324FF29D}" type="pres">
      <dgm:prSet presAssocID="{1BF433CF-27B0-407A-8927-80778229E3A1}" presName="FiveNodes_2" presStyleLbl="node1" presStyleIdx="1" presStyleCnt="5">
        <dgm:presLayoutVars>
          <dgm:bulletEnabled val="1"/>
        </dgm:presLayoutVars>
      </dgm:prSet>
      <dgm:spPr/>
    </dgm:pt>
    <dgm:pt modelId="{467ABAA3-5B7A-4663-A1AA-69ED6224F2E7}" type="pres">
      <dgm:prSet presAssocID="{1BF433CF-27B0-407A-8927-80778229E3A1}" presName="FiveNodes_3" presStyleLbl="node1" presStyleIdx="2" presStyleCnt="5">
        <dgm:presLayoutVars>
          <dgm:bulletEnabled val="1"/>
        </dgm:presLayoutVars>
      </dgm:prSet>
      <dgm:spPr/>
    </dgm:pt>
    <dgm:pt modelId="{71F558B1-F062-46EC-BA7F-50396F76B680}" type="pres">
      <dgm:prSet presAssocID="{1BF433CF-27B0-407A-8927-80778229E3A1}" presName="FiveNodes_4" presStyleLbl="node1" presStyleIdx="3" presStyleCnt="5">
        <dgm:presLayoutVars>
          <dgm:bulletEnabled val="1"/>
        </dgm:presLayoutVars>
      </dgm:prSet>
      <dgm:spPr/>
    </dgm:pt>
    <dgm:pt modelId="{CD436E2D-0BB0-4120-978E-D85A46FE6FC3}" type="pres">
      <dgm:prSet presAssocID="{1BF433CF-27B0-407A-8927-80778229E3A1}" presName="FiveNodes_5" presStyleLbl="node1" presStyleIdx="4" presStyleCnt="5">
        <dgm:presLayoutVars>
          <dgm:bulletEnabled val="1"/>
        </dgm:presLayoutVars>
      </dgm:prSet>
      <dgm:spPr/>
    </dgm:pt>
    <dgm:pt modelId="{65746F74-9D84-4E78-906C-E47B39552227}" type="pres">
      <dgm:prSet presAssocID="{1BF433CF-27B0-407A-8927-80778229E3A1}" presName="FiveConn_1-2" presStyleLbl="fgAccFollowNode1" presStyleIdx="0" presStyleCnt="4">
        <dgm:presLayoutVars>
          <dgm:bulletEnabled val="1"/>
        </dgm:presLayoutVars>
      </dgm:prSet>
      <dgm:spPr/>
    </dgm:pt>
    <dgm:pt modelId="{39F57B9E-131B-4F28-B171-C14B5FC85FBC}" type="pres">
      <dgm:prSet presAssocID="{1BF433CF-27B0-407A-8927-80778229E3A1}" presName="FiveConn_2-3" presStyleLbl="fgAccFollowNode1" presStyleIdx="1" presStyleCnt="4">
        <dgm:presLayoutVars>
          <dgm:bulletEnabled val="1"/>
        </dgm:presLayoutVars>
      </dgm:prSet>
      <dgm:spPr/>
    </dgm:pt>
    <dgm:pt modelId="{E60EC711-BF6E-4D09-B5A2-38B6D18E8109}" type="pres">
      <dgm:prSet presAssocID="{1BF433CF-27B0-407A-8927-80778229E3A1}" presName="FiveConn_3-4" presStyleLbl="fgAccFollowNode1" presStyleIdx="2" presStyleCnt="4">
        <dgm:presLayoutVars>
          <dgm:bulletEnabled val="1"/>
        </dgm:presLayoutVars>
      </dgm:prSet>
      <dgm:spPr/>
    </dgm:pt>
    <dgm:pt modelId="{D9ECE554-2F60-4734-8480-F2E4F6A375D1}" type="pres">
      <dgm:prSet presAssocID="{1BF433CF-27B0-407A-8927-80778229E3A1}" presName="FiveConn_4-5" presStyleLbl="fgAccFollowNode1" presStyleIdx="3" presStyleCnt="4">
        <dgm:presLayoutVars>
          <dgm:bulletEnabled val="1"/>
        </dgm:presLayoutVars>
      </dgm:prSet>
      <dgm:spPr/>
    </dgm:pt>
    <dgm:pt modelId="{E336E6CA-9AF4-472D-AF34-7AC9047145AA}" type="pres">
      <dgm:prSet presAssocID="{1BF433CF-27B0-407A-8927-80778229E3A1}" presName="FiveNodes_1_text" presStyleLbl="node1" presStyleIdx="4" presStyleCnt="5">
        <dgm:presLayoutVars>
          <dgm:bulletEnabled val="1"/>
        </dgm:presLayoutVars>
      </dgm:prSet>
      <dgm:spPr/>
    </dgm:pt>
    <dgm:pt modelId="{80E8EFF8-BAD2-4797-948A-1B0B687C558C}" type="pres">
      <dgm:prSet presAssocID="{1BF433CF-27B0-407A-8927-80778229E3A1}" presName="FiveNodes_2_text" presStyleLbl="node1" presStyleIdx="4" presStyleCnt="5">
        <dgm:presLayoutVars>
          <dgm:bulletEnabled val="1"/>
        </dgm:presLayoutVars>
      </dgm:prSet>
      <dgm:spPr/>
    </dgm:pt>
    <dgm:pt modelId="{A1FFB402-52DB-4AB1-A0E2-0C58E08BC09A}" type="pres">
      <dgm:prSet presAssocID="{1BF433CF-27B0-407A-8927-80778229E3A1}" presName="FiveNodes_3_text" presStyleLbl="node1" presStyleIdx="4" presStyleCnt="5">
        <dgm:presLayoutVars>
          <dgm:bulletEnabled val="1"/>
        </dgm:presLayoutVars>
      </dgm:prSet>
      <dgm:spPr/>
    </dgm:pt>
    <dgm:pt modelId="{C3791EC5-0593-4716-B560-4488600206D4}" type="pres">
      <dgm:prSet presAssocID="{1BF433CF-27B0-407A-8927-80778229E3A1}" presName="FiveNodes_4_text" presStyleLbl="node1" presStyleIdx="4" presStyleCnt="5">
        <dgm:presLayoutVars>
          <dgm:bulletEnabled val="1"/>
        </dgm:presLayoutVars>
      </dgm:prSet>
      <dgm:spPr/>
    </dgm:pt>
    <dgm:pt modelId="{88C6CBD1-0790-487C-9302-0A028238509B}" type="pres">
      <dgm:prSet presAssocID="{1BF433CF-27B0-407A-8927-80778229E3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BC3509-0862-4126-A1D4-2505904862AC}" type="presOf" srcId="{293D5713-8B03-4C07-AED3-DBFF92F796B7}" destId="{88C6CBD1-0790-487C-9302-0A028238509B}" srcOrd="1" destOrd="0" presId="urn:microsoft.com/office/officeart/2005/8/layout/vProcess5"/>
    <dgm:cxn modelId="{2145AF0D-EDF5-4AD0-A4AC-940AEB3D1A15}" type="presOf" srcId="{F29487C1-AB1C-46BB-A1F0-BF46F25A8002}" destId="{E60EC711-BF6E-4D09-B5A2-38B6D18E8109}" srcOrd="0" destOrd="0" presId="urn:microsoft.com/office/officeart/2005/8/layout/vProcess5"/>
    <dgm:cxn modelId="{A5E7EA0D-B0C7-4D09-85FA-8FE714ED62D4}" type="presOf" srcId="{7140F811-B461-4D02-80E7-85FBAC493EAB}" destId="{39F57B9E-131B-4F28-B171-C14B5FC85FBC}" srcOrd="0" destOrd="0" presId="urn:microsoft.com/office/officeart/2005/8/layout/vProcess5"/>
    <dgm:cxn modelId="{9A0B9912-96D9-4070-85EE-FBF0624181AF}" srcId="{1BF433CF-27B0-407A-8927-80778229E3A1}" destId="{537213CF-F7BB-4827-82A7-5E20F63DECF2}" srcOrd="6" destOrd="0" parTransId="{DF733710-78EC-4B1C-8E79-D686B082A4D2}" sibTransId="{35D08FC5-B721-42B2-BE52-BFAF0A87AE10}"/>
    <dgm:cxn modelId="{E6763C13-B5CE-4452-98B7-4FF7B4323C3D}" type="presOf" srcId="{293D5713-8B03-4C07-AED3-DBFF92F796B7}" destId="{CD436E2D-0BB0-4120-978E-D85A46FE6FC3}" srcOrd="0" destOrd="0" presId="urn:microsoft.com/office/officeart/2005/8/layout/vProcess5"/>
    <dgm:cxn modelId="{9F023020-CF86-4799-A8F0-A524DFC8B6DC}" srcId="{1BF433CF-27B0-407A-8927-80778229E3A1}" destId="{6199007A-8829-4244-BF97-F27A774F6E1B}" srcOrd="5" destOrd="0" parTransId="{8F491854-ACF4-491B-A4E6-A1CC210319DD}" sibTransId="{B4094B62-507F-4A15-9E1E-820B706EDEC2}"/>
    <dgm:cxn modelId="{9D24B021-F0E3-4046-8EF1-B34F0F4C8178}" srcId="{1BF433CF-27B0-407A-8927-80778229E3A1}" destId="{22E4B353-07E6-433C-80F4-93A04E05916E}" srcOrd="3" destOrd="0" parTransId="{F91EA96A-DED4-4B35-9A3B-E42C1858A3EC}" sibTransId="{86296722-9CA8-4F59-A366-6E9F1EAC86C0}"/>
    <dgm:cxn modelId="{A739ED2D-8C05-4147-865A-92831492A6F5}" type="presOf" srcId="{22E4B353-07E6-433C-80F4-93A04E05916E}" destId="{C3791EC5-0593-4716-B560-4488600206D4}" srcOrd="1" destOrd="0" presId="urn:microsoft.com/office/officeart/2005/8/layout/vProcess5"/>
    <dgm:cxn modelId="{DC572A31-D2E3-4646-9AF5-BC7F34ADA1F9}" type="presOf" srcId="{1BF433CF-27B0-407A-8927-80778229E3A1}" destId="{A5CC6735-30B0-4786-91FB-0658E91E33D9}" srcOrd="0" destOrd="0" presId="urn:microsoft.com/office/officeart/2005/8/layout/vProcess5"/>
    <dgm:cxn modelId="{3FB4D633-0470-4B83-82F8-CF395D9246A6}" srcId="{1BF433CF-27B0-407A-8927-80778229E3A1}" destId="{85AAB0E6-CFA3-4FC5-B182-937DDC22B5D5}" srcOrd="1" destOrd="0" parTransId="{3C0E20D6-11AB-4BF6-8175-32CDAE95C946}" sibTransId="{7140F811-B461-4D02-80E7-85FBAC493EAB}"/>
    <dgm:cxn modelId="{F2325834-5A19-4410-ABE8-E145D96BFE72}" srcId="{1BF433CF-27B0-407A-8927-80778229E3A1}" destId="{293D5713-8B03-4C07-AED3-DBFF92F796B7}" srcOrd="4" destOrd="0" parTransId="{948C5599-24F0-417C-A4CA-6DE1AA2DF011}" sibTransId="{7D9CDCBA-2242-462B-AA84-C0D470892A12}"/>
    <dgm:cxn modelId="{55D24E4D-21F9-40C6-BF96-BAFA0CEDC37D}" type="presOf" srcId="{E755426E-A102-420C-95D1-A7190DBC0FCC}" destId="{DBBE8022-F8F1-4BAF-B1E6-E6CD01C363DF}" srcOrd="0" destOrd="0" presId="urn:microsoft.com/office/officeart/2005/8/layout/vProcess5"/>
    <dgm:cxn modelId="{5D4DD553-080B-47C1-B0E4-748FC8E98C97}" type="presOf" srcId="{85AAB0E6-CFA3-4FC5-B182-937DDC22B5D5}" destId="{F81DA5E2-4A3B-4C72-85AD-BED9324FF29D}" srcOrd="0" destOrd="0" presId="urn:microsoft.com/office/officeart/2005/8/layout/vProcess5"/>
    <dgm:cxn modelId="{62966B80-4A2A-4D1A-A984-85F4E85D330E}" srcId="{1BF433CF-27B0-407A-8927-80778229E3A1}" destId="{E6C4E501-9678-4B4F-9107-4BB9990F5B5D}" srcOrd="2" destOrd="0" parTransId="{1AA347A8-023E-4259-8055-1B7EA7A661D6}" sibTransId="{F29487C1-AB1C-46BB-A1F0-BF46F25A8002}"/>
    <dgm:cxn modelId="{52057A93-7E4D-429C-85F8-108F5232E7B1}" type="presOf" srcId="{E755426E-A102-420C-95D1-A7190DBC0FCC}" destId="{E336E6CA-9AF4-472D-AF34-7AC9047145AA}" srcOrd="1" destOrd="0" presId="urn:microsoft.com/office/officeart/2005/8/layout/vProcess5"/>
    <dgm:cxn modelId="{3C76C0A3-8E66-4977-B574-4F7FCF062BF2}" type="presOf" srcId="{22E4B353-07E6-433C-80F4-93A04E05916E}" destId="{71F558B1-F062-46EC-BA7F-50396F76B680}" srcOrd="0" destOrd="0" presId="urn:microsoft.com/office/officeart/2005/8/layout/vProcess5"/>
    <dgm:cxn modelId="{67D9B6A7-3DF8-460B-867C-F0CC0E1A9851}" type="presOf" srcId="{E6C4E501-9678-4B4F-9107-4BB9990F5B5D}" destId="{467ABAA3-5B7A-4663-A1AA-69ED6224F2E7}" srcOrd="0" destOrd="0" presId="urn:microsoft.com/office/officeart/2005/8/layout/vProcess5"/>
    <dgm:cxn modelId="{CAB038B7-E9DF-49FF-B0D9-BA4A78ED9A58}" srcId="{1BF433CF-27B0-407A-8927-80778229E3A1}" destId="{E755426E-A102-420C-95D1-A7190DBC0FCC}" srcOrd="0" destOrd="0" parTransId="{EB9B452F-9BCE-426E-8268-122F81DB9CBB}" sibTransId="{A6D44701-3C9E-4DEA-B012-DE862FD9CEBB}"/>
    <dgm:cxn modelId="{982D4BBD-BCCA-40E0-BAF4-8FE4433BA71F}" type="presOf" srcId="{A6D44701-3C9E-4DEA-B012-DE862FD9CEBB}" destId="{65746F74-9D84-4E78-906C-E47B39552227}" srcOrd="0" destOrd="0" presId="urn:microsoft.com/office/officeart/2005/8/layout/vProcess5"/>
    <dgm:cxn modelId="{E76123CB-6B4B-4658-B8C7-8B1BEEA46FC0}" type="presOf" srcId="{85AAB0E6-CFA3-4FC5-B182-937DDC22B5D5}" destId="{80E8EFF8-BAD2-4797-948A-1B0B687C558C}" srcOrd="1" destOrd="0" presId="urn:microsoft.com/office/officeart/2005/8/layout/vProcess5"/>
    <dgm:cxn modelId="{5D5A18D2-8CB2-4CF4-802C-76551112A8DE}" type="presOf" srcId="{E6C4E501-9678-4B4F-9107-4BB9990F5B5D}" destId="{A1FFB402-52DB-4AB1-A0E2-0C58E08BC09A}" srcOrd="1" destOrd="0" presId="urn:microsoft.com/office/officeart/2005/8/layout/vProcess5"/>
    <dgm:cxn modelId="{980AECE1-4D88-487C-B061-FC071ED0122A}" type="presOf" srcId="{86296722-9CA8-4F59-A366-6E9F1EAC86C0}" destId="{D9ECE554-2F60-4734-8480-F2E4F6A375D1}" srcOrd="0" destOrd="0" presId="urn:microsoft.com/office/officeart/2005/8/layout/vProcess5"/>
    <dgm:cxn modelId="{6E686D71-10F4-43D9-AB8E-290008760A08}" type="presParOf" srcId="{A5CC6735-30B0-4786-91FB-0658E91E33D9}" destId="{8FC93025-C5C6-4E34-8EA7-A4CD3479F1BF}" srcOrd="0" destOrd="0" presId="urn:microsoft.com/office/officeart/2005/8/layout/vProcess5"/>
    <dgm:cxn modelId="{8792BB59-AB7E-40FA-A3F8-738018E68C3F}" type="presParOf" srcId="{A5CC6735-30B0-4786-91FB-0658E91E33D9}" destId="{DBBE8022-F8F1-4BAF-B1E6-E6CD01C363DF}" srcOrd="1" destOrd="0" presId="urn:microsoft.com/office/officeart/2005/8/layout/vProcess5"/>
    <dgm:cxn modelId="{5E7D807E-57A0-4E58-A2F2-B376205322F7}" type="presParOf" srcId="{A5CC6735-30B0-4786-91FB-0658E91E33D9}" destId="{F81DA5E2-4A3B-4C72-85AD-BED9324FF29D}" srcOrd="2" destOrd="0" presId="urn:microsoft.com/office/officeart/2005/8/layout/vProcess5"/>
    <dgm:cxn modelId="{5193F450-EA68-414C-B4A5-707C036754DE}" type="presParOf" srcId="{A5CC6735-30B0-4786-91FB-0658E91E33D9}" destId="{467ABAA3-5B7A-4663-A1AA-69ED6224F2E7}" srcOrd="3" destOrd="0" presId="urn:microsoft.com/office/officeart/2005/8/layout/vProcess5"/>
    <dgm:cxn modelId="{B726F92B-030A-492E-A487-8EF846013534}" type="presParOf" srcId="{A5CC6735-30B0-4786-91FB-0658E91E33D9}" destId="{71F558B1-F062-46EC-BA7F-50396F76B680}" srcOrd="4" destOrd="0" presId="urn:microsoft.com/office/officeart/2005/8/layout/vProcess5"/>
    <dgm:cxn modelId="{A4E67924-FEA8-4795-870C-B5727D4F7903}" type="presParOf" srcId="{A5CC6735-30B0-4786-91FB-0658E91E33D9}" destId="{CD436E2D-0BB0-4120-978E-D85A46FE6FC3}" srcOrd="5" destOrd="0" presId="urn:microsoft.com/office/officeart/2005/8/layout/vProcess5"/>
    <dgm:cxn modelId="{E667BA38-813E-4342-9702-C5D8F14FE6D9}" type="presParOf" srcId="{A5CC6735-30B0-4786-91FB-0658E91E33D9}" destId="{65746F74-9D84-4E78-906C-E47B39552227}" srcOrd="6" destOrd="0" presId="urn:microsoft.com/office/officeart/2005/8/layout/vProcess5"/>
    <dgm:cxn modelId="{BF693075-5789-476C-B1C1-9BCC945A772A}" type="presParOf" srcId="{A5CC6735-30B0-4786-91FB-0658E91E33D9}" destId="{39F57B9E-131B-4F28-B171-C14B5FC85FBC}" srcOrd="7" destOrd="0" presId="urn:microsoft.com/office/officeart/2005/8/layout/vProcess5"/>
    <dgm:cxn modelId="{DC50245A-E377-46F5-8293-C0E34684ADB9}" type="presParOf" srcId="{A5CC6735-30B0-4786-91FB-0658E91E33D9}" destId="{E60EC711-BF6E-4D09-B5A2-38B6D18E8109}" srcOrd="8" destOrd="0" presId="urn:microsoft.com/office/officeart/2005/8/layout/vProcess5"/>
    <dgm:cxn modelId="{B8AB0D7D-8702-4C57-B81E-1E910DC7DC8B}" type="presParOf" srcId="{A5CC6735-30B0-4786-91FB-0658E91E33D9}" destId="{D9ECE554-2F60-4734-8480-F2E4F6A375D1}" srcOrd="9" destOrd="0" presId="urn:microsoft.com/office/officeart/2005/8/layout/vProcess5"/>
    <dgm:cxn modelId="{C115A92E-826E-4A1A-AE97-780EEAABC095}" type="presParOf" srcId="{A5CC6735-30B0-4786-91FB-0658E91E33D9}" destId="{E336E6CA-9AF4-472D-AF34-7AC9047145AA}" srcOrd="10" destOrd="0" presId="urn:microsoft.com/office/officeart/2005/8/layout/vProcess5"/>
    <dgm:cxn modelId="{0FE7F2D6-ED5B-44CF-AD67-E307B2EC5F93}" type="presParOf" srcId="{A5CC6735-30B0-4786-91FB-0658E91E33D9}" destId="{80E8EFF8-BAD2-4797-948A-1B0B687C558C}" srcOrd="11" destOrd="0" presId="urn:microsoft.com/office/officeart/2005/8/layout/vProcess5"/>
    <dgm:cxn modelId="{C340FE04-97AF-46CD-9D48-490404BB3F0B}" type="presParOf" srcId="{A5CC6735-30B0-4786-91FB-0658E91E33D9}" destId="{A1FFB402-52DB-4AB1-A0E2-0C58E08BC09A}" srcOrd="12" destOrd="0" presId="urn:microsoft.com/office/officeart/2005/8/layout/vProcess5"/>
    <dgm:cxn modelId="{A0672EF2-14F8-4EB0-BC11-A1F907131777}" type="presParOf" srcId="{A5CC6735-30B0-4786-91FB-0658E91E33D9}" destId="{C3791EC5-0593-4716-B560-4488600206D4}" srcOrd="13" destOrd="0" presId="urn:microsoft.com/office/officeart/2005/8/layout/vProcess5"/>
    <dgm:cxn modelId="{A9618A1C-21B2-4AC0-B61A-281E5444EF9B}" type="presParOf" srcId="{A5CC6735-30B0-4786-91FB-0658E91E33D9}" destId="{88C6CBD1-0790-487C-9302-0A02823850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F433CF-27B0-407A-8927-80778229E3A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55426E-A102-420C-95D1-A7190DBC0FCC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9B452F-9BCE-426E-8268-122F81DB9CBB}" type="parTrans" cxnId="{CAB038B7-E9DF-49FF-B0D9-BA4A78ED9A5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D44701-3C9E-4DEA-B012-DE862FD9CEBB}" type="sibTrans" cxnId="{CAB038B7-E9DF-49FF-B0D9-BA4A78ED9A5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AAB0E6-CFA3-4FC5-B182-937DDC22B5D5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0E20D6-11AB-4BF6-8175-32CDAE95C946}" type="parTrans" cxnId="{3FB4D633-0470-4B83-82F8-CF395D9246A6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40F811-B461-4D02-80E7-85FBAC493EAB}" type="sibTrans" cxnId="{3FB4D633-0470-4B83-82F8-CF395D9246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C4E501-9678-4B4F-9107-4BB9990F5B5D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A347A8-023E-4259-8055-1B7EA7A661D6}" type="parTrans" cxnId="{62966B80-4A2A-4D1A-A984-85F4E85D330E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9487C1-AB1C-46BB-A1F0-BF46F25A8002}" type="sibTrans" cxnId="{62966B80-4A2A-4D1A-A984-85F4E85D33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99007A-8829-4244-BF97-F27A774F6E1B}">
      <dgm:prSet phldrT="[Texto]"/>
      <dgm:spPr/>
      <dgm:t>
        <a:bodyPr/>
        <a:lstStyle/>
        <a:p>
          <a:endParaRPr lang="es-EC"/>
        </a:p>
      </dgm:t>
    </dgm:pt>
    <dgm:pt modelId="{8F491854-ACF4-491B-A4E6-A1CC210319DD}" type="par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094B62-507F-4A15-9E1E-820B706EDEC2}" type="sib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E4B353-07E6-433C-80F4-93A04E05916E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1EA96A-DED4-4B35-9A3B-E42C1858A3EC}" type="parTrans" cxnId="{9D24B021-F0E3-4046-8EF1-B34F0F4C817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296722-9CA8-4F59-A366-6E9F1EAC86C0}" type="sibTrans" cxnId="{9D24B021-F0E3-4046-8EF1-B34F0F4C81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7213CF-F7BB-4827-82A7-5E20F63DECF2}">
      <dgm:prSet phldrT="[Texto]"/>
      <dgm:spPr/>
      <dgm:t>
        <a:bodyPr/>
        <a:lstStyle/>
        <a:p>
          <a:endParaRPr lang="es-EC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733710-78EC-4B1C-8E79-D686B082A4D2}" type="par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D08FC5-B721-42B2-BE52-BFAF0A87AE10}" type="sib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3D5713-8B03-4C07-AED3-DBFF92F796B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8C5599-24F0-417C-A4CA-6DE1AA2DF011}" type="par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9CDCBA-2242-462B-AA84-C0D470892A12}" type="sib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CC6735-30B0-4786-91FB-0658E91E33D9}" type="pres">
      <dgm:prSet presAssocID="{1BF433CF-27B0-407A-8927-80778229E3A1}" presName="outerComposite" presStyleCnt="0">
        <dgm:presLayoutVars>
          <dgm:chMax val="5"/>
          <dgm:dir/>
          <dgm:resizeHandles val="exact"/>
        </dgm:presLayoutVars>
      </dgm:prSet>
      <dgm:spPr/>
    </dgm:pt>
    <dgm:pt modelId="{8FC93025-C5C6-4E34-8EA7-A4CD3479F1BF}" type="pres">
      <dgm:prSet presAssocID="{1BF433CF-27B0-407A-8927-80778229E3A1}" presName="dummyMaxCanvas" presStyleCnt="0">
        <dgm:presLayoutVars/>
      </dgm:prSet>
      <dgm:spPr/>
    </dgm:pt>
    <dgm:pt modelId="{DBBE8022-F8F1-4BAF-B1E6-E6CD01C363DF}" type="pres">
      <dgm:prSet presAssocID="{1BF433CF-27B0-407A-8927-80778229E3A1}" presName="FiveNodes_1" presStyleLbl="node1" presStyleIdx="0" presStyleCnt="5">
        <dgm:presLayoutVars>
          <dgm:bulletEnabled val="1"/>
        </dgm:presLayoutVars>
      </dgm:prSet>
      <dgm:spPr/>
    </dgm:pt>
    <dgm:pt modelId="{F81DA5E2-4A3B-4C72-85AD-BED9324FF29D}" type="pres">
      <dgm:prSet presAssocID="{1BF433CF-27B0-407A-8927-80778229E3A1}" presName="FiveNodes_2" presStyleLbl="node1" presStyleIdx="1" presStyleCnt="5">
        <dgm:presLayoutVars>
          <dgm:bulletEnabled val="1"/>
        </dgm:presLayoutVars>
      </dgm:prSet>
      <dgm:spPr/>
    </dgm:pt>
    <dgm:pt modelId="{467ABAA3-5B7A-4663-A1AA-69ED6224F2E7}" type="pres">
      <dgm:prSet presAssocID="{1BF433CF-27B0-407A-8927-80778229E3A1}" presName="FiveNodes_3" presStyleLbl="node1" presStyleIdx="2" presStyleCnt="5">
        <dgm:presLayoutVars>
          <dgm:bulletEnabled val="1"/>
        </dgm:presLayoutVars>
      </dgm:prSet>
      <dgm:spPr/>
    </dgm:pt>
    <dgm:pt modelId="{71F558B1-F062-46EC-BA7F-50396F76B680}" type="pres">
      <dgm:prSet presAssocID="{1BF433CF-27B0-407A-8927-80778229E3A1}" presName="FiveNodes_4" presStyleLbl="node1" presStyleIdx="3" presStyleCnt="5">
        <dgm:presLayoutVars>
          <dgm:bulletEnabled val="1"/>
        </dgm:presLayoutVars>
      </dgm:prSet>
      <dgm:spPr/>
    </dgm:pt>
    <dgm:pt modelId="{CD436E2D-0BB0-4120-978E-D85A46FE6FC3}" type="pres">
      <dgm:prSet presAssocID="{1BF433CF-27B0-407A-8927-80778229E3A1}" presName="FiveNodes_5" presStyleLbl="node1" presStyleIdx="4" presStyleCnt="5">
        <dgm:presLayoutVars>
          <dgm:bulletEnabled val="1"/>
        </dgm:presLayoutVars>
      </dgm:prSet>
      <dgm:spPr/>
    </dgm:pt>
    <dgm:pt modelId="{65746F74-9D84-4E78-906C-E47B39552227}" type="pres">
      <dgm:prSet presAssocID="{1BF433CF-27B0-407A-8927-80778229E3A1}" presName="FiveConn_1-2" presStyleLbl="fgAccFollowNode1" presStyleIdx="0" presStyleCnt="4">
        <dgm:presLayoutVars>
          <dgm:bulletEnabled val="1"/>
        </dgm:presLayoutVars>
      </dgm:prSet>
      <dgm:spPr/>
    </dgm:pt>
    <dgm:pt modelId="{39F57B9E-131B-4F28-B171-C14B5FC85FBC}" type="pres">
      <dgm:prSet presAssocID="{1BF433CF-27B0-407A-8927-80778229E3A1}" presName="FiveConn_2-3" presStyleLbl="fgAccFollowNode1" presStyleIdx="1" presStyleCnt="4">
        <dgm:presLayoutVars>
          <dgm:bulletEnabled val="1"/>
        </dgm:presLayoutVars>
      </dgm:prSet>
      <dgm:spPr/>
    </dgm:pt>
    <dgm:pt modelId="{E60EC711-BF6E-4D09-B5A2-38B6D18E8109}" type="pres">
      <dgm:prSet presAssocID="{1BF433CF-27B0-407A-8927-80778229E3A1}" presName="FiveConn_3-4" presStyleLbl="fgAccFollowNode1" presStyleIdx="2" presStyleCnt="4">
        <dgm:presLayoutVars>
          <dgm:bulletEnabled val="1"/>
        </dgm:presLayoutVars>
      </dgm:prSet>
      <dgm:spPr/>
    </dgm:pt>
    <dgm:pt modelId="{D9ECE554-2F60-4734-8480-F2E4F6A375D1}" type="pres">
      <dgm:prSet presAssocID="{1BF433CF-27B0-407A-8927-80778229E3A1}" presName="FiveConn_4-5" presStyleLbl="fgAccFollowNode1" presStyleIdx="3" presStyleCnt="4">
        <dgm:presLayoutVars>
          <dgm:bulletEnabled val="1"/>
        </dgm:presLayoutVars>
      </dgm:prSet>
      <dgm:spPr/>
    </dgm:pt>
    <dgm:pt modelId="{E336E6CA-9AF4-472D-AF34-7AC9047145AA}" type="pres">
      <dgm:prSet presAssocID="{1BF433CF-27B0-407A-8927-80778229E3A1}" presName="FiveNodes_1_text" presStyleLbl="node1" presStyleIdx="4" presStyleCnt="5">
        <dgm:presLayoutVars>
          <dgm:bulletEnabled val="1"/>
        </dgm:presLayoutVars>
      </dgm:prSet>
      <dgm:spPr/>
    </dgm:pt>
    <dgm:pt modelId="{80E8EFF8-BAD2-4797-948A-1B0B687C558C}" type="pres">
      <dgm:prSet presAssocID="{1BF433CF-27B0-407A-8927-80778229E3A1}" presName="FiveNodes_2_text" presStyleLbl="node1" presStyleIdx="4" presStyleCnt="5">
        <dgm:presLayoutVars>
          <dgm:bulletEnabled val="1"/>
        </dgm:presLayoutVars>
      </dgm:prSet>
      <dgm:spPr/>
    </dgm:pt>
    <dgm:pt modelId="{A1FFB402-52DB-4AB1-A0E2-0C58E08BC09A}" type="pres">
      <dgm:prSet presAssocID="{1BF433CF-27B0-407A-8927-80778229E3A1}" presName="FiveNodes_3_text" presStyleLbl="node1" presStyleIdx="4" presStyleCnt="5">
        <dgm:presLayoutVars>
          <dgm:bulletEnabled val="1"/>
        </dgm:presLayoutVars>
      </dgm:prSet>
      <dgm:spPr/>
    </dgm:pt>
    <dgm:pt modelId="{C3791EC5-0593-4716-B560-4488600206D4}" type="pres">
      <dgm:prSet presAssocID="{1BF433CF-27B0-407A-8927-80778229E3A1}" presName="FiveNodes_4_text" presStyleLbl="node1" presStyleIdx="4" presStyleCnt="5">
        <dgm:presLayoutVars>
          <dgm:bulletEnabled val="1"/>
        </dgm:presLayoutVars>
      </dgm:prSet>
      <dgm:spPr/>
    </dgm:pt>
    <dgm:pt modelId="{88C6CBD1-0790-487C-9302-0A028238509B}" type="pres">
      <dgm:prSet presAssocID="{1BF433CF-27B0-407A-8927-80778229E3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BC3509-0862-4126-A1D4-2505904862AC}" type="presOf" srcId="{293D5713-8B03-4C07-AED3-DBFF92F796B7}" destId="{88C6CBD1-0790-487C-9302-0A028238509B}" srcOrd="1" destOrd="0" presId="urn:microsoft.com/office/officeart/2005/8/layout/vProcess5"/>
    <dgm:cxn modelId="{2145AF0D-EDF5-4AD0-A4AC-940AEB3D1A15}" type="presOf" srcId="{F29487C1-AB1C-46BB-A1F0-BF46F25A8002}" destId="{E60EC711-BF6E-4D09-B5A2-38B6D18E8109}" srcOrd="0" destOrd="0" presId="urn:microsoft.com/office/officeart/2005/8/layout/vProcess5"/>
    <dgm:cxn modelId="{A5E7EA0D-B0C7-4D09-85FA-8FE714ED62D4}" type="presOf" srcId="{7140F811-B461-4D02-80E7-85FBAC493EAB}" destId="{39F57B9E-131B-4F28-B171-C14B5FC85FBC}" srcOrd="0" destOrd="0" presId="urn:microsoft.com/office/officeart/2005/8/layout/vProcess5"/>
    <dgm:cxn modelId="{9A0B9912-96D9-4070-85EE-FBF0624181AF}" srcId="{1BF433CF-27B0-407A-8927-80778229E3A1}" destId="{537213CF-F7BB-4827-82A7-5E20F63DECF2}" srcOrd="6" destOrd="0" parTransId="{DF733710-78EC-4B1C-8E79-D686B082A4D2}" sibTransId="{35D08FC5-B721-42B2-BE52-BFAF0A87AE10}"/>
    <dgm:cxn modelId="{E6763C13-B5CE-4452-98B7-4FF7B4323C3D}" type="presOf" srcId="{293D5713-8B03-4C07-AED3-DBFF92F796B7}" destId="{CD436E2D-0BB0-4120-978E-D85A46FE6FC3}" srcOrd="0" destOrd="0" presId="urn:microsoft.com/office/officeart/2005/8/layout/vProcess5"/>
    <dgm:cxn modelId="{9F023020-CF86-4799-A8F0-A524DFC8B6DC}" srcId="{1BF433CF-27B0-407A-8927-80778229E3A1}" destId="{6199007A-8829-4244-BF97-F27A774F6E1B}" srcOrd="5" destOrd="0" parTransId="{8F491854-ACF4-491B-A4E6-A1CC210319DD}" sibTransId="{B4094B62-507F-4A15-9E1E-820B706EDEC2}"/>
    <dgm:cxn modelId="{9D24B021-F0E3-4046-8EF1-B34F0F4C8178}" srcId="{1BF433CF-27B0-407A-8927-80778229E3A1}" destId="{22E4B353-07E6-433C-80F4-93A04E05916E}" srcOrd="3" destOrd="0" parTransId="{F91EA96A-DED4-4B35-9A3B-E42C1858A3EC}" sibTransId="{86296722-9CA8-4F59-A366-6E9F1EAC86C0}"/>
    <dgm:cxn modelId="{A739ED2D-8C05-4147-865A-92831492A6F5}" type="presOf" srcId="{22E4B353-07E6-433C-80F4-93A04E05916E}" destId="{C3791EC5-0593-4716-B560-4488600206D4}" srcOrd="1" destOrd="0" presId="urn:microsoft.com/office/officeart/2005/8/layout/vProcess5"/>
    <dgm:cxn modelId="{DC572A31-D2E3-4646-9AF5-BC7F34ADA1F9}" type="presOf" srcId="{1BF433CF-27B0-407A-8927-80778229E3A1}" destId="{A5CC6735-30B0-4786-91FB-0658E91E33D9}" srcOrd="0" destOrd="0" presId="urn:microsoft.com/office/officeart/2005/8/layout/vProcess5"/>
    <dgm:cxn modelId="{3FB4D633-0470-4B83-82F8-CF395D9246A6}" srcId="{1BF433CF-27B0-407A-8927-80778229E3A1}" destId="{85AAB0E6-CFA3-4FC5-B182-937DDC22B5D5}" srcOrd="1" destOrd="0" parTransId="{3C0E20D6-11AB-4BF6-8175-32CDAE95C946}" sibTransId="{7140F811-B461-4D02-80E7-85FBAC493EAB}"/>
    <dgm:cxn modelId="{F2325834-5A19-4410-ABE8-E145D96BFE72}" srcId="{1BF433CF-27B0-407A-8927-80778229E3A1}" destId="{293D5713-8B03-4C07-AED3-DBFF92F796B7}" srcOrd="4" destOrd="0" parTransId="{948C5599-24F0-417C-A4CA-6DE1AA2DF011}" sibTransId="{7D9CDCBA-2242-462B-AA84-C0D470892A12}"/>
    <dgm:cxn modelId="{55D24E4D-21F9-40C6-BF96-BAFA0CEDC37D}" type="presOf" srcId="{E755426E-A102-420C-95D1-A7190DBC0FCC}" destId="{DBBE8022-F8F1-4BAF-B1E6-E6CD01C363DF}" srcOrd="0" destOrd="0" presId="urn:microsoft.com/office/officeart/2005/8/layout/vProcess5"/>
    <dgm:cxn modelId="{5D4DD553-080B-47C1-B0E4-748FC8E98C97}" type="presOf" srcId="{85AAB0E6-CFA3-4FC5-B182-937DDC22B5D5}" destId="{F81DA5E2-4A3B-4C72-85AD-BED9324FF29D}" srcOrd="0" destOrd="0" presId="urn:microsoft.com/office/officeart/2005/8/layout/vProcess5"/>
    <dgm:cxn modelId="{62966B80-4A2A-4D1A-A984-85F4E85D330E}" srcId="{1BF433CF-27B0-407A-8927-80778229E3A1}" destId="{E6C4E501-9678-4B4F-9107-4BB9990F5B5D}" srcOrd="2" destOrd="0" parTransId="{1AA347A8-023E-4259-8055-1B7EA7A661D6}" sibTransId="{F29487C1-AB1C-46BB-A1F0-BF46F25A8002}"/>
    <dgm:cxn modelId="{52057A93-7E4D-429C-85F8-108F5232E7B1}" type="presOf" srcId="{E755426E-A102-420C-95D1-A7190DBC0FCC}" destId="{E336E6CA-9AF4-472D-AF34-7AC9047145AA}" srcOrd="1" destOrd="0" presId="urn:microsoft.com/office/officeart/2005/8/layout/vProcess5"/>
    <dgm:cxn modelId="{3C76C0A3-8E66-4977-B574-4F7FCF062BF2}" type="presOf" srcId="{22E4B353-07E6-433C-80F4-93A04E05916E}" destId="{71F558B1-F062-46EC-BA7F-50396F76B680}" srcOrd="0" destOrd="0" presId="urn:microsoft.com/office/officeart/2005/8/layout/vProcess5"/>
    <dgm:cxn modelId="{67D9B6A7-3DF8-460B-867C-F0CC0E1A9851}" type="presOf" srcId="{E6C4E501-9678-4B4F-9107-4BB9990F5B5D}" destId="{467ABAA3-5B7A-4663-A1AA-69ED6224F2E7}" srcOrd="0" destOrd="0" presId="urn:microsoft.com/office/officeart/2005/8/layout/vProcess5"/>
    <dgm:cxn modelId="{CAB038B7-E9DF-49FF-B0D9-BA4A78ED9A58}" srcId="{1BF433CF-27B0-407A-8927-80778229E3A1}" destId="{E755426E-A102-420C-95D1-A7190DBC0FCC}" srcOrd="0" destOrd="0" parTransId="{EB9B452F-9BCE-426E-8268-122F81DB9CBB}" sibTransId="{A6D44701-3C9E-4DEA-B012-DE862FD9CEBB}"/>
    <dgm:cxn modelId="{982D4BBD-BCCA-40E0-BAF4-8FE4433BA71F}" type="presOf" srcId="{A6D44701-3C9E-4DEA-B012-DE862FD9CEBB}" destId="{65746F74-9D84-4E78-906C-E47B39552227}" srcOrd="0" destOrd="0" presId="urn:microsoft.com/office/officeart/2005/8/layout/vProcess5"/>
    <dgm:cxn modelId="{E76123CB-6B4B-4658-B8C7-8B1BEEA46FC0}" type="presOf" srcId="{85AAB0E6-CFA3-4FC5-B182-937DDC22B5D5}" destId="{80E8EFF8-BAD2-4797-948A-1B0B687C558C}" srcOrd="1" destOrd="0" presId="urn:microsoft.com/office/officeart/2005/8/layout/vProcess5"/>
    <dgm:cxn modelId="{5D5A18D2-8CB2-4CF4-802C-76551112A8DE}" type="presOf" srcId="{E6C4E501-9678-4B4F-9107-4BB9990F5B5D}" destId="{A1FFB402-52DB-4AB1-A0E2-0C58E08BC09A}" srcOrd="1" destOrd="0" presId="urn:microsoft.com/office/officeart/2005/8/layout/vProcess5"/>
    <dgm:cxn modelId="{980AECE1-4D88-487C-B061-FC071ED0122A}" type="presOf" srcId="{86296722-9CA8-4F59-A366-6E9F1EAC86C0}" destId="{D9ECE554-2F60-4734-8480-F2E4F6A375D1}" srcOrd="0" destOrd="0" presId="urn:microsoft.com/office/officeart/2005/8/layout/vProcess5"/>
    <dgm:cxn modelId="{6E686D71-10F4-43D9-AB8E-290008760A08}" type="presParOf" srcId="{A5CC6735-30B0-4786-91FB-0658E91E33D9}" destId="{8FC93025-C5C6-4E34-8EA7-A4CD3479F1BF}" srcOrd="0" destOrd="0" presId="urn:microsoft.com/office/officeart/2005/8/layout/vProcess5"/>
    <dgm:cxn modelId="{8792BB59-AB7E-40FA-A3F8-738018E68C3F}" type="presParOf" srcId="{A5CC6735-30B0-4786-91FB-0658E91E33D9}" destId="{DBBE8022-F8F1-4BAF-B1E6-E6CD01C363DF}" srcOrd="1" destOrd="0" presId="urn:microsoft.com/office/officeart/2005/8/layout/vProcess5"/>
    <dgm:cxn modelId="{5E7D807E-57A0-4E58-A2F2-B376205322F7}" type="presParOf" srcId="{A5CC6735-30B0-4786-91FB-0658E91E33D9}" destId="{F81DA5E2-4A3B-4C72-85AD-BED9324FF29D}" srcOrd="2" destOrd="0" presId="urn:microsoft.com/office/officeart/2005/8/layout/vProcess5"/>
    <dgm:cxn modelId="{5193F450-EA68-414C-B4A5-707C036754DE}" type="presParOf" srcId="{A5CC6735-30B0-4786-91FB-0658E91E33D9}" destId="{467ABAA3-5B7A-4663-A1AA-69ED6224F2E7}" srcOrd="3" destOrd="0" presId="urn:microsoft.com/office/officeart/2005/8/layout/vProcess5"/>
    <dgm:cxn modelId="{B726F92B-030A-492E-A487-8EF846013534}" type="presParOf" srcId="{A5CC6735-30B0-4786-91FB-0658E91E33D9}" destId="{71F558B1-F062-46EC-BA7F-50396F76B680}" srcOrd="4" destOrd="0" presId="urn:microsoft.com/office/officeart/2005/8/layout/vProcess5"/>
    <dgm:cxn modelId="{A4E67924-FEA8-4795-870C-B5727D4F7903}" type="presParOf" srcId="{A5CC6735-30B0-4786-91FB-0658E91E33D9}" destId="{CD436E2D-0BB0-4120-978E-D85A46FE6FC3}" srcOrd="5" destOrd="0" presId="urn:microsoft.com/office/officeart/2005/8/layout/vProcess5"/>
    <dgm:cxn modelId="{E667BA38-813E-4342-9702-C5D8F14FE6D9}" type="presParOf" srcId="{A5CC6735-30B0-4786-91FB-0658E91E33D9}" destId="{65746F74-9D84-4E78-906C-E47B39552227}" srcOrd="6" destOrd="0" presId="urn:microsoft.com/office/officeart/2005/8/layout/vProcess5"/>
    <dgm:cxn modelId="{BF693075-5789-476C-B1C1-9BCC945A772A}" type="presParOf" srcId="{A5CC6735-30B0-4786-91FB-0658E91E33D9}" destId="{39F57B9E-131B-4F28-B171-C14B5FC85FBC}" srcOrd="7" destOrd="0" presId="urn:microsoft.com/office/officeart/2005/8/layout/vProcess5"/>
    <dgm:cxn modelId="{DC50245A-E377-46F5-8293-C0E34684ADB9}" type="presParOf" srcId="{A5CC6735-30B0-4786-91FB-0658E91E33D9}" destId="{E60EC711-BF6E-4D09-B5A2-38B6D18E8109}" srcOrd="8" destOrd="0" presId="urn:microsoft.com/office/officeart/2005/8/layout/vProcess5"/>
    <dgm:cxn modelId="{B8AB0D7D-8702-4C57-B81E-1E910DC7DC8B}" type="presParOf" srcId="{A5CC6735-30B0-4786-91FB-0658E91E33D9}" destId="{D9ECE554-2F60-4734-8480-F2E4F6A375D1}" srcOrd="9" destOrd="0" presId="urn:microsoft.com/office/officeart/2005/8/layout/vProcess5"/>
    <dgm:cxn modelId="{C115A92E-826E-4A1A-AE97-780EEAABC095}" type="presParOf" srcId="{A5CC6735-30B0-4786-91FB-0658E91E33D9}" destId="{E336E6CA-9AF4-472D-AF34-7AC9047145AA}" srcOrd="10" destOrd="0" presId="urn:microsoft.com/office/officeart/2005/8/layout/vProcess5"/>
    <dgm:cxn modelId="{0FE7F2D6-ED5B-44CF-AD67-E307B2EC5F93}" type="presParOf" srcId="{A5CC6735-30B0-4786-91FB-0658E91E33D9}" destId="{80E8EFF8-BAD2-4797-948A-1B0B687C558C}" srcOrd="11" destOrd="0" presId="urn:microsoft.com/office/officeart/2005/8/layout/vProcess5"/>
    <dgm:cxn modelId="{C340FE04-97AF-46CD-9D48-490404BB3F0B}" type="presParOf" srcId="{A5CC6735-30B0-4786-91FB-0658E91E33D9}" destId="{A1FFB402-52DB-4AB1-A0E2-0C58E08BC09A}" srcOrd="12" destOrd="0" presId="urn:microsoft.com/office/officeart/2005/8/layout/vProcess5"/>
    <dgm:cxn modelId="{A0672EF2-14F8-4EB0-BC11-A1F907131777}" type="presParOf" srcId="{A5CC6735-30B0-4786-91FB-0658E91E33D9}" destId="{C3791EC5-0593-4716-B560-4488600206D4}" srcOrd="13" destOrd="0" presId="urn:microsoft.com/office/officeart/2005/8/layout/vProcess5"/>
    <dgm:cxn modelId="{A9618A1C-21B2-4AC0-B61A-281E5444EF9B}" type="presParOf" srcId="{A5CC6735-30B0-4786-91FB-0658E91E33D9}" destId="{88C6CBD1-0790-487C-9302-0A02823850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19850-6F9A-4C99-A204-C83A4A1E1E48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D462EED-E4A6-4A3D-80AD-F2F52B8D4F7C}">
      <dgm:prSet phldrT="[Texto]" custT="1"/>
      <dgm:spPr/>
      <dgm:t>
        <a:bodyPr/>
        <a:lstStyle/>
        <a:p>
          <a:r>
            <a:rPr lang="es-EC" sz="1600" dirty="0">
              <a:latin typeface="Cambria" panose="02040503050406030204" pitchFamily="18" charset="0"/>
              <a:ea typeface="Cambria" panose="02040503050406030204" pitchFamily="18" charset="0"/>
            </a:rPr>
            <a:t>Uso contenido multimedia</a:t>
          </a:r>
        </a:p>
      </dgm:t>
    </dgm:pt>
    <dgm:pt modelId="{086F6286-1024-41C2-8A19-2B104980C755}" type="parTrans" cxnId="{64CE1FDB-FF4F-47AB-BB9C-788B6B8400AD}">
      <dgm:prSet/>
      <dgm:spPr/>
      <dgm:t>
        <a:bodyPr/>
        <a:lstStyle/>
        <a:p>
          <a:endParaRPr lang="es-EC" sz="4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197942-8FAF-4172-AC61-FA0E440AE13B}" type="sibTrans" cxnId="{64CE1FDB-FF4F-47AB-BB9C-788B6B8400AD}">
      <dgm:prSet/>
      <dgm:spPr/>
      <dgm:t>
        <a:bodyPr/>
        <a:lstStyle/>
        <a:p>
          <a:endParaRPr lang="es-EC" sz="4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4C41392-32E2-4D04-84DF-84573D5F3A67}">
      <dgm:prSet phldrT="[Texto]" custT="1"/>
      <dgm:spPr/>
      <dgm:t>
        <a:bodyPr/>
        <a:lstStyle/>
        <a:p>
          <a:r>
            <a:rPr lang="es-EC" sz="1600" dirty="0">
              <a:latin typeface="Cambria" panose="02040503050406030204" pitchFamily="18" charset="0"/>
              <a:ea typeface="Cambria" panose="02040503050406030204" pitchFamily="18" charset="0"/>
            </a:rPr>
            <a:t>Saturación de información</a:t>
          </a:r>
        </a:p>
      </dgm:t>
    </dgm:pt>
    <dgm:pt modelId="{8211E5E5-8E2C-4248-987C-02FA5FC76B02}" type="parTrans" cxnId="{85DE4B6D-B07A-4F15-A49F-3CF92108978C}">
      <dgm:prSet/>
      <dgm:spPr/>
      <dgm:t>
        <a:bodyPr/>
        <a:lstStyle/>
        <a:p>
          <a:endParaRPr lang="es-EC" sz="3200"/>
        </a:p>
      </dgm:t>
    </dgm:pt>
    <dgm:pt modelId="{29D262DC-8228-466A-9276-BCB9DD79D6ED}" type="sibTrans" cxnId="{85DE4B6D-B07A-4F15-A49F-3CF92108978C}">
      <dgm:prSet/>
      <dgm:spPr/>
      <dgm:t>
        <a:bodyPr/>
        <a:lstStyle/>
        <a:p>
          <a:endParaRPr lang="es-EC" sz="3200"/>
        </a:p>
      </dgm:t>
    </dgm:pt>
    <dgm:pt modelId="{EAD7E96E-A355-480B-A1C1-1D07A692FFBF}">
      <dgm:prSet phldrT="[Texto]" custT="1"/>
      <dgm:spPr/>
      <dgm:t>
        <a:bodyPr/>
        <a:lstStyle/>
        <a:p>
          <a:r>
            <a:rPr lang="es-EC" sz="1600" dirty="0">
              <a:latin typeface="Cambria" panose="02040503050406030204" pitchFamily="18" charset="0"/>
              <a:ea typeface="Cambria" panose="02040503050406030204" pitchFamily="18" charset="0"/>
            </a:rPr>
            <a:t>Falta recursos educativos</a:t>
          </a:r>
        </a:p>
      </dgm:t>
    </dgm:pt>
    <dgm:pt modelId="{E3610CD9-F609-47D5-836E-D6823CB72EEF}" type="parTrans" cxnId="{894D2B9A-F380-4B8C-8DB6-2981DC56B5CF}">
      <dgm:prSet/>
      <dgm:spPr/>
      <dgm:t>
        <a:bodyPr/>
        <a:lstStyle/>
        <a:p>
          <a:endParaRPr lang="es-EC" sz="3200"/>
        </a:p>
      </dgm:t>
    </dgm:pt>
    <dgm:pt modelId="{2F3DF187-71D2-467B-AB10-A97508372135}" type="sibTrans" cxnId="{894D2B9A-F380-4B8C-8DB6-2981DC56B5CF}">
      <dgm:prSet/>
      <dgm:spPr/>
      <dgm:t>
        <a:bodyPr/>
        <a:lstStyle/>
        <a:p>
          <a:endParaRPr lang="es-EC" sz="3200"/>
        </a:p>
      </dgm:t>
    </dgm:pt>
    <dgm:pt modelId="{3813DAAB-BCD7-4A21-A466-A1B2433FD817}" type="pres">
      <dgm:prSet presAssocID="{18119850-6F9A-4C99-A204-C83A4A1E1E4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601CB40-C038-4BC6-BAC7-5AEF0B3BD29B}" type="pres">
      <dgm:prSet presAssocID="{4D462EED-E4A6-4A3D-80AD-F2F52B8D4F7C}" presName="Accent1" presStyleCnt="0"/>
      <dgm:spPr/>
    </dgm:pt>
    <dgm:pt modelId="{1457E377-DF7E-4A73-B891-E80C5AFD03A0}" type="pres">
      <dgm:prSet presAssocID="{4D462EED-E4A6-4A3D-80AD-F2F52B8D4F7C}" presName="Accent" presStyleLbl="node1" presStyleIdx="0" presStyleCnt="3"/>
      <dgm:spPr>
        <a:solidFill>
          <a:srgbClr val="336600"/>
        </a:solidFill>
      </dgm:spPr>
    </dgm:pt>
    <dgm:pt modelId="{7BD25F29-2341-4AD6-971B-A49036AB5B2C}" type="pres">
      <dgm:prSet presAssocID="{4D462EED-E4A6-4A3D-80AD-F2F52B8D4F7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1F4B50D-D204-47D4-B71B-C37B187032DB}" type="pres">
      <dgm:prSet presAssocID="{C4C41392-32E2-4D04-84DF-84573D5F3A67}" presName="Accent2" presStyleCnt="0"/>
      <dgm:spPr/>
    </dgm:pt>
    <dgm:pt modelId="{D41DE633-F7B7-4BDF-9106-71E9261478AD}" type="pres">
      <dgm:prSet presAssocID="{C4C41392-32E2-4D04-84DF-84573D5F3A67}" presName="Accent" presStyleLbl="node1" presStyleIdx="1" presStyleCnt="3"/>
      <dgm:spPr/>
    </dgm:pt>
    <dgm:pt modelId="{8EDB0701-5CA6-439B-8563-DA2FF4572C55}" type="pres">
      <dgm:prSet presAssocID="{C4C41392-32E2-4D04-84DF-84573D5F3A6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47B3E66-A7CF-4963-9408-6583813A377E}" type="pres">
      <dgm:prSet presAssocID="{EAD7E96E-A355-480B-A1C1-1D07A692FFBF}" presName="Accent3" presStyleCnt="0"/>
      <dgm:spPr/>
    </dgm:pt>
    <dgm:pt modelId="{4E4C4F11-A59A-4C56-B56C-E2C7176BF5BB}" type="pres">
      <dgm:prSet presAssocID="{EAD7E96E-A355-480B-A1C1-1D07A692FFBF}" presName="Accent" presStyleLbl="node1" presStyleIdx="2" presStyleCnt="3"/>
      <dgm:spPr/>
    </dgm:pt>
    <dgm:pt modelId="{22B6F298-3774-42BD-BF63-A4160BC39FBA}" type="pres">
      <dgm:prSet presAssocID="{EAD7E96E-A355-480B-A1C1-1D07A692FFB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E201113-28F8-4412-AE87-39D7576B0B67}" type="presOf" srcId="{4D462EED-E4A6-4A3D-80AD-F2F52B8D4F7C}" destId="{7BD25F29-2341-4AD6-971B-A49036AB5B2C}" srcOrd="0" destOrd="0" presId="urn:microsoft.com/office/officeart/2009/layout/CircleArrowProcess"/>
    <dgm:cxn modelId="{E6433E69-1BD9-49DB-BA16-A105656C9554}" type="presOf" srcId="{EAD7E96E-A355-480B-A1C1-1D07A692FFBF}" destId="{22B6F298-3774-42BD-BF63-A4160BC39FBA}" srcOrd="0" destOrd="0" presId="urn:microsoft.com/office/officeart/2009/layout/CircleArrowProcess"/>
    <dgm:cxn modelId="{85DE4B6D-B07A-4F15-A49F-3CF92108978C}" srcId="{18119850-6F9A-4C99-A204-C83A4A1E1E48}" destId="{C4C41392-32E2-4D04-84DF-84573D5F3A67}" srcOrd="1" destOrd="0" parTransId="{8211E5E5-8E2C-4248-987C-02FA5FC76B02}" sibTransId="{29D262DC-8228-466A-9276-BCB9DD79D6ED}"/>
    <dgm:cxn modelId="{23A2FA6F-167C-4E6E-8383-BC9149E2A66D}" type="presOf" srcId="{18119850-6F9A-4C99-A204-C83A4A1E1E48}" destId="{3813DAAB-BCD7-4A21-A466-A1B2433FD817}" srcOrd="0" destOrd="0" presId="urn:microsoft.com/office/officeart/2009/layout/CircleArrowProcess"/>
    <dgm:cxn modelId="{894D2B9A-F380-4B8C-8DB6-2981DC56B5CF}" srcId="{18119850-6F9A-4C99-A204-C83A4A1E1E48}" destId="{EAD7E96E-A355-480B-A1C1-1D07A692FFBF}" srcOrd="2" destOrd="0" parTransId="{E3610CD9-F609-47D5-836E-D6823CB72EEF}" sibTransId="{2F3DF187-71D2-467B-AB10-A97508372135}"/>
    <dgm:cxn modelId="{D41AFA9F-6B2C-4F70-B8E6-925EB71E408B}" type="presOf" srcId="{C4C41392-32E2-4D04-84DF-84573D5F3A67}" destId="{8EDB0701-5CA6-439B-8563-DA2FF4572C55}" srcOrd="0" destOrd="0" presId="urn:microsoft.com/office/officeart/2009/layout/CircleArrowProcess"/>
    <dgm:cxn modelId="{64CE1FDB-FF4F-47AB-BB9C-788B6B8400AD}" srcId="{18119850-6F9A-4C99-A204-C83A4A1E1E48}" destId="{4D462EED-E4A6-4A3D-80AD-F2F52B8D4F7C}" srcOrd="0" destOrd="0" parTransId="{086F6286-1024-41C2-8A19-2B104980C755}" sibTransId="{99197942-8FAF-4172-AC61-FA0E440AE13B}"/>
    <dgm:cxn modelId="{017C7FA8-121A-4A90-AE82-652CAAEBB78B}" type="presParOf" srcId="{3813DAAB-BCD7-4A21-A466-A1B2433FD817}" destId="{4601CB40-C038-4BC6-BAC7-5AEF0B3BD29B}" srcOrd="0" destOrd="0" presId="urn:microsoft.com/office/officeart/2009/layout/CircleArrowProcess"/>
    <dgm:cxn modelId="{9B457B56-CF4F-49EF-AB28-342D568BF3F4}" type="presParOf" srcId="{4601CB40-C038-4BC6-BAC7-5AEF0B3BD29B}" destId="{1457E377-DF7E-4A73-B891-E80C5AFD03A0}" srcOrd="0" destOrd="0" presId="urn:microsoft.com/office/officeart/2009/layout/CircleArrowProcess"/>
    <dgm:cxn modelId="{827AB9E9-5E11-40A9-8A60-803328564CC6}" type="presParOf" srcId="{3813DAAB-BCD7-4A21-A466-A1B2433FD817}" destId="{7BD25F29-2341-4AD6-971B-A49036AB5B2C}" srcOrd="1" destOrd="0" presId="urn:microsoft.com/office/officeart/2009/layout/CircleArrowProcess"/>
    <dgm:cxn modelId="{5DF33B43-85E6-49E7-8937-54D1C98BF32E}" type="presParOf" srcId="{3813DAAB-BCD7-4A21-A466-A1B2433FD817}" destId="{F1F4B50D-D204-47D4-B71B-C37B187032DB}" srcOrd="2" destOrd="0" presId="urn:microsoft.com/office/officeart/2009/layout/CircleArrowProcess"/>
    <dgm:cxn modelId="{3E7E0971-6949-416C-82AE-0BF282F85FC0}" type="presParOf" srcId="{F1F4B50D-D204-47D4-B71B-C37B187032DB}" destId="{D41DE633-F7B7-4BDF-9106-71E9261478AD}" srcOrd="0" destOrd="0" presId="urn:microsoft.com/office/officeart/2009/layout/CircleArrowProcess"/>
    <dgm:cxn modelId="{97C963C5-2402-4D98-AD08-C3ABE7F666D8}" type="presParOf" srcId="{3813DAAB-BCD7-4A21-A466-A1B2433FD817}" destId="{8EDB0701-5CA6-439B-8563-DA2FF4572C55}" srcOrd="3" destOrd="0" presId="urn:microsoft.com/office/officeart/2009/layout/CircleArrowProcess"/>
    <dgm:cxn modelId="{E4947F55-3B5F-405C-BC0D-742954221432}" type="presParOf" srcId="{3813DAAB-BCD7-4A21-A466-A1B2433FD817}" destId="{047B3E66-A7CF-4963-9408-6583813A377E}" srcOrd="4" destOrd="0" presId="urn:microsoft.com/office/officeart/2009/layout/CircleArrowProcess"/>
    <dgm:cxn modelId="{80A83A63-6567-4F8C-873E-B4E692AF7FA6}" type="presParOf" srcId="{047B3E66-A7CF-4963-9408-6583813A377E}" destId="{4E4C4F11-A59A-4C56-B56C-E2C7176BF5BB}" srcOrd="0" destOrd="0" presId="urn:microsoft.com/office/officeart/2009/layout/CircleArrowProcess"/>
    <dgm:cxn modelId="{D7C89A8B-7667-490F-92E6-3E70E283E107}" type="presParOf" srcId="{3813DAAB-BCD7-4A21-A466-A1B2433FD817}" destId="{22B6F298-3774-42BD-BF63-A4160BC39FB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1EC74-DB8E-45C0-BE04-995AD5BB0AE4}" type="doc">
      <dgm:prSet loTypeId="urn:microsoft.com/office/officeart/2005/8/layout/process5" loCatId="process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B2A03FE6-F5EA-4E02-BDDF-7A4519179B5E}">
      <dgm:prSet phldrT="[Texto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C" sz="1800" dirty="0">
              <a:latin typeface="Cambria" panose="02040503050406030204" pitchFamily="18" charset="0"/>
              <a:ea typeface="Cambria" panose="02040503050406030204" pitchFamily="18" charset="0"/>
            </a:rPr>
            <a:t>Herramientas open source</a:t>
          </a:r>
        </a:p>
      </dgm:t>
    </dgm:pt>
    <dgm:pt modelId="{90FB7FE1-A640-4DB4-A25D-6A5BC252AE7C}" type="parTrans" cxnId="{6865C8F7-ED7F-446A-A12B-1BAD26E0CCC5}">
      <dgm:prSet/>
      <dgm:spPr/>
      <dgm:t>
        <a:bodyPr/>
        <a:lstStyle/>
        <a:p>
          <a:endParaRPr lang="es-EC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7714ED6-0950-4D94-93D7-37A992B66D05}" type="sibTrans" cxnId="{6865C8F7-ED7F-446A-A12B-1BAD26E0CCC5}">
      <dgm:prSet custT="1"/>
      <dgm:spPr>
        <a:solidFill>
          <a:srgbClr val="0066CC"/>
        </a:solidFill>
        <a:ln>
          <a:solidFill>
            <a:schemeClr val="bg1"/>
          </a:solidFill>
        </a:ln>
      </dgm:spPr>
      <dgm:t>
        <a:bodyPr/>
        <a:lstStyle/>
        <a:p>
          <a:endParaRPr lang="es-EC" sz="1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B187483-0E5B-4471-BE08-FA6CABF40C4A}">
      <dgm:prSet phldrT="[Texto]" custT="1"/>
      <dgm:spPr>
        <a:solidFill>
          <a:srgbClr val="FFFFCC"/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C" sz="1800" dirty="0">
              <a:latin typeface="Cambria" panose="02040503050406030204" pitchFamily="18" charset="0"/>
              <a:ea typeface="Cambria" panose="02040503050406030204" pitchFamily="18" charset="0"/>
            </a:rPr>
            <a:t>Objeto de aprendizaje</a:t>
          </a:r>
        </a:p>
      </dgm:t>
    </dgm:pt>
    <dgm:pt modelId="{DF5A3A69-5242-4A53-8D3F-EB8347ABB58C}" type="parTrans" cxnId="{3A682CA3-8EFB-4F48-8C31-E2A40CDC19F9}">
      <dgm:prSet/>
      <dgm:spPr/>
      <dgm:t>
        <a:bodyPr/>
        <a:lstStyle/>
        <a:p>
          <a:endParaRPr lang="es-EC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A6B2A85-A1D1-4BED-97AC-D1BDE3BC3C6B}" type="sibTrans" cxnId="{3A682CA3-8EFB-4F48-8C31-E2A40CDC19F9}">
      <dgm:prSet custT="1"/>
      <dgm:spPr>
        <a:solidFill>
          <a:srgbClr val="008000"/>
        </a:solidFill>
        <a:ln>
          <a:solidFill>
            <a:schemeClr val="bg1"/>
          </a:solidFill>
        </a:ln>
      </dgm:spPr>
      <dgm:t>
        <a:bodyPr/>
        <a:lstStyle/>
        <a:p>
          <a:endParaRPr lang="es-EC" sz="1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B713CBD-07AC-478D-94CC-84EDCD8D134C}">
      <dgm:prSet custT="1"/>
      <dgm:spPr>
        <a:solidFill>
          <a:srgbClr val="F7DCF8"/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C" sz="1800" dirty="0">
              <a:latin typeface="Cambria" panose="02040503050406030204" pitchFamily="18" charset="0"/>
              <a:ea typeface="Cambria" panose="02040503050406030204" pitchFamily="18" charset="0"/>
            </a:rPr>
            <a:t>Metodología OOHDM</a:t>
          </a:r>
        </a:p>
      </dgm:t>
    </dgm:pt>
    <dgm:pt modelId="{7BC75626-2B0D-47A3-88CE-4DED96FAEDB1}" type="parTrans" cxnId="{B41E1E0D-5FEF-42A6-ABAE-515564B82FE5}">
      <dgm:prSet/>
      <dgm:spPr/>
      <dgm:t>
        <a:bodyPr/>
        <a:lstStyle/>
        <a:p>
          <a:endParaRPr lang="es-EC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ADAEA1-7521-4B29-A005-1E7B5F63C985}" type="sibTrans" cxnId="{B41E1E0D-5FEF-42A6-ABAE-515564B82FE5}">
      <dgm:prSet custT="1"/>
      <dgm:spPr>
        <a:solidFill>
          <a:srgbClr val="0066CC"/>
        </a:solidFill>
        <a:ln>
          <a:solidFill>
            <a:schemeClr val="bg1"/>
          </a:solidFill>
        </a:ln>
      </dgm:spPr>
      <dgm:t>
        <a:bodyPr/>
        <a:lstStyle/>
        <a:p>
          <a:endParaRPr lang="es-EC" sz="1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B0BD20-792D-43A3-B836-33A8AAB5C64D}">
      <dgm:prSet custT="1"/>
      <dgm:spPr>
        <a:solidFill>
          <a:srgbClr val="FFD1D1"/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C" sz="1800" dirty="0">
              <a:latin typeface="Cambria" panose="02040503050406030204" pitchFamily="18" charset="0"/>
              <a:ea typeface="Cambria" panose="02040503050406030204" pitchFamily="18" charset="0"/>
            </a:rPr>
            <a:t>Seguridad informática</a:t>
          </a:r>
        </a:p>
      </dgm:t>
    </dgm:pt>
    <dgm:pt modelId="{BD647C2E-555F-4B8A-B35D-E6499EF29087}" type="parTrans" cxnId="{6666F51B-A91A-46D8-A1F0-36D562920D4F}">
      <dgm:prSet/>
      <dgm:spPr/>
      <dgm:t>
        <a:bodyPr/>
        <a:lstStyle/>
        <a:p>
          <a:endParaRPr lang="es-EC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B95D0D-DCD6-4D35-BA30-2B9B29F27D1D}" type="sibTrans" cxnId="{6666F51B-A91A-46D8-A1F0-36D562920D4F}">
      <dgm:prSet/>
      <dgm:spPr/>
      <dgm:t>
        <a:bodyPr/>
        <a:lstStyle/>
        <a:p>
          <a:endParaRPr lang="es-EC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95004B7-56E0-46AC-8719-D9E2FD365EC9}">
      <dgm:prSet phldrT="[Texto]" custT="1"/>
      <dgm:spPr>
        <a:solidFill>
          <a:schemeClr val="accent5"/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C" sz="1800" dirty="0">
              <a:latin typeface="Cambria" panose="02040503050406030204" pitchFamily="18" charset="0"/>
              <a:ea typeface="Cambria" panose="02040503050406030204" pitchFamily="18" charset="0"/>
            </a:rPr>
            <a:t>Material educativo</a:t>
          </a:r>
        </a:p>
      </dgm:t>
    </dgm:pt>
    <dgm:pt modelId="{5C2F61BF-9F8A-41AE-994E-10F0644532E5}" type="parTrans" cxnId="{27350883-1F11-492C-81DB-FC0ED5FA8FDB}">
      <dgm:prSet/>
      <dgm:spPr/>
      <dgm:t>
        <a:bodyPr/>
        <a:lstStyle/>
        <a:p>
          <a:endParaRPr lang="es-EC"/>
        </a:p>
      </dgm:t>
    </dgm:pt>
    <dgm:pt modelId="{4DCF71F9-CE00-4FC8-9246-A8D1CFC18555}" type="sibTrans" cxnId="{27350883-1F11-492C-81DB-FC0ED5FA8FDB}">
      <dgm:prSet/>
      <dgm:spPr/>
      <dgm:t>
        <a:bodyPr/>
        <a:lstStyle/>
        <a:p>
          <a:endParaRPr lang="es-EC"/>
        </a:p>
      </dgm:t>
    </dgm:pt>
    <dgm:pt modelId="{A75AF3FC-3016-400F-BF6A-B6FF69F4BE53}">
      <dgm:prSet phldrT="[Texto]" custT="1"/>
      <dgm:spPr>
        <a:solidFill>
          <a:srgbClr val="CCECFF"/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C" sz="1800" dirty="0">
              <a:latin typeface="Cambria" panose="02040503050406030204" pitchFamily="18" charset="0"/>
              <a:ea typeface="Cambria" panose="02040503050406030204" pitchFamily="18" charset="0"/>
            </a:rPr>
            <a:t>Proceso enseñanza-aprendizaje</a:t>
          </a:r>
        </a:p>
      </dgm:t>
    </dgm:pt>
    <dgm:pt modelId="{CDC809C8-0C32-4776-B02B-E22DB9179751}" type="parTrans" cxnId="{D1EFF964-0FB0-40E1-9B70-314CC77E5A96}">
      <dgm:prSet/>
      <dgm:spPr/>
      <dgm:t>
        <a:bodyPr/>
        <a:lstStyle/>
        <a:p>
          <a:endParaRPr lang="es-EC"/>
        </a:p>
      </dgm:t>
    </dgm:pt>
    <dgm:pt modelId="{66FD4C09-6620-4D20-AC9F-5DAF7FA71026}" type="sibTrans" cxnId="{D1EFF964-0FB0-40E1-9B70-314CC77E5A96}">
      <dgm:prSet/>
      <dgm:spPr/>
      <dgm:t>
        <a:bodyPr/>
        <a:lstStyle/>
        <a:p>
          <a:endParaRPr lang="es-EC"/>
        </a:p>
      </dgm:t>
    </dgm:pt>
    <dgm:pt modelId="{75D9D6D1-1B10-45CC-99BD-3C2F89F42FDE}" type="pres">
      <dgm:prSet presAssocID="{4801EC74-DB8E-45C0-BE04-995AD5BB0AE4}" presName="diagram" presStyleCnt="0">
        <dgm:presLayoutVars>
          <dgm:dir/>
          <dgm:resizeHandles val="exact"/>
        </dgm:presLayoutVars>
      </dgm:prSet>
      <dgm:spPr/>
    </dgm:pt>
    <dgm:pt modelId="{6B1E670A-E3D8-4793-B2F8-682AE7A34651}" type="pres">
      <dgm:prSet presAssocID="{095004B7-56E0-46AC-8719-D9E2FD365EC9}" presName="node" presStyleLbl="node1" presStyleIdx="0" presStyleCnt="6" custLinFactNeighborX="-335">
        <dgm:presLayoutVars>
          <dgm:bulletEnabled val="1"/>
        </dgm:presLayoutVars>
      </dgm:prSet>
      <dgm:spPr/>
    </dgm:pt>
    <dgm:pt modelId="{62686E1E-25A7-4DCD-BA45-B6C8F10138AA}" type="pres">
      <dgm:prSet presAssocID="{4DCF71F9-CE00-4FC8-9246-A8D1CFC18555}" presName="sibTrans" presStyleLbl="sibTrans2D1" presStyleIdx="0" presStyleCnt="5"/>
      <dgm:spPr/>
    </dgm:pt>
    <dgm:pt modelId="{515A9A50-456A-4030-B83D-B33AD37354EE}" type="pres">
      <dgm:prSet presAssocID="{4DCF71F9-CE00-4FC8-9246-A8D1CFC18555}" presName="connectorText" presStyleLbl="sibTrans2D1" presStyleIdx="0" presStyleCnt="5"/>
      <dgm:spPr/>
    </dgm:pt>
    <dgm:pt modelId="{E09FF2E7-1085-4B83-80EC-57E504A84C42}" type="pres">
      <dgm:prSet presAssocID="{B2A03FE6-F5EA-4E02-BDDF-7A4519179B5E}" presName="node" presStyleLbl="node1" presStyleIdx="1" presStyleCnt="6" custLinFactNeighborX="-335">
        <dgm:presLayoutVars>
          <dgm:bulletEnabled val="1"/>
        </dgm:presLayoutVars>
      </dgm:prSet>
      <dgm:spPr/>
    </dgm:pt>
    <dgm:pt modelId="{E04C35EE-5E53-41DF-99F0-BD4B6F6AF6FE}" type="pres">
      <dgm:prSet presAssocID="{37714ED6-0950-4D94-93D7-37A992B66D05}" presName="sibTrans" presStyleLbl="sibTrans2D1" presStyleIdx="1" presStyleCnt="5"/>
      <dgm:spPr/>
    </dgm:pt>
    <dgm:pt modelId="{FFC169C6-AF1E-432A-946F-4C7B8F9B433C}" type="pres">
      <dgm:prSet presAssocID="{37714ED6-0950-4D94-93D7-37A992B66D05}" presName="connectorText" presStyleLbl="sibTrans2D1" presStyleIdx="1" presStyleCnt="5"/>
      <dgm:spPr/>
    </dgm:pt>
    <dgm:pt modelId="{972C57CA-C75E-418B-9AC9-DF167B2771E5}" type="pres">
      <dgm:prSet presAssocID="{FB187483-0E5B-4471-BE08-FA6CABF40C4A}" presName="node" presStyleLbl="node1" presStyleIdx="2" presStyleCnt="6" custLinFactNeighborX="-335">
        <dgm:presLayoutVars>
          <dgm:bulletEnabled val="1"/>
        </dgm:presLayoutVars>
      </dgm:prSet>
      <dgm:spPr/>
    </dgm:pt>
    <dgm:pt modelId="{C8FBDB0C-C3E9-433A-A9A1-BF1E104DECA6}" type="pres">
      <dgm:prSet presAssocID="{8A6B2A85-A1D1-4BED-97AC-D1BDE3BC3C6B}" presName="sibTrans" presStyleLbl="sibTrans2D1" presStyleIdx="2" presStyleCnt="5"/>
      <dgm:spPr/>
    </dgm:pt>
    <dgm:pt modelId="{CC2927F1-71CC-47F1-A388-806D7D6EC626}" type="pres">
      <dgm:prSet presAssocID="{8A6B2A85-A1D1-4BED-97AC-D1BDE3BC3C6B}" presName="connectorText" presStyleLbl="sibTrans2D1" presStyleIdx="2" presStyleCnt="5"/>
      <dgm:spPr/>
    </dgm:pt>
    <dgm:pt modelId="{D935D982-59FA-4A9C-AD04-786C9AAF8CA8}" type="pres">
      <dgm:prSet presAssocID="{A75AF3FC-3016-400F-BF6A-B6FF69F4BE53}" presName="node" presStyleLbl="node1" presStyleIdx="3" presStyleCnt="6" custLinFactNeighborX="-335">
        <dgm:presLayoutVars>
          <dgm:bulletEnabled val="1"/>
        </dgm:presLayoutVars>
      </dgm:prSet>
      <dgm:spPr/>
    </dgm:pt>
    <dgm:pt modelId="{F751DC90-3EAB-4032-984C-A7C0588EA023}" type="pres">
      <dgm:prSet presAssocID="{66FD4C09-6620-4D20-AC9F-5DAF7FA71026}" presName="sibTrans" presStyleLbl="sibTrans2D1" presStyleIdx="3" presStyleCnt="5"/>
      <dgm:spPr/>
    </dgm:pt>
    <dgm:pt modelId="{1988943C-7421-46A0-88DE-E8000652CD32}" type="pres">
      <dgm:prSet presAssocID="{66FD4C09-6620-4D20-AC9F-5DAF7FA71026}" presName="connectorText" presStyleLbl="sibTrans2D1" presStyleIdx="3" presStyleCnt="5"/>
      <dgm:spPr/>
    </dgm:pt>
    <dgm:pt modelId="{F4828890-BF5D-4956-AB88-ABD47D88134C}" type="pres">
      <dgm:prSet presAssocID="{2B713CBD-07AC-478D-94CC-84EDCD8D134C}" presName="node" presStyleLbl="node1" presStyleIdx="4" presStyleCnt="6" custLinFactNeighborX="-335">
        <dgm:presLayoutVars>
          <dgm:bulletEnabled val="1"/>
        </dgm:presLayoutVars>
      </dgm:prSet>
      <dgm:spPr/>
    </dgm:pt>
    <dgm:pt modelId="{B1456CF7-3C8E-416B-B024-1D3922F8F519}" type="pres">
      <dgm:prSet presAssocID="{F9ADAEA1-7521-4B29-A005-1E7B5F63C985}" presName="sibTrans" presStyleLbl="sibTrans2D1" presStyleIdx="4" presStyleCnt="5"/>
      <dgm:spPr/>
    </dgm:pt>
    <dgm:pt modelId="{D95F8FFB-ABF6-44AC-87BB-F2AF04BCDAFF}" type="pres">
      <dgm:prSet presAssocID="{F9ADAEA1-7521-4B29-A005-1E7B5F63C985}" presName="connectorText" presStyleLbl="sibTrans2D1" presStyleIdx="4" presStyleCnt="5"/>
      <dgm:spPr/>
    </dgm:pt>
    <dgm:pt modelId="{0A6F0142-F7F5-466F-B227-2B72AE73FB84}" type="pres">
      <dgm:prSet presAssocID="{FCB0BD20-792D-43A3-B836-33A8AAB5C64D}" presName="node" presStyleLbl="node1" presStyleIdx="5" presStyleCnt="6" custLinFactNeighborX="-335">
        <dgm:presLayoutVars>
          <dgm:bulletEnabled val="1"/>
        </dgm:presLayoutVars>
      </dgm:prSet>
      <dgm:spPr/>
    </dgm:pt>
  </dgm:ptLst>
  <dgm:cxnLst>
    <dgm:cxn modelId="{B41E1E0D-5FEF-42A6-ABAE-515564B82FE5}" srcId="{4801EC74-DB8E-45C0-BE04-995AD5BB0AE4}" destId="{2B713CBD-07AC-478D-94CC-84EDCD8D134C}" srcOrd="4" destOrd="0" parTransId="{7BC75626-2B0D-47A3-88CE-4DED96FAEDB1}" sibTransId="{F9ADAEA1-7521-4B29-A005-1E7B5F63C985}"/>
    <dgm:cxn modelId="{6666F51B-A91A-46D8-A1F0-36D562920D4F}" srcId="{4801EC74-DB8E-45C0-BE04-995AD5BB0AE4}" destId="{FCB0BD20-792D-43A3-B836-33A8AAB5C64D}" srcOrd="5" destOrd="0" parTransId="{BD647C2E-555F-4B8A-B35D-E6499EF29087}" sibTransId="{D4B95D0D-DCD6-4D35-BA30-2B9B29F27D1D}"/>
    <dgm:cxn modelId="{FBC83B2A-4158-4ABF-9FF1-36B46EC32E00}" type="presOf" srcId="{8A6B2A85-A1D1-4BED-97AC-D1BDE3BC3C6B}" destId="{C8FBDB0C-C3E9-433A-A9A1-BF1E104DECA6}" srcOrd="0" destOrd="0" presId="urn:microsoft.com/office/officeart/2005/8/layout/process5"/>
    <dgm:cxn modelId="{10ED7B5C-A416-4D02-8F47-E4B8C9A4AC0D}" type="presOf" srcId="{66FD4C09-6620-4D20-AC9F-5DAF7FA71026}" destId="{F751DC90-3EAB-4032-984C-A7C0588EA023}" srcOrd="0" destOrd="0" presId="urn:microsoft.com/office/officeart/2005/8/layout/process5"/>
    <dgm:cxn modelId="{D5ABD35E-6762-4538-80BA-B6E22F430D93}" type="presOf" srcId="{37714ED6-0950-4D94-93D7-37A992B66D05}" destId="{FFC169C6-AF1E-432A-946F-4C7B8F9B433C}" srcOrd="1" destOrd="0" presId="urn:microsoft.com/office/officeart/2005/8/layout/process5"/>
    <dgm:cxn modelId="{D1EFF964-0FB0-40E1-9B70-314CC77E5A96}" srcId="{4801EC74-DB8E-45C0-BE04-995AD5BB0AE4}" destId="{A75AF3FC-3016-400F-BF6A-B6FF69F4BE53}" srcOrd="3" destOrd="0" parTransId="{CDC809C8-0C32-4776-B02B-E22DB9179751}" sibTransId="{66FD4C09-6620-4D20-AC9F-5DAF7FA71026}"/>
    <dgm:cxn modelId="{5C3DA745-B037-4251-A7F7-B3FAE07F2F7B}" type="presOf" srcId="{A75AF3FC-3016-400F-BF6A-B6FF69F4BE53}" destId="{D935D982-59FA-4A9C-AD04-786C9AAF8CA8}" srcOrd="0" destOrd="0" presId="urn:microsoft.com/office/officeart/2005/8/layout/process5"/>
    <dgm:cxn modelId="{1EDC7F6A-12E0-4FC0-BAA8-3055B81F115D}" type="presOf" srcId="{FCB0BD20-792D-43A3-B836-33A8AAB5C64D}" destId="{0A6F0142-F7F5-466F-B227-2B72AE73FB84}" srcOrd="0" destOrd="0" presId="urn:microsoft.com/office/officeart/2005/8/layout/process5"/>
    <dgm:cxn modelId="{A37B924D-A960-445A-9567-DAC698686A7E}" type="presOf" srcId="{095004B7-56E0-46AC-8719-D9E2FD365EC9}" destId="{6B1E670A-E3D8-4793-B2F8-682AE7A34651}" srcOrd="0" destOrd="0" presId="urn:microsoft.com/office/officeart/2005/8/layout/process5"/>
    <dgm:cxn modelId="{6ADF6579-D2A4-4EA6-87B1-1AE1579CD837}" type="presOf" srcId="{4DCF71F9-CE00-4FC8-9246-A8D1CFC18555}" destId="{62686E1E-25A7-4DCD-BA45-B6C8F10138AA}" srcOrd="0" destOrd="0" presId="urn:microsoft.com/office/officeart/2005/8/layout/process5"/>
    <dgm:cxn modelId="{98632782-1C9F-42A7-8BCF-05DD5EC91001}" type="presOf" srcId="{F9ADAEA1-7521-4B29-A005-1E7B5F63C985}" destId="{D95F8FFB-ABF6-44AC-87BB-F2AF04BCDAFF}" srcOrd="1" destOrd="0" presId="urn:microsoft.com/office/officeart/2005/8/layout/process5"/>
    <dgm:cxn modelId="{27350883-1F11-492C-81DB-FC0ED5FA8FDB}" srcId="{4801EC74-DB8E-45C0-BE04-995AD5BB0AE4}" destId="{095004B7-56E0-46AC-8719-D9E2FD365EC9}" srcOrd="0" destOrd="0" parTransId="{5C2F61BF-9F8A-41AE-994E-10F0644532E5}" sibTransId="{4DCF71F9-CE00-4FC8-9246-A8D1CFC18555}"/>
    <dgm:cxn modelId="{3AF3F292-3962-4BF9-BFA6-B7F942031279}" type="presOf" srcId="{66FD4C09-6620-4D20-AC9F-5DAF7FA71026}" destId="{1988943C-7421-46A0-88DE-E8000652CD32}" srcOrd="1" destOrd="0" presId="urn:microsoft.com/office/officeart/2005/8/layout/process5"/>
    <dgm:cxn modelId="{3A682CA3-8EFB-4F48-8C31-E2A40CDC19F9}" srcId="{4801EC74-DB8E-45C0-BE04-995AD5BB0AE4}" destId="{FB187483-0E5B-4471-BE08-FA6CABF40C4A}" srcOrd="2" destOrd="0" parTransId="{DF5A3A69-5242-4A53-8D3F-EB8347ABB58C}" sibTransId="{8A6B2A85-A1D1-4BED-97AC-D1BDE3BC3C6B}"/>
    <dgm:cxn modelId="{65EB51A9-57AE-4EE1-BE06-6D9AFFE6C60C}" type="presOf" srcId="{B2A03FE6-F5EA-4E02-BDDF-7A4519179B5E}" destId="{E09FF2E7-1085-4B83-80EC-57E504A84C42}" srcOrd="0" destOrd="0" presId="urn:microsoft.com/office/officeart/2005/8/layout/process5"/>
    <dgm:cxn modelId="{A77D7ADF-5A01-436D-8D48-CFBCDC3ECAD5}" type="presOf" srcId="{37714ED6-0950-4D94-93D7-37A992B66D05}" destId="{E04C35EE-5E53-41DF-99F0-BD4B6F6AF6FE}" srcOrd="0" destOrd="0" presId="urn:microsoft.com/office/officeart/2005/8/layout/process5"/>
    <dgm:cxn modelId="{28D8E8E0-8E36-4EAD-8435-8477275722AF}" type="presOf" srcId="{8A6B2A85-A1D1-4BED-97AC-D1BDE3BC3C6B}" destId="{CC2927F1-71CC-47F1-A388-806D7D6EC626}" srcOrd="1" destOrd="0" presId="urn:microsoft.com/office/officeart/2005/8/layout/process5"/>
    <dgm:cxn modelId="{71F432EB-38AD-40C4-BBF4-0358D688104B}" type="presOf" srcId="{FB187483-0E5B-4471-BE08-FA6CABF40C4A}" destId="{972C57CA-C75E-418B-9AC9-DF167B2771E5}" srcOrd="0" destOrd="0" presId="urn:microsoft.com/office/officeart/2005/8/layout/process5"/>
    <dgm:cxn modelId="{465DD6EC-D5CE-4D39-85E9-206FAD05293C}" type="presOf" srcId="{4801EC74-DB8E-45C0-BE04-995AD5BB0AE4}" destId="{75D9D6D1-1B10-45CC-99BD-3C2F89F42FDE}" srcOrd="0" destOrd="0" presId="urn:microsoft.com/office/officeart/2005/8/layout/process5"/>
    <dgm:cxn modelId="{AA213AEF-AC6C-4CE6-B0F7-F0891A1D04BA}" type="presOf" srcId="{4DCF71F9-CE00-4FC8-9246-A8D1CFC18555}" destId="{515A9A50-456A-4030-B83D-B33AD37354EE}" srcOrd="1" destOrd="0" presId="urn:microsoft.com/office/officeart/2005/8/layout/process5"/>
    <dgm:cxn modelId="{A4657EF1-D448-4EE6-AC84-EFDC226FAC4F}" type="presOf" srcId="{2B713CBD-07AC-478D-94CC-84EDCD8D134C}" destId="{F4828890-BF5D-4956-AB88-ABD47D88134C}" srcOrd="0" destOrd="0" presId="urn:microsoft.com/office/officeart/2005/8/layout/process5"/>
    <dgm:cxn modelId="{09BFDBF6-D64B-4F8F-9DC8-671BA1E5D857}" type="presOf" srcId="{F9ADAEA1-7521-4B29-A005-1E7B5F63C985}" destId="{B1456CF7-3C8E-416B-B024-1D3922F8F519}" srcOrd="0" destOrd="0" presId="urn:microsoft.com/office/officeart/2005/8/layout/process5"/>
    <dgm:cxn modelId="{6865C8F7-ED7F-446A-A12B-1BAD26E0CCC5}" srcId="{4801EC74-DB8E-45C0-BE04-995AD5BB0AE4}" destId="{B2A03FE6-F5EA-4E02-BDDF-7A4519179B5E}" srcOrd="1" destOrd="0" parTransId="{90FB7FE1-A640-4DB4-A25D-6A5BC252AE7C}" sibTransId="{37714ED6-0950-4D94-93D7-37A992B66D05}"/>
    <dgm:cxn modelId="{4F0E3F04-0128-46CF-9F13-1A0753E404CA}" type="presParOf" srcId="{75D9D6D1-1B10-45CC-99BD-3C2F89F42FDE}" destId="{6B1E670A-E3D8-4793-B2F8-682AE7A34651}" srcOrd="0" destOrd="0" presId="urn:microsoft.com/office/officeart/2005/8/layout/process5"/>
    <dgm:cxn modelId="{362701F3-8789-4709-B2DA-A069DBE798C9}" type="presParOf" srcId="{75D9D6D1-1B10-45CC-99BD-3C2F89F42FDE}" destId="{62686E1E-25A7-4DCD-BA45-B6C8F10138AA}" srcOrd="1" destOrd="0" presId="urn:microsoft.com/office/officeart/2005/8/layout/process5"/>
    <dgm:cxn modelId="{32B9AEDB-91D9-4CA0-9C03-B5475B84873F}" type="presParOf" srcId="{62686E1E-25A7-4DCD-BA45-B6C8F10138AA}" destId="{515A9A50-456A-4030-B83D-B33AD37354EE}" srcOrd="0" destOrd="0" presId="urn:microsoft.com/office/officeart/2005/8/layout/process5"/>
    <dgm:cxn modelId="{2F2C3B47-7D2F-44AC-8E09-13E39729B294}" type="presParOf" srcId="{75D9D6D1-1B10-45CC-99BD-3C2F89F42FDE}" destId="{E09FF2E7-1085-4B83-80EC-57E504A84C42}" srcOrd="2" destOrd="0" presId="urn:microsoft.com/office/officeart/2005/8/layout/process5"/>
    <dgm:cxn modelId="{2DAB16F5-983A-4F5A-9EA5-15FF36994A04}" type="presParOf" srcId="{75D9D6D1-1B10-45CC-99BD-3C2F89F42FDE}" destId="{E04C35EE-5E53-41DF-99F0-BD4B6F6AF6FE}" srcOrd="3" destOrd="0" presId="urn:microsoft.com/office/officeart/2005/8/layout/process5"/>
    <dgm:cxn modelId="{C973CE71-F22E-4049-B40E-51E8D96E378C}" type="presParOf" srcId="{E04C35EE-5E53-41DF-99F0-BD4B6F6AF6FE}" destId="{FFC169C6-AF1E-432A-946F-4C7B8F9B433C}" srcOrd="0" destOrd="0" presId="urn:microsoft.com/office/officeart/2005/8/layout/process5"/>
    <dgm:cxn modelId="{448BEBC7-64A0-45E4-BF4D-7DB8B97B6602}" type="presParOf" srcId="{75D9D6D1-1B10-45CC-99BD-3C2F89F42FDE}" destId="{972C57CA-C75E-418B-9AC9-DF167B2771E5}" srcOrd="4" destOrd="0" presId="urn:microsoft.com/office/officeart/2005/8/layout/process5"/>
    <dgm:cxn modelId="{CEEE4EDA-F56D-47D4-BD4F-31874EEB56A3}" type="presParOf" srcId="{75D9D6D1-1B10-45CC-99BD-3C2F89F42FDE}" destId="{C8FBDB0C-C3E9-433A-A9A1-BF1E104DECA6}" srcOrd="5" destOrd="0" presId="urn:microsoft.com/office/officeart/2005/8/layout/process5"/>
    <dgm:cxn modelId="{53D5E061-1744-44B2-A6D4-2AB92BE1D61F}" type="presParOf" srcId="{C8FBDB0C-C3E9-433A-A9A1-BF1E104DECA6}" destId="{CC2927F1-71CC-47F1-A388-806D7D6EC626}" srcOrd="0" destOrd="0" presId="urn:microsoft.com/office/officeart/2005/8/layout/process5"/>
    <dgm:cxn modelId="{3823C209-77BE-4950-AC62-0F5791355D40}" type="presParOf" srcId="{75D9D6D1-1B10-45CC-99BD-3C2F89F42FDE}" destId="{D935D982-59FA-4A9C-AD04-786C9AAF8CA8}" srcOrd="6" destOrd="0" presId="urn:microsoft.com/office/officeart/2005/8/layout/process5"/>
    <dgm:cxn modelId="{A3FE1165-C1E0-45B1-B448-EBF5A561AD1C}" type="presParOf" srcId="{75D9D6D1-1B10-45CC-99BD-3C2F89F42FDE}" destId="{F751DC90-3EAB-4032-984C-A7C0588EA023}" srcOrd="7" destOrd="0" presId="urn:microsoft.com/office/officeart/2005/8/layout/process5"/>
    <dgm:cxn modelId="{E6D07533-42E1-40D3-9276-35DC6A99C017}" type="presParOf" srcId="{F751DC90-3EAB-4032-984C-A7C0588EA023}" destId="{1988943C-7421-46A0-88DE-E8000652CD32}" srcOrd="0" destOrd="0" presId="urn:microsoft.com/office/officeart/2005/8/layout/process5"/>
    <dgm:cxn modelId="{2BEEB94F-3C13-428D-BE40-B39FD0DB5B6D}" type="presParOf" srcId="{75D9D6D1-1B10-45CC-99BD-3C2F89F42FDE}" destId="{F4828890-BF5D-4956-AB88-ABD47D88134C}" srcOrd="8" destOrd="0" presId="urn:microsoft.com/office/officeart/2005/8/layout/process5"/>
    <dgm:cxn modelId="{84C66496-382E-4141-B6C4-9632D1B5E32A}" type="presParOf" srcId="{75D9D6D1-1B10-45CC-99BD-3C2F89F42FDE}" destId="{B1456CF7-3C8E-416B-B024-1D3922F8F519}" srcOrd="9" destOrd="0" presId="urn:microsoft.com/office/officeart/2005/8/layout/process5"/>
    <dgm:cxn modelId="{F18F9860-E771-47D4-8EC7-F224294F378B}" type="presParOf" srcId="{B1456CF7-3C8E-416B-B024-1D3922F8F519}" destId="{D95F8FFB-ABF6-44AC-87BB-F2AF04BCDAFF}" srcOrd="0" destOrd="0" presId="urn:microsoft.com/office/officeart/2005/8/layout/process5"/>
    <dgm:cxn modelId="{51522FA2-B010-4F41-AB4A-F709C20CA904}" type="presParOf" srcId="{75D9D6D1-1B10-45CC-99BD-3C2F89F42FDE}" destId="{0A6F0142-F7F5-466F-B227-2B72AE73FB8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433CF-27B0-407A-8927-80778229E3A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55426E-A102-420C-95D1-A7190DBC0FCC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9B452F-9BCE-426E-8268-122F81DB9CBB}" type="parTrans" cxnId="{CAB038B7-E9DF-49FF-B0D9-BA4A78ED9A5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D44701-3C9E-4DEA-B012-DE862FD9CEBB}" type="sibTrans" cxnId="{CAB038B7-E9DF-49FF-B0D9-BA4A78ED9A5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AAB0E6-CFA3-4FC5-B182-937DDC22B5D5}">
      <dgm:prSet phldrT="[Texto]" custT="1"/>
      <dgm:spPr>
        <a:solidFill>
          <a:srgbClr val="008000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0E20D6-11AB-4BF6-8175-32CDAE95C946}" type="parTrans" cxnId="{3FB4D633-0470-4B83-82F8-CF395D9246A6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40F811-B461-4D02-80E7-85FBAC493EAB}" type="sibTrans" cxnId="{3FB4D633-0470-4B83-82F8-CF395D9246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C4E501-9678-4B4F-9107-4BB9990F5B5D}">
      <dgm:prSet phldrT="[Tex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A347A8-023E-4259-8055-1B7EA7A661D6}" type="parTrans" cxnId="{62966B80-4A2A-4D1A-A984-85F4E85D330E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9487C1-AB1C-46BB-A1F0-BF46F25A8002}" type="sibTrans" cxnId="{62966B80-4A2A-4D1A-A984-85F4E85D33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99007A-8829-4244-BF97-F27A774F6E1B}">
      <dgm:prSet phldrT="[Texto]"/>
      <dgm:spPr/>
      <dgm:t>
        <a:bodyPr/>
        <a:lstStyle/>
        <a:p>
          <a:endParaRPr lang="es-EC" dirty="0"/>
        </a:p>
      </dgm:t>
    </dgm:pt>
    <dgm:pt modelId="{8F491854-ACF4-491B-A4E6-A1CC210319DD}" type="par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094B62-507F-4A15-9E1E-820B706EDEC2}" type="sib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7213CF-F7BB-4827-82A7-5E20F63DECF2}">
      <dgm:prSet phldrT="[Texto]"/>
      <dgm:spPr/>
      <dgm:t>
        <a:bodyPr/>
        <a:lstStyle/>
        <a:p>
          <a:endParaRPr lang="es-EC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733710-78EC-4B1C-8E79-D686B082A4D2}" type="par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D08FC5-B721-42B2-BE52-BFAF0A87AE10}" type="sib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3D5713-8B03-4C07-AED3-DBFF92F796B7}">
      <dgm:prSet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8C5599-24F0-417C-A4CA-6DE1AA2DF011}" type="par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9CDCBA-2242-462B-AA84-C0D470892A12}" type="sib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E4B353-07E6-433C-80F4-93A04E05916E}">
      <dgm:prSet phldrT="[Tex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296722-9CA8-4F59-A366-6E9F1EAC86C0}" type="sibTrans" cxnId="{9D24B021-F0E3-4046-8EF1-B34F0F4C81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1EA96A-DED4-4B35-9A3B-E42C1858A3EC}" type="parTrans" cxnId="{9D24B021-F0E3-4046-8EF1-B34F0F4C817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CC6735-30B0-4786-91FB-0658E91E33D9}" type="pres">
      <dgm:prSet presAssocID="{1BF433CF-27B0-407A-8927-80778229E3A1}" presName="outerComposite" presStyleCnt="0">
        <dgm:presLayoutVars>
          <dgm:chMax val="5"/>
          <dgm:dir/>
          <dgm:resizeHandles val="exact"/>
        </dgm:presLayoutVars>
      </dgm:prSet>
      <dgm:spPr/>
    </dgm:pt>
    <dgm:pt modelId="{8FC93025-C5C6-4E34-8EA7-A4CD3479F1BF}" type="pres">
      <dgm:prSet presAssocID="{1BF433CF-27B0-407A-8927-80778229E3A1}" presName="dummyMaxCanvas" presStyleCnt="0">
        <dgm:presLayoutVars/>
      </dgm:prSet>
      <dgm:spPr/>
    </dgm:pt>
    <dgm:pt modelId="{DBBE8022-F8F1-4BAF-B1E6-E6CD01C363DF}" type="pres">
      <dgm:prSet presAssocID="{1BF433CF-27B0-407A-8927-80778229E3A1}" presName="FiveNodes_1" presStyleLbl="node1" presStyleIdx="0" presStyleCnt="5">
        <dgm:presLayoutVars>
          <dgm:bulletEnabled val="1"/>
        </dgm:presLayoutVars>
      </dgm:prSet>
      <dgm:spPr/>
    </dgm:pt>
    <dgm:pt modelId="{F81DA5E2-4A3B-4C72-85AD-BED9324FF29D}" type="pres">
      <dgm:prSet presAssocID="{1BF433CF-27B0-407A-8927-80778229E3A1}" presName="FiveNodes_2" presStyleLbl="node1" presStyleIdx="1" presStyleCnt="5">
        <dgm:presLayoutVars>
          <dgm:bulletEnabled val="1"/>
        </dgm:presLayoutVars>
      </dgm:prSet>
      <dgm:spPr/>
    </dgm:pt>
    <dgm:pt modelId="{467ABAA3-5B7A-4663-A1AA-69ED6224F2E7}" type="pres">
      <dgm:prSet presAssocID="{1BF433CF-27B0-407A-8927-80778229E3A1}" presName="FiveNodes_3" presStyleLbl="node1" presStyleIdx="2" presStyleCnt="5">
        <dgm:presLayoutVars>
          <dgm:bulletEnabled val="1"/>
        </dgm:presLayoutVars>
      </dgm:prSet>
      <dgm:spPr/>
    </dgm:pt>
    <dgm:pt modelId="{71F558B1-F062-46EC-BA7F-50396F76B680}" type="pres">
      <dgm:prSet presAssocID="{1BF433CF-27B0-407A-8927-80778229E3A1}" presName="FiveNodes_4" presStyleLbl="node1" presStyleIdx="3" presStyleCnt="5">
        <dgm:presLayoutVars>
          <dgm:bulletEnabled val="1"/>
        </dgm:presLayoutVars>
      </dgm:prSet>
      <dgm:spPr/>
    </dgm:pt>
    <dgm:pt modelId="{CD436E2D-0BB0-4120-978E-D85A46FE6FC3}" type="pres">
      <dgm:prSet presAssocID="{1BF433CF-27B0-407A-8927-80778229E3A1}" presName="FiveNodes_5" presStyleLbl="node1" presStyleIdx="4" presStyleCnt="5">
        <dgm:presLayoutVars>
          <dgm:bulletEnabled val="1"/>
        </dgm:presLayoutVars>
      </dgm:prSet>
      <dgm:spPr/>
    </dgm:pt>
    <dgm:pt modelId="{65746F74-9D84-4E78-906C-E47B39552227}" type="pres">
      <dgm:prSet presAssocID="{1BF433CF-27B0-407A-8927-80778229E3A1}" presName="FiveConn_1-2" presStyleLbl="fgAccFollowNode1" presStyleIdx="0" presStyleCnt="4">
        <dgm:presLayoutVars>
          <dgm:bulletEnabled val="1"/>
        </dgm:presLayoutVars>
      </dgm:prSet>
      <dgm:spPr/>
    </dgm:pt>
    <dgm:pt modelId="{39F57B9E-131B-4F28-B171-C14B5FC85FBC}" type="pres">
      <dgm:prSet presAssocID="{1BF433CF-27B0-407A-8927-80778229E3A1}" presName="FiveConn_2-3" presStyleLbl="fgAccFollowNode1" presStyleIdx="1" presStyleCnt="4">
        <dgm:presLayoutVars>
          <dgm:bulletEnabled val="1"/>
        </dgm:presLayoutVars>
      </dgm:prSet>
      <dgm:spPr/>
    </dgm:pt>
    <dgm:pt modelId="{E60EC711-BF6E-4D09-B5A2-38B6D18E8109}" type="pres">
      <dgm:prSet presAssocID="{1BF433CF-27B0-407A-8927-80778229E3A1}" presName="FiveConn_3-4" presStyleLbl="fgAccFollowNode1" presStyleIdx="2" presStyleCnt="4">
        <dgm:presLayoutVars>
          <dgm:bulletEnabled val="1"/>
        </dgm:presLayoutVars>
      </dgm:prSet>
      <dgm:spPr/>
    </dgm:pt>
    <dgm:pt modelId="{D9ECE554-2F60-4734-8480-F2E4F6A375D1}" type="pres">
      <dgm:prSet presAssocID="{1BF433CF-27B0-407A-8927-80778229E3A1}" presName="FiveConn_4-5" presStyleLbl="fgAccFollowNode1" presStyleIdx="3" presStyleCnt="4">
        <dgm:presLayoutVars>
          <dgm:bulletEnabled val="1"/>
        </dgm:presLayoutVars>
      </dgm:prSet>
      <dgm:spPr/>
    </dgm:pt>
    <dgm:pt modelId="{E336E6CA-9AF4-472D-AF34-7AC9047145AA}" type="pres">
      <dgm:prSet presAssocID="{1BF433CF-27B0-407A-8927-80778229E3A1}" presName="FiveNodes_1_text" presStyleLbl="node1" presStyleIdx="4" presStyleCnt="5">
        <dgm:presLayoutVars>
          <dgm:bulletEnabled val="1"/>
        </dgm:presLayoutVars>
      </dgm:prSet>
      <dgm:spPr/>
    </dgm:pt>
    <dgm:pt modelId="{80E8EFF8-BAD2-4797-948A-1B0B687C558C}" type="pres">
      <dgm:prSet presAssocID="{1BF433CF-27B0-407A-8927-80778229E3A1}" presName="FiveNodes_2_text" presStyleLbl="node1" presStyleIdx="4" presStyleCnt="5">
        <dgm:presLayoutVars>
          <dgm:bulletEnabled val="1"/>
        </dgm:presLayoutVars>
      </dgm:prSet>
      <dgm:spPr/>
    </dgm:pt>
    <dgm:pt modelId="{A1FFB402-52DB-4AB1-A0E2-0C58E08BC09A}" type="pres">
      <dgm:prSet presAssocID="{1BF433CF-27B0-407A-8927-80778229E3A1}" presName="FiveNodes_3_text" presStyleLbl="node1" presStyleIdx="4" presStyleCnt="5">
        <dgm:presLayoutVars>
          <dgm:bulletEnabled val="1"/>
        </dgm:presLayoutVars>
      </dgm:prSet>
      <dgm:spPr/>
    </dgm:pt>
    <dgm:pt modelId="{C3791EC5-0593-4716-B560-4488600206D4}" type="pres">
      <dgm:prSet presAssocID="{1BF433CF-27B0-407A-8927-80778229E3A1}" presName="FiveNodes_4_text" presStyleLbl="node1" presStyleIdx="4" presStyleCnt="5">
        <dgm:presLayoutVars>
          <dgm:bulletEnabled val="1"/>
        </dgm:presLayoutVars>
      </dgm:prSet>
      <dgm:spPr/>
    </dgm:pt>
    <dgm:pt modelId="{88C6CBD1-0790-487C-9302-0A028238509B}" type="pres">
      <dgm:prSet presAssocID="{1BF433CF-27B0-407A-8927-80778229E3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BC3509-0862-4126-A1D4-2505904862AC}" type="presOf" srcId="{293D5713-8B03-4C07-AED3-DBFF92F796B7}" destId="{88C6CBD1-0790-487C-9302-0A028238509B}" srcOrd="1" destOrd="0" presId="urn:microsoft.com/office/officeart/2005/8/layout/vProcess5"/>
    <dgm:cxn modelId="{2145AF0D-EDF5-4AD0-A4AC-940AEB3D1A15}" type="presOf" srcId="{F29487C1-AB1C-46BB-A1F0-BF46F25A8002}" destId="{E60EC711-BF6E-4D09-B5A2-38B6D18E8109}" srcOrd="0" destOrd="0" presId="urn:microsoft.com/office/officeart/2005/8/layout/vProcess5"/>
    <dgm:cxn modelId="{A5E7EA0D-B0C7-4D09-85FA-8FE714ED62D4}" type="presOf" srcId="{7140F811-B461-4D02-80E7-85FBAC493EAB}" destId="{39F57B9E-131B-4F28-B171-C14B5FC85FBC}" srcOrd="0" destOrd="0" presId="urn:microsoft.com/office/officeart/2005/8/layout/vProcess5"/>
    <dgm:cxn modelId="{9A0B9912-96D9-4070-85EE-FBF0624181AF}" srcId="{1BF433CF-27B0-407A-8927-80778229E3A1}" destId="{537213CF-F7BB-4827-82A7-5E20F63DECF2}" srcOrd="6" destOrd="0" parTransId="{DF733710-78EC-4B1C-8E79-D686B082A4D2}" sibTransId="{35D08FC5-B721-42B2-BE52-BFAF0A87AE10}"/>
    <dgm:cxn modelId="{E6763C13-B5CE-4452-98B7-4FF7B4323C3D}" type="presOf" srcId="{293D5713-8B03-4C07-AED3-DBFF92F796B7}" destId="{CD436E2D-0BB0-4120-978E-D85A46FE6FC3}" srcOrd="0" destOrd="0" presId="urn:microsoft.com/office/officeart/2005/8/layout/vProcess5"/>
    <dgm:cxn modelId="{9F023020-CF86-4799-A8F0-A524DFC8B6DC}" srcId="{1BF433CF-27B0-407A-8927-80778229E3A1}" destId="{6199007A-8829-4244-BF97-F27A774F6E1B}" srcOrd="5" destOrd="0" parTransId="{8F491854-ACF4-491B-A4E6-A1CC210319DD}" sibTransId="{B4094B62-507F-4A15-9E1E-820B706EDEC2}"/>
    <dgm:cxn modelId="{9D24B021-F0E3-4046-8EF1-B34F0F4C8178}" srcId="{1BF433CF-27B0-407A-8927-80778229E3A1}" destId="{22E4B353-07E6-433C-80F4-93A04E05916E}" srcOrd="3" destOrd="0" parTransId="{F91EA96A-DED4-4B35-9A3B-E42C1858A3EC}" sibTransId="{86296722-9CA8-4F59-A366-6E9F1EAC86C0}"/>
    <dgm:cxn modelId="{A739ED2D-8C05-4147-865A-92831492A6F5}" type="presOf" srcId="{22E4B353-07E6-433C-80F4-93A04E05916E}" destId="{C3791EC5-0593-4716-B560-4488600206D4}" srcOrd="1" destOrd="0" presId="urn:microsoft.com/office/officeart/2005/8/layout/vProcess5"/>
    <dgm:cxn modelId="{DC572A31-D2E3-4646-9AF5-BC7F34ADA1F9}" type="presOf" srcId="{1BF433CF-27B0-407A-8927-80778229E3A1}" destId="{A5CC6735-30B0-4786-91FB-0658E91E33D9}" srcOrd="0" destOrd="0" presId="urn:microsoft.com/office/officeart/2005/8/layout/vProcess5"/>
    <dgm:cxn modelId="{3FB4D633-0470-4B83-82F8-CF395D9246A6}" srcId="{1BF433CF-27B0-407A-8927-80778229E3A1}" destId="{85AAB0E6-CFA3-4FC5-B182-937DDC22B5D5}" srcOrd="1" destOrd="0" parTransId="{3C0E20D6-11AB-4BF6-8175-32CDAE95C946}" sibTransId="{7140F811-B461-4D02-80E7-85FBAC493EAB}"/>
    <dgm:cxn modelId="{F2325834-5A19-4410-ABE8-E145D96BFE72}" srcId="{1BF433CF-27B0-407A-8927-80778229E3A1}" destId="{293D5713-8B03-4C07-AED3-DBFF92F796B7}" srcOrd="4" destOrd="0" parTransId="{948C5599-24F0-417C-A4CA-6DE1AA2DF011}" sibTransId="{7D9CDCBA-2242-462B-AA84-C0D470892A12}"/>
    <dgm:cxn modelId="{55D24E4D-21F9-40C6-BF96-BAFA0CEDC37D}" type="presOf" srcId="{E755426E-A102-420C-95D1-A7190DBC0FCC}" destId="{DBBE8022-F8F1-4BAF-B1E6-E6CD01C363DF}" srcOrd="0" destOrd="0" presId="urn:microsoft.com/office/officeart/2005/8/layout/vProcess5"/>
    <dgm:cxn modelId="{5D4DD553-080B-47C1-B0E4-748FC8E98C97}" type="presOf" srcId="{85AAB0E6-CFA3-4FC5-B182-937DDC22B5D5}" destId="{F81DA5E2-4A3B-4C72-85AD-BED9324FF29D}" srcOrd="0" destOrd="0" presId="urn:microsoft.com/office/officeart/2005/8/layout/vProcess5"/>
    <dgm:cxn modelId="{62966B80-4A2A-4D1A-A984-85F4E85D330E}" srcId="{1BF433CF-27B0-407A-8927-80778229E3A1}" destId="{E6C4E501-9678-4B4F-9107-4BB9990F5B5D}" srcOrd="2" destOrd="0" parTransId="{1AA347A8-023E-4259-8055-1B7EA7A661D6}" sibTransId="{F29487C1-AB1C-46BB-A1F0-BF46F25A8002}"/>
    <dgm:cxn modelId="{52057A93-7E4D-429C-85F8-108F5232E7B1}" type="presOf" srcId="{E755426E-A102-420C-95D1-A7190DBC0FCC}" destId="{E336E6CA-9AF4-472D-AF34-7AC9047145AA}" srcOrd="1" destOrd="0" presId="urn:microsoft.com/office/officeart/2005/8/layout/vProcess5"/>
    <dgm:cxn modelId="{3C76C0A3-8E66-4977-B574-4F7FCF062BF2}" type="presOf" srcId="{22E4B353-07E6-433C-80F4-93A04E05916E}" destId="{71F558B1-F062-46EC-BA7F-50396F76B680}" srcOrd="0" destOrd="0" presId="urn:microsoft.com/office/officeart/2005/8/layout/vProcess5"/>
    <dgm:cxn modelId="{67D9B6A7-3DF8-460B-867C-F0CC0E1A9851}" type="presOf" srcId="{E6C4E501-9678-4B4F-9107-4BB9990F5B5D}" destId="{467ABAA3-5B7A-4663-A1AA-69ED6224F2E7}" srcOrd="0" destOrd="0" presId="urn:microsoft.com/office/officeart/2005/8/layout/vProcess5"/>
    <dgm:cxn modelId="{CAB038B7-E9DF-49FF-B0D9-BA4A78ED9A58}" srcId="{1BF433CF-27B0-407A-8927-80778229E3A1}" destId="{E755426E-A102-420C-95D1-A7190DBC0FCC}" srcOrd="0" destOrd="0" parTransId="{EB9B452F-9BCE-426E-8268-122F81DB9CBB}" sibTransId="{A6D44701-3C9E-4DEA-B012-DE862FD9CEBB}"/>
    <dgm:cxn modelId="{982D4BBD-BCCA-40E0-BAF4-8FE4433BA71F}" type="presOf" srcId="{A6D44701-3C9E-4DEA-B012-DE862FD9CEBB}" destId="{65746F74-9D84-4E78-906C-E47B39552227}" srcOrd="0" destOrd="0" presId="urn:microsoft.com/office/officeart/2005/8/layout/vProcess5"/>
    <dgm:cxn modelId="{E76123CB-6B4B-4658-B8C7-8B1BEEA46FC0}" type="presOf" srcId="{85AAB0E6-CFA3-4FC5-B182-937DDC22B5D5}" destId="{80E8EFF8-BAD2-4797-948A-1B0B687C558C}" srcOrd="1" destOrd="0" presId="urn:microsoft.com/office/officeart/2005/8/layout/vProcess5"/>
    <dgm:cxn modelId="{5D5A18D2-8CB2-4CF4-802C-76551112A8DE}" type="presOf" srcId="{E6C4E501-9678-4B4F-9107-4BB9990F5B5D}" destId="{A1FFB402-52DB-4AB1-A0E2-0C58E08BC09A}" srcOrd="1" destOrd="0" presId="urn:microsoft.com/office/officeart/2005/8/layout/vProcess5"/>
    <dgm:cxn modelId="{980AECE1-4D88-487C-B061-FC071ED0122A}" type="presOf" srcId="{86296722-9CA8-4F59-A366-6E9F1EAC86C0}" destId="{D9ECE554-2F60-4734-8480-F2E4F6A375D1}" srcOrd="0" destOrd="0" presId="urn:microsoft.com/office/officeart/2005/8/layout/vProcess5"/>
    <dgm:cxn modelId="{6E686D71-10F4-43D9-AB8E-290008760A08}" type="presParOf" srcId="{A5CC6735-30B0-4786-91FB-0658E91E33D9}" destId="{8FC93025-C5C6-4E34-8EA7-A4CD3479F1BF}" srcOrd="0" destOrd="0" presId="urn:microsoft.com/office/officeart/2005/8/layout/vProcess5"/>
    <dgm:cxn modelId="{8792BB59-AB7E-40FA-A3F8-738018E68C3F}" type="presParOf" srcId="{A5CC6735-30B0-4786-91FB-0658E91E33D9}" destId="{DBBE8022-F8F1-4BAF-B1E6-E6CD01C363DF}" srcOrd="1" destOrd="0" presId="urn:microsoft.com/office/officeart/2005/8/layout/vProcess5"/>
    <dgm:cxn modelId="{5E7D807E-57A0-4E58-A2F2-B376205322F7}" type="presParOf" srcId="{A5CC6735-30B0-4786-91FB-0658E91E33D9}" destId="{F81DA5E2-4A3B-4C72-85AD-BED9324FF29D}" srcOrd="2" destOrd="0" presId="urn:microsoft.com/office/officeart/2005/8/layout/vProcess5"/>
    <dgm:cxn modelId="{5193F450-EA68-414C-B4A5-707C036754DE}" type="presParOf" srcId="{A5CC6735-30B0-4786-91FB-0658E91E33D9}" destId="{467ABAA3-5B7A-4663-A1AA-69ED6224F2E7}" srcOrd="3" destOrd="0" presId="urn:microsoft.com/office/officeart/2005/8/layout/vProcess5"/>
    <dgm:cxn modelId="{B726F92B-030A-492E-A487-8EF846013534}" type="presParOf" srcId="{A5CC6735-30B0-4786-91FB-0658E91E33D9}" destId="{71F558B1-F062-46EC-BA7F-50396F76B680}" srcOrd="4" destOrd="0" presId="urn:microsoft.com/office/officeart/2005/8/layout/vProcess5"/>
    <dgm:cxn modelId="{A4E67924-FEA8-4795-870C-B5727D4F7903}" type="presParOf" srcId="{A5CC6735-30B0-4786-91FB-0658E91E33D9}" destId="{CD436E2D-0BB0-4120-978E-D85A46FE6FC3}" srcOrd="5" destOrd="0" presId="urn:microsoft.com/office/officeart/2005/8/layout/vProcess5"/>
    <dgm:cxn modelId="{E667BA38-813E-4342-9702-C5D8F14FE6D9}" type="presParOf" srcId="{A5CC6735-30B0-4786-91FB-0658E91E33D9}" destId="{65746F74-9D84-4E78-906C-E47B39552227}" srcOrd="6" destOrd="0" presId="urn:microsoft.com/office/officeart/2005/8/layout/vProcess5"/>
    <dgm:cxn modelId="{BF693075-5789-476C-B1C1-9BCC945A772A}" type="presParOf" srcId="{A5CC6735-30B0-4786-91FB-0658E91E33D9}" destId="{39F57B9E-131B-4F28-B171-C14B5FC85FBC}" srcOrd="7" destOrd="0" presId="urn:microsoft.com/office/officeart/2005/8/layout/vProcess5"/>
    <dgm:cxn modelId="{DC50245A-E377-46F5-8293-C0E34684ADB9}" type="presParOf" srcId="{A5CC6735-30B0-4786-91FB-0658E91E33D9}" destId="{E60EC711-BF6E-4D09-B5A2-38B6D18E8109}" srcOrd="8" destOrd="0" presId="urn:microsoft.com/office/officeart/2005/8/layout/vProcess5"/>
    <dgm:cxn modelId="{B8AB0D7D-8702-4C57-B81E-1E910DC7DC8B}" type="presParOf" srcId="{A5CC6735-30B0-4786-91FB-0658E91E33D9}" destId="{D9ECE554-2F60-4734-8480-F2E4F6A375D1}" srcOrd="9" destOrd="0" presId="urn:microsoft.com/office/officeart/2005/8/layout/vProcess5"/>
    <dgm:cxn modelId="{C115A92E-826E-4A1A-AE97-780EEAABC095}" type="presParOf" srcId="{A5CC6735-30B0-4786-91FB-0658E91E33D9}" destId="{E336E6CA-9AF4-472D-AF34-7AC9047145AA}" srcOrd="10" destOrd="0" presId="urn:microsoft.com/office/officeart/2005/8/layout/vProcess5"/>
    <dgm:cxn modelId="{0FE7F2D6-ED5B-44CF-AD67-E307B2EC5F93}" type="presParOf" srcId="{A5CC6735-30B0-4786-91FB-0658E91E33D9}" destId="{80E8EFF8-BAD2-4797-948A-1B0B687C558C}" srcOrd="11" destOrd="0" presId="urn:microsoft.com/office/officeart/2005/8/layout/vProcess5"/>
    <dgm:cxn modelId="{C340FE04-97AF-46CD-9D48-490404BB3F0B}" type="presParOf" srcId="{A5CC6735-30B0-4786-91FB-0658E91E33D9}" destId="{A1FFB402-52DB-4AB1-A0E2-0C58E08BC09A}" srcOrd="12" destOrd="0" presId="urn:microsoft.com/office/officeart/2005/8/layout/vProcess5"/>
    <dgm:cxn modelId="{A0672EF2-14F8-4EB0-BC11-A1F907131777}" type="presParOf" srcId="{A5CC6735-30B0-4786-91FB-0658E91E33D9}" destId="{C3791EC5-0593-4716-B560-4488600206D4}" srcOrd="13" destOrd="0" presId="urn:microsoft.com/office/officeart/2005/8/layout/vProcess5"/>
    <dgm:cxn modelId="{A9618A1C-21B2-4AC0-B61A-281E5444EF9B}" type="presParOf" srcId="{A5CC6735-30B0-4786-91FB-0658E91E33D9}" destId="{88C6CBD1-0790-487C-9302-0A02823850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72790-572B-475E-A0A0-EA740FBB4E2B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0E68AC9-DF02-499F-AA6E-E2632C00B24C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/>
              </a:solidFill>
            </a:rPr>
            <a:t>Realizar una revisión sistemática de literatura para identificar las herramientas open source existentes para el diseño y creación de objetos de aprendizaje (OA).</a:t>
          </a:r>
        </a:p>
      </dgm:t>
    </dgm:pt>
    <dgm:pt modelId="{D84CD5AB-99EB-4270-817D-9FDDED9D0372}" type="parTrans" cxnId="{D121E79A-DFF8-4656-A0AB-591415EDF76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84EB07-84B3-4631-877F-E7CE4446BC7E}" type="sibTrans" cxnId="{D121E79A-DFF8-4656-A0AB-591415EDF76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9540DE-6231-4025-80D2-2763E9D1D02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Analizar y comparar las herramientas open source estableciendo criterios que permitan definirlas y analizarlas con respecto al diseño y creación de los objetos de aprendizaje (OA).</a:t>
          </a:r>
        </a:p>
      </dgm:t>
    </dgm:pt>
    <dgm:pt modelId="{D91EC00A-AC80-4E47-8195-6BFA302FD6DD}" type="parTrans" cxnId="{933B08A3-2542-4C67-9DA8-29F2DFDF42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AE3393-FEF4-4FB6-9B9C-21BBC24814FA}" type="sibTrans" cxnId="{933B08A3-2542-4C67-9DA8-29F2DFDF42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FEBFB0-AFE7-46A6-923D-16AEC42DBAE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Seleccionar la herramienta open source más apropiada para ser utilizada en el caso de estudio.</a:t>
          </a:r>
        </a:p>
      </dgm:t>
    </dgm:pt>
    <dgm:pt modelId="{23D1DD70-BB74-4AF8-ADF6-E202CC1EBF09}" type="parTrans" cxnId="{4E405B2A-EF57-49B6-B0C9-47D4218EC58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57D8828-CE87-4F05-90DC-D5D0F24286FF}" type="sibTrans" cxnId="{4E405B2A-EF57-49B6-B0C9-47D4218EC58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82D1DE-23FE-4FCD-B495-2F7D8910DC7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Diseñar y crear objetos de aprendizaje aplicando la metodología OOHDM en el curso de seguridad informática para el Departamento de Ciencias de la Computación de la Universidad de Fuerzas Armadas ESPE. </a:t>
          </a:r>
        </a:p>
      </dgm:t>
    </dgm:pt>
    <dgm:pt modelId="{6B449389-DA57-4675-BC4D-BC715CB4B7FC}" type="parTrans" cxnId="{B53D63D7-1652-4E8F-9062-E369142B66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0DDAAC-24DD-40B0-A0AA-8F04CCC7CD5E}" type="sibTrans" cxnId="{B53D63D7-1652-4E8F-9062-E369142B66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BC49663-F9B9-454F-BE83-D3147862D51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Evaluar los resultados obtenidos de la aplicación de los objetos de aprendizaje mediante el aplicativo web W3C.</a:t>
          </a:r>
        </a:p>
      </dgm:t>
    </dgm:pt>
    <dgm:pt modelId="{E7E56197-0FE7-45FC-BC06-128BFB29F6EA}" type="parTrans" cxnId="{DB972496-877E-4197-9EBF-62F42E531B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6CA739-D514-4790-8E03-84AD0FB1E19A}" type="sibTrans" cxnId="{DB972496-877E-4197-9EBF-62F42E531B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B860D6-E5FD-47E4-8EBD-4442CEBAE631}" type="pres">
      <dgm:prSet presAssocID="{DA572790-572B-475E-A0A0-EA740FBB4E2B}" presName="Name0" presStyleCnt="0">
        <dgm:presLayoutVars>
          <dgm:chMax val="7"/>
          <dgm:chPref val="7"/>
          <dgm:dir/>
        </dgm:presLayoutVars>
      </dgm:prSet>
      <dgm:spPr/>
    </dgm:pt>
    <dgm:pt modelId="{95A36920-946C-44C1-A9DB-0C7188F35141}" type="pres">
      <dgm:prSet presAssocID="{DA572790-572B-475E-A0A0-EA740FBB4E2B}" presName="Name1" presStyleCnt="0"/>
      <dgm:spPr/>
    </dgm:pt>
    <dgm:pt modelId="{8CCD6E36-1E6D-4951-8311-B7B9CFB452EB}" type="pres">
      <dgm:prSet presAssocID="{DA572790-572B-475E-A0A0-EA740FBB4E2B}" presName="cycle" presStyleCnt="0"/>
      <dgm:spPr/>
    </dgm:pt>
    <dgm:pt modelId="{D6B9E886-1B1D-4AB9-AD60-26F481BCF62A}" type="pres">
      <dgm:prSet presAssocID="{DA572790-572B-475E-A0A0-EA740FBB4E2B}" presName="srcNode" presStyleLbl="node1" presStyleIdx="0" presStyleCnt="5"/>
      <dgm:spPr/>
    </dgm:pt>
    <dgm:pt modelId="{BE548F39-E12C-4144-9800-ACAEBBB34243}" type="pres">
      <dgm:prSet presAssocID="{DA572790-572B-475E-A0A0-EA740FBB4E2B}" presName="conn" presStyleLbl="parChTrans1D2" presStyleIdx="0" presStyleCnt="1"/>
      <dgm:spPr/>
    </dgm:pt>
    <dgm:pt modelId="{A7DEF218-2BE7-4839-9CA8-513D98494EE2}" type="pres">
      <dgm:prSet presAssocID="{DA572790-572B-475E-A0A0-EA740FBB4E2B}" presName="extraNode" presStyleLbl="node1" presStyleIdx="0" presStyleCnt="5"/>
      <dgm:spPr/>
    </dgm:pt>
    <dgm:pt modelId="{E43DF07D-B74F-4310-BE0F-D915BF6F5156}" type="pres">
      <dgm:prSet presAssocID="{DA572790-572B-475E-A0A0-EA740FBB4E2B}" presName="dstNode" presStyleLbl="node1" presStyleIdx="0" presStyleCnt="5"/>
      <dgm:spPr/>
    </dgm:pt>
    <dgm:pt modelId="{70716A3D-6F77-44E8-B552-22D43CFB932B}" type="pres">
      <dgm:prSet presAssocID="{40E68AC9-DF02-499F-AA6E-E2632C00B24C}" presName="text_1" presStyleLbl="node1" presStyleIdx="0" presStyleCnt="5">
        <dgm:presLayoutVars>
          <dgm:bulletEnabled val="1"/>
        </dgm:presLayoutVars>
      </dgm:prSet>
      <dgm:spPr/>
    </dgm:pt>
    <dgm:pt modelId="{115F9C90-3B99-428B-AE8C-5E955011C2A1}" type="pres">
      <dgm:prSet presAssocID="{40E68AC9-DF02-499F-AA6E-E2632C00B24C}" presName="accent_1" presStyleCnt="0"/>
      <dgm:spPr/>
    </dgm:pt>
    <dgm:pt modelId="{F4D45134-917B-4A02-8CCE-FC745D3D09AE}" type="pres">
      <dgm:prSet presAssocID="{40E68AC9-DF02-499F-AA6E-E2632C00B24C}" presName="accentRepeatNode" presStyleLbl="solidFgAcc1" presStyleIdx="0" presStyleCnt="5"/>
      <dgm:spPr/>
    </dgm:pt>
    <dgm:pt modelId="{18252873-EF3A-4F16-A8F4-E88CB59BA6B6}" type="pres">
      <dgm:prSet presAssocID="{C39540DE-6231-4025-80D2-2763E9D1D02E}" presName="text_2" presStyleLbl="node1" presStyleIdx="1" presStyleCnt="5">
        <dgm:presLayoutVars>
          <dgm:bulletEnabled val="1"/>
        </dgm:presLayoutVars>
      </dgm:prSet>
      <dgm:spPr/>
    </dgm:pt>
    <dgm:pt modelId="{AA0A1D82-1373-4BDA-8FC6-A17B66D491D5}" type="pres">
      <dgm:prSet presAssocID="{C39540DE-6231-4025-80D2-2763E9D1D02E}" presName="accent_2" presStyleCnt="0"/>
      <dgm:spPr/>
    </dgm:pt>
    <dgm:pt modelId="{4CE09D22-07B4-41CD-88AD-38B4E4566FF2}" type="pres">
      <dgm:prSet presAssocID="{C39540DE-6231-4025-80D2-2763E9D1D02E}" presName="accentRepeatNode" presStyleLbl="solidFgAcc1" presStyleIdx="1" presStyleCnt="5"/>
      <dgm:spPr/>
    </dgm:pt>
    <dgm:pt modelId="{8ACB42D8-6EB5-439B-ABE8-3C4D8AC74E8D}" type="pres">
      <dgm:prSet presAssocID="{91FEBFB0-AFE7-46A6-923D-16AEC42DBAEB}" presName="text_3" presStyleLbl="node1" presStyleIdx="2" presStyleCnt="5">
        <dgm:presLayoutVars>
          <dgm:bulletEnabled val="1"/>
        </dgm:presLayoutVars>
      </dgm:prSet>
      <dgm:spPr/>
    </dgm:pt>
    <dgm:pt modelId="{2466B2BF-EDD1-4A8A-8082-3265D8658DE1}" type="pres">
      <dgm:prSet presAssocID="{91FEBFB0-AFE7-46A6-923D-16AEC42DBAEB}" presName="accent_3" presStyleCnt="0"/>
      <dgm:spPr/>
    </dgm:pt>
    <dgm:pt modelId="{56A0E4D0-C083-4620-9553-D4BE55752FD4}" type="pres">
      <dgm:prSet presAssocID="{91FEBFB0-AFE7-46A6-923D-16AEC42DBAEB}" presName="accentRepeatNode" presStyleLbl="solidFgAcc1" presStyleIdx="2" presStyleCnt="5"/>
      <dgm:spPr/>
    </dgm:pt>
    <dgm:pt modelId="{084E10D7-0C24-4AFF-B147-16E085B5D925}" type="pres">
      <dgm:prSet presAssocID="{BB82D1DE-23FE-4FCD-B495-2F7D8910DC7D}" presName="text_4" presStyleLbl="node1" presStyleIdx="3" presStyleCnt="5">
        <dgm:presLayoutVars>
          <dgm:bulletEnabled val="1"/>
        </dgm:presLayoutVars>
      </dgm:prSet>
      <dgm:spPr/>
    </dgm:pt>
    <dgm:pt modelId="{236F9D45-103A-467C-87C9-DBF3322D7D4F}" type="pres">
      <dgm:prSet presAssocID="{BB82D1DE-23FE-4FCD-B495-2F7D8910DC7D}" presName="accent_4" presStyleCnt="0"/>
      <dgm:spPr/>
    </dgm:pt>
    <dgm:pt modelId="{6E4F1EB5-1F04-4B50-BDDD-A4B93BA817D7}" type="pres">
      <dgm:prSet presAssocID="{BB82D1DE-23FE-4FCD-B495-2F7D8910DC7D}" presName="accentRepeatNode" presStyleLbl="solidFgAcc1" presStyleIdx="3" presStyleCnt="5"/>
      <dgm:spPr>
        <a:ln>
          <a:solidFill>
            <a:schemeClr val="accent4">
              <a:lumMod val="50000"/>
              <a:lumOff val="50000"/>
            </a:schemeClr>
          </a:solidFill>
        </a:ln>
      </dgm:spPr>
    </dgm:pt>
    <dgm:pt modelId="{9B168A31-11B0-48DF-B48E-582E30703EC8}" type="pres">
      <dgm:prSet presAssocID="{3BC49663-F9B9-454F-BE83-D3147862D517}" presName="text_5" presStyleLbl="node1" presStyleIdx="4" presStyleCnt="5">
        <dgm:presLayoutVars>
          <dgm:bulletEnabled val="1"/>
        </dgm:presLayoutVars>
      </dgm:prSet>
      <dgm:spPr/>
    </dgm:pt>
    <dgm:pt modelId="{99ABEB00-E5DC-4BED-930C-769C58B49166}" type="pres">
      <dgm:prSet presAssocID="{3BC49663-F9B9-454F-BE83-D3147862D517}" presName="accent_5" presStyleCnt="0"/>
      <dgm:spPr/>
    </dgm:pt>
    <dgm:pt modelId="{94CCC525-E5B5-4601-9384-3CB34E31A98A}" type="pres">
      <dgm:prSet presAssocID="{3BC49663-F9B9-454F-BE83-D3147862D517}" presName="accentRepeatNode" presStyleLbl="solidFgAcc1" presStyleIdx="4" presStyleCnt="5"/>
      <dgm:spPr>
        <a:ln>
          <a:solidFill>
            <a:schemeClr val="accent6"/>
          </a:solidFill>
        </a:ln>
      </dgm:spPr>
    </dgm:pt>
  </dgm:ptLst>
  <dgm:cxnLst>
    <dgm:cxn modelId="{DCEE6729-E730-4D2A-9F77-0C9C51E18FDE}" type="presOf" srcId="{C39540DE-6231-4025-80D2-2763E9D1D02E}" destId="{18252873-EF3A-4F16-A8F4-E88CB59BA6B6}" srcOrd="0" destOrd="0" presId="urn:microsoft.com/office/officeart/2008/layout/VerticalCurvedList"/>
    <dgm:cxn modelId="{4E405B2A-EF57-49B6-B0C9-47D4218EC58C}" srcId="{DA572790-572B-475E-A0A0-EA740FBB4E2B}" destId="{91FEBFB0-AFE7-46A6-923D-16AEC42DBAEB}" srcOrd="2" destOrd="0" parTransId="{23D1DD70-BB74-4AF8-ADF6-E202CC1EBF09}" sibTransId="{857D8828-CE87-4F05-90DC-D5D0F24286FF}"/>
    <dgm:cxn modelId="{E2E46644-611C-46BE-8E25-F43C51CE4CA9}" type="presOf" srcId="{91FEBFB0-AFE7-46A6-923D-16AEC42DBAEB}" destId="{8ACB42D8-6EB5-439B-ABE8-3C4D8AC74E8D}" srcOrd="0" destOrd="0" presId="urn:microsoft.com/office/officeart/2008/layout/VerticalCurvedList"/>
    <dgm:cxn modelId="{0543EB65-9D35-4EC4-972D-284AA30D7E1E}" type="presOf" srcId="{DA572790-572B-475E-A0A0-EA740FBB4E2B}" destId="{D2B860D6-E5FD-47E4-8EBD-4442CEBAE631}" srcOrd="0" destOrd="0" presId="urn:microsoft.com/office/officeart/2008/layout/VerticalCurvedList"/>
    <dgm:cxn modelId="{45CFBA6C-D5CF-4508-B85F-E017220E273B}" type="presOf" srcId="{3584EB07-84B3-4631-877F-E7CE4446BC7E}" destId="{BE548F39-E12C-4144-9800-ACAEBBB34243}" srcOrd="0" destOrd="0" presId="urn:microsoft.com/office/officeart/2008/layout/VerticalCurvedList"/>
    <dgm:cxn modelId="{DB972496-877E-4197-9EBF-62F42E531B01}" srcId="{DA572790-572B-475E-A0A0-EA740FBB4E2B}" destId="{3BC49663-F9B9-454F-BE83-D3147862D517}" srcOrd="4" destOrd="0" parTransId="{E7E56197-0FE7-45FC-BC06-128BFB29F6EA}" sibTransId="{356CA739-D514-4790-8E03-84AD0FB1E19A}"/>
    <dgm:cxn modelId="{D121E79A-DFF8-4656-A0AB-591415EDF766}" srcId="{DA572790-572B-475E-A0A0-EA740FBB4E2B}" destId="{40E68AC9-DF02-499F-AA6E-E2632C00B24C}" srcOrd="0" destOrd="0" parTransId="{D84CD5AB-99EB-4270-817D-9FDDED9D0372}" sibTransId="{3584EB07-84B3-4631-877F-E7CE4446BC7E}"/>
    <dgm:cxn modelId="{933B08A3-2542-4C67-9DA8-29F2DFDF4293}" srcId="{DA572790-572B-475E-A0A0-EA740FBB4E2B}" destId="{C39540DE-6231-4025-80D2-2763E9D1D02E}" srcOrd="1" destOrd="0" parTransId="{D91EC00A-AC80-4E47-8195-6BFA302FD6DD}" sibTransId="{1FAE3393-FEF4-4FB6-9B9C-21BBC24814FA}"/>
    <dgm:cxn modelId="{0836D3BA-D603-4845-AE5F-CD4307298FB8}" type="presOf" srcId="{40E68AC9-DF02-499F-AA6E-E2632C00B24C}" destId="{70716A3D-6F77-44E8-B552-22D43CFB932B}" srcOrd="0" destOrd="0" presId="urn:microsoft.com/office/officeart/2008/layout/VerticalCurvedList"/>
    <dgm:cxn modelId="{B53D63D7-1652-4E8F-9062-E369142B66FA}" srcId="{DA572790-572B-475E-A0A0-EA740FBB4E2B}" destId="{BB82D1DE-23FE-4FCD-B495-2F7D8910DC7D}" srcOrd="3" destOrd="0" parTransId="{6B449389-DA57-4675-BC4D-BC715CB4B7FC}" sibTransId="{630DDAAC-24DD-40B0-A0AA-8F04CCC7CD5E}"/>
    <dgm:cxn modelId="{5D81ECE8-7888-4633-8B77-4580B7769556}" type="presOf" srcId="{BB82D1DE-23FE-4FCD-B495-2F7D8910DC7D}" destId="{084E10D7-0C24-4AFF-B147-16E085B5D925}" srcOrd="0" destOrd="0" presId="urn:microsoft.com/office/officeart/2008/layout/VerticalCurvedList"/>
    <dgm:cxn modelId="{9022D9F5-C92B-4C36-A051-289636E502E3}" type="presOf" srcId="{3BC49663-F9B9-454F-BE83-D3147862D517}" destId="{9B168A31-11B0-48DF-B48E-582E30703EC8}" srcOrd="0" destOrd="0" presId="urn:microsoft.com/office/officeart/2008/layout/VerticalCurvedList"/>
    <dgm:cxn modelId="{CA991E43-7AC4-44F5-B9DB-FBF0571D8C2F}" type="presParOf" srcId="{D2B860D6-E5FD-47E4-8EBD-4442CEBAE631}" destId="{95A36920-946C-44C1-A9DB-0C7188F35141}" srcOrd="0" destOrd="0" presId="urn:microsoft.com/office/officeart/2008/layout/VerticalCurvedList"/>
    <dgm:cxn modelId="{39F3513A-2863-44CE-9ECC-4E9105C63BCF}" type="presParOf" srcId="{95A36920-946C-44C1-A9DB-0C7188F35141}" destId="{8CCD6E36-1E6D-4951-8311-B7B9CFB452EB}" srcOrd="0" destOrd="0" presId="urn:microsoft.com/office/officeart/2008/layout/VerticalCurvedList"/>
    <dgm:cxn modelId="{3DE36E49-C7DF-4D03-8AD3-672A73B96158}" type="presParOf" srcId="{8CCD6E36-1E6D-4951-8311-B7B9CFB452EB}" destId="{D6B9E886-1B1D-4AB9-AD60-26F481BCF62A}" srcOrd="0" destOrd="0" presId="urn:microsoft.com/office/officeart/2008/layout/VerticalCurvedList"/>
    <dgm:cxn modelId="{850871C7-E06D-4C16-9AA7-701AF65BFB71}" type="presParOf" srcId="{8CCD6E36-1E6D-4951-8311-B7B9CFB452EB}" destId="{BE548F39-E12C-4144-9800-ACAEBBB34243}" srcOrd="1" destOrd="0" presId="urn:microsoft.com/office/officeart/2008/layout/VerticalCurvedList"/>
    <dgm:cxn modelId="{821192B2-D4F1-40F0-AD2B-012B28C4B374}" type="presParOf" srcId="{8CCD6E36-1E6D-4951-8311-B7B9CFB452EB}" destId="{A7DEF218-2BE7-4839-9CA8-513D98494EE2}" srcOrd="2" destOrd="0" presId="urn:microsoft.com/office/officeart/2008/layout/VerticalCurvedList"/>
    <dgm:cxn modelId="{9AD64065-B271-4961-BA81-ECAC6F4EC6E5}" type="presParOf" srcId="{8CCD6E36-1E6D-4951-8311-B7B9CFB452EB}" destId="{E43DF07D-B74F-4310-BE0F-D915BF6F5156}" srcOrd="3" destOrd="0" presId="urn:microsoft.com/office/officeart/2008/layout/VerticalCurvedList"/>
    <dgm:cxn modelId="{A5086886-E7F8-45CF-9B9E-DBFDCB18AC20}" type="presParOf" srcId="{95A36920-946C-44C1-A9DB-0C7188F35141}" destId="{70716A3D-6F77-44E8-B552-22D43CFB932B}" srcOrd="1" destOrd="0" presId="urn:microsoft.com/office/officeart/2008/layout/VerticalCurvedList"/>
    <dgm:cxn modelId="{AF200C67-03F3-4A18-8BEC-996CDC86813A}" type="presParOf" srcId="{95A36920-946C-44C1-A9DB-0C7188F35141}" destId="{115F9C90-3B99-428B-AE8C-5E955011C2A1}" srcOrd="2" destOrd="0" presId="urn:microsoft.com/office/officeart/2008/layout/VerticalCurvedList"/>
    <dgm:cxn modelId="{475A83DC-2E35-4918-8E00-CC215BD40746}" type="presParOf" srcId="{115F9C90-3B99-428B-AE8C-5E955011C2A1}" destId="{F4D45134-917B-4A02-8CCE-FC745D3D09AE}" srcOrd="0" destOrd="0" presId="urn:microsoft.com/office/officeart/2008/layout/VerticalCurvedList"/>
    <dgm:cxn modelId="{90C1D7BB-EF8F-45D8-8497-61D5C409E37D}" type="presParOf" srcId="{95A36920-946C-44C1-A9DB-0C7188F35141}" destId="{18252873-EF3A-4F16-A8F4-E88CB59BA6B6}" srcOrd="3" destOrd="0" presId="urn:microsoft.com/office/officeart/2008/layout/VerticalCurvedList"/>
    <dgm:cxn modelId="{B3161AD5-2BB5-4567-8E6F-0FD73DA44780}" type="presParOf" srcId="{95A36920-946C-44C1-A9DB-0C7188F35141}" destId="{AA0A1D82-1373-4BDA-8FC6-A17B66D491D5}" srcOrd="4" destOrd="0" presId="urn:microsoft.com/office/officeart/2008/layout/VerticalCurvedList"/>
    <dgm:cxn modelId="{DB930304-CD66-4E02-B25E-EBDEEE6C9DAB}" type="presParOf" srcId="{AA0A1D82-1373-4BDA-8FC6-A17B66D491D5}" destId="{4CE09D22-07B4-41CD-88AD-38B4E4566FF2}" srcOrd="0" destOrd="0" presId="urn:microsoft.com/office/officeart/2008/layout/VerticalCurvedList"/>
    <dgm:cxn modelId="{348413DA-A4CE-44DF-B8DD-B04A8DBACF61}" type="presParOf" srcId="{95A36920-946C-44C1-A9DB-0C7188F35141}" destId="{8ACB42D8-6EB5-439B-ABE8-3C4D8AC74E8D}" srcOrd="5" destOrd="0" presId="urn:microsoft.com/office/officeart/2008/layout/VerticalCurvedList"/>
    <dgm:cxn modelId="{2FB05380-F2E8-4C08-9104-CBDF8257D6F0}" type="presParOf" srcId="{95A36920-946C-44C1-A9DB-0C7188F35141}" destId="{2466B2BF-EDD1-4A8A-8082-3265D8658DE1}" srcOrd="6" destOrd="0" presId="urn:microsoft.com/office/officeart/2008/layout/VerticalCurvedList"/>
    <dgm:cxn modelId="{CC96B28D-3085-47E1-98B3-836968D6B80C}" type="presParOf" srcId="{2466B2BF-EDD1-4A8A-8082-3265D8658DE1}" destId="{56A0E4D0-C083-4620-9553-D4BE55752FD4}" srcOrd="0" destOrd="0" presId="urn:microsoft.com/office/officeart/2008/layout/VerticalCurvedList"/>
    <dgm:cxn modelId="{D0DB1BC2-A5A3-49D8-BB6C-8C543D8DB801}" type="presParOf" srcId="{95A36920-946C-44C1-A9DB-0C7188F35141}" destId="{084E10D7-0C24-4AFF-B147-16E085B5D925}" srcOrd="7" destOrd="0" presId="urn:microsoft.com/office/officeart/2008/layout/VerticalCurvedList"/>
    <dgm:cxn modelId="{A99663BE-033E-4C72-ABD6-BEF3D823CD36}" type="presParOf" srcId="{95A36920-946C-44C1-A9DB-0C7188F35141}" destId="{236F9D45-103A-467C-87C9-DBF3322D7D4F}" srcOrd="8" destOrd="0" presId="urn:microsoft.com/office/officeart/2008/layout/VerticalCurvedList"/>
    <dgm:cxn modelId="{33274614-C3E1-49AF-A194-10B29792AE70}" type="presParOf" srcId="{236F9D45-103A-467C-87C9-DBF3322D7D4F}" destId="{6E4F1EB5-1F04-4B50-BDDD-A4B93BA817D7}" srcOrd="0" destOrd="0" presId="urn:microsoft.com/office/officeart/2008/layout/VerticalCurvedList"/>
    <dgm:cxn modelId="{35CCA028-78D6-4869-8A67-4163D8D7D5BE}" type="presParOf" srcId="{95A36920-946C-44C1-A9DB-0C7188F35141}" destId="{9B168A31-11B0-48DF-B48E-582E30703EC8}" srcOrd="9" destOrd="0" presId="urn:microsoft.com/office/officeart/2008/layout/VerticalCurvedList"/>
    <dgm:cxn modelId="{8857EE9F-FA51-4D5A-B3AE-D7B671331520}" type="presParOf" srcId="{95A36920-946C-44C1-A9DB-0C7188F35141}" destId="{99ABEB00-E5DC-4BED-930C-769C58B49166}" srcOrd="10" destOrd="0" presId="urn:microsoft.com/office/officeart/2008/layout/VerticalCurvedList"/>
    <dgm:cxn modelId="{BB0C2980-F76E-46AB-AA8F-D91FE077222F}" type="presParOf" srcId="{99ABEB00-E5DC-4BED-930C-769C58B49166}" destId="{94CCC525-E5B5-4601-9384-3CB34E31A98A}" srcOrd="0" destOrd="0" presId="urn:microsoft.com/office/officeart/2008/layout/VerticalCurvedList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F433CF-27B0-407A-8927-80778229E3A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55426E-A102-420C-95D1-A7190DBC0FCC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9B452F-9BCE-426E-8268-122F81DB9CBB}" type="parTrans" cxnId="{CAB038B7-E9DF-49FF-B0D9-BA4A78ED9A5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D44701-3C9E-4DEA-B012-DE862FD9CEBB}" type="sibTrans" cxnId="{CAB038B7-E9DF-49FF-B0D9-BA4A78ED9A5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AAB0E6-CFA3-4FC5-B182-937DDC22B5D5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0E20D6-11AB-4BF6-8175-32CDAE95C946}" type="parTrans" cxnId="{3FB4D633-0470-4B83-82F8-CF395D9246A6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40F811-B461-4D02-80E7-85FBAC493EAB}" type="sibTrans" cxnId="{3FB4D633-0470-4B83-82F8-CF395D9246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C4E501-9678-4B4F-9107-4BB9990F5B5D}">
      <dgm:prSet phldrT="[Texto]" custT="1"/>
      <dgm:spPr>
        <a:solidFill>
          <a:srgbClr val="008000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A347A8-023E-4259-8055-1B7EA7A661D6}" type="parTrans" cxnId="{62966B80-4A2A-4D1A-A984-85F4E85D330E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9487C1-AB1C-46BB-A1F0-BF46F25A8002}" type="sibTrans" cxnId="{62966B80-4A2A-4D1A-A984-85F4E85D33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99007A-8829-4244-BF97-F27A774F6E1B}">
      <dgm:prSet phldrT="[Texto]"/>
      <dgm:spPr/>
      <dgm:t>
        <a:bodyPr/>
        <a:lstStyle/>
        <a:p>
          <a:endParaRPr lang="es-EC"/>
        </a:p>
      </dgm:t>
    </dgm:pt>
    <dgm:pt modelId="{8F491854-ACF4-491B-A4E6-A1CC210319DD}" type="par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094B62-507F-4A15-9E1E-820B706EDEC2}" type="sibTrans" cxnId="{9F023020-CF86-4799-A8F0-A524DFC8B6DC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E4B353-07E6-433C-80F4-93A04E05916E}">
      <dgm:prSet phldrT="[Tex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1EA96A-DED4-4B35-9A3B-E42C1858A3EC}" type="parTrans" cxnId="{9D24B021-F0E3-4046-8EF1-B34F0F4C8178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296722-9CA8-4F59-A366-6E9F1EAC86C0}" type="sibTrans" cxnId="{9D24B021-F0E3-4046-8EF1-B34F0F4C81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66CC"/>
        </a:solidFill>
      </dgm:spPr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7213CF-F7BB-4827-82A7-5E20F63DECF2}">
      <dgm:prSet phldrT="[Texto]"/>
      <dgm:spPr/>
      <dgm:t>
        <a:bodyPr/>
        <a:lstStyle/>
        <a:p>
          <a:endParaRPr lang="es-EC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733710-78EC-4B1C-8E79-D686B082A4D2}" type="par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D08FC5-B721-42B2-BE52-BFAF0A87AE10}" type="sibTrans" cxnId="{9A0B9912-96D9-4070-85EE-FBF0624181AF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3D5713-8B03-4C07-AED3-DBFF92F796B7}">
      <dgm:prSet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8C5599-24F0-417C-A4CA-6DE1AA2DF011}" type="par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9CDCBA-2242-462B-AA84-C0D470892A12}" type="sibTrans" cxnId="{F2325834-5A19-4410-ABE8-E145D96BFE72}">
      <dgm:prSet/>
      <dgm:spPr/>
      <dgm:t>
        <a:bodyPr/>
        <a:lstStyle/>
        <a:p>
          <a:endParaRPr lang="es-EC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CC6735-30B0-4786-91FB-0658E91E33D9}" type="pres">
      <dgm:prSet presAssocID="{1BF433CF-27B0-407A-8927-80778229E3A1}" presName="outerComposite" presStyleCnt="0">
        <dgm:presLayoutVars>
          <dgm:chMax val="5"/>
          <dgm:dir/>
          <dgm:resizeHandles val="exact"/>
        </dgm:presLayoutVars>
      </dgm:prSet>
      <dgm:spPr/>
    </dgm:pt>
    <dgm:pt modelId="{8FC93025-C5C6-4E34-8EA7-A4CD3479F1BF}" type="pres">
      <dgm:prSet presAssocID="{1BF433CF-27B0-407A-8927-80778229E3A1}" presName="dummyMaxCanvas" presStyleCnt="0">
        <dgm:presLayoutVars/>
      </dgm:prSet>
      <dgm:spPr/>
    </dgm:pt>
    <dgm:pt modelId="{DBBE8022-F8F1-4BAF-B1E6-E6CD01C363DF}" type="pres">
      <dgm:prSet presAssocID="{1BF433CF-27B0-407A-8927-80778229E3A1}" presName="FiveNodes_1" presStyleLbl="node1" presStyleIdx="0" presStyleCnt="5">
        <dgm:presLayoutVars>
          <dgm:bulletEnabled val="1"/>
        </dgm:presLayoutVars>
      </dgm:prSet>
      <dgm:spPr/>
    </dgm:pt>
    <dgm:pt modelId="{F81DA5E2-4A3B-4C72-85AD-BED9324FF29D}" type="pres">
      <dgm:prSet presAssocID="{1BF433CF-27B0-407A-8927-80778229E3A1}" presName="FiveNodes_2" presStyleLbl="node1" presStyleIdx="1" presStyleCnt="5">
        <dgm:presLayoutVars>
          <dgm:bulletEnabled val="1"/>
        </dgm:presLayoutVars>
      </dgm:prSet>
      <dgm:spPr/>
    </dgm:pt>
    <dgm:pt modelId="{467ABAA3-5B7A-4663-A1AA-69ED6224F2E7}" type="pres">
      <dgm:prSet presAssocID="{1BF433CF-27B0-407A-8927-80778229E3A1}" presName="FiveNodes_3" presStyleLbl="node1" presStyleIdx="2" presStyleCnt="5">
        <dgm:presLayoutVars>
          <dgm:bulletEnabled val="1"/>
        </dgm:presLayoutVars>
      </dgm:prSet>
      <dgm:spPr/>
    </dgm:pt>
    <dgm:pt modelId="{71F558B1-F062-46EC-BA7F-50396F76B680}" type="pres">
      <dgm:prSet presAssocID="{1BF433CF-27B0-407A-8927-80778229E3A1}" presName="FiveNodes_4" presStyleLbl="node1" presStyleIdx="3" presStyleCnt="5">
        <dgm:presLayoutVars>
          <dgm:bulletEnabled val="1"/>
        </dgm:presLayoutVars>
      </dgm:prSet>
      <dgm:spPr/>
    </dgm:pt>
    <dgm:pt modelId="{CD436E2D-0BB0-4120-978E-D85A46FE6FC3}" type="pres">
      <dgm:prSet presAssocID="{1BF433CF-27B0-407A-8927-80778229E3A1}" presName="FiveNodes_5" presStyleLbl="node1" presStyleIdx="4" presStyleCnt="5">
        <dgm:presLayoutVars>
          <dgm:bulletEnabled val="1"/>
        </dgm:presLayoutVars>
      </dgm:prSet>
      <dgm:spPr/>
    </dgm:pt>
    <dgm:pt modelId="{65746F74-9D84-4E78-906C-E47B39552227}" type="pres">
      <dgm:prSet presAssocID="{1BF433CF-27B0-407A-8927-80778229E3A1}" presName="FiveConn_1-2" presStyleLbl="fgAccFollowNode1" presStyleIdx="0" presStyleCnt="4">
        <dgm:presLayoutVars>
          <dgm:bulletEnabled val="1"/>
        </dgm:presLayoutVars>
      </dgm:prSet>
      <dgm:spPr/>
    </dgm:pt>
    <dgm:pt modelId="{39F57B9E-131B-4F28-B171-C14B5FC85FBC}" type="pres">
      <dgm:prSet presAssocID="{1BF433CF-27B0-407A-8927-80778229E3A1}" presName="FiveConn_2-3" presStyleLbl="fgAccFollowNode1" presStyleIdx="1" presStyleCnt="4">
        <dgm:presLayoutVars>
          <dgm:bulletEnabled val="1"/>
        </dgm:presLayoutVars>
      </dgm:prSet>
      <dgm:spPr/>
    </dgm:pt>
    <dgm:pt modelId="{E60EC711-BF6E-4D09-B5A2-38B6D18E8109}" type="pres">
      <dgm:prSet presAssocID="{1BF433CF-27B0-407A-8927-80778229E3A1}" presName="FiveConn_3-4" presStyleLbl="fgAccFollowNode1" presStyleIdx="2" presStyleCnt="4">
        <dgm:presLayoutVars>
          <dgm:bulletEnabled val="1"/>
        </dgm:presLayoutVars>
      </dgm:prSet>
      <dgm:spPr/>
    </dgm:pt>
    <dgm:pt modelId="{D9ECE554-2F60-4734-8480-F2E4F6A375D1}" type="pres">
      <dgm:prSet presAssocID="{1BF433CF-27B0-407A-8927-80778229E3A1}" presName="FiveConn_4-5" presStyleLbl="fgAccFollowNode1" presStyleIdx="3" presStyleCnt="4">
        <dgm:presLayoutVars>
          <dgm:bulletEnabled val="1"/>
        </dgm:presLayoutVars>
      </dgm:prSet>
      <dgm:spPr/>
    </dgm:pt>
    <dgm:pt modelId="{E336E6CA-9AF4-472D-AF34-7AC9047145AA}" type="pres">
      <dgm:prSet presAssocID="{1BF433CF-27B0-407A-8927-80778229E3A1}" presName="FiveNodes_1_text" presStyleLbl="node1" presStyleIdx="4" presStyleCnt="5">
        <dgm:presLayoutVars>
          <dgm:bulletEnabled val="1"/>
        </dgm:presLayoutVars>
      </dgm:prSet>
      <dgm:spPr/>
    </dgm:pt>
    <dgm:pt modelId="{80E8EFF8-BAD2-4797-948A-1B0B687C558C}" type="pres">
      <dgm:prSet presAssocID="{1BF433CF-27B0-407A-8927-80778229E3A1}" presName="FiveNodes_2_text" presStyleLbl="node1" presStyleIdx="4" presStyleCnt="5">
        <dgm:presLayoutVars>
          <dgm:bulletEnabled val="1"/>
        </dgm:presLayoutVars>
      </dgm:prSet>
      <dgm:spPr/>
    </dgm:pt>
    <dgm:pt modelId="{A1FFB402-52DB-4AB1-A0E2-0C58E08BC09A}" type="pres">
      <dgm:prSet presAssocID="{1BF433CF-27B0-407A-8927-80778229E3A1}" presName="FiveNodes_3_text" presStyleLbl="node1" presStyleIdx="4" presStyleCnt="5">
        <dgm:presLayoutVars>
          <dgm:bulletEnabled val="1"/>
        </dgm:presLayoutVars>
      </dgm:prSet>
      <dgm:spPr/>
    </dgm:pt>
    <dgm:pt modelId="{C3791EC5-0593-4716-B560-4488600206D4}" type="pres">
      <dgm:prSet presAssocID="{1BF433CF-27B0-407A-8927-80778229E3A1}" presName="FiveNodes_4_text" presStyleLbl="node1" presStyleIdx="4" presStyleCnt="5">
        <dgm:presLayoutVars>
          <dgm:bulletEnabled val="1"/>
        </dgm:presLayoutVars>
      </dgm:prSet>
      <dgm:spPr/>
    </dgm:pt>
    <dgm:pt modelId="{88C6CBD1-0790-487C-9302-0A028238509B}" type="pres">
      <dgm:prSet presAssocID="{1BF433CF-27B0-407A-8927-80778229E3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BC3509-0862-4126-A1D4-2505904862AC}" type="presOf" srcId="{293D5713-8B03-4C07-AED3-DBFF92F796B7}" destId="{88C6CBD1-0790-487C-9302-0A028238509B}" srcOrd="1" destOrd="0" presId="urn:microsoft.com/office/officeart/2005/8/layout/vProcess5"/>
    <dgm:cxn modelId="{2145AF0D-EDF5-4AD0-A4AC-940AEB3D1A15}" type="presOf" srcId="{F29487C1-AB1C-46BB-A1F0-BF46F25A8002}" destId="{E60EC711-BF6E-4D09-B5A2-38B6D18E8109}" srcOrd="0" destOrd="0" presId="urn:microsoft.com/office/officeart/2005/8/layout/vProcess5"/>
    <dgm:cxn modelId="{A5E7EA0D-B0C7-4D09-85FA-8FE714ED62D4}" type="presOf" srcId="{7140F811-B461-4D02-80E7-85FBAC493EAB}" destId="{39F57B9E-131B-4F28-B171-C14B5FC85FBC}" srcOrd="0" destOrd="0" presId="urn:microsoft.com/office/officeart/2005/8/layout/vProcess5"/>
    <dgm:cxn modelId="{9A0B9912-96D9-4070-85EE-FBF0624181AF}" srcId="{1BF433CF-27B0-407A-8927-80778229E3A1}" destId="{537213CF-F7BB-4827-82A7-5E20F63DECF2}" srcOrd="6" destOrd="0" parTransId="{DF733710-78EC-4B1C-8E79-D686B082A4D2}" sibTransId="{35D08FC5-B721-42B2-BE52-BFAF0A87AE10}"/>
    <dgm:cxn modelId="{E6763C13-B5CE-4452-98B7-4FF7B4323C3D}" type="presOf" srcId="{293D5713-8B03-4C07-AED3-DBFF92F796B7}" destId="{CD436E2D-0BB0-4120-978E-D85A46FE6FC3}" srcOrd="0" destOrd="0" presId="urn:microsoft.com/office/officeart/2005/8/layout/vProcess5"/>
    <dgm:cxn modelId="{9F023020-CF86-4799-A8F0-A524DFC8B6DC}" srcId="{1BF433CF-27B0-407A-8927-80778229E3A1}" destId="{6199007A-8829-4244-BF97-F27A774F6E1B}" srcOrd="5" destOrd="0" parTransId="{8F491854-ACF4-491B-A4E6-A1CC210319DD}" sibTransId="{B4094B62-507F-4A15-9E1E-820B706EDEC2}"/>
    <dgm:cxn modelId="{9D24B021-F0E3-4046-8EF1-B34F0F4C8178}" srcId="{1BF433CF-27B0-407A-8927-80778229E3A1}" destId="{22E4B353-07E6-433C-80F4-93A04E05916E}" srcOrd="3" destOrd="0" parTransId="{F91EA96A-DED4-4B35-9A3B-E42C1858A3EC}" sibTransId="{86296722-9CA8-4F59-A366-6E9F1EAC86C0}"/>
    <dgm:cxn modelId="{A739ED2D-8C05-4147-865A-92831492A6F5}" type="presOf" srcId="{22E4B353-07E6-433C-80F4-93A04E05916E}" destId="{C3791EC5-0593-4716-B560-4488600206D4}" srcOrd="1" destOrd="0" presId="urn:microsoft.com/office/officeart/2005/8/layout/vProcess5"/>
    <dgm:cxn modelId="{DC572A31-D2E3-4646-9AF5-BC7F34ADA1F9}" type="presOf" srcId="{1BF433CF-27B0-407A-8927-80778229E3A1}" destId="{A5CC6735-30B0-4786-91FB-0658E91E33D9}" srcOrd="0" destOrd="0" presId="urn:microsoft.com/office/officeart/2005/8/layout/vProcess5"/>
    <dgm:cxn modelId="{3FB4D633-0470-4B83-82F8-CF395D9246A6}" srcId="{1BF433CF-27B0-407A-8927-80778229E3A1}" destId="{85AAB0E6-CFA3-4FC5-B182-937DDC22B5D5}" srcOrd="1" destOrd="0" parTransId="{3C0E20D6-11AB-4BF6-8175-32CDAE95C946}" sibTransId="{7140F811-B461-4D02-80E7-85FBAC493EAB}"/>
    <dgm:cxn modelId="{F2325834-5A19-4410-ABE8-E145D96BFE72}" srcId="{1BF433CF-27B0-407A-8927-80778229E3A1}" destId="{293D5713-8B03-4C07-AED3-DBFF92F796B7}" srcOrd="4" destOrd="0" parTransId="{948C5599-24F0-417C-A4CA-6DE1AA2DF011}" sibTransId="{7D9CDCBA-2242-462B-AA84-C0D470892A12}"/>
    <dgm:cxn modelId="{55D24E4D-21F9-40C6-BF96-BAFA0CEDC37D}" type="presOf" srcId="{E755426E-A102-420C-95D1-A7190DBC0FCC}" destId="{DBBE8022-F8F1-4BAF-B1E6-E6CD01C363DF}" srcOrd="0" destOrd="0" presId="urn:microsoft.com/office/officeart/2005/8/layout/vProcess5"/>
    <dgm:cxn modelId="{5D4DD553-080B-47C1-B0E4-748FC8E98C97}" type="presOf" srcId="{85AAB0E6-CFA3-4FC5-B182-937DDC22B5D5}" destId="{F81DA5E2-4A3B-4C72-85AD-BED9324FF29D}" srcOrd="0" destOrd="0" presId="urn:microsoft.com/office/officeart/2005/8/layout/vProcess5"/>
    <dgm:cxn modelId="{62966B80-4A2A-4D1A-A984-85F4E85D330E}" srcId="{1BF433CF-27B0-407A-8927-80778229E3A1}" destId="{E6C4E501-9678-4B4F-9107-4BB9990F5B5D}" srcOrd="2" destOrd="0" parTransId="{1AA347A8-023E-4259-8055-1B7EA7A661D6}" sibTransId="{F29487C1-AB1C-46BB-A1F0-BF46F25A8002}"/>
    <dgm:cxn modelId="{52057A93-7E4D-429C-85F8-108F5232E7B1}" type="presOf" srcId="{E755426E-A102-420C-95D1-A7190DBC0FCC}" destId="{E336E6CA-9AF4-472D-AF34-7AC9047145AA}" srcOrd="1" destOrd="0" presId="urn:microsoft.com/office/officeart/2005/8/layout/vProcess5"/>
    <dgm:cxn modelId="{3C76C0A3-8E66-4977-B574-4F7FCF062BF2}" type="presOf" srcId="{22E4B353-07E6-433C-80F4-93A04E05916E}" destId="{71F558B1-F062-46EC-BA7F-50396F76B680}" srcOrd="0" destOrd="0" presId="urn:microsoft.com/office/officeart/2005/8/layout/vProcess5"/>
    <dgm:cxn modelId="{67D9B6A7-3DF8-460B-867C-F0CC0E1A9851}" type="presOf" srcId="{E6C4E501-9678-4B4F-9107-4BB9990F5B5D}" destId="{467ABAA3-5B7A-4663-A1AA-69ED6224F2E7}" srcOrd="0" destOrd="0" presId="urn:microsoft.com/office/officeart/2005/8/layout/vProcess5"/>
    <dgm:cxn modelId="{CAB038B7-E9DF-49FF-B0D9-BA4A78ED9A58}" srcId="{1BF433CF-27B0-407A-8927-80778229E3A1}" destId="{E755426E-A102-420C-95D1-A7190DBC0FCC}" srcOrd="0" destOrd="0" parTransId="{EB9B452F-9BCE-426E-8268-122F81DB9CBB}" sibTransId="{A6D44701-3C9E-4DEA-B012-DE862FD9CEBB}"/>
    <dgm:cxn modelId="{982D4BBD-BCCA-40E0-BAF4-8FE4433BA71F}" type="presOf" srcId="{A6D44701-3C9E-4DEA-B012-DE862FD9CEBB}" destId="{65746F74-9D84-4E78-906C-E47B39552227}" srcOrd="0" destOrd="0" presId="urn:microsoft.com/office/officeart/2005/8/layout/vProcess5"/>
    <dgm:cxn modelId="{E76123CB-6B4B-4658-B8C7-8B1BEEA46FC0}" type="presOf" srcId="{85AAB0E6-CFA3-4FC5-B182-937DDC22B5D5}" destId="{80E8EFF8-BAD2-4797-948A-1B0B687C558C}" srcOrd="1" destOrd="0" presId="urn:microsoft.com/office/officeart/2005/8/layout/vProcess5"/>
    <dgm:cxn modelId="{5D5A18D2-8CB2-4CF4-802C-76551112A8DE}" type="presOf" srcId="{E6C4E501-9678-4B4F-9107-4BB9990F5B5D}" destId="{A1FFB402-52DB-4AB1-A0E2-0C58E08BC09A}" srcOrd="1" destOrd="0" presId="urn:microsoft.com/office/officeart/2005/8/layout/vProcess5"/>
    <dgm:cxn modelId="{980AECE1-4D88-487C-B061-FC071ED0122A}" type="presOf" srcId="{86296722-9CA8-4F59-A366-6E9F1EAC86C0}" destId="{D9ECE554-2F60-4734-8480-F2E4F6A375D1}" srcOrd="0" destOrd="0" presId="urn:microsoft.com/office/officeart/2005/8/layout/vProcess5"/>
    <dgm:cxn modelId="{6E686D71-10F4-43D9-AB8E-290008760A08}" type="presParOf" srcId="{A5CC6735-30B0-4786-91FB-0658E91E33D9}" destId="{8FC93025-C5C6-4E34-8EA7-A4CD3479F1BF}" srcOrd="0" destOrd="0" presId="urn:microsoft.com/office/officeart/2005/8/layout/vProcess5"/>
    <dgm:cxn modelId="{8792BB59-AB7E-40FA-A3F8-738018E68C3F}" type="presParOf" srcId="{A5CC6735-30B0-4786-91FB-0658E91E33D9}" destId="{DBBE8022-F8F1-4BAF-B1E6-E6CD01C363DF}" srcOrd="1" destOrd="0" presId="urn:microsoft.com/office/officeart/2005/8/layout/vProcess5"/>
    <dgm:cxn modelId="{5E7D807E-57A0-4E58-A2F2-B376205322F7}" type="presParOf" srcId="{A5CC6735-30B0-4786-91FB-0658E91E33D9}" destId="{F81DA5E2-4A3B-4C72-85AD-BED9324FF29D}" srcOrd="2" destOrd="0" presId="urn:microsoft.com/office/officeart/2005/8/layout/vProcess5"/>
    <dgm:cxn modelId="{5193F450-EA68-414C-B4A5-707C036754DE}" type="presParOf" srcId="{A5CC6735-30B0-4786-91FB-0658E91E33D9}" destId="{467ABAA3-5B7A-4663-A1AA-69ED6224F2E7}" srcOrd="3" destOrd="0" presId="urn:microsoft.com/office/officeart/2005/8/layout/vProcess5"/>
    <dgm:cxn modelId="{B726F92B-030A-492E-A487-8EF846013534}" type="presParOf" srcId="{A5CC6735-30B0-4786-91FB-0658E91E33D9}" destId="{71F558B1-F062-46EC-BA7F-50396F76B680}" srcOrd="4" destOrd="0" presId="urn:microsoft.com/office/officeart/2005/8/layout/vProcess5"/>
    <dgm:cxn modelId="{A4E67924-FEA8-4795-870C-B5727D4F7903}" type="presParOf" srcId="{A5CC6735-30B0-4786-91FB-0658E91E33D9}" destId="{CD436E2D-0BB0-4120-978E-D85A46FE6FC3}" srcOrd="5" destOrd="0" presId="urn:microsoft.com/office/officeart/2005/8/layout/vProcess5"/>
    <dgm:cxn modelId="{E667BA38-813E-4342-9702-C5D8F14FE6D9}" type="presParOf" srcId="{A5CC6735-30B0-4786-91FB-0658E91E33D9}" destId="{65746F74-9D84-4E78-906C-E47B39552227}" srcOrd="6" destOrd="0" presId="urn:microsoft.com/office/officeart/2005/8/layout/vProcess5"/>
    <dgm:cxn modelId="{BF693075-5789-476C-B1C1-9BCC945A772A}" type="presParOf" srcId="{A5CC6735-30B0-4786-91FB-0658E91E33D9}" destId="{39F57B9E-131B-4F28-B171-C14B5FC85FBC}" srcOrd="7" destOrd="0" presId="urn:microsoft.com/office/officeart/2005/8/layout/vProcess5"/>
    <dgm:cxn modelId="{DC50245A-E377-46F5-8293-C0E34684ADB9}" type="presParOf" srcId="{A5CC6735-30B0-4786-91FB-0658E91E33D9}" destId="{E60EC711-BF6E-4D09-B5A2-38B6D18E8109}" srcOrd="8" destOrd="0" presId="urn:microsoft.com/office/officeart/2005/8/layout/vProcess5"/>
    <dgm:cxn modelId="{B8AB0D7D-8702-4C57-B81E-1E910DC7DC8B}" type="presParOf" srcId="{A5CC6735-30B0-4786-91FB-0658E91E33D9}" destId="{D9ECE554-2F60-4734-8480-F2E4F6A375D1}" srcOrd="9" destOrd="0" presId="urn:microsoft.com/office/officeart/2005/8/layout/vProcess5"/>
    <dgm:cxn modelId="{C115A92E-826E-4A1A-AE97-780EEAABC095}" type="presParOf" srcId="{A5CC6735-30B0-4786-91FB-0658E91E33D9}" destId="{E336E6CA-9AF4-472D-AF34-7AC9047145AA}" srcOrd="10" destOrd="0" presId="urn:microsoft.com/office/officeart/2005/8/layout/vProcess5"/>
    <dgm:cxn modelId="{0FE7F2D6-ED5B-44CF-AD67-E307B2EC5F93}" type="presParOf" srcId="{A5CC6735-30B0-4786-91FB-0658E91E33D9}" destId="{80E8EFF8-BAD2-4797-948A-1B0B687C558C}" srcOrd="11" destOrd="0" presId="urn:microsoft.com/office/officeart/2005/8/layout/vProcess5"/>
    <dgm:cxn modelId="{C340FE04-97AF-46CD-9D48-490404BB3F0B}" type="presParOf" srcId="{A5CC6735-30B0-4786-91FB-0658E91E33D9}" destId="{A1FFB402-52DB-4AB1-A0E2-0C58E08BC09A}" srcOrd="12" destOrd="0" presId="urn:microsoft.com/office/officeart/2005/8/layout/vProcess5"/>
    <dgm:cxn modelId="{A0672EF2-14F8-4EB0-BC11-A1F907131777}" type="presParOf" srcId="{A5CC6735-30B0-4786-91FB-0658E91E33D9}" destId="{C3791EC5-0593-4716-B560-4488600206D4}" srcOrd="13" destOrd="0" presId="urn:microsoft.com/office/officeart/2005/8/layout/vProcess5"/>
    <dgm:cxn modelId="{A9618A1C-21B2-4AC0-B61A-281E5444EF9B}" type="presParOf" srcId="{A5CC6735-30B0-4786-91FB-0658E91E33D9}" destId="{88C6CBD1-0790-487C-9302-0A02823850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AFD286-0767-4A2E-8492-A8BF8EEB633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C0138187-B4FA-4247-9061-FBCC3EF0AD9C}">
      <dgm:prSet phldrT="[Texto]"/>
      <dgm:spPr/>
      <dgm:t>
        <a:bodyPr/>
        <a:lstStyle/>
        <a:p>
          <a:r>
            <a:rPr lang="es-EC" dirty="0"/>
            <a:t>Calidad Software</a:t>
          </a:r>
        </a:p>
      </dgm:t>
    </dgm:pt>
    <dgm:pt modelId="{1E00DB42-20CB-4014-B979-0FC1335A9F4A}" type="parTrans" cxnId="{DAAF444F-B69C-490D-BE0A-73167E8932AB}">
      <dgm:prSet/>
      <dgm:spPr/>
      <dgm:t>
        <a:bodyPr/>
        <a:lstStyle/>
        <a:p>
          <a:endParaRPr lang="es-EC"/>
        </a:p>
      </dgm:t>
    </dgm:pt>
    <dgm:pt modelId="{389546F2-C086-424F-B7F4-B4441EDD6A71}" type="sibTrans" cxnId="{DAAF444F-B69C-490D-BE0A-73167E8932AB}">
      <dgm:prSet/>
      <dgm:spPr/>
      <dgm:t>
        <a:bodyPr/>
        <a:lstStyle/>
        <a:p>
          <a:endParaRPr lang="es-EC"/>
        </a:p>
      </dgm:t>
    </dgm:pt>
    <dgm:pt modelId="{D4E98AED-114C-40D2-8ACC-BAEEDB54DD5D}">
      <dgm:prSet phldrT="[Texto]" custT="1"/>
      <dgm:spPr>
        <a:solidFill>
          <a:srgbClr val="FFD1D1"/>
        </a:solidFill>
      </dgm:spPr>
      <dgm:t>
        <a:bodyPr/>
        <a:lstStyle/>
        <a:p>
          <a:r>
            <a:rPr lang="es-EC" sz="1200" dirty="0"/>
            <a:t>Adecuación funcional</a:t>
          </a:r>
        </a:p>
      </dgm:t>
    </dgm:pt>
    <dgm:pt modelId="{621E2826-79F5-4545-8772-4DE25F6AD0E0}" type="parTrans" cxnId="{92DCBBD4-A14A-4C46-ACC8-A3BB9B365E66}">
      <dgm:prSet/>
      <dgm:spPr/>
      <dgm:t>
        <a:bodyPr/>
        <a:lstStyle/>
        <a:p>
          <a:endParaRPr lang="es-EC"/>
        </a:p>
      </dgm:t>
    </dgm:pt>
    <dgm:pt modelId="{3B532C2C-E400-4170-8552-87EC0DF170A9}" type="sibTrans" cxnId="{92DCBBD4-A14A-4C46-ACC8-A3BB9B365E66}">
      <dgm:prSet/>
      <dgm:spPr/>
      <dgm:t>
        <a:bodyPr/>
        <a:lstStyle/>
        <a:p>
          <a:endParaRPr lang="es-EC"/>
        </a:p>
      </dgm:t>
    </dgm:pt>
    <dgm:pt modelId="{E8541D3E-171A-4848-A38C-1DDA284A62AD}">
      <dgm:prSet phldrT="[Texto]" custT="1"/>
      <dgm:spPr>
        <a:solidFill>
          <a:srgbClr val="CCECFF"/>
        </a:solidFill>
      </dgm:spPr>
      <dgm:t>
        <a:bodyPr/>
        <a:lstStyle/>
        <a:p>
          <a:r>
            <a:rPr lang="es-EC" sz="1200" dirty="0"/>
            <a:t>Eficiencia de desempeño</a:t>
          </a:r>
        </a:p>
      </dgm:t>
    </dgm:pt>
    <dgm:pt modelId="{040D4389-1B93-459B-8BAF-2F67071F4853}" type="parTrans" cxnId="{F56D2913-48E3-41D2-9133-FCED59340FF5}">
      <dgm:prSet/>
      <dgm:spPr/>
      <dgm:t>
        <a:bodyPr/>
        <a:lstStyle/>
        <a:p>
          <a:endParaRPr lang="es-EC"/>
        </a:p>
      </dgm:t>
    </dgm:pt>
    <dgm:pt modelId="{8600F3FE-B982-433C-9F7F-8D85D394F803}" type="sibTrans" cxnId="{F56D2913-48E3-41D2-9133-FCED59340FF5}">
      <dgm:prSet/>
      <dgm:spPr/>
      <dgm:t>
        <a:bodyPr/>
        <a:lstStyle/>
        <a:p>
          <a:endParaRPr lang="es-EC"/>
        </a:p>
      </dgm:t>
    </dgm:pt>
    <dgm:pt modelId="{F0A15DEF-D259-4302-A4F2-A7C6506F15F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C" sz="1200" dirty="0"/>
            <a:t>Compatibilidad</a:t>
          </a:r>
        </a:p>
      </dgm:t>
    </dgm:pt>
    <dgm:pt modelId="{35D8011D-4F1E-4E8F-AC55-47B2349036F5}" type="parTrans" cxnId="{782CC75C-88A0-4312-B5C4-C5084BE8E8B6}">
      <dgm:prSet/>
      <dgm:spPr/>
      <dgm:t>
        <a:bodyPr/>
        <a:lstStyle/>
        <a:p>
          <a:endParaRPr lang="es-EC"/>
        </a:p>
      </dgm:t>
    </dgm:pt>
    <dgm:pt modelId="{8F437158-D414-4E91-B30A-89AA3E98742A}" type="sibTrans" cxnId="{782CC75C-88A0-4312-B5C4-C5084BE8E8B6}">
      <dgm:prSet/>
      <dgm:spPr/>
      <dgm:t>
        <a:bodyPr/>
        <a:lstStyle/>
        <a:p>
          <a:endParaRPr lang="es-EC"/>
        </a:p>
      </dgm:t>
    </dgm:pt>
    <dgm:pt modelId="{D54624F9-611C-4442-B35D-4C697A660A3B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200" dirty="0"/>
            <a:t>Usabilidad</a:t>
          </a:r>
        </a:p>
      </dgm:t>
    </dgm:pt>
    <dgm:pt modelId="{D01E56C8-8998-4A1D-B2D2-F6F3AA54738A}" type="parTrans" cxnId="{10755256-C7DC-413D-BE3F-289E3F071AA5}">
      <dgm:prSet/>
      <dgm:spPr/>
      <dgm:t>
        <a:bodyPr/>
        <a:lstStyle/>
        <a:p>
          <a:endParaRPr lang="es-EC"/>
        </a:p>
      </dgm:t>
    </dgm:pt>
    <dgm:pt modelId="{1AA6C729-9B30-4C48-9CF1-5F5EAE9647EB}" type="sibTrans" cxnId="{10755256-C7DC-413D-BE3F-289E3F071AA5}">
      <dgm:prSet/>
      <dgm:spPr/>
      <dgm:t>
        <a:bodyPr/>
        <a:lstStyle/>
        <a:p>
          <a:endParaRPr lang="es-EC"/>
        </a:p>
      </dgm:t>
    </dgm:pt>
    <dgm:pt modelId="{4AACA0E7-F5D5-41D0-BDE5-C6517175310F}">
      <dgm:prSet phldrT="[Texto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C" sz="1200" dirty="0"/>
            <a:t>Fiabilidad</a:t>
          </a:r>
        </a:p>
      </dgm:t>
    </dgm:pt>
    <dgm:pt modelId="{E055CE89-5E7D-495B-83F2-D6B810228FD8}" type="parTrans" cxnId="{8249970F-E001-4EC3-85DA-1AF5A0ACCD9E}">
      <dgm:prSet/>
      <dgm:spPr/>
      <dgm:t>
        <a:bodyPr/>
        <a:lstStyle/>
        <a:p>
          <a:endParaRPr lang="es-EC"/>
        </a:p>
      </dgm:t>
    </dgm:pt>
    <dgm:pt modelId="{85A1831E-9CF9-4BBA-8D54-861CAE3A8F1E}" type="sibTrans" cxnId="{8249970F-E001-4EC3-85DA-1AF5A0ACCD9E}">
      <dgm:prSet/>
      <dgm:spPr/>
      <dgm:t>
        <a:bodyPr/>
        <a:lstStyle/>
        <a:p>
          <a:endParaRPr lang="es-EC"/>
        </a:p>
      </dgm:t>
    </dgm:pt>
    <dgm:pt modelId="{C8526097-55E2-474E-8F9C-2DF0DF0670F2}">
      <dgm:prSet phldrT="[Texto]" custT="1"/>
      <dgm:spPr>
        <a:solidFill>
          <a:srgbClr val="F7DCF8"/>
        </a:solidFill>
      </dgm:spPr>
      <dgm:t>
        <a:bodyPr/>
        <a:lstStyle/>
        <a:p>
          <a:r>
            <a:rPr lang="es-EC" sz="1200" dirty="0"/>
            <a:t>Seguridad</a:t>
          </a:r>
        </a:p>
      </dgm:t>
    </dgm:pt>
    <dgm:pt modelId="{6BCE9DD2-DA71-459C-B1CD-2D553A9A2482}" type="parTrans" cxnId="{B4282102-3592-476B-9128-74BE0CC5A3E8}">
      <dgm:prSet/>
      <dgm:spPr/>
      <dgm:t>
        <a:bodyPr/>
        <a:lstStyle/>
        <a:p>
          <a:endParaRPr lang="es-EC"/>
        </a:p>
      </dgm:t>
    </dgm:pt>
    <dgm:pt modelId="{8EB0E99A-B1CD-4B12-B455-05AE7382358A}" type="sibTrans" cxnId="{B4282102-3592-476B-9128-74BE0CC5A3E8}">
      <dgm:prSet/>
      <dgm:spPr/>
      <dgm:t>
        <a:bodyPr/>
        <a:lstStyle/>
        <a:p>
          <a:endParaRPr lang="es-EC"/>
        </a:p>
      </dgm:t>
    </dgm:pt>
    <dgm:pt modelId="{5B06C3E3-413B-4137-AF9C-A12F5632528B}">
      <dgm:prSet phldrT="[Texto]" custT="1"/>
      <dgm:spPr>
        <a:solidFill>
          <a:srgbClr val="CCECFF"/>
        </a:solidFill>
      </dgm:spPr>
      <dgm:t>
        <a:bodyPr/>
        <a:lstStyle/>
        <a:p>
          <a:r>
            <a:rPr lang="es-EC" sz="1200" dirty="0"/>
            <a:t>Mantenibilidad</a:t>
          </a:r>
        </a:p>
      </dgm:t>
    </dgm:pt>
    <dgm:pt modelId="{28C5363D-3309-41D1-8C60-ABBCF8FFF415}" type="parTrans" cxnId="{045874FA-763A-45FF-9194-4EE05DE0EC1F}">
      <dgm:prSet/>
      <dgm:spPr/>
      <dgm:t>
        <a:bodyPr/>
        <a:lstStyle/>
        <a:p>
          <a:endParaRPr lang="es-EC"/>
        </a:p>
      </dgm:t>
    </dgm:pt>
    <dgm:pt modelId="{46329AC3-9E32-4588-9904-7948A8FC0AE3}" type="sibTrans" cxnId="{045874FA-763A-45FF-9194-4EE05DE0EC1F}">
      <dgm:prSet/>
      <dgm:spPr/>
      <dgm:t>
        <a:bodyPr/>
        <a:lstStyle/>
        <a:p>
          <a:endParaRPr lang="es-EC"/>
        </a:p>
      </dgm:t>
    </dgm:pt>
    <dgm:pt modelId="{C59BC749-09BD-4F8D-BB1A-75259707B840}">
      <dgm:prSet phldrT="[Texto]" custT="1"/>
      <dgm:spPr>
        <a:solidFill>
          <a:srgbClr val="F9FDCF"/>
        </a:solidFill>
      </dgm:spPr>
      <dgm:t>
        <a:bodyPr/>
        <a:lstStyle/>
        <a:p>
          <a:r>
            <a:rPr lang="es-EC" sz="1200" dirty="0"/>
            <a:t>Portabilidad</a:t>
          </a:r>
        </a:p>
      </dgm:t>
    </dgm:pt>
    <dgm:pt modelId="{D2DEAC8F-9706-48DB-ABAF-0A0302F5642C}" type="parTrans" cxnId="{4DF02957-4A3D-4848-A948-A97F68949856}">
      <dgm:prSet/>
      <dgm:spPr/>
      <dgm:t>
        <a:bodyPr/>
        <a:lstStyle/>
        <a:p>
          <a:endParaRPr lang="es-EC"/>
        </a:p>
      </dgm:t>
    </dgm:pt>
    <dgm:pt modelId="{0EC8484A-A9BE-4D3B-9B1C-7C0ABBA6819A}" type="sibTrans" cxnId="{4DF02957-4A3D-4848-A948-A97F68949856}">
      <dgm:prSet/>
      <dgm:spPr/>
      <dgm:t>
        <a:bodyPr/>
        <a:lstStyle/>
        <a:p>
          <a:endParaRPr lang="es-EC"/>
        </a:p>
      </dgm:t>
    </dgm:pt>
    <dgm:pt modelId="{A41B25A7-6BD2-4B2F-AFD7-743CA95E161C}" type="pres">
      <dgm:prSet presAssocID="{D0AFD286-0767-4A2E-8492-A8BF8EEB633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A16AD8-F091-4BB0-B9D6-1A94434EA90E}" type="pres">
      <dgm:prSet presAssocID="{C0138187-B4FA-4247-9061-FBCC3EF0AD9C}" presName="centerShape" presStyleLbl="node0" presStyleIdx="0" presStyleCnt="1"/>
      <dgm:spPr/>
    </dgm:pt>
    <dgm:pt modelId="{940C9330-7E56-43C5-B475-02981DD330B5}" type="pres">
      <dgm:prSet presAssocID="{D4E98AED-114C-40D2-8ACC-BAEEDB54DD5D}" presName="node" presStyleLbl="node1" presStyleIdx="0" presStyleCnt="8" custScaleX="167532" custScaleY="119339">
        <dgm:presLayoutVars>
          <dgm:bulletEnabled val="1"/>
        </dgm:presLayoutVars>
      </dgm:prSet>
      <dgm:spPr/>
    </dgm:pt>
    <dgm:pt modelId="{300A3AF4-93B6-4681-A231-438B9CD5DDDE}" type="pres">
      <dgm:prSet presAssocID="{D4E98AED-114C-40D2-8ACC-BAEEDB54DD5D}" presName="dummy" presStyleCnt="0"/>
      <dgm:spPr/>
    </dgm:pt>
    <dgm:pt modelId="{6FEC56D8-D7B3-457B-8C76-2EC29288A123}" type="pres">
      <dgm:prSet presAssocID="{3B532C2C-E400-4170-8552-87EC0DF170A9}" presName="sibTrans" presStyleLbl="sibTrans2D1" presStyleIdx="0" presStyleCnt="8"/>
      <dgm:spPr/>
    </dgm:pt>
    <dgm:pt modelId="{1D581DFA-6A98-4FB3-A9FE-69F11CE9F588}" type="pres">
      <dgm:prSet presAssocID="{E8541D3E-171A-4848-A38C-1DDA284A62AD}" presName="node" presStyleLbl="node1" presStyleIdx="1" presStyleCnt="8" custScaleX="167532" custScaleY="119339" custRadScaleRad="99206" custRadScaleInc="29273">
        <dgm:presLayoutVars>
          <dgm:bulletEnabled val="1"/>
        </dgm:presLayoutVars>
      </dgm:prSet>
      <dgm:spPr/>
    </dgm:pt>
    <dgm:pt modelId="{3D47B236-670C-4CE6-A753-96A60F606B40}" type="pres">
      <dgm:prSet presAssocID="{E8541D3E-171A-4848-A38C-1DDA284A62AD}" presName="dummy" presStyleCnt="0"/>
      <dgm:spPr/>
    </dgm:pt>
    <dgm:pt modelId="{3D7560EB-49E8-414E-A64E-F943E1F3814B}" type="pres">
      <dgm:prSet presAssocID="{8600F3FE-B982-433C-9F7F-8D85D394F803}" presName="sibTrans" presStyleLbl="sibTrans2D1" presStyleIdx="1" presStyleCnt="8"/>
      <dgm:spPr/>
    </dgm:pt>
    <dgm:pt modelId="{0FEA1F71-8ACC-4CA0-9934-836E4FD7B9D1}" type="pres">
      <dgm:prSet presAssocID="{F0A15DEF-D259-4302-A4F2-A7C6506F15F6}" presName="node" presStyleLbl="node1" presStyleIdx="2" presStyleCnt="8" custScaleX="167532" custScaleY="119339">
        <dgm:presLayoutVars>
          <dgm:bulletEnabled val="1"/>
        </dgm:presLayoutVars>
      </dgm:prSet>
      <dgm:spPr/>
    </dgm:pt>
    <dgm:pt modelId="{2A9CAE3F-7061-4BF7-A71C-5703369A6D5A}" type="pres">
      <dgm:prSet presAssocID="{F0A15DEF-D259-4302-A4F2-A7C6506F15F6}" presName="dummy" presStyleCnt="0"/>
      <dgm:spPr/>
    </dgm:pt>
    <dgm:pt modelId="{40FFA33E-59F3-4363-8036-1C9CEC87DDC3}" type="pres">
      <dgm:prSet presAssocID="{8F437158-D414-4E91-B30A-89AA3E98742A}" presName="sibTrans" presStyleLbl="sibTrans2D1" presStyleIdx="2" presStyleCnt="8"/>
      <dgm:spPr/>
    </dgm:pt>
    <dgm:pt modelId="{B45CB26D-FC36-400E-AC4F-447E90CB6938}" type="pres">
      <dgm:prSet presAssocID="{D54624F9-611C-4442-B35D-4C697A660A3B}" presName="node" presStyleLbl="node1" presStyleIdx="3" presStyleCnt="8" custScaleX="167532" custScaleY="119339" custRadScaleRad="102143" custRadScaleInc="-41056">
        <dgm:presLayoutVars>
          <dgm:bulletEnabled val="1"/>
        </dgm:presLayoutVars>
      </dgm:prSet>
      <dgm:spPr/>
    </dgm:pt>
    <dgm:pt modelId="{671A8E72-7E09-4DDE-8968-CE949BB49B5F}" type="pres">
      <dgm:prSet presAssocID="{D54624F9-611C-4442-B35D-4C697A660A3B}" presName="dummy" presStyleCnt="0"/>
      <dgm:spPr/>
    </dgm:pt>
    <dgm:pt modelId="{40599CF8-228E-473E-9567-F2D564283A0D}" type="pres">
      <dgm:prSet presAssocID="{1AA6C729-9B30-4C48-9CF1-5F5EAE9647EB}" presName="sibTrans" presStyleLbl="sibTrans2D1" presStyleIdx="3" presStyleCnt="8"/>
      <dgm:spPr/>
    </dgm:pt>
    <dgm:pt modelId="{1350C517-0CD6-41B2-B48C-5F7B486028B3}" type="pres">
      <dgm:prSet presAssocID="{4AACA0E7-F5D5-41D0-BDE5-C6517175310F}" presName="node" presStyleLbl="node1" presStyleIdx="4" presStyleCnt="8" custScaleX="167532" custScaleY="119339">
        <dgm:presLayoutVars>
          <dgm:bulletEnabled val="1"/>
        </dgm:presLayoutVars>
      </dgm:prSet>
      <dgm:spPr/>
    </dgm:pt>
    <dgm:pt modelId="{58A9B5D5-36F7-4A55-A6AF-E36ECBAA061A}" type="pres">
      <dgm:prSet presAssocID="{4AACA0E7-F5D5-41D0-BDE5-C6517175310F}" presName="dummy" presStyleCnt="0"/>
      <dgm:spPr/>
    </dgm:pt>
    <dgm:pt modelId="{5312AA0F-6302-44D8-B137-9E37DC0427D9}" type="pres">
      <dgm:prSet presAssocID="{85A1831E-9CF9-4BBA-8D54-861CAE3A8F1E}" presName="sibTrans" presStyleLbl="sibTrans2D1" presStyleIdx="4" presStyleCnt="8"/>
      <dgm:spPr/>
    </dgm:pt>
    <dgm:pt modelId="{6321FAC7-CA0A-4497-B4E4-FD8723918C2E}" type="pres">
      <dgm:prSet presAssocID="{C8526097-55E2-474E-8F9C-2DF0DF0670F2}" presName="node" presStyleLbl="node1" presStyleIdx="5" presStyleCnt="8" custScaleX="167532" custScaleY="119339" custRadScaleRad="102148" custRadScaleInc="31141">
        <dgm:presLayoutVars>
          <dgm:bulletEnabled val="1"/>
        </dgm:presLayoutVars>
      </dgm:prSet>
      <dgm:spPr/>
    </dgm:pt>
    <dgm:pt modelId="{32D15BBD-A46E-4E52-9267-A94291E6526F}" type="pres">
      <dgm:prSet presAssocID="{C8526097-55E2-474E-8F9C-2DF0DF0670F2}" presName="dummy" presStyleCnt="0"/>
      <dgm:spPr/>
    </dgm:pt>
    <dgm:pt modelId="{86784747-CE8F-4D81-9917-89578A02E473}" type="pres">
      <dgm:prSet presAssocID="{8EB0E99A-B1CD-4B12-B455-05AE7382358A}" presName="sibTrans" presStyleLbl="sibTrans2D1" presStyleIdx="5" presStyleCnt="8"/>
      <dgm:spPr/>
    </dgm:pt>
    <dgm:pt modelId="{7A9275B1-F5F5-4E9E-9873-75CCC98D9118}" type="pres">
      <dgm:prSet presAssocID="{5B06C3E3-413B-4137-AF9C-A12F5632528B}" presName="node" presStyleLbl="node1" presStyleIdx="6" presStyleCnt="8" custScaleX="167532" custScaleY="119339">
        <dgm:presLayoutVars>
          <dgm:bulletEnabled val="1"/>
        </dgm:presLayoutVars>
      </dgm:prSet>
      <dgm:spPr/>
    </dgm:pt>
    <dgm:pt modelId="{CC702E18-B3B5-4913-B732-2DFF6DDF9F52}" type="pres">
      <dgm:prSet presAssocID="{5B06C3E3-413B-4137-AF9C-A12F5632528B}" presName="dummy" presStyleCnt="0"/>
      <dgm:spPr/>
    </dgm:pt>
    <dgm:pt modelId="{3D4E7CA0-8E24-4C9A-9E51-19932FD1528B}" type="pres">
      <dgm:prSet presAssocID="{46329AC3-9E32-4588-9904-7948A8FC0AE3}" presName="sibTrans" presStyleLbl="sibTrans2D1" presStyleIdx="6" presStyleCnt="8"/>
      <dgm:spPr/>
    </dgm:pt>
    <dgm:pt modelId="{4D8404D1-658B-4CB3-9E70-553B48A45BF7}" type="pres">
      <dgm:prSet presAssocID="{C59BC749-09BD-4F8D-BB1A-75259707B840}" presName="node" presStyleLbl="node1" presStyleIdx="7" presStyleCnt="8" custScaleX="167532" custScaleY="119339" custRadScaleRad="100212" custRadScaleInc="-24832">
        <dgm:presLayoutVars>
          <dgm:bulletEnabled val="1"/>
        </dgm:presLayoutVars>
      </dgm:prSet>
      <dgm:spPr/>
    </dgm:pt>
    <dgm:pt modelId="{76AFDE3C-3585-4C3D-B9F4-BFF47543113B}" type="pres">
      <dgm:prSet presAssocID="{C59BC749-09BD-4F8D-BB1A-75259707B840}" presName="dummy" presStyleCnt="0"/>
      <dgm:spPr/>
    </dgm:pt>
    <dgm:pt modelId="{CC556C66-31E0-4341-AAF6-DE045405E796}" type="pres">
      <dgm:prSet presAssocID="{0EC8484A-A9BE-4D3B-9B1C-7C0ABBA6819A}" presName="sibTrans" presStyleLbl="sibTrans2D1" presStyleIdx="7" presStyleCnt="8"/>
      <dgm:spPr/>
    </dgm:pt>
  </dgm:ptLst>
  <dgm:cxnLst>
    <dgm:cxn modelId="{B4282102-3592-476B-9128-74BE0CC5A3E8}" srcId="{C0138187-B4FA-4247-9061-FBCC3EF0AD9C}" destId="{C8526097-55E2-474E-8F9C-2DF0DF0670F2}" srcOrd="5" destOrd="0" parTransId="{6BCE9DD2-DA71-459C-B1CD-2D553A9A2482}" sibTransId="{8EB0E99A-B1CD-4B12-B455-05AE7382358A}"/>
    <dgm:cxn modelId="{8249970F-E001-4EC3-85DA-1AF5A0ACCD9E}" srcId="{C0138187-B4FA-4247-9061-FBCC3EF0AD9C}" destId="{4AACA0E7-F5D5-41D0-BDE5-C6517175310F}" srcOrd="4" destOrd="0" parTransId="{E055CE89-5E7D-495B-83F2-D6B810228FD8}" sibTransId="{85A1831E-9CF9-4BBA-8D54-861CAE3A8F1E}"/>
    <dgm:cxn modelId="{F56D2913-48E3-41D2-9133-FCED59340FF5}" srcId="{C0138187-B4FA-4247-9061-FBCC3EF0AD9C}" destId="{E8541D3E-171A-4848-A38C-1DDA284A62AD}" srcOrd="1" destOrd="0" parTransId="{040D4389-1B93-459B-8BAF-2F67071F4853}" sibTransId="{8600F3FE-B982-433C-9F7F-8D85D394F803}"/>
    <dgm:cxn modelId="{E68D5319-070B-439E-9A2D-EC44413A512A}" type="presOf" srcId="{8600F3FE-B982-433C-9F7F-8D85D394F803}" destId="{3D7560EB-49E8-414E-A64E-F943E1F3814B}" srcOrd="0" destOrd="0" presId="urn:microsoft.com/office/officeart/2005/8/layout/radial6"/>
    <dgm:cxn modelId="{7E060523-BD9F-4A5E-98A0-06FFDCB7567C}" type="presOf" srcId="{F0A15DEF-D259-4302-A4F2-A7C6506F15F6}" destId="{0FEA1F71-8ACC-4CA0-9934-836E4FD7B9D1}" srcOrd="0" destOrd="0" presId="urn:microsoft.com/office/officeart/2005/8/layout/radial6"/>
    <dgm:cxn modelId="{9FD4F133-F391-4AC6-ADE3-EC7F3E6BB71E}" type="presOf" srcId="{C0138187-B4FA-4247-9061-FBCC3EF0AD9C}" destId="{6DA16AD8-F091-4BB0-B9D6-1A94434EA90E}" srcOrd="0" destOrd="0" presId="urn:microsoft.com/office/officeart/2005/8/layout/radial6"/>
    <dgm:cxn modelId="{DD1B2737-93C7-47E3-9D95-FDBA686343F8}" type="presOf" srcId="{0EC8484A-A9BE-4D3B-9B1C-7C0ABBA6819A}" destId="{CC556C66-31E0-4341-AAF6-DE045405E796}" srcOrd="0" destOrd="0" presId="urn:microsoft.com/office/officeart/2005/8/layout/radial6"/>
    <dgm:cxn modelId="{782CC75C-88A0-4312-B5C4-C5084BE8E8B6}" srcId="{C0138187-B4FA-4247-9061-FBCC3EF0AD9C}" destId="{F0A15DEF-D259-4302-A4F2-A7C6506F15F6}" srcOrd="2" destOrd="0" parTransId="{35D8011D-4F1E-4E8F-AC55-47B2349036F5}" sibTransId="{8F437158-D414-4E91-B30A-89AA3E98742A}"/>
    <dgm:cxn modelId="{1A34B341-02D3-45B9-8A1A-749FAAC7EE92}" type="presOf" srcId="{5B06C3E3-413B-4137-AF9C-A12F5632528B}" destId="{7A9275B1-F5F5-4E9E-9873-75CCC98D9118}" srcOrd="0" destOrd="0" presId="urn:microsoft.com/office/officeart/2005/8/layout/radial6"/>
    <dgm:cxn modelId="{5D91F468-8BF9-45CB-95AB-C29396927CAB}" type="presOf" srcId="{C59BC749-09BD-4F8D-BB1A-75259707B840}" destId="{4D8404D1-658B-4CB3-9E70-553B48A45BF7}" srcOrd="0" destOrd="0" presId="urn:microsoft.com/office/officeart/2005/8/layout/radial6"/>
    <dgm:cxn modelId="{85779E69-11D8-4988-843A-E9AE4541B26D}" type="presOf" srcId="{4AACA0E7-F5D5-41D0-BDE5-C6517175310F}" destId="{1350C517-0CD6-41B2-B48C-5F7B486028B3}" srcOrd="0" destOrd="0" presId="urn:microsoft.com/office/officeart/2005/8/layout/radial6"/>
    <dgm:cxn modelId="{DAAF444F-B69C-490D-BE0A-73167E8932AB}" srcId="{D0AFD286-0767-4A2E-8492-A8BF8EEB633F}" destId="{C0138187-B4FA-4247-9061-FBCC3EF0AD9C}" srcOrd="0" destOrd="0" parTransId="{1E00DB42-20CB-4014-B979-0FC1335A9F4A}" sibTransId="{389546F2-C086-424F-B7F4-B4441EDD6A71}"/>
    <dgm:cxn modelId="{51BE3C55-2F8B-475F-83A4-9E7DA5EBEAD7}" type="presOf" srcId="{3B532C2C-E400-4170-8552-87EC0DF170A9}" destId="{6FEC56D8-D7B3-457B-8C76-2EC29288A123}" srcOrd="0" destOrd="0" presId="urn:microsoft.com/office/officeart/2005/8/layout/radial6"/>
    <dgm:cxn modelId="{10755256-C7DC-413D-BE3F-289E3F071AA5}" srcId="{C0138187-B4FA-4247-9061-FBCC3EF0AD9C}" destId="{D54624F9-611C-4442-B35D-4C697A660A3B}" srcOrd="3" destOrd="0" parTransId="{D01E56C8-8998-4A1D-B2D2-F6F3AA54738A}" sibTransId="{1AA6C729-9B30-4C48-9CF1-5F5EAE9647EB}"/>
    <dgm:cxn modelId="{4DF02957-4A3D-4848-A948-A97F68949856}" srcId="{C0138187-B4FA-4247-9061-FBCC3EF0AD9C}" destId="{C59BC749-09BD-4F8D-BB1A-75259707B840}" srcOrd="7" destOrd="0" parTransId="{D2DEAC8F-9706-48DB-ABAF-0A0302F5642C}" sibTransId="{0EC8484A-A9BE-4D3B-9B1C-7C0ABBA6819A}"/>
    <dgm:cxn modelId="{5EAFAC77-3FB6-4AAE-8CF5-92159F3A23AF}" type="presOf" srcId="{8F437158-D414-4E91-B30A-89AA3E98742A}" destId="{40FFA33E-59F3-4363-8036-1C9CEC87DDC3}" srcOrd="0" destOrd="0" presId="urn:microsoft.com/office/officeart/2005/8/layout/radial6"/>
    <dgm:cxn modelId="{D1026085-5E38-4C66-8E4A-BBAE7E401565}" type="presOf" srcId="{D54624F9-611C-4442-B35D-4C697A660A3B}" destId="{B45CB26D-FC36-400E-AC4F-447E90CB6938}" srcOrd="0" destOrd="0" presId="urn:microsoft.com/office/officeart/2005/8/layout/radial6"/>
    <dgm:cxn modelId="{394C79A0-CD44-4BD4-8E2C-23F13CA71586}" type="presOf" srcId="{8EB0E99A-B1CD-4B12-B455-05AE7382358A}" destId="{86784747-CE8F-4D81-9917-89578A02E473}" srcOrd="0" destOrd="0" presId="urn:microsoft.com/office/officeart/2005/8/layout/radial6"/>
    <dgm:cxn modelId="{1BA993A2-9DB9-4BFC-A169-D48AB20F9A50}" type="presOf" srcId="{D4E98AED-114C-40D2-8ACC-BAEEDB54DD5D}" destId="{940C9330-7E56-43C5-B475-02981DD330B5}" srcOrd="0" destOrd="0" presId="urn:microsoft.com/office/officeart/2005/8/layout/radial6"/>
    <dgm:cxn modelId="{E49D55C3-B92F-4A48-8138-BD3D6EA07C79}" type="presOf" srcId="{1AA6C729-9B30-4C48-9CF1-5F5EAE9647EB}" destId="{40599CF8-228E-473E-9567-F2D564283A0D}" srcOrd="0" destOrd="0" presId="urn:microsoft.com/office/officeart/2005/8/layout/radial6"/>
    <dgm:cxn modelId="{D6376EC4-AAD7-4B3B-82CD-3F0FDC684868}" type="presOf" srcId="{85A1831E-9CF9-4BBA-8D54-861CAE3A8F1E}" destId="{5312AA0F-6302-44D8-B137-9E37DC0427D9}" srcOrd="0" destOrd="0" presId="urn:microsoft.com/office/officeart/2005/8/layout/radial6"/>
    <dgm:cxn modelId="{DC0DD4CF-8150-45FC-A9B2-1B8C7539D01A}" type="presOf" srcId="{E8541D3E-171A-4848-A38C-1DDA284A62AD}" destId="{1D581DFA-6A98-4FB3-A9FE-69F11CE9F588}" srcOrd="0" destOrd="0" presId="urn:microsoft.com/office/officeart/2005/8/layout/radial6"/>
    <dgm:cxn modelId="{92DCBBD4-A14A-4C46-ACC8-A3BB9B365E66}" srcId="{C0138187-B4FA-4247-9061-FBCC3EF0AD9C}" destId="{D4E98AED-114C-40D2-8ACC-BAEEDB54DD5D}" srcOrd="0" destOrd="0" parTransId="{621E2826-79F5-4545-8772-4DE25F6AD0E0}" sibTransId="{3B532C2C-E400-4170-8552-87EC0DF170A9}"/>
    <dgm:cxn modelId="{17060FE4-077A-4B38-AE85-5B25BC20F95F}" type="presOf" srcId="{C8526097-55E2-474E-8F9C-2DF0DF0670F2}" destId="{6321FAC7-CA0A-4497-B4E4-FD8723918C2E}" srcOrd="0" destOrd="0" presId="urn:microsoft.com/office/officeart/2005/8/layout/radial6"/>
    <dgm:cxn modelId="{BCEDE8F1-2302-4A07-9C14-D90345D5D0A3}" type="presOf" srcId="{D0AFD286-0767-4A2E-8492-A8BF8EEB633F}" destId="{A41B25A7-6BD2-4B2F-AFD7-743CA95E161C}" srcOrd="0" destOrd="0" presId="urn:microsoft.com/office/officeart/2005/8/layout/radial6"/>
    <dgm:cxn modelId="{045874FA-763A-45FF-9194-4EE05DE0EC1F}" srcId="{C0138187-B4FA-4247-9061-FBCC3EF0AD9C}" destId="{5B06C3E3-413B-4137-AF9C-A12F5632528B}" srcOrd="6" destOrd="0" parTransId="{28C5363D-3309-41D1-8C60-ABBCF8FFF415}" sibTransId="{46329AC3-9E32-4588-9904-7948A8FC0AE3}"/>
    <dgm:cxn modelId="{D54509FF-0921-4EF5-9FB2-2B21D79FEE92}" type="presOf" srcId="{46329AC3-9E32-4588-9904-7948A8FC0AE3}" destId="{3D4E7CA0-8E24-4C9A-9E51-19932FD1528B}" srcOrd="0" destOrd="0" presId="urn:microsoft.com/office/officeart/2005/8/layout/radial6"/>
    <dgm:cxn modelId="{06D5BE03-ED35-40A1-B91E-224683C0ED99}" type="presParOf" srcId="{A41B25A7-6BD2-4B2F-AFD7-743CA95E161C}" destId="{6DA16AD8-F091-4BB0-B9D6-1A94434EA90E}" srcOrd="0" destOrd="0" presId="urn:microsoft.com/office/officeart/2005/8/layout/radial6"/>
    <dgm:cxn modelId="{69AFA97E-E9E8-4125-87C6-6700DD625B3D}" type="presParOf" srcId="{A41B25A7-6BD2-4B2F-AFD7-743CA95E161C}" destId="{940C9330-7E56-43C5-B475-02981DD330B5}" srcOrd="1" destOrd="0" presId="urn:microsoft.com/office/officeart/2005/8/layout/radial6"/>
    <dgm:cxn modelId="{AFD5FB94-05E7-4091-B0DF-0D301284FF3F}" type="presParOf" srcId="{A41B25A7-6BD2-4B2F-AFD7-743CA95E161C}" destId="{300A3AF4-93B6-4681-A231-438B9CD5DDDE}" srcOrd="2" destOrd="0" presId="urn:microsoft.com/office/officeart/2005/8/layout/radial6"/>
    <dgm:cxn modelId="{A7919C27-6FD7-44BD-A5D3-69BABC47A2A3}" type="presParOf" srcId="{A41B25A7-6BD2-4B2F-AFD7-743CA95E161C}" destId="{6FEC56D8-D7B3-457B-8C76-2EC29288A123}" srcOrd="3" destOrd="0" presId="urn:microsoft.com/office/officeart/2005/8/layout/radial6"/>
    <dgm:cxn modelId="{F8224112-6DBB-417D-8997-4A37F69906F2}" type="presParOf" srcId="{A41B25A7-6BD2-4B2F-AFD7-743CA95E161C}" destId="{1D581DFA-6A98-4FB3-A9FE-69F11CE9F588}" srcOrd="4" destOrd="0" presId="urn:microsoft.com/office/officeart/2005/8/layout/radial6"/>
    <dgm:cxn modelId="{A77BA7CC-EDC4-490B-843A-306177AA3C90}" type="presParOf" srcId="{A41B25A7-6BD2-4B2F-AFD7-743CA95E161C}" destId="{3D47B236-670C-4CE6-A753-96A60F606B40}" srcOrd="5" destOrd="0" presId="urn:microsoft.com/office/officeart/2005/8/layout/radial6"/>
    <dgm:cxn modelId="{0587C7B3-E4D0-4521-AA3A-1C0603A225DE}" type="presParOf" srcId="{A41B25A7-6BD2-4B2F-AFD7-743CA95E161C}" destId="{3D7560EB-49E8-414E-A64E-F943E1F3814B}" srcOrd="6" destOrd="0" presId="urn:microsoft.com/office/officeart/2005/8/layout/radial6"/>
    <dgm:cxn modelId="{F015F1DA-4F20-4302-847F-D4ECB30A1378}" type="presParOf" srcId="{A41B25A7-6BD2-4B2F-AFD7-743CA95E161C}" destId="{0FEA1F71-8ACC-4CA0-9934-836E4FD7B9D1}" srcOrd="7" destOrd="0" presId="urn:microsoft.com/office/officeart/2005/8/layout/radial6"/>
    <dgm:cxn modelId="{90748BA5-C2A1-4336-9ED6-9C749EA909AB}" type="presParOf" srcId="{A41B25A7-6BD2-4B2F-AFD7-743CA95E161C}" destId="{2A9CAE3F-7061-4BF7-A71C-5703369A6D5A}" srcOrd="8" destOrd="0" presId="urn:microsoft.com/office/officeart/2005/8/layout/radial6"/>
    <dgm:cxn modelId="{1C490ECB-75C5-4F31-BA5E-BB7A3DE40B93}" type="presParOf" srcId="{A41B25A7-6BD2-4B2F-AFD7-743CA95E161C}" destId="{40FFA33E-59F3-4363-8036-1C9CEC87DDC3}" srcOrd="9" destOrd="0" presId="urn:microsoft.com/office/officeart/2005/8/layout/radial6"/>
    <dgm:cxn modelId="{89733F4B-CC8C-48F3-A6DA-3626DE354A22}" type="presParOf" srcId="{A41B25A7-6BD2-4B2F-AFD7-743CA95E161C}" destId="{B45CB26D-FC36-400E-AC4F-447E90CB6938}" srcOrd="10" destOrd="0" presId="urn:microsoft.com/office/officeart/2005/8/layout/radial6"/>
    <dgm:cxn modelId="{38F6B22A-B372-44A6-89D2-B8DEDE882DDD}" type="presParOf" srcId="{A41B25A7-6BD2-4B2F-AFD7-743CA95E161C}" destId="{671A8E72-7E09-4DDE-8968-CE949BB49B5F}" srcOrd="11" destOrd="0" presId="urn:microsoft.com/office/officeart/2005/8/layout/radial6"/>
    <dgm:cxn modelId="{6B333B6B-D69A-49E2-AA5B-A7083A7938C4}" type="presParOf" srcId="{A41B25A7-6BD2-4B2F-AFD7-743CA95E161C}" destId="{40599CF8-228E-473E-9567-F2D564283A0D}" srcOrd="12" destOrd="0" presId="urn:microsoft.com/office/officeart/2005/8/layout/radial6"/>
    <dgm:cxn modelId="{FB63553D-3C61-4E72-B1C5-9BE18F993E45}" type="presParOf" srcId="{A41B25A7-6BD2-4B2F-AFD7-743CA95E161C}" destId="{1350C517-0CD6-41B2-B48C-5F7B486028B3}" srcOrd="13" destOrd="0" presId="urn:microsoft.com/office/officeart/2005/8/layout/radial6"/>
    <dgm:cxn modelId="{C61D359D-D466-4BC0-BFF6-19474380C1F1}" type="presParOf" srcId="{A41B25A7-6BD2-4B2F-AFD7-743CA95E161C}" destId="{58A9B5D5-36F7-4A55-A6AF-E36ECBAA061A}" srcOrd="14" destOrd="0" presId="urn:microsoft.com/office/officeart/2005/8/layout/radial6"/>
    <dgm:cxn modelId="{1DE72EC5-7181-45A1-B3C4-56BE71F3B82E}" type="presParOf" srcId="{A41B25A7-6BD2-4B2F-AFD7-743CA95E161C}" destId="{5312AA0F-6302-44D8-B137-9E37DC0427D9}" srcOrd="15" destOrd="0" presId="urn:microsoft.com/office/officeart/2005/8/layout/radial6"/>
    <dgm:cxn modelId="{710C066A-FB97-4A25-8FFA-888D69F6BA50}" type="presParOf" srcId="{A41B25A7-6BD2-4B2F-AFD7-743CA95E161C}" destId="{6321FAC7-CA0A-4497-B4E4-FD8723918C2E}" srcOrd="16" destOrd="0" presId="urn:microsoft.com/office/officeart/2005/8/layout/radial6"/>
    <dgm:cxn modelId="{859E3F36-9641-43E5-B166-E7EC13386681}" type="presParOf" srcId="{A41B25A7-6BD2-4B2F-AFD7-743CA95E161C}" destId="{32D15BBD-A46E-4E52-9267-A94291E6526F}" srcOrd="17" destOrd="0" presId="urn:microsoft.com/office/officeart/2005/8/layout/radial6"/>
    <dgm:cxn modelId="{71A4020F-988A-4C61-B041-410FAB20908B}" type="presParOf" srcId="{A41B25A7-6BD2-4B2F-AFD7-743CA95E161C}" destId="{86784747-CE8F-4D81-9917-89578A02E473}" srcOrd="18" destOrd="0" presId="urn:microsoft.com/office/officeart/2005/8/layout/radial6"/>
    <dgm:cxn modelId="{44743DD6-EB12-4560-ADD4-CB87432DB95C}" type="presParOf" srcId="{A41B25A7-6BD2-4B2F-AFD7-743CA95E161C}" destId="{7A9275B1-F5F5-4E9E-9873-75CCC98D9118}" srcOrd="19" destOrd="0" presId="urn:microsoft.com/office/officeart/2005/8/layout/radial6"/>
    <dgm:cxn modelId="{EE828A9E-A4DC-4C3B-A5F1-7190A59E372A}" type="presParOf" srcId="{A41B25A7-6BD2-4B2F-AFD7-743CA95E161C}" destId="{CC702E18-B3B5-4913-B732-2DFF6DDF9F52}" srcOrd="20" destOrd="0" presId="urn:microsoft.com/office/officeart/2005/8/layout/radial6"/>
    <dgm:cxn modelId="{169D3F66-9783-45F0-9402-419BA510E346}" type="presParOf" srcId="{A41B25A7-6BD2-4B2F-AFD7-743CA95E161C}" destId="{3D4E7CA0-8E24-4C9A-9E51-19932FD1528B}" srcOrd="21" destOrd="0" presId="urn:microsoft.com/office/officeart/2005/8/layout/radial6"/>
    <dgm:cxn modelId="{3E439F7B-1FBD-4B60-8258-0FAC3765B117}" type="presParOf" srcId="{A41B25A7-6BD2-4B2F-AFD7-743CA95E161C}" destId="{4D8404D1-658B-4CB3-9E70-553B48A45BF7}" srcOrd="22" destOrd="0" presId="urn:microsoft.com/office/officeart/2005/8/layout/radial6"/>
    <dgm:cxn modelId="{325B08BA-3E75-4C1C-AE2D-F7958BABF1D2}" type="presParOf" srcId="{A41B25A7-6BD2-4B2F-AFD7-743CA95E161C}" destId="{76AFDE3C-3585-4C3D-B9F4-BFF47543113B}" srcOrd="23" destOrd="0" presId="urn:microsoft.com/office/officeart/2005/8/layout/radial6"/>
    <dgm:cxn modelId="{01748ACC-5045-45FE-81A8-2B1D62E92EEC}" type="presParOf" srcId="{A41B25A7-6BD2-4B2F-AFD7-743CA95E161C}" destId="{CC556C66-31E0-4341-AAF6-DE045405E796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2A6AA-73EB-448E-8A27-39AB324FC0A8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1CF59C82-C665-45B5-9934-D9A1D4A16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Obtención de Requerimientos</a:t>
          </a:r>
        </a:p>
      </dgm:t>
    </dgm:pt>
    <dgm:pt modelId="{9406D271-531F-415A-BF45-E75D8B3B3433}" type="parTrans" cxnId="{C09EBF8F-989D-4022-820F-F7AF3E88EE50}">
      <dgm:prSet/>
      <dgm:spPr/>
      <dgm:t>
        <a:bodyPr/>
        <a:lstStyle/>
        <a:p>
          <a:endParaRPr lang="es-EC"/>
        </a:p>
      </dgm:t>
    </dgm:pt>
    <dgm:pt modelId="{DE9B6514-ED2F-4F81-9840-8EEBB083D73D}" type="sibTrans" cxnId="{C09EBF8F-989D-4022-820F-F7AF3E88EE50}">
      <dgm:prSet/>
      <dgm:spPr/>
      <dgm:t>
        <a:bodyPr/>
        <a:lstStyle/>
        <a:p>
          <a:endParaRPr lang="es-EC"/>
        </a:p>
      </dgm:t>
    </dgm:pt>
    <dgm:pt modelId="{8CA42480-AEA3-413D-8C3B-4A1371D6CE75}">
      <dgm:prSet phldrT="[Texto]"/>
      <dgm:spPr>
        <a:solidFill>
          <a:srgbClr val="FFFFCC"/>
        </a:solidFill>
      </dgm:spPr>
      <dgm:t>
        <a:bodyPr/>
        <a:lstStyle/>
        <a:p>
          <a:r>
            <a:rPr lang="es-EC" dirty="0"/>
            <a:t>Diseño Conceptual</a:t>
          </a:r>
        </a:p>
      </dgm:t>
    </dgm:pt>
    <dgm:pt modelId="{0D3340E0-0B4F-461A-979F-8655CD0B3E14}" type="parTrans" cxnId="{398B802B-3B04-4BED-A550-EDF5C4AA1E1E}">
      <dgm:prSet/>
      <dgm:spPr/>
      <dgm:t>
        <a:bodyPr/>
        <a:lstStyle/>
        <a:p>
          <a:endParaRPr lang="es-EC"/>
        </a:p>
      </dgm:t>
    </dgm:pt>
    <dgm:pt modelId="{BE1C2FF4-1AAA-4498-BFA0-ED0F428AEAB6}" type="sibTrans" cxnId="{398B802B-3B04-4BED-A550-EDF5C4AA1E1E}">
      <dgm:prSet/>
      <dgm:spPr/>
      <dgm:t>
        <a:bodyPr/>
        <a:lstStyle/>
        <a:p>
          <a:endParaRPr lang="es-EC"/>
        </a:p>
      </dgm:t>
    </dgm:pt>
    <dgm:pt modelId="{5FF1A3B0-DC25-48E3-9125-596C50AB645F}">
      <dgm:prSet phldrT="[Texto]"/>
      <dgm:spPr>
        <a:solidFill>
          <a:srgbClr val="F7DCF8"/>
        </a:solidFill>
      </dgm:spPr>
      <dgm:t>
        <a:bodyPr/>
        <a:lstStyle/>
        <a:p>
          <a:r>
            <a:rPr lang="es-EC" dirty="0"/>
            <a:t>Diseño Navegacional</a:t>
          </a:r>
        </a:p>
      </dgm:t>
    </dgm:pt>
    <dgm:pt modelId="{E9994B8E-5B68-4D9F-BABF-7CCE57D7DCE4}" type="parTrans" cxnId="{93EF7500-08F8-48F2-9534-D74337ED2680}">
      <dgm:prSet/>
      <dgm:spPr/>
      <dgm:t>
        <a:bodyPr/>
        <a:lstStyle/>
        <a:p>
          <a:endParaRPr lang="es-EC"/>
        </a:p>
      </dgm:t>
    </dgm:pt>
    <dgm:pt modelId="{77A30372-D0AB-49D4-8B7A-BDD7E7DDC0CA}" type="sibTrans" cxnId="{93EF7500-08F8-48F2-9534-D74337ED2680}">
      <dgm:prSet/>
      <dgm:spPr/>
      <dgm:t>
        <a:bodyPr/>
        <a:lstStyle/>
        <a:p>
          <a:endParaRPr lang="es-EC"/>
        </a:p>
      </dgm:t>
    </dgm:pt>
    <dgm:pt modelId="{A1B46265-C21C-47E7-8472-0C6951157DCD}">
      <dgm:prSet phldrT="[Texto]"/>
      <dgm:spPr>
        <a:solidFill>
          <a:srgbClr val="FFD1D1"/>
        </a:solidFill>
      </dgm:spPr>
      <dgm:t>
        <a:bodyPr/>
        <a:lstStyle/>
        <a:p>
          <a:r>
            <a:rPr lang="es-EC" dirty="0"/>
            <a:t>Diseño de Interfaz Abstracta</a:t>
          </a:r>
        </a:p>
      </dgm:t>
    </dgm:pt>
    <dgm:pt modelId="{F92AF02C-9831-402B-B760-AB9EA63584A1}" type="parTrans" cxnId="{7873CCBD-FF49-44DE-AC19-B441D2C116E7}">
      <dgm:prSet/>
      <dgm:spPr/>
      <dgm:t>
        <a:bodyPr/>
        <a:lstStyle/>
        <a:p>
          <a:endParaRPr lang="es-EC"/>
        </a:p>
      </dgm:t>
    </dgm:pt>
    <dgm:pt modelId="{AFF623F4-9CFF-48A1-80CB-78BF54D8794E}" type="sibTrans" cxnId="{7873CCBD-FF49-44DE-AC19-B441D2C116E7}">
      <dgm:prSet/>
      <dgm:spPr/>
      <dgm:t>
        <a:bodyPr/>
        <a:lstStyle/>
        <a:p>
          <a:endParaRPr lang="es-EC"/>
        </a:p>
      </dgm:t>
    </dgm:pt>
    <dgm:pt modelId="{89F58F94-5EF1-46F2-B001-4410EC47F1B9}">
      <dgm:prSet phldrT="[Tex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C" dirty="0"/>
            <a:t>Implementación</a:t>
          </a:r>
        </a:p>
      </dgm:t>
    </dgm:pt>
    <dgm:pt modelId="{27BDADEB-4F28-44BF-94DE-F7EFB5AE6A6A}" type="parTrans" cxnId="{15D8EFA5-8A9A-4305-896E-32C9D7F28CB9}">
      <dgm:prSet/>
      <dgm:spPr/>
      <dgm:t>
        <a:bodyPr/>
        <a:lstStyle/>
        <a:p>
          <a:endParaRPr lang="es-EC"/>
        </a:p>
      </dgm:t>
    </dgm:pt>
    <dgm:pt modelId="{50541DCE-6079-430F-A52F-0C0D8A7D98F4}" type="sibTrans" cxnId="{15D8EFA5-8A9A-4305-896E-32C9D7F28CB9}">
      <dgm:prSet/>
      <dgm:spPr/>
      <dgm:t>
        <a:bodyPr/>
        <a:lstStyle/>
        <a:p>
          <a:endParaRPr lang="es-EC"/>
        </a:p>
      </dgm:t>
    </dgm:pt>
    <dgm:pt modelId="{7ECF89E6-29DC-4095-A942-2451BFB007F3}" type="pres">
      <dgm:prSet presAssocID="{1D42A6AA-73EB-448E-8A27-39AB324FC0A8}" presName="cycle" presStyleCnt="0">
        <dgm:presLayoutVars>
          <dgm:dir/>
          <dgm:resizeHandles val="exact"/>
        </dgm:presLayoutVars>
      </dgm:prSet>
      <dgm:spPr/>
    </dgm:pt>
    <dgm:pt modelId="{4D8B1259-337B-46D5-9223-301E58E5C7C9}" type="pres">
      <dgm:prSet presAssocID="{1CF59C82-C665-45B5-9934-D9A1D4A16F26}" presName="node" presStyleLbl="node1" presStyleIdx="0" presStyleCnt="5">
        <dgm:presLayoutVars>
          <dgm:bulletEnabled val="1"/>
        </dgm:presLayoutVars>
      </dgm:prSet>
      <dgm:spPr/>
    </dgm:pt>
    <dgm:pt modelId="{45F7AB2B-4573-4B2D-9A5A-D5309EB0CAB5}" type="pres">
      <dgm:prSet presAssocID="{1CF59C82-C665-45B5-9934-D9A1D4A16F26}" presName="spNode" presStyleCnt="0"/>
      <dgm:spPr/>
    </dgm:pt>
    <dgm:pt modelId="{B89267F3-F5D3-4A26-96FA-8905B1DF8D60}" type="pres">
      <dgm:prSet presAssocID="{DE9B6514-ED2F-4F81-9840-8EEBB083D73D}" presName="sibTrans" presStyleLbl="sibTrans1D1" presStyleIdx="0" presStyleCnt="5"/>
      <dgm:spPr/>
    </dgm:pt>
    <dgm:pt modelId="{B11881F1-04B6-4BA9-9851-59A4BE20C93A}" type="pres">
      <dgm:prSet presAssocID="{8CA42480-AEA3-413D-8C3B-4A1371D6CE75}" presName="node" presStyleLbl="node1" presStyleIdx="1" presStyleCnt="5">
        <dgm:presLayoutVars>
          <dgm:bulletEnabled val="1"/>
        </dgm:presLayoutVars>
      </dgm:prSet>
      <dgm:spPr/>
    </dgm:pt>
    <dgm:pt modelId="{3A76E51B-F3AC-4950-9194-9A07EAD3C79F}" type="pres">
      <dgm:prSet presAssocID="{8CA42480-AEA3-413D-8C3B-4A1371D6CE75}" presName="spNode" presStyleCnt="0"/>
      <dgm:spPr/>
    </dgm:pt>
    <dgm:pt modelId="{ED325EA1-0B6A-4A50-A7A4-BCC039F66D75}" type="pres">
      <dgm:prSet presAssocID="{BE1C2FF4-1AAA-4498-BFA0-ED0F428AEAB6}" presName="sibTrans" presStyleLbl="sibTrans1D1" presStyleIdx="1" presStyleCnt="5"/>
      <dgm:spPr/>
    </dgm:pt>
    <dgm:pt modelId="{8CBA3C11-C43C-45A7-8E56-5DE6739375D6}" type="pres">
      <dgm:prSet presAssocID="{5FF1A3B0-DC25-48E3-9125-596C50AB645F}" presName="node" presStyleLbl="node1" presStyleIdx="2" presStyleCnt="5">
        <dgm:presLayoutVars>
          <dgm:bulletEnabled val="1"/>
        </dgm:presLayoutVars>
      </dgm:prSet>
      <dgm:spPr/>
    </dgm:pt>
    <dgm:pt modelId="{3944FD5B-7970-409E-8739-106A398FDAB0}" type="pres">
      <dgm:prSet presAssocID="{5FF1A3B0-DC25-48E3-9125-596C50AB645F}" presName="spNode" presStyleCnt="0"/>
      <dgm:spPr/>
    </dgm:pt>
    <dgm:pt modelId="{282A79DE-C453-439D-993D-B5726953AF0A}" type="pres">
      <dgm:prSet presAssocID="{77A30372-D0AB-49D4-8B7A-BDD7E7DDC0CA}" presName="sibTrans" presStyleLbl="sibTrans1D1" presStyleIdx="2" presStyleCnt="5"/>
      <dgm:spPr/>
    </dgm:pt>
    <dgm:pt modelId="{97D3F575-C28C-487D-80D4-5B4E090DD215}" type="pres">
      <dgm:prSet presAssocID="{A1B46265-C21C-47E7-8472-0C6951157DCD}" presName="node" presStyleLbl="node1" presStyleIdx="3" presStyleCnt="5">
        <dgm:presLayoutVars>
          <dgm:bulletEnabled val="1"/>
        </dgm:presLayoutVars>
      </dgm:prSet>
      <dgm:spPr/>
    </dgm:pt>
    <dgm:pt modelId="{A500498C-616E-4858-AF1C-832A6E372F80}" type="pres">
      <dgm:prSet presAssocID="{A1B46265-C21C-47E7-8472-0C6951157DCD}" presName="spNode" presStyleCnt="0"/>
      <dgm:spPr/>
    </dgm:pt>
    <dgm:pt modelId="{A177D26B-BD33-4C4A-A20A-B356B43E01B4}" type="pres">
      <dgm:prSet presAssocID="{AFF623F4-9CFF-48A1-80CB-78BF54D8794E}" presName="sibTrans" presStyleLbl="sibTrans1D1" presStyleIdx="3" presStyleCnt="5"/>
      <dgm:spPr/>
    </dgm:pt>
    <dgm:pt modelId="{46419159-9271-4FAC-B1D3-BF5902A87489}" type="pres">
      <dgm:prSet presAssocID="{89F58F94-5EF1-46F2-B001-4410EC47F1B9}" presName="node" presStyleLbl="node1" presStyleIdx="4" presStyleCnt="5">
        <dgm:presLayoutVars>
          <dgm:bulletEnabled val="1"/>
        </dgm:presLayoutVars>
      </dgm:prSet>
      <dgm:spPr/>
    </dgm:pt>
    <dgm:pt modelId="{94F9878D-EDB4-4169-BEFF-E3C0992C8C10}" type="pres">
      <dgm:prSet presAssocID="{89F58F94-5EF1-46F2-B001-4410EC47F1B9}" presName="spNode" presStyleCnt="0"/>
      <dgm:spPr/>
    </dgm:pt>
    <dgm:pt modelId="{937B9DE7-4508-42DF-8220-545388A3F92C}" type="pres">
      <dgm:prSet presAssocID="{50541DCE-6079-430F-A52F-0C0D8A7D98F4}" presName="sibTrans" presStyleLbl="sibTrans1D1" presStyleIdx="4" presStyleCnt="5"/>
      <dgm:spPr/>
    </dgm:pt>
  </dgm:ptLst>
  <dgm:cxnLst>
    <dgm:cxn modelId="{93EF7500-08F8-48F2-9534-D74337ED2680}" srcId="{1D42A6AA-73EB-448E-8A27-39AB324FC0A8}" destId="{5FF1A3B0-DC25-48E3-9125-596C50AB645F}" srcOrd="2" destOrd="0" parTransId="{E9994B8E-5B68-4D9F-BABF-7CCE57D7DCE4}" sibTransId="{77A30372-D0AB-49D4-8B7A-BDD7E7DDC0CA}"/>
    <dgm:cxn modelId="{B2349412-7815-407C-9B1B-7A8E77FC5CE5}" type="presOf" srcId="{5FF1A3B0-DC25-48E3-9125-596C50AB645F}" destId="{8CBA3C11-C43C-45A7-8E56-5DE6739375D6}" srcOrd="0" destOrd="0" presId="urn:microsoft.com/office/officeart/2005/8/layout/cycle5"/>
    <dgm:cxn modelId="{22F9781D-BB33-4742-B206-7F6DC3876C21}" type="presOf" srcId="{A1B46265-C21C-47E7-8472-0C6951157DCD}" destId="{97D3F575-C28C-487D-80D4-5B4E090DD215}" srcOrd="0" destOrd="0" presId="urn:microsoft.com/office/officeart/2005/8/layout/cycle5"/>
    <dgm:cxn modelId="{FA60EE1D-35EF-4C03-96CE-45AB457281EB}" type="presOf" srcId="{1D42A6AA-73EB-448E-8A27-39AB324FC0A8}" destId="{7ECF89E6-29DC-4095-A942-2451BFB007F3}" srcOrd="0" destOrd="0" presId="urn:microsoft.com/office/officeart/2005/8/layout/cycle5"/>
    <dgm:cxn modelId="{5F181827-1B9C-42A9-8D5B-9BD9F3F37A82}" type="presOf" srcId="{8CA42480-AEA3-413D-8C3B-4A1371D6CE75}" destId="{B11881F1-04B6-4BA9-9851-59A4BE20C93A}" srcOrd="0" destOrd="0" presId="urn:microsoft.com/office/officeart/2005/8/layout/cycle5"/>
    <dgm:cxn modelId="{398B802B-3B04-4BED-A550-EDF5C4AA1E1E}" srcId="{1D42A6AA-73EB-448E-8A27-39AB324FC0A8}" destId="{8CA42480-AEA3-413D-8C3B-4A1371D6CE75}" srcOrd="1" destOrd="0" parTransId="{0D3340E0-0B4F-461A-979F-8655CD0B3E14}" sibTransId="{BE1C2FF4-1AAA-4498-BFA0-ED0F428AEAB6}"/>
    <dgm:cxn modelId="{41611C34-E90C-499F-B8D4-6794A0ACB239}" type="presOf" srcId="{1CF59C82-C665-45B5-9934-D9A1D4A16F26}" destId="{4D8B1259-337B-46D5-9223-301E58E5C7C9}" srcOrd="0" destOrd="0" presId="urn:microsoft.com/office/officeart/2005/8/layout/cycle5"/>
    <dgm:cxn modelId="{73502962-C7A9-4CAA-979D-904ED4D3E5B3}" type="presOf" srcId="{DE9B6514-ED2F-4F81-9840-8EEBB083D73D}" destId="{B89267F3-F5D3-4A26-96FA-8905B1DF8D60}" srcOrd="0" destOrd="0" presId="urn:microsoft.com/office/officeart/2005/8/layout/cycle5"/>
    <dgm:cxn modelId="{E6902866-24BA-4A03-95B7-A7F9CBF9B8BF}" type="presOf" srcId="{77A30372-D0AB-49D4-8B7A-BDD7E7DDC0CA}" destId="{282A79DE-C453-439D-993D-B5726953AF0A}" srcOrd="0" destOrd="0" presId="urn:microsoft.com/office/officeart/2005/8/layout/cycle5"/>
    <dgm:cxn modelId="{B6BEEA4E-966E-4907-A463-3E0198BF1528}" type="presOf" srcId="{89F58F94-5EF1-46F2-B001-4410EC47F1B9}" destId="{46419159-9271-4FAC-B1D3-BF5902A87489}" srcOrd="0" destOrd="0" presId="urn:microsoft.com/office/officeart/2005/8/layout/cycle5"/>
    <dgm:cxn modelId="{C09EBF8F-989D-4022-820F-F7AF3E88EE50}" srcId="{1D42A6AA-73EB-448E-8A27-39AB324FC0A8}" destId="{1CF59C82-C665-45B5-9934-D9A1D4A16F26}" srcOrd="0" destOrd="0" parTransId="{9406D271-531F-415A-BF45-E75D8B3B3433}" sibTransId="{DE9B6514-ED2F-4F81-9840-8EEBB083D73D}"/>
    <dgm:cxn modelId="{8463EB97-9479-45EA-879D-9FDC0E494940}" type="presOf" srcId="{50541DCE-6079-430F-A52F-0C0D8A7D98F4}" destId="{937B9DE7-4508-42DF-8220-545388A3F92C}" srcOrd="0" destOrd="0" presId="urn:microsoft.com/office/officeart/2005/8/layout/cycle5"/>
    <dgm:cxn modelId="{15D8EFA5-8A9A-4305-896E-32C9D7F28CB9}" srcId="{1D42A6AA-73EB-448E-8A27-39AB324FC0A8}" destId="{89F58F94-5EF1-46F2-B001-4410EC47F1B9}" srcOrd="4" destOrd="0" parTransId="{27BDADEB-4F28-44BF-94DE-F7EFB5AE6A6A}" sibTransId="{50541DCE-6079-430F-A52F-0C0D8A7D98F4}"/>
    <dgm:cxn modelId="{7873CCBD-FF49-44DE-AC19-B441D2C116E7}" srcId="{1D42A6AA-73EB-448E-8A27-39AB324FC0A8}" destId="{A1B46265-C21C-47E7-8472-0C6951157DCD}" srcOrd="3" destOrd="0" parTransId="{F92AF02C-9831-402B-B760-AB9EA63584A1}" sibTransId="{AFF623F4-9CFF-48A1-80CB-78BF54D8794E}"/>
    <dgm:cxn modelId="{20E20BCB-02EA-4158-96C0-877FD0F5A0AB}" type="presOf" srcId="{AFF623F4-9CFF-48A1-80CB-78BF54D8794E}" destId="{A177D26B-BD33-4C4A-A20A-B356B43E01B4}" srcOrd="0" destOrd="0" presId="urn:microsoft.com/office/officeart/2005/8/layout/cycle5"/>
    <dgm:cxn modelId="{7EF08FED-B64B-41B2-A30F-FACB543FC7C1}" type="presOf" srcId="{BE1C2FF4-1AAA-4498-BFA0-ED0F428AEAB6}" destId="{ED325EA1-0B6A-4A50-A7A4-BCC039F66D75}" srcOrd="0" destOrd="0" presId="urn:microsoft.com/office/officeart/2005/8/layout/cycle5"/>
    <dgm:cxn modelId="{FE902E2E-4C6B-4192-ACFC-ABEDE169AB97}" type="presParOf" srcId="{7ECF89E6-29DC-4095-A942-2451BFB007F3}" destId="{4D8B1259-337B-46D5-9223-301E58E5C7C9}" srcOrd="0" destOrd="0" presId="urn:microsoft.com/office/officeart/2005/8/layout/cycle5"/>
    <dgm:cxn modelId="{0E71518C-EAE6-4729-9FE7-4F262BE1C3BD}" type="presParOf" srcId="{7ECF89E6-29DC-4095-A942-2451BFB007F3}" destId="{45F7AB2B-4573-4B2D-9A5A-D5309EB0CAB5}" srcOrd="1" destOrd="0" presId="urn:microsoft.com/office/officeart/2005/8/layout/cycle5"/>
    <dgm:cxn modelId="{40DD74C4-C851-420D-BFC8-04A36400A3F2}" type="presParOf" srcId="{7ECF89E6-29DC-4095-A942-2451BFB007F3}" destId="{B89267F3-F5D3-4A26-96FA-8905B1DF8D60}" srcOrd="2" destOrd="0" presId="urn:microsoft.com/office/officeart/2005/8/layout/cycle5"/>
    <dgm:cxn modelId="{A9429521-3CA1-4DC9-95FC-549C55D34C16}" type="presParOf" srcId="{7ECF89E6-29DC-4095-A942-2451BFB007F3}" destId="{B11881F1-04B6-4BA9-9851-59A4BE20C93A}" srcOrd="3" destOrd="0" presId="urn:microsoft.com/office/officeart/2005/8/layout/cycle5"/>
    <dgm:cxn modelId="{94B712EB-1C46-42E8-AB2F-63D587B01E07}" type="presParOf" srcId="{7ECF89E6-29DC-4095-A942-2451BFB007F3}" destId="{3A76E51B-F3AC-4950-9194-9A07EAD3C79F}" srcOrd="4" destOrd="0" presId="urn:microsoft.com/office/officeart/2005/8/layout/cycle5"/>
    <dgm:cxn modelId="{835EC653-C9A1-4647-B778-BCFDABFBE4EB}" type="presParOf" srcId="{7ECF89E6-29DC-4095-A942-2451BFB007F3}" destId="{ED325EA1-0B6A-4A50-A7A4-BCC039F66D75}" srcOrd="5" destOrd="0" presId="urn:microsoft.com/office/officeart/2005/8/layout/cycle5"/>
    <dgm:cxn modelId="{F19C5D2D-0AF8-4D87-97FE-A16528FA8943}" type="presParOf" srcId="{7ECF89E6-29DC-4095-A942-2451BFB007F3}" destId="{8CBA3C11-C43C-45A7-8E56-5DE6739375D6}" srcOrd="6" destOrd="0" presId="urn:microsoft.com/office/officeart/2005/8/layout/cycle5"/>
    <dgm:cxn modelId="{81344228-4620-4B5E-B4CE-D511C2DA09DB}" type="presParOf" srcId="{7ECF89E6-29DC-4095-A942-2451BFB007F3}" destId="{3944FD5B-7970-409E-8739-106A398FDAB0}" srcOrd="7" destOrd="0" presId="urn:microsoft.com/office/officeart/2005/8/layout/cycle5"/>
    <dgm:cxn modelId="{FBD87A39-267F-413E-BA60-68BCD6BF1AF1}" type="presParOf" srcId="{7ECF89E6-29DC-4095-A942-2451BFB007F3}" destId="{282A79DE-C453-439D-993D-B5726953AF0A}" srcOrd="8" destOrd="0" presId="urn:microsoft.com/office/officeart/2005/8/layout/cycle5"/>
    <dgm:cxn modelId="{D0FA6EFE-FBD5-4575-9045-120ABF728C46}" type="presParOf" srcId="{7ECF89E6-29DC-4095-A942-2451BFB007F3}" destId="{97D3F575-C28C-487D-80D4-5B4E090DD215}" srcOrd="9" destOrd="0" presId="urn:microsoft.com/office/officeart/2005/8/layout/cycle5"/>
    <dgm:cxn modelId="{94E864D4-6787-4BE4-997E-4A63EE2287EE}" type="presParOf" srcId="{7ECF89E6-29DC-4095-A942-2451BFB007F3}" destId="{A500498C-616E-4858-AF1C-832A6E372F80}" srcOrd="10" destOrd="0" presId="urn:microsoft.com/office/officeart/2005/8/layout/cycle5"/>
    <dgm:cxn modelId="{D819B462-3388-4549-BF60-6909BA88E4C7}" type="presParOf" srcId="{7ECF89E6-29DC-4095-A942-2451BFB007F3}" destId="{A177D26B-BD33-4C4A-A20A-B356B43E01B4}" srcOrd="11" destOrd="0" presId="urn:microsoft.com/office/officeart/2005/8/layout/cycle5"/>
    <dgm:cxn modelId="{84BC8389-45F8-4B7D-B99A-F0219E64BC04}" type="presParOf" srcId="{7ECF89E6-29DC-4095-A942-2451BFB007F3}" destId="{46419159-9271-4FAC-B1D3-BF5902A87489}" srcOrd="12" destOrd="0" presId="urn:microsoft.com/office/officeart/2005/8/layout/cycle5"/>
    <dgm:cxn modelId="{31F2FB54-973A-412E-875C-152873B04E99}" type="presParOf" srcId="{7ECF89E6-29DC-4095-A942-2451BFB007F3}" destId="{94F9878D-EDB4-4169-BEFF-E3C0992C8C10}" srcOrd="13" destOrd="0" presId="urn:microsoft.com/office/officeart/2005/8/layout/cycle5"/>
    <dgm:cxn modelId="{A4A37C21-E667-4DB2-9838-5E5E6D329F71}" type="presParOf" srcId="{7ECF89E6-29DC-4095-A942-2451BFB007F3}" destId="{937B9DE7-4508-42DF-8220-545388A3F92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B09165-82FF-4CBA-A803-115F2BDF9D3F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EF7FE167-8945-4657-A319-EB81179C068F}">
      <dgm:prSet phldrT="[Texto]"/>
      <dgm:spPr>
        <a:solidFill>
          <a:srgbClr val="FFD1D1"/>
        </a:solidFill>
      </dgm:spPr>
      <dgm:t>
        <a:bodyPr/>
        <a:lstStyle/>
        <a:p>
          <a:r>
            <a:rPr lang="es-EC" dirty="0"/>
            <a:t>Obtención de requerimientos</a:t>
          </a:r>
        </a:p>
      </dgm:t>
    </dgm:pt>
    <dgm:pt modelId="{11D0040F-42F5-4411-AC0F-6A8D11B55F19}" type="parTrans" cxnId="{1736F1EA-06B4-4600-B2EE-9AE5A5F968AE}">
      <dgm:prSet/>
      <dgm:spPr/>
      <dgm:t>
        <a:bodyPr/>
        <a:lstStyle/>
        <a:p>
          <a:endParaRPr lang="es-EC"/>
        </a:p>
      </dgm:t>
    </dgm:pt>
    <dgm:pt modelId="{54AB7C81-4F06-47B7-BB57-93C3A1AA7939}" type="sibTrans" cxnId="{1736F1EA-06B4-4600-B2EE-9AE5A5F968AE}">
      <dgm:prSet/>
      <dgm:spPr/>
      <dgm:t>
        <a:bodyPr/>
        <a:lstStyle/>
        <a:p>
          <a:endParaRPr lang="es-EC"/>
        </a:p>
      </dgm:t>
    </dgm:pt>
    <dgm:pt modelId="{C51C91D3-D158-4332-A9BC-8077FFA27B6B}">
      <dgm:prSet phldrT="[Texto]"/>
      <dgm:spPr>
        <a:solidFill>
          <a:srgbClr val="F9FDCF"/>
        </a:solidFill>
      </dgm:spPr>
      <dgm:t>
        <a:bodyPr/>
        <a:lstStyle/>
        <a:p>
          <a:r>
            <a:rPr lang="es-EC" dirty="0"/>
            <a:t>Roles</a:t>
          </a:r>
        </a:p>
      </dgm:t>
    </dgm:pt>
    <dgm:pt modelId="{F6FCA41E-CAAD-45C7-974B-AAFC33B740E4}" type="parTrans" cxnId="{AA93F0FD-5CD6-4BCD-8C0D-170D36CF0170}">
      <dgm:prSet/>
      <dgm:spPr/>
      <dgm:t>
        <a:bodyPr/>
        <a:lstStyle/>
        <a:p>
          <a:endParaRPr lang="es-EC"/>
        </a:p>
      </dgm:t>
    </dgm:pt>
    <dgm:pt modelId="{A3D39510-E386-4703-B773-895FF6F8542B}" type="sibTrans" cxnId="{AA93F0FD-5CD6-4BCD-8C0D-170D36CF0170}">
      <dgm:prSet/>
      <dgm:spPr/>
      <dgm:t>
        <a:bodyPr/>
        <a:lstStyle/>
        <a:p>
          <a:endParaRPr lang="es-EC"/>
        </a:p>
      </dgm:t>
    </dgm:pt>
    <dgm:pt modelId="{7113938F-0F03-4461-9AEB-9D921CFB5726}">
      <dgm:prSet phldrT="[Texto]"/>
      <dgm:spPr>
        <a:solidFill>
          <a:srgbClr val="F7DCF8"/>
        </a:solidFill>
      </dgm:spPr>
      <dgm:t>
        <a:bodyPr/>
        <a:lstStyle/>
        <a:p>
          <a:r>
            <a:rPr lang="es-EC" dirty="0"/>
            <a:t>Requerimientos funcionales</a:t>
          </a:r>
        </a:p>
      </dgm:t>
    </dgm:pt>
    <dgm:pt modelId="{2CC7059B-96E4-4E0C-B48A-6DD0E13D79F3}" type="parTrans" cxnId="{32E2C55D-FBDE-4ED1-8723-6A372A366C3C}">
      <dgm:prSet/>
      <dgm:spPr/>
      <dgm:t>
        <a:bodyPr/>
        <a:lstStyle/>
        <a:p>
          <a:endParaRPr lang="es-EC"/>
        </a:p>
      </dgm:t>
    </dgm:pt>
    <dgm:pt modelId="{7FE49D18-D0E3-4080-B928-FFADEA4D7DDB}" type="sibTrans" cxnId="{32E2C55D-FBDE-4ED1-8723-6A372A366C3C}">
      <dgm:prSet/>
      <dgm:spPr/>
      <dgm:t>
        <a:bodyPr/>
        <a:lstStyle/>
        <a:p>
          <a:endParaRPr lang="es-EC"/>
        </a:p>
      </dgm:t>
    </dgm:pt>
    <dgm:pt modelId="{A6582FF5-2B0A-4CDB-9EE3-040CAD583DDB}">
      <dgm:prSet phldrT="[Texto]"/>
      <dgm:spPr>
        <a:solidFill>
          <a:srgbClr val="CCECFF"/>
        </a:solidFill>
      </dgm:spPr>
      <dgm:t>
        <a:bodyPr/>
        <a:lstStyle/>
        <a:p>
          <a:r>
            <a:rPr lang="es-EC" dirty="0"/>
            <a:t>Requerimientos no funcionales</a:t>
          </a:r>
        </a:p>
      </dgm:t>
    </dgm:pt>
    <dgm:pt modelId="{31AE154C-287C-485F-86BF-A15D77BAB904}" type="parTrans" cxnId="{E97C863D-194F-4087-821A-6334E468631E}">
      <dgm:prSet/>
      <dgm:spPr/>
      <dgm:t>
        <a:bodyPr/>
        <a:lstStyle/>
        <a:p>
          <a:endParaRPr lang="es-EC"/>
        </a:p>
      </dgm:t>
    </dgm:pt>
    <dgm:pt modelId="{42CC20E2-6080-47CD-A3FC-ED7907CF8CE0}" type="sibTrans" cxnId="{E97C863D-194F-4087-821A-6334E468631E}">
      <dgm:prSet/>
      <dgm:spPr/>
      <dgm:t>
        <a:bodyPr/>
        <a:lstStyle/>
        <a:p>
          <a:endParaRPr lang="es-EC"/>
        </a:p>
      </dgm:t>
    </dgm:pt>
    <dgm:pt modelId="{FACB59EE-D84C-417E-A5A2-49767D7EA0BD}">
      <dgm:prSet phldrT="[Tex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C" dirty="0"/>
            <a:t>Caso de uso</a:t>
          </a:r>
        </a:p>
      </dgm:t>
    </dgm:pt>
    <dgm:pt modelId="{FE79643D-6E50-4B61-BA6B-9AAC2BFD71F7}" type="parTrans" cxnId="{AFB3E504-4052-427E-A0A1-05E0AE43EB08}">
      <dgm:prSet/>
      <dgm:spPr/>
      <dgm:t>
        <a:bodyPr/>
        <a:lstStyle/>
        <a:p>
          <a:endParaRPr lang="es-EC"/>
        </a:p>
      </dgm:t>
    </dgm:pt>
    <dgm:pt modelId="{F6B67378-33BD-4D53-B6C6-59B570A1EC28}" type="sibTrans" cxnId="{AFB3E504-4052-427E-A0A1-05E0AE43EB08}">
      <dgm:prSet/>
      <dgm:spPr/>
      <dgm:t>
        <a:bodyPr/>
        <a:lstStyle/>
        <a:p>
          <a:endParaRPr lang="es-EC"/>
        </a:p>
      </dgm:t>
    </dgm:pt>
    <dgm:pt modelId="{A5F5314B-BD90-4EE6-952E-31252EE59623}">
      <dgm:prSet phldrT="[Texto]"/>
      <dgm:spPr>
        <a:solidFill>
          <a:srgbClr val="C7E6A4"/>
        </a:solidFill>
      </dgm:spPr>
      <dgm:t>
        <a:bodyPr/>
        <a:lstStyle/>
        <a:p>
          <a:r>
            <a:rPr lang="es-EC" dirty="0"/>
            <a:t>Reunión con expertos</a:t>
          </a:r>
        </a:p>
      </dgm:t>
    </dgm:pt>
    <dgm:pt modelId="{A1034959-B3A2-49A1-8900-B09B5626222B}" type="parTrans" cxnId="{68F68CA3-2074-4479-86C5-35FBDF0BA4DE}">
      <dgm:prSet/>
      <dgm:spPr/>
      <dgm:t>
        <a:bodyPr/>
        <a:lstStyle/>
        <a:p>
          <a:endParaRPr lang="es-EC"/>
        </a:p>
      </dgm:t>
    </dgm:pt>
    <dgm:pt modelId="{9D19D1D9-A08A-49E4-8E28-A5659F203EED}" type="sibTrans" cxnId="{68F68CA3-2074-4479-86C5-35FBDF0BA4DE}">
      <dgm:prSet/>
      <dgm:spPr/>
      <dgm:t>
        <a:bodyPr/>
        <a:lstStyle/>
        <a:p>
          <a:endParaRPr lang="es-EC"/>
        </a:p>
      </dgm:t>
    </dgm:pt>
    <dgm:pt modelId="{A4345215-6AEA-491F-B82E-B6A57D2431B7}" type="pres">
      <dgm:prSet presAssocID="{51B09165-82FF-4CBA-A803-115F2BDF9D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E3437F-BDD9-4A4F-A0CA-65E268025044}" type="pres">
      <dgm:prSet presAssocID="{EF7FE167-8945-4657-A319-EB81179C068F}" presName="root1" presStyleCnt="0"/>
      <dgm:spPr/>
    </dgm:pt>
    <dgm:pt modelId="{7687712B-59EF-462A-8355-269CDC8E0440}" type="pres">
      <dgm:prSet presAssocID="{EF7FE167-8945-4657-A319-EB81179C068F}" presName="LevelOneTextNode" presStyleLbl="node0" presStyleIdx="0" presStyleCnt="1" custScaleX="169505" custScaleY="169222">
        <dgm:presLayoutVars>
          <dgm:chPref val="3"/>
        </dgm:presLayoutVars>
      </dgm:prSet>
      <dgm:spPr/>
    </dgm:pt>
    <dgm:pt modelId="{8C5F1E78-1B4B-46C1-9469-59CB9E729097}" type="pres">
      <dgm:prSet presAssocID="{EF7FE167-8945-4657-A319-EB81179C068F}" presName="level2hierChild" presStyleCnt="0"/>
      <dgm:spPr/>
    </dgm:pt>
    <dgm:pt modelId="{BC6A3AD0-4F43-4014-91AA-4A5B3E9B315C}" type="pres">
      <dgm:prSet presAssocID="{A1034959-B3A2-49A1-8900-B09B5626222B}" presName="conn2-1" presStyleLbl="parChTrans1D2" presStyleIdx="0" presStyleCnt="5"/>
      <dgm:spPr/>
    </dgm:pt>
    <dgm:pt modelId="{2A1818B9-D2F0-43D9-A67E-E8CD4B3D690F}" type="pres">
      <dgm:prSet presAssocID="{A1034959-B3A2-49A1-8900-B09B5626222B}" presName="connTx" presStyleLbl="parChTrans1D2" presStyleIdx="0" presStyleCnt="5"/>
      <dgm:spPr/>
    </dgm:pt>
    <dgm:pt modelId="{DC2D1FC7-1F56-42C4-900F-8A5955975818}" type="pres">
      <dgm:prSet presAssocID="{A5F5314B-BD90-4EE6-952E-31252EE59623}" presName="root2" presStyleCnt="0"/>
      <dgm:spPr/>
    </dgm:pt>
    <dgm:pt modelId="{DBC83A82-D5BE-4C95-BB07-F0652E022741}" type="pres">
      <dgm:prSet presAssocID="{A5F5314B-BD90-4EE6-952E-31252EE59623}" presName="LevelTwoTextNode" presStyleLbl="node2" presStyleIdx="0" presStyleCnt="5" custScaleX="255967">
        <dgm:presLayoutVars>
          <dgm:chPref val="3"/>
        </dgm:presLayoutVars>
      </dgm:prSet>
      <dgm:spPr/>
    </dgm:pt>
    <dgm:pt modelId="{08AC3166-CA09-4901-9D70-B49426CF416D}" type="pres">
      <dgm:prSet presAssocID="{A5F5314B-BD90-4EE6-952E-31252EE59623}" presName="level3hierChild" presStyleCnt="0"/>
      <dgm:spPr/>
    </dgm:pt>
    <dgm:pt modelId="{C119D0A4-A9D5-4423-BD59-A394265CDF17}" type="pres">
      <dgm:prSet presAssocID="{F6FCA41E-CAAD-45C7-974B-AAFC33B740E4}" presName="conn2-1" presStyleLbl="parChTrans1D2" presStyleIdx="1" presStyleCnt="5"/>
      <dgm:spPr/>
    </dgm:pt>
    <dgm:pt modelId="{98C39229-DF1C-4D1A-8F7F-E724371FABEB}" type="pres">
      <dgm:prSet presAssocID="{F6FCA41E-CAAD-45C7-974B-AAFC33B740E4}" presName="connTx" presStyleLbl="parChTrans1D2" presStyleIdx="1" presStyleCnt="5"/>
      <dgm:spPr/>
    </dgm:pt>
    <dgm:pt modelId="{1DEFB2E1-0309-42C1-8800-26382196648C}" type="pres">
      <dgm:prSet presAssocID="{C51C91D3-D158-4332-A9BC-8077FFA27B6B}" presName="root2" presStyleCnt="0"/>
      <dgm:spPr/>
    </dgm:pt>
    <dgm:pt modelId="{80A44C06-B7C5-496E-BA66-A2E3D7451E95}" type="pres">
      <dgm:prSet presAssocID="{C51C91D3-D158-4332-A9BC-8077FFA27B6B}" presName="LevelTwoTextNode" presStyleLbl="node2" presStyleIdx="1" presStyleCnt="5" custScaleX="262636" custLinFactNeighborX="-3561" custLinFactNeighborY="-109">
        <dgm:presLayoutVars>
          <dgm:chPref val="3"/>
        </dgm:presLayoutVars>
      </dgm:prSet>
      <dgm:spPr/>
    </dgm:pt>
    <dgm:pt modelId="{CEA770B5-2B64-486B-99E8-279716E7EF41}" type="pres">
      <dgm:prSet presAssocID="{C51C91D3-D158-4332-A9BC-8077FFA27B6B}" presName="level3hierChild" presStyleCnt="0"/>
      <dgm:spPr/>
    </dgm:pt>
    <dgm:pt modelId="{E0AF9BC2-087C-47C2-9C44-E49F98753D36}" type="pres">
      <dgm:prSet presAssocID="{2CC7059B-96E4-4E0C-B48A-6DD0E13D79F3}" presName="conn2-1" presStyleLbl="parChTrans1D2" presStyleIdx="2" presStyleCnt="5"/>
      <dgm:spPr/>
    </dgm:pt>
    <dgm:pt modelId="{4E140F01-341E-49E3-AFF8-27AC338676CE}" type="pres">
      <dgm:prSet presAssocID="{2CC7059B-96E4-4E0C-B48A-6DD0E13D79F3}" presName="connTx" presStyleLbl="parChTrans1D2" presStyleIdx="2" presStyleCnt="5"/>
      <dgm:spPr/>
    </dgm:pt>
    <dgm:pt modelId="{03D19596-86BD-49BF-813F-5C9B61DD726F}" type="pres">
      <dgm:prSet presAssocID="{7113938F-0F03-4461-9AEB-9D921CFB5726}" presName="root2" presStyleCnt="0"/>
      <dgm:spPr/>
    </dgm:pt>
    <dgm:pt modelId="{09D5D0FA-F137-4813-9063-9188DB993753}" type="pres">
      <dgm:prSet presAssocID="{7113938F-0F03-4461-9AEB-9D921CFB5726}" presName="LevelTwoTextNode" presStyleLbl="node2" presStyleIdx="2" presStyleCnt="5" custScaleX="262636" custLinFactNeighborX="-3561" custLinFactNeighborY="-109">
        <dgm:presLayoutVars>
          <dgm:chPref val="3"/>
        </dgm:presLayoutVars>
      </dgm:prSet>
      <dgm:spPr/>
    </dgm:pt>
    <dgm:pt modelId="{947D94DA-497A-443F-BEF6-CE63B4615979}" type="pres">
      <dgm:prSet presAssocID="{7113938F-0F03-4461-9AEB-9D921CFB5726}" presName="level3hierChild" presStyleCnt="0"/>
      <dgm:spPr/>
    </dgm:pt>
    <dgm:pt modelId="{8B049B26-FD17-4107-B8B1-817F8710DD50}" type="pres">
      <dgm:prSet presAssocID="{31AE154C-287C-485F-86BF-A15D77BAB904}" presName="conn2-1" presStyleLbl="parChTrans1D2" presStyleIdx="3" presStyleCnt="5"/>
      <dgm:spPr/>
    </dgm:pt>
    <dgm:pt modelId="{A6672758-A4A9-42EF-B04B-63B795AD83D3}" type="pres">
      <dgm:prSet presAssocID="{31AE154C-287C-485F-86BF-A15D77BAB904}" presName="connTx" presStyleLbl="parChTrans1D2" presStyleIdx="3" presStyleCnt="5"/>
      <dgm:spPr/>
    </dgm:pt>
    <dgm:pt modelId="{5C044C84-BD69-4979-B63D-CFF84A027D64}" type="pres">
      <dgm:prSet presAssocID="{A6582FF5-2B0A-4CDB-9EE3-040CAD583DDB}" presName="root2" presStyleCnt="0"/>
      <dgm:spPr/>
    </dgm:pt>
    <dgm:pt modelId="{DD28F9D7-F593-4995-9C7D-83B38ACC7E9B}" type="pres">
      <dgm:prSet presAssocID="{A6582FF5-2B0A-4CDB-9EE3-040CAD583DDB}" presName="LevelTwoTextNode" presStyleLbl="node2" presStyleIdx="3" presStyleCnt="5" custScaleX="262636" custLinFactNeighborX="-3561" custLinFactNeighborY="-109">
        <dgm:presLayoutVars>
          <dgm:chPref val="3"/>
        </dgm:presLayoutVars>
      </dgm:prSet>
      <dgm:spPr/>
    </dgm:pt>
    <dgm:pt modelId="{4EE5FBE9-B7F9-49F0-B366-0E6FEC28CD74}" type="pres">
      <dgm:prSet presAssocID="{A6582FF5-2B0A-4CDB-9EE3-040CAD583DDB}" presName="level3hierChild" presStyleCnt="0"/>
      <dgm:spPr/>
    </dgm:pt>
    <dgm:pt modelId="{9F455FC9-7720-486A-9ABB-00BF069C47B1}" type="pres">
      <dgm:prSet presAssocID="{FE79643D-6E50-4B61-BA6B-9AAC2BFD71F7}" presName="conn2-1" presStyleLbl="parChTrans1D2" presStyleIdx="4" presStyleCnt="5"/>
      <dgm:spPr/>
    </dgm:pt>
    <dgm:pt modelId="{34A06796-8599-43C2-B5FB-AFA4EC8F6189}" type="pres">
      <dgm:prSet presAssocID="{FE79643D-6E50-4B61-BA6B-9AAC2BFD71F7}" presName="connTx" presStyleLbl="parChTrans1D2" presStyleIdx="4" presStyleCnt="5"/>
      <dgm:spPr/>
    </dgm:pt>
    <dgm:pt modelId="{9CB2BEC4-86EE-4205-9721-265078F40313}" type="pres">
      <dgm:prSet presAssocID="{FACB59EE-D84C-417E-A5A2-49767D7EA0BD}" presName="root2" presStyleCnt="0"/>
      <dgm:spPr/>
    </dgm:pt>
    <dgm:pt modelId="{B556A627-37C3-4510-8F1C-665D60B72E90}" type="pres">
      <dgm:prSet presAssocID="{FACB59EE-D84C-417E-A5A2-49767D7EA0BD}" presName="LevelTwoTextNode" presStyleLbl="node2" presStyleIdx="4" presStyleCnt="5" custScaleX="262636" custLinFactNeighborX="-3561" custLinFactNeighborY="-109">
        <dgm:presLayoutVars>
          <dgm:chPref val="3"/>
        </dgm:presLayoutVars>
      </dgm:prSet>
      <dgm:spPr/>
    </dgm:pt>
    <dgm:pt modelId="{08AB3227-F4C1-4A12-BA09-9C410D105A67}" type="pres">
      <dgm:prSet presAssocID="{FACB59EE-D84C-417E-A5A2-49767D7EA0BD}" presName="level3hierChild" presStyleCnt="0"/>
      <dgm:spPr/>
    </dgm:pt>
  </dgm:ptLst>
  <dgm:cxnLst>
    <dgm:cxn modelId="{AFB3E504-4052-427E-A0A1-05E0AE43EB08}" srcId="{EF7FE167-8945-4657-A319-EB81179C068F}" destId="{FACB59EE-D84C-417E-A5A2-49767D7EA0BD}" srcOrd="4" destOrd="0" parTransId="{FE79643D-6E50-4B61-BA6B-9AAC2BFD71F7}" sibTransId="{F6B67378-33BD-4D53-B6C6-59B570A1EC28}"/>
    <dgm:cxn modelId="{3EC72E0A-8253-479F-81B6-CC4AD92688B9}" type="presOf" srcId="{A6582FF5-2B0A-4CDB-9EE3-040CAD583DDB}" destId="{DD28F9D7-F593-4995-9C7D-83B38ACC7E9B}" srcOrd="0" destOrd="0" presId="urn:microsoft.com/office/officeart/2005/8/layout/hierarchy2"/>
    <dgm:cxn modelId="{906C460E-4AE2-43B3-9EB3-DAD4CF34300B}" type="presOf" srcId="{FE79643D-6E50-4B61-BA6B-9AAC2BFD71F7}" destId="{34A06796-8599-43C2-B5FB-AFA4EC8F6189}" srcOrd="1" destOrd="0" presId="urn:microsoft.com/office/officeart/2005/8/layout/hierarchy2"/>
    <dgm:cxn modelId="{7E7AB023-ABEC-44F0-BCA7-3F40D2BBE6F6}" type="presOf" srcId="{A1034959-B3A2-49A1-8900-B09B5626222B}" destId="{2A1818B9-D2F0-43D9-A67E-E8CD4B3D690F}" srcOrd="1" destOrd="0" presId="urn:microsoft.com/office/officeart/2005/8/layout/hierarchy2"/>
    <dgm:cxn modelId="{5AD10C2B-31BD-4109-A33C-03E5F08B1045}" type="presOf" srcId="{31AE154C-287C-485F-86BF-A15D77BAB904}" destId="{8B049B26-FD17-4107-B8B1-817F8710DD50}" srcOrd="0" destOrd="0" presId="urn:microsoft.com/office/officeart/2005/8/layout/hierarchy2"/>
    <dgm:cxn modelId="{EF91472E-DF23-40B7-B753-72996E2F29D3}" type="presOf" srcId="{2CC7059B-96E4-4E0C-B48A-6DD0E13D79F3}" destId="{E0AF9BC2-087C-47C2-9C44-E49F98753D36}" srcOrd="0" destOrd="0" presId="urn:microsoft.com/office/officeart/2005/8/layout/hierarchy2"/>
    <dgm:cxn modelId="{DB61AD2F-5A98-4FA2-894B-9BEA5C5974E5}" type="presOf" srcId="{31AE154C-287C-485F-86BF-A15D77BAB904}" destId="{A6672758-A4A9-42EF-B04B-63B795AD83D3}" srcOrd="1" destOrd="0" presId="urn:microsoft.com/office/officeart/2005/8/layout/hierarchy2"/>
    <dgm:cxn modelId="{B1740A34-5932-4C95-8F99-34EAD7930965}" type="presOf" srcId="{A1034959-B3A2-49A1-8900-B09B5626222B}" destId="{BC6A3AD0-4F43-4014-91AA-4A5B3E9B315C}" srcOrd="0" destOrd="0" presId="urn:microsoft.com/office/officeart/2005/8/layout/hierarchy2"/>
    <dgm:cxn modelId="{24594535-0573-4964-8433-F20E5F19D5BD}" type="presOf" srcId="{FE79643D-6E50-4B61-BA6B-9AAC2BFD71F7}" destId="{9F455FC9-7720-486A-9ABB-00BF069C47B1}" srcOrd="0" destOrd="0" presId="urn:microsoft.com/office/officeart/2005/8/layout/hierarchy2"/>
    <dgm:cxn modelId="{583B5135-DC78-4215-BAA7-B56918FDEEE5}" type="presOf" srcId="{F6FCA41E-CAAD-45C7-974B-AAFC33B740E4}" destId="{C119D0A4-A9D5-4423-BD59-A394265CDF17}" srcOrd="0" destOrd="0" presId="urn:microsoft.com/office/officeart/2005/8/layout/hierarchy2"/>
    <dgm:cxn modelId="{167BE637-4DA5-4C07-8290-F375846BF39A}" type="presOf" srcId="{C51C91D3-D158-4332-A9BC-8077FFA27B6B}" destId="{80A44C06-B7C5-496E-BA66-A2E3D7451E95}" srcOrd="0" destOrd="0" presId="urn:microsoft.com/office/officeart/2005/8/layout/hierarchy2"/>
    <dgm:cxn modelId="{E97C863D-194F-4087-821A-6334E468631E}" srcId="{EF7FE167-8945-4657-A319-EB81179C068F}" destId="{A6582FF5-2B0A-4CDB-9EE3-040CAD583DDB}" srcOrd="3" destOrd="0" parTransId="{31AE154C-287C-485F-86BF-A15D77BAB904}" sibTransId="{42CC20E2-6080-47CD-A3FC-ED7907CF8CE0}"/>
    <dgm:cxn modelId="{32E2C55D-FBDE-4ED1-8723-6A372A366C3C}" srcId="{EF7FE167-8945-4657-A319-EB81179C068F}" destId="{7113938F-0F03-4461-9AEB-9D921CFB5726}" srcOrd="2" destOrd="0" parTransId="{2CC7059B-96E4-4E0C-B48A-6DD0E13D79F3}" sibTransId="{7FE49D18-D0E3-4080-B928-FFADEA4D7DDB}"/>
    <dgm:cxn modelId="{6EBE9F62-4E3D-46D1-9C37-9FDF96920480}" type="presOf" srcId="{A5F5314B-BD90-4EE6-952E-31252EE59623}" destId="{DBC83A82-D5BE-4C95-BB07-F0652E022741}" srcOrd="0" destOrd="0" presId="urn:microsoft.com/office/officeart/2005/8/layout/hierarchy2"/>
    <dgm:cxn modelId="{BF1CB367-DC93-4B3E-947D-DCA6897A2AC0}" type="presOf" srcId="{EF7FE167-8945-4657-A319-EB81179C068F}" destId="{7687712B-59EF-462A-8355-269CDC8E0440}" srcOrd="0" destOrd="0" presId="urn:microsoft.com/office/officeart/2005/8/layout/hierarchy2"/>
    <dgm:cxn modelId="{810A5D9B-1AEF-4C9F-947F-DEC5060B4904}" type="presOf" srcId="{FACB59EE-D84C-417E-A5A2-49767D7EA0BD}" destId="{B556A627-37C3-4510-8F1C-665D60B72E90}" srcOrd="0" destOrd="0" presId="urn:microsoft.com/office/officeart/2005/8/layout/hierarchy2"/>
    <dgm:cxn modelId="{68F68CA3-2074-4479-86C5-35FBDF0BA4DE}" srcId="{EF7FE167-8945-4657-A319-EB81179C068F}" destId="{A5F5314B-BD90-4EE6-952E-31252EE59623}" srcOrd="0" destOrd="0" parTransId="{A1034959-B3A2-49A1-8900-B09B5626222B}" sibTransId="{9D19D1D9-A08A-49E4-8E28-A5659F203EED}"/>
    <dgm:cxn modelId="{80A80BA7-528E-4B2E-B331-B9CA62ECCF36}" type="presOf" srcId="{7113938F-0F03-4461-9AEB-9D921CFB5726}" destId="{09D5D0FA-F137-4813-9063-9188DB993753}" srcOrd="0" destOrd="0" presId="urn:microsoft.com/office/officeart/2005/8/layout/hierarchy2"/>
    <dgm:cxn modelId="{A2A833AB-70C8-4582-B62B-4BA82E4E88A7}" type="presOf" srcId="{2CC7059B-96E4-4E0C-B48A-6DD0E13D79F3}" destId="{4E140F01-341E-49E3-AFF8-27AC338676CE}" srcOrd="1" destOrd="0" presId="urn:microsoft.com/office/officeart/2005/8/layout/hierarchy2"/>
    <dgm:cxn modelId="{A1D845C4-6089-4538-AB0D-353FEE0222C0}" type="presOf" srcId="{51B09165-82FF-4CBA-A803-115F2BDF9D3F}" destId="{A4345215-6AEA-491F-B82E-B6A57D2431B7}" srcOrd="0" destOrd="0" presId="urn:microsoft.com/office/officeart/2005/8/layout/hierarchy2"/>
    <dgm:cxn modelId="{73C8C4C6-4D4B-4373-BBAC-9AE1495110A5}" type="presOf" srcId="{F6FCA41E-CAAD-45C7-974B-AAFC33B740E4}" destId="{98C39229-DF1C-4D1A-8F7F-E724371FABEB}" srcOrd="1" destOrd="0" presId="urn:microsoft.com/office/officeart/2005/8/layout/hierarchy2"/>
    <dgm:cxn modelId="{1736F1EA-06B4-4600-B2EE-9AE5A5F968AE}" srcId="{51B09165-82FF-4CBA-A803-115F2BDF9D3F}" destId="{EF7FE167-8945-4657-A319-EB81179C068F}" srcOrd="0" destOrd="0" parTransId="{11D0040F-42F5-4411-AC0F-6A8D11B55F19}" sibTransId="{54AB7C81-4F06-47B7-BB57-93C3A1AA7939}"/>
    <dgm:cxn modelId="{AA93F0FD-5CD6-4BCD-8C0D-170D36CF0170}" srcId="{EF7FE167-8945-4657-A319-EB81179C068F}" destId="{C51C91D3-D158-4332-A9BC-8077FFA27B6B}" srcOrd="1" destOrd="0" parTransId="{F6FCA41E-CAAD-45C7-974B-AAFC33B740E4}" sibTransId="{A3D39510-E386-4703-B773-895FF6F8542B}"/>
    <dgm:cxn modelId="{160B7DE8-1387-46B4-9BE4-17576F7532FA}" type="presParOf" srcId="{A4345215-6AEA-491F-B82E-B6A57D2431B7}" destId="{30E3437F-BDD9-4A4F-A0CA-65E268025044}" srcOrd="0" destOrd="0" presId="urn:microsoft.com/office/officeart/2005/8/layout/hierarchy2"/>
    <dgm:cxn modelId="{05998713-9AF5-4CE8-BEAE-51C042B1EFB3}" type="presParOf" srcId="{30E3437F-BDD9-4A4F-A0CA-65E268025044}" destId="{7687712B-59EF-462A-8355-269CDC8E0440}" srcOrd="0" destOrd="0" presId="urn:microsoft.com/office/officeart/2005/8/layout/hierarchy2"/>
    <dgm:cxn modelId="{DE7835B5-0124-4ECC-8214-4D46B5DDBAEB}" type="presParOf" srcId="{30E3437F-BDD9-4A4F-A0CA-65E268025044}" destId="{8C5F1E78-1B4B-46C1-9469-59CB9E729097}" srcOrd="1" destOrd="0" presId="urn:microsoft.com/office/officeart/2005/8/layout/hierarchy2"/>
    <dgm:cxn modelId="{D97248F9-9A64-4A30-B19B-91F4A9848835}" type="presParOf" srcId="{8C5F1E78-1B4B-46C1-9469-59CB9E729097}" destId="{BC6A3AD0-4F43-4014-91AA-4A5B3E9B315C}" srcOrd="0" destOrd="0" presId="urn:microsoft.com/office/officeart/2005/8/layout/hierarchy2"/>
    <dgm:cxn modelId="{139721D3-5A36-4C6F-9C39-30947CF75348}" type="presParOf" srcId="{BC6A3AD0-4F43-4014-91AA-4A5B3E9B315C}" destId="{2A1818B9-D2F0-43D9-A67E-E8CD4B3D690F}" srcOrd="0" destOrd="0" presId="urn:microsoft.com/office/officeart/2005/8/layout/hierarchy2"/>
    <dgm:cxn modelId="{50578495-3135-4D3E-8DE4-1CA8FB61034D}" type="presParOf" srcId="{8C5F1E78-1B4B-46C1-9469-59CB9E729097}" destId="{DC2D1FC7-1F56-42C4-900F-8A5955975818}" srcOrd="1" destOrd="0" presId="urn:microsoft.com/office/officeart/2005/8/layout/hierarchy2"/>
    <dgm:cxn modelId="{5AF9F4E1-883B-47D3-9C0B-CC06605124F7}" type="presParOf" srcId="{DC2D1FC7-1F56-42C4-900F-8A5955975818}" destId="{DBC83A82-D5BE-4C95-BB07-F0652E022741}" srcOrd="0" destOrd="0" presId="urn:microsoft.com/office/officeart/2005/8/layout/hierarchy2"/>
    <dgm:cxn modelId="{2C7CD6AD-7FB7-4B68-9105-CA01A2DE12F5}" type="presParOf" srcId="{DC2D1FC7-1F56-42C4-900F-8A5955975818}" destId="{08AC3166-CA09-4901-9D70-B49426CF416D}" srcOrd="1" destOrd="0" presId="urn:microsoft.com/office/officeart/2005/8/layout/hierarchy2"/>
    <dgm:cxn modelId="{892A6E65-CA12-4A2D-9B0F-891193E582F6}" type="presParOf" srcId="{8C5F1E78-1B4B-46C1-9469-59CB9E729097}" destId="{C119D0A4-A9D5-4423-BD59-A394265CDF17}" srcOrd="2" destOrd="0" presId="urn:microsoft.com/office/officeart/2005/8/layout/hierarchy2"/>
    <dgm:cxn modelId="{9AC7ED80-7496-4C2F-B0F2-7EBA6D66CAFD}" type="presParOf" srcId="{C119D0A4-A9D5-4423-BD59-A394265CDF17}" destId="{98C39229-DF1C-4D1A-8F7F-E724371FABEB}" srcOrd="0" destOrd="0" presId="urn:microsoft.com/office/officeart/2005/8/layout/hierarchy2"/>
    <dgm:cxn modelId="{18AB7D22-8637-41E0-9502-A555DA024EB9}" type="presParOf" srcId="{8C5F1E78-1B4B-46C1-9469-59CB9E729097}" destId="{1DEFB2E1-0309-42C1-8800-26382196648C}" srcOrd="3" destOrd="0" presId="urn:microsoft.com/office/officeart/2005/8/layout/hierarchy2"/>
    <dgm:cxn modelId="{6D3DCB44-C202-48E9-BEE4-C5F9E08AB69E}" type="presParOf" srcId="{1DEFB2E1-0309-42C1-8800-26382196648C}" destId="{80A44C06-B7C5-496E-BA66-A2E3D7451E95}" srcOrd="0" destOrd="0" presId="urn:microsoft.com/office/officeart/2005/8/layout/hierarchy2"/>
    <dgm:cxn modelId="{A2B60FDA-3D0F-4BEA-AE70-B0FAF47EF5CA}" type="presParOf" srcId="{1DEFB2E1-0309-42C1-8800-26382196648C}" destId="{CEA770B5-2B64-486B-99E8-279716E7EF41}" srcOrd="1" destOrd="0" presId="urn:microsoft.com/office/officeart/2005/8/layout/hierarchy2"/>
    <dgm:cxn modelId="{F5ACD674-21E2-4F96-B0FA-AB7760FB04AE}" type="presParOf" srcId="{8C5F1E78-1B4B-46C1-9469-59CB9E729097}" destId="{E0AF9BC2-087C-47C2-9C44-E49F98753D36}" srcOrd="4" destOrd="0" presId="urn:microsoft.com/office/officeart/2005/8/layout/hierarchy2"/>
    <dgm:cxn modelId="{1DB90D7C-C00F-45B3-9D5D-DD5C1D2CFFE6}" type="presParOf" srcId="{E0AF9BC2-087C-47C2-9C44-E49F98753D36}" destId="{4E140F01-341E-49E3-AFF8-27AC338676CE}" srcOrd="0" destOrd="0" presId="urn:microsoft.com/office/officeart/2005/8/layout/hierarchy2"/>
    <dgm:cxn modelId="{8640F44C-DF43-4A14-9B43-9B16BDA052F8}" type="presParOf" srcId="{8C5F1E78-1B4B-46C1-9469-59CB9E729097}" destId="{03D19596-86BD-49BF-813F-5C9B61DD726F}" srcOrd="5" destOrd="0" presId="urn:microsoft.com/office/officeart/2005/8/layout/hierarchy2"/>
    <dgm:cxn modelId="{77A39C8A-BBEF-4A1A-9475-DED1A0C5896A}" type="presParOf" srcId="{03D19596-86BD-49BF-813F-5C9B61DD726F}" destId="{09D5D0FA-F137-4813-9063-9188DB993753}" srcOrd="0" destOrd="0" presId="urn:microsoft.com/office/officeart/2005/8/layout/hierarchy2"/>
    <dgm:cxn modelId="{925B3BBB-B005-48FB-ACF2-1B53BEFFDC85}" type="presParOf" srcId="{03D19596-86BD-49BF-813F-5C9B61DD726F}" destId="{947D94DA-497A-443F-BEF6-CE63B4615979}" srcOrd="1" destOrd="0" presId="urn:microsoft.com/office/officeart/2005/8/layout/hierarchy2"/>
    <dgm:cxn modelId="{36735581-4851-4CC9-85EF-051B2BAA9002}" type="presParOf" srcId="{8C5F1E78-1B4B-46C1-9469-59CB9E729097}" destId="{8B049B26-FD17-4107-B8B1-817F8710DD50}" srcOrd="6" destOrd="0" presId="urn:microsoft.com/office/officeart/2005/8/layout/hierarchy2"/>
    <dgm:cxn modelId="{B7B30CFF-1A61-415A-A2F6-061708CC5461}" type="presParOf" srcId="{8B049B26-FD17-4107-B8B1-817F8710DD50}" destId="{A6672758-A4A9-42EF-B04B-63B795AD83D3}" srcOrd="0" destOrd="0" presId="urn:microsoft.com/office/officeart/2005/8/layout/hierarchy2"/>
    <dgm:cxn modelId="{61D78D46-1CD1-486D-81B8-66B38E26F7A9}" type="presParOf" srcId="{8C5F1E78-1B4B-46C1-9469-59CB9E729097}" destId="{5C044C84-BD69-4979-B63D-CFF84A027D64}" srcOrd="7" destOrd="0" presId="urn:microsoft.com/office/officeart/2005/8/layout/hierarchy2"/>
    <dgm:cxn modelId="{0E48CC5F-5177-4D72-BC7D-88683B617158}" type="presParOf" srcId="{5C044C84-BD69-4979-B63D-CFF84A027D64}" destId="{DD28F9D7-F593-4995-9C7D-83B38ACC7E9B}" srcOrd="0" destOrd="0" presId="urn:microsoft.com/office/officeart/2005/8/layout/hierarchy2"/>
    <dgm:cxn modelId="{F2C9B8DC-04AD-461F-8738-C61BE991CE07}" type="presParOf" srcId="{5C044C84-BD69-4979-B63D-CFF84A027D64}" destId="{4EE5FBE9-B7F9-49F0-B366-0E6FEC28CD74}" srcOrd="1" destOrd="0" presId="urn:microsoft.com/office/officeart/2005/8/layout/hierarchy2"/>
    <dgm:cxn modelId="{68AD2FCE-7C7F-4A82-A84C-691635FDD666}" type="presParOf" srcId="{8C5F1E78-1B4B-46C1-9469-59CB9E729097}" destId="{9F455FC9-7720-486A-9ABB-00BF069C47B1}" srcOrd="8" destOrd="0" presId="urn:microsoft.com/office/officeart/2005/8/layout/hierarchy2"/>
    <dgm:cxn modelId="{CC95CDE8-5813-4E83-9E36-3C771BED2EE0}" type="presParOf" srcId="{9F455FC9-7720-486A-9ABB-00BF069C47B1}" destId="{34A06796-8599-43C2-B5FB-AFA4EC8F6189}" srcOrd="0" destOrd="0" presId="urn:microsoft.com/office/officeart/2005/8/layout/hierarchy2"/>
    <dgm:cxn modelId="{37C6A976-AFE1-4A12-9958-83D7207E931C}" type="presParOf" srcId="{8C5F1E78-1B4B-46C1-9469-59CB9E729097}" destId="{9CB2BEC4-86EE-4205-9721-265078F40313}" srcOrd="9" destOrd="0" presId="urn:microsoft.com/office/officeart/2005/8/layout/hierarchy2"/>
    <dgm:cxn modelId="{7455C702-D427-4499-9750-ECD98BBD385B}" type="presParOf" srcId="{9CB2BEC4-86EE-4205-9721-265078F40313}" destId="{B556A627-37C3-4510-8F1C-665D60B72E90}" srcOrd="0" destOrd="0" presId="urn:microsoft.com/office/officeart/2005/8/layout/hierarchy2"/>
    <dgm:cxn modelId="{06350902-2CD7-4D7B-A950-DC14ED7C899D}" type="presParOf" srcId="{9CB2BEC4-86EE-4205-9721-265078F40313}" destId="{08AB3227-F4C1-4A12-BA09-9C410D105A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E8022-F8F1-4BAF-B1E6-E6CD01C363DF}">
      <dsp:nvSpPr>
        <dsp:cNvPr id="0" name=""/>
        <dsp:cNvSpPr/>
      </dsp:nvSpPr>
      <dsp:spPr>
        <a:xfrm>
          <a:off x="0" y="0"/>
          <a:ext cx="5216510" cy="670567"/>
        </a:xfrm>
        <a:prstGeom prst="roundRect">
          <a:avLst>
            <a:gd name="adj" fmla="val 10000"/>
          </a:avLst>
        </a:prstGeom>
        <a:solidFill>
          <a:srgbClr val="008000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kern="1200" dirty="0"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640" y="19640"/>
        <a:ext cx="4414460" cy="631287"/>
      </dsp:txXfrm>
    </dsp:sp>
    <dsp:sp modelId="{F81DA5E2-4A3B-4C72-85AD-BED9324FF29D}">
      <dsp:nvSpPr>
        <dsp:cNvPr id="0" name=""/>
        <dsp:cNvSpPr/>
      </dsp:nvSpPr>
      <dsp:spPr>
        <a:xfrm>
          <a:off x="389544" y="763701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9184" y="783341"/>
        <a:ext cx="4351817" cy="631287"/>
      </dsp:txXfrm>
    </dsp:sp>
    <dsp:sp modelId="{467ABAA3-5B7A-4663-A1AA-69ED6224F2E7}">
      <dsp:nvSpPr>
        <dsp:cNvPr id="0" name=""/>
        <dsp:cNvSpPr/>
      </dsp:nvSpPr>
      <dsp:spPr>
        <a:xfrm>
          <a:off x="779089" y="1527403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</a:p>
      </dsp:txBody>
      <dsp:txXfrm>
        <a:off x="798729" y="1547043"/>
        <a:ext cx="4351817" cy="631287"/>
      </dsp:txXfrm>
    </dsp:sp>
    <dsp:sp modelId="{71F558B1-F062-46EC-BA7F-50396F76B680}">
      <dsp:nvSpPr>
        <dsp:cNvPr id="0" name=""/>
        <dsp:cNvSpPr/>
      </dsp:nvSpPr>
      <dsp:spPr>
        <a:xfrm>
          <a:off x="1168633" y="2291105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88273" y="2310745"/>
        <a:ext cx="4351817" cy="631287"/>
      </dsp:txXfrm>
    </dsp:sp>
    <dsp:sp modelId="{CD436E2D-0BB0-4120-978E-D85A46FE6FC3}">
      <dsp:nvSpPr>
        <dsp:cNvPr id="0" name=""/>
        <dsp:cNvSpPr/>
      </dsp:nvSpPr>
      <dsp:spPr>
        <a:xfrm>
          <a:off x="1558178" y="3054806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77818" y="3074446"/>
        <a:ext cx="4351817" cy="631287"/>
      </dsp:txXfrm>
    </dsp:sp>
    <dsp:sp modelId="{65746F74-9D84-4E78-906C-E47B39552227}">
      <dsp:nvSpPr>
        <dsp:cNvPr id="0" name=""/>
        <dsp:cNvSpPr/>
      </dsp:nvSpPr>
      <dsp:spPr>
        <a:xfrm>
          <a:off x="4780641" y="48988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8711" y="489886"/>
        <a:ext cx="239728" cy="327991"/>
      </dsp:txXfrm>
    </dsp:sp>
    <dsp:sp modelId="{39F57B9E-131B-4F28-B171-C14B5FC85FBC}">
      <dsp:nvSpPr>
        <dsp:cNvPr id="0" name=""/>
        <dsp:cNvSpPr/>
      </dsp:nvSpPr>
      <dsp:spPr>
        <a:xfrm>
          <a:off x="5170186" y="1253588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68256" y="1253588"/>
        <a:ext cx="239728" cy="327991"/>
      </dsp:txXfrm>
    </dsp:sp>
    <dsp:sp modelId="{E60EC711-BF6E-4D09-B5A2-38B6D18E8109}">
      <dsp:nvSpPr>
        <dsp:cNvPr id="0" name=""/>
        <dsp:cNvSpPr/>
      </dsp:nvSpPr>
      <dsp:spPr>
        <a:xfrm>
          <a:off x="5559731" y="2006113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57801" y="2006113"/>
        <a:ext cx="239728" cy="327991"/>
      </dsp:txXfrm>
    </dsp:sp>
    <dsp:sp modelId="{D9ECE554-2F60-4734-8480-F2E4F6A375D1}">
      <dsp:nvSpPr>
        <dsp:cNvPr id="0" name=""/>
        <dsp:cNvSpPr/>
      </dsp:nvSpPr>
      <dsp:spPr>
        <a:xfrm>
          <a:off x="5949275" y="277726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47345" y="2777266"/>
        <a:ext cx="239728" cy="3279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E8022-F8F1-4BAF-B1E6-E6CD01C363DF}">
      <dsp:nvSpPr>
        <dsp:cNvPr id="0" name=""/>
        <dsp:cNvSpPr/>
      </dsp:nvSpPr>
      <dsp:spPr>
        <a:xfrm>
          <a:off x="0" y="0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640" y="19640"/>
        <a:ext cx="4414460" cy="631287"/>
      </dsp:txXfrm>
    </dsp:sp>
    <dsp:sp modelId="{F81DA5E2-4A3B-4C72-85AD-BED9324FF29D}">
      <dsp:nvSpPr>
        <dsp:cNvPr id="0" name=""/>
        <dsp:cNvSpPr/>
      </dsp:nvSpPr>
      <dsp:spPr>
        <a:xfrm>
          <a:off x="389544" y="763701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9184" y="783341"/>
        <a:ext cx="4351817" cy="631287"/>
      </dsp:txXfrm>
    </dsp:sp>
    <dsp:sp modelId="{467ABAA3-5B7A-4663-A1AA-69ED6224F2E7}">
      <dsp:nvSpPr>
        <dsp:cNvPr id="0" name=""/>
        <dsp:cNvSpPr/>
      </dsp:nvSpPr>
      <dsp:spPr>
        <a:xfrm>
          <a:off x="779089" y="1527403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8729" y="1547043"/>
        <a:ext cx="4351817" cy="631287"/>
      </dsp:txXfrm>
    </dsp:sp>
    <dsp:sp modelId="{71F558B1-F062-46EC-BA7F-50396F76B680}">
      <dsp:nvSpPr>
        <dsp:cNvPr id="0" name=""/>
        <dsp:cNvSpPr/>
      </dsp:nvSpPr>
      <dsp:spPr>
        <a:xfrm>
          <a:off x="1168633" y="2291105"/>
          <a:ext cx="5216510" cy="67056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88273" y="2310745"/>
        <a:ext cx="4351817" cy="631287"/>
      </dsp:txXfrm>
    </dsp:sp>
    <dsp:sp modelId="{CD436E2D-0BB0-4120-978E-D85A46FE6FC3}">
      <dsp:nvSpPr>
        <dsp:cNvPr id="0" name=""/>
        <dsp:cNvSpPr/>
      </dsp:nvSpPr>
      <dsp:spPr>
        <a:xfrm>
          <a:off x="1558178" y="3054806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77818" y="3074446"/>
        <a:ext cx="4351817" cy="631287"/>
      </dsp:txXfrm>
    </dsp:sp>
    <dsp:sp modelId="{65746F74-9D84-4E78-906C-E47B39552227}">
      <dsp:nvSpPr>
        <dsp:cNvPr id="0" name=""/>
        <dsp:cNvSpPr/>
      </dsp:nvSpPr>
      <dsp:spPr>
        <a:xfrm>
          <a:off x="4780641" y="48988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8711" y="489886"/>
        <a:ext cx="239728" cy="327991"/>
      </dsp:txXfrm>
    </dsp:sp>
    <dsp:sp modelId="{39F57B9E-131B-4F28-B171-C14B5FC85FBC}">
      <dsp:nvSpPr>
        <dsp:cNvPr id="0" name=""/>
        <dsp:cNvSpPr/>
      </dsp:nvSpPr>
      <dsp:spPr>
        <a:xfrm>
          <a:off x="5170186" y="1253588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68256" y="1253588"/>
        <a:ext cx="239728" cy="327991"/>
      </dsp:txXfrm>
    </dsp:sp>
    <dsp:sp modelId="{E60EC711-BF6E-4D09-B5A2-38B6D18E8109}">
      <dsp:nvSpPr>
        <dsp:cNvPr id="0" name=""/>
        <dsp:cNvSpPr/>
      </dsp:nvSpPr>
      <dsp:spPr>
        <a:xfrm>
          <a:off x="5559731" y="2006113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57801" y="2006113"/>
        <a:ext cx="239728" cy="327991"/>
      </dsp:txXfrm>
    </dsp:sp>
    <dsp:sp modelId="{D9ECE554-2F60-4734-8480-F2E4F6A375D1}">
      <dsp:nvSpPr>
        <dsp:cNvPr id="0" name=""/>
        <dsp:cNvSpPr/>
      </dsp:nvSpPr>
      <dsp:spPr>
        <a:xfrm>
          <a:off x="5949275" y="277726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47345" y="2777266"/>
        <a:ext cx="239728" cy="3279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E8022-F8F1-4BAF-B1E6-E6CD01C363DF}">
      <dsp:nvSpPr>
        <dsp:cNvPr id="0" name=""/>
        <dsp:cNvSpPr/>
      </dsp:nvSpPr>
      <dsp:spPr>
        <a:xfrm>
          <a:off x="0" y="0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640" y="19640"/>
        <a:ext cx="4414460" cy="631287"/>
      </dsp:txXfrm>
    </dsp:sp>
    <dsp:sp modelId="{F81DA5E2-4A3B-4C72-85AD-BED9324FF29D}">
      <dsp:nvSpPr>
        <dsp:cNvPr id="0" name=""/>
        <dsp:cNvSpPr/>
      </dsp:nvSpPr>
      <dsp:spPr>
        <a:xfrm>
          <a:off x="389544" y="763701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9184" y="783341"/>
        <a:ext cx="4351817" cy="631287"/>
      </dsp:txXfrm>
    </dsp:sp>
    <dsp:sp modelId="{467ABAA3-5B7A-4663-A1AA-69ED6224F2E7}">
      <dsp:nvSpPr>
        <dsp:cNvPr id="0" name=""/>
        <dsp:cNvSpPr/>
      </dsp:nvSpPr>
      <dsp:spPr>
        <a:xfrm>
          <a:off x="779089" y="1527403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8729" y="1547043"/>
        <a:ext cx="4351817" cy="631287"/>
      </dsp:txXfrm>
    </dsp:sp>
    <dsp:sp modelId="{71F558B1-F062-46EC-BA7F-50396F76B680}">
      <dsp:nvSpPr>
        <dsp:cNvPr id="0" name=""/>
        <dsp:cNvSpPr/>
      </dsp:nvSpPr>
      <dsp:spPr>
        <a:xfrm>
          <a:off x="1168633" y="2291105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88273" y="2310745"/>
        <a:ext cx="4351817" cy="631287"/>
      </dsp:txXfrm>
    </dsp:sp>
    <dsp:sp modelId="{CD436E2D-0BB0-4120-978E-D85A46FE6FC3}">
      <dsp:nvSpPr>
        <dsp:cNvPr id="0" name=""/>
        <dsp:cNvSpPr/>
      </dsp:nvSpPr>
      <dsp:spPr>
        <a:xfrm>
          <a:off x="1558178" y="3054806"/>
          <a:ext cx="5216510" cy="67056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77818" y="3074446"/>
        <a:ext cx="4351817" cy="631287"/>
      </dsp:txXfrm>
    </dsp:sp>
    <dsp:sp modelId="{65746F74-9D84-4E78-906C-E47B39552227}">
      <dsp:nvSpPr>
        <dsp:cNvPr id="0" name=""/>
        <dsp:cNvSpPr/>
      </dsp:nvSpPr>
      <dsp:spPr>
        <a:xfrm>
          <a:off x="4780641" y="48988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8711" y="489886"/>
        <a:ext cx="239728" cy="327991"/>
      </dsp:txXfrm>
    </dsp:sp>
    <dsp:sp modelId="{39F57B9E-131B-4F28-B171-C14B5FC85FBC}">
      <dsp:nvSpPr>
        <dsp:cNvPr id="0" name=""/>
        <dsp:cNvSpPr/>
      </dsp:nvSpPr>
      <dsp:spPr>
        <a:xfrm>
          <a:off x="5170186" y="1253588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68256" y="1253588"/>
        <a:ext cx="239728" cy="327991"/>
      </dsp:txXfrm>
    </dsp:sp>
    <dsp:sp modelId="{E60EC711-BF6E-4D09-B5A2-38B6D18E8109}">
      <dsp:nvSpPr>
        <dsp:cNvPr id="0" name=""/>
        <dsp:cNvSpPr/>
      </dsp:nvSpPr>
      <dsp:spPr>
        <a:xfrm>
          <a:off x="5559731" y="2006113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57801" y="2006113"/>
        <a:ext cx="239728" cy="327991"/>
      </dsp:txXfrm>
    </dsp:sp>
    <dsp:sp modelId="{D9ECE554-2F60-4734-8480-F2E4F6A375D1}">
      <dsp:nvSpPr>
        <dsp:cNvPr id="0" name=""/>
        <dsp:cNvSpPr/>
      </dsp:nvSpPr>
      <dsp:spPr>
        <a:xfrm>
          <a:off x="5949275" y="277726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47345" y="2777266"/>
        <a:ext cx="239728" cy="3279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E8022-F8F1-4BAF-B1E6-E6CD01C363DF}">
      <dsp:nvSpPr>
        <dsp:cNvPr id="0" name=""/>
        <dsp:cNvSpPr/>
      </dsp:nvSpPr>
      <dsp:spPr>
        <a:xfrm>
          <a:off x="0" y="0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640" y="19640"/>
        <a:ext cx="4414460" cy="631287"/>
      </dsp:txXfrm>
    </dsp:sp>
    <dsp:sp modelId="{F81DA5E2-4A3B-4C72-85AD-BED9324FF29D}">
      <dsp:nvSpPr>
        <dsp:cNvPr id="0" name=""/>
        <dsp:cNvSpPr/>
      </dsp:nvSpPr>
      <dsp:spPr>
        <a:xfrm>
          <a:off x="389544" y="763701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9184" y="783341"/>
        <a:ext cx="4351817" cy="631287"/>
      </dsp:txXfrm>
    </dsp:sp>
    <dsp:sp modelId="{467ABAA3-5B7A-4663-A1AA-69ED6224F2E7}">
      <dsp:nvSpPr>
        <dsp:cNvPr id="0" name=""/>
        <dsp:cNvSpPr/>
      </dsp:nvSpPr>
      <dsp:spPr>
        <a:xfrm>
          <a:off x="779089" y="1527403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8729" y="1547043"/>
        <a:ext cx="4351817" cy="631287"/>
      </dsp:txXfrm>
    </dsp:sp>
    <dsp:sp modelId="{71F558B1-F062-46EC-BA7F-50396F76B680}">
      <dsp:nvSpPr>
        <dsp:cNvPr id="0" name=""/>
        <dsp:cNvSpPr/>
      </dsp:nvSpPr>
      <dsp:spPr>
        <a:xfrm>
          <a:off x="1168633" y="2291105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88273" y="2310745"/>
        <a:ext cx="4351817" cy="631287"/>
      </dsp:txXfrm>
    </dsp:sp>
    <dsp:sp modelId="{CD436E2D-0BB0-4120-978E-D85A46FE6FC3}">
      <dsp:nvSpPr>
        <dsp:cNvPr id="0" name=""/>
        <dsp:cNvSpPr/>
      </dsp:nvSpPr>
      <dsp:spPr>
        <a:xfrm>
          <a:off x="1558178" y="3054806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77818" y="3074446"/>
        <a:ext cx="4351817" cy="631287"/>
      </dsp:txXfrm>
    </dsp:sp>
    <dsp:sp modelId="{65746F74-9D84-4E78-906C-E47B39552227}">
      <dsp:nvSpPr>
        <dsp:cNvPr id="0" name=""/>
        <dsp:cNvSpPr/>
      </dsp:nvSpPr>
      <dsp:spPr>
        <a:xfrm>
          <a:off x="4780641" y="48988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8711" y="489886"/>
        <a:ext cx="239728" cy="327991"/>
      </dsp:txXfrm>
    </dsp:sp>
    <dsp:sp modelId="{39F57B9E-131B-4F28-B171-C14B5FC85FBC}">
      <dsp:nvSpPr>
        <dsp:cNvPr id="0" name=""/>
        <dsp:cNvSpPr/>
      </dsp:nvSpPr>
      <dsp:spPr>
        <a:xfrm>
          <a:off x="5170186" y="1253588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68256" y="1253588"/>
        <a:ext cx="239728" cy="327991"/>
      </dsp:txXfrm>
    </dsp:sp>
    <dsp:sp modelId="{E60EC711-BF6E-4D09-B5A2-38B6D18E8109}">
      <dsp:nvSpPr>
        <dsp:cNvPr id="0" name=""/>
        <dsp:cNvSpPr/>
      </dsp:nvSpPr>
      <dsp:spPr>
        <a:xfrm>
          <a:off x="5559731" y="2006113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57801" y="2006113"/>
        <a:ext cx="239728" cy="327991"/>
      </dsp:txXfrm>
    </dsp:sp>
    <dsp:sp modelId="{D9ECE554-2F60-4734-8480-F2E4F6A375D1}">
      <dsp:nvSpPr>
        <dsp:cNvPr id="0" name=""/>
        <dsp:cNvSpPr/>
      </dsp:nvSpPr>
      <dsp:spPr>
        <a:xfrm>
          <a:off x="5949275" y="277726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47345" y="2777266"/>
        <a:ext cx="239728" cy="327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7E377-DF7E-4A73-B891-E80C5AFD03A0}">
      <dsp:nvSpPr>
        <dsp:cNvPr id="0" name=""/>
        <dsp:cNvSpPr/>
      </dsp:nvSpPr>
      <dsp:spPr>
        <a:xfrm>
          <a:off x="1829322" y="0"/>
          <a:ext cx="2603983" cy="2604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25F29-2341-4AD6-971B-A49036AB5B2C}">
      <dsp:nvSpPr>
        <dsp:cNvPr id="0" name=""/>
        <dsp:cNvSpPr/>
      </dsp:nvSpPr>
      <dsp:spPr>
        <a:xfrm>
          <a:off x="2404887" y="940259"/>
          <a:ext cx="1446983" cy="72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mbria" panose="02040503050406030204" pitchFamily="18" charset="0"/>
              <a:ea typeface="Cambria" panose="02040503050406030204" pitchFamily="18" charset="0"/>
            </a:rPr>
            <a:t>Uso contenido multimedia</a:t>
          </a:r>
        </a:p>
      </dsp:txBody>
      <dsp:txXfrm>
        <a:off x="2404887" y="940259"/>
        <a:ext cx="1446983" cy="723318"/>
      </dsp:txXfrm>
    </dsp:sp>
    <dsp:sp modelId="{D41DE633-F7B7-4BDF-9106-71E9261478AD}">
      <dsp:nvSpPr>
        <dsp:cNvPr id="0" name=""/>
        <dsp:cNvSpPr/>
      </dsp:nvSpPr>
      <dsp:spPr>
        <a:xfrm>
          <a:off x="1106074" y="1496409"/>
          <a:ext cx="2603983" cy="2604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B0701-5CA6-439B-8563-DA2FF4572C55}">
      <dsp:nvSpPr>
        <dsp:cNvPr id="0" name=""/>
        <dsp:cNvSpPr/>
      </dsp:nvSpPr>
      <dsp:spPr>
        <a:xfrm>
          <a:off x="1684574" y="2445324"/>
          <a:ext cx="1446983" cy="72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mbria" panose="02040503050406030204" pitchFamily="18" charset="0"/>
              <a:ea typeface="Cambria" panose="02040503050406030204" pitchFamily="18" charset="0"/>
            </a:rPr>
            <a:t>Saturación de información</a:t>
          </a:r>
        </a:p>
      </dsp:txBody>
      <dsp:txXfrm>
        <a:off x="1684574" y="2445324"/>
        <a:ext cx="1446983" cy="723318"/>
      </dsp:txXfrm>
    </dsp:sp>
    <dsp:sp modelId="{4E4C4F11-A59A-4C56-B56C-E2C7176BF5BB}">
      <dsp:nvSpPr>
        <dsp:cNvPr id="0" name=""/>
        <dsp:cNvSpPr/>
      </dsp:nvSpPr>
      <dsp:spPr>
        <a:xfrm>
          <a:off x="2014657" y="3171889"/>
          <a:ext cx="2237224" cy="223812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6F298-3774-42BD-BF63-A4160BC39FBA}">
      <dsp:nvSpPr>
        <dsp:cNvPr id="0" name=""/>
        <dsp:cNvSpPr/>
      </dsp:nvSpPr>
      <dsp:spPr>
        <a:xfrm>
          <a:off x="2408310" y="3952554"/>
          <a:ext cx="1446983" cy="72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mbria" panose="02040503050406030204" pitchFamily="18" charset="0"/>
              <a:ea typeface="Cambria" panose="02040503050406030204" pitchFamily="18" charset="0"/>
            </a:rPr>
            <a:t>Falta recursos educativos</a:t>
          </a:r>
        </a:p>
      </dsp:txBody>
      <dsp:txXfrm>
        <a:off x="2408310" y="3952554"/>
        <a:ext cx="1446983" cy="723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E670A-E3D8-4793-B2F8-682AE7A34651}">
      <dsp:nvSpPr>
        <dsp:cNvPr id="0" name=""/>
        <dsp:cNvSpPr/>
      </dsp:nvSpPr>
      <dsp:spPr>
        <a:xfrm>
          <a:off x="0" y="1032097"/>
          <a:ext cx="2074634" cy="124478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solidFill>
            <a:schemeClr val="accent4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ambria" panose="02040503050406030204" pitchFamily="18" charset="0"/>
              <a:ea typeface="Cambria" panose="02040503050406030204" pitchFamily="18" charset="0"/>
            </a:rPr>
            <a:t>Material educativo</a:t>
          </a:r>
        </a:p>
      </dsp:txBody>
      <dsp:txXfrm>
        <a:off x="36458" y="1068555"/>
        <a:ext cx="2001718" cy="1171864"/>
      </dsp:txXfrm>
    </dsp:sp>
    <dsp:sp modelId="{62686E1E-25A7-4DCD-BA45-B6C8F10138AA}">
      <dsp:nvSpPr>
        <dsp:cNvPr id="0" name=""/>
        <dsp:cNvSpPr/>
      </dsp:nvSpPr>
      <dsp:spPr>
        <a:xfrm>
          <a:off x="2257200" y="1397233"/>
          <a:ext cx="439817" cy="5145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/>
        </a:p>
      </dsp:txBody>
      <dsp:txXfrm>
        <a:off x="2257200" y="1500135"/>
        <a:ext cx="307872" cy="308705"/>
      </dsp:txXfrm>
    </dsp:sp>
    <dsp:sp modelId="{E09FF2E7-1085-4B83-80EC-57E504A84C42}">
      <dsp:nvSpPr>
        <dsp:cNvPr id="0" name=""/>
        <dsp:cNvSpPr/>
      </dsp:nvSpPr>
      <dsp:spPr>
        <a:xfrm>
          <a:off x="2904479" y="1032097"/>
          <a:ext cx="2074634" cy="124478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ambria" panose="02040503050406030204" pitchFamily="18" charset="0"/>
              <a:ea typeface="Cambria" panose="02040503050406030204" pitchFamily="18" charset="0"/>
            </a:rPr>
            <a:t>Herramientas open source</a:t>
          </a:r>
        </a:p>
      </dsp:txBody>
      <dsp:txXfrm>
        <a:off x="2940937" y="1068555"/>
        <a:ext cx="2001718" cy="1171864"/>
      </dsp:txXfrm>
    </dsp:sp>
    <dsp:sp modelId="{E04C35EE-5E53-41DF-99F0-BD4B6F6AF6FE}">
      <dsp:nvSpPr>
        <dsp:cNvPr id="0" name=""/>
        <dsp:cNvSpPr/>
      </dsp:nvSpPr>
      <dsp:spPr>
        <a:xfrm>
          <a:off x="5161682" y="1397233"/>
          <a:ext cx="439822" cy="514509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61682" y="1500135"/>
        <a:ext cx="307875" cy="308705"/>
      </dsp:txXfrm>
    </dsp:sp>
    <dsp:sp modelId="{972C57CA-C75E-418B-9AC9-DF167B2771E5}">
      <dsp:nvSpPr>
        <dsp:cNvPr id="0" name=""/>
        <dsp:cNvSpPr/>
      </dsp:nvSpPr>
      <dsp:spPr>
        <a:xfrm>
          <a:off x="5808968" y="1032097"/>
          <a:ext cx="2074634" cy="1244780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chemeClr val="accent4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ambria" panose="02040503050406030204" pitchFamily="18" charset="0"/>
              <a:ea typeface="Cambria" panose="02040503050406030204" pitchFamily="18" charset="0"/>
            </a:rPr>
            <a:t>Objeto de aprendizaje</a:t>
          </a:r>
        </a:p>
      </dsp:txBody>
      <dsp:txXfrm>
        <a:off x="5845426" y="1068555"/>
        <a:ext cx="2001718" cy="1171864"/>
      </dsp:txXfrm>
    </dsp:sp>
    <dsp:sp modelId="{C8FBDB0C-C3E9-433A-A9A1-BF1E104DECA6}">
      <dsp:nvSpPr>
        <dsp:cNvPr id="0" name=""/>
        <dsp:cNvSpPr/>
      </dsp:nvSpPr>
      <dsp:spPr>
        <a:xfrm rot="5400000">
          <a:off x="6626374" y="2422102"/>
          <a:ext cx="439822" cy="514509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6691933" y="2459446"/>
        <a:ext cx="308705" cy="307875"/>
      </dsp:txXfrm>
    </dsp:sp>
    <dsp:sp modelId="{D935D982-59FA-4A9C-AD04-786C9AAF8CA8}">
      <dsp:nvSpPr>
        <dsp:cNvPr id="0" name=""/>
        <dsp:cNvSpPr/>
      </dsp:nvSpPr>
      <dsp:spPr>
        <a:xfrm>
          <a:off x="5808968" y="3106732"/>
          <a:ext cx="2074634" cy="124478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solidFill>
            <a:schemeClr val="accent4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ambria" panose="02040503050406030204" pitchFamily="18" charset="0"/>
              <a:ea typeface="Cambria" panose="02040503050406030204" pitchFamily="18" charset="0"/>
            </a:rPr>
            <a:t>Proceso enseñanza-aprendizaje</a:t>
          </a:r>
        </a:p>
      </dsp:txBody>
      <dsp:txXfrm>
        <a:off x="5845426" y="3143190"/>
        <a:ext cx="2001718" cy="1171864"/>
      </dsp:txXfrm>
    </dsp:sp>
    <dsp:sp modelId="{F751DC90-3EAB-4032-984C-A7C0588EA023}">
      <dsp:nvSpPr>
        <dsp:cNvPr id="0" name=""/>
        <dsp:cNvSpPr/>
      </dsp:nvSpPr>
      <dsp:spPr>
        <a:xfrm rot="10800000">
          <a:off x="5186577" y="3471868"/>
          <a:ext cx="439822" cy="5145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/>
        </a:p>
      </dsp:txBody>
      <dsp:txXfrm rot="10800000">
        <a:off x="5318524" y="3574770"/>
        <a:ext cx="307875" cy="308705"/>
      </dsp:txXfrm>
    </dsp:sp>
    <dsp:sp modelId="{F4828890-BF5D-4956-AB88-ABD47D88134C}">
      <dsp:nvSpPr>
        <dsp:cNvPr id="0" name=""/>
        <dsp:cNvSpPr/>
      </dsp:nvSpPr>
      <dsp:spPr>
        <a:xfrm>
          <a:off x="2904479" y="3106732"/>
          <a:ext cx="2074634" cy="1244780"/>
        </a:xfrm>
        <a:prstGeom prst="roundRect">
          <a:avLst>
            <a:gd name="adj" fmla="val 10000"/>
          </a:avLst>
        </a:prstGeom>
        <a:solidFill>
          <a:srgbClr val="F7DCF8"/>
        </a:solidFill>
        <a:ln>
          <a:solidFill>
            <a:schemeClr val="accent4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ambria" panose="02040503050406030204" pitchFamily="18" charset="0"/>
              <a:ea typeface="Cambria" panose="02040503050406030204" pitchFamily="18" charset="0"/>
            </a:rPr>
            <a:t>Metodología OOHDM</a:t>
          </a:r>
        </a:p>
      </dsp:txBody>
      <dsp:txXfrm>
        <a:off x="2940937" y="3143190"/>
        <a:ext cx="2001718" cy="1171864"/>
      </dsp:txXfrm>
    </dsp:sp>
    <dsp:sp modelId="{B1456CF7-3C8E-416B-B024-1D3922F8F519}">
      <dsp:nvSpPr>
        <dsp:cNvPr id="0" name=""/>
        <dsp:cNvSpPr/>
      </dsp:nvSpPr>
      <dsp:spPr>
        <a:xfrm rot="10800000">
          <a:off x="2282095" y="3471868"/>
          <a:ext cx="439817" cy="514509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2414040" y="3574770"/>
        <a:ext cx="307872" cy="308705"/>
      </dsp:txXfrm>
    </dsp:sp>
    <dsp:sp modelId="{0A6F0142-F7F5-466F-B227-2B72AE73FB84}">
      <dsp:nvSpPr>
        <dsp:cNvPr id="0" name=""/>
        <dsp:cNvSpPr/>
      </dsp:nvSpPr>
      <dsp:spPr>
        <a:xfrm>
          <a:off x="0" y="3106732"/>
          <a:ext cx="2074634" cy="1244780"/>
        </a:xfrm>
        <a:prstGeom prst="roundRect">
          <a:avLst>
            <a:gd name="adj" fmla="val 10000"/>
          </a:avLst>
        </a:prstGeom>
        <a:solidFill>
          <a:srgbClr val="FFD1D1"/>
        </a:solidFill>
        <a:ln>
          <a:solidFill>
            <a:schemeClr val="accent4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ambria" panose="02040503050406030204" pitchFamily="18" charset="0"/>
              <a:ea typeface="Cambria" panose="02040503050406030204" pitchFamily="18" charset="0"/>
            </a:rPr>
            <a:t>Seguridad informática</a:t>
          </a:r>
        </a:p>
      </dsp:txBody>
      <dsp:txXfrm>
        <a:off x="36458" y="3143190"/>
        <a:ext cx="2001718" cy="1171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E8022-F8F1-4BAF-B1E6-E6CD01C363DF}">
      <dsp:nvSpPr>
        <dsp:cNvPr id="0" name=""/>
        <dsp:cNvSpPr/>
      </dsp:nvSpPr>
      <dsp:spPr>
        <a:xfrm>
          <a:off x="0" y="0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640" y="19640"/>
        <a:ext cx="4414460" cy="631287"/>
      </dsp:txXfrm>
    </dsp:sp>
    <dsp:sp modelId="{F81DA5E2-4A3B-4C72-85AD-BED9324FF29D}">
      <dsp:nvSpPr>
        <dsp:cNvPr id="0" name=""/>
        <dsp:cNvSpPr/>
      </dsp:nvSpPr>
      <dsp:spPr>
        <a:xfrm>
          <a:off x="389544" y="763701"/>
          <a:ext cx="5216510" cy="67056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9184" y="783341"/>
        <a:ext cx="4351817" cy="631287"/>
      </dsp:txXfrm>
    </dsp:sp>
    <dsp:sp modelId="{467ABAA3-5B7A-4663-A1AA-69ED6224F2E7}">
      <dsp:nvSpPr>
        <dsp:cNvPr id="0" name=""/>
        <dsp:cNvSpPr/>
      </dsp:nvSpPr>
      <dsp:spPr>
        <a:xfrm>
          <a:off x="779089" y="1527403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8729" y="1547043"/>
        <a:ext cx="4351817" cy="631287"/>
      </dsp:txXfrm>
    </dsp:sp>
    <dsp:sp modelId="{71F558B1-F062-46EC-BA7F-50396F76B680}">
      <dsp:nvSpPr>
        <dsp:cNvPr id="0" name=""/>
        <dsp:cNvSpPr/>
      </dsp:nvSpPr>
      <dsp:spPr>
        <a:xfrm>
          <a:off x="1168633" y="2291105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88273" y="2310745"/>
        <a:ext cx="4351817" cy="631287"/>
      </dsp:txXfrm>
    </dsp:sp>
    <dsp:sp modelId="{CD436E2D-0BB0-4120-978E-D85A46FE6FC3}">
      <dsp:nvSpPr>
        <dsp:cNvPr id="0" name=""/>
        <dsp:cNvSpPr/>
      </dsp:nvSpPr>
      <dsp:spPr>
        <a:xfrm>
          <a:off x="1558178" y="3054806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77818" y="3074446"/>
        <a:ext cx="4351817" cy="631287"/>
      </dsp:txXfrm>
    </dsp:sp>
    <dsp:sp modelId="{65746F74-9D84-4E78-906C-E47B39552227}">
      <dsp:nvSpPr>
        <dsp:cNvPr id="0" name=""/>
        <dsp:cNvSpPr/>
      </dsp:nvSpPr>
      <dsp:spPr>
        <a:xfrm>
          <a:off x="4780641" y="48988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8711" y="489886"/>
        <a:ext cx="239728" cy="327991"/>
      </dsp:txXfrm>
    </dsp:sp>
    <dsp:sp modelId="{39F57B9E-131B-4F28-B171-C14B5FC85FBC}">
      <dsp:nvSpPr>
        <dsp:cNvPr id="0" name=""/>
        <dsp:cNvSpPr/>
      </dsp:nvSpPr>
      <dsp:spPr>
        <a:xfrm>
          <a:off x="5170186" y="1253588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68256" y="1253588"/>
        <a:ext cx="239728" cy="327991"/>
      </dsp:txXfrm>
    </dsp:sp>
    <dsp:sp modelId="{E60EC711-BF6E-4D09-B5A2-38B6D18E8109}">
      <dsp:nvSpPr>
        <dsp:cNvPr id="0" name=""/>
        <dsp:cNvSpPr/>
      </dsp:nvSpPr>
      <dsp:spPr>
        <a:xfrm>
          <a:off x="5559731" y="2006113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57801" y="2006113"/>
        <a:ext cx="239728" cy="327991"/>
      </dsp:txXfrm>
    </dsp:sp>
    <dsp:sp modelId="{D9ECE554-2F60-4734-8480-F2E4F6A375D1}">
      <dsp:nvSpPr>
        <dsp:cNvPr id="0" name=""/>
        <dsp:cNvSpPr/>
      </dsp:nvSpPr>
      <dsp:spPr>
        <a:xfrm>
          <a:off x="5949275" y="277726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47345" y="2777266"/>
        <a:ext cx="239728" cy="327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48F39-E12C-4144-9800-ACAEBBB34243}">
      <dsp:nvSpPr>
        <dsp:cNvPr id="0" name=""/>
        <dsp:cNvSpPr/>
      </dsp:nvSpPr>
      <dsp:spPr>
        <a:xfrm>
          <a:off x="-5771466" y="-883362"/>
          <a:ext cx="6871161" cy="687116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16A3D-6F77-44E8-B552-22D43CFB932B}">
      <dsp:nvSpPr>
        <dsp:cNvPr id="0" name=""/>
        <dsp:cNvSpPr/>
      </dsp:nvSpPr>
      <dsp:spPr>
        <a:xfrm>
          <a:off x="480680" y="318925"/>
          <a:ext cx="8279184" cy="638258"/>
        </a:xfrm>
        <a:prstGeom prst="rect">
          <a:avLst/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6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>
              <a:solidFill>
                <a:schemeClr val="tx1"/>
              </a:solidFill>
            </a:rPr>
            <a:t>Realizar una revisión sistemática de literatura para identificar las herramientas open source existentes para el diseño y creación de objetos de aprendizaje (OA).</a:t>
          </a:r>
        </a:p>
      </dsp:txBody>
      <dsp:txXfrm>
        <a:off x="480680" y="318925"/>
        <a:ext cx="8279184" cy="638258"/>
      </dsp:txXfrm>
    </dsp:sp>
    <dsp:sp modelId="{F4D45134-917B-4A02-8CCE-FC745D3D09AE}">
      <dsp:nvSpPr>
        <dsp:cNvPr id="0" name=""/>
        <dsp:cNvSpPr/>
      </dsp:nvSpPr>
      <dsp:spPr>
        <a:xfrm>
          <a:off x="81769" y="239142"/>
          <a:ext cx="797823" cy="79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52873-EF3A-4F16-A8F4-E88CB59BA6B6}">
      <dsp:nvSpPr>
        <dsp:cNvPr id="0" name=""/>
        <dsp:cNvSpPr/>
      </dsp:nvSpPr>
      <dsp:spPr>
        <a:xfrm>
          <a:off x="938038" y="1276006"/>
          <a:ext cx="7821826" cy="638258"/>
        </a:xfrm>
        <a:prstGeom prst="rect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6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>
              <a:solidFill>
                <a:schemeClr val="tx1"/>
              </a:solidFill>
            </a:rPr>
            <a:t>Analizar y comparar las herramientas open source estableciendo criterios que permitan definirlas y analizarlas con respecto al diseño y creación de los objetos de aprendizaje (OA).</a:t>
          </a:r>
        </a:p>
      </dsp:txBody>
      <dsp:txXfrm>
        <a:off x="938038" y="1276006"/>
        <a:ext cx="7821826" cy="638258"/>
      </dsp:txXfrm>
    </dsp:sp>
    <dsp:sp modelId="{4CE09D22-07B4-41CD-88AD-38B4E4566FF2}">
      <dsp:nvSpPr>
        <dsp:cNvPr id="0" name=""/>
        <dsp:cNvSpPr/>
      </dsp:nvSpPr>
      <dsp:spPr>
        <a:xfrm>
          <a:off x="539126" y="1196224"/>
          <a:ext cx="797823" cy="79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B42D8-6EB5-439B-ABE8-3C4D8AC74E8D}">
      <dsp:nvSpPr>
        <dsp:cNvPr id="0" name=""/>
        <dsp:cNvSpPr/>
      </dsp:nvSpPr>
      <dsp:spPr>
        <a:xfrm>
          <a:off x="1078410" y="2233088"/>
          <a:ext cx="7681454" cy="638258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6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>
              <a:solidFill>
                <a:schemeClr val="tx1"/>
              </a:solidFill>
            </a:rPr>
            <a:t>Seleccionar la herramienta open source más apropiada para ser utilizada en el caso de estudio.</a:t>
          </a:r>
        </a:p>
      </dsp:txBody>
      <dsp:txXfrm>
        <a:off x="1078410" y="2233088"/>
        <a:ext cx="7681454" cy="638258"/>
      </dsp:txXfrm>
    </dsp:sp>
    <dsp:sp modelId="{56A0E4D0-C083-4620-9553-D4BE55752FD4}">
      <dsp:nvSpPr>
        <dsp:cNvPr id="0" name=""/>
        <dsp:cNvSpPr/>
      </dsp:nvSpPr>
      <dsp:spPr>
        <a:xfrm>
          <a:off x="679498" y="2153306"/>
          <a:ext cx="797823" cy="79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E10D7-0C24-4AFF-B147-16E085B5D925}">
      <dsp:nvSpPr>
        <dsp:cNvPr id="0" name=""/>
        <dsp:cNvSpPr/>
      </dsp:nvSpPr>
      <dsp:spPr>
        <a:xfrm>
          <a:off x="938038" y="3190170"/>
          <a:ext cx="7821826" cy="638258"/>
        </a:xfrm>
        <a:prstGeom prst="rect">
          <a:avLst/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6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>
              <a:solidFill>
                <a:schemeClr val="tx1"/>
              </a:solidFill>
            </a:rPr>
            <a:t>Diseñar y crear objetos de aprendizaje aplicando la metodología OOHDM en el curso de seguridad informática para el Departamento de Ciencias de la Computación de la Universidad de Fuerzas Armadas ESPE. </a:t>
          </a:r>
        </a:p>
      </dsp:txBody>
      <dsp:txXfrm>
        <a:off x="938038" y="3190170"/>
        <a:ext cx="7821826" cy="638258"/>
      </dsp:txXfrm>
    </dsp:sp>
    <dsp:sp modelId="{6E4F1EB5-1F04-4B50-BDDD-A4B93BA817D7}">
      <dsp:nvSpPr>
        <dsp:cNvPr id="0" name=""/>
        <dsp:cNvSpPr/>
      </dsp:nvSpPr>
      <dsp:spPr>
        <a:xfrm>
          <a:off x="539126" y="3110388"/>
          <a:ext cx="797823" cy="79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68A31-11B0-48DF-B48E-582E30703EC8}">
      <dsp:nvSpPr>
        <dsp:cNvPr id="0" name=""/>
        <dsp:cNvSpPr/>
      </dsp:nvSpPr>
      <dsp:spPr>
        <a:xfrm>
          <a:off x="480680" y="4147252"/>
          <a:ext cx="8279184" cy="6382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61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>
              <a:solidFill>
                <a:schemeClr val="tx1"/>
              </a:solidFill>
            </a:rPr>
            <a:t>Evaluar los resultados obtenidos de la aplicación de los objetos de aprendizaje mediante el aplicativo web W3C.</a:t>
          </a:r>
        </a:p>
      </dsp:txBody>
      <dsp:txXfrm>
        <a:off x="480680" y="4147252"/>
        <a:ext cx="8279184" cy="638258"/>
      </dsp:txXfrm>
    </dsp:sp>
    <dsp:sp modelId="{94CCC525-E5B5-4601-9384-3CB34E31A98A}">
      <dsp:nvSpPr>
        <dsp:cNvPr id="0" name=""/>
        <dsp:cNvSpPr/>
      </dsp:nvSpPr>
      <dsp:spPr>
        <a:xfrm>
          <a:off x="81769" y="4067469"/>
          <a:ext cx="797823" cy="79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E8022-F8F1-4BAF-B1E6-E6CD01C363DF}">
      <dsp:nvSpPr>
        <dsp:cNvPr id="0" name=""/>
        <dsp:cNvSpPr/>
      </dsp:nvSpPr>
      <dsp:spPr>
        <a:xfrm>
          <a:off x="0" y="0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1. INTRODUCCI</a:t>
          </a: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ÓN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640" y="19640"/>
        <a:ext cx="4414460" cy="631287"/>
      </dsp:txXfrm>
    </dsp:sp>
    <dsp:sp modelId="{F81DA5E2-4A3B-4C72-85AD-BED9324FF29D}">
      <dsp:nvSpPr>
        <dsp:cNvPr id="0" name=""/>
        <dsp:cNvSpPr/>
      </dsp:nvSpPr>
      <dsp:spPr>
        <a:xfrm>
          <a:off x="389544" y="763701"/>
          <a:ext cx="5216510" cy="670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2. OBJETIVOS</a:t>
          </a:r>
          <a:endParaRPr lang="es-EC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9184" y="783341"/>
        <a:ext cx="4351817" cy="631287"/>
      </dsp:txXfrm>
    </dsp:sp>
    <dsp:sp modelId="{467ABAA3-5B7A-4663-A1AA-69ED6224F2E7}">
      <dsp:nvSpPr>
        <dsp:cNvPr id="0" name=""/>
        <dsp:cNvSpPr/>
      </dsp:nvSpPr>
      <dsp:spPr>
        <a:xfrm>
          <a:off x="779089" y="1527403"/>
          <a:ext cx="5216510" cy="67056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3. DESARROLLO</a:t>
          </a:r>
          <a:endParaRPr lang="es-EC" sz="16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8729" y="1547043"/>
        <a:ext cx="4351817" cy="631287"/>
      </dsp:txXfrm>
    </dsp:sp>
    <dsp:sp modelId="{71F558B1-F062-46EC-BA7F-50396F76B680}">
      <dsp:nvSpPr>
        <dsp:cNvPr id="0" name=""/>
        <dsp:cNvSpPr/>
      </dsp:nvSpPr>
      <dsp:spPr>
        <a:xfrm>
          <a:off x="1168633" y="2291105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4. RESULTADOS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88273" y="2310745"/>
        <a:ext cx="4351817" cy="631287"/>
      </dsp:txXfrm>
    </dsp:sp>
    <dsp:sp modelId="{CD436E2D-0BB0-4120-978E-D85A46FE6FC3}">
      <dsp:nvSpPr>
        <dsp:cNvPr id="0" name=""/>
        <dsp:cNvSpPr/>
      </dsp:nvSpPr>
      <dsp:spPr>
        <a:xfrm>
          <a:off x="1558178" y="3054806"/>
          <a:ext cx="5216510" cy="670567"/>
        </a:xfrm>
        <a:prstGeom prst="roundRect">
          <a:avLst>
            <a:gd name="adj" fmla="val 10000"/>
          </a:avLst>
        </a:prstGeom>
        <a:noFill/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5. CONCLUSIONES</a:t>
          </a:r>
          <a:endParaRPr lang="es-EC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77818" y="3074446"/>
        <a:ext cx="4351817" cy="631287"/>
      </dsp:txXfrm>
    </dsp:sp>
    <dsp:sp modelId="{65746F74-9D84-4E78-906C-E47B39552227}">
      <dsp:nvSpPr>
        <dsp:cNvPr id="0" name=""/>
        <dsp:cNvSpPr/>
      </dsp:nvSpPr>
      <dsp:spPr>
        <a:xfrm>
          <a:off x="4780641" y="48988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8711" y="489886"/>
        <a:ext cx="239728" cy="327991"/>
      </dsp:txXfrm>
    </dsp:sp>
    <dsp:sp modelId="{39F57B9E-131B-4F28-B171-C14B5FC85FBC}">
      <dsp:nvSpPr>
        <dsp:cNvPr id="0" name=""/>
        <dsp:cNvSpPr/>
      </dsp:nvSpPr>
      <dsp:spPr>
        <a:xfrm>
          <a:off x="5170186" y="1253588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68256" y="1253588"/>
        <a:ext cx="239728" cy="327991"/>
      </dsp:txXfrm>
    </dsp:sp>
    <dsp:sp modelId="{E60EC711-BF6E-4D09-B5A2-38B6D18E8109}">
      <dsp:nvSpPr>
        <dsp:cNvPr id="0" name=""/>
        <dsp:cNvSpPr/>
      </dsp:nvSpPr>
      <dsp:spPr>
        <a:xfrm>
          <a:off x="5559731" y="2006113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57801" y="2006113"/>
        <a:ext cx="239728" cy="327991"/>
      </dsp:txXfrm>
    </dsp:sp>
    <dsp:sp modelId="{D9ECE554-2F60-4734-8480-F2E4F6A375D1}">
      <dsp:nvSpPr>
        <dsp:cNvPr id="0" name=""/>
        <dsp:cNvSpPr/>
      </dsp:nvSpPr>
      <dsp:spPr>
        <a:xfrm>
          <a:off x="5949275" y="2777266"/>
          <a:ext cx="435868" cy="435868"/>
        </a:xfrm>
        <a:prstGeom prst="downArrow">
          <a:avLst>
            <a:gd name="adj1" fmla="val 55000"/>
            <a:gd name="adj2" fmla="val 45000"/>
          </a:avLst>
        </a:prstGeom>
        <a:solidFill>
          <a:srgbClr val="0066CC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47345" y="2777266"/>
        <a:ext cx="239728" cy="327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56C66-31E0-4341-AAF6-DE045405E796}">
      <dsp:nvSpPr>
        <dsp:cNvPr id="0" name=""/>
        <dsp:cNvSpPr/>
      </dsp:nvSpPr>
      <dsp:spPr>
        <a:xfrm>
          <a:off x="1736364" y="439325"/>
          <a:ext cx="3951798" cy="3951798"/>
        </a:xfrm>
        <a:prstGeom prst="blockArc">
          <a:avLst>
            <a:gd name="adj1" fmla="val 13282896"/>
            <a:gd name="adj2" fmla="val 16209693"/>
            <a:gd name="adj3" fmla="val 343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E7CA0-8E24-4C9A-9E51-19932FD1528B}">
      <dsp:nvSpPr>
        <dsp:cNvPr id="0" name=""/>
        <dsp:cNvSpPr/>
      </dsp:nvSpPr>
      <dsp:spPr>
        <a:xfrm>
          <a:off x="1741830" y="433094"/>
          <a:ext cx="3951798" cy="3951798"/>
        </a:xfrm>
        <a:prstGeom prst="blockArc">
          <a:avLst>
            <a:gd name="adj1" fmla="val 10788957"/>
            <a:gd name="adj2" fmla="val 13268224"/>
            <a:gd name="adj3" fmla="val 343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84747-CE8F-4D81-9917-89578A02E473}">
      <dsp:nvSpPr>
        <dsp:cNvPr id="0" name=""/>
        <dsp:cNvSpPr/>
      </dsp:nvSpPr>
      <dsp:spPr>
        <a:xfrm>
          <a:off x="1740781" y="503465"/>
          <a:ext cx="3951798" cy="3951798"/>
        </a:xfrm>
        <a:prstGeom prst="blockArc">
          <a:avLst>
            <a:gd name="adj1" fmla="val 8465612"/>
            <a:gd name="adj2" fmla="val 10913549"/>
            <a:gd name="adj3" fmla="val 343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2AA0F-6302-44D8-B137-9E37DC0427D9}">
      <dsp:nvSpPr>
        <dsp:cNvPr id="0" name=""/>
        <dsp:cNvSpPr/>
      </dsp:nvSpPr>
      <dsp:spPr>
        <a:xfrm>
          <a:off x="1687364" y="440097"/>
          <a:ext cx="3951798" cy="3951798"/>
        </a:xfrm>
        <a:prstGeom prst="blockArc">
          <a:avLst>
            <a:gd name="adj1" fmla="val 5303554"/>
            <a:gd name="adj2" fmla="val 8318888"/>
            <a:gd name="adj3" fmla="val 343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99CF8-228E-473E-9567-F2D564283A0D}">
      <dsp:nvSpPr>
        <dsp:cNvPr id="0" name=""/>
        <dsp:cNvSpPr/>
      </dsp:nvSpPr>
      <dsp:spPr>
        <a:xfrm>
          <a:off x="1795041" y="440061"/>
          <a:ext cx="3951798" cy="3951798"/>
        </a:xfrm>
        <a:prstGeom prst="blockArc">
          <a:avLst>
            <a:gd name="adj1" fmla="val 2388558"/>
            <a:gd name="adj2" fmla="val 5494188"/>
            <a:gd name="adj3" fmla="val 343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FA33E-59F3-4363-8036-1C9CEC87DDC3}">
      <dsp:nvSpPr>
        <dsp:cNvPr id="0" name=""/>
        <dsp:cNvSpPr/>
      </dsp:nvSpPr>
      <dsp:spPr>
        <a:xfrm>
          <a:off x="1742962" y="505352"/>
          <a:ext cx="3951798" cy="3951798"/>
        </a:xfrm>
        <a:prstGeom prst="blockArc">
          <a:avLst>
            <a:gd name="adj1" fmla="val 21483110"/>
            <a:gd name="adj2" fmla="val 2240706"/>
            <a:gd name="adj3" fmla="val 343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560EB-49E8-414E-A64E-F943E1F3814B}">
      <dsp:nvSpPr>
        <dsp:cNvPr id="0" name=""/>
        <dsp:cNvSpPr/>
      </dsp:nvSpPr>
      <dsp:spPr>
        <a:xfrm>
          <a:off x="1741985" y="463062"/>
          <a:ext cx="3951798" cy="3951798"/>
        </a:xfrm>
        <a:prstGeom prst="blockArc">
          <a:avLst>
            <a:gd name="adj1" fmla="val 19131400"/>
            <a:gd name="adj2" fmla="val 21557994"/>
            <a:gd name="adj3" fmla="val 343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C56D8-D7B3-457B-8C76-2EC29288A123}">
      <dsp:nvSpPr>
        <dsp:cNvPr id="0" name=""/>
        <dsp:cNvSpPr/>
      </dsp:nvSpPr>
      <dsp:spPr>
        <a:xfrm>
          <a:off x="1721498" y="439226"/>
          <a:ext cx="3951798" cy="3951798"/>
        </a:xfrm>
        <a:prstGeom prst="blockArc">
          <a:avLst>
            <a:gd name="adj1" fmla="val 16236011"/>
            <a:gd name="adj2" fmla="val 19187039"/>
            <a:gd name="adj3" fmla="val 343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16AD8-F091-4BB0-B9D6-1A94434EA90E}">
      <dsp:nvSpPr>
        <dsp:cNvPr id="0" name=""/>
        <dsp:cNvSpPr/>
      </dsp:nvSpPr>
      <dsp:spPr>
        <a:xfrm>
          <a:off x="3045170" y="1742662"/>
          <a:ext cx="1345139" cy="1345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Calidad Software</a:t>
          </a:r>
        </a:p>
      </dsp:txBody>
      <dsp:txXfrm>
        <a:off x="3242161" y="1939653"/>
        <a:ext cx="951157" cy="951157"/>
      </dsp:txXfrm>
    </dsp:sp>
    <dsp:sp modelId="{940C9330-7E56-43C5-B475-02981DD330B5}">
      <dsp:nvSpPr>
        <dsp:cNvPr id="0" name=""/>
        <dsp:cNvSpPr/>
      </dsp:nvSpPr>
      <dsp:spPr>
        <a:xfrm>
          <a:off x="2929001" y="-88616"/>
          <a:ext cx="1577477" cy="1123693"/>
        </a:xfrm>
        <a:prstGeom prst="ellipse">
          <a:avLst/>
        </a:prstGeom>
        <a:solidFill>
          <a:srgbClr val="FFD1D1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Adecuación funcional</a:t>
          </a:r>
        </a:p>
      </dsp:txBody>
      <dsp:txXfrm>
        <a:off x="3160017" y="75945"/>
        <a:ext cx="1115445" cy="794571"/>
      </dsp:txXfrm>
    </dsp:sp>
    <dsp:sp modelId="{1D581DFA-6A98-4FB3-A9FE-69F11CE9F588}">
      <dsp:nvSpPr>
        <dsp:cNvPr id="0" name=""/>
        <dsp:cNvSpPr/>
      </dsp:nvSpPr>
      <dsp:spPr>
        <a:xfrm>
          <a:off x="4391602" y="599384"/>
          <a:ext cx="1577477" cy="1123693"/>
        </a:xfrm>
        <a:prstGeom prst="ellipse">
          <a:avLst/>
        </a:prstGeom>
        <a:solidFill>
          <a:srgbClr val="CCECFF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Eficiencia de desempeño</a:t>
          </a:r>
        </a:p>
      </dsp:txBody>
      <dsp:txXfrm>
        <a:off x="4622618" y="763945"/>
        <a:ext cx="1115445" cy="794571"/>
      </dsp:txXfrm>
    </dsp:sp>
    <dsp:sp modelId="{0FEA1F71-8ACC-4CA0-9934-836E4FD7B9D1}">
      <dsp:nvSpPr>
        <dsp:cNvPr id="0" name=""/>
        <dsp:cNvSpPr/>
      </dsp:nvSpPr>
      <dsp:spPr>
        <a:xfrm>
          <a:off x="4871003" y="1853385"/>
          <a:ext cx="1577477" cy="112369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Compatibilidad</a:t>
          </a:r>
        </a:p>
      </dsp:txBody>
      <dsp:txXfrm>
        <a:off x="5102019" y="2017946"/>
        <a:ext cx="1115445" cy="794571"/>
      </dsp:txXfrm>
    </dsp:sp>
    <dsp:sp modelId="{B45CB26D-FC36-400E-AC4F-447E90CB6938}">
      <dsp:nvSpPr>
        <dsp:cNvPr id="0" name=""/>
        <dsp:cNvSpPr/>
      </dsp:nvSpPr>
      <dsp:spPr>
        <a:xfrm>
          <a:off x="4474008" y="3097451"/>
          <a:ext cx="1577477" cy="1123693"/>
        </a:xfrm>
        <a:prstGeom prst="ellipse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Usabilidad</a:t>
          </a:r>
        </a:p>
      </dsp:txBody>
      <dsp:txXfrm>
        <a:off x="4705024" y="3262012"/>
        <a:ext cx="1115445" cy="794571"/>
      </dsp:txXfrm>
    </dsp:sp>
    <dsp:sp modelId="{1350C517-0CD6-41B2-B48C-5F7B486028B3}">
      <dsp:nvSpPr>
        <dsp:cNvPr id="0" name=""/>
        <dsp:cNvSpPr/>
      </dsp:nvSpPr>
      <dsp:spPr>
        <a:xfrm>
          <a:off x="2929001" y="3795387"/>
          <a:ext cx="1577477" cy="1123693"/>
        </a:xfrm>
        <a:prstGeom prst="ellipse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Fiabilidad</a:t>
          </a:r>
        </a:p>
      </dsp:txBody>
      <dsp:txXfrm>
        <a:off x="3160017" y="3959948"/>
        <a:ext cx="1115445" cy="794571"/>
      </dsp:txXfrm>
    </dsp:sp>
    <dsp:sp modelId="{6321FAC7-CA0A-4497-B4E4-FD8723918C2E}">
      <dsp:nvSpPr>
        <dsp:cNvPr id="0" name=""/>
        <dsp:cNvSpPr/>
      </dsp:nvSpPr>
      <dsp:spPr>
        <a:xfrm>
          <a:off x="1416730" y="3137194"/>
          <a:ext cx="1577477" cy="1123693"/>
        </a:xfrm>
        <a:prstGeom prst="ellipse">
          <a:avLst/>
        </a:prstGeom>
        <a:solidFill>
          <a:srgbClr val="F7DCF8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Seguridad</a:t>
          </a:r>
        </a:p>
      </dsp:txBody>
      <dsp:txXfrm>
        <a:off x="1647746" y="3301755"/>
        <a:ext cx="1115445" cy="794571"/>
      </dsp:txXfrm>
    </dsp:sp>
    <dsp:sp modelId="{7A9275B1-F5F5-4E9E-9873-75CCC98D9118}">
      <dsp:nvSpPr>
        <dsp:cNvPr id="0" name=""/>
        <dsp:cNvSpPr/>
      </dsp:nvSpPr>
      <dsp:spPr>
        <a:xfrm>
          <a:off x="986999" y="1853385"/>
          <a:ext cx="1577477" cy="1123693"/>
        </a:xfrm>
        <a:prstGeom prst="ellipse">
          <a:avLst/>
        </a:prstGeom>
        <a:solidFill>
          <a:srgbClr val="CCECFF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Mantenibilidad</a:t>
          </a:r>
        </a:p>
      </dsp:txBody>
      <dsp:txXfrm>
        <a:off x="1218015" y="2017946"/>
        <a:ext cx="1115445" cy="794571"/>
      </dsp:txXfrm>
    </dsp:sp>
    <dsp:sp modelId="{4D8404D1-658B-4CB3-9E70-553B48A45BF7}">
      <dsp:nvSpPr>
        <dsp:cNvPr id="0" name=""/>
        <dsp:cNvSpPr/>
      </dsp:nvSpPr>
      <dsp:spPr>
        <a:xfrm>
          <a:off x="1466396" y="569577"/>
          <a:ext cx="1577477" cy="1123693"/>
        </a:xfrm>
        <a:prstGeom prst="ellipse">
          <a:avLst/>
        </a:prstGeom>
        <a:solidFill>
          <a:srgbClr val="F9FDCF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Portabilidad</a:t>
          </a:r>
        </a:p>
      </dsp:txBody>
      <dsp:txXfrm>
        <a:off x="1697412" y="734138"/>
        <a:ext cx="1115445" cy="7945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B1259-337B-46D5-9223-301E58E5C7C9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ysClr val="windowText" lastClr="000000"/>
              </a:solidFill>
            </a:rPr>
            <a:t>Obtención de Requerimientos</a:t>
          </a:r>
        </a:p>
      </dsp:txBody>
      <dsp:txXfrm>
        <a:off x="2422865" y="44730"/>
        <a:ext cx="1250268" cy="783022"/>
      </dsp:txXfrm>
    </dsp:sp>
    <dsp:sp modelId="{B89267F3-F5D3-4A26-96FA-8905B1DF8D60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881F1-04B6-4BA9-9851-59A4BE20C93A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Diseño Conceptual</a:t>
          </a:r>
        </a:p>
      </dsp:txBody>
      <dsp:txXfrm>
        <a:off x="4070661" y="1241923"/>
        <a:ext cx="1250268" cy="783022"/>
      </dsp:txXfrm>
    </dsp:sp>
    <dsp:sp modelId="{ED325EA1-0B6A-4A50-A7A4-BCC039F66D75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025" y="1852639"/>
              </a:moveTo>
              <a:arcTo wR="1732594" hR="1732594" stAng="21838381" swAng="135921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A3C11-C43C-45A7-8E56-5DE6739375D6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rgbClr val="F7DCF8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Diseño Navegacional</a:t>
          </a:r>
        </a:p>
      </dsp:txBody>
      <dsp:txXfrm>
        <a:off x="3441259" y="3179023"/>
        <a:ext cx="1250268" cy="783022"/>
      </dsp:txXfrm>
    </dsp:sp>
    <dsp:sp modelId="{282A79DE-C453-439D-993D-B5726953AF0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45042" y="3452114"/>
              </a:moveTo>
              <a:arcTo wR="1732594" hR="1732594" stAng="4977406" swAng="84518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3F575-C28C-487D-80D4-5B4E090DD215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rgbClr val="FFD1D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Diseño de Interfaz Abstracta</a:t>
          </a:r>
        </a:p>
      </dsp:txBody>
      <dsp:txXfrm>
        <a:off x="1404472" y="3179023"/>
        <a:ext cx="1250268" cy="783022"/>
      </dsp:txXfrm>
    </dsp:sp>
    <dsp:sp modelId="{A177D26B-BD33-4C4A-A20A-B356B43E01B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19159-9271-4FAC-B1D3-BF5902A87489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Implementación</a:t>
          </a:r>
        </a:p>
      </dsp:txBody>
      <dsp:txXfrm>
        <a:off x="775070" y="1241923"/>
        <a:ext cx="1250268" cy="783022"/>
      </dsp:txXfrm>
    </dsp:sp>
    <dsp:sp modelId="{937B9DE7-4508-42DF-8220-545388A3F92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7712B-59EF-462A-8355-269CDC8E0440}">
      <dsp:nvSpPr>
        <dsp:cNvPr id="0" name=""/>
        <dsp:cNvSpPr/>
      </dsp:nvSpPr>
      <dsp:spPr>
        <a:xfrm>
          <a:off x="192363" y="1418325"/>
          <a:ext cx="2458802" cy="1227348"/>
        </a:xfrm>
        <a:prstGeom prst="roundRect">
          <a:avLst>
            <a:gd name="adj" fmla="val 10000"/>
          </a:avLst>
        </a:prstGeom>
        <a:solidFill>
          <a:srgbClr val="FFD1D1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Obtención de requerimientos</a:t>
          </a:r>
        </a:p>
      </dsp:txBody>
      <dsp:txXfrm>
        <a:off x="228311" y="1454273"/>
        <a:ext cx="2386906" cy="1155452"/>
      </dsp:txXfrm>
    </dsp:sp>
    <dsp:sp modelId="{BC6A3AD0-4F43-4014-91AA-4A5B3E9B315C}">
      <dsp:nvSpPr>
        <dsp:cNvPr id="0" name=""/>
        <dsp:cNvSpPr/>
      </dsp:nvSpPr>
      <dsp:spPr>
        <a:xfrm rot="17350740">
          <a:off x="2058184" y="1181855"/>
          <a:ext cx="17661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66194" y="160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2897126" y="1153762"/>
        <a:ext cx="88309" cy="88309"/>
      </dsp:txXfrm>
    </dsp:sp>
    <dsp:sp modelId="{DBC83A82-D5BE-4C95-BB07-F0652E022741}">
      <dsp:nvSpPr>
        <dsp:cNvPr id="0" name=""/>
        <dsp:cNvSpPr/>
      </dsp:nvSpPr>
      <dsp:spPr>
        <a:xfrm>
          <a:off x="3231397" y="1190"/>
          <a:ext cx="3713001" cy="725289"/>
        </a:xfrm>
        <a:prstGeom prst="roundRect">
          <a:avLst>
            <a:gd name="adj" fmla="val 10000"/>
          </a:avLst>
        </a:prstGeom>
        <a:solidFill>
          <a:srgbClr val="C7E6A4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Reunión con expertos</a:t>
          </a:r>
        </a:p>
      </dsp:txBody>
      <dsp:txXfrm>
        <a:off x="3252640" y="22433"/>
        <a:ext cx="3670515" cy="682803"/>
      </dsp:txXfrm>
    </dsp:sp>
    <dsp:sp modelId="{C119D0A4-A9D5-4423-BD59-A394265CDF17}">
      <dsp:nvSpPr>
        <dsp:cNvPr id="0" name=""/>
        <dsp:cNvSpPr/>
      </dsp:nvSpPr>
      <dsp:spPr>
        <a:xfrm rot="18140327">
          <a:off x="2421387" y="1598501"/>
          <a:ext cx="9881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88132" y="160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890750" y="1589860"/>
        <a:ext cx="49406" cy="49406"/>
      </dsp:txXfrm>
    </dsp:sp>
    <dsp:sp modelId="{80A44C06-B7C5-496E-BA66-A2E3D7451E95}">
      <dsp:nvSpPr>
        <dsp:cNvPr id="0" name=""/>
        <dsp:cNvSpPr/>
      </dsp:nvSpPr>
      <dsp:spPr>
        <a:xfrm>
          <a:off x="3179742" y="834482"/>
          <a:ext cx="3809740" cy="725289"/>
        </a:xfrm>
        <a:prstGeom prst="roundRect">
          <a:avLst>
            <a:gd name="adj" fmla="val 10000"/>
          </a:avLst>
        </a:prstGeom>
        <a:solidFill>
          <a:srgbClr val="F9FDCF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Roles</a:t>
          </a:r>
        </a:p>
      </dsp:txBody>
      <dsp:txXfrm>
        <a:off x="3200985" y="855725"/>
        <a:ext cx="3767254" cy="682803"/>
      </dsp:txXfrm>
    </dsp:sp>
    <dsp:sp modelId="{E0AF9BC2-087C-47C2-9C44-E49F98753D36}">
      <dsp:nvSpPr>
        <dsp:cNvPr id="0" name=""/>
        <dsp:cNvSpPr/>
      </dsp:nvSpPr>
      <dsp:spPr>
        <a:xfrm rot="21594858">
          <a:off x="2651165" y="2015542"/>
          <a:ext cx="52857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28576" y="160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902239" y="2018390"/>
        <a:ext cx="26428" cy="26428"/>
      </dsp:txXfrm>
    </dsp:sp>
    <dsp:sp modelId="{09D5D0FA-F137-4813-9063-9188DB993753}">
      <dsp:nvSpPr>
        <dsp:cNvPr id="0" name=""/>
        <dsp:cNvSpPr/>
      </dsp:nvSpPr>
      <dsp:spPr>
        <a:xfrm>
          <a:off x="3179742" y="1668564"/>
          <a:ext cx="3809740" cy="725289"/>
        </a:xfrm>
        <a:prstGeom prst="roundRect">
          <a:avLst>
            <a:gd name="adj" fmla="val 10000"/>
          </a:avLst>
        </a:prstGeom>
        <a:solidFill>
          <a:srgbClr val="F7DCF8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Requerimientos funcionales</a:t>
          </a:r>
        </a:p>
      </dsp:txBody>
      <dsp:txXfrm>
        <a:off x="3200985" y="1689807"/>
        <a:ext cx="3767254" cy="682803"/>
      </dsp:txXfrm>
    </dsp:sp>
    <dsp:sp modelId="{8B049B26-FD17-4107-B8B1-817F8710DD50}">
      <dsp:nvSpPr>
        <dsp:cNvPr id="0" name=""/>
        <dsp:cNvSpPr/>
      </dsp:nvSpPr>
      <dsp:spPr>
        <a:xfrm rot="3456726">
          <a:off x="2422055" y="2432583"/>
          <a:ext cx="9867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86796" y="160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890784" y="2423976"/>
        <a:ext cx="49339" cy="49339"/>
      </dsp:txXfrm>
    </dsp:sp>
    <dsp:sp modelId="{DD28F9D7-F593-4995-9C7D-83B38ACC7E9B}">
      <dsp:nvSpPr>
        <dsp:cNvPr id="0" name=""/>
        <dsp:cNvSpPr/>
      </dsp:nvSpPr>
      <dsp:spPr>
        <a:xfrm>
          <a:off x="3179742" y="2502647"/>
          <a:ext cx="3809740" cy="725289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Requerimientos no funcionales</a:t>
          </a:r>
        </a:p>
      </dsp:txBody>
      <dsp:txXfrm>
        <a:off x="3200985" y="2523890"/>
        <a:ext cx="3767254" cy="682803"/>
      </dsp:txXfrm>
    </dsp:sp>
    <dsp:sp modelId="{9F455FC9-7720-486A-9ABB-00BF069C47B1}">
      <dsp:nvSpPr>
        <dsp:cNvPr id="0" name=""/>
        <dsp:cNvSpPr/>
      </dsp:nvSpPr>
      <dsp:spPr>
        <a:xfrm rot="4344648">
          <a:off x="2040878" y="2849625"/>
          <a:ext cx="174915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49151" y="160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2871725" y="2821958"/>
        <a:ext cx="87457" cy="87457"/>
      </dsp:txXfrm>
    </dsp:sp>
    <dsp:sp modelId="{B556A627-37C3-4510-8F1C-665D60B72E90}">
      <dsp:nvSpPr>
        <dsp:cNvPr id="0" name=""/>
        <dsp:cNvSpPr/>
      </dsp:nvSpPr>
      <dsp:spPr>
        <a:xfrm>
          <a:off x="3179742" y="3336729"/>
          <a:ext cx="3809740" cy="725289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Caso de uso</a:t>
          </a:r>
        </a:p>
      </dsp:txBody>
      <dsp:txXfrm>
        <a:off x="3200985" y="3357972"/>
        <a:ext cx="3767254" cy="68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3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07dffd5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507dffd565_0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507dffd565_0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  <p:sp>
        <p:nvSpPr>
          <p:cNvPr id="67" name="Google Shape;67;g507dffd565_0_0:notes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CÓDIGO: SGC.DI.269       VERSIÓN: 1.0        DICIEMBRE 13 2011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s-EC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8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r="2678"/>
          <a:stretch/>
        </p:blipFill>
        <p:spPr>
          <a:xfrm>
            <a:off x="-19050" y="749300"/>
            <a:ext cx="9163050" cy="5360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071813" y="22860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 descr="pie de pagina esp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64225"/>
            <a:ext cx="9144000" cy="106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b="0"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02" y="222164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rot="10800000">
            <a:off x="0" y="6308725"/>
            <a:ext cx="7885113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25400" y="6235700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25400" y="6283325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b="0"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00214" y="5981170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3F6A2C4-2924-4E8C-82FB-6A27867A99C2}"/>
              </a:ext>
            </a:extLst>
          </p:cNvPr>
          <p:cNvSpPr txBox="1">
            <a:spLocks/>
          </p:cNvSpPr>
          <p:nvPr/>
        </p:nvSpPr>
        <p:spPr>
          <a:xfrm>
            <a:off x="676991" y="902556"/>
            <a:ext cx="7772400" cy="737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C" sz="1600" b="1" dirty="0">
                <a:latin typeface="Bell MT" panose="02020503060305020303" pitchFamily="18" charset="0"/>
              </a:rPr>
              <a:t>DEPARTAMENTO DE CIENCIAS DE LA COMPUTACIÓN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latin typeface="Bell MT" panose="02020503060305020303" pitchFamily="18" charset="0"/>
              </a:rPr>
              <a:t>CARRERA DE </a:t>
            </a:r>
            <a:r>
              <a:rPr lang="es-EC" sz="1600" b="1">
                <a:latin typeface="Bell MT" panose="02020503060305020303" pitchFamily="18" charset="0"/>
              </a:rPr>
              <a:t>INGENIERÍA DE </a:t>
            </a:r>
            <a:r>
              <a:rPr lang="es-EC" sz="1600" b="1" dirty="0">
                <a:latin typeface="Bell MT" panose="02020503060305020303" pitchFamily="18" charset="0"/>
              </a:rPr>
              <a:t>SISTEMAS E INFORMÁTICA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7F859CB-615B-4221-B7CA-24327C81E36D}"/>
              </a:ext>
            </a:extLst>
          </p:cNvPr>
          <p:cNvCxnSpPr>
            <a:cxnSpLocks/>
          </p:cNvCxnSpPr>
          <p:nvPr/>
        </p:nvCxnSpPr>
        <p:spPr>
          <a:xfrm>
            <a:off x="7167856" y="776812"/>
            <a:ext cx="1976144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EBB6D63-833F-47D8-B505-FD59AB5983EB}"/>
              </a:ext>
            </a:extLst>
          </p:cNvPr>
          <p:cNvCxnSpPr>
            <a:cxnSpLocks/>
          </p:cNvCxnSpPr>
          <p:nvPr/>
        </p:nvCxnSpPr>
        <p:spPr>
          <a:xfrm>
            <a:off x="7168691" y="750547"/>
            <a:ext cx="1978484" cy="0"/>
          </a:xfrm>
          <a:prstGeom prst="line">
            <a:avLst/>
          </a:prstGeom>
          <a:ln>
            <a:solidFill>
              <a:srgbClr val="33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F761D991-4242-4649-8B29-19D8EDBD027A}"/>
              </a:ext>
            </a:extLst>
          </p:cNvPr>
          <p:cNvSpPr txBox="1">
            <a:spLocks/>
          </p:cNvSpPr>
          <p:nvPr/>
        </p:nvSpPr>
        <p:spPr>
          <a:xfrm>
            <a:off x="822960" y="2005853"/>
            <a:ext cx="8107680" cy="120850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2000" b="1" dirty="0">
                <a:latin typeface="Bell MT" panose="02020503060305020303" pitchFamily="18" charset="0"/>
              </a:rPr>
              <a:t>“</a:t>
            </a:r>
            <a:r>
              <a:rPr lang="es-MX" sz="2000" b="1" dirty="0">
                <a:latin typeface="Bell MT" panose="02020503060305020303" pitchFamily="18" charset="0"/>
              </a:rPr>
              <a:t>Análisis comparativo de herramientas para el diseño y creación de objetos de aprendizaje. Caso de aplicación: curso de Seguridad Informática para el Departamento de Ciencias de la Computación en la Universidad de las Fuerzas Armadas ESPE</a:t>
            </a:r>
            <a:r>
              <a:rPr lang="es-EC" sz="2000" b="1" dirty="0">
                <a:latin typeface="Bell MT" panose="02020503060305020303" pitchFamily="18" charset="0"/>
              </a:rPr>
              <a:t>”</a:t>
            </a:r>
          </a:p>
        </p:txBody>
      </p:sp>
      <p:sp>
        <p:nvSpPr>
          <p:cNvPr id="13" name="CuadroTexto 31">
            <a:extLst>
              <a:ext uri="{FF2B5EF4-FFF2-40B4-BE49-F238E27FC236}">
                <a16:creationId xmlns:a16="http://schemas.microsoft.com/office/drawing/2014/main" id="{D93F7E17-CD34-4F22-8CFA-E389A95A9793}"/>
              </a:ext>
            </a:extLst>
          </p:cNvPr>
          <p:cNvSpPr txBox="1"/>
          <p:nvPr/>
        </p:nvSpPr>
        <p:spPr>
          <a:xfrm>
            <a:off x="17617" y="3580406"/>
            <a:ext cx="91263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Autores: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kern="0" dirty="0">
                <a:latin typeface="Bell MT" panose="02020503060305020303" pitchFamily="18" charset="0"/>
                <a:cs typeface="Times New Roman" panose="02020603050405020304" pitchFamily="18" charset="0"/>
              </a:rPr>
              <a:t>Chávez García Nicole Yadira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kern="0" dirty="0">
                <a:latin typeface="Bell MT" panose="02020503060305020303" pitchFamily="18" charset="0"/>
                <a:cs typeface="Times New Roman" panose="02020603050405020304" pitchFamily="18" charset="0"/>
              </a:rPr>
              <a:t>Villegas Vásconez Diego Gabriel</a:t>
            </a:r>
            <a:endParaRPr kumimoji="0" lang="es-EC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3EF6C5F-3DD7-4336-B4DF-BED3ECD7AD3E}"/>
              </a:ext>
            </a:extLst>
          </p:cNvPr>
          <p:cNvSpPr/>
          <p:nvPr/>
        </p:nvSpPr>
        <p:spPr>
          <a:xfrm>
            <a:off x="2881498" y="4736311"/>
            <a:ext cx="52744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300" b="1" dirty="0">
                <a:latin typeface="Bell MT" panose="02020503060305020303" pitchFamily="18" charset="0"/>
              </a:rPr>
              <a:t>Director de Proyecto: </a:t>
            </a:r>
            <a:r>
              <a:rPr lang="es-EC" sz="1300" dirty="0">
                <a:latin typeface="Bell MT" panose="02020503060305020303" pitchFamily="18" charset="0"/>
              </a:rPr>
              <a:t>Dr. Delgado Rodríguez, Ramiro </a:t>
            </a:r>
            <a:r>
              <a:rPr lang="es-EC" sz="1300" dirty="0" err="1">
                <a:latin typeface="Bell MT" panose="02020503060305020303" pitchFamily="18" charset="0"/>
              </a:rPr>
              <a:t>Nanac</a:t>
            </a:r>
            <a:r>
              <a:rPr lang="es-EC" sz="1300" dirty="0">
                <a:latin typeface="Bell MT" panose="02020503060305020303" pitchFamily="18" charset="0"/>
              </a:rPr>
              <a:t>. </a:t>
            </a:r>
          </a:p>
        </p:txBody>
      </p:sp>
      <p:sp>
        <p:nvSpPr>
          <p:cNvPr id="16" name="Subtítulo 24">
            <a:extLst>
              <a:ext uri="{FF2B5EF4-FFF2-40B4-BE49-F238E27FC236}">
                <a16:creationId xmlns:a16="http://schemas.microsoft.com/office/drawing/2014/main" id="{7CD8346C-7DD7-48EA-9856-2797CB758EB5}"/>
              </a:ext>
            </a:extLst>
          </p:cNvPr>
          <p:cNvSpPr txBox="1">
            <a:spLocks/>
          </p:cNvSpPr>
          <p:nvPr/>
        </p:nvSpPr>
        <p:spPr>
          <a:xfrm>
            <a:off x="0" y="5322830"/>
            <a:ext cx="9126383" cy="49244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600" b="1" dirty="0">
                <a:latin typeface="Cambria" panose="02040503050406030204" pitchFamily="18" charset="0"/>
                <a:ea typeface="Cambria" panose="02040503050406030204" pitchFamily="18" charset="0"/>
              </a:rPr>
              <a:t>Junio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2022</a:t>
            </a:r>
            <a:endParaRPr lang="es-EC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ESPE-SISTEMAS - YouTube">
            <a:extLst>
              <a:ext uri="{FF2B5EF4-FFF2-40B4-BE49-F238E27FC236}">
                <a16:creationId xmlns:a16="http://schemas.microsoft.com/office/drawing/2014/main" id="{131F12A6-1678-BA2A-5E40-6BA988F2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80" y="22196"/>
            <a:ext cx="665480" cy="66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3.2. </a:t>
            </a:r>
            <a:r>
              <a:rPr lang="es-E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Herramientas comparadas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Ardora | Aula Tecnológica">
            <a:extLst>
              <a:ext uri="{FF2B5EF4-FFF2-40B4-BE49-F238E27FC236}">
                <a16:creationId xmlns:a16="http://schemas.microsoft.com/office/drawing/2014/main" id="{2FD2500A-16A2-2FE3-0FF8-144631CC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7" y="1503680"/>
            <a:ext cx="3624853" cy="31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0. Reload editor | Herramientas de Autor">
            <a:extLst>
              <a:ext uri="{FF2B5EF4-FFF2-40B4-BE49-F238E27FC236}">
                <a16:creationId xmlns:a16="http://schemas.microsoft.com/office/drawing/2014/main" id="{DAD76DE9-DFE4-B073-A6A8-93212B26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07" y="1662948"/>
            <a:ext cx="4741393" cy="12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tículo: El nuevo exelearning 2.1.1 ya está aquí | Cedec">
            <a:extLst>
              <a:ext uri="{FF2B5EF4-FFF2-40B4-BE49-F238E27FC236}">
                <a16:creationId xmlns:a16="http://schemas.microsoft.com/office/drawing/2014/main" id="{988F5914-3F89-7A17-414F-4D9ECD2B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40" y="3277963"/>
            <a:ext cx="4738973" cy="19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4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3.3. </a:t>
            </a:r>
            <a:r>
              <a:rPr lang="es-E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Resultado de análisis de herramientas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DE250B-C5EB-166A-DE86-89A5381D6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6175"/>
              </p:ext>
            </p:extLst>
          </p:nvPr>
        </p:nvGraphicFramePr>
        <p:xfrm>
          <a:off x="896979" y="1369969"/>
          <a:ext cx="7312658" cy="440083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664670">
                  <a:extLst>
                    <a:ext uri="{9D8B030D-6E8A-4147-A177-3AD203B41FA5}">
                      <a16:colId xmlns:a16="http://schemas.microsoft.com/office/drawing/2014/main" val="2510867763"/>
                    </a:ext>
                  </a:extLst>
                </a:gridCol>
                <a:gridCol w="1411997">
                  <a:extLst>
                    <a:ext uri="{9D8B030D-6E8A-4147-A177-3AD203B41FA5}">
                      <a16:colId xmlns:a16="http://schemas.microsoft.com/office/drawing/2014/main" val="3486199108"/>
                    </a:ext>
                  </a:extLst>
                </a:gridCol>
                <a:gridCol w="1411997">
                  <a:extLst>
                    <a:ext uri="{9D8B030D-6E8A-4147-A177-3AD203B41FA5}">
                      <a16:colId xmlns:a16="http://schemas.microsoft.com/office/drawing/2014/main" val="2162296444"/>
                    </a:ext>
                  </a:extLst>
                </a:gridCol>
                <a:gridCol w="1411997">
                  <a:extLst>
                    <a:ext uri="{9D8B030D-6E8A-4147-A177-3AD203B41FA5}">
                      <a16:colId xmlns:a16="http://schemas.microsoft.com/office/drawing/2014/main" val="1675296102"/>
                    </a:ext>
                  </a:extLst>
                </a:gridCol>
                <a:gridCol w="1411997">
                  <a:extLst>
                    <a:ext uri="{9D8B030D-6E8A-4147-A177-3AD203B41FA5}">
                      <a16:colId xmlns:a16="http://schemas.microsoft.com/office/drawing/2014/main" val="3910588900"/>
                    </a:ext>
                  </a:extLst>
                </a:gridCol>
              </a:tblGrid>
              <a:tr h="3567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Características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Ardora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Exelearning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 err="1">
                          <a:effectLst/>
                        </a:rPr>
                        <a:t>Reload</a:t>
                      </a:r>
                      <a:r>
                        <a:rPr lang="es-EC" sz="1000" dirty="0">
                          <a:effectLst/>
                        </a:rPr>
                        <a:t> Editor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259941"/>
                  </a:ext>
                </a:extLst>
              </a:tr>
              <a:tr h="7732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Adecuación Funcional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16,19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18,10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12,62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20,00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108396"/>
                  </a:ext>
                </a:extLst>
              </a:tr>
              <a:tr h="7732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Eficiencia de Desempeño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9,50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605885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Compatibilidad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7,50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007615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Usabilidad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13,67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18,33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13,67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20,00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949862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Fiabilidad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3,00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3,00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3,00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726727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Seguridad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3,50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3,50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3,50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028629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Mantenibilidad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6,00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2,00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701245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Portabilidad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7,15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8,75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6,25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28956"/>
                  </a:ext>
                </a:extLst>
              </a:tr>
              <a:tr h="3567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72,01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91,68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55,54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100,00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02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3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 </a:t>
            </a:r>
            <a:r>
              <a:rPr lang="es-E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Metodología OOHDM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AF8DB8-A21C-2C96-E7F3-9A19141CD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9018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02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3.4.1. Obtención de Requerimientos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2C84265-833A-1B65-C30D-BCAAA2F2F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486515"/>
              </p:ext>
            </p:extLst>
          </p:nvPr>
        </p:nvGraphicFramePr>
        <p:xfrm>
          <a:off x="955249" y="1594963"/>
          <a:ext cx="72335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60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3.4.1. Casos de uso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7FCAAB-4F70-9141-AF8B-0A55911D3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9055"/>
            <a:ext cx="4095271" cy="41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A2D05B-98E9-1E54-1596-827E4393C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4" y="1209055"/>
            <a:ext cx="3314987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3.4.1. Casos de uso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99284233-779A-3CDF-4D62-58D093152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5854" r="7668" b="-5854"/>
          <a:stretch/>
        </p:blipFill>
        <p:spPr bwMode="auto">
          <a:xfrm>
            <a:off x="5635380" y="2512245"/>
            <a:ext cx="324282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D81988-67E8-DB02-8EE5-56C29AF1D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4934" r="8873" b="9719"/>
          <a:stretch/>
        </p:blipFill>
        <p:spPr bwMode="auto">
          <a:xfrm>
            <a:off x="0" y="1602557"/>
            <a:ext cx="5695429" cy="3553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092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3.4.2. Diseño Conceptual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D8532B-4C65-70E7-2A1F-0607C5E8E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-15"/>
          <a:stretch/>
        </p:blipFill>
        <p:spPr bwMode="auto">
          <a:xfrm>
            <a:off x="24277" y="999331"/>
            <a:ext cx="9119723" cy="4920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01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3.4.3. Diseño Navegacional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25FDB5-1FA9-71F6-60BC-9145EAE2F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8" r="-324" b="12067"/>
          <a:stretch/>
        </p:blipFill>
        <p:spPr bwMode="auto">
          <a:xfrm>
            <a:off x="735527" y="1025605"/>
            <a:ext cx="7077514" cy="4826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6F6F65-E608-678C-627B-D9E79D25E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90441" r="19257" b="2439"/>
          <a:stretch/>
        </p:blipFill>
        <p:spPr bwMode="auto">
          <a:xfrm>
            <a:off x="1700727" y="5812075"/>
            <a:ext cx="4763152" cy="39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7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3.3.4. Diseño De Interfaz Abstracta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C69B07-BCFB-898D-3D4A-EA2825EC0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6034" r="5938" b="6680"/>
          <a:stretch/>
        </p:blipFill>
        <p:spPr bwMode="auto">
          <a:xfrm>
            <a:off x="300743" y="1447755"/>
            <a:ext cx="3539986" cy="3408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9CBB9DD-18DB-6001-5504-F320A4FC0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5820" r="5753" b="5820"/>
          <a:stretch/>
        </p:blipFill>
        <p:spPr bwMode="auto">
          <a:xfrm>
            <a:off x="4015818" y="1369969"/>
            <a:ext cx="4706872" cy="348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3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3.3.4. Diseño De Interfaz Abstracta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01C03E4-DADE-8C49-CE13-BC870055D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6314"/>
          <a:stretch/>
        </p:blipFill>
        <p:spPr bwMode="auto">
          <a:xfrm>
            <a:off x="4615996" y="1571035"/>
            <a:ext cx="4311189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11C0BA8-215A-E515-BF0D-F586B693C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2665" r="6829"/>
          <a:stretch/>
        </p:blipFill>
        <p:spPr bwMode="auto">
          <a:xfrm>
            <a:off x="216815" y="1667464"/>
            <a:ext cx="4226351" cy="35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4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CAF5B7C3-61DB-4D99-8B23-75F3A78CC82E}"/>
              </a:ext>
            </a:extLst>
          </p:cNvPr>
          <p:cNvGrpSpPr/>
          <p:nvPr/>
        </p:nvGrpSpPr>
        <p:grpSpPr>
          <a:xfrm>
            <a:off x="2795806" y="4926850"/>
            <a:ext cx="5216510" cy="670567"/>
            <a:chOff x="1558178" y="3054806"/>
            <a:chExt cx="5216510" cy="670567"/>
          </a:xfrm>
          <a:noFill/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7514B322-1607-40EF-8CA2-08E18DFA4370}"/>
                </a:ext>
              </a:extLst>
            </p:cNvPr>
            <p:cNvSpPr/>
            <p:nvPr/>
          </p:nvSpPr>
          <p:spPr>
            <a:xfrm>
              <a:off x="1558178" y="3054806"/>
              <a:ext cx="5216510" cy="6705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7AFC6E61-82AB-44D8-8004-CBDD610F4C9B}"/>
                </a:ext>
              </a:extLst>
            </p:cNvPr>
            <p:cNvSpPr txBox="1"/>
            <p:nvPr/>
          </p:nvSpPr>
          <p:spPr>
            <a:xfrm>
              <a:off x="1577818" y="3074446"/>
              <a:ext cx="4351817" cy="631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6. RECOMENDACIONES</a:t>
              </a:r>
              <a:endParaRPr lang="es-EC" sz="16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192A8A18-3389-40AE-82BC-34B75314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5" y="-17851"/>
            <a:ext cx="2435240" cy="765956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6A9153-D3B8-41E8-B474-ABB01CC82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848950"/>
              </p:ext>
            </p:extLst>
          </p:nvPr>
        </p:nvGraphicFramePr>
        <p:xfrm>
          <a:off x="845991" y="1084977"/>
          <a:ext cx="6774689" cy="372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167263" y="4653496"/>
            <a:ext cx="435868" cy="435868"/>
            <a:chOff x="5949275" y="2777266"/>
            <a:chExt cx="435868" cy="435868"/>
          </a:xfrm>
        </p:grpSpPr>
        <p:sp>
          <p:nvSpPr>
            <p:cNvPr id="11" name="Flecha abajo 10"/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66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echa abajo 4"/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kern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6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3.3.4. Diseño De Interfaz Abstracta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535A65-6985-AFE3-CB34-F99F1DDD1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6842" r="5729" b="7368"/>
          <a:stretch/>
        </p:blipFill>
        <p:spPr bwMode="auto">
          <a:xfrm>
            <a:off x="237052" y="1858237"/>
            <a:ext cx="4355146" cy="314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8A79D4-27B3-33DB-2B38-532F156B4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5789" r="6250" b="7019"/>
          <a:stretch/>
        </p:blipFill>
        <p:spPr bwMode="auto">
          <a:xfrm>
            <a:off x="4592198" y="1763296"/>
            <a:ext cx="4355145" cy="3226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04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3.4.5. Implementación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DB9830-6841-7C1C-F769-A74720B6A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7"/>
          <a:stretch/>
        </p:blipFill>
        <p:spPr>
          <a:xfrm>
            <a:off x="0" y="1106885"/>
            <a:ext cx="9144000" cy="48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4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3.4.5. Implementación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54E389-08D7-1E8E-AFB6-59928603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9" y="1369968"/>
            <a:ext cx="9117011" cy="41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1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3.4.5. Implementación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1BB7DC-B0A4-E8D4-1715-CAC8384F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958"/>
            <a:ext cx="9144000" cy="38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8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3.4.5. Implementación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68B1B8-7337-30C8-A266-42B4E400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3.4.5. Implementación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A30F0B-9863-A75B-4C1E-5088FE37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861"/>
            <a:ext cx="9144000" cy="40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3.4.5. Implementación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DC9041-9BE8-61BF-DC45-7792BD43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332"/>
            <a:ext cx="9144000" cy="38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08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CAF5B7C3-61DB-4D99-8B23-75F3A78CC82E}"/>
              </a:ext>
            </a:extLst>
          </p:cNvPr>
          <p:cNvGrpSpPr/>
          <p:nvPr/>
        </p:nvGrpSpPr>
        <p:grpSpPr>
          <a:xfrm>
            <a:off x="2795806" y="4926850"/>
            <a:ext cx="5216510" cy="670567"/>
            <a:chOff x="1558178" y="3054806"/>
            <a:chExt cx="5216510" cy="670567"/>
          </a:xfrm>
          <a:noFill/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7514B322-1607-40EF-8CA2-08E18DFA4370}"/>
                </a:ext>
              </a:extLst>
            </p:cNvPr>
            <p:cNvSpPr/>
            <p:nvPr/>
          </p:nvSpPr>
          <p:spPr>
            <a:xfrm>
              <a:off x="1558178" y="3054806"/>
              <a:ext cx="5216510" cy="6705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7AFC6E61-82AB-44D8-8004-CBDD610F4C9B}"/>
                </a:ext>
              </a:extLst>
            </p:cNvPr>
            <p:cNvSpPr txBox="1"/>
            <p:nvPr/>
          </p:nvSpPr>
          <p:spPr>
            <a:xfrm>
              <a:off x="1577818" y="3074446"/>
              <a:ext cx="4351817" cy="631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6. RECOMENDACIONES</a:t>
              </a:r>
              <a:endParaRPr lang="es-EC" sz="16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192A8A18-3389-40AE-82BC-34B75314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5" y="-17851"/>
            <a:ext cx="2435240" cy="765956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6A9153-D3B8-41E8-B474-ABB01CC82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080241"/>
              </p:ext>
            </p:extLst>
          </p:nvPr>
        </p:nvGraphicFramePr>
        <p:xfrm>
          <a:off x="845991" y="1084977"/>
          <a:ext cx="6774689" cy="372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167263" y="4653496"/>
            <a:ext cx="435868" cy="435868"/>
            <a:chOff x="5949275" y="2777266"/>
            <a:chExt cx="435868" cy="435868"/>
          </a:xfrm>
        </p:grpSpPr>
        <p:sp>
          <p:nvSpPr>
            <p:cNvPr id="11" name="Flecha abajo 10"/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66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echa abajo 4"/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kern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709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3172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4.1. </a:t>
            </a:r>
            <a:r>
              <a:rPr lang="es-E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W3C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RESULTADOS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DB636A-138C-7387-77C3-24A14454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" t="10082" r="4293" b="8217"/>
          <a:stretch/>
        </p:blipFill>
        <p:spPr>
          <a:xfrm>
            <a:off x="0" y="1134594"/>
            <a:ext cx="9144000" cy="45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66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3172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4.2. ADVERTENCIAS/</a:t>
            </a:r>
            <a:r>
              <a:rPr lang="es-E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ERRORES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RESULTADOS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675A75-B7F7-B4DC-4229-1F80A27DD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5" r="52861" b="22533"/>
          <a:stretch/>
        </p:blipFill>
        <p:spPr bwMode="auto">
          <a:xfrm>
            <a:off x="791646" y="1511807"/>
            <a:ext cx="4402146" cy="1261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076A1A04-2DE7-F0F4-3CF2-2031D5459CC8}"/>
              </a:ext>
            </a:extLst>
          </p:cNvPr>
          <p:cNvSpPr/>
          <p:nvPr/>
        </p:nvSpPr>
        <p:spPr>
          <a:xfrm rot="1967428">
            <a:off x="3123846" y="3204739"/>
            <a:ext cx="1993914" cy="1258660"/>
          </a:xfrm>
          <a:prstGeom prst="rightArrow">
            <a:avLst/>
          </a:prstGeom>
          <a:solidFill>
            <a:srgbClr val="FFD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683DD6-5BE4-B797-5E74-1B27B5FDD9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3" r="38385" b="52551"/>
          <a:stretch/>
        </p:blipFill>
        <p:spPr bwMode="auto">
          <a:xfrm>
            <a:off x="3464559" y="4902078"/>
            <a:ext cx="5549901" cy="903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215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>
            <a:extLst>
              <a:ext uri="{FF2B5EF4-FFF2-40B4-BE49-F238E27FC236}">
                <a16:creationId xmlns:a16="http://schemas.microsoft.com/office/drawing/2014/main" id="{924EC18C-42F5-480A-B477-FB9E80FF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27" y="67523"/>
            <a:ext cx="2435240" cy="76595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PROBLEMA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FC7BF540-A70D-499A-97E7-05CB738D2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730046"/>
              </p:ext>
            </p:extLst>
          </p:nvPr>
        </p:nvGraphicFramePr>
        <p:xfrm>
          <a:off x="-804490" y="600972"/>
          <a:ext cx="5539380" cy="541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Saturación de ContenidosEl Internet de las Cosas">
            <a:extLst>
              <a:ext uri="{FF2B5EF4-FFF2-40B4-BE49-F238E27FC236}">
                <a16:creationId xmlns:a16="http://schemas.microsoft.com/office/drawing/2014/main" id="{7EA25025-2D3D-91A3-F06E-477919829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44" y="2798218"/>
            <a:ext cx="2223859" cy="161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l papel del contenido multimedia en la sociedad - Negocios y Tecnología">
            <a:extLst>
              <a:ext uri="{FF2B5EF4-FFF2-40B4-BE49-F238E27FC236}">
                <a16:creationId xmlns:a16="http://schemas.microsoft.com/office/drawing/2014/main" id="{BA5EDD25-3AA3-B188-B110-3C383706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63" y="847017"/>
            <a:ext cx="3293962" cy="19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Obstaculos para estudiar: Falta de medios o recursos : Uno de los problemas  para estudiar">
            <a:extLst>
              <a:ext uri="{FF2B5EF4-FFF2-40B4-BE49-F238E27FC236}">
                <a16:creationId xmlns:a16="http://schemas.microsoft.com/office/drawing/2014/main" id="{80C63F07-E55B-359F-FAC5-A9780757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77" y="3942433"/>
            <a:ext cx="2758067" cy="20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32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CAF5B7C3-61DB-4D99-8B23-75F3A78CC82E}"/>
              </a:ext>
            </a:extLst>
          </p:cNvPr>
          <p:cNvGrpSpPr/>
          <p:nvPr/>
        </p:nvGrpSpPr>
        <p:grpSpPr>
          <a:xfrm>
            <a:off x="2795806" y="4926850"/>
            <a:ext cx="5216510" cy="670567"/>
            <a:chOff x="1558178" y="3054806"/>
            <a:chExt cx="5216510" cy="670567"/>
          </a:xfrm>
          <a:noFill/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7514B322-1607-40EF-8CA2-08E18DFA4370}"/>
                </a:ext>
              </a:extLst>
            </p:cNvPr>
            <p:cNvSpPr/>
            <p:nvPr/>
          </p:nvSpPr>
          <p:spPr>
            <a:xfrm>
              <a:off x="1558178" y="3054806"/>
              <a:ext cx="5216510" cy="6705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7AFC6E61-82AB-44D8-8004-CBDD610F4C9B}"/>
                </a:ext>
              </a:extLst>
            </p:cNvPr>
            <p:cNvSpPr txBox="1"/>
            <p:nvPr/>
          </p:nvSpPr>
          <p:spPr>
            <a:xfrm>
              <a:off x="1577818" y="3074446"/>
              <a:ext cx="4351817" cy="631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6. </a:t>
              </a:r>
              <a:r>
                <a:rPr lang="es-ES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RECOMENDACIONES</a:t>
              </a:r>
              <a:endParaRPr lang="es-EC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192A8A18-3389-40AE-82BC-34B75314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5" y="-17851"/>
            <a:ext cx="2435240" cy="765956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6A9153-D3B8-41E8-B474-ABB01CC82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243005"/>
              </p:ext>
            </p:extLst>
          </p:nvPr>
        </p:nvGraphicFramePr>
        <p:xfrm>
          <a:off x="845991" y="1084977"/>
          <a:ext cx="6774689" cy="372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167263" y="4653496"/>
            <a:ext cx="435868" cy="435868"/>
            <a:chOff x="5949275" y="2777266"/>
            <a:chExt cx="435868" cy="435868"/>
          </a:xfrm>
        </p:grpSpPr>
        <p:sp>
          <p:nvSpPr>
            <p:cNvPr id="11" name="Flecha abajo 10"/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66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echa abajo 4"/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kern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94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CONCLUSIONES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87C759-C87A-DC1B-2A3D-EE15030EB91A}"/>
              </a:ext>
            </a:extLst>
          </p:cNvPr>
          <p:cNvSpPr txBox="1"/>
          <p:nvPr/>
        </p:nvSpPr>
        <p:spPr>
          <a:xfrm>
            <a:off x="390087" y="1211850"/>
            <a:ext cx="8229118" cy="3955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revisión preliminar de literatura permitió</a:t>
            </a:r>
            <a:r>
              <a:rPr lang="es-EC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establecer el fundamento teórico del tema que se propone, además de identificar los mejores artículos en los que se basó la investigación.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realizó debidamente las pruebas a tres herramientas basándose en las ocho características de la ISO 25010 en las que se pudo constatar bajo un esquema de calificación la calidad de software.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Exelearning es la mejor herramienta entre Ardora y </a:t>
            </a:r>
            <a:r>
              <a:rPr lang="es-EC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Reload</a:t>
            </a: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Editor para la creación de objetos de aprendizaje.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81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CONCLUSIONES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87C759-C87A-DC1B-2A3D-EE15030EB91A}"/>
              </a:ext>
            </a:extLst>
          </p:cNvPr>
          <p:cNvSpPr txBox="1"/>
          <p:nvPr/>
        </p:nvSpPr>
        <p:spPr>
          <a:xfrm>
            <a:off x="532918" y="1269724"/>
            <a:ext cx="7777705" cy="3462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metodología OOHDM al contener buenas prácticas a través de sus cinco fases en el desarrollo del aplicativo nos permitió asegurar la eficiencia y la usabilidad de los objetos de aprendizaje.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resultados demostraron que a pesar de que existieron seis advertencias y un error el código fuente es eficiente, lo que evidenció que los objetos de aprendizaje diseñados y creados son de fácil accesibilidad y usabilidad para el usuario.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38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CAF5B7C3-61DB-4D99-8B23-75F3A78CC82E}"/>
              </a:ext>
            </a:extLst>
          </p:cNvPr>
          <p:cNvGrpSpPr/>
          <p:nvPr/>
        </p:nvGrpSpPr>
        <p:grpSpPr>
          <a:xfrm>
            <a:off x="2795806" y="4926850"/>
            <a:ext cx="5216510" cy="670567"/>
            <a:chOff x="1558178" y="3054806"/>
            <a:chExt cx="5216510" cy="670567"/>
          </a:xfrm>
          <a:solidFill>
            <a:srgbClr val="008000"/>
          </a:solidFill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7514B322-1607-40EF-8CA2-08E18DFA4370}"/>
                </a:ext>
              </a:extLst>
            </p:cNvPr>
            <p:cNvSpPr/>
            <p:nvPr/>
          </p:nvSpPr>
          <p:spPr>
            <a:xfrm>
              <a:off x="1558178" y="3054806"/>
              <a:ext cx="5216510" cy="6705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7AFC6E61-82AB-44D8-8004-CBDD610F4C9B}"/>
                </a:ext>
              </a:extLst>
            </p:cNvPr>
            <p:cNvSpPr txBox="1"/>
            <p:nvPr/>
          </p:nvSpPr>
          <p:spPr>
            <a:xfrm>
              <a:off x="1577818" y="3074446"/>
              <a:ext cx="4351817" cy="631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6. </a:t>
              </a:r>
              <a:r>
                <a:rPr lang="es-ES" sz="16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RECOMENDACIONES</a:t>
              </a:r>
              <a:endParaRPr lang="es-EC" sz="1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192A8A18-3389-40AE-82BC-34B75314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5" y="-17851"/>
            <a:ext cx="2435240" cy="765956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6A9153-D3B8-41E8-B474-ABB01CC82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672976"/>
              </p:ext>
            </p:extLst>
          </p:nvPr>
        </p:nvGraphicFramePr>
        <p:xfrm>
          <a:off x="845991" y="1084977"/>
          <a:ext cx="6774689" cy="372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167263" y="4653496"/>
            <a:ext cx="435868" cy="435868"/>
            <a:chOff x="5949275" y="2777266"/>
            <a:chExt cx="435868" cy="435868"/>
          </a:xfrm>
        </p:grpSpPr>
        <p:sp>
          <p:nvSpPr>
            <p:cNvPr id="11" name="Flecha abajo 10"/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66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echa abajo 4"/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kern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073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6. RECOMENDACIONES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87C759-C87A-DC1B-2A3D-EE15030EB91A}"/>
              </a:ext>
            </a:extLst>
          </p:cNvPr>
          <p:cNvSpPr txBox="1"/>
          <p:nvPr/>
        </p:nvSpPr>
        <p:spPr>
          <a:xfrm>
            <a:off x="532918" y="1269724"/>
            <a:ext cx="7777705" cy="3955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recomienda realizar capacitaciones sobre la creación de objetos de aprendizaje a los docentes en la herramienta exelearning con el fin de que puedan crear contenido de calidad para impartir sus clases.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recomienda implementar objetos de aprendizaje para los cursos de las carreras en línea para que los docentes tengan apoyo de contenido multimedia y que puedan reutilizar y actualizar el contenido si fuese necesario.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Se recomienda utilizar la plataforma W3C para medir la accesibilidad y usabilidad de las páginas web.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68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Gracias Por Su Atencion GIFs | Gfycat">
            <a:extLst>
              <a:ext uri="{FF2B5EF4-FFF2-40B4-BE49-F238E27FC236}">
                <a16:creationId xmlns:a16="http://schemas.microsoft.com/office/drawing/2014/main" id="{32C9F7CB-4DE9-F9A2-44C6-AEEC3668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7" y="1065229"/>
            <a:ext cx="8603345" cy="48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7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id="{D2C2A91F-6D7E-4C57-9F04-FEF3358DE6F1}"/>
              </a:ext>
            </a:extLst>
          </p:cNvPr>
          <p:cNvSpPr txBox="1">
            <a:spLocks/>
          </p:cNvSpPr>
          <p:nvPr/>
        </p:nvSpPr>
        <p:spPr>
          <a:xfrm>
            <a:off x="204784" y="-122023"/>
            <a:ext cx="2435240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JUSTIFICACIÓN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22C4353F-2EEE-475F-AFDE-3CD0AE2F1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751395"/>
              </p:ext>
            </p:extLst>
          </p:nvPr>
        </p:nvGraphicFramePr>
        <p:xfrm>
          <a:off x="494151" y="532435"/>
          <a:ext cx="7897494" cy="538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3E20BF07-40F9-2A2F-1311-AC6C45B1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96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CAF5B7C3-61DB-4D99-8B23-75F3A78CC82E}"/>
              </a:ext>
            </a:extLst>
          </p:cNvPr>
          <p:cNvGrpSpPr/>
          <p:nvPr/>
        </p:nvGrpSpPr>
        <p:grpSpPr>
          <a:xfrm>
            <a:off x="2795806" y="4926850"/>
            <a:ext cx="5216510" cy="670567"/>
            <a:chOff x="1558178" y="3054806"/>
            <a:chExt cx="5216510" cy="670567"/>
          </a:xfrm>
          <a:noFill/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7514B322-1607-40EF-8CA2-08E18DFA4370}"/>
                </a:ext>
              </a:extLst>
            </p:cNvPr>
            <p:cNvSpPr/>
            <p:nvPr/>
          </p:nvSpPr>
          <p:spPr>
            <a:xfrm>
              <a:off x="1558178" y="3054806"/>
              <a:ext cx="5216510" cy="6705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7AFC6E61-82AB-44D8-8004-CBDD610F4C9B}"/>
                </a:ext>
              </a:extLst>
            </p:cNvPr>
            <p:cNvSpPr txBox="1"/>
            <p:nvPr/>
          </p:nvSpPr>
          <p:spPr>
            <a:xfrm>
              <a:off x="1577818" y="3074446"/>
              <a:ext cx="4351817" cy="631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6. CONCLUSIONES</a:t>
              </a:r>
              <a:endParaRPr lang="es-EC" sz="16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192A8A18-3389-40AE-82BC-34B75314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5" y="-17851"/>
            <a:ext cx="2435240" cy="765956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6A9153-D3B8-41E8-B474-ABB01CC82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728199"/>
              </p:ext>
            </p:extLst>
          </p:nvPr>
        </p:nvGraphicFramePr>
        <p:xfrm>
          <a:off x="845991" y="1084977"/>
          <a:ext cx="6774689" cy="372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167263" y="4653496"/>
            <a:ext cx="435868" cy="435868"/>
            <a:chOff x="5949275" y="2777266"/>
            <a:chExt cx="435868" cy="435868"/>
          </a:xfrm>
        </p:grpSpPr>
        <p:sp>
          <p:nvSpPr>
            <p:cNvPr id="11" name="Flecha abajo 10"/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66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echa abajo 4"/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kern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42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9C4C2489-9C3D-4ADC-9861-FEB5857F12DF}"/>
              </a:ext>
            </a:extLst>
          </p:cNvPr>
          <p:cNvSpPr/>
          <p:nvPr/>
        </p:nvSpPr>
        <p:spPr>
          <a:xfrm>
            <a:off x="466356" y="137828"/>
            <a:ext cx="2751809" cy="547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Objetivo General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768D62-53D5-4062-96C8-DF8B303FBA2A}"/>
              </a:ext>
            </a:extLst>
          </p:cNvPr>
          <p:cNvSpPr/>
          <p:nvPr/>
        </p:nvSpPr>
        <p:spPr>
          <a:xfrm>
            <a:off x="979254" y="1585732"/>
            <a:ext cx="7342943" cy="29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Realizar un análisis comparativo de herramientas open source que faciliten el diseño y creación de objetos de aprendizaje relacionados con seguridad informática utilizando la metodología OOHDM para el Departamento de Ciencias de la Computación de la Universidad de las Fuerzas Armadas ESPE</a:t>
            </a:r>
            <a:r>
              <a:rPr lang="es-E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s-EC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6E4BD33D-DF2B-45F8-920A-254F8C57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81A44E-4351-7895-BC9E-A9B13AA7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8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C33DADF-5372-41CC-9618-1F65397460CB}"/>
              </a:ext>
            </a:extLst>
          </p:cNvPr>
          <p:cNvSpPr/>
          <p:nvPr/>
        </p:nvSpPr>
        <p:spPr>
          <a:xfrm>
            <a:off x="412094" y="-21516"/>
            <a:ext cx="3916838" cy="547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Objetivos Específicos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8CE4884-A1B9-431F-929D-7C41CE046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66053"/>
              </p:ext>
            </p:extLst>
          </p:nvPr>
        </p:nvGraphicFramePr>
        <p:xfrm>
          <a:off x="173620" y="763929"/>
          <a:ext cx="8831484" cy="510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5">
            <a:extLst>
              <a:ext uri="{FF2B5EF4-FFF2-40B4-BE49-F238E27FC236}">
                <a16:creationId xmlns:a16="http://schemas.microsoft.com/office/drawing/2014/main" id="{6E4BD33D-DF2B-45F8-920A-254F8C57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81A44E-4351-7895-BC9E-A9B13AA7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6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CAF5B7C3-61DB-4D99-8B23-75F3A78CC82E}"/>
              </a:ext>
            </a:extLst>
          </p:cNvPr>
          <p:cNvGrpSpPr/>
          <p:nvPr/>
        </p:nvGrpSpPr>
        <p:grpSpPr>
          <a:xfrm>
            <a:off x="2795806" y="4926850"/>
            <a:ext cx="5216510" cy="670567"/>
            <a:chOff x="1558178" y="3054806"/>
            <a:chExt cx="5216510" cy="670567"/>
          </a:xfrm>
          <a:noFill/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7514B322-1607-40EF-8CA2-08E18DFA4370}"/>
                </a:ext>
              </a:extLst>
            </p:cNvPr>
            <p:cNvSpPr/>
            <p:nvPr/>
          </p:nvSpPr>
          <p:spPr>
            <a:xfrm>
              <a:off x="1558178" y="3054806"/>
              <a:ext cx="5216510" cy="6705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7AFC6E61-82AB-44D8-8004-CBDD610F4C9B}"/>
                </a:ext>
              </a:extLst>
            </p:cNvPr>
            <p:cNvSpPr txBox="1"/>
            <p:nvPr/>
          </p:nvSpPr>
          <p:spPr>
            <a:xfrm>
              <a:off x="1577818" y="3074446"/>
              <a:ext cx="4351817" cy="631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6. RECOMENDACIONES</a:t>
              </a:r>
              <a:endParaRPr lang="es-EC" sz="16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192A8A18-3389-40AE-82BC-34B75314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5" y="-17851"/>
            <a:ext cx="2435240" cy="765956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6A9153-D3B8-41E8-B474-ABB01CC82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913762"/>
              </p:ext>
            </p:extLst>
          </p:nvPr>
        </p:nvGraphicFramePr>
        <p:xfrm>
          <a:off x="845991" y="1084977"/>
          <a:ext cx="6774689" cy="372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167263" y="4653496"/>
            <a:ext cx="435868" cy="435868"/>
            <a:chOff x="5949275" y="2777266"/>
            <a:chExt cx="435868" cy="435868"/>
          </a:xfrm>
        </p:grpSpPr>
        <p:sp>
          <p:nvSpPr>
            <p:cNvPr id="11" name="Flecha abajo 10"/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66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echa abajo 4"/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kern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96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55137" y="604013"/>
            <a:ext cx="8223063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 </a:t>
            </a:r>
            <a:r>
              <a:rPr lang="es-E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Análisis de herramientas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7630D39C-C69E-4145-90DF-6F317C1805EE}"/>
              </a:ext>
            </a:extLst>
          </p:cNvPr>
          <p:cNvSpPr txBox="1">
            <a:spLocks/>
          </p:cNvSpPr>
          <p:nvPr/>
        </p:nvSpPr>
        <p:spPr>
          <a:xfrm>
            <a:off x="390087" y="-91071"/>
            <a:ext cx="5260992" cy="7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DESARROLLO</a:t>
            </a:r>
            <a:endParaRPr lang="es-EC" sz="28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6D11908-0D6E-EC4D-D7D9-BC582C99E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936965"/>
              </p:ext>
            </p:extLst>
          </p:nvPr>
        </p:nvGraphicFramePr>
        <p:xfrm>
          <a:off x="-697157" y="1244600"/>
          <a:ext cx="7435480" cy="483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0692302-7CDC-64A6-B25E-11507F183CC0}"/>
              </a:ext>
            </a:extLst>
          </p:cNvPr>
          <p:cNvSpPr/>
          <p:nvPr/>
        </p:nvSpPr>
        <p:spPr>
          <a:xfrm>
            <a:off x="5243515" y="782935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ISO 25010</a:t>
            </a:r>
          </a:p>
        </p:txBody>
      </p:sp>
    </p:spTree>
    <p:extLst>
      <p:ext uri="{BB962C8B-B14F-4D97-AF65-F5344CB8AC3E}">
        <p14:creationId xmlns:p14="http://schemas.microsoft.com/office/powerpoint/2010/main" val="307843501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12320</TotalTime>
  <Words>900</Words>
  <Application>Microsoft Office PowerPoint</Application>
  <PresentationFormat>Presentación en pantalla (4:3)</PresentationFormat>
  <Paragraphs>199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Bell MT</vt:lpstr>
      <vt:lpstr>Calibri</vt:lpstr>
      <vt:lpstr>Cambria</vt:lpstr>
      <vt:lpstr>Symbol</vt:lpstr>
      <vt:lpstr>Diseño predeterminado</vt:lpstr>
      <vt:lpstr>Presentación de PowerPoint</vt:lpstr>
      <vt:lpstr>CONTENIDO</vt:lpstr>
      <vt:lpstr>PROBLEMA</vt:lpstr>
      <vt:lpstr> </vt:lpstr>
      <vt:lpstr>CONTENIDO</vt:lpstr>
      <vt:lpstr> </vt:lpstr>
      <vt:lpstr> 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CONTENIDO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Esteban A. Aguirre R</dc:creator>
  <cp:lastModifiedBy>nicole.chavez</cp:lastModifiedBy>
  <cp:revision>77</cp:revision>
  <dcterms:modified xsi:type="dcterms:W3CDTF">2022-06-09T13:43:22Z</dcterms:modified>
</cp:coreProperties>
</file>