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62" r:id="rId2"/>
    <p:sldMasterId id="2147483675" r:id="rId3"/>
  </p:sldMasterIdLst>
  <p:notesMasterIdLst>
    <p:notesMasterId r:id="rId40"/>
  </p:notesMasterIdLst>
  <p:sldIdLst>
    <p:sldId id="256" r:id="rId4"/>
    <p:sldId id="328" r:id="rId5"/>
    <p:sldId id="373" r:id="rId6"/>
    <p:sldId id="548" r:id="rId7"/>
    <p:sldId id="430" r:id="rId8"/>
    <p:sldId id="330" r:id="rId9"/>
    <p:sldId id="556" r:id="rId10"/>
    <p:sldId id="558" r:id="rId11"/>
    <p:sldId id="571" r:id="rId12"/>
    <p:sldId id="572" r:id="rId13"/>
    <p:sldId id="573" r:id="rId14"/>
    <p:sldId id="574" r:id="rId15"/>
    <p:sldId id="543" r:id="rId16"/>
    <p:sldId id="545" r:id="rId17"/>
    <p:sldId id="575" r:id="rId18"/>
    <p:sldId id="576" r:id="rId19"/>
    <p:sldId id="577" r:id="rId20"/>
    <p:sldId id="578" r:id="rId21"/>
    <p:sldId id="579" r:id="rId22"/>
    <p:sldId id="580" r:id="rId23"/>
    <p:sldId id="581" r:id="rId24"/>
    <p:sldId id="582" r:id="rId25"/>
    <p:sldId id="583" r:id="rId26"/>
    <p:sldId id="536" r:id="rId27"/>
    <p:sldId id="567" r:id="rId28"/>
    <p:sldId id="559" r:id="rId29"/>
    <p:sldId id="568" r:id="rId30"/>
    <p:sldId id="569" r:id="rId31"/>
    <p:sldId id="570" r:id="rId32"/>
    <p:sldId id="584" r:id="rId33"/>
    <p:sldId id="585" r:id="rId34"/>
    <p:sldId id="450" r:id="rId35"/>
    <p:sldId id="586" r:id="rId36"/>
    <p:sldId id="565" r:id="rId37"/>
    <p:sldId id="534" r:id="rId38"/>
    <p:sldId id="587" r:id="rId39"/>
  </p:sldIdLst>
  <p:sldSz cx="9144000" cy="6858000" type="screen4x3"/>
  <p:notesSz cx="7099300"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jyKCce6n5YKhPI1llDm4tgqrDY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443C"/>
    <a:srgbClr val="B33B9F"/>
    <a:srgbClr val="CED629"/>
    <a:srgbClr val="003F75"/>
    <a:srgbClr val="FDB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144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customschemas.google.com/relationships/presentationmetadata" Target="metadata"/></Relationships>
</file>

<file path=ppt/diagrams/_rels/data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B6FA0F-7101-4A99-BBA3-0FEC8E239276}" type="doc">
      <dgm:prSet loTypeId="urn:microsoft.com/office/officeart/2008/layout/LinedList" loCatId="list" qsTypeId="urn:microsoft.com/office/officeart/2005/8/quickstyle/simple2" qsCatId="simple" csTypeId="urn:microsoft.com/office/officeart/2005/8/colors/accent6_1" csCatId="accent6" phldr="1"/>
      <dgm:spPr/>
      <dgm:t>
        <a:bodyPr/>
        <a:lstStyle/>
        <a:p>
          <a:endParaRPr lang="es-EC"/>
        </a:p>
      </dgm:t>
    </dgm:pt>
    <dgm:pt modelId="{05450837-240E-4FFA-95F2-1A8EF6BE5AF3}">
      <dgm:prSet phldrT="[Texto]" custT="1"/>
      <dgm:spPr/>
      <dgm:t>
        <a:bodyPr/>
        <a:lstStyle/>
        <a:p>
          <a:r>
            <a:rPr lang="es-EC" sz="1600">
              <a:latin typeface="Georgia" panose="02040502050405020303" pitchFamily="18" charset="0"/>
            </a:rPr>
            <a:t>1.- INTRODUCCIÓN</a:t>
          </a:r>
        </a:p>
      </dgm:t>
    </dgm:pt>
    <dgm:pt modelId="{11CF7E89-1DC9-4E5F-A926-487080FAE350}" type="parTrans" cxnId="{17FEA757-92AC-4E80-B287-5C9508432AB8}">
      <dgm:prSet/>
      <dgm:spPr/>
      <dgm:t>
        <a:bodyPr/>
        <a:lstStyle/>
        <a:p>
          <a:endParaRPr lang="es-EC" sz="1700">
            <a:latin typeface="Georgia" panose="02040502050405020303" pitchFamily="18" charset="0"/>
          </a:endParaRPr>
        </a:p>
      </dgm:t>
    </dgm:pt>
    <dgm:pt modelId="{578AEC27-F882-4355-B379-D1A32A3C8D05}" type="sibTrans" cxnId="{17FEA757-92AC-4E80-B287-5C9508432AB8}">
      <dgm:prSet/>
      <dgm:spPr/>
      <dgm:t>
        <a:bodyPr/>
        <a:lstStyle/>
        <a:p>
          <a:endParaRPr lang="es-EC" sz="1700">
            <a:latin typeface="Georgia" panose="02040502050405020303" pitchFamily="18" charset="0"/>
          </a:endParaRPr>
        </a:p>
      </dgm:t>
    </dgm:pt>
    <dgm:pt modelId="{A0C15F5A-1787-4090-96E0-9C5DB1B41B85}">
      <dgm:prSet phldrT="[Texto]" custT="1"/>
      <dgm:spPr/>
      <dgm:t>
        <a:bodyPr/>
        <a:lstStyle/>
        <a:p>
          <a:r>
            <a:rPr lang="es-EC" sz="1600">
              <a:latin typeface="Georgia" panose="02040502050405020303" pitchFamily="18" charset="0"/>
            </a:rPr>
            <a:t>2.- OBJETIVOS</a:t>
          </a:r>
        </a:p>
      </dgm:t>
    </dgm:pt>
    <dgm:pt modelId="{AECEC35F-0179-44CF-A4BD-89AAC3C893A7}" type="parTrans" cxnId="{71A0BD74-0BAC-4DB2-9168-1D5184F0AB26}">
      <dgm:prSet/>
      <dgm:spPr/>
      <dgm:t>
        <a:bodyPr/>
        <a:lstStyle/>
        <a:p>
          <a:endParaRPr lang="es-EC"/>
        </a:p>
      </dgm:t>
    </dgm:pt>
    <dgm:pt modelId="{0749ADC6-9D54-4142-A506-19E0144D377F}" type="sibTrans" cxnId="{71A0BD74-0BAC-4DB2-9168-1D5184F0AB26}">
      <dgm:prSet/>
      <dgm:spPr/>
      <dgm:t>
        <a:bodyPr/>
        <a:lstStyle/>
        <a:p>
          <a:endParaRPr lang="es-EC"/>
        </a:p>
      </dgm:t>
    </dgm:pt>
    <dgm:pt modelId="{996F95EB-3F0C-40F5-9498-A0EB19E521ED}">
      <dgm:prSet phldrT="[Texto]" custT="1"/>
      <dgm:spPr/>
      <dgm:t>
        <a:bodyPr/>
        <a:lstStyle/>
        <a:p>
          <a:r>
            <a:rPr lang="es-EC" sz="1600">
              <a:latin typeface="Georgia" panose="02040502050405020303" pitchFamily="18" charset="0"/>
            </a:rPr>
            <a:t>3.- FUNDAMENTO TEÓRICO</a:t>
          </a:r>
        </a:p>
      </dgm:t>
    </dgm:pt>
    <dgm:pt modelId="{3EDAD3A5-5A41-4C1F-A860-74BF5D68254B}" type="parTrans" cxnId="{3AA345DC-C186-45A6-9977-BD86D3EB3140}">
      <dgm:prSet/>
      <dgm:spPr/>
      <dgm:t>
        <a:bodyPr/>
        <a:lstStyle/>
        <a:p>
          <a:endParaRPr lang="es-EC"/>
        </a:p>
      </dgm:t>
    </dgm:pt>
    <dgm:pt modelId="{509DDB32-1444-42BC-9ABF-D090BC31A727}" type="sibTrans" cxnId="{3AA345DC-C186-45A6-9977-BD86D3EB3140}">
      <dgm:prSet/>
      <dgm:spPr/>
      <dgm:t>
        <a:bodyPr/>
        <a:lstStyle/>
        <a:p>
          <a:endParaRPr lang="es-EC"/>
        </a:p>
      </dgm:t>
    </dgm:pt>
    <dgm:pt modelId="{404F95A9-5E8F-42AA-A8E3-9E2480F7E23F}">
      <dgm:prSet phldrT="[Texto]" custT="1"/>
      <dgm:spPr/>
      <dgm:t>
        <a:bodyPr/>
        <a:lstStyle/>
        <a:p>
          <a:r>
            <a:rPr lang="es-EC" sz="1600">
              <a:latin typeface="Georgia" panose="02040502050405020303" pitchFamily="18" charset="0"/>
            </a:rPr>
            <a:t>4.- AN</a:t>
          </a:r>
          <a:r>
            <a:rPr lang="es-ES" sz="1600">
              <a:latin typeface="Georgia" panose="02040502050405020303" pitchFamily="18" charset="0"/>
            </a:rPr>
            <a:t>ÁLISIS, DISEÑO E IMPLEMENTACIÓN</a:t>
          </a:r>
          <a:endParaRPr lang="es-EC" sz="1600">
            <a:latin typeface="Georgia" panose="02040502050405020303" pitchFamily="18" charset="0"/>
          </a:endParaRPr>
        </a:p>
      </dgm:t>
    </dgm:pt>
    <dgm:pt modelId="{70CFB40E-FB38-4E6D-BFA1-A20DAF741021}" type="parTrans" cxnId="{2272A19A-F7E9-4F23-BCD6-580A63A6FB83}">
      <dgm:prSet/>
      <dgm:spPr/>
      <dgm:t>
        <a:bodyPr/>
        <a:lstStyle/>
        <a:p>
          <a:endParaRPr lang="es-EC"/>
        </a:p>
      </dgm:t>
    </dgm:pt>
    <dgm:pt modelId="{90A30415-5BEE-42EE-9B45-627F43AD8CD9}" type="sibTrans" cxnId="{2272A19A-F7E9-4F23-BCD6-580A63A6FB83}">
      <dgm:prSet/>
      <dgm:spPr/>
      <dgm:t>
        <a:bodyPr/>
        <a:lstStyle/>
        <a:p>
          <a:endParaRPr lang="es-EC"/>
        </a:p>
      </dgm:t>
    </dgm:pt>
    <dgm:pt modelId="{3FCD0450-6231-4337-BA9B-402730FFFA39}">
      <dgm:prSet phldrT="[Texto]" custT="1"/>
      <dgm:spPr/>
      <dgm:t>
        <a:bodyPr/>
        <a:lstStyle/>
        <a:p>
          <a:r>
            <a:rPr lang="es-EC" sz="1600">
              <a:latin typeface="Georgia" panose="02040502050405020303" pitchFamily="18" charset="0"/>
            </a:rPr>
            <a:t>5.- ANÁLISIS DE RESULTADOS</a:t>
          </a:r>
        </a:p>
      </dgm:t>
    </dgm:pt>
    <dgm:pt modelId="{513E9024-5CA6-4C68-832F-E6C9461C59D7}" type="parTrans" cxnId="{F7AD0A46-D40A-4DC6-B144-3C88061D73C9}">
      <dgm:prSet/>
      <dgm:spPr/>
      <dgm:t>
        <a:bodyPr/>
        <a:lstStyle/>
        <a:p>
          <a:endParaRPr lang="es-EC"/>
        </a:p>
      </dgm:t>
    </dgm:pt>
    <dgm:pt modelId="{F9894CEC-E023-4A13-838B-E68D293AC355}" type="sibTrans" cxnId="{F7AD0A46-D40A-4DC6-B144-3C88061D73C9}">
      <dgm:prSet/>
      <dgm:spPr/>
      <dgm:t>
        <a:bodyPr/>
        <a:lstStyle/>
        <a:p>
          <a:endParaRPr lang="es-EC"/>
        </a:p>
      </dgm:t>
    </dgm:pt>
    <dgm:pt modelId="{53C8E5B2-9439-4A75-A804-A8644D0C8A0D}">
      <dgm:prSet phldrT="[Texto]" custT="1"/>
      <dgm:spPr/>
      <dgm:t>
        <a:bodyPr/>
        <a:lstStyle/>
        <a:p>
          <a:r>
            <a:rPr lang="es-EC" sz="1600">
              <a:latin typeface="Georgia" panose="02040502050405020303" pitchFamily="18" charset="0"/>
            </a:rPr>
            <a:t>6.- CONCLUSIONES , RECOMENDACIONES Y TRABAJOS FUTUROS </a:t>
          </a:r>
        </a:p>
      </dgm:t>
    </dgm:pt>
    <dgm:pt modelId="{680076AC-4728-4824-8313-4772B26B51DB}" type="parTrans" cxnId="{F47E18AD-5567-4C19-A67A-73289D6B3F5C}">
      <dgm:prSet/>
      <dgm:spPr/>
      <dgm:t>
        <a:bodyPr/>
        <a:lstStyle/>
        <a:p>
          <a:endParaRPr lang="es-EC"/>
        </a:p>
      </dgm:t>
    </dgm:pt>
    <dgm:pt modelId="{ECA5968D-7027-4C93-A1B3-D0265A4461FC}" type="sibTrans" cxnId="{F47E18AD-5567-4C19-A67A-73289D6B3F5C}">
      <dgm:prSet/>
      <dgm:spPr/>
      <dgm:t>
        <a:bodyPr/>
        <a:lstStyle/>
        <a:p>
          <a:endParaRPr lang="es-EC"/>
        </a:p>
      </dgm:t>
    </dgm:pt>
    <dgm:pt modelId="{B3FCA87C-7E4B-4998-9EC2-F460774F782A}" type="pres">
      <dgm:prSet presAssocID="{87B6FA0F-7101-4A99-BBA3-0FEC8E239276}" presName="vert0" presStyleCnt="0">
        <dgm:presLayoutVars>
          <dgm:dir/>
          <dgm:animOne val="branch"/>
          <dgm:animLvl val="lvl"/>
        </dgm:presLayoutVars>
      </dgm:prSet>
      <dgm:spPr/>
    </dgm:pt>
    <dgm:pt modelId="{05F4CBE2-4505-4DEB-9E66-5B46C4C71947}" type="pres">
      <dgm:prSet presAssocID="{05450837-240E-4FFA-95F2-1A8EF6BE5AF3}" presName="thickLine" presStyleLbl="alignNode1" presStyleIdx="0" presStyleCnt="6"/>
      <dgm:spPr/>
    </dgm:pt>
    <dgm:pt modelId="{534B02AC-8898-4155-A674-107647AACA96}" type="pres">
      <dgm:prSet presAssocID="{05450837-240E-4FFA-95F2-1A8EF6BE5AF3}" presName="horz1" presStyleCnt="0"/>
      <dgm:spPr/>
    </dgm:pt>
    <dgm:pt modelId="{6B0FB4EB-21FD-44A7-ADEB-1AEDA1F836FD}" type="pres">
      <dgm:prSet presAssocID="{05450837-240E-4FFA-95F2-1A8EF6BE5AF3}" presName="tx1" presStyleLbl="revTx" presStyleIdx="0" presStyleCnt="6"/>
      <dgm:spPr/>
    </dgm:pt>
    <dgm:pt modelId="{C14CECA2-2EC1-4ECE-884E-431F86CFFA53}" type="pres">
      <dgm:prSet presAssocID="{05450837-240E-4FFA-95F2-1A8EF6BE5AF3}" presName="vert1" presStyleCnt="0"/>
      <dgm:spPr/>
    </dgm:pt>
    <dgm:pt modelId="{ED058CAE-5663-459C-A691-0DEFC032A990}" type="pres">
      <dgm:prSet presAssocID="{A0C15F5A-1787-4090-96E0-9C5DB1B41B85}" presName="thickLine" presStyleLbl="alignNode1" presStyleIdx="1" presStyleCnt="6"/>
      <dgm:spPr/>
    </dgm:pt>
    <dgm:pt modelId="{36630F9E-D2B6-429B-935D-5EA956EB668D}" type="pres">
      <dgm:prSet presAssocID="{A0C15F5A-1787-4090-96E0-9C5DB1B41B85}" presName="horz1" presStyleCnt="0"/>
      <dgm:spPr/>
    </dgm:pt>
    <dgm:pt modelId="{D79A1BF9-1D7A-41DE-BE3F-3FC04DDD9860}" type="pres">
      <dgm:prSet presAssocID="{A0C15F5A-1787-4090-96E0-9C5DB1B41B85}" presName="tx1" presStyleLbl="revTx" presStyleIdx="1" presStyleCnt="6"/>
      <dgm:spPr/>
    </dgm:pt>
    <dgm:pt modelId="{9BC4BA47-D802-4319-9F7F-22A7F82C821C}" type="pres">
      <dgm:prSet presAssocID="{A0C15F5A-1787-4090-96E0-9C5DB1B41B85}" presName="vert1" presStyleCnt="0"/>
      <dgm:spPr/>
    </dgm:pt>
    <dgm:pt modelId="{ED0CCCB3-8228-451E-BC3E-F2D45FD016E2}" type="pres">
      <dgm:prSet presAssocID="{996F95EB-3F0C-40F5-9498-A0EB19E521ED}" presName="thickLine" presStyleLbl="alignNode1" presStyleIdx="2" presStyleCnt="6"/>
      <dgm:spPr/>
    </dgm:pt>
    <dgm:pt modelId="{95E28200-7FBC-4D20-868C-D0D35C0CE908}" type="pres">
      <dgm:prSet presAssocID="{996F95EB-3F0C-40F5-9498-A0EB19E521ED}" presName="horz1" presStyleCnt="0"/>
      <dgm:spPr/>
    </dgm:pt>
    <dgm:pt modelId="{89271611-5EA8-4D91-BE31-864A3DCD4098}" type="pres">
      <dgm:prSet presAssocID="{996F95EB-3F0C-40F5-9498-A0EB19E521ED}" presName="tx1" presStyleLbl="revTx" presStyleIdx="2" presStyleCnt="6"/>
      <dgm:spPr/>
    </dgm:pt>
    <dgm:pt modelId="{6136E4C8-01B5-47FE-AF9B-216E8E9C8F4F}" type="pres">
      <dgm:prSet presAssocID="{996F95EB-3F0C-40F5-9498-A0EB19E521ED}" presName="vert1" presStyleCnt="0"/>
      <dgm:spPr/>
    </dgm:pt>
    <dgm:pt modelId="{B2920557-89D9-48A0-95E8-4EE757BB55BB}" type="pres">
      <dgm:prSet presAssocID="{404F95A9-5E8F-42AA-A8E3-9E2480F7E23F}" presName="thickLine" presStyleLbl="alignNode1" presStyleIdx="3" presStyleCnt="6"/>
      <dgm:spPr/>
    </dgm:pt>
    <dgm:pt modelId="{A5CB9E0D-9759-48CC-89AE-617A8F2173A1}" type="pres">
      <dgm:prSet presAssocID="{404F95A9-5E8F-42AA-A8E3-9E2480F7E23F}" presName="horz1" presStyleCnt="0"/>
      <dgm:spPr/>
    </dgm:pt>
    <dgm:pt modelId="{824F21ED-4058-429F-B674-B776BB498950}" type="pres">
      <dgm:prSet presAssocID="{404F95A9-5E8F-42AA-A8E3-9E2480F7E23F}" presName="tx1" presStyleLbl="revTx" presStyleIdx="3" presStyleCnt="6"/>
      <dgm:spPr/>
    </dgm:pt>
    <dgm:pt modelId="{8EC19F8C-FF98-4C5A-8FEB-70E39E06C331}" type="pres">
      <dgm:prSet presAssocID="{404F95A9-5E8F-42AA-A8E3-9E2480F7E23F}" presName="vert1" presStyleCnt="0"/>
      <dgm:spPr/>
    </dgm:pt>
    <dgm:pt modelId="{2DDC171A-926F-4551-9302-10FBA75A0066}" type="pres">
      <dgm:prSet presAssocID="{3FCD0450-6231-4337-BA9B-402730FFFA39}" presName="thickLine" presStyleLbl="alignNode1" presStyleIdx="4" presStyleCnt="6"/>
      <dgm:spPr/>
    </dgm:pt>
    <dgm:pt modelId="{D49F9562-325A-4CD1-AF22-D20F9D881BCF}" type="pres">
      <dgm:prSet presAssocID="{3FCD0450-6231-4337-BA9B-402730FFFA39}" presName="horz1" presStyleCnt="0"/>
      <dgm:spPr/>
    </dgm:pt>
    <dgm:pt modelId="{24BE209B-7092-4DE8-ACCE-EED06BED4713}" type="pres">
      <dgm:prSet presAssocID="{3FCD0450-6231-4337-BA9B-402730FFFA39}" presName="tx1" presStyleLbl="revTx" presStyleIdx="4" presStyleCnt="6"/>
      <dgm:spPr/>
    </dgm:pt>
    <dgm:pt modelId="{1458EC44-6969-4BFD-935D-5C153828777C}" type="pres">
      <dgm:prSet presAssocID="{3FCD0450-6231-4337-BA9B-402730FFFA39}" presName="vert1" presStyleCnt="0"/>
      <dgm:spPr/>
    </dgm:pt>
    <dgm:pt modelId="{72CCC5A4-C9A9-4201-B14E-16A7A1564446}" type="pres">
      <dgm:prSet presAssocID="{53C8E5B2-9439-4A75-A804-A8644D0C8A0D}" presName="thickLine" presStyleLbl="alignNode1" presStyleIdx="5" presStyleCnt="6"/>
      <dgm:spPr/>
    </dgm:pt>
    <dgm:pt modelId="{3EBAA6ED-4957-4835-A8B1-D6B9E949C364}" type="pres">
      <dgm:prSet presAssocID="{53C8E5B2-9439-4A75-A804-A8644D0C8A0D}" presName="horz1" presStyleCnt="0"/>
      <dgm:spPr/>
    </dgm:pt>
    <dgm:pt modelId="{690CC2DC-4A8B-432D-8602-06488C04BBB0}" type="pres">
      <dgm:prSet presAssocID="{53C8E5B2-9439-4A75-A804-A8644D0C8A0D}" presName="tx1" presStyleLbl="revTx" presStyleIdx="5" presStyleCnt="6"/>
      <dgm:spPr/>
    </dgm:pt>
    <dgm:pt modelId="{5546F92C-0E39-4D6E-B739-18DC487D0017}" type="pres">
      <dgm:prSet presAssocID="{53C8E5B2-9439-4A75-A804-A8644D0C8A0D}" presName="vert1" presStyleCnt="0"/>
      <dgm:spPr/>
    </dgm:pt>
  </dgm:ptLst>
  <dgm:cxnLst>
    <dgm:cxn modelId="{4A08CA18-0DF8-4AF0-B395-F0307C4D93F1}" type="presOf" srcId="{404F95A9-5E8F-42AA-A8E3-9E2480F7E23F}" destId="{824F21ED-4058-429F-B674-B776BB498950}" srcOrd="0" destOrd="0" presId="urn:microsoft.com/office/officeart/2008/layout/LinedList"/>
    <dgm:cxn modelId="{6B9BCE20-882B-4F11-AFA7-D9BA6C9B3A84}" type="presOf" srcId="{87B6FA0F-7101-4A99-BBA3-0FEC8E239276}" destId="{B3FCA87C-7E4B-4998-9EC2-F460774F782A}" srcOrd="0" destOrd="0" presId="urn:microsoft.com/office/officeart/2008/layout/LinedList"/>
    <dgm:cxn modelId="{99851B28-517D-463E-8ECB-F1C809F2BB6C}" type="presOf" srcId="{53C8E5B2-9439-4A75-A804-A8644D0C8A0D}" destId="{690CC2DC-4A8B-432D-8602-06488C04BBB0}" srcOrd="0" destOrd="0" presId="urn:microsoft.com/office/officeart/2008/layout/LinedList"/>
    <dgm:cxn modelId="{2FA51238-B023-4D16-8C8E-8CFE086C90B6}" type="presOf" srcId="{A0C15F5A-1787-4090-96E0-9C5DB1B41B85}" destId="{D79A1BF9-1D7A-41DE-BE3F-3FC04DDD9860}" srcOrd="0" destOrd="0" presId="urn:microsoft.com/office/officeart/2008/layout/LinedList"/>
    <dgm:cxn modelId="{C67E0443-B6A9-4855-B1CB-0103CD3096AE}" type="presOf" srcId="{05450837-240E-4FFA-95F2-1A8EF6BE5AF3}" destId="{6B0FB4EB-21FD-44A7-ADEB-1AEDA1F836FD}" srcOrd="0" destOrd="0" presId="urn:microsoft.com/office/officeart/2008/layout/LinedList"/>
    <dgm:cxn modelId="{F7AD0A46-D40A-4DC6-B144-3C88061D73C9}" srcId="{87B6FA0F-7101-4A99-BBA3-0FEC8E239276}" destId="{3FCD0450-6231-4337-BA9B-402730FFFA39}" srcOrd="4" destOrd="0" parTransId="{513E9024-5CA6-4C68-832F-E6C9461C59D7}" sibTransId="{F9894CEC-E023-4A13-838B-E68D293AC355}"/>
    <dgm:cxn modelId="{71A0BD74-0BAC-4DB2-9168-1D5184F0AB26}" srcId="{87B6FA0F-7101-4A99-BBA3-0FEC8E239276}" destId="{A0C15F5A-1787-4090-96E0-9C5DB1B41B85}" srcOrd="1" destOrd="0" parTransId="{AECEC35F-0179-44CF-A4BD-89AAC3C893A7}" sibTransId="{0749ADC6-9D54-4142-A506-19E0144D377F}"/>
    <dgm:cxn modelId="{C7DF1255-C84B-49A0-987C-269665F4B468}" type="presOf" srcId="{996F95EB-3F0C-40F5-9498-A0EB19E521ED}" destId="{89271611-5EA8-4D91-BE31-864A3DCD4098}" srcOrd="0" destOrd="0" presId="urn:microsoft.com/office/officeart/2008/layout/LinedList"/>
    <dgm:cxn modelId="{17FEA757-92AC-4E80-B287-5C9508432AB8}" srcId="{87B6FA0F-7101-4A99-BBA3-0FEC8E239276}" destId="{05450837-240E-4FFA-95F2-1A8EF6BE5AF3}" srcOrd="0" destOrd="0" parTransId="{11CF7E89-1DC9-4E5F-A926-487080FAE350}" sibTransId="{578AEC27-F882-4355-B379-D1A32A3C8D05}"/>
    <dgm:cxn modelId="{2272A19A-F7E9-4F23-BCD6-580A63A6FB83}" srcId="{87B6FA0F-7101-4A99-BBA3-0FEC8E239276}" destId="{404F95A9-5E8F-42AA-A8E3-9E2480F7E23F}" srcOrd="3" destOrd="0" parTransId="{70CFB40E-FB38-4E6D-BFA1-A20DAF741021}" sibTransId="{90A30415-5BEE-42EE-9B45-627F43AD8CD9}"/>
    <dgm:cxn modelId="{F47E18AD-5567-4C19-A67A-73289D6B3F5C}" srcId="{87B6FA0F-7101-4A99-BBA3-0FEC8E239276}" destId="{53C8E5B2-9439-4A75-A804-A8644D0C8A0D}" srcOrd="5" destOrd="0" parTransId="{680076AC-4728-4824-8313-4772B26B51DB}" sibTransId="{ECA5968D-7027-4C93-A1B3-D0265A4461FC}"/>
    <dgm:cxn modelId="{54DA82DB-B185-49FA-A345-463CDF8509C5}" type="presOf" srcId="{3FCD0450-6231-4337-BA9B-402730FFFA39}" destId="{24BE209B-7092-4DE8-ACCE-EED06BED4713}" srcOrd="0" destOrd="0" presId="urn:microsoft.com/office/officeart/2008/layout/LinedList"/>
    <dgm:cxn modelId="{3AA345DC-C186-45A6-9977-BD86D3EB3140}" srcId="{87B6FA0F-7101-4A99-BBA3-0FEC8E239276}" destId="{996F95EB-3F0C-40F5-9498-A0EB19E521ED}" srcOrd="2" destOrd="0" parTransId="{3EDAD3A5-5A41-4C1F-A860-74BF5D68254B}" sibTransId="{509DDB32-1444-42BC-9ABF-D090BC31A727}"/>
    <dgm:cxn modelId="{2DA02547-B84B-49DA-8ACF-31DF1A5A41AE}" type="presParOf" srcId="{B3FCA87C-7E4B-4998-9EC2-F460774F782A}" destId="{05F4CBE2-4505-4DEB-9E66-5B46C4C71947}" srcOrd="0" destOrd="0" presId="urn:microsoft.com/office/officeart/2008/layout/LinedList"/>
    <dgm:cxn modelId="{6F120C5B-D072-4095-B901-51C51CD56622}" type="presParOf" srcId="{B3FCA87C-7E4B-4998-9EC2-F460774F782A}" destId="{534B02AC-8898-4155-A674-107647AACA96}" srcOrd="1" destOrd="0" presId="urn:microsoft.com/office/officeart/2008/layout/LinedList"/>
    <dgm:cxn modelId="{4ADEB9C0-AD50-4D30-BADE-902B25E04FE2}" type="presParOf" srcId="{534B02AC-8898-4155-A674-107647AACA96}" destId="{6B0FB4EB-21FD-44A7-ADEB-1AEDA1F836FD}" srcOrd="0" destOrd="0" presId="urn:microsoft.com/office/officeart/2008/layout/LinedList"/>
    <dgm:cxn modelId="{B2DE5A71-99A2-4143-A2B7-0D5D864D5788}" type="presParOf" srcId="{534B02AC-8898-4155-A674-107647AACA96}" destId="{C14CECA2-2EC1-4ECE-884E-431F86CFFA53}" srcOrd="1" destOrd="0" presId="urn:microsoft.com/office/officeart/2008/layout/LinedList"/>
    <dgm:cxn modelId="{7F5E5339-4855-4BBC-B409-CA13862CCDF7}" type="presParOf" srcId="{B3FCA87C-7E4B-4998-9EC2-F460774F782A}" destId="{ED058CAE-5663-459C-A691-0DEFC032A990}" srcOrd="2" destOrd="0" presId="urn:microsoft.com/office/officeart/2008/layout/LinedList"/>
    <dgm:cxn modelId="{837C0EFE-71D0-4248-A023-01DF829BF02B}" type="presParOf" srcId="{B3FCA87C-7E4B-4998-9EC2-F460774F782A}" destId="{36630F9E-D2B6-429B-935D-5EA956EB668D}" srcOrd="3" destOrd="0" presId="urn:microsoft.com/office/officeart/2008/layout/LinedList"/>
    <dgm:cxn modelId="{231952DB-6552-4E9F-B1F7-EB72F61971DB}" type="presParOf" srcId="{36630F9E-D2B6-429B-935D-5EA956EB668D}" destId="{D79A1BF9-1D7A-41DE-BE3F-3FC04DDD9860}" srcOrd="0" destOrd="0" presId="urn:microsoft.com/office/officeart/2008/layout/LinedList"/>
    <dgm:cxn modelId="{6C1F7D00-2E0B-4606-9AEA-953D614AE431}" type="presParOf" srcId="{36630F9E-D2B6-429B-935D-5EA956EB668D}" destId="{9BC4BA47-D802-4319-9F7F-22A7F82C821C}" srcOrd="1" destOrd="0" presId="urn:microsoft.com/office/officeart/2008/layout/LinedList"/>
    <dgm:cxn modelId="{5AC5E217-086A-47BE-B37F-EEDC01D14CDE}" type="presParOf" srcId="{B3FCA87C-7E4B-4998-9EC2-F460774F782A}" destId="{ED0CCCB3-8228-451E-BC3E-F2D45FD016E2}" srcOrd="4" destOrd="0" presId="urn:microsoft.com/office/officeart/2008/layout/LinedList"/>
    <dgm:cxn modelId="{30BD7E13-2449-420F-9A96-037631CB19E6}" type="presParOf" srcId="{B3FCA87C-7E4B-4998-9EC2-F460774F782A}" destId="{95E28200-7FBC-4D20-868C-D0D35C0CE908}" srcOrd="5" destOrd="0" presId="urn:microsoft.com/office/officeart/2008/layout/LinedList"/>
    <dgm:cxn modelId="{7B9E75D7-2DAD-4EAE-B683-F23CD7B82FF2}" type="presParOf" srcId="{95E28200-7FBC-4D20-868C-D0D35C0CE908}" destId="{89271611-5EA8-4D91-BE31-864A3DCD4098}" srcOrd="0" destOrd="0" presId="urn:microsoft.com/office/officeart/2008/layout/LinedList"/>
    <dgm:cxn modelId="{488D6B41-03EF-47D5-875C-E7B6287EE78D}" type="presParOf" srcId="{95E28200-7FBC-4D20-868C-D0D35C0CE908}" destId="{6136E4C8-01B5-47FE-AF9B-216E8E9C8F4F}" srcOrd="1" destOrd="0" presId="urn:microsoft.com/office/officeart/2008/layout/LinedList"/>
    <dgm:cxn modelId="{07F62D41-F30C-4946-A169-36EA44573E46}" type="presParOf" srcId="{B3FCA87C-7E4B-4998-9EC2-F460774F782A}" destId="{B2920557-89D9-48A0-95E8-4EE757BB55BB}" srcOrd="6" destOrd="0" presId="urn:microsoft.com/office/officeart/2008/layout/LinedList"/>
    <dgm:cxn modelId="{6205D9E8-2492-4142-9782-26ED4BBA134D}" type="presParOf" srcId="{B3FCA87C-7E4B-4998-9EC2-F460774F782A}" destId="{A5CB9E0D-9759-48CC-89AE-617A8F2173A1}" srcOrd="7" destOrd="0" presId="urn:microsoft.com/office/officeart/2008/layout/LinedList"/>
    <dgm:cxn modelId="{D54F510C-762D-4411-B48A-7375028DDC28}" type="presParOf" srcId="{A5CB9E0D-9759-48CC-89AE-617A8F2173A1}" destId="{824F21ED-4058-429F-B674-B776BB498950}" srcOrd="0" destOrd="0" presId="urn:microsoft.com/office/officeart/2008/layout/LinedList"/>
    <dgm:cxn modelId="{40D7640E-59C4-4A52-94D6-E109377D7DCD}" type="presParOf" srcId="{A5CB9E0D-9759-48CC-89AE-617A8F2173A1}" destId="{8EC19F8C-FF98-4C5A-8FEB-70E39E06C331}" srcOrd="1" destOrd="0" presId="urn:microsoft.com/office/officeart/2008/layout/LinedList"/>
    <dgm:cxn modelId="{D3B60362-D9E7-469D-B350-D84DBF012492}" type="presParOf" srcId="{B3FCA87C-7E4B-4998-9EC2-F460774F782A}" destId="{2DDC171A-926F-4551-9302-10FBA75A0066}" srcOrd="8" destOrd="0" presId="urn:microsoft.com/office/officeart/2008/layout/LinedList"/>
    <dgm:cxn modelId="{182FA4E5-1811-4959-807D-1E8D8EA8BE8F}" type="presParOf" srcId="{B3FCA87C-7E4B-4998-9EC2-F460774F782A}" destId="{D49F9562-325A-4CD1-AF22-D20F9D881BCF}" srcOrd="9" destOrd="0" presId="urn:microsoft.com/office/officeart/2008/layout/LinedList"/>
    <dgm:cxn modelId="{371386BA-8680-4D6F-8161-10D50EDAD01F}" type="presParOf" srcId="{D49F9562-325A-4CD1-AF22-D20F9D881BCF}" destId="{24BE209B-7092-4DE8-ACCE-EED06BED4713}" srcOrd="0" destOrd="0" presId="urn:microsoft.com/office/officeart/2008/layout/LinedList"/>
    <dgm:cxn modelId="{EB2BD882-54C5-4525-A6D7-2FA962F1E4EA}" type="presParOf" srcId="{D49F9562-325A-4CD1-AF22-D20F9D881BCF}" destId="{1458EC44-6969-4BFD-935D-5C153828777C}" srcOrd="1" destOrd="0" presId="urn:microsoft.com/office/officeart/2008/layout/LinedList"/>
    <dgm:cxn modelId="{7BCA3D37-4647-48A7-B815-D299495C4226}" type="presParOf" srcId="{B3FCA87C-7E4B-4998-9EC2-F460774F782A}" destId="{72CCC5A4-C9A9-4201-B14E-16A7A1564446}" srcOrd="10" destOrd="0" presId="urn:microsoft.com/office/officeart/2008/layout/LinedList"/>
    <dgm:cxn modelId="{74CAAD01-6EFB-4278-971D-AA07F67EBA0F}" type="presParOf" srcId="{B3FCA87C-7E4B-4998-9EC2-F460774F782A}" destId="{3EBAA6ED-4957-4835-A8B1-D6B9E949C364}" srcOrd="11" destOrd="0" presId="urn:microsoft.com/office/officeart/2008/layout/LinedList"/>
    <dgm:cxn modelId="{E5A36FC0-3E60-4A03-B286-AA0DC0D032B3}" type="presParOf" srcId="{3EBAA6ED-4957-4835-A8B1-D6B9E949C364}" destId="{690CC2DC-4A8B-432D-8602-06488C04BBB0}" srcOrd="0" destOrd="0" presId="urn:microsoft.com/office/officeart/2008/layout/LinedList"/>
    <dgm:cxn modelId="{80000F5D-4023-46F0-8F55-9537A8EE1875}" type="presParOf" srcId="{3EBAA6ED-4957-4835-A8B1-D6B9E949C364}" destId="{5546F92C-0E39-4D6E-B739-18DC487D0017}" srcOrd="1" destOrd="0" presId="urn:microsoft.com/office/officeart/2008/layout/LinedList"/>
  </dgm:cxnLst>
  <dgm:bg/>
  <dgm:whole>
    <a:ln>
      <a:solidFill>
        <a:schemeClr val="accent3"/>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356525-E69B-4D70-8871-26A281203D02}" type="doc">
      <dgm:prSet loTypeId="urn:microsoft.com/office/officeart/2005/8/layout/vList4" loCatId="list" qsTypeId="urn:microsoft.com/office/officeart/2005/8/quickstyle/simple2" qsCatId="simple" csTypeId="urn:microsoft.com/office/officeart/2005/8/colors/accent1_2" csCatId="accent1" phldr="1"/>
      <dgm:spPr/>
      <dgm:t>
        <a:bodyPr/>
        <a:lstStyle/>
        <a:p>
          <a:endParaRPr lang="es-EC"/>
        </a:p>
      </dgm:t>
    </dgm:pt>
    <dgm:pt modelId="{98722F90-1847-451D-9EB1-82C9BBFF6C2A}">
      <dgm:prSet phldrT="[Texto]"/>
      <dgm:spPr/>
      <dgm:t>
        <a:bodyPr/>
        <a:lstStyle/>
        <a:p>
          <a:r>
            <a:rPr lang="es-419" dirty="0"/>
            <a:t>Senderos</a:t>
          </a:r>
          <a:endParaRPr lang="es-EC" dirty="0"/>
        </a:p>
      </dgm:t>
    </dgm:pt>
    <dgm:pt modelId="{E5059FDB-CB42-4938-82E9-64F3B06AC252}" type="parTrans" cxnId="{7564760A-DE1C-4921-840B-66CF43E5E372}">
      <dgm:prSet/>
      <dgm:spPr/>
      <dgm:t>
        <a:bodyPr/>
        <a:lstStyle/>
        <a:p>
          <a:endParaRPr lang="es-EC"/>
        </a:p>
      </dgm:t>
    </dgm:pt>
    <dgm:pt modelId="{F0E729ED-CF45-4426-81C9-1DED50260693}" type="sibTrans" cxnId="{7564760A-DE1C-4921-840B-66CF43E5E372}">
      <dgm:prSet/>
      <dgm:spPr/>
      <dgm:t>
        <a:bodyPr/>
        <a:lstStyle/>
        <a:p>
          <a:endParaRPr lang="es-EC"/>
        </a:p>
      </dgm:t>
    </dgm:pt>
    <dgm:pt modelId="{27A1E93F-7E43-4E7B-BF14-6D58E85DAA8D}">
      <dgm:prSet phldrT="[Texto]"/>
      <dgm:spPr/>
      <dgm:t>
        <a:bodyPr/>
        <a:lstStyle/>
        <a:p>
          <a:r>
            <a:rPr lang="es-419" dirty="0"/>
            <a:t>Otongachi consta con una extensión de 3000 hectáreas </a:t>
          </a:r>
          <a:endParaRPr lang="es-EC" dirty="0"/>
        </a:p>
      </dgm:t>
    </dgm:pt>
    <dgm:pt modelId="{CC9A033F-59B8-45DF-A25B-4E7928C3E150}" type="parTrans" cxnId="{34A99964-BDD5-4990-AD15-B50E3B9C17A7}">
      <dgm:prSet/>
      <dgm:spPr/>
      <dgm:t>
        <a:bodyPr/>
        <a:lstStyle/>
        <a:p>
          <a:endParaRPr lang="es-EC"/>
        </a:p>
      </dgm:t>
    </dgm:pt>
    <dgm:pt modelId="{33B7BFF2-67EC-4432-8D46-FC0E8B3095B2}" type="sibTrans" cxnId="{34A99964-BDD5-4990-AD15-B50E3B9C17A7}">
      <dgm:prSet/>
      <dgm:spPr/>
      <dgm:t>
        <a:bodyPr/>
        <a:lstStyle/>
        <a:p>
          <a:endParaRPr lang="es-EC"/>
        </a:p>
      </dgm:t>
    </dgm:pt>
    <dgm:pt modelId="{593E5EF2-6833-4329-8853-E1B8ED08281C}">
      <dgm:prSet phldrT="[Texto]"/>
      <dgm:spPr/>
      <dgm:t>
        <a:bodyPr/>
        <a:lstStyle/>
        <a:p>
          <a:r>
            <a:rPr lang="es-419" dirty="0"/>
            <a:t>Fauna</a:t>
          </a:r>
          <a:endParaRPr lang="es-EC" dirty="0"/>
        </a:p>
      </dgm:t>
    </dgm:pt>
    <dgm:pt modelId="{0E1ED72F-93C4-45FE-BAF4-DBAB64A03BAC}" type="parTrans" cxnId="{C0F8D4E3-A734-4A47-8928-2ED7FC4CEC30}">
      <dgm:prSet/>
      <dgm:spPr/>
      <dgm:t>
        <a:bodyPr/>
        <a:lstStyle/>
        <a:p>
          <a:endParaRPr lang="es-EC"/>
        </a:p>
      </dgm:t>
    </dgm:pt>
    <dgm:pt modelId="{8F23F057-5726-47D3-A100-940AA9F7493F}" type="sibTrans" cxnId="{C0F8D4E3-A734-4A47-8928-2ED7FC4CEC30}">
      <dgm:prSet/>
      <dgm:spPr/>
      <dgm:t>
        <a:bodyPr/>
        <a:lstStyle/>
        <a:p>
          <a:endParaRPr lang="es-EC"/>
        </a:p>
      </dgm:t>
    </dgm:pt>
    <dgm:pt modelId="{E1148F27-E599-4B46-B600-CBA8DCD81DE6}">
      <dgm:prSet phldrT="[Texto]"/>
      <dgm:spPr/>
      <dgm:t>
        <a:bodyPr/>
        <a:lstStyle/>
        <a:p>
          <a:r>
            <a:rPr lang="es-419" dirty="0"/>
            <a:t>El lugar tiene la mayor diversidad de ranas en el Ecuador </a:t>
          </a:r>
          <a:endParaRPr lang="es-EC" dirty="0"/>
        </a:p>
      </dgm:t>
    </dgm:pt>
    <dgm:pt modelId="{846F0973-858C-4946-8725-DFCE8ED5CFE8}" type="parTrans" cxnId="{2C65DE46-8F8F-4C82-9494-41BDB850E8D3}">
      <dgm:prSet/>
      <dgm:spPr/>
      <dgm:t>
        <a:bodyPr/>
        <a:lstStyle/>
        <a:p>
          <a:endParaRPr lang="es-EC"/>
        </a:p>
      </dgm:t>
    </dgm:pt>
    <dgm:pt modelId="{713A6D33-4094-47AB-B351-F40977497FFA}" type="sibTrans" cxnId="{2C65DE46-8F8F-4C82-9494-41BDB850E8D3}">
      <dgm:prSet/>
      <dgm:spPr/>
      <dgm:t>
        <a:bodyPr/>
        <a:lstStyle/>
        <a:p>
          <a:endParaRPr lang="es-EC"/>
        </a:p>
      </dgm:t>
    </dgm:pt>
    <dgm:pt modelId="{1C48C5E6-F89A-4830-A285-A8061F961AAA}">
      <dgm:prSet phldrT="[Texto]"/>
      <dgm:spPr/>
      <dgm:t>
        <a:bodyPr/>
        <a:lstStyle/>
        <a:p>
          <a:r>
            <a:rPr lang="es-419" dirty="0"/>
            <a:t>Flora</a:t>
          </a:r>
          <a:endParaRPr lang="es-EC" dirty="0"/>
        </a:p>
      </dgm:t>
    </dgm:pt>
    <dgm:pt modelId="{8455CE46-FA23-4F1A-90E3-1C38A8897281}" type="parTrans" cxnId="{9B148CB7-6597-4D11-8DE9-656CEC754603}">
      <dgm:prSet/>
      <dgm:spPr/>
      <dgm:t>
        <a:bodyPr/>
        <a:lstStyle/>
        <a:p>
          <a:endParaRPr lang="es-EC"/>
        </a:p>
      </dgm:t>
    </dgm:pt>
    <dgm:pt modelId="{AEB5F869-F8BD-41D9-B47E-05C6B31650DC}" type="sibTrans" cxnId="{9B148CB7-6597-4D11-8DE9-656CEC754603}">
      <dgm:prSet/>
      <dgm:spPr/>
      <dgm:t>
        <a:bodyPr/>
        <a:lstStyle/>
        <a:p>
          <a:endParaRPr lang="es-EC"/>
        </a:p>
      </dgm:t>
    </dgm:pt>
    <dgm:pt modelId="{A3CA3E39-0C23-4455-ADEA-C9901C717E1F}">
      <dgm:prSet phldrT="[Texto]"/>
      <dgm:spPr/>
      <dgm:t>
        <a:bodyPr/>
        <a:lstStyle/>
        <a:p>
          <a:r>
            <a:rPr lang="es-419" dirty="0"/>
            <a:t>Se puede encontrar plantas endémicas y tipo de musgo que crece en la zona</a:t>
          </a:r>
          <a:r>
            <a:rPr lang="es-419"/>
            <a:t>, que dan </a:t>
          </a:r>
          <a:r>
            <a:rPr lang="es-419" dirty="0"/>
            <a:t>vida al lugar.</a:t>
          </a:r>
          <a:endParaRPr lang="es-EC" dirty="0"/>
        </a:p>
      </dgm:t>
    </dgm:pt>
    <dgm:pt modelId="{1F3ECAD5-1875-4FB5-BEB9-F2C74D5632BC}" type="parTrans" cxnId="{939322C6-C873-476B-8CE8-2E494020BF5A}">
      <dgm:prSet/>
      <dgm:spPr/>
      <dgm:t>
        <a:bodyPr/>
        <a:lstStyle/>
        <a:p>
          <a:endParaRPr lang="es-EC"/>
        </a:p>
      </dgm:t>
    </dgm:pt>
    <dgm:pt modelId="{42281FF8-CA0E-4422-9ECF-1AB1E0AEAD34}" type="sibTrans" cxnId="{939322C6-C873-476B-8CE8-2E494020BF5A}">
      <dgm:prSet/>
      <dgm:spPr/>
      <dgm:t>
        <a:bodyPr/>
        <a:lstStyle/>
        <a:p>
          <a:endParaRPr lang="es-EC"/>
        </a:p>
      </dgm:t>
    </dgm:pt>
    <dgm:pt modelId="{B25BC703-A08F-4A26-A56D-14F6D86874C8}" type="pres">
      <dgm:prSet presAssocID="{E3356525-E69B-4D70-8871-26A281203D02}" presName="linear" presStyleCnt="0">
        <dgm:presLayoutVars>
          <dgm:dir/>
          <dgm:resizeHandles val="exact"/>
        </dgm:presLayoutVars>
      </dgm:prSet>
      <dgm:spPr/>
    </dgm:pt>
    <dgm:pt modelId="{3256CC7D-D83A-4EB1-9F05-E5303C544BE1}" type="pres">
      <dgm:prSet presAssocID="{98722F90-1847-451D-9EB1-82C9BBFF6C2A}" presName="comp" presStyleCnt="0"/>
      <dgm:spPr/>
    </dgm:pt>
    <dgm:pt modelId="{09AC6855-A636-4161-BD29-DDC02EF01535}" type="pres">
      <dgm:prSet presAssocID="{98722F90-1847-451D-9EB1-82C9BBFF6C2A}" presName="box" presStyleLbl="node1" presStyleIdx="0" presStyleCnt="3" custLinFactNeighborY="0"/>
      <dgm:spPr/>
    </dgm:pt>
    <dgm:pt modelId="{93EC7D5D-EB9E-45B3-9810-28B73F2F4F32}" type="pres">
      <dgm:prSet presAssocID="{98722F90-1847-451D-9EB1-82C9BBFF6C2A}" presName="img" presStyleLbl="fgImgPlace1" presStyleIdx="0" presStyleCnt="3"/>
      <dgm:spPr>
        <a:blipFill rotWithShape="1">
          <a:blip xmlns:r="http://schemas.openxmlformats.org/officeDocument/2006/relationships" r:embed="rId1"/>
          <a:srcRect/>
          <a:stretch>
            <a:fillRect t="-18000" b="-18000"/>
          </a:stretch>
        </a:blipFill>
      </dgm:spPr>
    </dgm:pt>
    <dgm:pt modelId="{2B129A46-319E-4B1C-97D4-AF595072E6BB}" type="pres">
      <dgm:prSet presAssocID="{98722F90-1847-451D-9EB1-82C9BBFF6C2A}" presName="text" presStyleLbl="node1" presStyleIdx="0" presStyleCnt="3">
        <dgm:presLayoutVars>
          <dgm:bulletEnabled val="1"/>
        </dgm:presLayoutVars>
      </dgm:prSet>
      <dgm:spPr/>
    </dgm:pt>
    <dgm:pt modelId="{AE37A762-100C-4E56-8486-962951FC8BD1}" type="pres">
      <dgm:prSet presAssocID="{F0E729ED-CF45-4426-81C9-1DED50260693}" presName="spacer" presStyleCnt="0"/>
      <dgm:spPr/>
    </dgm:pt>
    <dgm:pt modelId="{DAD1D3BB-3355-4313-896C-94B213375A07}" type="pres">
      <dgm:prSet presAssocID="{593E5EF2-6833-4329-8853-E1B8ED08281C}" presName="comp" presStyleCnt="0"/>
      <dgm:spPr/>
    </dgm:pt>
    <dgm:pt modelId="{D0C45FAD-5E22-49D8-B45C-3DECEDA8641E}" type="pres">
      <dgm:prSet presAssocID="{593E5EF2-6833-4329-8853-E1B8ED08281C}" presName="box" presStyleLbl="node1" presStyleIdx="1" presStyleCnt="3"/>
      <dgm:spPr/>
    </dgm:pt>
    <dgm:pt modelId="{39C56A4D-A2CB-4BD4-B7A1-9EB663D3624C}" type="pres">
      <dgm:prSet presAssocID="{593E5EF2-6833-4329-8853-E1B8ED08281C}" presName="img" presStyleLbl="f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dgm:spPr>
    </dgm:pt>
    <dgm:pt modelId="{F0A703EE-EAB6-45D9-AE65-AFCC6014AAA5}" type="pres">
      <dgm:prSet presAssocID="{593E5EF2-6833-4329-8853-E1B8ED08281C}" presName="text" presStyleLbl="node1" presStyleIdx="1" presStyleCnt="3">
        <dgm:presLayoutVars>
          <dgm:bulletEnabled val="1"/>
        </dgm:presLayoutVars>
      </dgm:prSet>
      <dgm:spPr/>
    </dgm:pt>
    <dgm:pt modelId="{61F3E2F7-FDF4-4450-BF55-C7D419F46D80}" type="pres">
      <dgm:prSet presAssocID="{8F23F057-5726-47D3-A100-940AA9F7493F}" presName="spacer" presStyleCnt="0"/>
      <dgm:spPr/>
    </dgm:pt>
    <dgm:pt modelId="{39C4FB23-5B04-4806-9DEC-0BC523017569}" type="pres">
      <dgm:prSet presAssocID="{1C48C5E6-F89A-4830-A285-A8061F961AAA}" presName="comp" presStyleCnt="0"/>
      <dgm:spPr/>
    </dgm:pt>
    <dgm:pt modelId="{3869A39F-2F85-4F7B-B3C6-A691B2771DEF}" type="pres">
      <dgm:prSet presAssocID="{1C48C5E6-F89A-4830-A285-A8061F961AAA}" presName="box" presStyleLbl="node1" presStyleIdx="2" presStyleCnt="3"/>
      <dgm:spPr/>
    </dgm:pt>
    <dgm:pt modelId="{605CE07C-3C86-4003-BB56-F8A13FECF7A5}" type="pres">
      <dgm:prSet presAssocID="{1C48C5E6-F89A-4830-A285-A8061F961AAA}" presName="img" presStyleLbl="fgImgPlac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dgm:spPr>
    </dgm:pt>
    <dgm:pt modelId="{09713E01-3C46-4F41-8770-AEB8B00A1F49}" type="pres">
      <dgm:prSet presAssocID="{1C48C5E6-F89A-4830-A285-A8061F961AAA}" presName="text" presStyleLbl="node1" presStyleIdx="2" presStyleCnt="3">
        <dgm:presLayoutVars>
          <dgm:bulletEnabled val="1"/>
        </dgm:presLayoutVars>
      </dgm:prSet>
      <dgm:spPr/>
    </dgm:pt>
  </dgm:ptLst>
  <dgm:cxnLst>
    <dgm:cxn modelId="{7564760A-DE1C-4921-840B-66CF43E5E372}" srcId="{E3356525-E69B-4D70-8871-26A281203D02}" destId="{98722F90-1847-451D-9EB1-82C9BBFF6C2A}" srcOrd="0" destOrd="0" parTransId="{E5059FDB-CB42-4938-82E9-64F3B06AC252}" sibTransId="{F0E729ED-CF45-4426-81C9-1DED50260693}"/>
    <dgm:cxn modelId="{C1AC5B12-FFC0-4463-8F84-1D82B1025FFC}" type="presOf" srcId="{E3356525-E69B-4D70-8871-26A281203D02}" destId="{B25BC703-A08F-4A26-A56D-14F6D86874C8}" srcOrd="0" destOrd="0" presId="urn:microsoft.com/office/officeart/2005/8/layout/vList4"/>
    <dgm:cxn modelId="{BA157B20-6054-4479-A68D-141A42F6CC6C}" type="presOf" srcId="{98722F90-1847-451D-9EB1-82C9BBFF6C2A}" destId="{2B129A46-319E-4B1C-97D4-AF595072E6BB}" srcOrd="1" destOrd="0" presId="urn:microsoft.com/office/officeart/2005/8/layout/vList4"/>
    <dgm:cxn modelId="{59C3E922-97A5-45DF-B2DF-428DB9DE1E67}" type="presOf" srcId="{1C48C5E6-F89A-4830-A285-A8061F961AAA}" destId="{09713E01-3C46-4F41-8770-AEB8B00A1F49}" srcOrd="1" destOrd="0" presId="urn:microsoft.com/office/officeart/2005/8/layout/vList4"/>
    <dgm:cxn modelId="{7B2DC12B-5B81-4A63-A2CE-A947D388E2DE}" type="presOf" srcId="{A3CA3E39-0C23-4455-ADEA-C9901C717E1F}" destId="{09713E01-3C46-4F41-8770-AEB8B00A1F49}" srcOrd="1" destOrd="1" presId="urn:microsoft.com/office/officeart/2005/8/layout/vList4"/>
    <dgm:cxn modelId="{E7CEB130-FDE8-42CC-B5B9-4A5E1E0BB254}" type="presOf" srcId="{27A1E93F-7E43-4E7B-BF14-6D58E85DAA8D}" destId="{2B129A46-319E-4B1C-97D4-AF595072E6BB}" srcOrd="1" destOrd="1" presId="urn:microsoft.com/office/officeart/2005/8/layout/vList4"/>
    <dgm:cxn modelId="{34A99964-BDD5-4990-AD15-B50E3B9C17A7}" srcId="{98722F90-1847-451D-9EB1-82C9BBFF6C2A}" destId="{27A1E93F-7E43-4E7B-BF14-6D58E85DAA8D}" srcOrd="0" destOrd="0" parTransId="{CC9A033F-59B8-45DF-A25B-4E7928C3E150}" sibTransId="{33B7BFF2-67EC-4432-8D46-FC0E8B3095B2}"/>
    <dgm:cxn modelId="{2C65DE46-8F8F-4C82-9494-41BDB850E8D3}" srcId="{593E5EF2-6833-4329-8853-E1B8ED08281C}" destId="{E1148F27-E599-4B46-B600-CBA8DCD81DE6}" srcOrd="0" destOrd="0" parTransId="{846F0973-858C-4946-8725-DFCE8ED5CFE8}" sibTransId="{713A6D33-4094-47AB-B351-F40977497FFA}"/>
    <dgm:cxn modelId="{C0FFEE46-DC42-42C4-AA24-EF42EB39A916}" type="presOf" srcId="{E1148F27-E599-4B46-B600-CBA8DCD81DE6}" destId="{D0C45FAD-5E22-49D8-B45C-3DECEDA8641E}" srcOrd="0" destOrd="1" presId="urn:microsoft.com/office/officeart/2005/8/layout/vList4"/>
    <dgm:cxn modelId="{5F60DA49-3869-4D7A-910D-D8EBDFDD320A}" type="presOf" srcId="{1C48C5E6-F89A-4830-A285-A8061F961AAA}" destId="{3869A39F-2F85-4F7B-B3C6-A691B2771DEF}" srcOrd="0" destOrd="0" presId="urn:microsoft.com/office/officeart/2005/8/layout/vList4"/>
    <dgm:cxn modelId="{C5F33251-E498-4155-B295-DFCB05832988}" type="presOf" srcId="{27A1E93F-7E43-4E7B-BF14-6D58E85DAA8D}" destId="{09AC6855-A636-4161-BD29-DDC02EF01535}" srcOrd="0" destOrd="1" presId="urn:microsoft.com/office/officeart/2005/8/layout/vList4"/>
    <dgm:cxn modelId="{AA9B7185-8038-4AAA-B397-6E695217D1DB}" type="presOf" srcId="{A3CA3E39-0C23-4455-ADEA-C9901C717E1F}" destId="{3869A39F-2F85-4F7B-B3C6-A691B2771DEF}" srcOrd="0" destOrd="1" presId="urn:microsoft.com/office/officeart/2005/8/layout/vList4"/>
    <dgm:cxn modelId="{2CC1B888-2CC9-44C9-9F30-F3EA0C7408A8}" type="presOf" srcId="{98722F90-1847-451D-9EB1-82C9BBFF6C2A}" destId="{09AC6855-A636-4161-BD29-DDC02EF01535}" srcOrd="0" destOrd="0" presId="urn:microsoft.com/office/officeart/2005/8/layout/vList4"/>
    <dgm:cxn modelId="{9B148CB7-6597-4D11-8DE9-656CEC754603}" srcId="{E3356525-E69B-4D70-8871-26A281203D02}" destId="{1C48C5E6-F89A-4830-A285-A8061F961AAA}" srcOrd="2" destOrd="0" parTransId="{8455CE46-FA23-4F1A-90E3-1C38A8897281}" sibTransId="{AEB5F869-F8BD-41D9-B47E-05C6B31650DC}"/>
    <dgm:cxn modelId="{939322C6-C873-476B-8CE8-2E494020BF5A}" srcId="{1C48C5E6-F89A-4830-A285-A8061F961AAA}" destId="{A3CA3E39-0C23-4455-ADEA-C9901C717E1F}" srcOrd="0" destOrd="0" parTransId="{1F3ECAD5-1875-4FB5-BEB9-F2C74D5632BC}" sibTransId="{42281FF8-CA0E-4422-9ECF-1AB1E0AEAD34}"/>
    <dgm:cxn modelId="{24F343CA-FBAA-492C-96FB-77E869F81BE6}" type="presOf" srcId="{593E5EF2-6833-4329-8853-E1B8ED08281C}" destId="{F0A703EE-EAB6-45D9-AE65-AFCC6014AAA5}" srcOrd="1" destOrd="0" presId="urn:microsoft.com/office/officeart/2005/8/layout/vList4"/>
    <dgm:cxn modelId="{B378B5E0-3F16-42E2-8282-3A5FB01E23AC}" type="presOf" srcId="{593E5EF2-6833-4329-8853-E1B8ED08281C}" destId="{D0C45FAD-5E22-49D8-B45C-3DECEDA8641E}" srcOrd="0" destOrd="0" presId="urn:microsoft.com/office/officeart/2005/8/layout/vList4"/>
    <dgm:cxn modelId="{C0F8D4E3-A734-4A47-8928-2ED7FC4CEC30}" srcId="{E3356525-E69B-4D70-8871-26A281203D02}" destId="{593E5EF2-6833-4329-8853-E1B8ED08281C}" srcOrd="1" destOrd="0" parTransId="{0E1ED72F-93C4-45FE-BAF4-DBAB64A03BAC}" sibTransId="{8F23F057-5726-47D3-A100-940AA9F7493F}"/>
    <dgm:cxn modelId="{5AA317F6-6FCE-4D01-9794-E41F7D4C7063}" type="presOf" srcId="{E1148F27-E599-4B46-B600-CBA8DCD81DE6}" destId="{F0A703EE-EAB6-45D9-AE65-AFCC6014AAA5}" srcOrd="1" destOrd="1" presId="urn:microsoft.com/office/officeart/2005/8/layout/vList4"/>
    <dgm:cxn modelId="{AD6B6B12-869C-4B02-9D45-1D115BC1B0A3}" type="presParOf" srcId="{B25BC703-A08F-4A26-A56D-14F6D86874C8}" destId="{3256CC7D-D83A-4EB1-9F05-E5303C544BE1}" srcOrd="0" destOrd="0" presId="urn:microsoft.com/office/officeart/2005/8/layout/vList4"/>
    <dgm:cxn modelId="{1608121A-F82A-4356-8373-1FA58C3966F3}" type="presParOf" srcId="{3256CC7D-D83A-4EB1-9F05-E5303C544BE1}" destId="{09AC6855-A636-4161-BD29-DDC02EF01535}" srcOrd="0" destOrd="0" presId="urn:microsoft.com/office/officeart/2005/8/layout/vList4"/>
    <dgm:cxn modelId="{B1D62F08-1266-4B46-BD57-BFD8BF307DBC}" type="presParOf" srcId="{3256CC7D-D83A-4EB1-9F05-E5303C544BE1}" destId="{93EC7D5D-EB9E-45B3-9810-28B73F2F4F32}" srcOrd="1" destOrd="0" presId="urn:microsoft.com/office/officeart/2005/8/layout/vList4"/>
    <dgm:cxn modelId="{E8520892-CF37-4874-B58C-8AA52073826B}" type="presParOf" srcId="{3256CC7D-D83A-4EB1-9F05-E5303C544BE1}" destId="{2B129A46-319E-4B1C-97D4-AF595072E6BB}" srcOrd="2" destOrd="0" presId="urn:microsoft.com/office/officeart/2005/8/layout/vList4"/>
    <dgm:cxn modelId="{D4C062DC-B2BB-46E6-A395-7798982B0780}" type="presParOf" srcId="{B25BC703-A08F-4A26-A56D-14F6D86874C8}" destId="{AE37A762-100C-4E56-8486-962951FC8BD1}" srcOrd="1" destOrd="0" presId="urn:microsoft.com/office/officeart/2005/8/layout/vList4"/>
    <dgm:cxn modelId="{85B61C1C-6D48-409C-96A3-409FF280970A}" type="presParOf" srcId="{B25BC703-A08F-4A26-A56D-14F6D86874C8}" destId="{DAD1D3BB-3355-4313-896C-94B213375A07}" srcOrd="2" destOrd="0" presId="urn:microsoft.com/office/officeart/2005/8/layout/vList4"/>
    <dgm:cxn modelId="{D4EA659B-F819-4CC2-BCBB-FB4A466A3325}" type="presParOf" srcId="{DAD1D3BB-3355-4313-896C-94B213375A07}" destId="{D0C45FAD-5E22-49D8-B45C-3DECEDA8641E}" srcOrd="0" destOrd="0" presId="urn:microsoft.com/office/officeart/2005/8/layout/vList4"/>
    <dgm:cxn modelId="{01CB377A-ADA8-4477-BCA9-630796C5F597}" type="presParOf" srcId="{DAD1D3BB-3355-4313-896C-94B213375A07}" destId="{39C56A4D-A2CB-4BD4-B7A1-9EB663D3624C}" srcOrd="1" destOrd="0" presId="urn:microsoft.com/office/officeart/2005/8/layout/vList4"/>
    <dgm:cxn modelId="{267A5791-9D0D-4A71-86E3-D30E2AA26860}" type="presParOf" srcId="{DAD1D3BB-3355-4313-896C-94B213375A07}" destId="{F0A703EE-EAB6-45D9-AE65-AFCC6014AAA5}" srcOrd="2" destOrd="0" presId="urn:microsoft.com/office/officeart/2005/8/layout/vList4"/>
    <dgm:cxn modelId="{BC8A7356-D9A7-4618-9C63-33057C28E562}" type="presParOf" srcId="{B25BC703-A08F-4A26-A56D-14F6D86874C8}" destId="{61F3E2F7-FDF4-4450-BF55-C7D419F46D80}" srcOrd="3" destOrd="0" presId="urn:microsoft.com/office/officeart/2005/8/layout/vList4"/>
    <dgm:cxn modelId="{0B3CE4A5-1C9B-4C1F-8631-96CFE91A1CA0}" type="presParOf" srcId="{B25BC703-A08F-4A26-A56D-14F6D86874C8}" destId="{39C4FB23-5B04-4806-9DEC-0BC523017569}" srcOrd="4" destOrd="0" presId="urn:microsoft.com/office/officeart/2005/8/layout/vList4"/>
    <dgm:cxn modelId="{86DEB47E-FD8A-418D-A333-C85957338B05}" type="presParOf" srcId="{39C4FB23-5B04-4806-9DEC-0BC523017569}" destId="{3869A39F-2F85-4F7B-B3C6-A691B2771DEF}" srcOrd="0" destOrd="0" presId="urn:microsoft.com/office/officeart/2005/8/layout/vList4"/>
    <dgm:cxn modelId="{A64019C2-2F20-48C3-B054-1939C2081F80}" type="presParOf" srcId="{39C4FB23-5B04-4806-9DEC-0BC523017569}" destId="{605CE07C-3C86-4003-BB56-F8A13FECF7A5}" srcOrd="1" destOrd="0" presId="urn:microsoft.com/office/officeart/2005/8/layout/vList4"/>
    <dgm:cxn modelId="{A71F40F2-AB05-48B2-A853-F298CC4BAFF6}" type="presParOf" srcId="{39C4FB23-5B04-4806-9DEC-0BC523017569}" destId="{09713E01-3C46-4F41-8770-AEB8B00A1F49}"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A5F5FB-CB08-485B-A615-66E9E0D50FCB}" type="doc">
      <dgm:prSet loTypeId="urn:microsoft.com/office/officeart/2005/8/layout/chevron2" loCatId="list" qsTypeId="urn:microsoft.com/office/officeart/2005/8/quickstyle/simple1" qsCatId="simple" csTypeId="urn:microsoft.com/office/officeart/2005/8/colors/accent1_1" csCatId="accent1" phldr="1"/>
      <dgm:spPr/>
      <dgm:t>
        <a:bodyPr/>
        <a:lstStyle/>
        <a:p>
          <a:endParaRPr lang="es-EC"/>
        </a:p>
      </dgm:t>
    </dgm:pt>
    <dgm:pt modelId="{BD6C43F5-28CC-4DE8-A6CE-25445939E21C}">
      <dgm:prSet phldrT="[Texto]" custT="1"/>
      <dgm:spPr>
        <a:solidFill>
          <a:schemeClr val="accent5">
            <a:lumMod val="90000"/>
          </a:schemeClr>
        </a:solidFill>
      </dgm:spPr>
      <dgm:t>
        <a:bodyPr/>
        <a:lstStyle/>
        <a:p>
          <a:r>
            <a:rPr lang="es-EC" sz="1500" b="1" dirty="0" err="1"/>
            <a:t>Vultr</a:t>
          </a:r>
          <a:endParaRPr lang="es-EC" sz="1500" b="1" dirty="0"/>
        </a:p>
      </dgm:t>
    </dgm:pt>
    <dgm:pt modelId="{B8C1463C-984E-4001-B448-FEEF5A118BDF}" type="parTrans" cxnId="{06EDB677-B617-4FB6-AA6D-2F12240A8E56}">
      <dgm:prSet/>
      <dgm:spPr/>
      <dgm:t>
        <a:bodyPr/>
        <a:lstStyle/>
        <a:p>
          <a:endParaRPr lang="es-EC"/>
        </a:p>
      </dgm:t>
    </dgm:pt>
    <dgm:pt modelId="{DE9A863D-500F-4E7F-8C96-508D845DBA9C}" type="sibTrans" cxnId="{06EDB677-B617-4FB6-AA6D-2F12240A8E56}">
      <dgm:prSet/>
      <dgm:spPr/>
      <dgm:t>
        <a:bodyPr/>
        <a:lstStyle/>
        <a:p>
          <a:endParaRPr lang="es-EC"/>
        </a:p>
      </dgm:t>
    </dgm:pt>
    <dgm:pt modelId="{9578E93E-5250-4581-A73E-84EBA0FD6677}">
      <dgm:prSet phldrT="[Texto]" custT="1"/>
      <dgm:spPr/>
      <dgm:t>
        <a:bodyPr/>
        <a:lstStyle/>
        <a:p>
          <a:r>
            <a:rPr lang="es-ES" sz="1200" b="0" i="0" dirty="0" err="1"/>
            <a:t>Vultr</a:t>
          </a:r>
          <a:r>
            <a:rPr lang="es-ES" sz="1200" b="0" i="0" dirty="0"/>
            <a:t> otorga el 100% de tiempo de actividad del nodo host y de la red</a:t>
          </a:r>
          <a:endParaRPr lang="es-EC" sz="1200" dirty="0"/>
        </a:p>
      </dgm:t>
    </dgm:pt>
    <dgm:pt modelId="{2BE65925-725D-42D9-9BF8-682580979FCF}" type="parTrans" cxnId="{5D8AAEC1-2430-4F5C-87D6-46FBB7B2CC81}">
      <dgm:prSet/>
      <dgm:spPr/>
      <dgm:t>
        <a:bodyPr/>
        <a:lstStyle/>
        <a:p>
          <a:endParaRPr lang="es-EC"/>
        </a:p>
      </dgm:t>
    </dgm:pt>
    <dgm:pt modelId="{5F282B6C-F684-448D-9B95-789B1A6AB643}" type="sibTrans" cxnId="{5D8AAEC1-2430-4F5C-87D6-46FBB7B2CC81}">
      <dgm:prSet/>
      <dgm:spPr/>
      <dgm:t>
        <a:bodyPr/>
        <a:lstStyle/>
        <a:p>
          <a:endParaRPr lang="es-EC"/>
        </a:p>
      </dgm:t>
    </dgm:pt>
    <dgm:pt modelId="{6672DFAE-88A5-42DA-8993-BC88657B03C7}">
      <dgm:prSet phldrT="[Texto]" custT="1"/>
      <dgm:spPr/>
      <dgm:t>
        <a:bodyPr/>
        <a:lstStyle/>
        <a:p>
          <a:r>
            <a:rPr lang="es-ES" sz="1200" b="0" i="0" dirty="0"/>
            <a:t>Los servidores físicos instalados globalmente y respaldados por SSD que mejoran el rendimiento.</a:t>
          </a:r>
          <a:endParaRPr lang="es-EC" sz="1200" dirty="0"/>
        </a:p>
      </dgm:t>
    </dgm:pt>
    <dgm:pt modelId="{17FDA09B-8A15-4014-9BEC-46502495B139}" type="parTrans" cxnId="{0348964B-0D4C-40A7-95B9-E1E046C52F92}">
      <dgm:prSet/>
      <dgm:spPr/>
      <dgm:t>
        <a:bodyPr/>
        <a:lstStyle/>
        <a:p>
          <a:endParaRPr lang="es-EC"/>
        </a:p>
      </dgm:t>
    </dgm:pt>
    <dgm:pt modelId="{586A5145-19CA-4C5F-B38A-4D0BCBE3779F}" type="sibTrans" cxnId="{0348964B-0D4C-40A7-95B9-E1E046C52F92}">
      <dgm:prSet/>
      <dgm:spPr/>
      <dgm:t>
        <a:bodyPr/>
        <a:lstStyle/>
        <a:p>
          <a:endParaRPr lang="es-EC"/>
        </a:p>
      </dgm:t>
    </dgm:pt>
    <dgm:pt modelId="{69D9CB11-B09B-424E-81B9-476620EE8EC2}">
      <dgm:prSet phldrT="[Texto]" custT="1"/>
      <dgm:spPr>
        <a:solidFill>
          <a:schemeClr val="accent5">
            <a:lumMod val="90000"/>
          </a:schemeClr>
        </a:solidFill>
      </dgm:spPr>
      <dgm:t>
        <a:bodyPr/>
        <a:lstStyle/>
        <a:p>
          <a:r>
            <a:rPr lang="es-EC" sz="1500" b="1" dirty="0"/>
            <a:t>Digital </a:t>
          </a:r>
          <a:r>
            <a:rPr lang="es-EC" sz="1500" b="1" dirty="0" err="1"/>
            <a:t>Ocean</a:t>
          </a:r>
          <a:endParaRPr lang="es-EC" sz="1500" b="1" dirty="0"/>
        </a:p>
      </dgm:t>
    </dgm:pt>
    <dgm:pt modelId="{470EC3F2-086C-42C0-ACDF-AF53912D7459}" type="parTrans" cxnId="{D3562445-0F27-4B74-BAED-62806A1F66EC}">
      <dgm:prSet/>
      <dgm:spPr/>
      <dgm:t>
        <a:bodyPr/>
        <a:lstStyle/>
        <a:p>
          <a:endParaRPr lang="es-EC"/>
        </a:p>
      </dgm:t>
    </dgm:pt>
    <dgm:pt modelId="{5CA0FD76-03D1-4C21-8002-C07816E7FAF0}" type="sibTrans" cxnId="{D3562445-0F27-4B74-BAED-62806A1F66EC}">
      <dgm:prSet/>
      <dgm:spPr/>
      <dgm:t>
        <a:bodyPr/>
        <a:lstStyle/>
        <a:p>
          <a:endParaRPr lang="es-EC"/>
        </a:p>
      </dgm:t>
    </dgm:pt>
    <dgm:pt modelId="{1023EE69-76E4-47B4-B4EE-2F7DBE802503}">
      <dgm:prSet phldrT="[Texto]" custT="1"/>
      <dgm:spPr/>
      <dgm:t>
        <a:bodyPr/>
        <a:lstStyle/>
        <a:p>
          <a:pPr algn="l"/>
          <a:r>
            <a:rPr lang="es-ES" sz="1200" b="0" i="0" u="none" dirty="0">
              <a:solidFill>
                <a:schemeClr val="tx1"/>
              </a:solidFill>
            </a:rPr>
            <a:t>Digital </a:t>
          </a:r>
          <a:r>
            <a:rPr lang="es-ES" sz="1200" b="0" i="0" u="none" dirty="0" err="1">
              <a:solidFill>
                <a:schemeClr val="tx1"/>
              </a:solidFill>
            </a:rPr>
            <a:t>Ocean</a:t>
          </a:r>
          <a:r>
            <a:rPr lang="es-ES" sz="1200" b="0" i="0" u="none" dirty="0">
              <a:solidFill>
                <a:schemeClr val="tx1"/>
              </a:solidFill>
            </a:rPr>
            <a:t> </a:t>
          </a:r>
          <a:r>
            <a:rPr lang="es-ES" sz="1200" b="0" i="0" dirty="0"/>
            <a:t>es una startup proveedora de servicios de infraestructura de </a:t>
          </a:r>
          <a:r>
            <a:rPr lang="es-ES" sz="1200" b="0" i="0" dirty="0" err="1"/>
            <a:t>cloud</a:t>
          </a:r>
          <a:r>
            <a:rPr lang="es-ES" sz="1200" b="0" i="0" dirty="0"/>
            <a:t> </a:t>
          </a:r>
          <a:r>
            <a:rPr lang="es-ES" sz="1200" b="0" i="0" dirty="0" err="1"/>
            <a:t>computing</a:t>
          </a:r>
          <a:r>
            <a:rPr lang="es-ES" sz="1200" b="0" i="0" dirty="0"/>
            <a:t> que ofrece una plataforma enfocada en desarrolladores de software.</a:t>
          </a:r>
          <a:endParaRPr lang="es-EC" sz="1200" dirty="0"/>
        </a:p>
      </dgm:t>
    </dgm:pt>
    <dgm:pt modelId="{2FC4C3B8-A0CC-4BEC-91A0-3FA88104EBB9}" type="parTrans" cxnId="{047B4C81-41D8-4174-88A6-9C6BC0B31A14}">
      <dgm:prSet/>
      <dgm:spPr/>
      <dgm:t>
        <a:bodyPr/>
        <a:lstStyle/>
        <a:p>
          <a:endParaRPr lang="es-EC"/>
        </a:p>
      </dgm:t>
    </dgm:pt>
    <dgm:pt modelId="{46C5422E-3009-496E-83DB-217956F793C4}" type="sibTrans" cxnId="{047B4C81-41D8-4174-88A6-9C6BC0B31A14}">
      <dgm:prSet/>
      <dgm:spPr/>
      <dgm:t>
        <a:bodyPr/>
        <a:lstStyle/>
        <a:p>
          <a:endParaRPr lang="es-EC"/>
        </a:p>
      </dgm:t>
    </dgm:pt>
    <dgm:pt modelId="{56E9CA72-F75B-4169-8175-25287583445D}">
      <dgm:prSet phldrT="[Texto]" custT="1"/>
      <dgm:spPr>
        <a:solidFill>
          <a:schemeClr val="accent5">
            <a:lumMod val="90000"/>
          </a:schemeClr>
        </a:solidFill>
      </dgm:spPr>
      <dgm:t>
        <a:bodyPr/>
        <a:lstStyle/>
        <a:p>
          <a:r>
            <a:rPr lang="es-EC" sz="1200" b="1" dirty="0"/>
            <a:t>Cloud Google</a:t>
          </a:r>
        </a:p>
      </dgm:t>
    </dgm:pt>
    <dgm:pt modelId="{5E1BE83A-A860-49A3-9483-7FE9AECF8F8B}" type="parTrans" cxnId="{BA1133FF-A88B-4F70-A675-1AB0391D654B}">
      <dgm:prSet/>
      <dgm:spPr/>
      <dgm:t>
        <a:bodyPr/>
        <a:lstStyle/>
        <a:p>
          <a:endParaRPr lang="es-EC"/>
        </a:p>
      </dgm:t>
    </dgm:pt>
    <dgm:pt modelId="{2FC9346F-210C-47FB-8855-E645DAF67777}" type="sibTrans" cxnId="{BA1133FF-A88B-4F70-A675-1AB0391D654B}">
      <dgm:prSet/>
      <dgm:spPr/>
      <dgm:t>
        <a:bodyPr/>
        <a:lstStyle/>
        <a:p>
          <a:endParaRPr lang="es-EC"/>
        </a:p>
      </dgm:t>
    </dgm:pt>
    <dgm:pt modelId="{2C5B89B8-9262-4087-A149-57DA1A647BC7}">
      <dgm:prSet phldrT="[Texto]" custT="1"/>
      <dgm:spPr/>
      <dgm:t>
        <a:bodyPr/>
        <a:lstStyle/>
        <a:p>
          <a:pPr algn="just"/>
          <a:r>
            <a:rPr lang="es-ES" sz="1200" b="0" i="0" dirty="0"/>
            <a:t>Dentro de las principales características de Google Cloud Storage se encuentra que está estructurado bajo el formato, rendimiento y medidas de seguridad de la nube de Google. Además de esto, Cloud Storage se utiliza para almacenar datos no estructurados, como objetos de cualquier tipo y con un tamaño de hasta 5 TB.</a:t>
          </a:r>
          <a:endParaRPr lang="es-EC" sz="1200" b="0" dirty="0"/>
        </a:p>
      </dgm:t>
    </dgm:pt>
    <dgm:pt modelId="{A86CF076-4FA1-4049-8A76-624558CE1D45}" type="parTrans" cxnId="{E335C663-59D6-4844-805A-EA9A6CC0DB8E}">
      <dgm:prSet/>
      <dgm:spPr/>
      <dgm:t>
        <a:bodyPr/>
        <a:lstStyle/>
        <a:p>
          <a:endParaRPr lang="es-EC"/>
        </a:p>
      </dgm:t>
    </dgm:pt>
    <dgm:pt modelId="{210BCC2B-60F7-4689-85B0-9E16BA361022}" type="sibTrans" cxnId="{E335C663-59D6-4844-805A-EA9A6CC0DB8E}">
      <dgm:prSet/>
      <dgm:spPr/>
      <dgm:t>
        <a:bodyPr/>
        <a:lstStyle/>
        <a:p>
          <a:endParaRPr lang="es-EC"/>
        </a:p>
      </dgm:t>
    </dgm:pt>
    <dgm:pt modelId="{A2235D8B-79E1-4D67-A057-93F3E7B6F840}">
      <dgm:prSet phldrT="[Texto]" custT="1"/>
      <dgm:spPr/>
      <dgm:t>
        <a:bodyPr/>
        <a:lstStyle/>
        <a:p>
          <a:r>
            <a:rPr lang="es-ES" sz="1200" b="0" i="0" dirty="0" err="1"/>
            <a:t>Vultr</a:t>
          </a:r>
          <a:r>
            <a:rPr lang="es-ES" sz="1200" b="0" i="0" dirty="0"/>
            <a:t> solo le pide que pague por lo que usa.</a:t>
          </a:r>
          <a:endParaRPr lang="es-EC" sz="1200" dirty="0"/>
        </a:p>
      </dgm:t>
    </dgm:pt>
    <dgm:pt modelId="{1311C60C-97F8-448B-B5D6-C7D5FD464719}" type="parTrans" cxnId="{CF7B785E-BD99-4203-B547-2A353D23792C}">
      <dgm:prSet/>
      <dgm:spPr/>
      <dgm:t>
        <a:bodyPr/>
        <a:lstStyle/>
        <a:p>
          <a:endParaRPr lang="es-EC"/>
        </a:p>
      </dgm:t>
    </dgm:pt>
    <dgm:pt modelId="{A476FE5F-FED7-4AAE-86FF-8BB5310A0C33}" type="sibTrans" cxnId="{CF7B785E-BD99-4203-B547-2A353D23792C}">
      <dgm:prSet/>
      <dgm:spPr/>
      <dgm:t>
        <a:bodyPr/>
        <a:lstStyle/>
        <a:p>
          <a:endParaRPr lang="es-EC"/>
        </a:p>
      </dgm:t>
    </dgm:pt>
    <dgm:pt modelId="{11F5B4CC-9734-4C0F-97F0-ECED880D9B49}">
      <dgm:prSet phldrT="[Texto]" custT="1"/>
      <dgm:spPr/>
      <dgm:t>
        <a:bodyPr/>
        <a:lstStyle/>
        <a:p>
          <a:pPr algn="just"/>
          <a:r>
            <a:rPr lang="es-ES" sz="1200" b="0" i="0" dirty="0"/>
            <a:t>En un </a:t>
          </a:r>
          <a:r>
            <a:rPr lang="es-ES" sz="1200" b="0" i="0" dirty="0" err="1"/>
            <a:t>cloud</a:t>
          </a:r>
          <a:r>
            <a:rPr lang="es-ES" sz="1200" b="0" i="0" dirty="0"/>
            <a:t> hosting, tu sitio no queda hospedado en un servidor, pero en un </a:t>
          </a:r>
          <a:r>
            <a:rPr lang="es-ES" sz="1200" b="0" i="0" dirty="0" err="1"/>
            <a:t>cluster</a:t>
          </a:r>
          <a:r>
            <a:rPr lang="es-ES" sz="1200" b="0" i="0" dirty="0"/>
            <a:t> de servidores, o sea, un conjunto de máquinas que trabajan en paralelo, uniendo sus poderes para ofrecer un servicio más avanzado en lo que se refiere al almacenamiento y al procesamiento. </a:t>
          </a:r>
          <a:endParaRPr lang="es-EC" sz="1200" b="0" dirty="0"/>
        </a:p>
      </dgm:t>
    </dgm:pt>
    <dgm:pt modelId="{1FE00366-88CD-4ED0-8B97-80674B3445E9}" type="parTrans" cxnId="{A656F5A1-43C5-447C-99AD-4CAB589FFBEF}">
      <dgm:prSet/>
      <dgm:spPr/>
      <dgm:t>
        <a:bodyPr/>
        <a:lstStyle/>
        <a:p>
          <a:endParaRPr lang="es-EC"/>
        </a:p>
      </dgm:t>
    </dgm:pt>
    <dgm:pt modelId="{9088ABDE-A596-4E74-8A38-3E662CF55A0E}" type="sibTrans" cxnId="{A656F5A1-43C5-447C-99AD-4CAB589FFBEF}">
      <dgm:prSet/>
      <dgm:spPr/>
      <dgm:t>
        <a:bodyPr/>
        <a:lstStyle/>
        <a:p>
          <a:endParaRPr lang="es-EC"/>
        </a:p>
      </dgm:t>
    </dgm:pt>
    <dgm:pt modelId="{4BCBDA33-169D-4CCB-915C-16D95AE33029}" type="pres">
      <dgm:prSet presAssocID="{E6A5F5FB-CB08-485B-A615-66E9E0D50FCB}" presName="linearFlow" presStyleCnt="0">
        <dgm:presLayoutVars>
          <dgm:dir/>
          <dgm:animLvl val="lvl"/>
          <dgm:resizeHandles val="exact"/>
        </dgm:presLayoutVars>
      </dgm:prSet>
      <dgm:spPr/>
    </dgm:pt>
    <dgm:pt modelId="{CDC30030-ECB8-4BD7-BE73-DDFF53CC14F5}" type="pres">
      <dgm:prSet presAssocID="{BD6C43F5-28CC-4DE8-A6CE-25445939E21C}" presName="composite" presStyleCnt="0"/>
      <dgm:spPr/>
    </dgm:pt>
    <dgm:pt modelId="{01E091DA-A70D-4DB5-8F60-9128D66438AF}" type="pres">
      <dgm:prSet presAssocID="{BD6C43F5-28CC-4DE8-A6CE-25445939E21C}" presName="parentText" presStyleLbl="alignNode1" presStyleIdx="0" presStyleCnt="3">
        <dgm:presLayoutVars>
          <dgm:chMax val="1"/>
          <dgm:bulletEnabled val="1"/>
        </dgm:presLayoutVars>
      </dgm:prSet>
      <dgm:spPr/>
    </dgm:pt>
    <dgm:pt modelId="{4689AF54-BC88-433C-82E2-C07E088CFABF}" type="pres">
      <dgm:prSet presAssocID="{BD6C43F5-28CC-4DE8-A6CE-25445939E21C}" presName="descendantText" presStyleLbl="alignAcc1" presStyleIdx="0" presStyleCnt="3">
        <dgm:presLayoutVars>
          <dgm:bulletEnabled val="1"/>
        </dgm:presLayoutVars>
      </dgm:prSet>
      <dgm:spPr/>
    </dgm:pt>
    <dgm:pt modelId="{9A4FBEEA-3B73-41CC-B29A-A400F4FFBAAC}" type="pres">
      <dgm:prSet presAssocID="{DE9A863D-500F-4E7F-8C96-508D845DBA9C}" presName="sp" presStyleCnt="0"/>
      <dgm:spPr/>
    </dgm:pt>
    <dgm:pt modelId="{4699AC6A-17B6-425B-AF87-E14502305926}" type="pres">
      <dgm:prSet presAssocID="{69D9CB11-B09B-424E-81B9-476620EE8EC2}" presName="composite" presStyleCnt="0"/>
      <dgm:spPr/>
    </dgm:pt>
    <dgm:pt modelId="{8C8C0550-0C5D-4011-A3EE-7803E687BD76}" type="pres">
      <dgm:prSet presAssocID="{69D9CB11-B09B-424E-81B9-476620EE8EC2}" presName="parentText" presStyleLbl="alignNode1" presStyleIdx="1" presStyleCnt="3">
        <dgm:presLayoutVars>
          <dgm:chMax val="1"/>
          <dgm:bulletEnabled val="1"/>
        </dgm:presLayoutVars>
      </dgm:prSet>
      <dgm:spPr/>
    </dgm:pt>
    <dgm:pt modelId="{FB3DB751-8E36-4FA8-B56D-9A39D51CB63A}" type="pres">
      <dgm:prSet presAssocID="{69D9CB11-B09B-424E-81B9-476620EE8EC2}" presName="descendantText" presStyleLbl="alignAcc1" presStyleIdx="1" presStyleCnt="3" custScaleY="145055">
        <dgm:presLayoutVars>
          <dgm:bulletEnabled val="1"/>
        </dgm:presLayoutVars>
      </dgm:prSet>
      <dgm:spPr/>
    </dgm:pt>
    <dgm:pt modelId="{94EA98E9-AA57-4FEF-8346-D6E57E0EEE70}" type="pres">
      <dgm:prSet presAssocID="{5CA0FD76-03D1-4C21-8002-C07816E7FAF0}" presName="sp" presStyleCnt="0"/>
      <dgm:spPr/>
    </dgm:pt>
    <dgm:pt modelId="{DB59BC1A-2D5A-42E8-9D13-1CEA62D5BB45}" type="pres">
      <dgm:prSet presAssocID="{56E9CA72-F75B-4169-8175-25287583445D}" presName="composite" presStyleCnt="0"/>
      <dgm:spPr/>
    </dgm:pt>
    <dgm:pt modelId="{FE2FD14C-0F0D-4CBF-923A-A29D4D279843}" type="pres">
      <dgm:prSet presAssocID="{56E9CA72-F75B-4169-8175-25287583445D}" presName="parentText" presStyleLbl="alignNode1" presStyleIdx="2" presStyleCnt="3">
        <dgm:presLayoutVars>
          <dgm:chMax val="1"/>
          <dgm:bulletEnabled val="1"/>
        </dgm:presLayoutVars>
      </dgm:prSet>
      <dgm:spPr/>
    </dgm:pt>
    <dgm:pt modelId="{1172E296-4426-4F1C-9471-1D8CB537B7F2}" type="pres">
      <dgm:prSet presAssocID="{56E9CA72-F75B-4169-8175-25287583445D}" presName="descendantText" presStyleLbl="alignAcc1" presStyleIdx="2" presStyleCnt="3">
        <dgm:presLayoutVars>
          <dgm:bulletEnabled val="1"/>
        </dgm:presLayoutVars>
      </dgm:prSet>
      <dgm:spPr/>
    </dgm:pt>
  </dgm:ptLst>
  <dgm:cxnLst>
    <dgm:cxn modelId="{D23BFF15-0CA0-4C80-BE23-4C560F7B1C4E}" type="presOf" srcId="{69D9CB11-B09B-424E-81B9-476620EE8EC2}" destId="{8C8C0550-0C5D-4011-A3EE-7803E687BD76}" srcOrd="0" destOrd="0" presId="urn:microsoft.com/office/officeart/2005/8/layout/chevron2"/>
    <dgm:cxn modelId="{52714F26-7D46-4584-B758-BEDBC9F7A5D7}" type="presOf" srcId="{2C5B89B8-9262-4087-A149-57DA1A647BC7}" destId="{1172E296-4426-4F1C-9471-1D8CB537B7F2}" srcOrd="0" destOrd="0" presId="urn:microsoft.com/office/officeart/2005/8/layout/chevron2"/>
    <dgm:cxn modelId="{7A695530-03BB-465B-A936-1CF0621B7253}" type="presOf" srcId="{BD6C43F5-28CC-4DE8-A6CE-25445939E21C}" destId="{01E091DA-A70D-4DB5-8F60-9128D66438AF}" srcOrd="0" destOrd="0" presId="urn:microsoft.com/office/officeart/2005/8/layout/chevron2"/>
    <dgm:cxn modelId="{FDC78537-C455-4993-825B-347925DDA9CB}" type="presOf" srcId="{A2235D8B-79E1-4D67-A057-93F3E7B6F840}" destId="{4689AF54-BC88-433C-82E2-C07E088CFABF}" srcOrd="0" destOrd="2" presId="urn:microsoft.com/office/officeart/2005/8/layout/chevron2"/>
    <dgm:cxn modelId="{0621EE3C-CC52-47EB-B313-7652D99C7CF7}" type="presOf" srcId="{11F5B4CC-9734-4C0F-97F0-ECED880D9B49}" destId="{FB3DB751-8E36-4FA8-B56D-9A39D51CB63A}" srcOrd="0" destOrd="1" presId="urn:microsoft.com/office/officeart/2005/8/layout/chevron2"/>
    <dgm:cxn modelId="{CF7B785E-BD99-4203-B547-2A353D23792C}" srcId="{BD6C43F5-28CC-4DE8-A6CE-25445939E21C}" destId="{A2235D8B-79E1-4D67-A057-93F3E7B6F840}" srcOrd="2" destOrd="0" parTransId="{1311C60C-97F8-448B-B5D6-C7D5FD464719}" sibTransId="{A476FE5F-FED7-4AAE-86FF-8BB5310A0C33}"/>
    <dgm:cxn modelId="{E335C663-59D6-4844-805A-EA9A6CC0DB8E}" srcId="{56E9CA72-F75B-4169-8175-25287583445D}" destId="{2C5B89B8-9262-4087-A149-57DA1A647BC7}" srcOrd="0" destOrd="0" parTransId="{A86CF076-4FA1-4049-8A76-624558CE1D45}" sibTransId="{210BCC2B-60F7-4689-85B0-9E16BA361022}"/>
    <dgm:cxn modelId="{D3562445-0F27-4B74-BAED-62806A1F66EC}" srcId="{E6A5F5FB-CB08-485B-A615-66E9E0D50FCB}" destId="{69D9CB11-B09B-424E-81B9-476620EE8EC2}" srcOrd="1" destOrd="0" parTransId="{470EC3F2-086C-42C0-ACDF-AF53912D7459}" sibTransId="{5CA0FD76-03D1-4C21-8002-C07816E7FAF0}"/>
    <dgm:cxn modelId="{0348964B-0D4C-40A7-95B9-E1E046C52F92}" srcId="{BD6C43F5-28CC-4DE8-A6CE-25445939E21C}" destId="{6672DFAE-88A5-42DA-8993-BC88657B03C7}" srcOrd="1" destOrd="0" parTransId="{17FDA09B-8A15-4014-9BEC-46502495B139}" sibTransId="{586A5145-19CA-4C5F-B38A-4D0BCBE3779F}"/>
    <dgm:cxn modelId="{06EDB677-B617-4FB6-AA6D-2F12240A8E56}" srcId="{E6A5F5FB-CB08-485B-A615-66E9E0D50FCB}" destId="{BD6C43F5-28CC-4DE8-A6CE-25445939E21C}" srcOrd="0" destOrd="0" parTransId="{B8C1463C-984E-4001-B448-FEEF5A118BDF}" sibTransId="{DE9A863D-500F-4E7F-8C96-508D845DBA9C}"/>
    <dgm:cxn modelId="{047B4C81-41D8-4174-88A6-9C6BC0B31A14}" srcId="{69D9CB11-B09B-424E-81B9-476620EE8EC2}" destId="{1023EE69-76E4-47B4-B4EE-2F7DBE802503}" srcOrd="0" destOrd="0" parTransId="{2FC4C3B8-A0CC-4BEC-91A0-3FA88104EBB9}" sibTransId="{46C5422E-3009-496E-83DB-217956F793C4}"/>
    <dgm:cxn modelId="{2A56FB83-8B81-49CC-966A-0867B13F7555}" type="presOf" srcId="{E6A5F5FB-CB08-485B-A615-66E9E0D50FCB}" destId="{4BCBDA33-169D-4CCB-915C-16D95AE33029}" srcOrd="0" destOrd="0" presId="urn:microsoft.com/office/officeart/2005/8/layout/chevron2"/>
    <dgm:cxn modelId="{A656F5A1-43C5-447C-99AD-4CAB589FFBEF}" srcId="{69D9CB11-B09B-424E-81B9-476620EE8EC2}" destId="{11F5B4CC-9734-4C0F-97F0-ECED880D9B49}" srcOrd="1" destOrd="0" parTransId="{1FE00366-88CD-4ED0-8B97-80674B3445E9}" sibTransId="{9088ABDE-A596-4E74-8A38-3E662CF55A0E}"/>
    <dgm:cxn modelId="{D29EE7A2-D9D2-41ED-89B9-C64DD0B95E52}" type="presOf" srcId="{9578E93E-5250-4581-A73E-84EBA0FD6677}" destId="{4689AF54-BC88-433C-82E2-C07E088CFABF}" srcOrd="0" destOrd="0" presId="urn:microsoft.com/office/officeart/2005/8/layout/chevron2"/>
    <dgm:cxn modelId="{CDFE6DC0-F165-46E2-B86E-581AF3350045}" type="presOf" srcId="{56E9CA72-F75B-4169-8175-25287583445D}" destId="{FE2FD14C-0F0D-4CBF-923A-A29D4D279843}" srcOrd="0" destOrd="0" presId="urn:microsoft.com/office/officeart/2005/8/layout/chevron2"/>
    <dgm:cxn modelId="{5D8AAEC1-2430-4F5C-87D6-46FBB7B2CC81}" srcId="{BD6C43F5-28CC-4DE8-A6CE-25445939E21C}" destId="{9578E93E-5250-4581-A73E-84EBA0FD6677}" srcOrd="0" destOrd="0" parTransId="{2BE65925-725D-42D9-9BF8-682580979FCF}" sibTransId="{5F282B6C-F684-448D-9B95-789B1A6AB643}"/>
    <dgm:cxn modelId="{A43A57D8-E54F-4631-8CE1-373DD9E0A1BA}" type="presOf" srcId="{6672DFAE-88A5-42DA-8993-BC88657B03C7}" destId="{4689AF54-BC88-433C-82E2-C07E088CFABF}" srcOrd="0" destOrd="1" presId="urn:microsoft.com/office/officeart/2005/8/layout/chevron2"/>
    <dgm:cxn modelId="{3126B6F9-5202-4133-9BB3-CED79FD2683B}" type="presOf" srcId="{1023EE69-76E4-47B4-B4EE-2F7DBE802503}" destId="{FB3DB751-8E36-4FA8-B56D-9A39D51CB63A}" srcOrd="0" destOrd="0" presId="urn:microsoft.com/office/officeart/2005/8/layout/chevron2"/>
    <dgm:cxn modelId="{BA1133FF-A88B-4F70-A675-1AB0391D654B}" srcId="{E6A5F5FB-CB08-485B-A615-66E9E0D50FCB}" destId="{56E9CA72-F75B-4169-8175-25287583445D}" srcOrd="2" destOrd="0" parTransId="{5E1BE83A-A860-49A3-9483-7FE9AECF8F8B}" sibTransId="{2FC9346F-210C-47FB-8855-E645DAF67777}"/>
    <dgm:cxn modelId="{1BF1C487-6D9A-4F09-8F6B-2541D5C6F200}" type="presParOf" srcId="{4BCBDA33-169D-4CCB-915C-16D95AE33029}" destId="{CDC30030-ECB8-4BD7-BE73-DDFF53CC14F5}" srcOrd="0" destOrd="0" presId="urn:microsoft.com/office/officeart/2005/8/layout/chevron2"/>
    <dgm:cxn modelId="{15F8EA81-A4A3-4F88-AE6F-3027E1AC1821}" type="presParOf" srcId="{CDC30030-ECB8-4BD7-BE73-DDFF53CC14F5}" destId="{01E091DA-A70D-4DB5-8F60-9128D66438AF}" srcOrd="0" destOrd="0" presId="urn:microsoft.com/office/officeart/2005/8/layout/chevron2"/>
    <dgm:cxn modelId="{2F48CAD7-608A-4A29-B6C5-48D53C88E72F}" type="presParOf" srcId="{CDC30030-ECB8-4BD7-BE73-DDFF53CC14F5}" destId="{4689AF54-BC88-433C-82E2-C07E088CFABF}" srcOrd="1" destOrd="0" presId="urn:microsoft.com/office/officeart/2005/8/layout/chevron2"/>
    <dgm:cxn modelId="{5689CADF-E7C6-497E-8021-EAED6A0F3022}" type="presParOf" srcId="{4BCBDA33-169D-4CCB-915C-16D95AE33029}" destId="{9A4FBEEA-3B73-41CC-B29A-A400F4FFBAAC}" srcOrd="1" destOrd="0" presId="urn:microsoft.com/office/officeart/2005/8/layout/chevron2"/>
    <dgm:cxn modelId="{8309412F-F614-462B-8124-3A1767D7EC5D}" type="presParOf" srcId="{4BCBDA33-169D-4CCB-915C-16D95AE33029}" destId="{4699AC6A-17B6-425B-AF87-E14502305926}" srcOrd="2" destOrd="0" presId="urn:microsoft.com/office/officeart/2005/8/layout/chevron2"/>
    <dgm:cxn modelId="{211A326D-45A1-4C41-982F-5BFB6528662A}" type="presParOf" srcId="{4699AC6A-17B6-425B-AF87-E14502305926}" destId="{8C8C0550-0C5D-4011-A3EE-7803E687BD76}" srcOrd="0" destOrd="0" presId="urn:microsoft.com/office/officeart/2005/8/layout/chevron2"/>
    <dgm:cxn modelId="{BCE2F9F8-2C5C-4DD4-9B90-54AAD79114AC}" type="presParOf" srcId="{4699AC6A-17B6-425B-AF87-E14502305926}" destId="{FB3DB751-8E36-4FA8-B56D-9A39D51CB63A}" srcOrd="1" destOrd="0" presId="urn:microsoft.com/office/officeart/2005/8/layout/chevron2"/>
    <dgm:cxn modelId="{951935D1-5EC0-47E8-8C8A-1F88F0E4D19A}" type="presParOf" srcId="{4BCBDA33-169D-4CCB-915C-16D95AE33029}" destId="{94EA98E9-AA57-4FEF-8346-D6E57E0EEE70}" srcOrd="3" destOrd="0" presId="urn:microsoft.com/office/officeart/2005/8/layout/chevron2"/>
    <dgm:cxn modelId="{AF4F5D60-94B4-48FB-9B1A-C0B44E2DB37F}" type="presParOf" srcId="{4BCBDA33-169D-4CCB-915C-16D95AE33029}" destId="{DB59BC1A-2D5A-42E8-9D13-1CEA62D5BB45}" srcOrd="4" destOrd="0" presId="urn:microsoft.com/office/officeart/2005/8/layout/chevron2"/>
    <dgm:cxn modelId="{0529B291-F8F9-48CD-8E07-E2C849D92379}" type="presParOf" srcId="{DB59BC1A-2D5A-42E8-9D13-1CEA62D5BB45}" destId="{FE2FD14C-0F0D-4CBF-923A-A29D4D279843}" srcOrd="0" destOrd="0" presId="urn:microsoft.com/office/officeart/2005/8/layout/chevron2"/>
    <dgm:cxn modelId="{8B6759FF-796D-4BE8-960D-1F639BB08476}" type="presParOf" srcId="{DB59BC1A-2D5A-42E8-9D13-1CEA62D5BB45}" destId="{1172E296-4426-4F1C-9471-1D8CB537B7F2}" srcOrd="1" destOrd="0" presId="urn:microsoft.com/office/officeart/2005/8/layout/chevron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A5F5FB-CB08-485B-A615-66E9E0D50FCB}"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s-EC"/>
        </a:p>
      </dgm:t>
    </dgm:pt>
    <dgm:pt modelId="{BD6C43F5-28CC-4DE8-A6CE-25445939E21C}">
      <dgm:prSet phldrT="[Texto]" custT="1"/>
      <dgm:spPr/>
      <dgm:t>
        <a:bodyPr/>
        <a:lstStyle/>
        <a:p>
          <a:r>
            <a:rPr lang="es-EC" sz="1500" b="1" dirty="0" err="1"/>
            <a:t>Motion</a:t>
          </a:r>
          <a:endParaRPr lang="es-EC" sz="1500" b="1" dirty="0"/>
        </a:p>
      </dgm:t>
    </dgm:pt>
    <dgm:pt modelId="{B8C1463C-984E-4001-B448-FEEF5A118BDF}" type="parTrans" cxnId="{06EDB677-B617-4FB6-AA6D-2F12240A8E56}">
      <dgm:prSet/>
      <dgm:spPr/>
      <dgm:t>
        <a:bodyPr/>
        <a:lstStyle/>
        <a:p>
          <a:endParaRPr lang="es-EC"/>
        </a:p>
      </dgm:t>
    </dgm:pt>
    <dgm:pt modelId="{DE9A863D-500F-4E7F-8C96-508D845DBA9C}" type="sibTrans" cxnId="{06EDB677-B617-4FB6-AA6D-2F12240A8E56}">
      <dgm:prSet/>
      <dgm:spPr/>
      <dgm:t>
        <a:bodyPr/>
        <a:lstStyle/>
        <a:p>
          <a:endParaRPr lang="es-EC"/>
        </a:p>
      </dgm:t>
    </dgm:pt>
    <dgm:pt modelId="{9578E93E-5250-4581-A73E-84EBA0FD6677}">
      <dgm:prSet phldrT="[Texto]" custT="1"/>
      <dgm:spPr/>
      <dgm:t>
        <a:bodyPr/>
        <a:lstStyle/>
        <a:p>
          <a:r>
            <a:rPr lang="es-EC" sz="1400" dirty="0"/>
            <a:t>Es un programa de código abierto que permite conectar varios dispositivos y monitorearlos en tiempo real. </a:t>
          </a:r>
        </a:p>
      </dgm:t>
    </dgm:pt>
    <dgm:pt modelId="{2BE65925-725D-42D9-9BF8-682580979FCF}" type="parTrans" cxnId="{5D8AAEC1-2430-4F5C-87D6-46FBB7B2CC81}">
      <dgm:prSet/>
      <dgm:spPr/>
      <dgm:t>
        <a:bodyPr/>
        <a:lstStyle/>
        <a:p>
          <a:endParaRPr lang="es-EC"/>
        </a:p>
      </dgm:t>
    </dgm:pt>
    <dgm:pt modelId="{5F282B6C-F684-448D-9B95-789B1A6AB643}" type="sibTrans" cxnId="{5D8AAEC1-2430-4F5C-87D6-46FBB7B2CC81}">
      <dgm:prSet/>
      <dgm:spPr/>
      <dgm:t>
        <a:bodyPr/>
        <a:lstStyle/>
        <a:p>
          <a:endParaRPr lang="es-EC"/>
        </a:p>
      </dgm:t>
    </dgm:pt>
    <dgm:pt modelId="{69D9CB11-B09B-424E-81B9-476620EE8EC2}">
      <dgm:prSet phldrT="[Texto]" custT="1"/>
      <dgm:spPr/>
      <dgm:t>
        <a:bodyPr/>
        <a:lstStyle/>
        <a:p>
          <a:r>
            <a:rPr lang="es-EC" sz="1500" b="1" dirty="0"/>
            <a:t>Shinobi</a:t>
          </a:r>
        </a:p>
      </dgm:t>
    </dgm:pt>
    <dgm:pt modelId="{470EC3F2-086C-42C0-ACDF-AF53912D7459}" type="parTrans" cxnId="{D3562445-0F27-4B74-BAED-62806A1F66EC}">
      <dgm:prSet/>
      <dgm:spPr/>
      <dgm:t>
        <a:bodyPr/>
        <a:lstStyle/>
        <a:p>
          <a:endParaRPr lang="es-EC"/>
        </a:p>
      </dgm:t>
    </dgm:pt>
    <dgm:pt modelId="{5CA0FD76-03D1-4C21-8002-C07816E7FAF0}" type="sibTrans" cxnId="{D3562445-0F27-4B74-BAED-62806A1F66EC}">
      <dgm:prSet/>
      <dgm:spPr/>
      <dgm:t>
        <a:bodyPr/>
        <a:lstStyle/>
        <a:p>
          <a:endParaRPr lang="es-EC"/>
        </a:p>
      </dgm:t>
    </dgm:pt>
    <dgm:pt modelId="{1F4B8D15-75F3-41BC-A346-596A4490D0FE}">
      <dgm:prSet phldrT="[Texto]" custT="1"/>
      <dgm:spPr/>
      <dgm:t>
        <a:bodyPr/>
        <a:lstStyle/>
        <a:p>
          <a:r>
            <a:rPr lang="es-EC" sz="1400" dirty="0"/>
            <a:t>Es un software de video vigilancia Open Source que es muy fácil de usar, este servidor puede funcionar para en varios sistemas operativos como Linux, </a:t>
          </a:r>
          <a:r>
            <a:rPr lang="es-EC" sz="1400" dirty="0" err="1"/>
            <a:t>macOs</a:t>
          </a:r>
          <a:r>
            <a:rPr lang="es-EC" sz="1400" dirty="0"/>
            <a:t>, Windows. </a:t>
          </a:r>
        </a:p>
      </dgm:t>
    </dgm:pt>
    <dgm:pt modelId="{BA7E3A2F-A7B9-4754-BD23-1250FA7DDDAF}" type="parTrans" cxnId="{EF5E21A4-9D8C-467E-A91E-2F3F2EF60333}">
      <dgm:prSet/>
      <dgm:spPr/>
      <dgm:t>
        <a:bodyPr/>
        <a:lstStyle/>
        <a:p>
          <a:endParaRPr lang="es-EC"/>
        </a:p>
      </dgm:t>
    </dgm:pt>
    <dgm:pt modelId="{1C32FE46-EEAE-4A9A-8773-41D3E2C11367}" type="sibTrans" cxnId="{EF5E21A4-9D8C-467E-A91E-2F3F2EF60333}">
      <dgm:prSet/>
      <dgm:spPr/>
      <dgm:t>
        <a:bodyPr/>
        <a:lstStyle/>
        <a:p>
          <a:endParaRPr lang="es-EC"/>
        </a:p>
      </dgm:t>
    </dgm:pt>
    <dgm:pt modelId="{56E9CA72-F75B-4169-8175-25287583445D}">
      <dgm:prSet phldrT="[Texto]" custT="1"/>
      <dgm:spPr/>
      <dgm:t>
        <a:bodyPr/>
        <a:lstStyle/>
        <a:p>
          <a:r>
            <a:rPr lang="es-EC" sz="1200" b="1" dirty="0" err="1"/>
            <a:t>Zoneminder</a:t>
          </a:r>
          <a:endParaRPr lang="es-EC" sz="1200" b="1" dirty="0"/>
        </a:p>
      </dgm:t>
    </dgm:pt>
    <dgm:pt modelId="{5E1BE83A-A860-49A3-9483-7FE9AECF8F8B}" type="parTrans" cxnId="{BA1133FF-A88B-4F70-A675-1AB0391D654B}">
      <dgm:prSet/>
      <dgm:spPr/>
      <dgm:t>
        <a:bodyPr/>
        <a:lstStyle/>
        <a:p>
          <a:endParaRPr lang="es-EC"/>
        </a:p>
      </dgm:t>
    </dgm:pt>
    <dgm:pt modelId="{2FC9346F-210C-47FB-8855-E645DAF67777}" type="sibTrans" cxnId="{BA1133FF-A88B-4F70-A675-1AB0391D654B}">
      <dgm:prSet/>
      <dgm:spPr/>
      <dgm:t>
        <a:bodyPr/>
        <a:lstStyle/>
        <a:p>
          <a:endParaRPr lang="es-EC"/>
        </a:p>
      </dgm:t>
    </dgm:pt>
    <dgm:pt modelId="{2C5B89B8-9262-4087-A149-57DA1A647BC7}">
      <dgm:prSet phldrT="[Texto]" custT="1"/>
      <dgm:spPr/>
      <dgm:t>
        <a:bodyPr/>
        <a:lstStyle/>
        <a:p>
          <a:r>
            <a:rPr lang="es-EC" sz="1400" dirty="0"/>
            <a:t>Es un software que se encuentra diseñado para que funcione en distribuciones de Linux capaz de soportar o monitorear varias cámaras de seguridad de manera simultánea</a:t>
          </a:r>
        </a:p>
      </dgm:t>
    </dgm:pt>
    <dgm:pt modelId="{A86CF076-4FA1-4049-8A76-624558CE1D45}" type="parTrans" cxnId="{E335C663-59D6-4844-805A-EA9A6CC0DB8E}">
      <dgm:prSet/>
      <dgm:spPr/>
      <dgm:t>
        <a:bodyPr/>
        <a:lstStyle/>
        <a:p>
          <a:endParaRPr lang="es-EC"/>
        </a:p>
      </dgm:t>
    </dgm:pt>
    <dgm:pt modelId="{210BCC2B-60F7-4689-85B0-9E16BA361022}" type="sibTrans" cxnId="{E335C663-59D6-4844-805A-EA9A6CC0DB8E}">
      <dgm:prSet/>
      <dgm:spPr/>
      <dgm:t>
        <a:bodyPr/>
        <a:lstStyle/>
        <a:p>
          <a:endParaRPr lang="es-EC"/>
        </a:p>
      </dgm:t>
    </dgm:pt>
    <dgm:pt modelId="{9ED3C95B-ED32-41E9-B04A-9E448228F03D}">
      <dgm:prSet phldrT="[Texto]" custT="1"/>
      <dgm:spPr/>
      <dgm:t>
        <a:bodyPr/>
        <a:lstStyle/>
        <a:p>
          <a:r>
            <a:rPr lang="es-EC" sz="1200" b="1" dirty="0" err="1"/>
            <a:t>Kerberos</a:t>
          </a:r>
          <a:endParaRPr lang="es-EC" sz="1200" b="1" dirty="0"/>
        </a:p>
      </dgm:t>
    </dgm:pt>
    <dgm:pt modelId="{89E59D4E-F519-4644-B68A-D5E153FBF12A}" type="parTrans" cxnId="{C7444797-E9E6-4D59-A34B-7181B6538C8D}">
      <dgm:prSet/>
      <dgm:spPr/>
      <dgm:t>
        <a:bodyPr/>
        <a:lstStyle/>
        <a:p>
          <a:endParaRPr lang="en-US"/>
        </a:p>
      </dgm:t>
    </dgm:pt>
    <dgm:pt modelId="{1BB8E15F-C8D5-4F30-8AD8-8B922CCEA0D4}" type="sibTrans" cxnId="{C7444797-E9E6-4D59-A34B-7181B6538C8D}">
      <dgm:prSet/>
      <dgm:spPr/>
      <dgm:t>
        <a:bodyPr/>
        <a:lstStyle/>
        <a:p>
          <a:endParaRPr lang="en-US"/>
        </a:p>
      </dgm:t>
    </dgm:pt>
    <dgm:pt modelId="{7B21A633-7794-4273-831C-508A8207CBFD}">
      <dgm:prSet custT="1"/>
      <dgm:spPr/>
      <dgm:t>
        <a:bodyPr/>
        <a:lstStyle/>
        <a:p>
          <a:r>
            <a:rPr lang="es-EC" sz="1400" dirty="0"/>
            <a:t>Es una plataforma de código abierto que permite añadir varias cámaras para conformar un sistema de video vigilancia, este software es compatible con un </a:t>
          </a:r>
          <a:r>
            <a:rPr lang="es-EC" sz="1400" dirty="0" err="1"/>
            <a:t>Raspberry</a:t>
          </a:r>
          <a:r>
            <a:rPr lang="es-EC" sz="1400" dirty="0"/>
            <a:t> PI.</a:t>
          </a:r>
          <a:endParaRPr lang="en-US" sz="1400" dirty="0"/>
        </a:p>
      </dgm:t>
    </dgm:pt>
    <dgm:pt modelId="{0E181F6F-DD87-48A6-BA86-956725403ABC}" type="parTrans" cxnId="{A5C3265D-CD98-40A3-BB99-0A72C5132840}">
      <dgm:prSet/>
      <dgm:spPr/>
      <dgm:t>
        <a:bodyPr/>
        <a:lstStyle/>
        <a:p>
          <a:endParaRPr lang="en-US"/>
        </a:p>
      </dgm:t>
    </dgm:pt>
    <dgm:pt modelId="{3F95FB21-E174-4C97-BC70-84935387E6E8}" type="sibTrans" cxnId="{A5C3265D-CD98-40A3-BB99-0A72C5132840}">
      <dgm:prSet/>
      <dgm:spPr/>
      <dgm:t>
        <a:bodyPr/>
        <a:lstStyle/>
        <a:p>
          <a:endParaRPr lang="en-US"/>
        </a:p>
      </dgm:t>
    </dgm:pt>
    <dgm:pt modelId="{C2D2B13D-DF6B-4979-8B6C-02D2B188DD89}">
      <dgm:prSet custT="1"/>
      <dgm:spPr/>
      <dgm:t>
        <a:bodyPr/>
        <a:lstStyle/>
        <a:p>
          <a:r>
            <a:rPr lang="es-EC" sz="1400" b="1" dirty="0" err="1"/>
            <a:t>Frigate</a:t>
          </a:r>
          <a:endParaRPr lang="en-US" sz="1400" b="1" dirty="0"/>
        </a:p>
      </dgm:t>
    </dgm:pt>
    <dgm:pt modelId="{7156BAD6-2604-417A-9305-7BAF172B8A72}" type="parTrans" cxnId="{C622CAEA-C24E-45AB-9636-EDA7BC226D13}">
      <dgm:prSet/>
      <dgm:spPr/>
      <dgm:t>
        <a:bodyPr/>
        <a:lstStyle/>
        <a:p>
          <a:endParaRPr lang="en-US"/>
        </a:p>
      </dgm:t>
    </dgm:pt>
    <dgm:pt modelId="{B6A6C675-69AF-4408-B705-6D27A8725FA2}" type="sibTrans" cxnId="{C622CAEA-C24E-45AB-9636-EDA7BC226D13}">
      <dgm:prSet/>
      <dgm:spPr/>
      <dgm:t>
        <a:bodyPr/>
        <a:lstStyle/>
        <a:p>
          <a:endParaRPr lang="en-US"/>
        </a:p>
      </dgm:t>
    </dgm:pt>
    <dgm:pt modelId="{5CFE52C5-2CA9-47B7-AD03-022D340F5677}">
      <dgm:prSet custT="1"/>
      <dgm:spPr/>
      <dgm:t>
        <a:bodyPr/>
        <a:lstStyle/>
        <a:p>
          <a:r>
            <a:rPr lang="es-EC" sz="1400" dirty="0"/>
            <a:t>Es un NVR local Open Source donde su principal objetivo es promover los hogares inteligentes para poder detectar movimientos de zonas de interés en tiempo real. </a:t>
          </a:r>
          <a:endParaRPr lang="en-US" sz="1400" dirty="0"/>
        </a:p>
      </dgm:t>
    </dgm:pt>
    <dgm:pt modelId="{3479AD3B-461B-4328-99D3-E74376D3E2B6}" type="parTrans" cxnId="{A1C40DFB-F9F3-471C-B3E6-E49051526E13}">
      <dgm:prSet/>
      <dgm:spPr/>
      <dgm:t>
        <a:bodyPr/>
        <a:lstStyle/>
        <a:p>
          <a:endParaRPr lang="en-US"/>
        </a:p>
      </dgm:t>
    </dgm:pt>
    <dgm:pt modelId="{D581BD1A-D1CB-4408-A75F-8071B86761F9}" type="sibTrans" cxnId="{A1C40DFB-F9F3-471C-B3E6-E49051526E13}">
      <dgm:prSet/>
      <dgm:spPr/>
      <dgm:t>
        <a:bodyPr/>
        <a:lstStyle/>
        <a:p>
          <a:endParaRPr lang="en-US"/>
        </a:p>
      </dgm:t>
    </dgm:pt>
    <dgm:pt modelId="{4BCBDA33-169D-4CCB-915C-16D95AE33029}" type="pres">
      <dgm:prSet presAssocID="{E6A5F5FB-CB08-485B-A615-66E9E0D50FCB}" presName="linearFlow" presStyleCnt="0">
        <dgm:presLayoutVars>
          <dgm:dir/>
          <dgm:animLvl val="lvl"/>
          <dgm:resizeHandles val="exact"/>
        </dgm:presLayoutVars>
      </dgm:prSet>
      <dgm:spPr/>
    </dgm:pt>
    <dgm:pt modelId="{CDC30030-ECB8-4BD7-BE73-DDFF53CC14F5}" type="pres">
      <dgm:prSet presAssocID="{BD6C43F5-28CC-4DE8-A6CE-25445939E21C}" presName="composite" presStyleCnt="0"/>
      <dgm:spPr/>
    </dgm:pt>
    <dgm:pt modelId="{01E091DA-A70D-4DB5-8F60-9128D66438AF}" type="pres">
      <dgm:prSet presAssocID="{BD6C43F5-28CC-4DE8-A6CE-25445939E21C}" presName="parentText" presStyleLbl="alignNode1" presStyleIdx="0" presStyleCnt="5">
        <dgm:presLayoutVars>
          <dgm:chMax val="1"/>
          <dgm:bulletEnabled val="1"/>
        </dgm:presLayoutVars>
      </dgm:prSet>
      <dgm:spPr/>
    </dgm:pt>
    <dgm:pt modelId="{4689AF54-BC88-433C-82E2-C07E088CFABF}" type="pres">
      <dgm:prSet presAssocID="{BD6C43F5-28CC-4DE8-A6CE-25445939E21C}" presName="descendantText" presStyleLbl="alignAcc1" presStyleIdx="0" presStyleCnt="5">
        <dgm:presLayoutVars>
          <dgm:bulletEnabled val="1"/>
        </dgm:presLayoutVars>
      </dgm:prSet>
      <dgm:spPr/>
    </dgm:pt>
    <dgm:pt modelId="{9A4FBEEA-3B73-41CC-B29A-A400F4FFBAAC}" type="pres">
      <dgm:prSet presAssocID="{DE9A863D-500F-4E7F-8C96-508D845DBA9C}" presName="sp" presStyleCnt="0"/>
      <dgm:spPr/>
    </dgm:pt>
    <dgm:pt modelId="{4699AC6A-17B6-425B-AF87-E14502305926}" type="pres">
      <dgm:prSet presAssocID="{69D9CB11-B09B-424E-81B9-476620EE8EC2}" presName="composite" presStyleCnt="0"/>
      <dgm:spPr/>
    </dgm:pt>
    <dgm:pt modelId="{8C8C0550-0C5D-4011-A3EE-7803E687BD76}" type="pres">
      <dgm:prSet presAssocID="{69D9CB11-B09B-424E-81B9-476620EE8EC2}" presName="parentText" presStyleLbl="alignNode1" presStyleIdx="1" presStyleCnt="5">
        <dgm:presLayoutVars>
          <dgm:chMax val="1"/>
          <dgm:bulletEnabled val="1"/>
        </dgm:presLayoutVars>
      </dgm:prSet>
      <dgm:spPr/>
    </dgm:pt>
    <dgm:pt modelId="{FB3DB751-8E36-4FA8-B56D-9A39D51CB63A}" type="pres">
      <dgm:prSet presAssocID="{69D9CB11-B09B-424E-81B9-476620EE8EC2}" presName="descendantText" presStyleLbl="alignAcc1" presStyleIdx="1" presStyleCnt="5">
        <dgm:presLayoutVars>
          <dgm:bulletEnabled val="1"/>
        </dgm:presLayoutVars>
      </dgm:prSet>
      <dgm:spPr/>
    </dgm:pt>
    <dgm:pt modelId="{94EA98E9-AA57-4FEF-8346-D6E57E0EEE70}" type="pres">
      <dgm:prSet presAssocID="{5CA0FD76-03D1-4C21-8002-C07816E7FAF0}" presName="sp" presStyleCnt="0"/>
      <dgm:spPr/>
    </dgm:pt>
    <dgm:pt modelId="{DB59BC1A-2D5A-42E8-9D13-1CEA62D5BB45}" type="pres">
      <dgm:prSet presAssocID="{56E9CA72-F75B-4169-8175-25287583445D}" presName="composite" presStyleCnt="0"/>
      <dgm:spPr/>
    </dgm:pt>
    <dgm:pt modelId="{FE2FD14C-0F0D-4CBF-923A-A29D4D279843}" type="pres">
      <dgm:prSet presAssocID="{56E9CA72-F75B-4169-8175-25287583445D}" presName="parentText" presStyleLbl="alignNode1" presStyleIdx="2" presStyleCnt="5">
        <dgm:presLayoutVars>
          <dgm:chMax val="1"/>
          <dgm:bulletEnabled val="1"/>
        </dgm:presLayoutVars>
      </dgm:prSet>
      <dgm:spPr/>
    </dgm:pt>
    <dgm:pt modelId="{1172E296-4426-4F1C-9471-1D8CB537B7F2}" type="pres">
      <dgm:prSet presAssocID="{56E9CA72-F75B-4169-8175-25287583445D}" presName="descendantText" presStyleLbl="alignAcc1" presStyleIdx="2" presStyleCnt="5">
        <dgm:presLayoutVars>
          <dgm:bulletEnabled val="1"/>
        </dgm:presLayoutVars>
      </dgm:prSet>
      <dgm:spPr/>
    </dgm:pt>
    <dgm:pt modelId="{D2C2BCFD-830F-49BB-BB8A-0A6B14737900}" type="pres">
      <dgm:prSet presAssocID="{2FC9346F-210C-47FB-8855-E645DAF67777}" presName="sp" presStyleCnt="0"/>
      <dgm:spPr/>
    </dgm:pt>
    <dgm:pt modelId="{1EC15929-DDA4-41D8-9CF6-7AD838C12DDC}" type="pres">
      <dgm:prSet presAssocID="{9ED3C95B-ED32-41E9-B04A-9E448228F03D}" presName="composite" presStyleCnt="0"/>
      <dgm:spPr/>
    </dgm:pt>
    <dgm:pt modelId="{E913D9DA-A38F-4795-B15C-21BB50C460B6}" type="pres">
      <dgm:prSet presAssocID="{9ED3C95B-ED32-41E9-B04A-9E448228F03D}" presName="parentText" presStyleLbl="alignNode1" presStyleIdx="3" presStyleCnt="5">
        <dgm:presLayoutVars>
          <dgm:chMax val="1"/>
          <dgm:bulletEnabled val="1"/>
        </dgm:presLayoutVars>
      </dgm:prSet>
      <dgm:spPr/>
    </dgm:pt>
    <dgm:pt modelId="{FA445C63-A062-47F5-A58F-51C93C98D1E0}" type="pres">
      <dgm:prSet presAssocID="{9ED3C95B-ED32-41E9-B04A-9E448228F03D}" presName="descendantText" presStyleLbl="alignAcc1" presStyleIdx="3" presStyleCnt="5">
        <dgm:presLayoutVars>
          <dgm:bulletEnabled val="1"/>
        </dgm:presLayoutVars>
      </dgm:prSet>
      <dgm:spPr/>
    </dgm:pt>
    <dgm:pt modelId="{86A55785-ADF7-4C83-B426-2E39A5E4FE8F}" type="pres">
      <dgm:prSet presAssocID="{1BB8E15F-C8D5-4F30-8AD8-8B922CCEA0D4}" presName="sp" presStyleCnt="0"/>
      <dgm:spPr/>
    </dgm:pt>
    <dgm:pt modelId="{A0659F4A-B373-4C99-82CC-3A67B3BBCDDA}" type="pres">
      <dgm:prSet presAssocID="{C2D2B13D-DF6B-4979-8B6C-02D2B188DD89}" presName="composite" presStyleCnt="0"/>
      <dgm:spPr/>
    </dgm:pt>
    <dgm:pt modelId="{CE5F2874-5B9F-45A5-91D7-FC3283446BD3}" type="pres">
      <dgm:prSet presAssocID="{C2D2B13D-DF6B-4979-8B6C-02D2B188DD89}" presName="parentText" presStyleLbl="alignNode1" presStyleIdx="4" presStyleCnt="5">
        <dgm:presLayoutVars>
          <dgm:chMax val="1"/>
          <dgm:bulletEnabled val="1"/>
        </dgm:presLayoutVars>
      </dgm:prSet>
      <dgm:spPr/>
    </dgm:pt>
    <dgm:pt modelId="{DB54D904-D535-4E3E-82EC-FB5DAEB3A7EF}" type="pres">
      <dgm:prSet presAssocID="{C2D2B13D-DF6B-4979-8B6C-02D2B188DD89}" presName="descendantText" presStyleLbl="alignAcc1" presStyleIdx="4" presStyleCnt="5">
        <dgm:presLayoutVars>
          <dgm:bulletEnabled val="1"/>
        </dgm:presLayoutVars>
      </dgm:prSet>
      <dgm:spPr/>
    </dgm:pt>
  </dgm:ptLst>
  <dgm:cxnLst>
    <dgm:cxn modelId="{44E4490E-B036-4D2C-A418-DA0A418D6A7B}" type="presOf" srcId="{9578E93E-5250-4581-A73E-84EBA0FD6677}" destId="{4689AF54-BC88-433C-82E2-C07E088CFABF}" srcOrd="0" destOrd="0" presId="urn:microsoft.com/office/officeart/2005/8/layout/chevron2"/>
    <dgm:cxn modelId="{9A75B711-873E-4A40-BF96-E28971FCE41C}" type="presOf" srcId="{5CFE52C5-2CA9-47B7-AD03-022D340F5677}" destId="{DB54D904-D535-4E3E-82EC-FB5DAEB3A7EF}" srcOrd="0" destOrd="0" presId="urn:microsoft.com/office/officeart/2005/8/layout/chevron2"/>
    <dgm:cxn modelId="{257D3F16-B219-4347-A6BF-C37B4B95B779}" type="presOf" srcId="{56E9CA72-F75B-4169-8175-25287583445D}" destId="{FE2FD14C-0F0D-4CBF-923A-A29D4D279843}" srcOrd="0" destOrd="0" presId="urn:microsoft.com/office/officeart/2005/8/layout/chevron2"/>
    <dgm:cxn modelId="{D495603F-3B89-4D99-86DF-E132817FB07A}" type="presOf" srcId="{E6A5F5FB-CB08-485B-A615-66E9E0D50FCB}" destId="{4BCBDA33-169D-4CCB-915C-16D95AE33029}" srcOrd="0" destOrd="0" presId="urn:microsoft.com/office/officeart/2005/8/layout/chevron2"/>
    <dgm:cxn modelId="{A5C3265D-CD98-40A3-BB99-0A72C5132840}" srcId="{9ED3C95B-ED32-41E9-B04A-9E448228F03D}" destId="{7B21A633-7794-4273-831C-508A8207CBFD}" srcOrd="0" destOrd="0" parTransId="{0E181F6F-DD87-48A6-BA86-956725403ABC}" sibTransId="{3F95FB21-E174-4C97-BC70-84935387E6E8}"/>
    <dgm:cxn modelId="{E335C663-59D6-4844-805A-EA9A6CC0DB8E}" srcId="{56E9CA72-F75B-4169-8175-25287583445D}" destId="{2C5B89B8-9262-4087-A149-57DA1A647BC7}" srcOrd="0" destOrd="0" parTransId="{A86CF076-4FA1-4049-8A76-624558CE1D45}" sibTransId="{210BCC2B-60F7-4689-85B0-9E16BA361022}"/>
    <dgm:cxn modelId="{D3562445-0F27-4B74-BAED-62806A1F66EC}" srcId="{E6A5F5FB-CB08-485B-A615-66E9E0D50FCB}" destId="{69D9CB11-B09B-424E-81B9-476620EE8EC2}" srcOrd="1" destOrd="0" parTransId="{470EC3F2-086C-42C0-ACDF-AF53912D7459}" sibTransId="{5CA0FD76-03D1-4C21-8002-C07816E7FAF0}"/>
    <dgm:cxn modelId="{27299A46-92E4-404D-BDEF-1EDFC0C61FA7}" type="presOf" srcId="{69D9CB11-B09B-424E-81B9-476620EE8EC2}" destId="{8C8C0550-0C5D-4011-A3EE-7803E687BD76}" srcOrd="0" destOrd="0" presId="urn:microsoft.com/office/officeart/2005/8/layout/chevron2"/>
    <dgm:cxn modelId="{9E293349-B1ED-40B6-8313-C7AAF22AA70F}" type="presOf" srcId="{C2D2B13D-DF6B-4979-8B6C-02D2B188DD89}" destId="{CE5F2874-5B9F-45A5-91D7-FC3283446BD3}" srcOrd="0" destOrd="0" presId="urn:microsoft.com/office/officeart/2005/8/layout/chevron2"/>
    <dgm:cxn modelId="{5D94DB50-4345-41AA-955B-9B8EF485E05C}" type="presOf" srcId="{2C5B89B8-9262-4087-A149-57DA1A647BC7}" destId="{1172E296-4426-4F1C-9471-1D8CB537B7F2}" srcOrd="0" destOrd="0" presId="urn:microsoft.com/office/officeart/2005/8/layout/chevron2"/>
    <dgm:cxn modelId="{BE585554-9835-42A6-B20F-31838DF7BC07}" type="presOf" srcId="{BD6C43F5-28CC-4DE8-A6CE-25445939E21C}" destId="{01E091DA-A70D-4DB5-8F60-9128D66438AF}" srcOrd="0" destOrd="0" presId="urn:microsoft.com/office/officeart/2005/8/layout/chevron2"/>
    <dgm:cxn modelId="{06EDB677-B617-4FB6-AA6D-2F12240A8E56}" srcId="{E6A5F5FB-CB08-485B-A615-66E9E0D50FCB}" destId="{BD6C43F5-28CC-4DE8-A6CE-25445939E21C}" srcOrd="0" destOrd="0" parTransId="{B8C1463C-984E-4001-B448-FEEF5A118BDF}" sibTransId="{DE9A863D-500F-4E7F-8C96-508D845DBA9C}"/>
    <dgm:cxn modelId="{A26AE78D-50CC-40CE-85E9-241B659B88A3}" type="presOf" srcId="{9ED3C95B-ED32-41E9-B04A-9E448228F03D}" destId="{E913D9DA-A38F-4795-B15C-21BB50C460B6}" srcOrd="0" destOrd="0" presId="urn:microsoft.com/office/officeart/2005/8/layout/chevron2"/>
    <dgm:cxn modelId="{C7444797-E9E6-4D59-A34B-7181B6538C8D}" srcId="{E6A5F5FB-CB08-485B-A615-66E9E0D50FCB}" destId="{9ED3C95B-ED32-41E9-B04A-9E448228F03D}" srcOrd="3" destOrd="0" parTransId="{89E59D4E-F519-4644-B68A-D5E153FBF12A}" sibTransId="{1BB8E15F-C8D5-4F30-8AD8-8B922CCEA0D4}"/>
    <dgm:cxn modelId="{EF5E21A4-9D8C-467E-A91E-2F3F2EF60333}" srcId="{69D9CB11-B09B-424E-81B9-476620EE8EC2}" destId="{1F4B8D15-75F3-41BC-A346-596A4490D0FE}" srcOrd="0" destOrd="0" parTransId="{BA7E3A2F-A7B9-4754-BD23-1250FA7DDDAF}" sibTransId="{1C32FE46-EEAE-4A9A-8773-41D3E2C11367}"/>
    <dgm:cxn modelId="{BB33FAB7-281D-46C4-9A88-B54B9A783C0E}" type="presOf" srcId="{7B21A633-7794-4273-831C-508A8207CBFD}" destId="{FA445C63-A062-47F5-A58F-51C93C98D1E0}" srcOrd="0" destOrd="0" presId="urn:microsoft.com/office/officeart/2005/8/layout/chevron2"/>
    <dgm:cxn modelId="{5A871FC0-B68D-429C-9DEF-1BBD749BA804}" type="presOf" srcId="{1F4B8D15-75F3-41BC-A346-596A4490D0FE}" destId="{FB3DB751-8E36-4FA8-B56D-9A39D51CB63A}" srcOrd="0" destOrd="0" presId="urn:microsoft.com/office/officeart/2005/8/layout/chevron2"/>
    <dgm:cxn modelId="{5D8AAEC1-2430-4F5C-87D6-46FBB7B2CC81}" srcId="{BD6C43F5-28CC-4DE8-A6CE-25445939E21C}" destId="{9578E93E-5250-4581-A73E-84EBA0FD6677}" srcOrd="0" destOrd="0" parTransId="{2BE65925-725D-42D9-9BF8-682580979FCF}" sibTransId="{5F282B6C-F684-448D-9B95-789B1A6AB643}"/>
    <dgm:cxn modelId="{C622CAEA-C24E-45AB-9636-EDA7BC226D13}" srcId="{E6A5F5FB-CB08-485B-A615-66E9E0D50FCB}" destId="{C2D2B13D-DF6B-4979-8B6C-02D2B188DD89}" srcOrd="4" destOrd="0" parTransId="{7156BAD6-2604-417A-9305-7BAF172B8A72}" sibTransId="{B6A6C675-69AF-4408-B705-6D27A8725FA2}"/>
    <dgm:cxn modelId="{A1C40DFB-F9F3-471C-B3E6-E49051526E13}" srcId="{C2D2B13D-DF6B-4979-8B6C-02D2B188DD89}" destId="{5CFE52C5-2CA9-47B7-AD03-022D340F5677}" srcOrd="0" destOrd="0" parTransId="{3479AD3B-461B-4328-99D3-E74376D3E2B6}" sibTransId="{D581BD1A-D1CB-4408-A75F-8071B86761F9}"/>
    <dgm:cxn modelId="{BA1133FF-A88B-4F70-A675-1AB0391D654B}" srcId="{E6A5F5FB-CB08-485B-A615-66E9E0D50FCB}" destId="{56E9CA72-F75B-4169-8175-25287583445D}" srcOrd="2" destOrd="0" parTransId="{5E1BE83A-A860-49A3-9483-7FE9AECF8F8B}" sibTransId="{2FC9346F-210C-47FB-8855-E645DAF67777}"/>
    <dgm:cxn modelId="{654745F5-A2F7-48AD-93EB-7167089A3C4C}" type="presParOf" srcId="{4BCBDA33-169D-4CCB-915C-16D95AE33029}" destId="{CDC30030-ECB8-4BD7-BE73-DDFF53CC14F5}" srcOrd="0" destOrd="0" presId="urn:microsoft.com/office/officeart/2005/8/layout/chevron2"/>
    <dgm:cxn modelId="{B0C4EE64-38E0-4186-BF95-0E8C3D162963}" type="presParOf" srcId="{CDC30030-ECB8-4BD7-BE73-DDFF53CC14F5}" destId="{01E091DA-A70D-4DB5-8F60-9128D66438AF}" srcOrd="0" destOrd="0" presId="urn:microsoft.com/office/officeart/2005/8/layout/chevron2"/>
    <dgm:cxn modelId="{8EA76A6D-85AC-4F5C-B3B2-BBBD12BF6E19}" type="presParOf" srcId="{CDC30030-ECB8-4BD7-BE73-DDFF53CC14F5}" destId="{4689AF54-BC88-433C-82E2-C07E088CFABF}" srcOrd="1" destOrd="0" presId="urn:microsoft.com/office/officeart/2005/8/layout/chevron2"/>
    <dgm:cxn modelId="{0AE829EF-F3F0-4CDA-ADD2-55B0AD166A61}" type="presParOf" srcId="{4BCBDA33-169D-4CCB-915C-16D95AE33029}" destId="{9A4FBEEA-3B73-41CC-B29A-A400F4FFBAAC}" srcOrd="1" destOrd="0" presId="urn:microsoft.com/office/officeart/2005/8/layout/chevron2"/>
    <dgm:cxn modelId="{086C439D-580D-436B-A666-19EFA69FFE14}" type="presParOf" srcId="{4BCBDA33-169D-4CCB-915C-16D95AE33029}" destId="{4699AC6A-17B6-425B-AF87-E14502305926}" srcOrd="2" destOrd="0" presId="urn:microsoft.com/office/officeart/2005/8/layout/chevron2"/>
    <dgm:cxn modelId="{BA311462-7824-4876-9CEB-A38B3A98815B}" type="presParOf" srcId="{4699AC6A-17B6-425B-AF87-E14502305926}" destId="{8C8C0550-0C5D-4011-A3EE-7803E687BD76}" srcOrd="0" destOrd="0" presId="urn:microsoft.com/office/officeart/2005/8/layout/chevron2"/>
    <dgm:cxn modelId="{75C53974-6F40-42AD-8C29-96EC1175F25C}" type="presParOf" srcId="{4699AC6A-17B6-425B-AF87-E14502305926}" destId="{FB3DB751-8E36-4FA8-B56D-9A39D51CB63A}" srcOrd="1" destOrd="0" presId="urn:microsoft.com/office/officeart/2005/8/layout/chevron2"/>
    <dgm:cxn modelId="{FE1D24CB-1554-4444-B805-D1E1902FCE7C}" type="presParOf" srcId="{4BCBDA33-169D-4CCB-915C-16D95AE33029}" destId="{94EA98E9-AA57-4FEF-8346-D6E57E0EEE70}" srcOrd="3" destOrd="0" presId="urn:microsoft.com/office/officeart/2005/8/layout/chevron2"/>
    <dgm:cxn modelId="{D5433D34-3169-4C9F-A57A-CC5B18D7C49E}" type="presParOf" srcId="{4BCBDA33-169D-4CCB-915C-16D95AE33029}" destId="{DB59BC1A-2D5A-42E8-9D13-1CEA62D5BB45}" srcOrd="4" destOrd="0" presId="urn:microsoft.com/office/officeart/2005/8/layout/chevron2"/>
    <dgm:cxn modelId="{F0B61711-B17B-4049-B830-CFBD464F0E0C}" type="presParOf" srcId="{DB59BC1A-2D5A-42E8-9D13-1CEA62D5BB45}" destId="{FE2FD14C-0F0D-4CBF-923A-A29D4D279843}" srcOrd="0" destOrd="0" presId="urn:microsoft.com/office/officeart/2005/8/layout/chevron2"/>
    <dgm:cxn modelId="{9E3867B1-301A-4330-BEE5-29AFBFCD4D02}" type="presParOf" srcId="{DB59BC1A-2D5A-42E8-9D13-1CEA62D5BB45}" destId="{1172E296-4426-4F1C-9471-1D8CB537B7F2}" srcOrd="1" destOrd="0" presId="urn:microsoft.com/office/officeart/2005/8/layout/chevron2"/>
    <dgm:cxn modelId="{352DA721-AE0B-44C5-83E5-C23720A10901}" type="presParOf" srcId="{4BCBDA33-169D-4CCB-915C-16D95AE33029}" destId="{D2C2BCFD-830F-49BB-BB8A-0A6B14737900}" srcOrd="5" destOrd="0" presId="urn:microsoft.com/office/officeart/2005/8/layout/chevron2"/>
    <dgm:cxn modelId="{CB955530-E655-4CE1-B211-311C8CF545E3}" type="presParOf" srcId="{4BCBDA33-169D-4CCB-915C-16D95AE33029}" destId="{1EC15929-DDA4-41D8-9CF6-7AD838C12DDC}" srcOrd="6" destOrd="0" presId="urn:microsoft.com/office/officeart/2005/8/layout/chevron2"/>
    <dgm:cxn modelId="{6C1C2FF8-501A-4591-87BC-6BF9BE39A416}" type="presParOf" srcId="{1EC15929-DDA4-41D8-9CF6-7AD838C12DDC}" destId="{E913D9DA-A38F-4795-B15C-21BB50C460B6}" srcOrd="0" destOrd="0" presId="urn:microsoft.com/office/officeart/2005/8/layout/chevron2"/>
    <dgm:cxn modelId="{1155E403-897A-40BA-B846-8AA7AD7082F8}" type="presParOf" srcId="{1EC15929-DDA4-41D8-9CF6-7AD838C12DDC}" destId="{FA445C63-A062-47F5-A58F-51C93C98D1E0}" srcOrd="1" destOrd="0" presId="urn:microsoft.com/office/officeart/2005/8/layout/chevron2"/>
    <dgm:cxn modelId="{1DCD9192-EB62-40E2-ACE6-EA7E1EC74A43}" type="presParOf" srcId="{4BCBDA33-169D-4CCB-915C-16D95AE33029}" destId="{86A55785-ADF7-4C83-B426-2E39A5E4FE8F}" srcOrd="7" destOrd="0" presId="urn:microsoft.com/office/officeart/2005/8/layout/chevron2"/>
    <dgm:cxn modelId="{30FFF3EE-4944-4558-8F86-33A8154D00D4}" type="presParOf" srcId="{4BCBDA33-169D-4CCB-915C-16D95AE33029}" destId="{A0659F4A-B373-4C99-82CC-3A67B3BBCDDA}" srcOrd="8" destOrd="0" presId="urn:microsoft.com/office/officeart/2005/8/layout/chevron2"/>
    <dgm:cxn modelId="{4B982BCB-0AF0-45F6-87B7-0587C92E0570}" type="presParOf" srcId="{A0659F4A-B373-4C99-82CC-3A67B3BBCDDA}" destId="{CE5F2874-5B9F-45A5-91D7-FC3283446BD3}" srcOrd="0" destOrd="0" presId="urn:microsoft.com/office/officeart/2005/8/layout/chevron2"/>
    <dgm:cxn modelId="{48D91606-DD33-486D-BF9A-118CFBB913BC}" type="presParOf" srcId="{A0659F4A-B373-4C99-82CC-3A67B3BBCDDA}" destId="{DB54D904-D535-4E3E-82EC-FB5DAEB3A7EF}" srcOrd="1" destOrd="0" presId="urn:microsoft.com/office/officeart/2005/8/layout/chevron2"/>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30A0B3-94E5-4289-BB35-FCD1C1D82A5D}" type="doc">
      <dgm:prSet loTypeId="urn:microsoft.com/office/officeart/2008/layout/SquareAccentList" loCatId="list" qsTypeId="urn:microsoft.com/office/officeart/2005/8/quickstyle/simple1" qsCatId="simple" csTypeId="urn:microsoft.com/office/officeart/2005/8/colors/accent1_4" csCatId="accent1" phldr="1"/>
      <dgm:spPr/>
      <dgm:t>
        <a:bodyPr/>
        <a:lstStyle/>
        <a:p>
          <a:endParaRPr lang="en-US"/>
        </a:p>
      </dgm:t>
    </dgm:pt>
    <dgm:pt modelId="{74DA447C-3082-4609-90E4-37D0D751F196}">
      <dgm:prSet phldrT="[Texto]" custT="1"/>
      <dgm:spPr/>
      <dgm:t>
        <a:bodyPr/>
        <a:lstStyle/>
        <a:p>
          <a:pPr marR="0" algn="ctr" rtl="0" fontAlgn="base">
            <a:lnSpc>
              <a:spcPct val="100000"/>
            </a:lnSpc>
            <a:spcBef>
              <a:spcPct val="0"/>
            </a:spcBef>
            <a:spcAft>
              <a:spcPct val="0"/>
            </a:spcAft>
            <a:buClrTx/>
            <a:buFont typeface="Arial"/>
            <a:defRPr/>
          </a:pPr>
          <a:r>
            <a:rPr lang="es-EC" sz="3600" b="1" i="0" u="none" strike="noStrike" kern="1200" cap="none">
              <a:latin typeface="Arial"/>
              <a:ea typeface="+mn-ea"/>
              <a:cs typeface="Arial"/>
              <a:sym typeface="Arial"/>
            </a:rPr>
            <a:t>Hardware</a:t>
          </a:r>
          <a:endParaRPr lang="en-US" sz="3600" b="1" i="0" u="none" strike="noStrike" kern="1200" cap="none" dirty="0">
            <a:latin typeface="Arial"/>
            <a:ea typeface="+mn-ea"/>
            <a:cs typeface="Arial"/>
            <a:sym typeface="Arial"/>
          </a:endParaRPr>
        </a:p>
      </dgm:t>
    </dgm:pt>
    <dgm:pt modelId="{FF8E8E95-9BC7-4B77-BE4B-0DA420509A24}" type="parTrans" cxnId="{90D2FB06-4514-43B9-838E-99370F483B7B}">
      <dgm:prSet/>
      <dgm:spPr/>
      <dgm:t>
        <a:bodyPr/>
        <a:lstStyle/>
        <a:p>
          <a:endParaRPr lang="en-US"/>
        </a:p>
      </dgm:t>
    </dgm:pt>
    <dgm:pt modelId="{FFFFE245-AD3E-47F5-A394-36E22BE03BC4}" type="sibTrans" cxnId="{90D2FB06-4514-43B9-838E-99370F483B7B}">
      <dgm:prSet/>
      <dgm:spPr/>
      <dgm:t>
        <a:bodyPr/>
        <a:lstStyle/>
        <a:p>
          <a:endParaRPr lang="en-US"/>
        </a:p>
      </dgm:t>
    </dgm:pt>
    <dgm:pt modelId="{C8E6DE48-236F-45AA-B6C8-8E8C661B3542}">
      <dgm:prSet phldrT="[Texto]" custT="1"/>
      <dgm:spPr/>
      <dgm:t>
        <a:bodyPr/>
        <a:lstStyle/>
        <a:p>
          <a:r>
            <a:rPr lang="es-EC" sz="1800" dirty="0">
              <a:latin typeface="+mj-lt"/>
            </a:rPr>
            <a:t>Cámara</a:t>
          </a:r>
          <a:r>
            <a:rPr lang="es-EC" sz="1800" dirty="0"/>
            <a:t> IP Hikvision</a:t>
          </a:r>
          <a:endParaRPr lang="en-US" sz="1800" dirty="0"/>
        </a:p>
      </dgm:t>
    </dgm:pt>
    <dgm:pt modelId="{837CA182-2FAC-4FE5-ADF5-93340A600F83}" type="parTrans" cxnId="{4AB07E68-C5C5-4DCC-A6BC-53FE6E200E27}">
      <dgm:prSet/>
      <dgm:spPr/>
      <dgm:t>
        <a:bodyPr/>
        <a:lstStyle/>
        <a:p>
          <a:endParaRPr lang="en-US"/>
        </a:p>
      </dgm:t>
    </dgm:pt>
    <dgm:pt modelId="{3F77D3D2-BBB7-4C48-94A2-B4E7BF111AC5}" type="sibTrans" cxnId="{4AB07E68-C5C5-4DCC-A6BC-53FE6E200E27}">
      <dgm:prSet/>
      <dgm:spPr/>
      <dgm:t>
        <a:bodyPr/>
        <a:lstStyle/>
        <a:p>
          <a:endParaRPr lang="en-US"/>
        </a:p>
      </dgm:t>
    </dgm:pt>
    <dgm:pt modelId="{40B8E2CB-C9D3-4A5B-9CA8-2C908E1E61BD}">
      <dgm:prSet phldrT="[Texto]" custT="1"/>
      <dgm:spPr/>
      <dgm:t>
        <a:bodyPr/>
        <a:lstStyle/>
        <a:p>
          <a:r>
            <a:rPr lang="es-EC" sz="1800" dirty="0"/>
            <a:t>Switch POE Hikvision</a:t>
          </a:r>
          <a:endParaRPr lang="en-US" sz="1800" dirty="0"/>
        </a:p>
      </dgm:t>
    </dgm:pt>
    <dgm:pt modelId="{2C414401-D1A0-41B6-ABF4-0484A721CDCB}" type="parTrans" cxnId="{B59D6ABB-EE13-4AF2-B27D-3B8D4D3B5664}">
      <dgm:prSet/>
      <dgm:spPr/>
      <dgm:t>
        <a:bodyPr/>
        <a:lstStyle/>
        <a:p>
          <a:endParaRPr lang="en-US"/>
        </a:p>
      </dgm:t>
    </dgm:pt>
    <dgm:pt modelId="{3174562A-9FBE-40D6-A1E8-42E85A020377}" type="sibTrans" cxnId="{B59D6ABB-EE13-4AF2-B27D-3B8D4D3B5664}">
      <dgm:prSet/>
      <dgm:spPr/>
      <dgm:t>
        <a:bodyPr/>
        <a:lstStyle/>
        <a:p>
          <a:endParaRPr lang="en-US"/>
        </a:p>
      </dgm:t>
    </dgm:pt>
    <dgm:pt modelId="{EE5C8F42-44FD-496C-B9F2-5AAA4FAAA63D}">
      <dgm:prSet phldrT="[Texto]" custT="1"/>
      <dgm:spPr/>
      <dgm:t>
        <a:bodyPr/>
        <a:lstStyle/>
        <a:p>
          <a:r>
            <a:rPr lang="es-EC" sz="1800" dirty="0"/>
            <a:t>Conversor FO – Ethernet TP – Link</a:t>
          </a:r>
          <a:endParaRPr lang="en-US" sz="1800" dirty="0"/>
        </a:p>
      </dgm:t>
    </dgm:pt>
    <dgm:pt modelId="{B3646274-B60E-424C-B413-3545A0E4638D}" type="parTrans" cxnId="{8E0A5651-D82E-47DE-95A8-1236FE006971}">
      <dgm:prSet/>
      <dgm:spPr/>
      <dgm:t>
        <a:bodyPr/>
        <a:lstStyle/>
        <a:p>
          <a:endParaRPr lang="en-US"/>
        </a:p>
      </dgm:t>
    </dgm:pt>
    <dgm:pt modelId="{B2559100-3EB1-4AA3-98A7-836DE50B3E8C}" type="sibTrans" cxnId="{8E0A5651-D82E-47DE-95A8-1236FE006971}">
      <dgm:prSet/>
      <dgm:spPr/>
      <dgm:t>
        <a:bodyPr/>
        <a:lstStyle/>
        <a:p>
          <a:endParaRPr lang="en-US"/>
        </a:p>
      </dgm:t>
    </dgm:pt>
    <dgm:pt modelId="{A8BC3F2F-6EC9-40F6-8F0E-52802CA75FB8}">
      <dgm:prSet phldrT="[Texto]" custT="1"/>
      <dgm:spPr/>
      <dgm:t>
        <a:bodyPr/>
        <a:lstStyle/>
        <a:p>
          <a:pPr rtl="0"/>
          <a:r>
            <a:rPr lang="es-EC" sz="3600" b="1" i="0" u="none" strike="noStrike" cap="none">
              <a:latin typeface="Arial"/>
              <a:ea typeface="+mn-ea"/>
              <a:cs typeface="Arial"/>
              <a:sym typeface="Arial"/>
            </a:rPr>
            <a:t>Software</a:t>
          </a:r>
          <a:endParaRPr lang="en-US" sz="3600" dirty="0"/>
        </a:p>
      </dgm:t>
    </dgm:pt>
    <dgm:pt modelId="{34C2CD54-014C-49C1-86E0-BA777830D56F}" type="parTrans" cxnId="{C6CC2420-DDDC-464C-8F5E-91D109103014}">
      <dgm:prSet/>
      <dgm:spPr/>
      <dgm:t>
        <a:bodyPr/>
        <a:lstStyle/>
        <a:p>
          <a:endParaRPr lang="en-US"/>
        </a:p>
      </dgm:t>
    </dgm:pt>
    <dgm:pt modelId="{BC117664-BC08-4889-9B9B-3DBF79424664}" type="sibTrans" cxnId="{C6CC2420-DDDC-464C-8F5E-91D109103014}">
      <dgm:prSet/>
      <dgm:spPr/>
      <dgm:t>
        <a:bodyPr/>
        <a:lstStyle/>
        <a:p>
          <a:endParaRPr lang="en-US"/>
        </a:p>
      </dgm:t>
    </dgm:pt>
    <dgm:pt modelId="{30257197-ABFB-451C-8BA8-D72392907FD2}">
      <dgm:prSet phldrT="[Texto]" custT="1"/>
      <dgm:spPr/>
      <dgm:t>
        <a:bodyPr/>
        <a:lstStyle/>
        <a:p>
          <a:r>
            <a:rPr lang="es-EC" sz="1800" dirty="0"/>
            <a:t>Sistema Open Source Shinobi</a:t>
          </a:r>
          <a:endParaRPr lang="en-US" sz="1800" dirty="0"/>
        </a:p>
      </dgm:t>
    </dgm:pt>
    <dgm:pt modelId="{BA615929-0089-433F-A478-0F36DD14D71A}" type="parTrans" cxnId="{236477A3-B584-47BC-B769-50ADB002B00B}">
      <dgm:prSet/>
      <dgm:spPr/>
      <dgm:t>
        <a:bodyPr/>
        <a:lstStyle/>
        <a:p>
          <a:endParaRPr lang="en-US"/>
        </a:p>
      </dgm:t>
    </dgm:pt>
    <dgm:pt modelId="{8F20BA51-70C5-4DB8-B056-00AE1888C959}" type="sibTrans" cxnId="{236477A3-B584-47BC-B769-50ADB002B00B}">
      <dgm:prSet/>
      <dgm:spPr/>
      <dgm:t>
        <a:bodyPr/>
        <a:lstStyle/>
        <a:p>
          <a:endParaRPr lang="en-US"/>
        </a:p>
      </dgm:t>
    </dgm:pt>
    <dgm:pt modelId="{3A46822F-4EB1-4CEF-93D3-E05374189FE4}">
      <dgm:prSet phldrT="[Texto]" custT="1"/>
      <dgm:spPr/>
      <dgm:t>
        <a:bodyPr/>
        <a:lstStyle/>
        <a:p>
          <a:r>
            <a:rPr lang="es-EC" sz="1800" dirty="0"/>
            <a:t>Sistema operativo Linux</a:t>
          </a:r>
          <a:endParaRPr lang="en-US" sz="1800" dirty="0"/>
        </a:p>
      </dgm:t>
    </dgm:pt>
    <dgm:pt modelId="{00FB9260-0506-4AF2-87E4-4C13BCEDAF34}" type="parTrans" cxnId="{FEBEBD84-12DA-4C8E-9B27-D0D46ED01F1F}">
      <dgm:prSet/>
      <dgm:spPr/>
      <dgm:t>
        <a:bodyPr/>
        <a:lstStyle/>
        <a:p>
          <a:endParaRPr lang="en-US"/>
        </a:p>
      </dgm:t>
    </dgm:pt>
    <dgm:pt modelId="{02F9352F-7F6F-45E5-BC1B-F70CFD9D942C}" type="sibTrans" cxnId="{FEBEBD84-12DA-4C8E-9B27-D0D46ED01F1F}">
      <dgm:prSet/>
      <dgm:spPr/>
      <dgm:t>
        <a:bodyPr/>
        <a:lstStyle/>
        <a:p>
          <a:endParaRPr lang="en-US"/>
        </a:p>
      </dgm:t>
    </dgm:pt>
    <dgm:pt modelId="{0F3AB5A8-017C-4545-A2D7-47BF11B5D608}">
      <dgm:prSet phldrT="[Texto]" custT="1"/>
      <dgm:spPr/>
      <dgm:t>
        <a:bodyPr/>
        <a:lstStyle/>
        <a:p>
          <a:r>
            <a:rPr lang="es-EC" sz="1800" dirty="0"/>
            <a:t>Gestión de un gran número de cámaras </a:t>
          </a:r>
          <a:r>
            <a:rPr lang="es-EC" sz="1800" dirty="0" err="1"/>
            <a:t>IPs</a:t>
          </a:r>
          <a:endParaRPr lang="en-US" sz="1800" dirty="0"/>
        </a:p>
      </dgm:t>
    </dgm:pt>
    <dgm:pt modelId="{B23C13BF-B667-47ED-B63D-E08458FF5015}" type="parTrans" cxnId="{09874D20-8E96-4ED5-8BE5-E7E5A7C6D5CB}">
      <dgm:prSet/>
      <dgm:spPr/>
      <dgm:t>
        <a:bodyPr/>
        <a:lstStyle/>
        <a:p>
          <a:endParaRPr lang="en-US"/>
        </a:p>
      </dgm:t>
    </dgm:pt>
    <dgm:pt modelId="{B2972687-086C-4704-B695-E2814911C391}" type="sibTrans" cxnId="{09874D20-8E96-4ED5-8BE5-E7E5A7C6D5CB}">
      <dgm:prSet/>
      <dgm:spPr/>
      <dgm:t>
        <a:bodyPr/>
        <a:lstStyle/>
        <a:p>
          <a:endParaRPr lang="en-US"/>
        </a:p>
      </dgm:t>
    </dgm:pt>
    <dgm:pt modelId="{1A22BE4C-E549-4A04-A003-86C48155AF53}">
      <dgm:prSet phldrT="[Texto]" custT="1"/>
      <dgm:spPr/>
      <dgm:t>
        <a:bodyPr/>
        <a:lstStyle/>
        <a:p>
          <a:r>
            <a:rPr lang="es-EC" sz="1800" dirty="0"/>
            <a:t>POE Inyector</a:t>
          </a:r>
          <a:endParaRPr lang="en-US" sz="1800" dirty="0"/>
        </a:p>
      </dgm:t>
    </dgm:pt>
    <dgm:pt modelId="{EA564FAF-E45D-4C9A-9E29-056546F31047}" type="parTrans" cxnId="{C7151E91-8195-4DFE-A304-8E9120753110}">
      <dgm:prSet/>
      <dgm:spPr/>
      <dgm:t>
        <a:bodyPr/>
        <a:lstStyle/>
        <a:p>
          <a:endParaRPr lang="en-US"/>
        </a:p>
      </dgm:t>
    </dgm:pt>
    <dgm:pt modelId="{77DFC252-DA95-40EC-B6EE-B52A53FA71B9}" type="sibTrans" cxnId="{C7151E91-8195-4DFE-A304-8E9120753110}">
      <dgm:prSet/>
      <dgm:spPr/>
      <dgm:t>
        <a:bodyPr/>
        <a:lstStyle/>
        <a:p>
          <a:endParaRPr lang="en-US"/>
        </a:p>
      </dgm:t>
    </dgm:pt>
    <dgm:pt modelId="{5871F6CF-1864-4F5A-9B5A-737F531C29B8}" type="pres">
      <dgm:prSet presAssocID="{3A30A0B3-94E5-4289-BB35-FCD1C1D82A5D}" presName="layout" presStyleCnt="0">
        <dgm:presLayoutVars>
          <dgm:chMax/>
          <dgm:chPref/>
          <dgm:dir/>
          <dgm:resizeHandles/>
        </dgm:presLayoutVars>
      </dgm:prSet>
      <dgm:spPr/>
    </dgm:pt>
    <dgm:pt modelId="{7CE749EC-72E2-40C1-8BE7-F1D503AB0E22}" type="pres">
      <dgm:prSet presAssocID="{74DA447C-3082-4609-90E4-37D0D751F196}" presName="root" presStyleCnt="0">
        <dgm:presLayoutVars>
          <dgm:chMax/>
          <dgm:chPref/>
        </dgm:presLayoutVars>
      </dgm:prSet>
      <dgm:spPr/>
    </dgm:pt>
    <dgm:pt modelId="{4764DFCC-8FD8-48BB-BB36-8B627EDCEE47}" type="pres">
      <dgm:prSet presAssocID="{74DA447C-3082-4609-90E4-37D0D751F196}" presName="rootComposite" presStyleCnt="0">
        <dgm:presLayoutVars/>
      </dgm:prSet>
      <dgm:spPr/>
    </dgm:pt>
    <dgm:pt modelId="{4A849051-B49B-4B76-B060-5D92DB9D8D47}" type="pres">
      <dgm:prSet presAssocID="{74DA447C-3082-4609-90E4-37D0D751F196}" presName="ParentAccent" presStyleLbl="alignNode1" presStyleIdx="0" presStyleCnt="2"/>
      <dgm:spPr/>
    </dgm:pt>
    <dgm:pt modelId="{18E84F0F-12EF-40A7-B524-720372CF0306}" type="pres">
      <dgm:prSet presAssocID="{74DA447C-3082-4609-90E4-37D0D751F196}" presName="ParentSmallAccent" presStyleLbl="fgAcc1" presStyleIdx="0" presStyleCnt="2"/>
      <dgm:spPr/>
    </dgm:pt>
    <dgm:pt modelId="{A777AF57-364F-46D0-8237-F5A7079DC96A}" type="pres">
      <dgm:prSet presAssocID="{74DA447C-3082-4609-90E4-37D0D751F196}" presName="Parent" presStyleLbl="revTx" presStyleIdx="0" presStyleCnt="9">
        <dgm:presLayoutVars>
          <dgm:chMax/>
          <dgm:chPref val="4"/>
          <dgm:bulletEnabled val="1"/>
        </dgm:presLayoutVars>
      </dgm:prSet>
      <dgm:spPr/>
    </dgm:pt>
    <dgm:pt modelId="{0F57B844-B215-4AA4-9D38-ADF3EA634198}" type="pres">
      <dgm:prSet presAssocID="{74DA447C-3082-4609-90E4-37D0D751F196}" presName="childShape" presStyleCnt="0">
        <dgm:presLayoutVars>
          <dgm:chMax val="0"/>
          <dgm:chPref val="0"/>
        </dgm:presLayoutVars>
      </dgm:prSet>
      <dgm:spPr/>
    </dgm:pt>
    <dgm:pt modelId="{88A087EE-3015-4E3F-B5EB-AC4851E1C6D1}" type="pres">
      <dgm:prSet presAssocID="{C8E6DE48-236F-45AA-B6C8-8E8C661B3542}" presName="childComposite" presStyleCnt="0">
        <dgm:presLayoutVars>
          <dgm:chMax val="0"/>
          <dgm:chPref val="0"/>
        </dgm:presLayoutVars>
      </dgm:prSet>
      <dgm:spPr/>
    </dgm:pt>
    <dgm:pt modelId="{E5265223-5D2E-4436-80FA-7187CC055B73}" type="pres">
      <dgm:prSet presAssocID="{C8E6DE48-236F-45AA-B6C8-8E8C661B3542}" presName="ChildAccent" presStyleLbl="solidFgAcc1" presStyleIdx="0" presStyleCnt="7"/>
      <dgm:spPr/>
    </dgm:pt>
    <dgm:pt modelId="{5ADF6434-5CC1-46FD-8019-9AC8EDB58DA8}" type="pres">
      <dgm:prSet presAssocID="{C8E6DE48-236F-45AA-B6C8-8E8C661B3542}" presName="Child" presStyleLbl="revTx" presStyleIdx="1" presStyleCnt="9">
        <dgm:presLayoutVars>
          <dgm:chMax val="0"/>
          <dgm:chPref val="0"/>
          <dgm:bulletEnabled val="1"/>
        </dgm:presLayoutVars>
      </dgm:prSet>
      <dgm:spPr/>
    </dgm:pt>
    <dgm:pt modelId="{4ADCD811-4137-44EB-83B0-5B4C450A2FC0}" type="pres">
      <dgm:prSet presAssocID="{40B8E2CB-C9D3-4A5B-9CA8-2C908E1E61BD}" presName="childComposite" presStyleCnt="0">
        <dgm:presLayoutVars>
          <dgm:chMax val="0"/>
          <dgm:chPref val="0"/>
        </dgm:presLayoutVars>
      </dgm:prSet>
      <dgm:spPr/>
    </dgm:pt>
    <dgm:pt modelId="{E89239A8-FA3E-4B68-9E69-BB3CFE2FA120}" type="pres">
      <dgm:prSet presAssocID="{40B8E2CB-C9D3-4A5B-9CA8-2C908E1E61BD}" presName="ChildAccent" presStyleLbl="solidFgAcc1" presStyleIdx="1" presStyleCnt="7"/>
      <dgm:spPr/>
    </dgm:pt>
    <dgm:pt modelId="{93C20CDB-8858-4C77-A999-5C12AF71DCEA}" type="pres">
      <dgm:prSet presAssocID="{40B8E2CB-C9D3-4A5B-9CA8-2C908E1E61BD}" presName="Child" presStyleLbl="revTx" presStyleIdx="2" presStyleCnt="9">
        <dgm:presLayoutVars>
          <dgm:chMax val="0"/>
          <dgm:chPref val="0"/>
          <dgm:bulletEnabled val="1"/>
        </dgm:presLayoutVars>
      </dgm:prSet>
      <dgm:spPr/>
    </dgm:pt>
    <dgm:pt modelId="{40F64F8B-57BC-4F72-9A53-42154E2F6825}" type="pres">
      <dgm:prSet presAssocID="{EE5C8F42-44FD-496C-B9F2-5AAA4FAAA63D}" presName="childComposite" presStyleCnt="0">
        <dgm:presLayoutVars>
          <dgm:chMax val="0"/>
          <dgm:chPref val="0"/>
        </dgm:presLayoutVars>
      </dgm:prSet>
      <dgm:spPr/>
    </dgm:pt>
    <dgm:pt modelId="{F6B34FE9-BE7D-42E4-ADD9-99D5657ECA03}" type="pres">
      <dgm:prSet presAssocID="{EE5C8F42-44FD-496C-B9F2-5AAA4FAAA63D}" presName="ChildAccent" presStyleLbl="solidFgAcc1" presStyleIdx="2" presStyleCnt="7"/>
      <dgm:spPr/>
    </dgm:pt>
    <dgm:pt modelId="{72B7ED8A-72D5-4FF3-ABC7-A841A7619159}" type="pres">
      <dgm:prSet presAssocID="{EE5C8F42-44FD-496C-B9F2-5AAA4FAAA63D}" presName="Child" presStyleLbl="revTx" presStyleIdx="3" presStyleCnt="9">
        <dgm:presLayoutVars>
          <dgm:chMax val="0"/>
          <dgm:chPref val="0"/>
          <dgm:bulletEnabled val="1"/>
        </dgm:presLayoutVars>
      </dgm:prSet>
      <dgm:spPr/>
    </dgm:pt>
    <dgm:pt modelId="{634EAAF5-C314-4F51-B1B6-EB6852E0CACA}" type="pres">
      <dgm:prSet presAssocID="{1A22BE4C-E549-4A04-A003-86C48155AF53}" presName="childComposite" presStyleCnt="0">
        <dgm:presLayoutVars>
          <dgm:chMax val="0"/>
          <dgm:chPref val="0"/>
        </dgm:presLayoutVars>
      </dgm:prSet>
      <dgm:spPr/>
    </dgm:pt>
    <dgm:pt modelId="{B423E77A-4C28-4D85-8DF3-019607F71E49}" type="pres">
      <dgm:prSet presAssocID="{1A22BE4C-E549-4A04-A003-86C48155AF53}" presName="ChildAccent" presStyleLbl="solidFgAcc1" presStyleIdx="3" presStyleCnt="7"/>
      <dgm:spPr/>
    </dgm:pt>
    <dgm:pt modelId="{108A2B77-8BB0-473E-9237-9833A31702BD}" type="pres">
      <dgm:prSet presAssocID="{1A22BE4C-E549-4A04-A003-86C48155AF53}" presName="Child" presStyleLbl="revTx" presStyleIdx="4" presStyleCnt="9">
        <dgm:presLayoutVars>
          <dgm:chMax val="0"/>
          <dgm:chPref val="0"/>
          <dgm:bulletEnabled val="1"/>
        </dgm:presLayoutVars>
      </dgm:prSet>
      <dgm:spPr/>
    </dgm:pt>
    <dgm:pt modelId="{0A232E1C-F69C-4BBA-B41A-68AFC96CF24F}" type="pres">
      <dgm:prSet presAssocID="{A8BC3F2F-6EC9-40F6-8F0E-52802CA75FB8}" presName="root" presStyleCnt="0">
        <dgm:presLayoutVars>
          <dgm:chMax/>
          <dgm:chPref/>
        </dgm:presLayoutVars>
      </dgm:prSet>
      <dgm:spPr/>
    </dgm:pt>
    <dgm:pt modelId="{043A2AA7-C8F8-4F9C-BB6E-DF8185400B06}" type="pres">
      <dgm:prSet presAssocID="{A8BC3F2F-6EC9-40F6-8F0E-52802CA75FB8}" presName="rootComposite" presStyleCnt="0">
        <dgm:presLayoutVars/>
      </dgm:prSet>
      <dgm:spPr/>
    </dgm:pt>
    <dgm:pt modelId="{DC339555-F489-4170-86DC-57131517B570}" type="pres">
      <dgm:prSet presAssocID="{A8BC3F2F-6EC9-40F6-8F0E-52802CA75FB8}" presName="ParentAccent" presStyleLbl="alignNode1" presStyleIdx="1" presStyleCnt="2"/>
      <dgm:spPr/>
    </dgm:pt>
    <dgm:pt modelId="{3E4BAE4B-2DC3-4B20-93CE-3425AFE41352}" type="pres">
      <dgm:prSet presAssocID="{A8BC3F2F-6EC9-40F6-8F0E-52802CA75FB8}" presName="ParentSmallAccent" presStyleLbl="fgAcc1" presStyleIdx="1" presStyleCnt="2"/>
      <dgm:spPr/>
    </dgm:pt>
    <dgm:pt modelId="{63463B48-CC77-473D-8017-2E34B32A84E2}" type="pres">
      <dgm:prSet presAssocID="{A8BC3F2F-6EC9-40F6-8F0E-52802CA75FB8}" presName="Parent" presStyleLbl="revTx" presStyleIdx="5" presStyleCnt="9">
        <dgm:presLayoutVars>
          <dgm:chMax/>
          <dgm:chPref val="4"/>
          <dgm:bulletEnabled val="1"/>
        </dgm:presLayoutVars>
      </dgm:prSet>
      <dgm:spPr/>
    </dgm:pt>
    <dgm:pt modelId="{797E8F76-0001-4DFB-A3A4-F9F9308525BE}" type="pres">
      <dgm:prSet presAssocID="{A8BC3F2F-6EC9-40F6-8F0E-52802CA75FB8}" presName="childShape" presStyleCnt="0">
        <dgm:presLayoutVars>
          <dgm:chMax val="0"/>
          <dgm:chPref val="0"/>
        </dgm:presLayoutVars>
      </dgm:prSet>
      <dgm:spPr/>
    </dgm:pt>
    <dgm:pt modelId="{E9356FD4-135C-4F38-97F8-B3A9BF1954D1}" type="pres">
      <dgm:prSet presAssocID="{30257197-ABFB-451C-8BA8-D72392907FD2}" presName="childComposite" presStyleCnt="0">
        <dgm:presLayoutVars>
          <dgm:chMax val="0"/>
          <dgm:chPref val="0"/>
        </dgm:presLayoutVars>
      </dgm:prSet>
      <dgm:spPr/>
    </dgm:pt>
    <dgm:pt modelId="{C3E4A3C0-06D1-4146-9341-F32ABCFAC604}" type="pres">
      <dgm:prSet presAssocID="{30257197-ABFB-451C-8BA8-D72392907FD2}" presName="ChildAccent" presStyleLbl="solidFgAcc1" presStyleIdx="4" presStyleCnt="7"/>
      <dgm:spPr/>
    </dgm:pt>
    <dgm:pt modelId="{F7FE25C7-938B-44C9-8D9F-FD880DD64C0D}" type="pres">
      <dgm:prSet presAssocID="{30257197-ABFB-451C-8BA8-D72392907FD2}" presName="Child" presStyleLbl="revTx" presStyleIdx="6" presStyleCnt="9">
        <dgm:presLayoutVars>
          <dgm:chMax val="0"/>
          <dgm:chPref val="0"/>
          <dgm:bulletEnabled val="1"/>
        </dgm:presLayoutVars>
      </dgm:prSet>
      <dgm:spPr/>
    </dgm:pt>
    <dgm:pt modelId="{97157C35-494E-42B7-B49F-77496DB8D676}" type="pres">
      <dgm:prSet presAssocID="{3A46822F-4EB1-4CEF-93D3-E05374189FE4}" presName="childComposite" presStyleCnt="0">
        <dgm:presLayoutVars>
          <dgm:chMax val="0"/>
          <dgm:chPref val="0"/>
        </dgm:presLayoutVars>
      </dgm:prSet>
      <dgm:spPr/>
    </dgm:pt>
    <dgm:pt modelId="{7AD868E8-0D32-484F-ACC0-E09828FAF5CB}" type="pres">
      <dgm:prSet presAssocID="{3A46822F-4EB1-4CEF-93D3-E05374189FE4}" presName="ChildAccent" presStyleLbl="solidFgAcc1" presStyleIdx="5" presStyleCnt="7"/>
      <dgm:spPr/>
    </dgm:pt>
    <dgm:pt modelId="{C2EF092F-82DA-4BD8-A248-EA008088E852}" type="pres">
      <dgm:prSet presAssocID="{3A46822F-4EB1-4CEF-93D3-E05374189FE4}" presName="Child" presStyleLbl="revTx" presStyleIdx="7" presStyleCnt="9">
        <dgm:presLayoutVars>
          <dgm:chMax val="0"/>
          <dgm:chPref val="0"/>
          <dgm:bulletEnabled val="1"/>
        </dgm:presLayoutVars>
      </dgm:prSet>
      <dgm:spPr/>
    </dgm:pt>
    <dgm:pt modelId="{CC8AFDC8-E661-44B7-AA27-79057F9A981C}" type="pres">
      <dgm:prSet presAssocID="{0F3AB5A8-017C-4545-A2D7-47BF11B5D608}" presName="childComposite" presStyleCnt="0">
        <dgm:presLayoutVars>
          <dgm:chMax val="0"/>
          <dgm:chPref val="0"/>
        </dgm:presLayoutVars>
      </dgm:prSet>
      <dgm:spPr/>
    </dgm:pt>
    <dgm:pt modelId="{2EF4F711-BA0D-4960-A582-7BAF1D8CED30}" type="pres">
      <dgm:prSet presAssocID="{0F3AB5A8-017C-4545-A2D7-47BF11B5D608}" presName="ChildAccent" presStyleLbl="solidFgAcc1" presStyleIdx="6" presStyleCnt="7"/>
      <dgm:spPr/>
    </dgm:pt>
    <dgm:pt modelId="{487025A7-4196-4980-AB35-6EB4B22B12F7}" type="pres">
      <dgm:prSet presAssocID="{0F3AB5A8-017C-4545-A2D7-47BF11B5D608}" presName="Child" presStyleLbl="revTx" presStyleIdx="8" presStyleCnt="9">
        <dgm:presLayoutVars>
          <dgm:chMax val="0"/>
          <dgm:chPref val="0"/>
          <dgm:bulletEnabled val="1"/>
        </dgm:presLayoutVars>
      </dgm:prSet>
      <dgm:spPr/>
    </dgm:pt>
  </dgm:ptLst>
  <dgm:cxnLst>
    <dgm:cxn modelId="{90D2FB06-4514-43B9-838E-99370F483B7B}" srcId="{3A30A0B3-94E5-4289-BB35-FCD1C1D82A5D}" destId="{74DA447C-3082-4609-90E4-37D0D751F196}" srcOrd="0" destOrd="0" parTransId="{FF8E8E95-9BC7-4B77-BE4B-0DA420509A24}" sibTransId="{FFFFE245-AD3E-47F5-A394-36E22BE03BC4}"/>
    <dgm:cxn modelId="{C6CC2420-DDDC-464C-8F5E-91D109103014}" srcId="{3A30A0B3-94E5-4289-BB35-FCD1C1D82A5D}" destId="{A8BC3F2F-6EC9-40F6-8F0E-52802CA75FB8}" srcOrd="1" destOrd="0" parTransId="{34C2CD54-014C-49C1-86E0-BA777830D56F}" sibTransId="{BC117664-BC08-4889-9B9B-3DBF79424664}"/>
    <dgm:cxn modelId="{09874D20-8E96-4ED5-8BE5-E7E5A7C6D5CB}" srcId="{A8BC3F2F-6EC9-40F6-8F0E-52802CA75FB8}" destId="{0F3AB5A8-017C-4545-A2D7-47BF11B5D608}" srcOrd="2" destOrd="0" parTransId="{B23C13BF-B667-47ED-B63D-E08458FF5015}" sibTransId="{B2972687-086C-4704-B695-E2814911C391}"/>
    <dgm:cxn modelId="{6CB01E37-8C3C-4E76-B1B1-781773A59F8E}" type="presOf" srcId="{0F3AB5A8-017C-4545-A2D7-47BF11B5D608}" destId="{487025A7-4196-4980-AB35-6EB4B22B12F7}" srcOrd="0" destOrd="0" presId="urn:microsoft.com/office/officeart/2008/layout/SquareAccentList"/>
    <dgm:cxn modelId="{4AB07E68-C5C5-4DCC-A6BC-53FE6E200E27}" srcId="{74DA447C-3082-4609-90E4-37D0D751F196}" destId="{C8E6DE48-236F-45AA-B6C8-8E8C661B3542}" srcOrd="0" destOrd="0" parTransId="{837CA182-2FAC-4FE5-ADF5-93340A600F83}" sibTransId="{3F77D3D2-BBB7-4C48-94A2-B4E7BF111AC5}"/>
    <dgm:cxn modelId="{8E0A5651-D82E-47DE-95A8-1236FE006971}" srcId="{74DA447C-3082-4609-90E4-37D0D751F196}" destId="{EE5C8F42-44FD-496C-B9F2-5AAA4FAAA63D}" srcOrd="2" destOrd="0" parTransId="{B3646274-B60E-424C-B413-3545A0E4638D}" sibTransId="{B2559100-3EB1-4AA3-98A7-836DE50B3E8C}"/>
    <dgm:cxn modelId="{D2535E79-C2DF-4AC0-9189-EADD43E58E9D}" type="presOf" srcId="{1A22BE4C-E549-4A04-A003-86C48155AF53}" destId="{108A2B77-8BB0-473E-9237-9833A31702BD}" srcOrd="0" destOrd="0" presId="urn:microsoft.com/office/officeart/2008/layout/SquareAccentList"/>
    <dgm:cxn modelId="{FEBEBD84-12DA-4C8E-9B27-D0D46ED01F1F}" srcId="{A8BC3F2F-6EC9-40F6-8F0E-52802CA75FB8}" destId="{3A46822F-4EB1-4CEF-93D3-E05374189FE4}" srcOrd="1" destOrd="0" parTransId="{00FB9260-0506-4AF2-87E4-4C13BCEDAF34}" sibTransId="{02F9352F-7F6F-45E5-BC1B-F70CFD9D942C}"/>
    <dgm:cxn modelId="{C7151E91-8195-4DFE-A304-8E9120753110}" srcId="{74DA447C-3082-4609-90E4-37D0D751F196}" destId="{1A22BE4C-E549-4A04-A003-86C48155AF53}" srcOrd="3" destOrd="0" parTransId="{EA564FAF-E45D-4C9A-9E29-056546F31047}" sibTransId="{77DFC252-DA95-40EC-B6EE-B52A53FA71B9}"/>
    <dgm:cxn modelId="{496B5798-D7F9-4423-B6B9-3E603AB4CEFF}" type="presOf" srcId="{30257197-ABFB-451C-8BA8-D72392907FD2}" destId="{F7FE25C7-938B-44C9-8D9F-FD880DD64C0D}" srcOrd="0" destOrd="0" presId="urn:microsoft.com/office/officeart/2008/layout/SquareAccentList"/>
    <dgm:cxn modelId="{640BAA99-6ABC-44F7-B558-668F71CCCB41}" type="presOf" srcId="{A8BC3F2F-6EC9-40F6-8F0E-52802CA75FB8}" destId="{63463B48-CC77-473D-8017-2E34B32A84E2}" srcOrd="0" destOrd="0" presId="urn:microsoft.com/office/officeart/2008/layout/SquareAccentList"/>
    <dgm:cxn modelId="{236477A3-B584-47BC-B769-50ADB002B00B}" srcId="{A8BC3F2F-6EC9-40F6-8F0E-52802CA75FB8}" destId="{30257197-ABFB-451C-8BA8-D72392907FD2}" srcOrd="0" destOrd="0" parTransId="{BA615929-0089-433F-A478-0F36DD14D71A}" sibTransId="{8F20BA51-70C5-4DB8-B056-00AE1888C959}"/>
    <dgm:cxn modelId="{268083AA-FEF7-4239-B28D-F716C909E3F8}" type="presOf" srcId="{3A30A0B3-94E5-4289-BB35-FCD1C1D82A5D}" destId="{5871F6CF-1864-4F5A-9B5A-737F531C29B8}" srcOrd="0" destOrd="0" presId="urn:microsoft.com/office/officeart/2008/layout/SquareAccentList"/>
    <dgm:cxn modelId="{B59D6ABB-EE13-4AF2-B27D-3B8D4D3B5664}" srcId="{74DA447C-3082-4609-90E4-37D0D751F196}" destId="{40B8E2CB-C9D3-4A5B-9CA8-2C908E1E61BD}" srcOrd="1" destOrd="0" parTransId="{2C414401-D1A0-41B6-ABF4-0484A721CDCB}" sibTransId="{3174562A-9FBE-40D6-A1E8-42E85A020377}"/>
    <dgm:cxn modelId="{5CC3A8CA-C748-4DB5-90D7-337C015BCC2B}" type="presOf" srcId="{3A46822F-4EB1-4CEF-93D3-E05374189FE4}" destId="{C2EF092F-82DA-4BD8-A248-EA008088E852}" srcOrd="0" destOrd="0" presId="urn:microsoft.com/office/officeart/2008/layout/SquareAccentList"/>
    <dgm:cxn modelId="{E8B446E7-8A53-40BC-B365-C449FF9BE5BA}" type="presOf" srcId="{C8E6DE48-236F-45AA-B6C8-8E8C661B3542}" destId="{5ADF6434-5CC1-46FD-8019-9AC8EDB58DA8}" srcOrd="0" destOrd="0" presId="urn:microsoft.com/office/officeart/2008/layout/SquareAccentList"/>
    <dgm:cxn modelId="{A42307E8-C477-462A-9BC8-3BA48F2A1C4B}" type="presOf" srcId="{EE5C8F42-44FD-496C-B9F2-5AAA4FAAA63D}" destId="{72B7ED8A-72D5-4FF3-ABC7-A841A7619159}" srcOrd="0" destOrd="0" presId="urn:microsoft.com/office/officeart/2008/layout/SquareAccentList"/>
    <dgm:cxn modelId="{9982C6EF-C91B-440A-80D4-F44208136B76}" type="presOf" srcId="{74DA447C-3082-4609-90E4-37D0D751F196}" destId="{A777AF57-364F-46D0-8237-F5A7079DC96A}" srcOrd="0" destOrd="0" presId="urn:microsoft.com/office/officeart/2008/layout/SquareAccentList"/>
    <dgm:cxn modelId="{561442FE-F158-45C2-9130-D290CD8A4307}" type="presOf" srcId="{40B8E2CB-C9D3-4A5B-9CA8-2C908E1E61BD}" destId="{93C20CDB-8858-4C77-A999-5C12AF71DCEA}" srcOrd="0" destOrd="0" presId="urn:microsoft.com/office/officeart/2008/layout/SquareAccentList"/>
    <dgm:cxn modelId="{D7224408-1931-4C11-B1D7-9183BA4749F9}" type="presParOf" srcId="{5871F6CF-1864-4F5A-9B5A-737F531C29B8}" destId="{7CE749EC-72E2-40C1-8BE7-F1D503AB0E22}" srcOrd="0" destOrd="0" presId="urn:microsoft.com/office/officeart/2008/layout/SquareAccentList"/>
    <dgm:cxn modelId="{87C7BEDC-C83B-481C-9D9A-392E644DA84F}" type="presParOf" srcId="{7CE749EC-72E2-40C1-8BE7-F1D503AB0E22}" destId="{4764DFCC-8FD8-48BB-BB36-8B627EDCEE47}" srcOrd="0" destOrd="0" presId="urn:microsoft.com/office/officeart/2008/layout/SquareAccentList"/>
    <dgm:cxn modelId="{07FDBEBE-352A-4885-8C6C-6474A0CB1EE7}" type="presParOf" srcId="{4764DFCC-8FD8-48BB-BB36-8B627EDCEE47}" destId="{4A849051-B49B-4B76-B060-5D92DB9D8D47}" srcOrd="0" destOrd="0" presId="urn:microsoft.com/office/officeart/2008/layout/SquareAccentList"/>
    <dgm:cxn modelId="{AB341AC4-3B6B-4F32-A14D-EA6D5C2D6A66}" type="presParOf" srcId="{4764DFCC-8FD8-48BB-BB36-8B627EDCEE47}" destId="{18E84F0F-12EF-40A7-B524-720372CF0306}" srcOrd="1" destOrd="0" presId="urn:microsoft.com/office/officeart/2008/layout/SquareAccentList"/>
    <dgm:cxn modelId="{7E60299C-3C5B-4C67-9CEA-FF6536798A3F}" type="presParOf" srcId="{4764DFCC-8FD8-48BB-BB36-8B627EDCEE47}" destId="{A777AF57-364F-46D0-8237-F5A7079DC96A}" srcOrd="2" destOrd="0" presId="urn:microsoft.com/office/officeart/2008/layout/SquareAccentList"/>
    <dgm:cxn modelId="{7D1070C5-1104-40D7-BF6F-AC3AF90FA6E9}" type="presParOf" srcId="{7CE749EC-72E2-40C1-8BE7-F1D503AB0E22}" destId="{0F57B844-B215-4AA4-9D38-ADF3EA634198}" srcOrd="1" destOrd="0" presId="urn:microsoft.com/office/officeart/2008/layout/SquareAccentList"/>
    <dgm:cxn modelId="{5F2224A6-5FD4-40FF-836F-B7077011D333}" type="presParOf" srcId="{0F57B844-B215-4AA4-9D38-ADF3EA634198}" destId="{88A087EE-3015-4E3F-B5EB-AC4851E1C6D1}" srcOrd="0" destOrd="0" presId="urn:microsoft.com/office/officeart/2008/layout/SquareAccentList"/>
    <dgm:cxn modelId="{F384A7C2-2EF0-4587-B4F6-A8C99950088E}" type="presParOf" srcId="{88A087EE-3015-4E3F-B5EB-AC4851E1C6D1}" destId="{E5265223-5D2E-4436-80FA-7187CC055B73}" srcOrd="0" destOrd="0" presId="urn:microsoft.com/office/officeart/2008/layout/SquareAccentList"/>
    <dgm:cxn modelId="{850D6E7C-25F5-4FAD-A2B9-4DFECD109966}" type="presParOf" srcId="{88A087EE-3015-4E3F-B5EB-AC4851E1C6D1}" destId="{5ADF6434-5CC1-46FD-8019-9AC8EDB58DA8}" srcOrd="1" destOrd="0" presId="urn:microsoft.com/office/officeart/2008/layout/SquareAccentList"/>
    <dgm:cxn modelId="{950B3969-F7FA-4C68-9FA5-B20F7EA194B8}" type="presParOf" srcId="{0F57B844-B215-4AA4-9D38-ADF3EA634198}" destId="{4ADCD811-4137-44EB-83B0-5B4C450A2FC0}" srcOrd="1" destOrd="0" presId="urn:microsoft.com/office/officeart/2008/layout/SquareAccentList"/>
    <dgm:cxn modelId="{E0DCB917-9BF7-46BD-9AC9-5E59053EDE38}" type="presParOf" srcId="{4ADCD811-4137-44EB-83B0-5B4C450A2FC0}" destId="{E89239A8-FA3E-4B68-9E69-BB3CFE2FA120}" srcOrd="0" destOrd="0" presId="urn:microsoft.com/office/officeart/2008/layout/SquareAccentList"/>
    <dgm:cxn modelId="{9D29CA54-DF55-4B3F-B6A6-3F195FB85ED6}" type="presParOf" srcId="{4ADCD811-4137-44EB-83B0-5B4C450A2FC0}" destId="{93C20CDB-8858-4C77-A999-5C12AF71DCEA}" srcOrd="1" destOrd="0" presId="urn:microsoft.com/office/officeart/2008/layout/SquareAccentList"/>
    <dgm:cxn modelId="{8966FC0C-647D-4E32-A6CA-59B310569F84}" type="presParOf" srcId="{0F57B844-B215-4AA4-9D38-ADF3EA634198}" destId="{40F64F8B-57BC-4F72-9A53-42154E2F6825}" srcOrd="2" destOrd="0" presId="urn:microsoft.com/office/officeart/2008/layout/SquareAccentList"/>
    <dgm:cxn modelId="{EF0608F7-EE41-43F3-9479-92A7DF4C9085}" type="presParOf" srcId="{40F64F8B-57BC-4F72-9A53-42154E2F6825}" destId="{F6B34FE9-BE7D-42E4-ADD9-99D5657ECA03}" srcOrd="0" destOrd="0" presId="urn:microsoft.com/office/officeart/2008/layout/SquareAccentList"/>
    <dgm:cxn modelId="{7664A21A-0BF2-42B9-A911-D90C7C144786}" type="presParOf" srcId="{40F64F8B-57BC-4F72-9A53-42154E2F6825}" destId="{72B7ED8A-72D5-4FF3-ABC7-A841A7619159}" srcOrd="1" destOrd="0" presId="urn:microsoft.com/office/officeart/2008/layout/SquareAccentList"/>
    <dgm:cxn modelId="{C33F49F6-C703-40E7-90E2-1061C43B88F6}" type="presParOf" srcId="{0F57B844-B215-4AA4-9D38-ADF3EA634198}" destId="{634EAAF5-C314-4F51-B1B6-EB6852E0CACA}" srcOrd="3" destOrd="0" presId="urn:microsoft.com/office/officeart/2008/layout/SquareAccentList"/>
    <dgm:cxn modelId="{98D9A5C2-BB65-443C-8F72-0D41E83495B0}" type="presParOf" srcId="{634EAAF5-C314-4F51-B1B6-EB6852E0CACA}" destId="{B423E77A-4C28-4D85-8DF3-019607F71E49}" srcOrd="0" destOrd="0" presId="urn:microsoft.com/office/officeart/2008/layout/SquareAccentList"/>
    <dgm:cxn modelId="{B8CBD9D5-BD38-4059-A107-354B4C3CD9FB}" type="presParOf" srcId="{634EAAF5-C314-4F51-B1B6-EB6852E0CACA}" destId="{108A2B77-8BB0-473E-9237-9833A31702BD}" srcOrd="1" destOrd="0" presId="urn:microsoft.com/office/officeart/2008/layout/SquareAccentList"/>
    <dgm:cxn modelId="{F8744C2F-8622-4FAF-9B31-050EAFAD4CF2}" type="presParOf" srcId="{5871F6CF-1864-4F5A-9B5A-737F531C29B8}" destId="{0A232E1C-F69C-4BBA-B41A-68AFC96CF24F}" srcOrd="1" destOrd="0" presId="urn:microsoft.com/office/officeart/2008/layout/SquareAccentList"/>
    <dgm:cxn modelId="{63100237-C74A-4DFB-A664-66828AB93F3F}" type="presParOf" srcId="{0A232E1C-F69C-4BBA-B41A-68AFC96CF24F}" destId="{043A2AA7-C8F8-4F9C-BB6E-DF8185400B06}" srcOrd="0" destOrd="0" presId="urn:microsoft.com/office/officeart/2008/layout/SquareAccentList"/>
    <dgm:cxn modelId="{A3615E10-874E-483A-90CA-6377F1583EAF}" type="presParOf" srcId="{043A2AA7-C8F8-4F9C-BB6E-DF8185400B06}" destId="{DC339555-F489-4170-86DC-57131517B570}" srcOrd="0" destOrd="0" presId="urn:microsoft.com/office/officeart/2008/layout/SquareAccentList"/>
    <dgm:cxn modelId="{8A1B8E16-CFF7-4804-810E-0D4C48AA9469}" type="presParOf" srcId="{043A2AA7-C8F8-4F9C-BB6E-DF8185400B06}" destId="{3E4BAE4B-2DC3-4B20-93CE-3425AFE41352}" srcOrd="1" destOrd="0" presId="urn:microsoft.com/office/officeart/2008/layout/SquareAccentList"/>
    <dgm:cxn modelId="{5BA68CDF-AD74-47F7-827A-38F4FDA9B240}" type="presParOf" srcId="{043A2AA7-C8F8-4F9C-BB6E-DF8185400B06}" destId="{63463B48-CC77-473D-8017-2E34B32A84E2}" srcOrd="2" destOrd="0" presId="urn:microsoft.com/office/officeart/2008/layout/SquareAccentList"/>
    <dgm:cxn modelId="{B976773B-6038-4C14-B979-629560260148}" type="presParOf" srcId="{0A232E1C-F69C-4BBA-B41A-68AFC96CF24F}" destId="{797E8F76-0001-4DFB-A3A4-F9F9308525BE}" srcOrd="1" destOrd="0" presId="urn:microsoft.com/office/officeart/2008/layout/SquareAccentList"/>
    <dgm:cxn modelId="{BF08CF38-290A-4345-BAEC-1F8F4AD6C670}" type="presParOf" srcId="{797E8F76-0001-4DFB-A3A4-F9F9308525BE}" destId="{E9356FD4-135C-4F38-97F8-B3A9BF1954D1}" srcOrd="0" destOrd="0" presId="urn:microsoft.com/office/officeart/2008/layout/SquareAccentList"/>
    <dgm:cxn modelId="{B652DC17-69FE-4938-943F-189D80CD6BF9}" type="presParOf" srcId="{E9356FD4-135C-4F38-97F8-B3A9BF1954D1}" destId="{C3E4A3C0-06D1-4146-9341-F32ABCFAC604}" srcOrd="0" destOrd="0" presId="urn:microsoft.com/office/officeart/2008/layout/SquareAccentList"/>
    <dgm:cxn modelId="{1D467758-13F9-4017-99C8-E2649E0742C5}" type="presParOf" srcId="{E9356FD4-135C-4F38-97F8-B3A9BF1954D1}" destId="{F7FE25C7-938B-44C9-8D9F-FD880DD64C0D}" srcOrd="1" destOrd="0" presId="urn:microsoft.com/office/officeart/2008/layout/SquareAccentList"/>
    <dgm:cxn modelId="{87716529-1B7E-4BA1-878E-FADD443A7BCC}" type="presParOf" srcId="{797E8F76-0001-4DFB-A3A4-F9F9308525BE}" destId="{97157C35-494E-42B7-B49F-77496DB8D676}" srcOrd="1" destOrd="0" presId="urn:microsoft.com/office/officeart/2008/layout/SquareAccentList"/>
    <dgm:cxn modelId="{3A19F7E0-81C7-4582-A93D-7B3900D9C0F2}" type="presParOf" srcId="{97157C35-494E-42B7-B49F-77496DB8D676}" destId="{7AD868E8-0D32-484F-ACC0-E09828FAF5CB}" srcOrd="0" destOrd="0" presId="urn:microsoft.com/office/officeart/2008/layout/SquareAccentList"/>
    <dgm:cxn modelId="{00DAEB6D-3021-457A-9CEF-05F524281BF1}" type="presParOf" srcId="{97157C35-494E-42B7-B49F-77496DB8D676}" destId="{C2EF092F-82DA-4BD8-A248-EA008088E852}" srcOrd="1" destOrd="0" presId="urn:microsoft.com/office/officeart/2008/layout/SquareAccentList"/>
    <dgm:cxn modelId="{A1B6A833-192F-4690-BEAC-052137B280B1}" type="presParOf" srcId="{797E8F76-0001-4DFB-A3A4-F9F9308525BE}" destId="{CC8AFDC8-E661-44B7-AA27-79057F9A981C}" srcOrd="2" destOrd="0" presId="urn:microsoft.com/office/officeart/2008/layout/SquareAccentList"/>
    <dgm:cxn modelId="{B3C6BAF3-CA97-4A9F-9BF7-28477F797D17}" type="presParOf" srcId="{CC8AFDC8-E661-44B7-AA27-79057F9A981C}" destId="{2EF4F711-BA0D-4960-A582-7BAF1D8CED30}" srcOrd="0" destOrd="0" presId="urn:microsoft.com/office/officeart/2008/layout/SquareAccentList"/>
    <dgm:cxn modelId="{638AA99A-5AF6-46D0-8A35-7BDE907B257A}" type="presParOf" srcId="{CC8AFDC8-E661-44B7-AA27-79057F9A981C}" destId="{487025A7-4196-4980-AB35-6EB4B22B12F7}"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4CBE2-4505-4DEB-9E66-5B46C4C71947}">
      <dsp:nvSpPr>
        <dsp:cNvPr id="0" name=""/>
        <dsp:cNvSpPr/>
      </dsp:nvSpPr>
      <dsp:spPr>
        <a:xfrm>
          <a:off x="0" y="2529"/>
          <a:ext cx="842493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B0FB4EB-21FD-44A7-ADEB-1AEDA1F836FD}">
      <dsp:nvSpPr>
        <dsp:cNvPr id="0" name=""/>
        <dsp:cNvSpPr/>
      </dsp:nvSpPr>
      <dsp:spPr>
        <a:xfrm>
          <a:off x="0" y="2529"/>
          <a:ext cx="8424936" cy="86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a:latin typeface="Georgia" panose="02040502050405020303" pitchFamily="18" charset="0"/>
            </a:rPr>
            <a:t>1.- INTRODUCCIÓN</a:t>
          </a:r>
        </a:p>
      </dsp:txBody>
      <dsp:txXfrm>
        <a:off x="0" y="2529"/>
        <a:ext cx="8424936" cy="862434"/>
      </dsp:txXfrm>
    </dsp:sp>
    <dsp:sp modelId="{ED058CAE-5663-459C-A691-0DEFC032A990}">
      <dsp:nvSpPr>
        <dsp:cNvPr id="0" name=""/>
        <dsp:cNvSpPr/>
      </dsp:nvSpPr>
      <dsp:spPr>
        <a:xfrm>
          <a:off x="0" y="864963"/>
          <a:ext cx="842493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79A1BF9-1D7A-41DE-BE3F-3FC04DDD9860}">
      <dsp:nvSpPr>
        <dsp:cNvPr id="0" name=""/>
        <dsp:cNvSpPr/>
      </dsp:nvSpPr>
      <dsp:spPr>
        <a:xfrm>
          <a:off x="0" y="864963"/>
          <a:ext cx="8424936" cy="86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a:latin typeface="Georgia" panose="02040502050405020303" pitchFamily="18" charset="0"/>
            </a:rPr>
            <a:t>2.- OBJETIVOS</a:t>
          </a:r>
        </a:p>
      </dsp:txBody>
      <dsp:txXfrm>
        <a:off x="0" y="864963"/>
        <a:ext cx="8424936" cy="862434"/>
      </dsp:txXfrm>
    </dsp:sp>
    <dsp:sp modelId="{ED0CCCB3-8228-451E-BC3E-F2D45FD016E2}">
      <dsp:nvSpPr>
        <dsp:cNvPr id="0" name=""/>
        <dsp:cNvSpPr/>
      </dsp:nvSpPr>
      <dsp:spPr>
        <a:xfrm>
          <a:off x="0" y="1727397"/>
          <a:ext cx="842493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9271611-5EA8-4D91-BE31-864A3DCD4098}">
      <dsp:nvSpPr>
        <dsp:cNvPr id="0" name=""/>
        <dsp:cNvSpPr/>
      </dsp:nvSpPr>
      <dsp:spPr>
        <a:xfrm>
          <a:off x="0" y="1727397"/>
          <a:ext cx="8424936" cy="86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a:latin typeface="Georgia" panose="02040502050405020303" pitchFamily="18" charset="0"/>
            </a:rPr>
            <a:t>3.- FUNDAMENTO TEÓRICO</a:t>
          </a:r>
        </a:p>
      </dsp:txBody>
      <dsp:txXfrm>
        <a:off x="0" y="1727397"/>
        <a:ext cx="8424936" cy="862434"/>
      </dsp:txXfrm>
    </dsp:sp>
    <dsp:sp modelId="{B2920557-89D9-48A0-95E8-4EE757BB55BB}">
      <dsp:nvSpPr>
        <dsp:cNvPr id="0" name=""/>
        <dsp:cNvSpPr/>
      </dsp:nvSpPr>
      <dsp:spPr>
        <a:xfrm>
          <a:off x="0" y="2589831"/>
          <a:ext cx="842493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24F21ED-4058-429F-B674-B776BB498950}">
      <dsp:nvSpPr>
        <dsp:cNvPr id="0" name=""/>
        <dsp:cNvSpPr/>
      </dsp:nvSpPr>
      <dsp:spPr>
        <a:xfrm>
          <a:off x="0" y="2589831"/>
          <a:ext cx="8424936" cy="86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a:latin typeface="Georgia" panose="02040502050405020303" pitchFamily="18" charset="0"/>
            </a:rPr>
            <a:t>4.- AN</a:t>
          </a:r>
          <a:r>
            <a:rPr lang="es-ES" sz="1600" kern="1200">
              <a:latin typeface="Georgia" panose="02040502050405020303" pitchFamily="18" charset="0"/>
            </a:rPr>
            <a:t>ÁLISIS, DISEÑO E IMPLEMENTACIÓN</a:t>
          </a:r>
          <a:endParaRPr lang="es-EC" sz="1600" kern="1200">
            <a:latin typeface="Georgia" panose="02040502050405020303" pitchFamily="18" charset="0"/>
          </a:endParaRPr>
        </a:p>
      </dsp:txBody>
      <dsp:txXfrm>
        <a:off x="0" y="2589831"/>
        <a:ext cx="8424936" cy="862434"/>
      </dsp:txXfrm>
    </dsp:sp>
    <dsp:sp modelId="{2DDC171A-926F-4551-9302-10FBA75A0066}">
      <dsp:nvSpPr>
        <dsp:cNvPr id="0" name=""/>
        <dsp:cNvSpPr/>
      </dsp:nvSpPr>
      <dsp:spPr>
        <a:xfrm>
          <a:off x="0" y="3452265"/>
          <a:ext cx="842493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4BE209B-7092-4DE8-ACCE-EED06BED4713}">
      <dsp:nvSpPr>
        <dsp:cNvPr id="0" name=""/>
        <dsp:cNvSpPr/>
      </dsp:nvSpPr>
      <dsp:spPr>
        <a:xfrm>
          <a:off x="0" y="3452265"/>
          <a:ext cx="8424936" cy="86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a:latin typeface="Georgia" panose="02040502050405020303" pitchFamily="18" charset="0"/>
            </a:rPr>
            <a:t>5.- ANÁLISIS DE RESULTADOS</a:t>
          </a:r>
        </a:p>
      </dsp:txBody>
      <dsp:txXfrm>
        <a:off x="0" y="3452265"/>
        <a:ext cx="8424936" cy="862434"/>
      </dsp:txXfrm>
    </dsp:sp>
    <dsp:sp modelId="{72CCC5A4-C9A9-4201-B14E-16A7A1564446}">
      <dsp:nvSpPr>
        <dsp:cNvPr id="0" name=""/>
        <dsp:cNvSpPr/>
      </dsp:nvSpPr>
      <dsp:spPr>
        <a:xfrm>
          <a:off x="0" y="4314699"/>
          <a:ext cx="842493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90CC2DC-4A8B-432D-8602-06488C04BBB0}">
      <dsp:nvSpPr>
        <dsp:cNvPr id="0" name=""/>
        <dsp:cNvSpPr/>
      </dsp:nvSpPr>
      <dsp:spPr>
        <a:xfrm>
          <a:off x="0" y="4314699"/>
          <a:ext cx="8424936" cy="86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a:latin typeface="Georgia" panose="02040502050405020303" pitchFamily="18" charset="0"/>
            </a:rPr>
            <a:t>6.- CONCLUSIONES , RECOMENDACIONES Y TRABAJOS FUTUROS </a:t>
          </a:r>
        </a:p>
      </dsp:txBody>
      <dsp:txXfrm>
        <a:off x="0" y="4314699"/>
        <a:ext cx="8424936" cy="8624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C6855-A636-4161-BD29-DDC02EF01535}">
      <dsp:nvSpPr>
        <dsp:cNvPr id="0" name=""/>
        <dsp:cNvSpPr/>
      </dsp:nvSpPr>
      <dsp:spPr>
        <a:xfrm>
          <a:off x="0" y="0"/>
          <a:ext cx="8683280" cy="164416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419" sz="2800" kern="1200" dirty="0"/>
            <a:t>Senderos</a:t>
          </a:r>
          <a:endParaRPr lang="es-EC" sz="2800" kern="1200" dirty="0"/>
        </a:p>
        <a:p>
          <a:pPr marL="228600" lvl="1" indent="-228600" algn="l" defTabSz="977900">
            <a:lnSpc>
              <a:spcPct val="90000"/>
            </a:lnSpc>
            <a:spcBef>
              <a:spcPct val="0"/>
            </a:spcBef>
            <a:spcAft>
              <a:spcPct val="15000"/>
            </a:spcAft>
            <a:buChar char="•"/>
          </a:pPr>
          <a:r>
            <a:rPr lang="es-419" sz="2200" kern="1200" dirty="0"/>
            <a:t>Otongachi consta con una extensión de 3000 hectáreas </a:t>
          </a:r>
          <a:endParaRPr lang="es-EC" sz="2200" kern="1200" dirty="0"/>
        </a:p>
      </dsp:txBody>
      <dsp:txXfrm>
        <a:off x="1901072" y="0"/>
        <a:ext cx="6782207" cy="1644161"/>
      </dsp:txXfrm>
    </dsp:sp>
    <dsp:sp modelId="{93EC7D5D-EB9E-45B3-9810-28B73F2F4F32}">
      <dsp:nvSpPr>
        <dsp:cNvPr id="0" name=""/>
        <dsp:cNvSpPr/>
      </dsp:nvSpPr>
      <dsp:spPr>
        <a:xfrm>
          <a:off x="164416" y="164416"/>
          <a:ext cx="1736656" cy="1315329"/>
        </a:xfrm>
        <a:prstGeom prst="roundRect">
          <a:avLst>
            <a:gd name="adj" fmla="val 10000"/>
          </a:avLst>
        </a:prstGeom>
        <a:blipFill rotWithShape="1">
          <a:blip xmlns:r="http://schemas.openxmlformats.org/officeDocument/2006/relationships" r:embed="rId1"/>
          <a:srcRect/>
          <a:stretch>
            <a:fillRect t="-18000" b="-18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0C45FAD-5E22-49D8-B45C-3DECEDA8641E}">
      <dsp:nvSpPr>
        <dsp:cNvPr id="0" name=""/>
        <dsp:cNvSpPr/>
      </dsp:nvSpPr>
      <dsp:spPr>
        <a:xfrm>
          <a:off x="0" y="1808577"/>
          <a:ext cx="8683280" cy="164416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419" sz="2800" kern="1200" dirty="0"/>
            <a:t>Fauna</a:t>
          </a:r>
          <a:endParaRPr lang="es-EC" sz="2800" kern="1200" dirty="0"/>
        </a:p>
        <a:p>
          <a:pPr marL="228600" lvl="1" indent="-228600" algn="l" defTabSz="977900">
            <a:lnSpc>
              <a:spcPct val="90000"/>
            </a:lnSpc>
            <a:spcBef>
              <a:spcPct val="0"/>
            </a:spcBef>
            <a:spcAft>
              <a:spcPct val="15000"/>
            </a:spcAft>
            <a:buChar char="•"/>
          </a:pPr>
          <a:r>
            <a:rPr lang="es-419" sz="2200" kern="1200" dirty="0"/>
            <a:t>El lugar tiene la mayor diversidad de ranas en el Ecuador </a:t>
          </a:r>
          <a:endParaRPr lang="es-EC" sz="2200" kern="1200" dirty="0"/>
        </a:p>
      </dsp:txBody>
      <dsp:txXfrm>
        <a:off x="1901072" y="1808577"/>
        <a:ext cx="6782207" cy="1644161"/>
      </dsp:txXfrm>
    </dsp:sp>
    <dsp:sp modelId="{39C56A4D-A2CB-4BD4-B7A1-9EB663D3624C}">
      <dsp:nvSpPr>
        <dsp:cNvPr id="0" name=""/>
        <dsp:cNvSpPr/>
      </dsp:nvSpPr>
      <dsp:spPr>
        <a:xfrm>
          <a:off x="164416" y="1972993"/>
          <a:ext cx="1736656" cy="1315329"/>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3869A39F-2F85-4F7B-B3C6-A691B2771DEF}">
      <dsp:nvSpPr>
        <dsp:cNvPr id="0" name=""/>
        <dsp:cNvSpPr/>
      </dsp:nvSpPr>
      <dsp:spPr>
        <a:xfrm>
          <a:off x="0" y="3617154"/>
          <a:ext cx="8683280" cy="164416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419" sz="2800" kern="1200" dirty="0"/>
            <a:t>Flora</a:t>
          </a:r>
          <a:endParaRPr lang="es-EC" sz="2800" kern="1200" dirty="0"/>
        </a:p>
        <a:p>
          <a:pPr marL="228600" lvl="1" indent="-228600" algn="l" defTabSz="977900">
            <a:lnSpc>
              <a:spcPct val="90000"/>
            </a:lnSpc>
            <a:spcBef>
              <a:spcPct val="0"/>
            </a:spcBef>
            <a:spcAft>
              <a:spcPct val="15000"/>
            </a:spcAft>
            <a:buChar char="•"/>
          </a:pPr>
          <a:r>
            <a:rPr lang="es-419" sz="2200" kern="1200" dirty="0"/>
            <a:t>Se puede encontrar plantas endémicas y tipo de musgo que crece en la zona</a:t>
          </a:r>
          <a:r>
            <a:rPr lang="es-419" sz="2200" kern="1200"/>
            <a:t>, que dan </a:t>
          </a:r>
          <a:r>
            <a:rPr lang="es-419" sz="2200" kern="1200" dirty="0"/>
            <a:t>vida al lugar.</a:t>
          </a:r>
          <a:endParaRPr lang="es-EC" sz="2200" kern="1200" dirty="0"/>
        </a:p>
      </dsp:txBody>
      <dsp:txXfrm>
        <a:off x="1901072" y="3617154"/>
        <a:ext cx="6782207" cy="1644161"/>
      </dsp:txXfrm>
    </dsp:sp>
    <dsp:sp modelId="{605CE07C-3C86-4003-BB56-F8A13FECF7A5}">
      <dsp:nvSpPr>
        <dsp:cNvPr id="0" name=""/>
        <dsp:cNvSpPr/>
      </dsp:nvSpPr>
      <dsp:spPr>
        <a:xfrm>
          <a:off x="164416" y="3781570"/>
          <a:ext cx="1736656" cy="1315329"/>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091DA-A70D-4DB5-8F60-9128D66438AF}">
      <dsp:nvSpPr>
        <dsp:cNvPr id="0" name=""/>
        <dsp:cNvSpPr/>
      </dsp:nvSpPr>
      <dsp:spPr>
        <a:xfrm rot="5400000">
          <a:off x="-211129" y="214310"/>
          <a:ext cx="1407530" cy="985271"/>
        </a:xfrm>
        <a:prstGeom prst="chevron">
          <a:avLst/>
        </a:prstGeom>
        <a:solidFill>
          <a:schemeClr val="accent5">
            <a:lumMod val="90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C" sz="1500" b="1" kern="1200" dirty="0" err="1"/>
            <a:t>Vultr</a:t>
          </a:r>
          <a:endParaRPr lang="es-EC" sz="1500" b="1" kern="1200" dirty="0"/>
        </a:p>
      </dsp:txBody>
      <dsp:txXfrm rot="-5400000">
        <a:off x="1" y="495817"/>
        <a:ext cx="985271" cy="422259"/>
      </dsp:txXfrm>
    </dsp:sp>
    <dsp:sp modelId="{4689AF54-BC88-433C-82E2-C07E088CFABF}">
      <dsp:nvSpPr>
        <dsp:cNvPr id="0" name=""/>
        <dsp:cNvSpPr/>
      </dsp:nvSpPr>
      <dsp:spPr>
        <a:xfrm rot="5400000">
          <a:off x="3799394" y="-2810941"/>
          <a:ext cx="914894" cy="6543140"/>
        </a:xfrm>
        <a:prstGeom prst="round2Same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S" sz="1200" b="0" i="0" kern="1200" dirty="0" err="1"/>
            <a:t>Vultr</a:t>
          </a:r>
          <a:r>
            <a:rPr lang="es-ES" sz="1200" b="0" i="0" kern="1200" dirty="0"/>
            <a:t> otorga el 100% de tiempo de actividad del nodo host y de la red</a:t>
          </a:r>
          <a:endParaRPr lang="es-EC" sz="1200" kern="1200" dirty="0"/>
        </a:p>
        <a:p>
          <a:pPr marL="114300" lvl="1" indent="-114300" algn="l" defTabSz="533400">
            <a:lnSpc>
              <a:spcPct val="90000"/>
            </a:lnSpc>
            <a:spcBef>
              <a:spcPct val="0"/>
            </a:spcBef>
            <a:spcAft>
              <a:spcPct val="15000"/>
            </a:spcAft>
            <a:buChar char="•"/>
          </a:pPr>
          <a:r>
            <a:rPr lang="es-ES" sz="1200" b="0" i="0" kern="1200" dirty="0"/>
            <a:t>Los servidores físicos instalados globalmente y respaldados por SSD que mejoran el rendimiento.</a:t>
          </a:r>
          <a:endParaRPr lang="es-EC" sz="1200" kern="1200" dirty="0"/>
        </a:p>
        <a:p>
          <a:pPr marL="114300" lvl="1" indent="-114300" algn="l" defTabSz="533400">
            <a:lnSpc>
              <a:spcPct val="90000"/>
            </a:lnSpc>
            <a:spcBef>
              <a:spcPct val="0"/>
            </a:spcBef>
            <a:spcAft>
              <a:spcPct val="15000"/>
            </a:spcAft>
            <a:buChar char="•"/>
          </a:pPr>
          <a:r>
            <a:rPr lang="es-ES" sz="1200" b="0" i="0" kern="1200" dirty="0" err="1"/>
            <a:t>Vultr</a:t>
          </a:r>
          <a:r>
            <a:rPr lang="es-ES" sz="1200" b="0" i="0" kern="1200" dirty="0"/>
            <a:t> solo le pide que pague por lo que usa.</a:t>
          </a:r>
          <a:endParaRPr lang="es-EC" sz="1200" kern="1200" dirty="0"/>
        </a:p>
      </dsp:txBody>
      <dsp:txXfrm rot="-5400000">
        <a:off x="985272" y="47842"/>
        <a:ext cx="6498479" cy="825572"/>
      </dsp:txXfrm>
    </dsp:sp>
    <dsp:sp modelId="{8C8C0550-0C5D-4011-A3EE-7803E687BD76}">
      <dsp:nvSpPr>
        <dsp:cNvPr id="0" name=""/>
        <dsp:cNvSpPr/>
      </dsp:nvSpPr>
      <dsp:spPr>
        <a:xfrm rot="5400000">
          <a:off x="-211129" y="1642415"/>
          <a:ext cx="1407530" cy="985271"/>
        </a:xfrm>
        <a:prstGeom prst="chevron">
          <a:avLst/>
        </a:prstGeom>
        <a:solidFill>
          <a:schemeClr val="accent5">
            <a:lumMod val="90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C" sz="1500" b="1" kern="1200" dirty="0"/>
            <a:t>Digital </a:t>
          </a:r>
          <a:r>
            <a:rPr lang="es-EC" sz="1500" b="1" kern="1200" dirty="0" err="1"/>
            <a:t>Ocean</a:t>
          </a:r>
          <a:endParaRPr lang="es-EC" sz="1500" b="1" kern="1200" dirty="0"/>
        </a:p>
      </dsp:txBody>
      <dsp:txXfrm rot="-5400000">
        <a:off x="1" y="1923922"/>
        <a:ext cx="985271" cy="422259"/>
      </dsp:txXfrm>
    </dsp:sp>
    <dsp:sp modelId="{FB3DB751-8E36-4FA8-B56D-9A39D51CB63A}">
      <dsp:nvSpPr>
        <dsp:cNvPr id="0" name=""/>
        <dsp:cNvSpPr/>
      </dsp:nvSpPr>
      <dsp:spPr>
        <a:xfrm rot="5400000">
          <a:off x="3593291" y="-1382836"/>
          <a:ext cx="1327100" cy="6543140"/>
        </a:xfrm>
        <a:prstGeom prst="round2Same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S" sz="1200" b="0" i="0" u="none" kern="1200" dirty="0">
              <a:solidFill>
                <a:schemeClr val="tx1"/>
              </a:solidFill>
            </a:rPr>
            <a:t>Digital </a:t>
          </a:r>
          <a:r>
            <a:rPr lang="es-ES" sz="1200" b="0" i="0" u="none" kern="1200" dirty="0" err="1">
              <a:solidFill>
                <a:schemeClr val="tx1"/>
              </a:solidFill>
            </a:rPr>
            <a:t>Ocean</a:t>
          </a:r>
          <a:r>
            <a:rPr lang="es-ES" sz="1200" b="0" i="0" u="none" kern="1200" dirty="0">
              <a:solidFill>
                <a:schemeClr val="tx1"/>
              </a:solidFill>
            </a:rPr>
            <a:t> </a:t>
          </a:r>
          <a:r>
            <a:rPr lang="es-ES" sz="1200" b="0" i="0" kern="1200" dirty="0"/>
            <a:t>es una startup proveedora de servicios de infraestructura de </a:t>
          </a:r>
          <a:r>
            <a:rPr lang="es-ES" sz="1200" b="0" i="0" kern="1200" dirty="0" err="1"/>
            <a:t>cloud</a:t>
          </a:r>
          <a:r>
            <a:rPr lang="es-ES" sz="1200" b="0" i="0" kern="1200" dirty="0"/>
            <a:t> </a:t>
          </a:r>
          <a:r>
            <a:rPr lang="es-ES" sz="1200" b="0" i="0" kern="1200" dirty="0" err="1"/>
            <a:t>computing</a:t>
          </a:r>
          <a:r>
            <a:rPr lang="es-ES" sz="1200" b="0" i="0" kern="1200" dirty="0"/>
            <a:t> que ofrece una plataforma enfocada en desarrolladores de software.</a:t>
          </a:r>
          <a:endParaRPr lang="es-EC" sz="1200" kern="1200" dirty="0"/>
        </a:p>
        <a:p>
          <a:pPr marL="114300" lvl="1" indent="-114300" algn="just" defTabSz="533400">
            <a:lnSpc>
              <a:spcPct val="90000"/>
            </a:lnSpc>
            <a:spcBef>
              <a:spcPct val="0"/>
            </a:spcBef>
            <a:spcAft>
              <a:spcPct val="15000"/>
            </a:spcAft>
            <a:buChar char="•"/>
          </a:pPr>
          <a:r>
            <a:rPr lang="es-ES" sz="1200" b="0" i="0" kern="1200" dirty="0"/>
            <a:t>En un </a:t>
          </a:r>
          <a:r>
            <a:rPr lang="es-ES" sz="1200" b="0" i="0" kern="1200" dirty="0" err="1"/>
            <a:t>cloud</a:t>
          </a:r>
          <a:r>
            <a:rPr lang="es-ES" sz="1200" b="0" i="0" kern="1200" dirty="0"/>
            <a:t> hosting, tu sitio no queda hospedado en un servidor, pero en un </a:t>
          </a:r>
          <a:r>
            <a:rPr lang="es-ES" sz="1200" b="0" i="0" kern="1200" dirty="0" err="1"/>
            <a:t>cluster</a:t>
          </a:r>
          <a:r>
            <a:rPr lang="es-ES" sz="1200" b="0" i="0" kern="1200" dirty="0"/>
            <a:t> de servidores, o sea, un conjunto de máquinas que trabajan en paralelo, uniendo sus poderes para ofrecer un servicio más avanzado en lo que se refiere al almacenamiento y al procesamiento. </a:t>
          </a:r>
          <a:endParaRPr lang="es-EC" sz="1200" b="0" kern="1200" dirty="0"/>
        </a:p>
      </dsp:txBody>
      <dsp:txXfrm rot="-5400000">
        <a:off x="985271" y="1289968"/>
        <a:ext cx="6478356" cy="1197532"/>
      </dsp:txXfrm>
    </dsp:sp>
    <dsp:sp modelId="{FE2FD14C-0F0D-4CBF-923A-A29D4D279843}">
      <dsp:nvSpPr>
        <dsp:cNvPr id="0" name=""/>
        <dsp:cNvSpPr/>
      </dsp:nvSpPr>
      <dsp:spPr>
        <a:xfrm rot="5400000">
          <a:off x="-211129" y="2864418"/>
          <a:ext cx="1407530" cy="985271"/>
        </a:xfrm>
        <a:prstGeom prst="chevron">
          <a:avLst/>
        </a:prstGeom>
        <a:solidFill>
          <a:schemeClr val="accent5">
            <a:lumMod val="90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b="1" kern="1200" dirty="0"/>
            <a:t>Cloud Google</a:t>
          </a:r>
        </a:p>
      </dsp:txBody>
      <dsp:txXfrm rot="-5400000">
        <a:off x="1" y="3145925"/>
        <a:ext cx="985271" cy="422259"/>
      </dsp:txXfrm>
    </dsp:sp>
    <dsp:sp modelId="{1172E296-4426-4F1C-9471-1D8CB537B7F2}">
      <dsp:nvSpPr>
        <dsp:cNvPr id="0" name=""/>
        <dsp:cNvSpPr/>
      </dsp:nvSpPr>
      <dsp:spPr>
        <a:xfrm rot="5400000">
          <a:off x="3799394" y="-160834"/>
          <a:ext cx="914894" cy="6543140"/>
        </a:xfrm>
        <a:prstGeom prst="round2Same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just" defTabSz="533400">
            <a:lnSpc>
              <a:spcPct val="90000"/>
            </a:lnSpc>
            <a:spcBef>
              <a:spcPct val="0"/>
            </a:spcBef>
            <a:spcAft>
              <a:spcPct val="15000"/>
            </a:spcAft>
            <a:buChar char="•"/>
          </a:pPr>
          <a:r>
            <a:rPr lang="es-ES" sz="1200" b="0" i="0" kern="1200" dirty="0"/>
            <a:t>Dentro de las principales características de Google Cloud Storage se encuentra que está estructurado bajo el formato, rendimiento y medidas de seguridad de la nube de Google. Además de esto, Cloud Storage se utiliza para almacenar datos no estructurados, como objetos de cualquier tipo y con un tamaño de hasta 5 TB.</a:t>
          </a:r>
          <a:endParaRPr lang="es-EC" sz="1200" b="0" kern="1200" dirty="0"/>
        </a:p>
      </dsp:txBody>
      <dsp:txXfrm rot="-5400000">
        <a:off x="985272" y="2697949"/>
        <a:ext cx="6498479" cy="8255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091DA-A70D-4DB5-8F60-9128D66438AF}">
      <dsp:nvSpPr>
        <dsp:cNvPr id="0" name=""/>
        <dsp:cNvSpPr/>
      </dsp:nvSpPr>
      <dsp:spPr>
        <a:xfrm rot="5400000">
          <a:off x="-140456" y="142623"/>
          <a:ext cx="936374" cy="655461"/>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C" sz="1500" b="1" kern="1200" dirty="0" err="1"/>
            <a:t>Motion</a:t>
          </a:r>
          <a:endParaRPr lang="es-EC" sz="1500" b="1" kern="1200" dirty="0"/>
        </a:p>
      </dsp:txBody>
      <dsp:txXfrm rot="-5400000">
        <a:off x="1" y="329898"/>
        <a:ext cx="655461" cy="280913"/>
      </dsp:txXfrm>
    </dsp:sp>
    <dsp:sp modelId="{4689AF54-BC88-433C-82E2-C07E088CFABF}">
      <dsp:nvSpPr>
        <dsp:cNvPr id="0" name=""/>
        <dsp:cNvSpPr/>
      </dsp:nvSpPr>
      <dsp:spPr>
        <a:xfrm rot="5400000">
          <a:off x="4080188" y="-3422559"/>
          <a:ext cx="608643" cy="7458097"/>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a:t>Es un programa de código abierto que permite conectar varios dispositivos y monitorearlos en tiempo real. </a:t>
          </a:r>
        </a:p>
      </dsp:txBody>
      <dsp:txXfrm rot="-5400000">
        <a:off x="655461" y="31880"/>
        <a:ext cx="7428385" cy="549219"/>
      </dsp:txXfrm>
    </dsp:sp>
    <dsp:sp modelId="{8C8C0550-0C5D-4011-A3EE-7803E687BD76}">
      <dsp:nvSpPr>
        <dsp:cNvPr id="0" name=""/>
        <dsp:cNvSpPr/>
      </dsp:nvSpPr>
      <dsp:spPr>
        <a:xfrm rot="5400000">
          <a:off x="-140456" y="959841"/>
          <a:ext cx="936374" cy="655461"/>
        </a:xfrm>
        <a:prstGeom prst="chevron">
          <a:avLst/>
        </a:prstGeom>
        <a:solidFill>
          <a:schemeClr val="accent5">
            <a:hueOff val="814257"/>
            <a:satOff val="2799"/>
            <a:lumOff val="-13432"/>
            <a:alphaOff val="0"/>
          </a:schemeClr>
        </a:solidFill>
        <a:ln w="25400" cap="flat" cmpd="sng" algn="ctr">
          <a:solidFill>
            <a:schemeClr val="accent5">
              <a:hueOff val="814257"/>
              <a:satOff val="2799"/>
              <a:lumOff val="-1343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C" sz="1500" b="1" kern="1200" dirty="0"/>
            <a:t>Shinobi</a:t>
          </a:r>
        </a:p>
      </dsp:txBody>
      <dsp:txXfrm rot="-5400000">
        <a:off x="1" y="1147116"/>
        <a:ext cx="655461" cy="280913"/>
      </dsp:txXfrm>
    </dsp:sp>
    <dsp:sp modelId="{FB3DB751-8E36-4FA8-B56D-9A39D51CB63A}">
      <dsp:nvSpPr>
        <dsp:cNvPr id="0" name=""/>
        <dsp:cNvSpPr/>
      </dsp:nvSpPr>
      <dsp:spPr>
        <a:xfrm rot="5400000">
          <a:off x="4080028" y="-2605181"/>
          <a:ext cx="608963" cy="7458097"/>
        </a:xfrm>
        <a:prstGeom prst="round2SameRect">
          <a:avLst/>
        </a:prstGeom>
        <a:solidFill>
          <a:schemeClr val="lt1">
            <a:alpha val="90000"/>
            <a:hueOff val="0"/>
            <a:satOff val="0"/>
            <a:lumOff val="0"/>
            <a:alphaOff val="0"/>
          </a:schemeClr>
        </a:solidFill>
        <a:ln w="25400" cap="flat" cmpd="sng" algn="ctr">
          <a:solidFill>
            <a:schemeClr val="accent5">
              <a:hueOff val="814257"/>
              <a:satOff val="2799"/>
              <a:lumOff val="-134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a:t>Es un software de video vigilancia Open Source que es muy fácil de usar, este servidor puede funcionar para en varios sistemas operativos como Linux, </a:t>
          </a:r>
          <a:r>
            <a:rPr lang="es-EC" sz="1400" kern="1200" dirty="0" err="1"/>
            <a:t>macOs</a:t>
          </a:r>
          <a:r>
            <a:rPr lang="es-EC" sz="1400" kern="1200" dirty="0"/>
            <a:t>, Windows. </a:t>
          </a:r>
        </a:p>
      </dsp:txBody>
      <dsp:txXfrm rot="-5400000">
        <a:off x="655462" y="849112"/>
        <a:ext cx="7428370" cy="549509"/>
      </dsp:txXfrm>
    </dsp:sp>
    <dsp:sp modelId="{FE2FD14C-0F0D-4CBF-923A-A29D4D279843}">
      <dsp:nvSpPr>
        <dsp:cNvPr id="0" name=""/>
        <dsp:cNvSpPr/>
      </dsp:nvSpPr>
      <dsp:spPr>
        <a:xfrm rot="5400000">
          <a:off x="-140456" y="1777059"/>
          <a:ext cx="936374" cy="655461"/>
        </a:xfrm>
        <a:prstGeom prst="chevron">
          <a:avLst/>
        </a:prstGeom>
        <a:solidFill>
          <a:schemeClr val="accent5">
            <a:hueOff val="1628513"/>
            <a:satOff val="5598"/>
            <a:lumOff val="-26863"/>
            <a:alphaOff val="0"/>
          </a:schemeClr>
        </a:solidFill>
        <a:ln w="25400" cap="flat" cmpd="sng" algn="ctr">
          <a:solidFill>
            <a:schemeClr val="accent5">
              <a:hueOff val="1628513"/>
              <a:satOff val="5598"/>
              <a:lumOff val="-2686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b="1" kern="1200" dirty="0" err="1"/>
            <a:t>Zoneminder</a:t>
          </a:r>
          <a:endParaRPr lang="es-EC" sz="1200" b="1" kern="1200" dirty="0"/>
        </a:p>
      </dsp:txBody>
      <dsp:txXfrm rot="-5400000">
        <a:off x="1" y="1964334"/>
        <a:ext cx="655461" cy="280913"/>
      </dsp:txXfrm>
    </dsp:sp>
    <dsp:sp modelId="{1172E296-4426-4F1C-9471-1D8CB537B7F2}">
      <dsp:nvSpPr>
        <dsp:cNvPr id="0" name=""/>
        <dsp:cNvSpPr/>
      </dsp:nvSpPr>
      <dsp:spPr>
        <a:xfrm rot="5400000">
          <a:off x="4080188" y="-1788123"/>
          <a:ext cx="608643" cy="7458097"/>
        </a:xfrm>
        <a:prstGeom prst="round2SameRect">
          <a:avLst/>
        </a:prstGeom>
        <a:solidFill>
          <a:schemeClr val="lt1">
            <a:alpha val="90000"/>
            <a:hueOff val="0"/>
            <a:satOff val="0"/>
            <a:lumOff val="0"/>
            <a:alphaOff val="0"/>
          </a:schemeClr>
        </a:solidFill>
        <a:ln w="25400" cap="flat" cmpd="sng" algn="ctr">
          <a:solidFill>
            <a:schemeClr val="accent5">
              <a:hueOff val="1628513"/>
              <a:satOff val="5598"/>
              <a:lumOff val="-268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a:t>Es un software que se encuentra diseñado para que funcione en distribuciones de Linux capaz de soportar o monitorear varias cámaras de seguridad de manera simultánea</a:t>
          </a:r>
        </a:p>
      </dsp:txBody>
      <dsp:txXfrm rot="-5400000">
        <a:off x="655461" y="1666316"/>
        <a:ext cx="7428385" cy="549219"/>
      </dsp:txXfrm>
    </dsp:sp>
    <dsp:sp modelId="{E913D9DA-A38F-4795-B15C-21BB50C460B6}">
      <dsp:nvSpPr>
        <dsp:cNvPr id="0" name=""/>
        <dsp:cNvSpPr/>
      </dsp:nvSpPr>
      <dsp:spPr>
        <a:xfrm rot="5400000">
          <a:off x="-140456" y="2594277"/>
          <a:ext cx="936374" cy="655461"/>
        </a:xfrm>
        <a:prstGeom prst="chevron">
          <a:avLst/>
        </a:prstGeom>
        <a:solidFill>
          <a:schemeClr val="accent5">
            <a:hueOff val="2442770"/>
            <a:satOff val="8397"/>
            <a:lumOff val="-40295"/>
            <a:alphaOff val="0"/>
          </a:schemeClr>
        </a:solidFill>
        <a:ln w="25400" cap="flat" cmpd="sng" algn="ctr">
          <a:solidFill>
            <a:schemeClr val="accent5">
              <a:hueOff val="2442770"/>
              <a:satOff val="8397"/>
              <a:lumOff val="-4029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C" sz="1200" b="1" kern="1200" dirty="0" err="1"/>
            <a:t>Kerberos</a:t>
          </a:r>
          <a:endParaRPr lang="es-EC" sz="1200" b="1" kern="1200" dirty="0"/>
        </a:p>
      </dsp:txBody>
      <dsp:txXfrm rot="-5400000">
        <a:off x="1" y="2781552"/>
        <a:ext cx="655461" cy="280913"/>
      </dsp:txXfrm>
    </dsp:sp>
    <dsp:sp modelId="{FA445C63-A062-47F5-A58F-51C93C98D1E0}">
      <dsp:nvSpPr>
        <dsp:cNvPr id="0" name=""/>
        <dsp:cNvSpPr/>
      </dsp:nvSpPr>
      <dsp:spPr>
        <a:xfrm rot="5400000">
          <a:off x="4080188" y="-970905"/>
          <a:ext cx="608643" cy="7458097"/>
        </a:xfrm>
        <a:prstGeom prst="round2SameRect">
          <a:avLst/>
        </a:prstGeom>
        <a:solidFill>
          <a:schemeClr val="lt1">
            <a:alpha val="90000"/>
            <a:hueOff val="0"/>
            <a:satOff val="0"/>
            <a:lumOff val="0"/>
            <a:alphaOff val="0"/>
          </a:schemeClr>
        </a:solidFill>
        <a:ln w="25400" cap="flat" cmpd="sng" algn="ctr">
          <a:solidFill>
            <a:schemeClr val="accent5">
              <a:hueOff val="2442770"/>
              <a:satOff val="8397"/>
              <a:lumOff val="-402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a:t>Es una plataforma de código abierto que permite añadir varias cámaras para conformar un sistema de video vigilancia, este software es compatible con un </a:t>
          </a:r>
          <a:r>
            <a:rPr lang="es-EC" sz="1400" kern="1200" dirty="0" err="1"/>
            <a:t>Raspberry</a:t>
          </a:r>
          <a:r>
            <a:rPr lang="es-EC" sz="1400" kern="1200" dirty="0"/>
            <a:t> PI.</a:t>
          </a:r>
          <a:endParaRPr lang="en-US" sz="1400" kern="1200" dirty="0"/>
        </a:p>
      </dsp:txBody>
      <dsp:txXfrm rot="-5400000">
        <a:off x="655461" y="2483534"/>
        <a:ext cx="7428385" cy="549219"/>
      </dsp:txXfrm>
    </dsp:sp>
    <dsp:sp modelId="{CE5F2874-5B9F-45A5-91D7-FC3283446BD3}">
      <dsp:nvSpPr>
        <dsp:cNvPr id="0" name=""/>
        <dsp:cNvSpPr/>
      </dsp:nvSpPr>
      <dsp:spPr>
        <a:xfrm rot="5400000">
          <a:off x="-140456" y="3411495"/>
          <a:ext cx="936374" cy="655461"/>
        </a:xfrm>
        <a:prstGeom prst="chevron">
          <a:avLst/>
        </a:prstGeom>
        <a:solidFill>
          <a:schemeClr val="accent5">
            <a:hueOff val="3257026"/>
            <a:satOff val="11196"/>
            <a:lumOff val="-53726"/>
            <a:alphaOff val="0"/>
          </a:schemeClr>
        </a:solidFill>
        <a:ln w="25400" cap="flat" cmpd="sng" algn="ctr">
          <a:solidFill>
            <a:schemeClr val="accent5">
              <a:hueOff val="3257026"/>
              <a:satOff val="11196"/>
              <a:lumOff val="-5372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b="1" kern="1200" dirty="0" err="1"/>
            <a:t>Frigate</a:t>
          </a:r>
          <a:endParaRPr lang="en-US" sz="1400" b="1" kern="1200" dirty="0"/>
        </a:p>
      </dsp:txBody>
      <dsp:txXfrm rot="-5400000">
        <a:off x="1" y="3598770"/>
        <a:ext cx="655461" cy="280913"/>
      </dsp:txXfrm>
    </dsp:sp>
    <dsp:sp modelId="{DB54D904-D535-4E3E-82EC-FB5DAEB3A7EF}">
      <dsp:nvSpPr>
        <dsp:cNvPr id="0" name=""/>
        <dsp:cNvSpPr/>
      </dsp:nvSpPr>
      <dsp:spPr>
        <a:xfrm rot="5400000">
          <a:off x="4080188" y="-153687"/>
          <a:ext cx="608643" cy="7458097"/>
        </a:xfrm>
        <a:prstGeom prst="round2SameRect">
          <a:avLst/>
        </a:prstGeom>
        <a:solidFill>
          <a:schemeClr val="lt1">
            <a:alpha val="90000"/>
            <a:hueOff val="0"/>
            <a:satOff val="0"/>
            <a:lumOff val="0"/>
            <a:alphaOff val="0"/>
          </a:schemeClr>
        </a:solidFill>
        <a:ln w="25400" cap="flat" cmpd="sng" algn="ctr">
          <a:solidFill>
            <a:schemeClr val="accent5">
              <a:hueOff val="3257026"/>
              <a:satOff val="11196"/>
              <a:lumOff val="-537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a:t>Es un NVR local Open Source donde su principal objetivo es promover los hogares inteligentes para poder detectar movimientos de zonas de interés en tiempo real. </a:t>
          </a:r>
          <a:endParaRPr lang="en-US" sz="1400" kern="1200" dirty="0"/>
        </a:p>
      </dsp:txBody>
      <dsp:txXfrm rot="-5400000">
        <a:off x="655461" y="3300752"/>
        <a:ext cx="7428385" cy="5492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49051-B49B-4B76-B060-5D92DB9D8D47}">
      <dsp:nvSpPr>
        <dsp:cNvPr id="0" name=""/>
        <dsp:cNvSpPr/>
      </dsp:nvSpPr>
      <dsp:spPr>
        <a:xfrm>
          <a:off x="28" y="628457"/>
          <a:ext cx="2973631" cy="349838"/>
        </a:xfrm>
        <a:prstGeom prst="rect">
          <a:avLst/>
        </a:prstGeom>
        <a:solidFill>
          <a:schemeClr val="accent1">
            <a:shade val="5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E84F0F-12EF-40A7-B524-720372CF0306}">
      <dsp:nvSpPr>
        <dsp:cNvPr id="0" name=""/>
        <dsp:cNvSpPr/>
      </dsp:nvSpPr>
      <dsp:spPr>
        <a:xfrm>
          <a:off x="28" y="759843"/>
          <a:ext cx="218453" cy="218453"/>
        </a:xfrm>
        <a:prstGeom prst="rect">
          <a:avLst/>
        </a:prstGeom>
        <a:solidFill>
          <a:schemeClr val="lt1">
            <a:alpha val="9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77AF57-364F-46D0-8237-F5A7079DC96A}">
      <dsp:nvSpPr>
        <dsp:cNvPr id="0" name=""/>
        <dsp:cNvSpPr/>
      </dsp:nvSpPr>
      <dsp:spPr>
        <a:xfrm>
          <a:off x="28" y="0"/>
          <a:ext cx="2973631" cy="62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marR="0" lvl="0" indent="0" algn="ctr" defTabSz="1600200" rtl="0" fontAlgn="base">
            <a:lnSpc>
              <a:spcPct val="100000"/>
            </a:lnSpc>
            <a:spcBef>
              <a:spcPct val="0"/>
            </a:spcBef>
            <a:spcAft>
              <a:spcPct val="0"/>
            </a:spcAft>
            <a:buClrTx/>
            <a:buFont typeface="Arial"/>
            <a:buNone/>
            <a:defRPr/>
          </a:pPr>
          <a:r>
            <a:rPr lang="es-EC" sz="3600" b="1" i="0" u="none" strike="noStrike" kern="1200" cap="none">
              <a:latin typeface="Arial"/>
              <a:ea typeface="+mn-ea"/>
              <a:cs typeface="Arial"/>
              <a:sym typeface="Arial"/>
            </a:rPr>
            <a:t>Hardware</a:t>
          </a:r>
          <a:endParaRPr lang="en-US" sz="3600" b="1" i="0" u="none" strike="noStrike" kern="1200" cap="none" dirty="0">
            <a:latin typeface="Arial"/>
            <a:ea typeface="+mn-ea"/>
            <a:cs typeface="Arial"/>
            <a:sym typeface="Arial"/>
          </a:endParaRPr>
        </a:p>
      </dsp:txBody>
      <dsp:txXfrm>
        <a:off x="28" y="0"/>
        <a:ext cx="2973631" cy="628457"/>
      </dsp:txXfrm>
    </dsp:sp>
    <dsp:sp modelId="{E5265223-5D2E-4436-80FA-7187CC055B73}">
      <dsp:nvSpPr>
        <dsp:cNvPr id="0" name=""/>
        <dsp:cNvSpPr/>
      </dsp:nvSpPr>
      <dsp:spPr>
        <a:xfrm>
          <a:off x="28" y="1269052"/>
          <a:ext cx="218448" cy="218448"/>
        </a:xfrm>
        <a:prstGeom prst="rect">
          <a:avLst/>
        </a:prstGeom>
        <a:solidFill>
          <a:schemeClr val="lt1">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DF6434-5CC1-46FD-8019-9AC8EDB58DA8}">
      <dsp:nvSpPr>
        <dsp:cNvPr id="0" name=""/>
        <dsp:cNvSpPr/>
      </dsp:nvSpPr>
      <dsp:spPr>
        <a:xfrm>
          <a:off x="208182" y="1123674"/>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s-EC" sz="1800" kern="1200" dirty="0">
              <a:latin typeface="+mj-lt"/>
            </a:rPr>
            <a:t>Cámara</a:t>
          </a:r>
          <a:r>
            <a:rPr lang="es-EC" sz="1800" kern="1200" dirty="0"/>
            <a:t> IP Hikvision</a:t>
          </a:r>
          <a:endParaRPr lang="en-US" sz="1800" kern="1200" dirty="0"/>
        </a:p>
      </dsp:txBody>
      <dsp:txXfrm>
        <a:off x="208182" y="1123674"/>
        <a:ext cx="2765476" cy="509203"/>
      </dsp:txXfrm>
    </dsp:sp>
    <dsp:sp modelId="{E89239A8-FA3E-4B68-9E69-BB3CFE2FA120}">
      <dsp:nvSpPr>
        <dsp:cNvPr id="0" name=""/>
        <dsp:cNvSpPr/>
      </dsp:nvSpPr>
      <dsp:spPr>
        <a:xfrm>
          <a:off x="28" y="1778255"/>
          <a:ext cx="218448" cy="218448"/>
        </a:xfrm>
        <a:prstGeom prst="rect">
          <a:avLst/>
        </a:prstGeom>
        <a:solidFill>
          <a:schemeClr val="lt1">
            <a:hueOff val="0"/>
            <a:satOff val="0"/>
            <a:lumOff val="0"/>
            <a:alphaOff val="0"/>
          </a:schemeClr>
        </a:solidFill>
        <a:ln w="25400" cap="flat" cmpd="sng" algn="ctr">
          <a:solidFill>
            <a:schemeClr val="accent1">
              <a:shade val="50000"/>
              <a:hueOff val="4988"/>
              <a:satOff val="7038"/>
              <a:lumOff val="8855"/>
              <a:alphaOff val="0"/>
            </a:schemeClr>
          </a:solidFill>
          <a:prstDash val="solid"/>
        </a:ln>
        <a:effectLst/>
      </dsp:spPr>
      <dsp:style>
        <a:lnRef idx="2">
          <a:scrgbClr r="0" g="0" b="0"/>
        </a:lnRef>
        <a:fillRef idx="1">
          <a:scrgbClr r="0" g="0" b="0"/>
        </a:fillRef>
        <a:effectRef idx="0">
          <a:scrgbClr r="0" g="0" b="0"/>
        </a:effectRef>
        <a:fontRef idx="minor"/>
      </dsp:style>
    </dsp:sp>
    <dsp:sp modelId="{93C20CDB-8858-4C77-A999-5C12AF71DCEA}">
      <dsp:nvSpPr>
        <dsp:cNvPr id="0" name=""/>
        <dsp:cNvSpPr/>
      </dsp:nvSpPr>
      <dsp:spPr>
        <a:xfrm>
          <a:off x="208182" y="1632878"/>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s-EC" sz="1800" kern="1200" dirty="0"/>
            <a:t>Switch POE Hikvision</a:t>
          </a:r>
          <a:endParaRPr lang="en-US" sz="1800" kern="1200" dirty="0"/>
        </a:p>
      </dsp:txBody>
      <dsp:txXfrm>
        <a:off x="208182" y="1632878"/>
        <a:ext cx="2765476" cy="509203"/>
      </dsp:txXfrm>
    </dsp:sp>
    <dsp:sp modelId="{F6B34FE9-BE7D-42E4-ADD9-99D5657ECA03}">
      <dsp:nvSpPr>
        <dsp:cNvPr id="0" name=""/>
        <dsp:cNvSpPr/>
      </dsp:nvSpPr>
      <dsp:spPr>
        <a:xfrm>
          <a:off x="28" y="2287459"/>
          <a:ext cx="218448" cy="218448"/>
        </a:xfrm>
        <a:prstGeom prst="rect">
          <a:avLst/>
        </a:prstGeom>
        <a:solidFill>
          <a:schemeClr val="lt1">
            <a:hueOff val="0"/>
            <a:satOff val="0"/>
            <a:lumOff val="0"/>
            <a:alphaOff val="0"/>
          </a:schemeClr>
        </a:solidFill>
        <a:ln w="25400" cap="flat" cmpd="sng" algn="ctr">
          <a:solidFill>
            <a:schemeClr val="accent1">
              <a:shade val="50000"/>
              <a:hueOff val="9975"/>
              <a:satOff val="14076"/>
              <a:lumOff val="17709"/>
              <a:alphaOff val="0"/>
            </a:schemeClr>
          </a:solidFill>
          <a:prstDash val="solid"/>
        </a:ln>
        <a:effectLst/>
      </dsp:spPr>
      <dsp:style>
        <a:lnRef idx="2">
          <a:scrgbClr r="0" g="0" b="0"/>
        </a:lnRef>
        <a:fillRef idx="1">
          <a:scrgbClr r="0" g="0" b="0"/>
        </a:fillRef>
        <a:effectRef idx="0">
          <a:scrgbClr r="0" g="0" b="0"/>
        </a:effectRef>
        <a:fontRef idx="minor"/>
      </dsp:style>
    </dsp:sp>
    <dsp:sp modelId="{72B7ED8A-72D5-4FF3-ABC7-A841A7619159}">
      <dsp:nvSpPr>
        <dsp:cNvPr id="0" name=""/>
        <dsp:cNvSpPr/>
      </dsp:nvSpPr>
      <dsp:spPr>
        <a:xfrm>
          <a:off x="208182" y="2142081"/>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s-EC" sz="1800" kern="1200" dirty="0"/>
            <a:t>Conversor FO – Ethernet TP – Link</a:t>
          </a:r>
          <a:endParaRPr lang="en-US" sz="1800" kern="1200" dirty="0"/>
        </a:p>
      </dsp:txBody>
      <dsp:txXfrm>
        <a:off x="208182" y="2142081"/>
        <a:ext cx="2765476" cy="509203"/>
      </dsp:txXfrm>
    </dsp:sp>
    <dsp:sp modelId="{B423E77A-4C28-4D85-8DF3-019607F71E49}">
      <dsp:nvSpPr>
        <dsp:cNvPr id="0" name=""/>
        <dsp:cNvSpPr/>
      </dsp:nvSpPr>
      <dsp:spPr>
        <a:xfrm>
          <a:off x="28" y="2796662"/>
          <a:ext cx="218448" cy="218448"/>
        </a:xfrm>
        <a:prstGeom prst="rect">
          <a:avLst/>
        </a:prstGeom>
        <a:solidFill>
          <a:schemeClr val="lt1">
            <a:hueOff val="0"/>
            <a:satOff val="0"/>
            <a:lumOff val="0"/>
            <a:alphaOff val="0"/>
          </a:schemeClr>
        </a:solidFill>
        <a:ln w="25400" cap="flat" cmpd="sng" algn="ctr">
          <a:solidFill>
            <a:schemeClr val="accent1">
              <a:shade val="50000"/>
              <a:hueOff val="14963"/>
              <a:satOff val="21114"/>
              <a:lumOff val="26564"/>
              <a:alphaOff val="0"/>
            </a:schemeClr>
          </a:solidFill>
          <a:prstDash val="solid"/>
        </a:ln>
        <a:effectLst/>
      </dsp:spPr>
      <dsp:style>
        <a:lnRef idx="2">
          <a:scrgbClr r="0" g="0" b="0"/>
        </a:lnRef>
        <a:fillRef idx="1">
          <a:scrgbClr r="0" g="0" b="0"/>
        </a:fillRef>
        <a:effectRef idx="0">
          <a:scrgbClr r="0" g="0" b="0"/>
        </a:effectRef>
        <a:fontRef idx="minor"/>
      </dsp:style>
    </dsp:sp>
    <dsp:sp modelId="{108A2B77-8BB0-473E-9237-9833A31702BD}">
      <dsp:nvSpPr>
        <dsp:cNvPr id="0" name=""/>
        <dsp:cNvSpPr/>
      </dsp:nvSpPr>
      <dsp:spPr>
        <a:xfrm>
          <a:off x="208182" y="2651285"/>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s-EC" sz="1800" kern="1200" dirty="0"/>
            <a:t>POE Inyector</a:t>
          </a:r>
          <a:endParaRPr lang="en-US" sz="1800" kern="1200" dirty="0"/>
        </a:p>
      </dsp:txBody>
      <dsp:txXfrm>
        <a:off x="208182" y="2651285"/>
        <a:ext cx="2765476" cy="509203"/>
      </dsp:txXfrm>
    </dsp:sp>
    <dsp:sp modelId="{DC339555-F489-4170-86DC-57131517B570}">
      <dsp:nvSpPr>
        <dsp:cNvPr id="0" name=""/>
        <dsp:cNvSpPr/>
      </dsp:nvSpPr>
      <dsp:spPr>
        <a:xfrm>
          <a:off x="3122340" y="628457"/>
          <a:ext cx="2973631" cy="349838"/>
        </a:xfrm>
        <a:prstGeom prst="rect">
          <a:avLst/>
        </a:prstGeom>
        <a:solidFill>
          <a:schemeClr val="accent1">
            <a:shade val="50000"/>
            <a:hueOff val="17456"/>
            <a:satOff val="24633"/>
            <a:lumOff val="30991"/>
            <a:alphaOff val="0"/>
          </a:schemeClr>
        </a:solidFill>
        <a:ln w="25400" cap="flat" cmpd="sng" algn="ctr">
          <a:solidFill>
            <a:schemeClr val="accent1">
              <a:shade val="50000"/>
              <a:hueOff val="17456"/>
              <a:satOff val="24633"/>
              <a:lumOff val="3099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4BAE4B-2DC3-4B20-93CE-3425AFE41352}">
      <dsp:nvSpPr>
        <dsp:cNvPr id="0" name=""/>
        <dsp:cNvSpPr/>
      </dsp:nvSpPr>
      <dsp:spPr>
        <a:xfrm>
          <a:off x="3122340" y="759843"/>
          <a:ext cx="218453" cy="218453"/>
        </a:xfrm>
        <a:prstGeom prst="rect">
          <a:avLst/>
        </a:prstGeom>
        <a:solidFill>
          <a:schemeClr val="lt1">
            <a:alpha val="90000"/>
            <a:hueOff val="0"/>
            <a:satOff val="0"/>
            <a:lumOff val="0"/>
            <a:alphaOff val="0"/>
          </a:schemeClr>
        </a:solidFill>
        <a:ln w="25400" cap="flat" cmpd="sng" algn="ctr">
          <a:solidFill>
            <a:schemeClr val="accent1">
              <a:shade val="50000"/>
              <a:hueOff val="17456"/>
              <a:satOff val="24633"/>
              <a:lumOff val="30991"/>
              <a:alphaOff val="0"/>
            </a:schemeClr>
          </a:solidFill>
          <a:prstDash val="solid"/>
        </a:ln>
        <a:effectLst/>
      </dsp:spPr>
      <dsp:style>
        <a:lnRef idx="2">
          <a:scrgbClr r="0" g="0" b="0"/>
        </a:lnRef>
        <a:fillRef idx="1">
          <a:scrgbClr r="0" g="0" b="0"/>
        </a:fillRef>
        <a:effectRef idx="0">
          <a:scrgbClr r="0" g="0" b="0"/>
        </a:effectRef>
        <a:fontRef idx="minor"/>
      </dsp:style>
    </dsp:sp>
    <dsp:sp modelId="{63463B48-CC77-473D-8017-2E34B32A84E2}">
      <dsp:nvSpPr>
        <dsp:cNvPr id="0" name=""/>
        <dsp:cNvSpPr/>
      </dsp:nvSpPr>
      <dsp:spPr>
        <a:xfrm>
          <a:off x="3122340" y="0"/>
          <a:ext cx="2973631" cy="62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l" defTabSz="1600200" rtl="0">
            <a:lnSpc>
              <a:spcPct val="90000"/>
            </a:lnSpc>
            <a:spcBef>
              <a:spcPct val="0"/>
            </a:spcBef>
            <a:spcAft>
              <a:spcPct val="35000"/>
            </a:spcAft>
            <a:buNone/>
          </a:pPr>
          <a:r>
            <a:rPr lang="es-EC" sz="3600" b="1" i="0" u="none" strike="noStrike" kern="1200" cap="none">
              <a:latin typeface="Arial"/>
              <a:ea typeface="+mn-ea"/>
              <a:cs typeface="Arial"/>
              <a:sym typeface="Arial"/>
            </a:rPr>
            <a:t>Software</a:t>
          </a:r>
          <a:endParaRPr lang="en-US" sz="3600" kern="1200" dirty="0"/>
        </a:p>
      </dsp:txBody>
      <dsp:txXfrm>
        <a:off x="3122340" y="0"/>
        <a:ext cx="2973631" cy="628457"/>
      </dsp:txXfrm>
    </dsp:sp>
    <dsp:sp modelId="{C3E4A3C0-06D1-4146-9341-F32ABCFAC604}">
      <dsp:nvSpPr>
        <dsp:cNvPr id="0" name=""/>
        <dsp:cNvSpPr/>
      </dsp:nvSpPr>
      <dsp:spPr>
        <a:xfrm>
          <a:off x="3122340" y="1269052"/>
          <a:ext cx="218448" cy="218448"/>
        </a:xfrm>
        <a:prstGeom prst="rect">
          <a:avLst/>
        </a:prstGeom>
        <a:solidFill>
          <a:schemeClr val="lt1">
            <a:hueOff val="0"/>
            <a:satOff val="0"/>
            <a:lumOff val="0"/>
            <a:alphaOff val="0"/>
          </a:schemeClr>
        </a:solidFill>
        <a:ln w="25400" cap="flat" cmpd="sng" algn="ctr">
          <a:solidFill>
            <a:schemeClr val="accent1">
              <a:shade val="50000"/>
              <a:hueOff val="14963"/>
              <a:satOff val="21114"/>
              <a:lumOff val="26564"/>
              <a:alphaOff val="0"/>
            </a:schemeClr>
          </a:solidFill>
          <a:prstDash val="solid"/>
        </a:ln>
        <a:effectLst/>
      </dsp:spPr>
      <dsp:style>
        <a:lnRef idx="2">
          <a:scrgbClr r="0" g="0" b="0"/>
        </a:lnRef>
        <a:fillRef idx="1">
          <a:scrgbClr r="0" g="0" b="0"/>
        </a:fillRef>
        <a:effectRef idx="0">
          <a:scrgbClr r="0" g="0" b="0"/>
        </a:effectRef>
        <a:fontRef idx="minor"/>
      </dsp:style>
    </dsp:sp>
    <dsp:sp modelId="{F7FE25C7-938B-44C9-8D9F-FD880DD64C0D}">
      <dsp:nvSpPr>
        <dsp:cNvPr id="0" name=""/>
        <dsp:cNvSpPr/>
      </dsp:nvSpPr>
      <dsp:spPr>
        <a:xfrm>
          <a:off x="3330494" y="1123674"/>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s-EC" sz="1800" kern="1200" dirty="0"/>
            <a:t>Sistema Open Source Shinobi</a:t>
          </a:r>
          <a:endParaRPr lang="en-US" sz="1800" kern="1200" dirty="0"/>
        </a:p>
      </dsp:txBody>
      <dsp:txXfrm>
        <a:off x="3330494" y="1123674"/>
        <a:ext cx="2765476" cy="509203"/>
      </dsp:txXfrm>
    </dsp:sp>
    <dsp:sp modelId="{7AD868E8-0D32-484F-ACC0-E09828FAF5CB}">
      <dsp:nvSpPr>
        <dsp:cNvPr id="0" name=""/>
        <dsp:cNvSpPr/>
      </dsp:nvSpPr>
      <dsp:spPr>
        <a:xfrm>
          <a:off x="3122340" y="1778255"/>
          <a:ext cx="218448" cy="218448"/>
        </a:xfrm>
        <a:prstGeom prst="rect">
          <a:avLst/>
        </a:prstGeom>
        <a:solidFill>
          <a:schemeClr val="lt1">
            <a:hueOff val="0"/>
            <a:satOff val="0"/>
            <a:lumOff val="0"/>
            <a:alphaOff val="0"/>
          </a:schemeClr>
        </a:solidFill>
        <a:ln w="25400" cap="flat" cmpd="sng" algn="ctr">
          <a:solidFill>
            <a:schemeClr val="accent1">
              <a:shade val="50000"/>
              <a:hueOff val="9975"/>
              <a:satOff val="14076"/>
              <a:lumOff val="17709"/>
              <a:alphaOff val="0"/>
            </a:schemeClr>
          </a:solidFill>
          <a:prstDash val="solid"/>
        </a:ln>
        <a:effectLst/>
      </dsp:spPr>
      <dsp:style>
        <a:lnRef idx="2">
          <a:scrgbClr r="0" g="0" b="0"/>
        </a:lnRef>
        <a:fillRef idx="1">
          <a:scrgbClr r="0" g="0" b="0"/>
        </a:fillRef>
        <a:effectRef idx="0">
          <a:scrgbClr r="0" g="0" b="0"/>
        </a:effectRef>
        <a:fontRef idx="minor"/>
      </dsp:style>
    </dsp:sp>
    <dsp:sp modelId="{C2EF092F-82DA-4BD8-A248-EA008088E852}">
      <dsp:nvSpPr>
        <dsp:cNvPr id="0" name=""/>
        <dsp:cNvSpPr/>
      </dsp:nvSpPr>
      <dsp:spPr>
        <a:xfrm>
          <a:off x="3330494" y="1632878"/>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s-EC" sz="1800" kern="1200" dirty="0"/>
            <a:t>Sistema operativo Linux</a:t>
          </a:r>
          <a:endParaRPr lang="en-US" sz="1800" kern="1200" dirty="0"/>
        </a:p>
      </dsp:txBody>
      <dsp:txXfrm>
        <a:off x="3330494" y="1632878"/>
        <a:ext cx="2765476" cy="509203"/>
      </dsp:txXfrm>
    </dsp:sp>
    <dsp:sp modelId="{2EF4F711-BA0D-4960-A582-7BAF1D8CED30}">
      <dsp:nvSpPr>
        <dsp:cNvPr id="0" name=""/>
        <dsp:cNvSpPr/>
      </dsp:nvSpPr>
      <dsp:spPr>
        <a:xfrm>
          <a:off x="3122340" y="2287459"/>
          <a:ext cx="218448" cy="218448"/>
        </a:xfrm>
        <a:prstGeom prst="rect">
          <a:avLst/>
        </a:prstGeom>
        <a:solidFill>
          <a:schemeClr val="lt1">
            <a:hueOff val="0"/>
            <a:satOff val="0"/>
            <a:lumOff val="0"/>
            <a:alphaOff val="0"/>
          </a:schemeClr>
        </a:solidFill>
        <a:ln w="25400" cap="flat" cmpd="sng" algn="ctr">
          <a:solidFill>
            <a:schemeClr val="accent1">
              <a:shade val="50000"/>
              <a:hueOff val="4988"/>
              <a:satOff val="7038"/>
              <a:lumOff val="8855"/>
              <a:alphaOff val="0"/>
            </a:schemeClr>
          </a:solidFill>
          <a:prstDash val="solid"/>
        </a:ln>
        <a:effectLst/>
      </dsp:spPr>
      <dsp:style>
        <a:lnRef idx="2">
          <a:scrgbClr r="0" g="0" b="0"/>
        </a:lnRef>
        <a:fillRef idx="1">
          <a:scrgbClr r="0" g="0" b="0"/>
        </a:fillRef>
        <a:effectRef idx="0">
          <a:scrgbClr r="0" g="0" b="0"/>
        </a:effectRef>
        <a:fontRef idx="minor"/>
      </dsp:style>
    </dsp:sp>
    <dsp:sp modelId="{487025A7-4196-4980-AB35-6EB4B22B12F7}">
      <dsp:nvSpPr>
        <dsp:cNvPr id="0" name=""/>
        <dsp:cNvSpPr/>
      </dsp:nvSpPr>
      <dsp:spPr>
        <a:xfrm>
          <a:off x="3330494" y="2142081"/>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s-EC" sz="1800" kern="1200" dirty="0"/>
            <a:t>Gestión de un gran número de cámaras </a:t>
          </a:r>
          <a:r>
            <a:rPr lang="es-EC" sz="1800" kern="1200" dirty="0" err="1"/>
            <a:t>IPs</a:t>
          </a:r>
          <a:endParaRPr lang="en-US" sz="1800" kern="1200" dirty="0"/>
        </a:p>
      </dsp:txBody>
      <dsp:txXfrm>
        <a:off x="3330494" y="2142081"/>
        <a:ext cx="2765476" cy="50920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6363" cy="511731"/>
          </a:xfrm>
          <a:prstGeom prst="rect">
            <a:avLst/>
          </a:prstGeom>
          <a:noFill/>
          <a:ln>
            <a:noFill/>
          </a:ln>
        </p:spPr>
        <p:txBody>
          <a:bodyPr spcFirstLastPara="1" wrap="square" lIns="99875" tIns="49925" rIns="99875" bIns="499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1293" y="0"/>
            <a:ext cx="3076363" cy="511731"/>
          </a:xfrm>
          <a:prstGeom prst="rect">
            <a:avLst/>
          </a:prstGeom>
          <a:noFill/>
          <a:ln>
            <a:noFill/>
          </a:ln>
        </p:spPr>
        <p:txBody>
          <a:bodyPr spcFirstLastPara="1" wrap="square" lIns="99875" tIns="49925" rIns="99875" bIns="49925" anchor="t"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90600" y="768350"/>
            <a:ext cx="5118100" cy="3838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9930" y="4861443"/>
            <a:ext cx="5679440" cy="4605576"/>
          </a:xfrm>
          <a:prstGeom prst="rect">
            <a:avLst/>
          </a:prstGeom>
          <a:noFill/>
          <a:ln>
            <a:noFill/>
          </a:ln>
        </p:spPr>
        <p:txBody>
          <a:bodyPr spcFirstLastPara="1" wrap="square" lIns="99875" tIns="49925" rIns="99875" bIns="499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1106"/>
            <a:ext cx="3076363" cy="511731"/>
          </a:xfrm>
          <a:prstGeom prst="rect">
            <a:avLst/>
          </a:prstGeom>
          <a:noFill/>
          <a:ln>
            <a:noFill/>
          </a:ln>
        </p:spPr>
        <p:txBody>
          <a:bodyPr spcFirstLastPara="1" wrap="square" lIns="99875" tIns="49925" rIns="99875" bIns="49925"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1293" y="9721106"/>
            <a:ext cx="3076363" cy="511731"/>
          </a:xfrm>
          <a:prstGeom prst="rect">
            <a:avLst/>
          </a:prstGeom>
          <a:noFill/>
          <a:ln>
            <a:noFill/>
          </a:ln>
        </p:spPr>
        <p:txBody>
          <a:bodyPr spcFirstLastPara="1" wrap="square" lIns="99875" tIns="49925" rIns="99875" bIns="4992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a:solidFill>
                  <a:schemeClr val="dk1"/>
                </a:solidFill>
                <a:latin typeface="Calibri"/>
                <a:ea typeface="Calibri"/>
                <a:cs typeface="Calibri"/>
                <a:sym typeface="Calibri"/>
              </a:rPr>
              <a:t>‹Nº›</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32754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notes"/>
          <p:cNvSpPr>
            <a:spLocks noGrp="1" noRot="1" noChangeAspect="1"/>
          </p:cNvSpPr>
          <p:nvPr>
            <p:ph type="sldImg" idx="2"/>
          </p:nvPr>
        </p:nvSpPr>
        <p:spPr>
          <a:xfrm>
            <a:off x="990600" y="768350"/>
            <a:ext cx="5118100" cy="3838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1:notes"/>
          <p:cNvSpPr txBox="1">
            <a:spLocks noGrp="1"/>
          </p:cNvSpPr>
          <p:nvPr>
            <p:ph type="body" idx="1"/>
          </p:nvPr>
        </p:nvSpPr>
        <p:spPr>
          <a:xfrm>
            <a:off x="709930" y="4861443"/>
            <a:ext cx="5679300" cy="4605600"/>
          </a:xfrm>
          <a:prstGeom prst="rect">
            <a:avLst/>
          </a:prstGeom>
          <a:noFill/>
          <a:ln>
            <a:noFill/>
          </a:ln>
        </p:spPr>
        <p:txBody>
          <a:bodyPr spcFirstLastPara="1" wrap="square" lIns="99875" tIns="49925" rIns="99875" bIns="49925" anchor="t" anchorCtr="0">
            <a:noAutofit/>
          </a:bodyPr>
          <a:lstStyle/>
          <a:p>
            <a:pPr marL="0" lvl="0" indent="0" algn="l" rtl="0">
              <a:lnSpc>
                <a:spcPct val="100000"/>
              </a:lnSpc>
              <a:spcBef>
                <a:spcPts val="0"/>
              </a:spcBef>
              <a:spcAft>
                <a:spcPts val="0"/>
              </a:spcAft>
              <a:buSzPts val="1400"/>
              <a:buNone/>
            </a:pPr>
            <a:endParaRPr/>
          </a:p>
        </p:txBody>
      </p:sp>
      <p:sp>
        <p:nvSpPr>
          <p:cNvPr id="429" name="Google Shape;429;p1:notes"/>
          <p:cNvSpPr txBox="1">
            <a:spLocks noGrp="1"/>
          </p:cNvSpPr>
          <p:nvPr>
            <p:ph type="sldNum" idx="12"/>
          </p:nvPr>
        </p:nvSpPr>
        <p:spPr>
          <a:xfrm>
            <a:off x="4021293" y="9721106"/>
            <a:ext cx="3076500" cy="511800"/>
          </a:xfrm>
          <a:prstGeom prst="rect">
            <a:avLst/>
          </a:prstGeom>
          <a:noFill/>
          <a:ln>
            <a:noFill/>
          </a:ln>
        </p:spPr>
        <p:txBody>
          <a:bodyPr spcFirstLastPara="1" wrap="square" lIns="99875" tIns="49925" rIns="99875" bIns="49925" anchor="b" anchorCtr="0">
            <a:noAutofit/>
          </a:bodyPr>
          <a:lstStyle/>
          <a:p>
            <a:pPr marL="0" lvl="0" indent="0" algn="r" rtl="0">
              <a:lnSpc>
                <a:spcPct val="100000"/>
              </a:lnSpc>
              <a:spcBef>
                <a:spcPts val="0"/>
              </a:spcBef>
              <a:spcAft>
                <a:spcPts val="0"/>
              </a:spcAft>
              <a:buSzPts val="1400"/>
              <a:buNone/>
            </a:pPr>
            <a:fld id="{00000000-1234-1234-1234-123412341234}" type="slidenum">
              <a:rPr lang="es-EC"/>
              <a:t>1</a:t>
            </a:fld>
            <a:endParaRPr/>
          </a:p>
        </p:txBody>
      </p:sp>
      <p:sp>
        <p:nvSpPr>
          <p:cNvPr id="430" name="Google Shape;430;p1:notes"/>
          <p:cNvSpPr txBox="1">
            <a:spLocks noGrp="1"/>
          </p:cNvSpPr>
          <p:nvPr>
            <p:ph type="ftr" idx="11"/>
          </p:nvPr>
        </p:nvSpPr>
        <p:spPr>
          <a:xfrm>
            <a:off x="0" y="9721106"/>
            <a:ext cx="3076500" cy="511800"/>
          </a:xfrm>
          <a:prstGeom prst="rect">
            <a:avLst/>
          </a:prstGeom>
          <a:noFill/>
          <a:ln>
            <a:noFill/>
          </a:ln>
        </p:spPr>
        <p:txBody>
          <a:bodyPr spcFirstLastPara="1" wrap="square" lIns="99875" tIns="49925" rIns="99875" bIns="49925" anchor="b" anchorCtr="0">
            <a:noAutofit/>
          </a:bodyPr>
          <a:lstStyle/>
          <a:p>
            <a:pPr marL="0" lvl="0" indent="0" algn="l" rtl="0">
              <a:lnSpc>
                <a:spcPct val="100000"/>
              </a:lnSpc>
              <a:spcBef>
                <a:spcPts val="0"/>
              </a:spcBef>
              <a:spcAft>
                <a:spcPts val="0"/>
              </a:spcAft>
              <a:buSzPts val="1400"/>
              <a:buNone/>
            </a:pPr>
            <a:r>
              <a:rPr lang="es-EC"/>
              <a:t>CÓDIGO: SGC.DI.269       VERSIÓN: 1.0        DICIEMBRE 13 2011</a:t>
            </a:r>
            <a:endParaRPr/>
          </a:p>
        </p:txBody>
      </p:sp>
    </p:spTree>
    <p:extLst>
      <p:ext uri="{BB962C8B-B14F-4D97-AF65-F5344CB8AC3E}">
        <p14:creationId xmlns:p14="http://schemas.microsoft.com/office/powerpoint/2010/main" val="4119738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1F8265F6-9BB1-4E58-AF9C-D8DEB8C6AF81}" type="slidenum">
              <a:rPr lang="es-EC" smtClean="0"/>
              <a:t>2</a:t>
            </a:fld>
            <a:endParaRPr lang="es-EC"/>
          </a:p>
        </p:txBody>
      </p:sp>
    </p:spTree>
    <p:extLst>
      <p:ext uri="{BB962C8B-B14F-4D97-AF65-F5344CB8AC3E}">
        <p14:creationId xmlns:p14="http://schemas.microsoft.com/office/powerpoint/2010/main" val="39913178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oleObject" Target="../embeddings/oleObject1.bin"/><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de título">
  <p:cSld name="Diapositiva de título">
    <p:spTree>
      <p:nvGrpSpPr>
        <p:cNvPr id="1" name="Shape 18"/>
        <p:cNvGrpSpPr/>
        <p:nvPr/>
      </p:nvGrpSpPr>
      <p:grpSpPr>
        <a:xfrm>
          <a:off x="0" y="0"/>
          <a:ext cx="0" cy="0"/>
          <a:chOff x="0" y="0"/>
          <a:chExt cx="0" cy="0"/>
        </a:xfrm>
      </p:grpSpPr>
      <p:pic>
        <p:nvPicPr>
          <p:cNvPr id="19" name="Google Shape;19;p29"/>
          <p:cNvPicPr preferRelativeResize="0"/>
          <p:nvPr/>
        </p:nvPicPr>
        <p:blipFill rotWithShape="1">
          <a:blip r:embed="rId2">
            <a:alphaModFix/>
          </a:blip>
          <a:srcRect r="2678"/>
          <a:stretch/>
        </p:blipFill>
        <p:spPr>
          <a:xfrm>
            <a:off x="-19050" y="749300"/>
            <a:ext cx="9163050" cy="5360988"/>
          </a:xfrm>
          <a:prstGeom prst="rect">
            <a:avLst/>
          </a:prstGeom>
          <a:noFill/>
          <a:ln>
            <a:noFill/>
          </a:ln>
        </p:spPr>
      </p:pic>
      <p:sp>
        <p:nvSpPr>
          <p:cNvPr id="20" name="Google Shape;20;p29"/>
          <p:cNvSpPr/>
          <p:nvPr/>
        </p:nvSpPr>
        <p:spPr>
          <a:xfrm>
            <a:off x="3071813" y="2286000"/>
            <a:ext cx="2895600" cy="4762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1" name="Google Shape;21;p29" descr="pie de pagina espe.jpg"/>
          <p:cNvPicPr preferRelativeResize="0"/>
          <p:nvPr/>
        </p:nvPicPr>
        <p:blipFill rotWithShape="1">
          <a:blip r:embed="rId3">
            <a:alphaModFix/>
          </a:blip>
          <a:srcRect/>
          <a:stretch/>
        </p:blipFill>
        <p:spPr>
          <a:xfrm>
            <a:off x="0" y="5864225"/>
            <a:ext cx="9144000" cy="1065213"/>
          </a:xfrm>
          <a:prstGeom prst="rect">
            <a:avLst/>
          </a:prstGeom>
          <a:noFill/>
          <a:ln w="9525" cap="flat" cmpd="sng">
            <a:solidFill>
              <a:schemeClr val="dk1"/>
            </a:solidFill>
            <a:prstDash val="solid"/>
            <a:miter lim="800000"/>
            <a:headEnd type="none" w="sm" len="sm"/>
            <a:tailEnd type="none" w="sm" len="sm"/>
          </a:ln>
        </p:spPr>
      </p:pic>
      <p:sp>
        <p:nvSpPr>
          <p:cNvPr id="22" name="Google Shape;22;p29"/>
          <p:cNvSpPr txBox="1">
            <a:spLocks noGrp="1"/>
          </p:cNvSpPr>
          <p:nvPr>
            <p:ph type="dt" idx="10"/>
          </p:nvPr>
        </p:nvSpPr>
        <p:spPr>
          <a:xfrm>
            <a:off x="385192" y="5661248"/>
            <a:ext cx="2026568" cy="21602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5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
          <p:cNvSpPr txBox="1">
            <a:spLocks noGrp="1"/>
          </p:cNvSpPr>
          <p:nvPr>
            <p:ph type="ftr" idx="11"/>
          </p:nvPr>
        </p:nvSpPr>
        <p:spPr>
          <a:xfrm>
            <a:off x="4388160" y="5662451"/>
            <a:ext cx="1447800" cy="2136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5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9"/>
          <p:cNvSpPr txBox="1">
            <a:spLocks noGrp="1"/>
          </p:cNvSpPr>
          <p:nvPr>
            <p:ph type="sldNum" idx="12"/>
          </p:nvPr>
        </p:nvSpPr>
        <p:spPr>
          <a:xfrm>
            <a:off x="7812360" y="5662451"/>
            <a:ext cx="874440" cy="213618"/>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r>
              <a:rPr lang="es-EC"/>
              <a:t>VERSIÓN: </a:t>
            </a:r>
            <a:r>
              <a:rPr lang="es-EC" b="0"/>
              <a:t>1.1</a:t>
            </a:r>
            <a:endParaRPr b="0"/>
          </a:p>
        </p:txBody>
      </p:sp>
      <p:pic>
        <p:nvPicPr>
          <p:cNvPr id="25" name="Google Shape;25;p29"/>
          <p:cNvPicPr preferRelativeResize="0"/>
          <p:nvPr/>
        </p:nvPicPr>
        <p:blipFill rotWithShape="1">
          <a:blip r:embed="rId4">
            <a:alphaModFix/>
          </a:blip>
          <a:srcRect/>
          <a:stretch/>
        </p:blipFill>
        <p:spPr>
          <a:xfrm>
            <a:off x="343102" y="222164"/>
            <a:ext cx="2232000" cy="5764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3962249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08445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474099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4130640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508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4170081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929523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797084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829548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729332" y="287256"/>
            <a:ext cx="8414669" cy="724247"/>
          </a:xfrm>
          <a:prstGeom prst="rect">
            <a:avLst/>
          </a:prstGeom>
        </p:spPr>
        <p:txBody>
          <a:bodyPr anchor="ctr"/>
          <a:lstStyle>
            <a:lvl1pPr marL="0" indent="0" algn="l">
              <a:buNone/>
              <a:defRPr sz="33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9" name="Freeform: Shape 8">
            <a:extLst>
              <a:ext uri="{FF2B5EF4-FFF2-40B4-BE49-F238E27FC236}">
                <a16:creationId xmlns:a16="http://schemas.microsoft.com/office/drawing/2014/main" id="{FA710374-A0D0-4639-B013-35A506CD37E6}"/>
              </a:ext>
            </a:extLst>
          </p:cNvPr>
          <p:cNvSpPr>
            <a:spLocks/>
          </p:cNvSpPr>
          <p:nvPr userDrawn="1"/>
        </p:nvSpPr>
        <p:spPr bwMode="auto">
          <a:xfrm>
            <a:off x="6844036" y="6274755"/>
            <a:ext cx="2299964" cy="488403"/>
          </a:xfrm>
          <a:custGeom>
            <a:avLst/>
            <a:gdLst>
              <a:gd name="connsiteX0" fmla="*/ 5307865 w 12192148"/>
              <a:gd name="connsiteY0" fmla="*/ 0 h 1941773"/>
              <a:gd name="connsiteX1" fmla="*/ 5817217 w 12192148"/>
              <a:gd name="connsiteY1" fmla="*/ 0 h 1941773"/>
              <a:gd name="connsiteX2" fmla="*/ 5817217 w 12192148"/>
              <a:gd name="connsiteY2" fmla="*/ 697113 h 1941773"/>
              <a:gd name="connsiteX3" fmla="*/ 6190042 w 12192148"/>
              <a:gd name="connsiteY3" fmla="*/ 697113 h 1941773"/>
              <a:gd name="connsiteX4" fmla="*/ 6190042 w 12192148"/>
              <a:gd name="connsiteY4" fmla="*/ 1325570 h 1941773"/>
              <a:gd name="connsiteX5" fmla="*/ 6489353 w 12192148"/>
              <a:gd name="connsiteY5" fmla="*/ 1325570 h 1941773"/>
              <a:gd name="connsiteX6" fmla="*/ 6489353 w 12192148"/>
              <a:gd name="connsiteY6" fmla="*/ 1114324 h 1941773"/>
              <a:gd name="connsiteX7" fmla="*/ 6898935 w 12192148"/>
              <a:gd name="connsiteY7" fmla="*/ 1114324 h 1941773"/>
              <a:gd name="connsiteX8" fmla="*/ 6898935 w 12192148"/>
              <a:gd name="connsiteY8" fmla="*/ 348556 h 1941773"/>
              <a:gd name="connsiteX9" fmla="*/ 7219249 w 12192148"/>
              <a:gd name="connsiteY9" fmla="*/ 348556 h 1941773"/>
              <a:gd name="connsiteX10" fmla="*/ 7219249 w 12192148"/>
              <a:gd name="connsiteY10" fmla="*/ 1093199 h 1941773"/>
              <a:gd name="connsiteX11" fmla="*/ 7413539 w 12192148"/>
              <a:gd name="connsiteY11" fmla="*/ 1093199 h 1941773"/>
              <a:gd name="connsiteX12" fmla="*/ 7413539 w 12192148"/>
              <a:gd name="connsiteY12" fmla="*/ 517553 h 1941773"/>
              <a:gd name="connsiteX13" fmla="*/ 7875631 w 12192148"/>
              <a:gd name="connsiteY13" fmla="*/ 517553 h 1941773"/>
              <a:gd name="connsiteX14" fmla="*/ 7875631 w 12192148"/>
              <a:gd name="connsiteY14" fmla="*/ 1103761 h 1941773"/>
              <a:gd name="connsiteX15" fmla="*/ 8342975 w 12192148"/>
              <a:gd name="connsiteY15" fmla="*/ 1103761 h 1941773"/>
              <a:gd name="connsiteX16" fmla="*/ 8342975 w 12192148"/>
              <a:gd name="connsiteY16" fmla="*/ 739362 h 1941773"/>
              <a:gd name="connsiteX17" fmla="*/ 8852328 w 12192148"/>
              <a:gd name="connsiteY17" fmla="*/ 739362 h 1941773"/>
              <a:gd name="connsiteX18" fmla="*/ 8852328 w 12192148"/>
              <a:gd name="connsiteY18" fmla="*/ 1093199 h 1941773"/>
              <a:gd name="connsiteX19" fmla="*/ 9240906 w 12192148"/>
              <a:gd name="connsiteY19" fmla="*/ 1093199 h 1941773"/>
              <a:gd name="connsiteX20" fmla="*/ 9240906 w 12192148"/>
              <a:gd name="connsiteY20" fmla="*/ 924202 h 1941773"/>
              <a:gd name="connsiteX21" fmla="*/ 9503459 w 12192148"/>
              <a:gd name="connsiteY21" fmla="*/ 929483 h 1941773"/>
              <a:gd name="connsiteX22" fmla="*/ 9503459 w 12192148"/>
              <a:gd name="connsiteY22" fmla="*/ 781611 h 1941773"/>
              <a:gd name="connsiteX23" fmla="*/ 9771263 w 12192148"/>
              <a:gd name="connsiteY23" fmla="*/ 781611 h 1941773"/>
              <a:gd name="connsiteX24" fmla="*/ 9771263 w 12192148"/>
              <a:gd name="connsiteY24" fmla="*/ 918921 h 1941773"/>
              <a:gd name="connsiteX25" fmla="*/ 10028565 w 12192148"/>
              <a:gd name="connsiteY25" fmla="*/ 918921 h 1941773"/>
              <a:gd name="connsiteX26" fmla="*/ 10028565 w 12192148"/>
              <a:gd name="connsiteY26" fmla="*/ 765768 h 1941773"/>
              <a:gd name="connsiteX27" fmla="*/ 10280615 w 12192148"/>
              <a:gd name="connsiteY27" fmla="*/ 771049 h 1941773"/>
              <a:gd name="connsiteX28" fmla="*/ 10280615 w 12192148"/>
              <a:gd name="connsiteY28" fmla="*/ 190122 h 1941773"/>
              <a:gd name="connsiteX29" fmla="*/ 10789968 w 12192148"/>
              <a:gd name="connsiteY29" fmla="*/ 190122 h 1941773"/>
              <a:gd name="connsiteX30" fmla="*/ 10789968 w 12192148"/>
              <a:gd name="connsiteY30" fmla="*/ 697113 h 1941773"/>
              <a:gd name="connsiteX31" fmla="*/ 11168044 w 12192148"/>
              <a:gd name="connsiteY31" fmla="*/ 697113 h 1941773"/>
              <a:gd name="connsiteX32" fmla="*/ 11168044 w 12192148"/>
              <a:gd name="connsiteY32" fmla="*/ 1621315 h 1941773"/>
              <a:gd name="connsiteX33" fmla="*/ 11467354 w 12192148"/>
              <a:gd name="connsiteY33" fmla="*/ 1621315 h 1941773"/>
              <a:gd name="connsiteX34" fmla="*/ 11467354 w 12192148"/>
              <a:gd name="connsiteY34" fmla="*/ 1114324 h 1941773"/>
              <a:gd name="connsiteX35" fmla="*/ 11871686 w 12192148"/>
              <a:gd name="connsiteY35" fmla="*/ 1114324 h 1941773"/>
              <a:gd name="connsiteX36" fmla="*/ 11871686 w 12192148"/>
              <a:gd name="connsiteY36" fmla="*/ 348556 h 1941773"/>
              <a:gd name="connsiteX37" fmla="*/ 12192000 w 12192148"/>
              <a:gd name="connsiteY37" fmla="*/ 348556 h 1941773"/>
              <a:gd name="connsiteX38" fmla="*/ 12192000 w 12192148"/>
              <a:gd name="connsiteY38" fmla="*/ 1754103 h 1941773"/>
              <a:gd name="connsiteX39" fmla="*/ 12192000 w 12192148"/>
              <a:gd name="connsiteY39" fmla="*/ 1896676 h 1941773"/>
              <a:gd name="connsiteX40" fmla="*/ 12192148 w 12192148"/>
              <a:gd name="connsiteY40" fmla="*/ 1896676 h 1941773"/>
              <a:gd name="connsiteX41" fmla="*/ 12192148 w 12192148"/>
              <a:gd name="connsiteY41" fmla="*/ 1941773 h 1941773"/>
              <a:gd name="connsiteX42" fmla="*/ 0 w 12192148"/>
              <a:gd name="connsiteY42" fmla="*/ 1941773 h 1941773"/>
              <a:gd name="connsiteX43" fmla="*/ 0 w 12192148"/>
              <a:gd name="connsiteY43" fmla="*/ 1896676 h 1941773"/>
              <a:gd name="connsiteX44" fmla="*/ 0 w 12192148"/>
              <a:gd name="connsiteY44" fmla="*/ 1573784 h 1941773"/>
              <a:gd name="connsiteX45" fmla="*/ 112847 w 12192148"/>
              <a:gd name="connsiteY45" fmla="*/ 1573784 h 1941773"/>
              <a:gd name="connsiteX46" fmla="*/ 293106 w 12192148"/>
              <a:gd name="connsiteY46" fmla="*/ 1573784 h 1941773"/>
              <a:gd name="connsiteX47" fmla="*/ 293106 w 12192148"/>
              <a:gd name="connsiteY47" fmla="*/ 411930 h 1941773"/>
              <a:gd name="connsiteX48" fmla="*/ 655428 w 12192148"/>
              <a:gd name="connsiteY48" fmla="*/ 411930 h 1941773"/>
              <a:gd name="connsiteX49" fmla="*/ 655428 w 12192148"/>
              <a:gd name="connsiteY49" fmla="*/ 1373100 h 1941773"/>
              <a:gd name="connsiteX50" fmla="*/ 791956 w 12192148"/>
              <a:gd name="connsiteY50" fmla="*/ 1188260 h 1941773"/>
              <a:gd name="connsiteX51" fmla="*/ 954739 w 12192148"/>
              <a:gd name="connsiteY51" fmla="*/ 1399506 h 1941773"/>
              <a:gd name="connsiteX52" fmla="*/ 1101768 w 12192148"/>
              <a:gd name="connsiteY52" fmla="*/ 1188260 h 1941773"/>
              <a:gd name="connsiteX53" fmla="*/ 1264551 w 12192148"/>
              <a:gd name="connsiteY53" fmla="*/ 1399506 h 1941773"/>
              <a:gd name="connsiteX54" fmla="*/ 1411580 w 12192148"/>
              <a:gd name="connsiteY54" fmla="*/ 1188260 h 1941773"/>
              <a:gd name="connsiteX55" fmla="*/ 1574363 w 12192148"/>
              <a:gd name="connsiteY55" fmla="*/ 1399506 h 1941773"/>
              <a:gd name="connsiteX56" fmla="*/ 1574363 w 12192148"/>
              <a:gd name="connsiteY56" fmla="*/ 1447036 h 1941773"/>
              <a:gd name="connsiteX57" fmla="*/ 1721393 w 12192148"/>
              <a:gd name="connsiteY57" fmla="*/ 1447036 h 1941773"/>
              <a:gd name="connsiteX58" fmla="*/ 1721393 w 12192148"/>
              <a:gd name="connsiteY58" fmla="*/ 1299164 h 1941773"/>
              <a:gd name="connsiteX59" fmla="*/ 1537606 w 12192148"/>
              <a:gd name="connsiteY59" fmla="*/ 1072074 h 1941773"/>
              <a:gd name="connsiteX60" fmla="*/ 1721393 w 12192148"/>
              <a:gd name="connsiteY60" fmla="*/ 844985 h 1941773"/>
              <a:gd name="connsiteX61" fmla="*/ 1721393 w 12192148"/>
              <a:gd name="connsiteY61" fmla="*/ 586208 h 1941773"/>
              <a:gd name="connsiteX62" fmla="*/ 1815912 w 12192148"/>
              <a:gd name="connsiteY62" fmla="*/ 586208 h 1941773"/>
              <a:gd name="connsiteX63" fmla="*/ 1815912 w 12192148"/>
              <a:gd name="connsiteY63" fmla="*/ 844985 h 1941773"/>
              <a:gd name="connsiteX64" fmla="*/ 1999699 w 12192148"/>
              <a:gd name="connsiteY64" fmla="*/ 1072074 h 1941773"/>
              <a:gd name="connsiteX65" fmla="*/ 1815912 w 12192148"/>
              <a:gd name="connsiteY65" fmla="*/ 1299164 h 1941773"/>
              <a:gd name="connsiteX66" fmla="*/ 1815912 w 12192148"/>
              <a:gd name="connsiteY66" fmla="*/ 1447036 h 1941773"/>
              <a:gd name="connsiteX67" fmla="*/ 1941937 w 12192148"/>
              <a:gd name="connsiteY67" fmla="*/ 1447036 h 1941773"/>
              <a:gd name="connsiteX68" fmla="*/ 1941937 w 12192148"/>
              <a:gd name="connsiteY68" fmla="*/ 1293883 h 1941773"/>
              <a:gd name="connsiteX69" fmla="*/ 2099469 w 12192148"/>
              <a:gd name="connsiteY69" fmla="*/ 1293883 h 1941773"/>
              <a:gd name="connsiteX70" fmla="*/ 2099469 w 12192148"/>
              <a:gd name="connsiteY70" fmla="*/ 1093199 h 1941773"/>
              <a:gd name="connsiteX71" fmla="*/ 2440788 w 12192148"/>
              <a:gd name="connsiteY71" fmla="*/ 1093199 h 1941773"/>
              <a:gd name="connsiteX72" fmla="*/ 2440788 w 12192148"/>
              <a:gd name="connsiteY72" fmla="*/ 517553 h 1941773"/>
              <a:gd name="connsiteX73" fmla="*/ 2897630 w 12192148"/>
              <a:gd name="connsiteY73" fmla="*/ 517553 h 1941773"/>
              <a:gd name="connsiteX74" fmla="*/ 2897630 w 12192148"/>
              <a:gd name="connsiteY74" fmla="*/ 1103761 h 1941773"/>
              <a:gd name="connsiteX75" fmla="*/ 3364974 w 12192148"/>
              <a:gd name="connsiteY75" fmla="*/ 1103761 h 1941773"/>
              <a:gd name="connsiteX76" fmla="*/ 3364974 w 12192148"/>
              <a:gd name="connsiteY76" fmla="*/ 739362 h 1941773"/>
              <a:gd name="connsiteX77" fmla="*/ 3879577 w 12192148"/>
              <a:gd name="connsiteY77" fmla="*/ 739362 h 1941773"/>
              <a:gd name="connsiteX78" fmla="*/ 3879577 w 12192148"/>
              <a:gd name="connsiteY78" fmla="*/ 1093199 h 1941773"/>
              <a:gd name="connsiteX79" fmla="*/ 4268157 w 12192148"/>
              <a:gd name="connsiteY79" fmla="*/ 1093199 h 1941773"/>
              <a:gd name="connsiteX80" fmla="*/ 4268157 w 12192148"/>
              <a:gd name="connsiteY80" fmla="*/ 924202 h 1941773"/>
              <a:gd name="connsiteX81" fmla="*/ 4530710 w 12192148"/>
              <a:gd name="connsiteY81" fmla="*/ 929483 h 1941773"/>
              <a:gd name="connsiteX82" fmla="*/ 4530710 w 12192148"/>
              <a:gd name="connsiteY82" fmla="*/ 781611 h 1941773"/>
              <a:gd name="connsiteX83" fmla="*/ 4798513 w 12192148"/>
              <a:gd name="connsiteY83" fmla="*/ 781611 h 1941773"/>
              <a:gd name="connsiteX84" fmla="*/ 4798513 w 12192148"/>
              <a:gd name="connsiteY84" fmla="*/ 918921 h 1941773"/>
              <a:gd name="connsiteX85" fmla="*/ 5055815 w 12192148"/>
              <a:gd name="connsiteY85" fmla="*/ 918921 h 1941773"/>
              <a:gd name="connsiteX86" fmla="*/ 5055815 w 12192148"/>
              <a:gd name="connsiteY86" fmla="*/ 765768 h 1941773"/>
              <a:gd name="connsiteX87" fmla="*/ 5307865 w 12192148"/>
              <a:gd name="connsiteY87" fmla="*/ 771049 h 1941773"/>
              <a:gd name="connsiteX88" fmla="*/ 5307865 w 12192148"/>
              <a:gd name="connsiteY88" fmla="*/ 0 h 1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92148" h="1941773">
                <a:moveTo>
                  <a:pt x="5307865" y="0"/>
                </a:moveTo>
                <a:cubicBezTo>
                  <a:pt x="5307865" y="0"/>
                  <a:pt x="5307865" y="0"/>
                  <a:pt x="5817217" y="0"/>
                </a:cubicBezTo>
                <a:cubicBezTo>
                  <a:pt x="5817217" y="0"/>
                  <a:pt x="5817217" y="0"/>
                  <a:pt x="5817217" y="697113"/>
                </a:cubicBezTo>
                <a:cubicBezTo>
                  <a:pt x="5817217" y="697113"/>
                  <a:pt x="5817217" y="697113"/>
                  <a:pt x="6190042" y="697113"/>
                </a:cubicBezTo>
                <a:cubicBezTo>
                  <a:pt x="6190042" y="697113"/>
                  <a:pt x="6190042" y="697113"/>
                  <a:pt x="6190042" y="1325570"/>
                </a:cubicBezTo>
                <a:cubicBezTo>
                  <a:pt x="6190042" y="1325570"/>
                  <a:pt x="6190042" y="1325570"/>
                  <a:pt x="6489353" y="1325570"/>
                </a:cubicBezTo>
                <a:cubicBezTo>
                  <a:pt x="6489353" y="1325570"/>
                  <a:pt x="6489353" y="1325570"/>
                  <a:pt x="6489353" y="1114324"/>
                </a:cubicBezTo>
                <a:cubicBezTo>
                  <a:pt x="6489353" y="1114324"/>
                  <a:pt x="6489353" y="1114324"/>
                  <a:pt x="6898935" y="1114324"/>
                </a:cubicBezTo>
                <a:cubicBezTo>
                  <a:pt x="6898935" y="1114324"/>
                  <a:pt x="6898935" y="1114324"/>
                  <a:pt x="6898935" y="348556"/>
                </a:cubicBezTo>
                <a:cubicBezTo>
                  <a:pt x="6898935" y="348556"/>
                  <a:pt x="6898935" y="348556"/>
                  <a:pt x="7219249" y="348556"/>
                </a:cubicBezTo>
                <a:cubicBezTo>
                  <a:pt x="7219249" y="348556"/>
                  <a:pt x="7219249" y="348556"/>
                  <a:pt x="7219249" y="1093199"/>
                </a:cubicBezTo>
                <a:cubicBezTo>
                  <a:pt x="7219249" y="1093199"/>
                  <a:pt x="7219249" y="1093199"/>
                  <a:pt x="7413539" y="1093199"/>
                </a:cubicBezTo>
                <a:cubicBezTo>
                  <a:pt x="7413539" y="1093199"/>
                  <a:pt x="7413539" y="1093199"/>
                  <a:pt x="7413539" y="517553"/>
                </a:cubicBezTo>
                <a:cubicBezTo>
                  <a:pt x="7413539" y="517553"/>
                  <a:pt x="7413539" y="517553"/>
                  <a:pt x="7875631" y="517553"/>
                </a:cubicBezTo>
                <a:cubicBezTo>
                  <a:pt x="7875631" y="517553"/>
                  <a:pt x="7875631" y="517553"/>
                  <a:pt x="7875631" y="1103761"/>
                </a:cubicBezTo>
                <a:cubicBezTo>
                  <a:pt x="7875631" y="1103761"/>
                  <a:pt x="7875631" y="1103761"/>
                  <a:pt x="8342975" y="1103761"/>
                </a:cubicBezTo>
                <a:cubicBezTo>
                  <a:pt x="8342975" y="1103761"/>
                  <a:pt x="8342975" y="1103761"/>
                  <a:pt x="8342975" y="739362"/>
                </a:cubicBezTo>
                <a:cubicBezTo>
                  <a:pt x="8342975" y="739362"/>
                  <a:pt x="8342975" y="739362"/>
                  <a:pt x="8852328" y="739362"/>
                </a:cubicBezTo>
                <a:cubicBezTo>
                  <a:pt x="8852328" y="739362"/>
                  <a:pt x="8852328" y="739362"/>
                  <a:pt x="8852328" y="1093199"/>
                </a:cubicBezTo>
                <a:cubicBezTo>
                  <a:pt x="8852328" y="1093199"/>
                  <a:pt x="8852328" y="1093199"/>
                  <a:pt x="9240906" y="1093199"/>
                </a:cubicBezTo>
                <a:cubicBezTo>
                  <a:pt x="9240906" y="1093199"/>
                  <a:pt x="9240906" y="1093199"/>
                  <a:pt x="9240906" y="924202"/>
                </a:cubicBezTo>
                <a:cubicBezTo>
                  <a:pt x="9240906" y="924202"/>
                  <a:pt x="9240906" y="924202"/>
                  <a:pt x="9503459" y="929483"/>
                </a:cubicBezTo>
                <a:cubicBezTo>
                  <a:pt x="9503459" y="929483"/>
                  <a:pt x="9503459" y="929483"/>
                  <a:pt x="9503459" y="781611"/>
                </a:cubicBezTo>
                <a:cubicBezTo>
                  <a:pt x="9503459" y="781611"/>
                  <a:pt x="9503459" y="781611"/>
                  <a:pt x="9771263" y="781611"/>
                </a:cubicBezTo>
                <a:cubicBezTo>
                  <a:pt x="9771263" y="781611"/>
                  <a:pt x="9771263" y="781611"/>
                  <a:pt x="9771263" y="918921"/>
                </a:cubicBezTo>
                <a:cubicBezTo>
                  <a:pt x="9771263" y="918921"/>
                  <a:pt x="9771263" y="918921"/>
                  <a:pt x="10028565" y="918921"/>
                </a:cubicBezTo>
                <a:cubicBezTo>
                  <a:pt x="10028565" y="918921"/>
                  <a:pt x="10028565" y="918921"/>
                  <a:pt x="10028565" y="765768"/>
                </a:cubicBezTo>
                <a:cubicBezTo>
                  <a:pt x="10028565" y="765768"/>
                  <a:pt x="10028565" y="765768"/>
                  <a:pt x="10280615" y="771049"/>
                </a:cubicBezTo>
                <a:cubicBezTo>
                  <a:pt x="10280615" y="771049"/>
                  <a:pt x="10280615" y="771049"/>
                  <a:pt x="10280615" y="190122"/>
                </a:cubicBezTo>
                <a:cubicBezTo>
                  <a:pt x="10280615" y="190122"/>
                  <a:pt x="10280615" y="190122"/>
                  <a:pt x="10789968" y="190122"/>
                </a:cubicBezTo>
                <a:cubicBezTo>
                  <a:pt x="10789968" y="190122"/>
                  <a:pt x="10789968" y="190122"/>
                  <a:pt x="10789968" y="697113"/>
                </a:cubicBezTo>
                <a:cubicBezTo>
                  <a:pt x="10789968" y="697113"/>
                  <a:pt x="10789968" y="697113"/>
                  <a:pt x="11168044" y="697113"/>
                </a:cubicBezTo>
                <a:cubicBezTo>
                  <a:pt x="11168044" y="697113"/>
                  <a:pt x="11168044" y="697113"/>
                  <a:pt x="11168044" y="1621315"/>
                </a:cubicBezTo>
                <a:cubicBezTo>
                  <a:pt x="11168044" y="1621315"/>
                  <a:pt x="11168044" y="1621315"/>
                  <a:pt x="11467354" y="1621315"/>
                </a:cubicBezTo>
                <a:cubicBezTo>
                  <a:pt x="11467354" y="1621315"/>
                  <a:pt x="11467354" y="1621315"/>
                  <a:pt x="11467354" y="1114324"/>
                </a:cubicBezTo>
                <a:cubicBezTo>
                  <a:pt x="11467354" y="1114324"/>
                  <a:pt x="11467354" y="1114324"/>
                  <a:pt x="11871686" y="1114324"/>
                </a:cubicBezTo>
                <a:cubicBezTo>
                  <a:pt x="11871686" y="1114324"/>
                  <a:pt x="11871686" y="1114324"/>
                  <a:pt x="11871686" y="348556"/>
                </a:cubicBezTo>
                <a:cubicBezTo>
                  <a:pt x="11871686" y="348556"/>
                  <a:pt x="11871686" y="348556"/>
                  <a:pt x="12192000" y="348556"/>
                </a:cubicBezTo>
                <a:cubicBezTo>
                  <a:pt x="12192000" y="348556"/>
                  <a:pt x="12192000" y="348556"/>
                  <a:pt x="12192000" y="1754103"/>
                </a:cubicBezTo>
                <a:lnTo>
                  <a:pt x="12192000" y="1896676"/>
                </a:lnTo>
                <a:lnTo>
                  <a:pt x="12192148" y="1896676"/>
                </a:lnTo>
                <a:lnTo>
                  <a:pt x="12192148" y="1941773"/>
                </a:lnTo>
                <a:lnTo>
                  <a:pt x="0" y="1941773"/>
                </a:lnTo>
                <a:lnTo>
                  <a:pt x="0" y="1896676"/>
                </a:lnTo>
                <a:lnTo>
                  <a:pt x="0" y="1573784"/>
                </a:lnTo>
                <a:lnTo>
                  <a:pt x="112847" y="1573784"/>
                </a:lnTo>
                <a:cubicBezTo>
                  <a:pt x="165111" y="1573784"/>
                  <a:pt x="224842" y="1573784"/>
                  <a:pt x="293106" y="1573784"/>
                </a:cubicBezTo>
                <a:cubicBezTo>
                  <a:pt x="293106" y="1573784"/>
                  <a:pt x="293106" y="1573784"/>
                  <a:pt x="293106" y="411930"/>
                </a:cubicBezTo>
                <a:cubicBezTo>
                  <a:pt x="293106" y="411930"/>
                  <a:pt x="293106" y="411930"/>
                  <a:pt x="655428" y="411930"/>
                </a:cubicBezTo>
                <a:cubicBezTo>
                  <a:pt x="655428" y="411930"/>
                  <a:pt x="655428" y="411930"/>
                  <a:pt x="655428" y="1373100"/>
                </a:cubicBezTo>
                <a:cubicBezTo>
                  <a:pt x="676433" y="1315008"/>
                  <a:pt x="734194" y="1188260"/>
                  <a:pt x="791956" y="1188260"/>
                </a:cubicBezTo>
                <a:cubicBezTo>
                  <a:pt x="875973" y="1188260"/>
                  <a:pt x="954739" y="1399506"/>
                  <a:pt x="954739" y="1399506"/>
                </a:cubicBezTo>
                <a:cubicBezTo>
                  <a:pt x="954739" y="1399506"/>
                  <a:pt x="1023002" y="1188260"/>
                  <a:pt x="1101768" y="1188260"/>
                </a:cubicBezTo>
                <a:cubicBezTo>
                  <a:pt x="1180534" y="1188260"/>
                  <a:pt x="1264551" y="1399506"/>
                  <a:pt x="1264551" y="1399506"/>
                </a:cubicBezTo>
                <a:cubicBezTo>
                  <a:pt x="1264551" y="1399506"/>
                  <a:pt x="1332815" y="1188260"/>
                  <a:pt x="1411580" y="1188260"/>
                </a:cubicBezTo>
                <a:cubicBezTo>
                  <a:pt x="1490347" y="1188260"/>
                  <a:pt x="1574363" y="1399506"/>
                  <a:pt x="1574363" y="1399506"/>
                </a:cubicBezTo>
                <a:cubicBezTo>
                  <a:pt x="1574363" y="1399506"/>
                  <a:pt x="1574363" y="1399506"/>
                  <a:pt x="1574363" y="1447036"/>
                </a:cubicBezTo>
                <a:cubicBezTo>
                  <a:pt x="1574363" y="1447036"/>
                  <a:pt x="1574363" y="1447036"/>
                  <a:pt x="1721393" y="1447036"/>
                </a:cubicBezTo>
                <a:cubicBezTo>
                  <a:pt x="1721393" y="1447036"/>
                  <a:pt x="1721393" y="1447036"/>
                  <a:pt x="1721393" y="1299164"/>
                </a:cubicBezTo>
                <a:cubicBezTo>
                  <a:pt x="1616372" y="1278040"/>
                  <a:pt x="1537606" y="1182979"/>
                  <a:pt x="1537606" y="1072074"/>
                </a:cubicBezTo>
                <a:cubicBezTo>
                  <a:pt x="1537606" y="961170"/>
                  <a:pt x="1616372" y="866110"/>
                  <a:pt x="1721393" y="844985"/>
                </a:cubicBezTo>
                <a:cubicBezTo>
                  <a:pt x="1721393" y="844985"/>
                  <a:pt x="1721393" y="844985"/>
                  <a:pt x="1721393" y="586208"/>
                </a:cubicBezTo>
                <a:cubicBezTo>
                  <a:pt x="1721393" y="586208"/>
                  <a:pt x="1721393" y="586208"/>
                  <a:pt x="1815912" y="586208"/>
                </a:cubicBezTo>
                <a:cubicBezTo>
                  <a:pt x="1815912" y="586208"/>
                  <a:pt x="1815912" y="586208"/>
                  <a:pt x="1815912" y="844985"/>
                </a:cubicBezTo>
                <a:cubicBezTo>
                  <a:pt x="1920933" y="866110"/>
                  <a:pt x="1999699" y="961170"/>
                  <a:pt x="1999699" y="1072074"/>
                </a:cubicBezTo>
                <a:cubicBezTo>
                  <a:pt x="1999699" y="1188260"/>
                  <a:pt x="1920933" y="1278040"/>
                  <a:pt x="1815912" y="1299164"/>
                </a:cubicBezTo>
                <a:cubicBezTo>
                  <a:pt x="1815912" y="1299164"/>
                  <a:pt x="1815912" y="1299164"/>
                  <a:pt x="1815912" y="1447036"/>
                </a:cubicBezTo>
                <a:cubicBezTo>
                  <a:pt x="1815912" y="1447036"/>
                  <a:pt x="1815912" y="1447036"/>
                  <a:pt x="1941937" y="1447036"/>
                </a:cubicBezTo>
                <a:cubicBezTo>
                  <a:pt x="1941937" y="1447036"/>
                  <a:pt x="1941937" y="1447036"/>
                  <a:pt x="1941937" y="1293883"/>
                </a:cubicBezTo>
                <a:cubicBezTo>
                  <a:pt x="1941937" y="1293883"/>
                  <a:pt x="1941937" y="1293883"/>
                  <a:pt x="2099469" y="1293883"/>
                </a:cubicBezTo>
                <a:cubicBezTo>
                  <a:pt x="2099469" y="1293883"/>
                  <a:pt x="2099469" y="1293883"/>
                  <a:pt x="2099469" y="1093199"/>
                </a:cubicBezTo>
                <a:cubicBezTo>
                  <a:pt x="2099469" y="1093199"/>
                  <a:pt x="2099469" y="1093199"/>
                  <a:pt x="2440788" y="1093199"/>
                </a:cubicBezTo>
                <a:cubicBezTo>
                  <a:pt x="2440788" y="1093199"/>
                  <a:pt x="2440788" y="1093199"/>
                  <a:pt x="2440788" y="517553"/>
                </a:cubicBezTo>
                <a:cubicBezTo>
                  <a:pt x="2440788" y="517553"/>
                  <a:pt x="2440788" y="517553"/>
                  <a:pt x="2897630" y="517553"/>
                </a:cubicBezTo>
                <a:cubicBezTo>
                  <a:pt x="2897630" y="517553"/>
                  <a:pt x="2897630" y="517553"/>
                  <a:pt x="2897630" y="1103761"/>
                </a:cubicBezTo>
                <a:cubicBezTo>
                  <a:pt x="2897630" y="1103761"/>
                  <a:pt x="2897630" y="1103761"/>
                  <a:pt x="3364974" y="1103761"/>
                </a:cubicBezTo>
                <a:cubicBezTo>
                  <a:pt x="3364974" y="1103761"/>
                  <a:pt x="3364974" y="1103761"/>
                  <a:pt x="3364974" y="739362"/>
                </a:cubicBezTo>
                <a:cubicBezTo>
                  <a:pt x="3364974" y="739362"/>
                  <a:pt x="3364974" y="739362"/>
                  <a:pt x="3879577" y="739362"/>
                </a:cubicBezTo>
                <a:cubicBezTo>
                  <a:pt x="3879577" y="739362"/>
                  <a:pt x="3879577" y="739362"/>
                  <a:pt x="3879577" y="1093199"/>
                </a:cubicBezTo>
                <a:cubicBezTo>
                  <a:pt x="3879577" y="1093199"/>
                  <a:pt x="3879577" y="1093199"/>
                  <a:pt x="4268157" y="1093199"/>
                </a:cubicBezTo>
                <a:cubicBezTo>
                  <a:pt x="4268157" y="1093199"/>
                  <a:pt x="4268157" y="1093199"/>
                  <a:pt x="4268157" y="924202"/>
                </a:cubicBezTo>
                <a:cubicBezTo>
                  <a:pt x="4268157" y="924202"/>
                  <a:pt x="4268157" y="924202"/>
                  <a:pt x="4530710" y="929483"/>
                </a:cubicBezTo>
                <a:cubicBezTo>
                  <a:pt x="4530710" y="929483"/>
                  <a:pt x="4530710" y="929483"/>
                  <a:pt x="4530710" y="781611"/>
                </a:cubicBezTo>
                <a:cubicBezTo>
                  <a:pt x="4530710" y="781611"/>
                  <a:pt x="4530710" y="781611"/>
                  <a:pt x="4798513" y="781611"/>
                </a:cubicBezTo>
                <a:cubicBezTo>
                  <a:pt x="4798513" y="781611"/>
                  <a:pt x="4798513" y="781611"/>
                  <a:pt x="4798513" y="918921"/>
                </a:cubicBezTo>
                <a:cubicBezTo>
                  <a:pt x="4798513" y="918921"/>
                  <a:pt x="4798513" y="918921"/>
                  <a:pt x="5055815" y="918921"/>
                </a:cubicBezTo>
                <a:cubicBezTo>
                  <a:pt x="5055815" y="918921"/>
                  <a:pt x="5055815" y="918921"/>
                  <a:pt x="5055815" y="765768"/>
                </a:cubicBezTo>
                <a:cubicBezTo>
                  <a:pt x="5055815" y="765768"/>
                  <a:pt x="5055815" y="765768"/>
                  <a:pt x="5307865" y="771049"/>
                </a:cubicBezTo>
                <a:cubicBezTo>
                  <a:pt x="5307865" y="771049"/>
                  <a:pt x="5307865" y="771049"/>
                  <a:pt x="5307865" y="0"/>
                </a:cubicBezTo>
                <a:close/>
              </a:path>
            </a:pathLst>
          </a:custGeom>
          <a:solidFill>
            <a:schemeClr val="accent1"/>
          </a:solidFill>
          <a:ln>
            <a:noFill/>
          </a:ln>
        </p:spPr>
        <p:txBody>
          <a:bodyPr vert="horz" wrap="square" lIns="68580" tIns="34290" rIns="68580" bIns="34290" numCol="1" anchor="t" anchorCtr="0" compatLnSpc="1">
            <a:prstTxWarp prst="textNoShape">
              <a:avLst/>
            </a:prstTxWarp>
            <a:noAutofit/>
          </a:bodyPr>
          <a:lstStyle/>
          <a:p>
            <a:endParaRPr lang="en-US" sz="1050" dirty="0"/>
          </a:p>
        </p:txBody>
      </p:sp>
      <p:sp>
        <p:nvSpPr>
          <p:cNvPr id="10" name="Rectangle 9">
            <a:extLst>
              <a:ext uri="{FF2B5EF4-FFF2-40B4-BE49-F238E27FC236}">
                <a16:creationId xmlns:a16="http://schemas.microsoft.com/office/drawing/2014/main" id="{D7DB0ECD-F65B-48DE-891A-862D5ACE45DD}"/>
              </a:ext>
            </a:extLst>
          </p:cNvPr>
          <p:cNvSpPr/>
          <p:nvPr userDrawn="1"/>
        </p:nvSpPr>
        <p:spPr>
          <a:xfrm>
            <a:off x="0" y="6730111"/>
            <a:ext cx="9144000" cy="137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11" name="Group 10">
            <a:extLst>
              <a:ext uri="{FF2B5EF4-FFF2-40B4-BE49-F238E27FC236}">
                <a16:creationId xmlns:a16="http://schemas.microsoft.com/office/drawing/2014/main" id="{C4E7187E-67A8-49EF-8933-FEE04FEAF50C}"/>
              </a:ext>
            </a:extLst>
          </p:cNvPr>
          <p:cNvGrpSpPr/>
          <p:nvPr userDrawn="1"/>
        </p:nvGrpSpPr>
        <p:grpSpPr>
          <a:xfrm flipH="1">
            <a:off x="8383959" y="5759425"/>
            <a:ext cx="613328" cy="809183"/>
            <a:chOff x="3175" y="1588"/>
            <a:chExt cx="4686300" cy="4637087"/>
          </a:xfrm>
          <a:solidFill>
            <a:schemeClr val="accent1"/>
          </a:solidFill>
        </p:grpSpPr>
        <p:sp>
          <p:nvSpPr>
            <p:cNvPr id="12" name="Rectangle 5">
              <a:extLst>
                <a:ext uri="{FF2B5EF4-FFF2-40B4-BE49-F238E27FC236}">
                  <a16:creationId xmlns:a16="http://schemas.microsoft.com/office/drawing/2014/main" id="{1E0D8746-24E0-4548-8C4D-DD75A2E89387}"/>
                </a:ext>
              </a:extLst>
            </p:cNvPr>
            <p:cNvSpPr>
              <a:spLocks noChangeArrowheads="1"/>
            </p:cNvSpPr>
            <p:nvPr/>
          </p:nvSpPr>
          <p:spPr bwMode="auto">
            <a:xfrm>
              <a:off x="1106488" y="3094038"/>
              <a:ext cx="984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3" name="Rectangle 6">
              <a:extLst>
                <a:ext uri="{FF2B5EF4-FFF2-40B4-BE49-F238E27FC236}">
                  <a16:creationId xmlns:a16="http://schemas.microsoft.com/office/drawing/2014/main" id="{36672466-A780-459C-AE15-37398D2D6018}"/>
                </a:ext>
              </a:extLst>
            </p:cNvPr>
            <p:cNvSpPr>
              <a:spLocks noChangeArrowheads="1"/>
            </p:cNvSpPr>
            <p:nvPr/>
          </p:nvSpPr>
          <p:spPr bwMode="auto">
            <a:xfrm>
              <a:off x="1450975" y="3094038"/>
              <a:ext cx="857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4" name="Rectangle 7">
              <a:extLst>
                <a:ext uri="{FF2B5EF4-FFF2-40B4-BE49-F238E27FC236}">
                  <a16:creationId xmlns:a16="http://schemas.microsoft.com/office/drawing/2014/main" id="{29B98435-DD78-4523-A912-E2FFE0743C16}"/>
                </a:ext>
              </a:extLst>
            </p:cNvPr>
            <p:cNvSpPr>
              <a:spLocks noChangeArrowheads="1"/>
            </p:cNvSpPr>
            <p:nvPr/>
          </p:nvSpPr>
          <p:spPr bwMode="auto">
            <a:xfrm>
              <a:off x="1147763" y="314801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5" name="Freeform 8">
              <a:extLst>
                <a:ext uri="{FF2B5EF4-FFF2-40B4-BE49-F238E27FC236}">
                  <a16:creationId xmlns:a16="http://schemas.microsoft.com/office/drawing/2014/main" id="{FBBADD09-E087-4218-94AA-9A732C065A42}"/>
                </a:ext>
              </a:extLst>
            </p:cNvPr>
            <p:cNvSpPr>
              <a:spLocks/>
            </p:cNvSpPr>
            <p:nvPr/>
          </p:nvSpPr>
          <p:spPr bwMode="auto">
            <a:xfrm>
              <a:off x="1173163" y="317658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6" name="Freeform 9">
              <a:extLst>
                <a:ext uri="{FF2B5EF4-FFF2-40B4-BE49-F238E27FC236}">
                  <a16:creationId xmlns:a16="http://schemas.microsoft.com/office/drawing/2014/main" id="{AD29BA87-8A6B-454A-870A-0930CAD32718}"/>
                </a:ext>
              </a:extLst>
            </p:cNvPr>
            <p:cNvSpPr>
              <a:spLocks/>
            </p:cNvSpPr>
            <p:nvPr/>
          </p:nvSpPr>
          <p:spPr bwMode="auto">
            <a:xfrm>
              <a:off x="1173163" y="317658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7" name="Rectangle 10">
              <a:extLst>
                <a:ext uri="{FF2B5EF4-FFF2-40B4-BE49-F238E27FC236}">
                  <a16:creationId xmlns:a16="http://schemas.microsoft.com/office/drawing/2014/main" id="{123A592A-5A52-4664-A9ED-ACB125838036}"/>
                </a:ext>
              </a:extLst>
            </p:cNvPr>
            <p:cNvSpPr>
              <a:spLocks noChangeArrowheads="1"/>
            </p:cNvSpPr>
            <p:nvPr/>
          </p:nvSpPr>
          <p:spPr bwMode="auto">
            <a:xfrm>
              <a:off x="1147763" y="34417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8" name="Freeform 11">
              <a:extLst>
                <a:ext uri="{FF2B5EF4-FFF2-40B4-BE49-F238E27FC236}">
                  <a16:creationId xmlns:a16="http://schemas.microsoft.com/office/drawing/2014/main" id="{C81F600D-2C20-46EA-8051-63C37B9BEB90}"/>
                </a:ext>
              </a:extLst>
            </p:cNvPr>
            <p:cNvSpPr>
              <a:spLocks/>
            </p:cNvSpPr>
            <p:nvPr/>
          </p:nvSpPr>
          <p:spPr bwMode="auto">
            <a:xfrm>
              <a:off x="1173163" y="347027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9" name="Freeform 12">
              <a:extLst>
                <a:ext uri="{FF2B5EF4-FFF2-40B4-BE49-F238E27FC236}">
                  <a16:creationId xmlns:a16="http://schemas.microsoft.com/office/drawing/2014/main" id="{899F243A-F661-4476-B974-A468A2C72C08}"/>
                </a:ext>
              </a:extLst>
            </p:cNvPr>
            <p:cNvSpPr>
              <a:spLocks/>
            </p:cNvSpPr>
            <p:nvPr/>
          </p:nvSpPr>
          <p:spPr bwMode="auto">
            <a:xfrm>
              <a:off x="1173163" y="347027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0" name="Rectangle 13">
              <a:extLst>
                <a:ext uri="{FF2B5EF4-FFF2-40B4-BE49-F238E27FC236}">
                  <a16:creationId xmlns:a16="http://schemas.microsoft.com/office/drawing/2014/main" id="{551C0F5B-D850-4F14-92ED-08B31C994BE4}"/>
                </a:ext>
              </a:extLst>
            </p:cNvPr>
            <p:cNvSpPr>
              <a:spLocks noChangeArrowheads="1"/>
            </p:cNvSpPr>
            <p:nvPr/>
          </p:nvSpPr>
          <p:spPr bwMode="auto">
            <a:xfrm>
              <a:off x="1147763" y="37338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1" name="Freeform 14">
              <a:extLst>
                <a:ext uri="{FF2B5EF4-FFF2-40B4-BE49-F238E27FC236}">
                  <a16:creationId xmlns:a16="http://schemas.microsoft.com/office/drawing/2014/main" id="{DDB35BF1-FC37-43C1-B5CB-9E8BD46BAA9D}"/>
                </a:ext>
              </a:extLst>
            </p:cNvPr>
            <p:cNvSpPr>
              <a:spLocks/>
            </p:cNvSpPr>
            <p:nvPr/>
          </p:nvSpPr>
          <p:spPr bwMode="auto">
            <a:xfrm>
              <a:off x="1173163" y="376237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2" name="Freeform 15">
              <a:extLst>
                <a:ext uri="{FF2B5EF4-FFF2-40B4-BE49-F238E27FC236}">
                  <a16:creationId xmlns:a16="http://schemas.microsoft.com/office/drawing/2014/main" id="{24FA2821-2268-4EEC-BB62-C826BAA13F9E}"/>
                </a:ext>
              </a:extLst>
            </p:cNvPr>
            <p:cNvSpPr>
              <a:spLocks/>
            </p:cNvSpPr>
            <p:nvPr/>
          </p:nvSpPr>
          <p:spPr bwMode="auto">
            <a:xfrm>
              <a:off x="1173163" y="376237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3" name="Rectangle 16">
              <a:extLst>
                <a:ext uri="{FF2B5EF4-FFF2-40B4-BE49-F238E27FC236}">
                  <a16:creationId xmlns:a16="http://schemas.microsoft.com/office/drawing/2014/main" id="{CD9D3E4B-0D89-4DC9-9BF3-1825125DE43D}"/>
                </a:ext>
              </a:extLst>
            </p:cNvPr>
            <p:cNvSpPr>
              <a:spLocks noChangeArrowheads="1"/>
            </p:cNvSpPr>
            <p:nvPr/>
          </p:nvSpPr>
          <p:spPr bwMode="auto">
            <a:xfrm>
              <a:off x="1147763" y="4027488"/>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4" name="Freeform 17">
              <a:extLst>
                <a:ext uri="{FF2B5EF4-FFF2-40B4-BE49-F238E27FC236}">
                  <a16:creationId xmlns:a16="http://schemas.microsoft.com/office/drawing/2014/main" id="{D396BA03-71DB-4A9E-A491-CC50B3E01583}"/>
                </a:ext>
              </a:extLst>
            </p:cNvPr>
            <p:cNvSpPr>
              <a:spLocks/>
            </p:cNvSpPr>
            <p:nvPr/>
          </p:nvSpPr>
          <p:spPr bwMode="auto">
            <a:xfrm>
              <a:off x="1173163" y="405606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5" name="Freeform 18">
              <a:extLst>
                <a:ext uri="{FF2B5EF4-FFF2-40B4-BE49-F238E27FC236}">
                  <a16:creationId xmlns:a16="http://schemas.microsoft.com/office/drawing/2014/main" id="{89B117B3-FDE2-48F4-8E18-99B71391689E}"/>
                </a:ext>
              </a:extLst>
            </p:cNvPr>
            <p:cNvSpPr>
              <a:spLocks/>
            </p:cNvSpPr>
            <p:nvPr/>
          </p:nvSpPr>
          <p:spPr bwMode="auto">
            <a:xfrm>
              <a:off x="1173163" y="405606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6" name="Rectangle 19">
              <a:extLst>
                <a:ext uri="{FF2B5EF4-FFF2-40B4-BE49-F238E27FC236}">
                  <a16:creationId xmlns:a16="http://schemas.microsoft.com/office/drawing/2014/main" id="{4D15AB71-4C87-4F96-A6F1-334D55AADD61}"/>
                </a:ext>
              </a:extLst>
            </p:cNvPr>
            <p:cNvSpPr>
              <a:spLocks noChangeArrowheads="1"/>
            </p:cNvSpPr>
            <p:nvPr/>
          </p:nvSpPr>
          <p:spPr bwMode="auto">
            <a:xfrm>
              <a:off x="1106488" y="1897063"/>
              <a:ext cx="984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7" name="Rectangle 20">
              <a:extLst>
                <a:ext uri="{FF2B5EF4-FFF2-40B4-BE49-F238E27FC236}">
                  <a16:creationId xmlns:a16="http://schemas.microsoft.com/office/drawing/2014/main" id="{248F0BE9-E11B-4028-814F-E2A724D173CD}"/>
                </a:ext>
              </a:extLst>
            </p:cNvPr>
            <p:cNvSpPr>
              <a:spLocks noChangeArrowheads="1"/>
            </p:cNvSpPr>
            <p:nvPr/>
          </p:nvSpPr>
          <p:spPr bwMode="auto">
            <a:xfrm>
              <a:off x="1450975" y="1897063"/>
              <a:ext cx="857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8" name="Rectangle 21">
              <a:extLst>
                <a:ext uri="{FF2B5EF4-FFF2-40B4-BE49-F238E27FC236}">
                  <a16:creationId xmlns:a16="http://schemas.microsoft.com/office/drawing/2014/main" id="{DEB11266-49E8-4D24-8542-C4A048AF02C9}"/>
                </a:ext>
              </a:extLst>
            </p:cNvPr>
            <p:cNvSpPr>
              <a:spLocks noChangeArrowheads="1"/>
            </p:cNvSpPr>
            <p:nvPr/>
          </p:nvSpPr>
          <p:spPr bwMode="auto">
            <a:xfrm>
              <a:off x="1147763" y="18970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9" name="Freeform 22">
              <a:extLst>
                <a:ext uri="{FF2B5EF4-FFF2-40B4-BE49-F238E27FC236}">
                  <a16:creationId xmlns:a16="http://schemas.microsoft.com/office/drawing/2014/main" id="{D411A65D-2AF3-496C-83AD-506A50975E91}"/>
                </a:ext>
              </a:extLst>
            </p:cNvPr>
            <p:cNvSpPr>
              <a:spLocks/>
            </p:cNvSpPr>
            <p:nvPr/>
          </p:nvSpPr>
          <p:spPr bwMode="auto">
            <a:xfrm>
              <a:off x="1173163" y="1925638"/>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0" name="Freeform 23">
              <a:extLst>
                <a:ext uri="{FF2B5EF4-FFF2-40B4-BE49-F238E27FC236}">
                  <a16:creationId xmlns:a16="http://schemas.microsoft.com/office/drawing/2014/main" id="{340303F8-CA51-4013-9A24-EEBF9EBC0B8E}"/>
                </a:ext>
              </a:extLst>
            </p:cNvPr>
            <p:cNvSpPr>
              <a:spLocks/>
            </p:cNvSpPr>
            <p:nvPr/>
          </p:nvSpPr>
          <p:spPr bwMode="auto">
            <a:xfrm>
              <a:off x="1173163" y="1925638"/>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1" name="Rectangle 24">
              <a:extLst>
                <a:ext uri="{FF2B5EF4-FFF2-40B4-BE49-F238E27FC236}">
                  <a16:creationId xmlns:a16="http://schemas.microsoft.com/office/drawing/2014/main" id="{34F8A7A6-DC0C-48BD-AB47-EA5A934ABE50}"/>
                </a:ext>
              </a:extLst>
            </p:cNvPr>
            <p:cNvSpPr>
              <a:spLocks noChangeArrowheads="1"/>
            </p:cNvSpPr>
            <p:nvPr/>
          </p:nvSpPr>
          <p:spPr bwMode="auto">
            <a:xfrm>
              <a:off x="1147763" y="21891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2" name="Freeform 25">
              <a:extLst>
                <a:ext uri="{FF2B5EF4-FFF2-40B4-BE49-F238E27FC236}">
                  <a16:creationId xmlns:a16="http://schemas.microsoft.com/office/drawing/2014/main" id="{96DEEB0A-E270-4DD9-9017-7926F8547ACE}"/>
                </a:ext>
              </a:extLst>
            </p:cNvPr>
            <p:cNvSpPr>
              <a:spLocks/>
            </p:cNvSpPr>
            <p:nvPr/>
          </p:nvSpPr>
          <p:spPr bwMode="auto">
            <a:xfrm>
              <a:off x="1173163" y="221773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3" name="Freeform 26">
              <a:extLst>
                <a:ext uri="{FF2B5EF4-FFF2-40B4-BE49-F238E27FC236}">
                  <a16:creationId xmlns:a16="http://schemas.microsoft.com/office/drawing/2014/main" id="{B5AAD273-90EB-45E1-9BBE-8741FDB77206}"/>
                </a:ext>
              </a:extLst>
            </p:cNvPr>
            <p:cNvSpPr>
              <a:spLocks/>
            </p:cNvSpPr>
            <p:nvPr/>
          </p:nvSpPr>
          <p:spPr bwMode="auto">
            <a:xfrm>
              <a:off x="1173163" y="221773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4" name="Rectangle 27">
              <a:extLst>
                <a:ext uri="{FF2B5EF4-FFF2-40B4-BE49-F238E27FC236}">
                  <a16:creationId xmlns:a16="http://schemas.microsoft.com/office/drawing/2014/main" id="{8DF0AAEB-1341-4548-A29D-7A9DC2A17F5A}"/>
                </a:ext>
              </a:extLst>
            </p:cNvPr>
            <p:cNvSpPr>
              <a:spLocks noChangeArrowheads="1"/>
            </p:cNvSpPr>
            <p:nvPr/>
          </p:nvSpPr>
          <p:spPr bwMode="auto">
            <a:xfrm>
              <a:off x="1147763" y="24828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5" name="Freeform 28">
              <a:extLst>
                <a:ext uri="{FF2B5EF4-FFF2-40B4-BE49-F238E27FC236}">
                  <a16:creationId xmlns:a16="http://schemas.microsoft.com/office/drawing/2014/main" id="{2CC3CCCD-AA24-440F-A0BE-897C9281D355}"/>
                </a:ext>
              </a:extLst>
            </p:cNvPr>
            <p:cNvSpPr>
              <a:spLocks/>
            </p:cNvSpPr>
            <p:nvPr/>
          </p:nvSpPr>
          <p:spPr bwMode="auto">
            <a:xfrm>
              <a:off x="1173163" y="251142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6" name="Freeform 29">
              <a:extLst>
                <a:ext uri="{FF2B5EF4-FFF2-40B4-BE49-F238E27FC236}">
                  <a16:creationId xmlns:a16="http://schemas.microsoft.com/office/drawing/2014/main" id="{034501E6-BB13-484D-861F-D4CFA91A5D7D}"/>
                </a:ext>
              </a:extLst>
            </p:cNvPr>
            <p:cNvSpPr>
              <a:spLocks/>
            </p:cNvSpPr>
            <p:nvPr/>
          </p:nvSpPr>
          <p:spPr bwMode="auto">
            <a:xfrm>
              <a:off x="1173163" y="251142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7" name="Rectangle 30">
              <a:extLst>
                <a:ext uri="{FF2B5EF4-FFF2-40B4-BE49-F238E27FC236}">
                  <a16:creationId xmlns:a16="http://schemas.microsoft.com/office/drawing/2014/main" id="{0D67A953-9F89-4360-9C0B-AD7C57905AB1}"/>
                </a:ext>
              </a:extLst>
            </p:cNvPr>
            <p:cNvSpPr>
              <a:spLocks noChangeArrowheads="1"/>
            </p:cNvSpPr>
            <p:nvPr/>
          </p:nvSpPr>
          <p:spPr bwMode="auto">
            <a:xfrm>
              <a:off x="1147763" y="27749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8" name="Freeform 31">
              <a:extLst>
                <a:ext uri="{FF2B5EF4-FFF2-40B4-BE49-F238E27FC236}">
                  <a16:creationId xmlns:a16="http://schemas.microsoft.com/office/drawing/2014/main" id="{959C6397-6B14-4BF1-939F-1CEBB2C9267F}"/>
                </a:ext>
              </a:extLst>
            </p:cNvPr>
            <p:cNvSpPr>
              <a:spLocks/>
            </p:cNvSpPr>
            <p:nvPr/>
          </p:nvSpPr>
          <p:spPr bwMode="auto">
            <a:xfrm>
              <a:off x="1173163" y="280352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9" name="Freeform 32">
              <a:extLst>
                <a:ext uri="{FF2B5EF4-FFF2-40B4-BE49-F238E27FC236}">
                  <a16:creationId xmlns:a16="http://schemas.microsoft.com/office/drawing/2014/main" id="{086DEA11-5A0F-41A0-9E58-93A548D404C8}"/>
                </a:ext>
              </a:extLst>
            </p:cNvPr>
            <p:cNvSpPr>
              <a:spLocks/>
            </p:cNvSpPr>
            <p:nvPr/>
          </p:nvSpPr>
          <p:spPr bwMode="auto">
            <a:xfrm>
              <a:off x="1173163" y="280352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0" name="Rectangle 33">
              <a:extLst>
                <a:ext uri="{FF2B5EF4-FFF2-40B4-BE49-F238E27FC236}">
                  <a16:creationId xmlns:a16="http://schemas.microsoft.com/office/drawing/2014/main" id="{95EF28D8-427E-4E48-8227-A39E83E63756}"/>
                </a:ext>
              </a:extLst>
            </p:cNvPr>
            <p:cNvSpPr>
              <a:spLocks noChangeArrowheads="1"/>
            </p:cNvSpPr>
            <p:nvPr/>
          </p:nvSpPr>
          <p:spPr bwMode="auto">
            <a:xfrm>
              <a:off x="1179513" y="919163"/>
              <a:ext cx="44450"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1" name="Rectangle 34">
              <a:extLst>
                <a:ext uri="{FF2B5EF4-FFF2-40B4-BE49-F238E27FC236}">
                  <a16:creationId xmlns:a16="http://schemas.microsoft.com/office/drawing/2014/main" id="{8AB2938F-B634-4E8A-B393-1E4DB0460B8D}"/>
                </a:ext>
              </a:extLst>
            </p:cNvPr>
            <p:cNvSpPr>
              <a:spLocks noChangeArrowheads="1"/>
            </p:cNvSpPr>
            <p:nvPr/>
          </p:nvSpPr>
          <p:spPr bwMode="auto">
            <a:xfrm>
              <a:off x="1412875" y="919163"/>
              <a:ext cx="53975"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2" name="Rectangle 35">
              <a:extLst>
                <a:ext uri="{FF2B5EF4-FFF2-40B4-BE49-F238E27FC236}">
                  <a16:creationId xmlns:a16="http://schemas.microsoft.com/office/drawing/2014/main" id="{7AC677A7-BB8A-491C-A45F-A59C133CF522}"/>
                </a:ext>
              </a:extLst>
            </p:cNvPr>
            <p:cNvSpPr>
              <a:spLocks noChangeArrowheads="1"/>
            </p:cNvSpPr>
            <p:nvPr/>
          </p:nvSpPr>
          <p:spPr bwMode="auto">
            <a:xfrm>
              <a:off x="1179513" y="915988"/>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3" name="Freeform 36">
              <a:extLst>
                <a:ext uri="{FF2B5EF4-FFF2-40B4-BE49-F238E27FC236}">
                  <a16:creationId xmlns:a16="http://schemas.microsoft.com/office/drawing/2014/main" id="{0BF19144-EB5A-46F2-A7B5-9BFF79F927E3}"/>
                </a:ext>
              </a:extLst>
            </p:cNvPr>
            <p:cNvSpPr>
              <a:spLocks/>
            </p:cNvSpPr>
            <p:nvPr/>
          </p:nvSpPr>
          <p:spPr bwMode="auto">
            <a:xfrm>
              <a:off x="1198563" y="938213"/>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4" name="Freeform 37">
              <a:extLst>
                <a:ext uri="{FF2B5EF4-FFF2-40B4-BE49-F238E27FC236}">
                  <a16:creationId xmlns:a16="http://schemas.microsoft.com/office/drawing/2014/main" id="{3DE460ED-F9F1-4390-B1B1-E1F0AAB4F677}"/>
                </a:ext>
              </a:extLst>
            </p:cNvPr>
            <p:cNvSpPr>
              <a:spLocks/>
            </p:cNvSpPr>
            <p:nvPr/>
          </p:nvSpPr>
          <p:spPr bwMode="auto">
            <a:xfrm>
              <a:off x="1198563" y="938213"/>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5" name="Rectangle 38">
              <a:extLst>
                <a:ext uri="{FF2B5EF4-FFF2-40B4-BE49-F238E27FC236}">
                  <a16:creationId xmlns:a16="http://schemas.microsoft.com/office/drawing/2014/main" id="{A0875147-4462-4486-A8D9-B5FBD6147DCE}"/>
                </a:ext>
              </a:extLst>
            </p:cNvPr>
            <p:cNvSpPr>
              <a:spLocks noChangeArrowheads="1"/>
            </p:cNvSpPr>
            <p:nvPr/>
          </p:nvSpPr>
          <p:spPr bwMode="auto">
            <a:xfrm>
              <a:off x="1179513" y="1141413"/>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6" name="Freeform 39">
              <a:extLst>
                <a:ext uri="{FF2B5EF4-FFF2-40B4-BE49-F238E27FC236}">
                  <a16:creationId xmlns:a16="http://schemas.microsoft.com/office/drawing/2014/main" id="{F9D2850E-CADF-4A4F-9B9D-93A82DE33BF6}"/>
                </a:ext>
              </a:extLst>
            </p:cNvPr>
            <p:cNvSpPr>
              <a:spLocks/>
            </p:cNvSpPr>
            <p:nvPr/>
          </p:nvSpPr>
          <p:spPr bwMode="auto">
            <a:xfrm>
              <a:off x="1198563" y="116046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7" name="Freeform 40">
              <a:extLst>
                <a:ext uri="{FF2B5EF4-FFF2-40B4-BE49-F238E27FC236}">
                  <a16:creationId xmlns:a16="http://schemas.microsoft.com/office/drawing/2014/main" id="{FEEF3CDA-2F3C-4EF7-A0D3-8A4AA9FD7275}"/>
                </a:ext>
              </a:extLst>
            </p:cNvPr>
            <p:cNvSpPr>
              <a:spLocks/>
            </p:cNvSpPr>
            <p:nvPr/>
          </p:nvSpPr>
          <p:spPr bwMode="auto">
            <a:xfrm>
              <a:off x="1198563" y="116046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8" name="Rectangle 41">
              <a:extLst>
                <a:ext uri="{FF2B5EF4-FFF2-40B4-BE49-F238E27FC236}">
                  <a16:creationId xmlns:a16="http://schemas.microsoft.com/office/drawing/2014/main" id="{3342AED6-93BC-4255-97D4-E231A10A42FC}"/>
                </a:ext>
              </a:extLst>
            </p:cNvPr>
            <p:cNvSpPr>
              <a:spLocks noChangeArrowheads="1"/>
            </p:cNvSpPr>
            <p:nvPr/>
          </p:nvSpPr>
          <p:spPr bwMode="auto">
            <a:xfrm>
              <a:off x="1179513" y="13652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9" name="Freeform 42">
              <a:extLst>
                <a:ext uri="{FF2B5EF4-FFF2-40B4-BE49-F238E27FC236}">
                  <a16:creationId xmlns:a16="http://schemas.microsoft.com/office/drawing/2014/main" id="{5D5E12A5-7039-45EB-8E89-848972235FC5}"/>
                </a:ext>
              </a:extLst>
            </p:cNvPr>
            <p:cNvSpPr>
              <a:spLocks/>
            </p:cNvSpPr>
            <p:nvPr/>
          </p:nvSpPr>
          <p:spPr bwMode="auto">
            <a:xfrm>
              <a:off x="1198563" y="1387475"/>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0" name="Freeform 43">
              <a:extLst>
                <a:ext uri="{FF2B5EF4-FFF2-40B4-BE49-F238E27FC236}">
                  <a16:creationId xmlns:a16="http://schemas.microsoft.com/office/drawing/2014/main" id="{4E825686-FC6B-43A0-9C18-8B370A8DEC37}"/>
                </a:ext>
              </a:extLst>
            </p:cNvPr>
            <p:cNvSpPr>
              <a:spLocks/>
            </p:cNvSpPr>
            <p:nvPr/>
          </p:nvSpPr>
          <p:spPr bwMode="auto">
            <a:xfrm>
              <a:off x="1198563" y="1387475"/>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1" name="Rectangle 44">
              <a:extLst>
                <a:ext uri="{FF2B5EF4-FFF2-40B4-BE49-F238E27FC236}">
                  <a16:creationId xmlns:a16="http://schemas.microsoft.com/office/drawing/2014/main" id="{571F6FA0-0ACD-47F0-A6EA-23366BFFB77F}"/>
                </a:ext>
              </a:extLst>
            </p:cNvPr>
            <p:cNvSpPr>
              <a:spLocks noChangeArrowheads="1"/>
            </p:cNvSpPr>
            <p:nvPr/>
          </p:nvSpPr>
          <p:spPr bwMode="auto">
            <a:xfrm>
              <a:off x="1179513" y="1590675"/>
              <a:ext cx="274638"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2" name="Freeform 45">
              <a:extLst>
                <a:ext uri="{FF2B5EF4-FFF2-40B4-BE49-F238E27FC236}">
                  <a16:creationId xmlns:a16="http://schemas.microsoft.com/office/drawing/2014/main" id="{3782179F-EDD5-45A3-AEBF-F5BC4E4E623A}"/>
                </a:ext>
              </a:extLst>
            </p:cNvPr>
            <p:cNvSpPr>
              <a:spLocks/>
            </p:cNvSpPr>
            <p:nvPr/>
          </p:nvSpPr>
          <p:spPr bwMode="auto">
            <a:xfrm>
              <a:off x="1198563" y="1609725"/>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3" name="Freeform 46">
              <a:extLst>
                <a:ext uri="{FF2B5EF4-FFF2-40B4-BE49-F238E27FC236}">
                  <a16:creationId xmlns:a16="http://schemas.microsoft.com/office/drawing/2014/main" id="{36C073D7-7EAF-488F-9E76-4B3037D0B66B}"/>
                </a:ext>
              </a:extLst>
            </p:cNvPr>
            <p:cNvSpPr>
              <a:spLocks/>
            </p:cNvSpPr>
            <p:nvPr/>
          </p:nvSpPr>
          <p:spPr bwMode="auto">
            <a:xfrm>
              <a:off x="1198563" y="1609725"/>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4" name="Rectangle 47">
              <a:extLst>
                <a:ext uri="{FF2B5EF4-FFF2-40B4-BE49-F238E27FC236}">
                  <a16:creationId xmlns:a16="http://schemas.microsoft.com/office/drawing/2014/main" id="{CEC5BC9B-46ED-4261-A6E9-E4203D254E07}"/>
                </a:ext>
              </a:extLst>
            </p:cNvPr>
            <p:cNvSpPr>
              <a:spLocks noChangeArrowheads="1"/>
            </p:cNvSpPr>
            <p:nvPr/>
          </p:nvSpPr>
          <p:spPr bwMode="auto">
            <a:xfrm>
              <a:off x="1182688" y="217488"/>
              <a:ext cx="44450"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5" name="Rectangle 48">
              <a:extLst>
                <a:ext uri="{FF2B5EF4-FFF2-40B4-BE49-F238E27FC236}">
                  <a16:creationId xmlns:a16="http://schemas.microsoft.com/office/drawing/2014/main" id="{3475CBE3-E77C-485B-8A25-FF8E3B7D953A}"/>
                </a:ext>
              </a:extLst>
            </p:cNvPr>
            <p:cNvSpPr>
              <a:spLocks noChangeArrowheads="1"/>
            </p:cNvSpPr>
            <p:nvPr/>
          </p:nvSpPr>
          <p:spPr bwMode="auto">
            <a:xfrm>
              <a:off x="1416050" y="217488"/>
              <a:ext cx="53975"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6" name="Freeform 49">
              <a:extLst>
                <a:ext uri="{FF2B5EF4-FFF2-40B4-BE49-F238E27FC236}">
                  <a16:creationId xmlns:a16="http://schemas.microsoft.com/office/drawing/2014/main" id="{8C3A17A5-6EF4-473C-863E-6500240DC91E}"/>
                </a:ext>
              </a:extLst>
            </p:cNvPr>
            <p:cNvSpPr>
              <a:spLocks/>
            </p:cNvSpPr>
            <p:nvPr/>
          </p:nvSpPr>
          <p:spPr bwMode="auto">
            <a:xfrm>
              <a:off x="1182688" y="65088"/>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7" name="Freeform 50">
              <a:extLst>
                <a:ext uri="{FF2B5EF4-FFF2-40B4-BE49-F238E27FC236}">
                  <a16:creationId xmlns:a16="http://schemas.microsoft.com/office/drawing/2014/main" id="{0063378E-9B99-4EA3-ACB8-B2242D59D609}"/>
                </a:ext>
              </a:extLst>
            </p:cNvPr>
            <p:cNvSpPr>
              <a:spLocks/>
            </p:cNvSpPr>
            <p:nvPr/>
          </p:nvSpPr>
          <p:spPr bwMode="auto">
            <a:xfrm>
              <a:off x="1201738" y="227013"/>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8" name="Freeform 51">
              <a:extLst>
                <a:ext uri="{FF2B5EF4-FFF2-40B4-BE49-F238E27FC236}">
                  <a16:creationId xmlns:a16="http://schemas.microsoft.com/office/drawing/2014/main" id="{264A3ADE-6E13-4D56-BB2D-CA6A43E4E3C6}"/>
                </a:ext>
              </a:extLst>
            </p:cNvPr>
            <p:cNvSpPr>
              <a:spLocks/>
            </p:cNvSpPr>
            <p:nvPr/>
          </p:nvSpPr>
          <p:spPr bwMode="auto">
            <a:xfrm>
              <a:off x="1201738" y="227013"/>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9" name="Rectangle 52">
              <a:extLst>
                <a:ext uri="{FF2B5EF4-FFF2-40B4-BE49-F238E27FC236}">
                  <a16:creationId xmlns:a16="http://schemas.microsoft.com/office/drawing/2014/main" id="{DF6F7D2C-77EC-4870-9A63-A758BD09FFA7}"/>
                </a:ext>
              </a:extLst>
            </p:cNvPr>
            <p:cNvSpPr>
              <a:spLocks noChangeArrowheads="1"/>
            </p:cNvSpPr>
            <p:nvPr/>
          </p:nvSpPr>
          <p:spPr bwMode="auto">
            <a:xfrm>
              <a:off x="1182688" y="43180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0" name="Freeform 53">
              <a:extLst>
                <a:ext uri="{FF2B5EF4-FFF2-40B4-BE49-F238E27FC236}">
                  <a16:creationId xmlns:a16="http://schemas.microsoft.com/office/drawing/2014/main" id="{20DB3045-3E2E-4C75-ACDE-E0F938FF3CF1}"/>
                </a:ext>
              </a:extLst>
            </p:cNvPr>
            <p:cNvSpPr>
              <a:spLocks/>
            </p:cNvSpPr>
            <p:nvPr/>
          </p:nvSpPr>
          <p:spPr bwMode="auto">
            <a:xfrm>
              <a:off x="1201738" y="450850"/>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1" name="Freeform 54">
              <a:extLst>
                <a:ext uri="{FF2B5EF4-FFF2-40B4-BE49-F238E27FC236}">
                  <a16:creationId xmlns:a16="http://schemas.microsoft.com/office/drawing/2014/main" id="{B9EFB335-10CA-4102-8059-BD9F952E0AA6}"/>
                </a:ext>
              </a:extLst>
            </p:cNvPr>
            <p:cNvSpPr>
              <a:spLocks/>
            </p:cNvSpPr>
            <p:nvPr/>
          </p:nvSpPr>
          <p:spPr bwMode="auto">
            <a:xfrm>
              <a:off x="1201738" y="450850"/>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2" name="Rectangle 55">
              <a:extLst>
                <a:ext uri="{FF2B5EF4-FFF2-40B4-BE49-F238E27FC236}">
                  <a16:creationId xmlns:a16="http://schemas.microsoft.com/office/drawing/2014/main" id="{0F3D9485-861F-4A13-84FC-B39976B478AF}"/>
                </a:ext>
              </a:extLst>
            </p:cNvPr>
            <p:cNvSpPr>
              <a:spLocks noChangeArrowheads="1"/>
            </p:cNvSpPr>
            <p:nvPr/>
          </p:nvSpPr>
          <p:spPr bwMode="auto">
            <a:xfrm>
              <a:off x="1182688" y="6540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3" name="Freeform 56">
              <a:extLst>
                <a:ext uri="{FF2B5EF4-FFF2-40B4-BE49-F238E27FC236}">
                  <a16:creationId xmlns:a16="http://schemas.microsoft.com/office/drawing/2014/main" id="{530011E5-173C-43DE-8839-B1A6E99F97CA}"/>
                </a:ext>
              </a:extLst>
            </p:cNvPr>
            <p:cNvSpPr>
              <a:spLocks/>
            </p:cNvSpPr>
            <p:nvPr/>
          </p:nvSpPr>
          <p:spPr bwMode="auto">
            <a:xfrm>
              <a:off x="1201738" y="676275"/>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4" name="Freeform 57">
              <a:extLst>
                <a:ext uri="{FF2B5EF4-FFF2-40B4-BE49-F238E27FC236}">
                  <a16:creationId xmlns:a16="http://schemas.microsoft.com/office/drawing/2014/main" id="{38A46E3E-5647-4CC0-AD60-1BB3273743D9}"/>
                </a:ext>
              </a:extLst>
            </p:cNvPr>
            <p:cNvSpPr>
              <a:spLocks/>
            </p:cNvSpPr>
            <p:nvPr/>
          </p:nvSpPr>
          <p:spPr bwMode="auto">
            <a:xfrm>
              <a:off x="1201738" y="676275"/>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5" name="Rectangle 58">
              <a:extLst>
                <a:ext uri="{FF2B5EF4-FFF2-40B4-BE49-F238E27FC236}">
                  <a16:creationId xmlns:a16="http://schemas.microsoft.com/office/drawing/2014/main" id="{9528AC6C-7139-48C1-AB49-EC660854FD3D}"/>
                </a:ext>
              </a:extLst>
            </p:cNvPr>
            <p:cNvSpPr>
              <a:spLocks noChangeArrowheads="1"/>
            </p:cNvSpPr>
            <p:nvPr/>
          </p:nvSpPr>
          <p:spPr bwMode="auto">
            <a:xfrm>
              <a:off x="398463"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6" name="Rectangle 59">
              <a:extLst>
                <a:ext uri="{FF2B5EF4-FFF2-40B4-BE49-F238E27FC236}">
                  <a16:creationId xmlns:a16="http://schemas.microsoft.com/office/drawing/2014/main" id="{A94F4C58-E881-472F-830C-BCC5166579CC}"/>
                </a:ext>
              </a:extLst>
            </p:cNvPr>
            <p:cNvSpPr>
              <a:spLocks noChangeArrowheads="1"/>
            </p:cNvSpPr>
            <p:nvPr/>
          </p:nvSpPr>
          <p:spPr bwMode="auto">
            <a:xfrm>
              <a:off x="398463" y="950913"/>
              <a:ext cx="82550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7" name="Rectangle 60">
              <a:extLst>
                <a:ext uri="{FF2B5EF4-FFF2-40B4-BE49-F238E27FC236}">
                  <a16:creationId xmlns:a16="http://schemas.microsoft.com/office/drawing/2014/main" id="{7DA10DC5-CC43-4070-9024-F49F7E85B6EF}"/>
                </a:ext>
              </a:extLst>
            </p:cNvPr>
            <p:cNvSpPr>
              <a:spLocks noChangeArrowheads="1"/>
            </p:cNvSpPr>
            <p:nvPr/>
          </p:nvSpPr>
          <p:spPr bwMode="auto">
            <a:xfrm>
              <a:off x="1185863"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8" name="Freeform 61">
              <a:extLst>
                <a:ext uri="{FF2B5EF4-FFF2-40B4-BE49-F238E27FC236}">
                  <a16:creationId xmlns:a16="http://schemas.microsoft.com/office/drawing/2014/main" id="{D8CD0BFC-6C12-40AE-B5C7-492CB2A52FE2}"/>
                </a:ext>
              </a:extLst>
            </p:cNvPr>
            <p:cNvSpPr>
              <a:spLocks/>
            </p:cNvSpPr>
            <p:nvPr/>
          </p:nvSpPr>
          <p:spPr bwMode="auto">
            <a:xfrm>
              <a:off x="1009650" y="773113"/>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9" name="Freeform 62">
              <a:extLst>
                <a:ext uri="{FF2B5EF4-FFF2-40B4-BE49-F238E27FC236}">
                  <a16:creationId xmlns:a16="http://schemas.microsoft.com/office/drawing/2014/main" id="{2CC1BB5F-BB0B-41AB-BB77-D7ECAD374562}"/>
                </a:ext>
              </a:extLst>
            </p:cNvPr>
            <p:cNvSpPr>
              <a:spLocks/>
            </p:cNvSpPr>
            <p:nvPr/>
          </p:nvSpPr>
          <p:spPr bwMode="auto">
            <a:xfrm>
              <a:off x="1009650" y="773113"/>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0" name="Rectangle 63">
              <a:extLst>
                <a:ext uri="{FF2B5EF4-FFF2-40B4-BE49-F238E27FC236}">
                  <a16:creationId xmlns:a16="http://schemas.microsoft.com/office/drawing/2014/main" id="{8B044195-3D8A-4717-A65B-411CBC1CC130}"/>
                </a:ext>
              </a:extLst>
            </p:cNvPr>
            <p:cNvSpPr>
              <a:spLocks noChangeArrowheads="1"/>
            </p:cNvSpPr>
            <p:nvPr/>
          </p:nvSpPr>
          <p:spPr bwMode="auto">
            <a:xfrm>
              <a:off x="996950" y="755650"/>
              <a:ext cx="39688"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1" name="Freeform 64">
              <a:extLst>
                <a:ext uri="{FF2B5EF4-FFF2-40B4-BE49-F238E27FC236}">
                  <a16:creationId xmlns:a16="http://schemas.microsoft.com/office/drawing/2014/main" id="{99110873-6B02-4A29-B252-A6014B83A5C7}"/>
                </a:ext>
              </a:extLst>
            </p:cNvPr>
            <p:cNvSpPr>
              <a:spLocks/>
            </p:cNvSpPr>
            <p:nvPr/>
          </p:nvSpPr>
          <p:spPr bwMode="auto">
            <a:xfrm>
              <a:off x="819150" y="773113"/>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2" name="Freeform 65">
              <a:extLst>
                <a:ext uri="{FF2B5EF4-FFF2-40B4-BE49-F238E27FC236}">
                  <a16:creationId xmlns:a16="http://schemas.microsoft.com/office/drawing/2014/main" id="{536F628D-3077-400E-BB6E-77C2B335FCEB}"/>
                </a:ext>
              </a:extLst>
            </p:cNvPr>
            <p:cNvSpPr>
              <a:spLocks/>
            </p:cNvSpPr>
            <p:nvPr/>
          </p:nvSpPr>
          <p:spPr bwMode="auto">
            <a:xfrm>
              <a:off x="819150" y="773113"/>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3" name="Rectangle 66">
              <a:extLst>
                <a:ext uri="{FF2B5EF4-FFF2-40B4-BE49-F238E27FC236}">
                  <a16:creationId xmlns:a16="http://schemas.microsoft.com/office/drawing/2014/main" id="{19EC0686-2643-4C52-9039-7BEB2A3F0CBB}"/>
                </a:ext>
              </a:extLst>
            </p:cNvPr>
            <p:cNvSpPr>
              <a:spLocks noChangeArrowheads="1"/>
            </p:cNvSpPr>
            <p:nvPr/>
          </p:nvSpPr>
          <p:spPr bwMode="auto">
            <a:xfrm>
              <a:off x="8064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4" name="Freeform 67">
              <a:extLst>
                <a:ext uri="{FF2B5EF4-FFF2-40B4-BE49-F238E27FC236}">
                  <a16:creationId xmlns:a16="http://schemas.microsoft.com/office/drawing/2014/main" id="{AF361B49-917E-40EF-A48C-E8A2C129F0A5}"/>
                </a:ext>
              </a:extLst>
            </p:cNvPr>
            <p:cNvSpPr>
              <a:spLocks/>
            </p:cNvSpPr>
            <p:nvPr/>
          </p:nvSpPr>
          <p:spPr bwMode="auto">
            <a:xfrm>
              <a:off x="631825" y="773113"/>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5" name="Freeform 68">
              <a:extLst>
                <a:ext uri="{FF2B5EF4-FFF2-40B4-BE49-F238E27FC236}">
                  <a16:creationId xmlns:a16="http://schemas.microsoft.com/office/drawing/2014/main" id="{F2386B9C-2A16-4947-A66F-111CBE3F9413}"/>
                </a:ext>
              </a:extLst>
            </p:cNvPr>
            <p:cNvSpPr>
              <a:spLocks/>
            </p:cNvSpPr>
            <p:nvPr/>
          </p:nvSpPr>
          <p:spPr bwMode="auto">
            <a:xfrm>
              <a:off x="631825" y="773113"/>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6" name="Rectangle 69">
              <a:extLst>
                <a:ext uri="{FF2B5EF4-FFF2-40B4-BE49-F238E27FC236}">
                  <a16:creationId xmlns:a16="http://schemas.microsoft.com/office/drawing/2014/main" id="{89A66264-8C16-459D-8B6B-2F535825CB43}"/>
                </a:ext>
              </a:extLst>
            </p:cNvPr>
            <p:cNvSpPr>
              <a:spLocks noChangeArrowheads="1"/>
            </p:cNvSpPr>
            <p:nvPr/>
          </p:nvSpPr>
          <p:spPr bwMode="auto">
            <a:xfrm>
              <a:off x="617538" y="755650"/>
              <a:ext cx="42863"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7" name="Freeform 70">
              <a:extLst>
                <a:ext uri="{FF2B5EF4-FFF2-40B4-BE49-F238E27FC236}">
                  <a16:creationId xmlns:a16="http://schemas.microsoft.com/office/drawing/2014/main" id="{0F75974E-275A-463A-9F84-A7FE6C3B66C0}"/>
                </a:ext>
              </a:extLst>
            </p:cNvPr>
            <p:cNvSpPr>
              <a:spLocks/>
            </p:cNvSpPr>
            <p:nvPr/>
          </p:nvSpPr>
          <p:spPr bwMode="auto">
            <a:xfrm>
              <a:off x="442913" y="773113"/>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8" name="Freeform 71">
              <a:extLst>
                <a:ext uri="{FF2B5EF4-FFF2-40B4-BE49-F238E27FC236}">
                  <a16:creationId xmlns:a16="http://schemas.microsoft.com/office/drawing/2014/main" id="{FB9D0761-B16F-466E-9440-D35C3836B4F7}"/>
                </a:ext>
              </a:extLst>
            </p:cNvPr>
            <p:cNvSpPr>
              <a:spLocks/>
            </p:cNvSpPr>
            <p:nvPr/>
          </p:nvSpPr>
          <p:spPr bwMode="auto">
            <a:xfrm>
              <a:off x="442913" y="773113"/>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9" name="Rectangle 72">
              <a:extLst>
                <a:ext uri="{FF2B5EF4-FFF2-40B4-BE49-F238E27FC236}">
                  <a16:creationId xmlns:a16="http://schemas.microsoft.com/office/drawing/2014/main" id="{2F4DDCAA-8B21-40A7-A4F2-818DB7A59C9F}"/>
                </a:ext>
              </a:extLst>
            </p:cNvPr>
            <p:cNvSpPr>
              <a:spLocks noChangeArrowheads="1"/>
            </p:cNvSpPr>
            <p:nvPr/>
          </p:nvSpPr>
          <p:spPr bwMode="auto">
            <a:xfrm>
              <a:off x="1504950" y="755650"/>
              <a:ext cx="822325"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0" name="Rectangle 73">
              <a:extLst>
                <a:ext uri="{FF2B5EF4-FFF2-40B4-BE49-F238E27FC236}">
                  <a16:creationId xmlns:a16="http://schemas.microsoft.com/office/drawing/2014/main" id="{FAE48D6E-6C59-4853-B04B-3EAC1422FDA7}"/>
                </a:ext>
              </a:extLst>
            </p:cNvPr>
            <p:cNvSpPr>
              <a:spLocks noChangeArrowheads="1"/>
            </p:cNvSpPr>
            <p:nvPr/>
          </p:nvSpPr>
          <p:spPr bwMode="auto">
            <a:xfrm>
              <a:off x="1504950" y="950913"/>
              <a:ext cx="822325"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1" name="Rectangle 74">
              <a:extLst>
                <a:ext uri="{FF2B5EF4-FFF2-40B4-BE49-F238E27FC236}">
                  <a16:creationId xmlns:a16="http://schemas.microsoft.com/office/drawing/2014/main" id="{575E3495-B0B2-48FA-B96B-D03ECD9890B8}"/>
                </a:ext>
              </a:extLst>
            </p:cNvPr>
            <p:cNvSpPr>
              <a:spLocks noChangeArrowheads="1"/>
            </p:cNvSpPr>
            <p:nvPr/>
          </p:nvSpPr>
          <p:spPr bwMode="auto">
            <a:xfrm>
              <a:off x="2292350"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2" name="Freeform 75">
              <a:extLst>
                <a:ext uri="{FF2B5EF4-FFF2-40B4-BE49-F238E27FC236}">
                  <a16:creationId xmlns:a16="http://schemas.microsoft.com/office/drawing/2014/main" id="{864E45C2-270E-4612-A8F0-CB5A9F98DE8C}"/>
                </a:ext>
              </a:extLst>
            </p:cNvPr>
            <p:cNvSpPr>
              <a:spLocks/>
            </p:cNvSpPr>
            <p:nvPr/>
          </p:nvSpPr>
          <p:spPr bwMode="auto">
            <a:xfrm>
              <a:off x="2116138" y="773113"/>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3" name="Freeform 76">
              <a:extLst>
                <a:ext uri="{FF2B5EF4-FFF2-40B4-BE49-F238E27FC236}">
                  <a16:creationId xmlns:a16="http://schemas.microsoft.com/office/drawing/2014/main" id="{058042BC-3CD5-4BC7-82F3-1D172ED8B41A}"/>
                </a:ext>
              </a:extLst>
            </p:cNvPr>
            <p:cNvSpPr>
              <a:spLocks/>
            </p:cNvSpPr>
            <p:nvPr/>
          </p:nvSpPr>
          <p:spPr bwMode="auto">
            <a:xfrm>
              <a:off x="2116138" y="773113"/>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4" name="Rectangle 77">
              <a:extLst>
                <a:ext uri="{FF2B5EF4-FFF2-40B4-BE49-F238E27FC236}">
                  <a16:creationId xmlns:a16="http://schemas.microsoft.com/office/drawing/2014/main" id="{FAE0007D-318F-478E-8970-751B2005F7FA}"/>
                </a:ext>
              </a:extLst>
            </p:cNvPr>
            <p:cNvSpPr>
              <a:spLocks noChangeArrowheads="1"/>
            </p:cNvSpPr>
            <p:nvPr/>
          </p:nvSpPr>
          <p:spPr bwMode="auto">
            <a:xfrm>
              <a:off x="2100263"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5" name="Freeform 78">
              <a:extLst>
                <a:ext uri="{FF2B5EF4-FFF2-40B4-BE49-F238E27FC236}">
                  <a16:creationId xmlns:a16="http://schemas.microsoft.com/office/drawing/2014/main" id="{75E03023-2AD3-4C51-94FE-E01ED6BED5B9}"/>
                </a:ext>
              </a:extLst>
            </p:cNvPr>
            <p:cNvSpPr>
              <a:spLocks/>
            </p:cNvSpPr>
            <p:nvPr/>
          </p:nvSpPr>
          <p:spPr bwMode="auto">
            <a:xfrm>
              <a:off x="1925638" y="773113"/>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6" name="Freeform 79">
              <a:extLst>
                <a:ext uri="{FF2B5EF4-FFF2-40B4-BE49-F238E27FC236}">
                  <a16:creationId xmlns:a16="http://schemas.microsoft.com/office/drawing/2014/main" id="{301E4BA0-58B5-4D09-B28C-7562EB339241}"/>
                </a:ext>
              </a:extLst>
            </p:cNvPr>
            <p:cNvSpPr>
              <a:spLocks/>
            </p:cNvSpPr>
            <p:nvPr/>
          </p:nvSpPr>
          <p:spPr bwMode="auto">
            <a:xfrm>
              <a:off x="1925638" y="773113"/>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7" name="Rectangle 80">
              <a:extLst>
                <a:ext uri="{FF2B5EF4-FFF2-40B4-BE49-F238E27FC236}">
                  <a16:creationId xmlns:a16="http://schemas.microsoft.com/office/drawing/2014/main" id="{407B9C6A-DEF3-4DED-81FF-EEF028FEB1DC}"/>
                </a:ext>
              </a:extLst>
            </p:cNvPr>
            <p:cNvSpPr>
              <a:spLocks noChangeArrowheads="1"/>
            </p:cNvSpPr>
            <p:nvPr/>
          </p:nvSpPr>
          <p:spPr bwMode="auto">
            <a:xfrm>
              <a:off x="1912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8" name="Freeform 81">
              <a:extLst>
                <a:ext uri="{FF2B5EF4-FFF2-40B4-BE49-F238E27FC236}">
                  <a16:creationId xmlns:a16="http://schemas.microsoft.com/office/drawing/2014/main" id="{671FA83C-C481-4D7C-A0F1-DDA57AD8CC49}"/>
                </a:ext>
              </a:extLst>
            </p:cNvPr>
            <p:cNvSpPr>
              <a:spLocks/>
            </p:cNvSpPr>
            <p:nvPr/>
          </p:nvSpPr>
          <p:spPr bwMode="auto">
            <a:xfrm>
              <a:off x="1736725"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9" name="Freeform 82">
              <a:extLst>
                <a:ext uri="{FF2B5EF4-FFF2-40B4-BE49-F238E27FC236}">
                  <a16:creationId xmlns:a16="http://schemas.microsoft.com/office/drawing/2014/main" id="{1BA1340D-632A-4776-B404-ECA74918E385}"/>
                </a:ext>
              </a:extLst>
            </p:cNvPr>
            <p:cNvSpPr>
              <a:spLocks/>
            </p:cNvSpPr>
            <p:nvPr/>
          </p:nvSpPr>
          <p:spPr bwMode="auto">
            <a:xfrm>
              <a:off x="1736725"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0" name="Rectangle 83">
              <a:extLst>
                <a:ext uri="{FF2B5EF4-FFF2-40B4-BE49-F238E27FC236}">
                  <a16:creationId xmlns:a16="http://schemas.microsoft.com/office/drawing/2014/main" id="{414E7CCF-AFAE-4905-A104-FFE11AA51EFA}"/>
                </a:ext>
              </a:extLst>
            </p:cNvPr>
            <p:cNvSpPr>
              <a:spLocks noChangeArrowheads="1"/>
            </p:cNvSpPr>
            <p:nvPr/>
          </p:nvSpPr>
          <p:spPr bwMode="auto">
            <a:xfrm>
              <a:off x="1724025"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1" name="Freeform 84">
              <a:extLst>
                <a:ext uri="{FF2B5EF4-FFF2-40B4-BE49-F238E27FC236}">
                  <a16:creationId xmlns:a16="http://schemas.microsoft.com/office/drawing/2014/main" id="{5DD1C2FB-B8CA-4518-AE75-01A531FDD990}"/>
                </a:ext>
              </a:extLst>
            </p:cNvPr>
            <p:cNvSpPr>
              <a:spLocks/>
            </p:cNvSpPr>
            <p:nvPr/>
          </p:nvSpPr>
          <p:spPr bwMode="auto">
            <a:xfrm>
              <a:off x="1549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2" name="Freeform 85">
              <a:extLst>
                <a:ext uri="{FF2B5EF4-FFF2-40B4-BE49-F238E27FC236}">
                  <a16:creationId xmlns:a16="http://schemas.microsoft.com/office/drawing/2014/main" id="{2399D9C8-657F-4B1E-9CA4-F36CC465D887}"/>
                </a:ext>
              </a:extLst>
            </p:cNvPr>
            <p:cNvSpPr>
              <a:spLocks/>
            </p:cNvSpPr>
            <p:nvPr/>
          </p:nvSpPr>
          <p:spPr bwMode="auto">
            <a:xfrm>
              <a:off x="1549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3" name="Rectangle 86">
              <a:extLst>
                <a:ext uri="{FF2B5EF4-FFF2-40B4-BE49-F238E27FC236}">
                  <a16:creationId xmlns:a16="http://schemas.microsoft.com/office/drawing/2014/main" id="{88B31E9C-FA66-48FE-A7E7-3209284026B4}"/>
                </a:ext>
              </a:extLst>
            </p:cNvPr>
            <p:cNvSpPr>
              <a:spLocks noChangeArrowheads="1"/>
            </p:cNvSpPr>
            <p:nvPr/>
          </p:nvSpPr>
          <p:spPr bwMode="auto">
            <a:xfrm>
              <a:off x="2266950"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4" name="Freeform 87">
              <a:extLst>
                <a:ext uri="{FF2B5EF4-FFF2-40B4-BE49-F238E27FC236}">
                  <a16:creationId xmlns:a16="http://schemas.microsoft.com/office/drawing/2014/main" id="{9E3C5DE0-3191-448B-B860-24FF051FB35A}"/>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5" name="Freeform 88">
              <a:extLst>
                <a:ext uri="{FF2B5EF4-FFF2-40B4-BE49-F238E27FC236}">
                  <a16:creationId xmlns:a16="http://schemas.microsoft.com/office/drawing/2014/main" id="{58B0F1BA-54B2-4C66-BC47-5A58A2B26DB0}"/>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6" name="Rectangle 89">
              <a:extLst>
                <a:ext uri="{FF2B5EF4-FFF2-40B4-BE49-F238E27FC236}">
                  <a16:creationId xmlns:a16="http://schemas.microsoft.com/office/drawing/2014/main" id="{0E9F846D-48E5-4C10-9945-09829F82D27D}"/>
                </a:ext>
              </a:extLst>
            </p:cNvPr>
            <p:cNvSpPr>
              <a:spLocks noChangeArrowheads="1"/>
            </p:cNvSpPr>
            <p:nvPr/>
          </p:nvSpPr>
          <p:spPr bwMode="auto">
            <a:xfrm>
              <a:off x="30543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7" name="Freeform 90">
              <a:extLst>
                <a:ext uri="{FF2B5EF4-FFF2-40B4-BE49-F238E27FC236}">
                  <a16:creationId xmlns:a16="http://schemas.microsoft.com/office/drawing/2014/main" id="{AEB606BF-7785-4835-951E-2B9A4D376DA2}"/>
                </a:ext>
              </a:extLst>
            </p:cNvPr>
            <p:cNvSpPr>
              <a:spLocks/>
            </p:cNvSpPr>
            <p:nvPr/>
          </p:nvSpPr>
          <p:spPr bwMode="auto">
            <a:xfrm>
              <a:off x="2878138"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8" name="Freeform 91">
              <a:extLst>
                <a:ext uri="{FF2B5EF4-FFF2-40B4-BE49-F238E27FC236}">
                  <a16:creationId xmlns:a16="http://schemas.microsoft.com/office/drawing/2014/main" id="{347555F6-1022-4B04-AB6B-C7318068040C}"/>
                </a:ext>
              </a:extLst>
            </p:cNvPr>
            <p:cNvSpPr>
              <a:spLocks/>
            </p:cNvSpPr>
            <p:nvPr/>
          </p:nvSpPr>
          <p:spPr bwMode="auto">
            <a:xfrm>
              <a:off x="2878138"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9" name="Rectangle 92">
              <a:extLst>
                <a:ext uri="{FF2B5EF4-FFF2-40B4-BE49-F238E27FC236}">
                  <a16:creationId xmlns:a16="http://schemas.microsoft.com/office/drawing/2014/main" id="{C17C0340-E51A-4F17-848E-91F461BEA6D9}"/>
                </a:ext>
              </a:extLst>
            </p:cNvPr>
            <p:cNvSpPr>
              <a:spLocks noChangeArrowheads="1"/>
            </p:cNvSpPr>
            <p:nvPr/>
          </p:nvSpPr>
          <p:spPr bwMode="auto">
            <a:xfrm>
              <a:off x="2865438"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0" name="Freeform 93">
              <a:extLst>
                <a:ext uri="{FF2B5EF4-FFF2-40B4-BE49-F238E27FC236}">
                  <a16:creationId xmlns:a16="http://schemas.microsoft.com/office/drawing/2014/main" id="{CB7564AF-0488-42C1-B10C-E3D26A118F32}"/>
                </a:ext>
              </a:extLst>
            </p:cNvPr>
            <p:cNvSpPr>
              <a:spLocks/>
            </p:cNvSpPr>
            <p:nvPr/>
          </p:nvSpPr>
          <p:spPr bwMode="auto">
            <a:xfrm>
              <a:off x="2690813" y="773113"/>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1" name="Freeform 94">
              <a:extLst>
                <a:ext uri="{FF2B5EF4-FFF2-40B4-BE49-F238E27FC236}">
                  <a16:creationId xmlns:a16="http://schemas.microsoft.com/office/drawing/2014/main" id="{EB558EA9-4E02-4D7F-8E10-2B43F8AB1B88}"/>
                </a:ext>
              </a:extLst>
            </p:cNvPr>
            <p:cNvSpPr>
              <a:spLocks/>
            </p:cNvSpPr>
            <p:nvPr/>
          </p:nvSpPr>
          <p:spPr bwMode="auto">
            <a:xfrm>
              <a:off x="2690813" y="773113"/>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2" name="Rectangle 95">
              <a:extLst>
                <a:ext uri="{FF2B5EF4-FFF2-40B4-BE49-F238E27FC236}">
                  <a16:creationId xmlns:a16="http://schemas.microsoft.com/office/drawing/2014/main" id="{BD079FCF-B5FD-4C73-BBCB-3CA2565BD6C0}"/>
                </a:ext>
              </a:extLst>
            </p:cNvPr>
            <p:cNvSpPr>
              <a:spLocks noChangeArrowheads="1"/>
            </p:cNvSpPr>
            <p:nvPr/>
          </p:nvSpPr>
          <p:spPr bwMode="auto">
            <a:xfrm>
              <a:off x="2674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3" name="Freeform 96">
              <a:extLst>
                <a:ext uri="{FF2B5EF4-FFF2-40B4-BE49-F238E27FC236}">
                  <a16:creationId xmlns:a16="http://schemas.microsoft.com/office/drawing/2014/main" id="{72531B99-93E9-49EB-8BDB-598751A8A92B}"/>
                </a:ext>
              </a:extLst>
            </p:cNvPr>
            <p:cNvSpPr>
              <a:spLocks/>
            </p:cNvSpPr>
            <p:nvPr/>
          </p:nvSpPr>
          <p:spPr bwMode="auto">
            <a:xfrm>
              <a:off x="2498725" y="773113"/>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4" name="Freeform 97">
              <a:extLst>
                <a:ext uri="{FF2B5EF4-FFF2-40B4-BE49-F238E27FC236}">
                  <a16:creationId xmlns:a16="http://schemas.microsoft.com/office/drawing/2014/main" id="{655DD5EF-76F5-439C-A59F-D32BC74587AD}"/>
                </a:ext>
              </a:extLst>
            </p:cNvPr>
            <p:cNvSpPr>
              <a:spLocks/>
            </p:cNvSpPr>
            <p:nvPr/>
          </p:nvSpPr>
          <p:spPr bwMode="auto">
            <a:xfrm>
              <a:off x="2498725" y="773113"/>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5" name="Rectangle 98">
              <a:extLst>
                <a:ext uri="{FF2B5EF4-FFF2-40B4-BE49-F238E27FC236}">
                  <a16:creationId xmlns:a16="http://schemas.microsoft.com/office/drawing/2014/main" id="{12614028-6637-4A32-9594-AD4AEBCA49D6}"/>
                </a:ext>
              </a:extLst>
            </p:cNvPr>
            <p:cNvSpPr>
              <a:spLocks noChangeArrowheads="1"/>
            </p:cNvSpPr>
            <p:nvPr/>
          </p:nvSpPr>
          <p:spPr bwMode="auto">
            <a:xfrm>
              <a:off x="2486025"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6" name="Freeform 99">
              <a:extLst>
                <a:ext uri="{FF2B5EF4-FFF2-40B4-BE49-F238E27FC236}">
                  <a16:creationId xmlns:a16="http://schemas.microsoft.com/office/drawing/2014/main" id="{E5117DA5-34A5-4FF1-9582-E771FC0EC618}"/>
                </a:ext>
              </a:extLst>
            </p:cNvPr>
            <p:cNvSpPr>
              <a:spLocks/>
            </p:cNvSpPr>
            <p:nvPr/>
          </p:nvSpPr>
          <p:spPr bwMode="auto">
            <a:xfrm>
              <a:off x="2311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7" name="Freeform 100">
              <a:extLst>
                <a:ext uri="{FF2B5EF4-FFF2-40B4-BE49-F238E27FC236}">
                  <a16:creationId xmlns:a16="http://schemas.microsoft.com/office/drawing/2014/main" id="{11CF2F24-E201-437D-8619-2CD4AE17C1DE}"/>
                </a:ext>
              </a:extLst>
            </p:cNvPr>
            <p:cNvSpPr>
              <a:spLocks/>
            </p:cNvSpPr>
            <p:nvPr/>
          </p:nvSpPr>
          <p:spPr bwMode="auto">
            <a:xfrm>
              <a:off x="2311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8" name="Freeform 101">
              <a:extLst>
                <a:ext uri="{FF2B5EF4-FFF2-40B4-BE49-F238E27FC236}">
                  <a16:creationId xmlns:a16="http://schemas.microsoft.com/office/drawing/2014/main" id="{F1214A04-D28B-472F-BD56-BD1F9E422025}"/>
                </a:ext>
              </a:extLst>
            </p:cNvPr>
            <p:cNvSpPr>
              <a:spLocks/>
            </p:cNvSpPr>
            <p:nvPr/>
          </p:nvSpPr>
          <p:spPr bwMode="auto">
            <a:xfrm>
              <a:off x="1052513" y="628650"/>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9" name="Rectangle 102">
              <a:extLst>
                <a:ext uri="{FF2B5EF4-FFF2-40B4-BE49-F238E27FC236}">
                  <a16:creationId xmlns:a16="http://schemas.microsoft.com/office/drawing/2014/main" id="{EF1A0428-1375-40F8-949D-73BF9D675116}"/>
                </a:ext>
              </a:extLst>
            </p:cNvPr>
            <p:cNvSpPr>
              <a:spLocks noChangeArrowheads="1"/>
            </p:cNvSpPr>
            <p:nvPr/>
          </p:nvSpPr>
          <p:spPr bwMode="auto">
            <a:xfrm>
              <a:off x="236538" y="698500"/>
              <a:ext cx="219075" cy="4905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0" name="Freeform 103">
              <a:extLst>
                <a:ext uri="{FF2B5EF4-FFF2-40B4-BE49-F238E27FC236}">
                  <a16:creationId xmlns:a16="http://schemas.microsoft.com/office/drawing/2014/main" id="{5D2D8534-2FF4-4623-AEA6-7908FE311242}"/>
                </a:ext>
              </a:extLst>
            </p:cNvPr>
            <p:cNvSpPr>
              <a:spLocks/>
            </p:cNvSpPr>
            <p:nvPr/>
          </p:nvSpPr>
          <p:spPr bwMode="auto">
            <a:xfrm>
              <a:off x="411163" y="1588"/>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1" name="Rectangle 104">
              <a:extLst>
                <a:ext uri="{FF2B5EF4-FFF2-40B4-BE49-F238E27FC236}">
                  <a16:creationId xmlns:a16="http://schemas.microsoft.com/office/drawing/2014/main" id="{5BB9E17A-220B-48A2-8F0E-FCBDAE589CAE}"/>
                </a:ext>
              </a:extLst>
            </p:cNvPr>
            <p:cNvSpPr>
              <a:spLocks noChangeArrowheads="1"/>
            </p:cNvSpPr>
            <p:nvPr/>
          </p:nvSpPr>
          <p:spPr bwMode="auto">
            <a:xfrm>
              <a:off x="4294188" y="966788"/>
              <a:ext cx="44450" cy="1012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2" name="Rectangle 105">
              <a:extLst>
                <a:ext uri="{FF2B5EF4-FFF2-40B4-BE49-F238E27FC236}">
                  <a16:creationId xmlns:a16="http://schemas.microsoft.com/office/drawing/2014/main" id="{9A0D611E-9F25-4C68-AAFB-2130AD47F698}"/>
                </a:ext>
              </a:extLst>
            </p:cNvPr>
            <p:cNvSpPr>
              <a:spLocks noChangeArrowheads="1"/>
            </p:cNvSpPr>
            <p:nvPr/>
          </p:nvSpPr>
          <p:spPr bwMode="auto">
            <a:xfrm>
              <a:off x="3952875" y="1938338"/>
              <a:ext cx="736600" cy="241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3" name="Rectangle 106">
              <a:extLst>
                <a:ext uri="{FF2B5EF4-FFF2-40B4-BE49-F238E27FC236}">
                  <a16:creationId xmlns:a16="http://schemas.microsoft.com/office/drawing/2014/main" id="{07EB0736-3617-4F98-AE1E-BC2A49521A88}"/>
                </a:ext>
              </a:extLst>
            </p:cNvPr>
            <p:cNvSpPr>
              <a:spLocks noChangeArrowheads="1"/>
            </p:cNvSpPr>
            <p:nvPr/>
          </p:nvSpPr>
          <p:spPr bwMode="auto">
            <a:xfrm>
              <a:off x="4224338" y="1855788"/>
              <a:ext cx="187325"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4" name="Rectangle 107">
              <a:extLst>
                <a:ext uri="{FF2B5EF4-FFF2-40B4-BE49-F238E27FC236}">
                  <a16:creationId xmlns:a16="http://schemas.microsoft.com/office/drawing/2014/main" id="{F4D90D66-0E3B-4BC2-8FA3-D98C67D2C9D0}"/>
                </a:ext>
              </a:extLst>
            </p:cNvPr>
            <p:cNvSpPr>
              <a:spLocks noChangeArrowheads="1"/>
            </p:cNvSpPr>
            <p:nvPr/>
          </p:nvSpPr>
          <p:spPr bwMode="auto">
            <a:xfrm>
              <a:off x="3044825" y="752475"/>
              <a:ext cx="771525" cy="36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5" name="Freeform 108">
              <a:extLst>
                <a:ext uri="{FF2B5EF4-FFF2-40B4-BE49-F238E27FC236}">
                  <a16:creationId xmlns:a16="http://schemas.microsoft.com/office/drawing/2014/main" id="{2AFD7427-6FA0-4B03-8EAE-D3FD2BFF98D1}"/>
                </a:ext>
              </a:extLst>
            </p:cNvPr>
            <p:cNvSpPr>
              <a:spLocks/>
            </p:cNvSpPr>
            <p:nvPr/>
          </p:nvSpPr>
          <p:spPr bwMode="auto">
            <a:xfrm>
              <a:off x="3044825" y="900113"/>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6" name="Rectangle 109">
              <a:extLst>
                <a:ext uri="{FF2B5EF4-FFF2-40B4-BE49-F238E27FC236}">
                  <a16:creationId xmlns:a16="http://schemas.microsoft.com/office/drawing/2014/main" id="{95F0ABD9-F98C-47DA-B6CB-750AF10E6581}"/>
                </a:ext>
              </a:extLst>
            </p:cNvPr>
            <p:cNvSpPr>
              <a:spLocks noChangeArrowheads="1"/>
            </p:cNvSpPr>
            <p:nvPr/>
          </p:nvSpPr>
          <p:spPr bwMode="auto">
            <a:xfrm>
              <a:off x="3781425"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7" name="Rectangle 110">
              <a:extLst>
                <a:ext uri="{FF2B5EF4-FFF2-40B4-BE49-F238E27FC236}">
                  <a16:creationId xmlns:a16="http://schemas.microsoft.com/office/drawing/2014/main" id="{2B777433-D91C-45E4-8FBB-080911726A23}"/>
                </a:ext>
              </a:extLst>
            </p:cNvPr>
            <p:cNvSpPr>
              <a:spLocks noChangeArrowheads="1"/>
            </p:cNvSpPr>
            <p:nvPr/>
          </p:nvSpPr>
          <p:spPr bwMode="auto">
            <a:xfrm>
              <a:off x="3949700" y="820738"/>
              <a:ext cx="38100" cy="133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8" name="Freeform 111">
              <a:extLst>
                <a:ext uri="{FF2B5EF4-FFF2-40B4-BE49-F238E27FC236}">
                  <a16:creationId xmlns:a16="http://schemas.microsoft.com/office/drawing/2014/main" id="{0F5EA16B-9564-44E4-A852-2B340A549E57}"/>
                </a:ext>
              </a:extLst>
            </p:cNvPr>
            <p:cNvSpPr>
              <a:spLocks/>
            </p:cNvSpPr>
            <p:nvPr/>
          </p:nvSpPr>
          <p:spPr bwMode="auto">
            <a:xfrm>
              <a:off x="3614738" y="768350"/>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9" name="Freeform 112">
              <a:extLst>
                <a:ext uri="{FF2B5EF4-FFF2-40B4-BE49-F238E27FC236}">
                  <a16:creationId xmlns:a16="http://schemas.microsoft.com/office/drawing/2014/main" id="{0C6CD059-A68A-4255-8A29-C3948126C993}"/>
                </a:ext>
              </a:extLst>
            </p:cNvPr>
            <p:cNvSpPr>
              <a:spLocks/>
            </p:cNvSpPr>
            <p:nvPr/>
          </p:nvSpPr>
          <p:spPr bwMode="auto">
            <a:xfrm>
              <a:off x="3797300" y="814388"/>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0" name="Freeform 113">
              <a:extLst>
                <a:ext uri="{FF2B5EF4-FFF2-40B4-BE49-F238E27FC236}">
                  <a16:creationId xmlns:a16="http://schemas.microsoft.com/office/drawing/2014/main" id="{0072BB92-886F-463B-A076-69C8D35E23F8}"/>
                </a:ext>
              </a:extLst>
            </p:cNvPr>
            <p:cNvSpPr>
              <a:spLocks/>
            </p:cNvSpPr>
            <p:nvPr/>
          </p:nvSpPr>
          <p:spPr bwMode="auto">
            <a:xfrm>
              <a:off x="3614738" y="768350"/>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1" name="Rectangle 114">
              <a:extLst>
                <a:ext uri="{FF2B5EF4-FFF2-40B4-BE49-F238E27FC236}">
                  <a16:creationId xmlns:a16="http://schemas.microsoft.com/office/drawing/2014/main" id="{6E9DC577-21E3-4D66-9993-7CD62B5B73FB}"/>
                </a:ext>
              </a:extLst>
            </p:cNvPr>
            <p:cNvSpPr>
              <a:spLocks noChangeArrowheads="1"/>
            </p:cNvSpPr>
            <p:nvPr/>
          </p:nvSpPr>
          <p:spPr bwMode="auto">
            <a:xfrm>
              <a:off x="3602038"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2" name="Freeform 115">
              <a:extLst>
                <a:ext uri="{FF2B5EF4-FFF2-40B4-BE49-F238E27FC236}">
                  <a16:creationId xmlns:a16="http://schemas.microsoft.com/office/drawing/2014/main" id="{59728FCC-2F04-49FD-807F-0BE902EEFA46}"/>
                </a:ext>
              </a:extLst>
            </p:cNvPr>
            <p:cNvSpPr>
              <a:spLocks/>
            </p:cNvSpPr>
            <p:nvPr/>
          </p:nvSpPr>
          <p:spPr bwMode="auto">
            <a:xfrm>
              <a:off x="3440113" y="768350"/>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3" name="Freeform 116">
              <a:extLst>
                <a:ext uri="{FF2B5EF4-FFF2-40B4-BE49-F238E27FC236}">
                  <a16:creationId xmlns:a16="http://schemas.microsoft.com/office/drawing/2014/main" id="{44A1446D-B918-4420-A459-56138715034C}"/>
                </a:ext>
              </a:extLst>
            </p:cNvPr>
            <p:cNvSpPr>
              <a:spLocks/>
            </p:cNvSpPr>
            <p:nvPr/>
          </p:nvSpPr>
          <p:spPr bwMode="auto">
            <a:xfrm>
              <a:off x="3440113" y="768350"/>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4" name="Rectangle 117">
              <a:extLst>
                <a:ext uri="{FF2B5EF4-FFF2-40B4-BE49-F238E27FC236}">
                  <a16:creationId xmlns:a16="http://schemas.microsoft.com/office/drawing/2014/main" id="{AADC5436-87CD-48D8-ACF7-3E0F37A16231}"/>
                </a:ext>
              </a:extLst>
            </p:cNvPr>
            <p:cNvSpPr>
              <a:spLocks noChangeArrowheads="1"/>
            </p:cNvSpPr>
            <p:nvPr/>
          </p:nvSpPr>
          <p:spPr bwMode="auto">
            <a:xfrm>
              <a:off x="3427413"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5" name="Freeform 118">
              <a:extLst>
                <a:ext uri="{FF2B5EF4-FFF2-40B4-BE49-F238E27FC236}">
                  <a16:creationId xmlns:a16="http://schemas.microsoft.com/office/drawing/2014/main" id="{4D0E9D2F-48DC-48D3-8FE4-07713550F733}"/>
                </a:ext>
              </a:extLst>
            </p:cNvPr>
            <p:cNvSpPr>
              <a:spLocks/>
            </p:cNvSpPr>
            <p:nvPr/>
          </p:nvSpPr>
          <p:spPr bwMode="auto">
            <a:xfrm>
              <a:off x="3260725" y="768350"/>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6" name="Freeform 119">
              <a:extLst>
                <a:ext uri="{FF2B5EF4-FFF2-40B4-BE49-F238E27FC236}">
                  <a16:creationId xmlns:a16="http://schemas.microsoft.com/office/drawing/2014/main" id="{A472EDF8-7731-48DE-935E-DE77A1DE8323}"/>
                </a:ext>
              </a:extLst>
            </p:cNvPr>
            <p:cNvSpPr>
              <a:spLocks/>
            </p:cNvSpPr>
            <p:nvPr/>
          </p:nvSpPr>
          <p:spPr bwMode="auto">
            <a:xfrm>
              <a:off x="3260725" y="768350"/>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7" name="Rectangle 120">
              <a:extLst>
                <a:ext uri="{FF2B5EF4-FFF2-40B4-BE49-F238E27FC236}">
                  <a16:creationId xmlns:a16="http://schemas.microsoft.com/office/drawing/2014/main" id="{3A8ADDFA-5CBA-4993-969B-B1CE9ED623B3}"/>
                </a:ext>
              </a:extLst>
            </p:cNvPr>
            <p:cNvSpPr>
              <a:spLocks noChangeArrowheads="1"/>
            </p:cNvSpPr>
            <p:nvPr/>
          </p:nvSpPr>
          <p:spPr bwMode="auto">
            <a:xfrm>
              <a:off x="3251200"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8" name="Freeform 121">
              <a:extLst>
                <a:ext uri="{FF2B5EF4-FFF2-40B4-BE49-F238E27FC236}">
                  <a16:creationId xmlns:a16="http://schemas.microsoft.com/office/drawing/2014/main" id="{D1C253EF-87ED-4D24-9DC3-88D4215B9CA1}"/>
                </a:ext>
              </a:extLst>
            </p:cNvPr>
            <p:cNvSpPr>
              <a:spLocks/>
            </p:cNvSpPr>
            <p:nvPr/>
          </p:nvSpPr>
          <p:spPr bwMode="auto">
            <a:xfrm>
              <a:off x="3086100" y="768350"/>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9" name="Freeform 122">
              <a:extLst>
                <a:ext uri="{FF2B5EF4-FFF2-40B4-BE49-F238E27FC236}">
                  <a16:creationId xmlns:a16="http://schemas.microsoft.com/office/drawing/2014/main" id="{062AEF8F-7618-4714-B045-047397A16F54}"/>
                </a:ext>
              </a:extLst>
            </p:cNvPr>
            <p:cNvSpPr>
              <a:spLocks/>
            </p:cNvSpPr>
            <p:nvPr/>
          </p:nvSpPr>
          <p:spPr bwMode="auto">
            <a:xfrm>
              <a:off x="3086100" y="768350"/>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30" name="Rectangle 123">
              <a:extLst>
                <a:ext uri="{FF2B5EF4-FFF2-40B4-BE49-F238E27FC236}">
                  <a16:creationId xmlns:a16="http://schemas.microsoft.com/office/drawing/2014/main" id="{542FD34D-2296-4664-B4FE-5BB07577234A}"/>
                </a:ext>
              </a:extLst>
            </p:cNvPr>
            <p:cNvSpPr>
              <a:spLocks noChangeArrowheads="1"/>
            </p:cNvSpPr>
            <p:nvPr/>
          </p:nvSpPr>
          <p:spPr bwMode="auto">
            <a:xfrm>
              <a:off x="3952875" y="2192338"/>
              <a:ext cx="736600" cy="2428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31" name="Rectangle 124">
              <a:extLst>
                <a:ext uri="{FF2B5EF4-FFF2-40B4-BE49-F238E27FC236}">
                  <a16:creationId xmlns:a16="http://schemas.microsoft.com/office/drawing/2014/main" id="{26A8FEB6-3DAC-421A-BC90-006925DFF2C8}"/>
                </a:ext>
              </a:extLst>
            </p:cNvPr>
            <p:cNvSpPr>
              <a:spLocks noChangeArrowheads="1"/>
            </p:cNvSpPr>
            <p:nvPr/>
          </p:nvSpPr>
          <p:spPr bwMode="auto">
            <a:xfrm>
              <a:off x="3175" y="695325"/>
              <a:ext cx="206375" cy="676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32" name="Freeform 125">
              <a:extLst>
                <a:ext uri="{FF2B5EF4-FFF2-40B4-BE49-F238E27FC236}">
                  <a16:creationId xmlns:a16="http://schemas.microsoft.com/office/drawing/2014/main" id="{B6774275-A9EC-4A04-AE53-8A95FC5224B9}"/>
                </a:ext>
              </a:extLst>
            </p:cNvPr>
            <p:cNvSpPr>
              <a:spLocks/>
            </p:cNvSpPr>
            <p:nvPr/>
          </p:nvSpPr>
          <p:spPr bwMode="auto">
            <a:xfrm>
              <a:off x="752475" y="4430713"/>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grpSp>
      <p:sp>
        <p:nvSpPr>
          <p:cNvPr id="133" name="Rectangle 132">
            <a:extLst>
              <a:ext uri="{FF2B5EF4-FFF2-40B4-BE49-F238E27FC236}">
                <a16:creationId xmlns:a16="http://schemas.microsoft.com/office/drawing/2014/main" id="{29B7AB3E-6B5F-42B3-9E57-8633EC06F9E0}"/>
              </a:ext>
            </a:extLst>
          </p:cNvPr>
          <p:cNvSpPr/>
          <p:nvPr userDrawn="1"/>
        </p:nvSpPr>
        <p:spPr>
          <a:xfrm>
            <a:off x="204714" y="287256"/>
            <a:ext cx="276367"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4" name="Rectangle 133">
            <a:extLst>
              <a:ext uri="{FF2B5EF4-FFF2-40B4-BE49-F238E27FC236}">
                <a16:creationId xmlns:a16="http://schemas.microsoft.com/office/drawing/2014/main" id="{CAF7A862-2343-40B9-BBA2-62AB9F6250A3}"/>
              </a:ext>
            </a:extLst>
          </p:cNvPr>
          <p:cNvSpPr/>
          <p:nvPr userDrawn="1"/>
        </p:nvSpPr>
        <p:spPr>
          <a:xfrm>
            <a:off x="-3" y="287255"/>
            <a:ext cx="143303"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152434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0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
        <p:nvSpPr>
          <p:cNvPr id="39" name="Google Shape;39;p4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l" rtl="0">
              <a:lnSpc>
                <a:spcPct val="100000"/>
              </a:lnSpc>
              <a:spcBef>
                <a:spcPts val="32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729332" y="287256"/>
            <a:ext cx="8414669" cy="724247"/>
          </a:xfrm>
          <a:prstGeom prst="rect">
            <a:avLst/>
          </a:prstGeom>
        </p:spPr>
        <p:txBody>
          <a:bodyPr anchor="ctr"/>
          <a:lstStyle>
            <a:lvl1pPr marL="0" indent="0" algn="l">
              <a:buNone/>
              <a:defRPr sz="33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33" name="Rectangle 132">
            <a:extLst>
              <a:ext uri="{FF2B5EF4-FFF2-40B4-BE49-F238E27FC236}">
                <a16:creationId xmlns:a16="http://schemas.microsoft.com/office/drawing/2014/main" id="{29B7AB3E-6B5F-42B3-9E57-8633EC06F9E0}"/>
              </a:ext>
            </a:extLst>
          </p:cNvPr>
          <p:cNvSpPr/>
          <p:nvPr userDrawn="1"/>
        </p:nvSpPr>
        <p:spPr>
          <a:xfrm>
            <a:off x="204714" y="287256"/>
            <a:ext cx="276367"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4" name="Rectangle 133">
            <a:extLst>
              <a:ext uri="{FF2B5EF4-FFF2-40B4-BE49-F238E27FC236}">
                <a16:creationId xmlns:a16="http://schemas.microsoft.com/office/drawing/2014/main" id="{CAF7A862-2343-40B9-BBA2-62AB9F6250A3}"/>
              </a:ext>
            </a:extLst>
          </p:cNvPr>
          <p:cNvSpPr/>
          <p:nvPr userDrawn="1"/>
        </p:nvSpPr>
        <p:spPr>
          <a:xfrm>
            <a:off x="-3" y="287255"/>
            <a:ext cx="143303"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8" name="Rectangle 9">
            <a:extLst>
              <a:ext uri="{FF2B5EF4-FFF2-40B4-BE49-F238E27FC236}">
                <a16:creationId xmlns:a16="http://schemas.microsoft.com/office/drawing/2014/main" id="{C1CE55D7-F1B0-42EB-BB4C-BEB6A4441DBB}"/>
              </a:ext>
            </a:extLst>
          </p:cNvPr>
          <p:cNvSpPr/>
          <p:nvPr userDrawn="1"/>
        </p:nvSpPr>
        <p:spPr>
          <a:xfrm>
            <a:off x="-1696" y="6720876"/>
            <a:ext cx="9144000" cy="137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6" name="Grupo 5">
            <a:extLst>
              <a:ext uri="{FF2B5EF4-FFF2-40B4-BE49-F238E27FC236}">
                <a16:creationId xmlns:a16="http://schemas.microsoft.com/office/drawing/2014/main" id="{2AD41B96-8108-4782-9297-2ABF2320E100}"/>
              </a:ext>
            </a:extLst>
          </p:cNvPr>
          <p:cNvGrpSpPr/>
          <p:nvPr userDrawn="1"/>
        </p:nvGrpSpPr>
        <p:grpSpPr>
          <a:xfrm>
            <a:off x="0" y="4914310"/>
            <a:ext cx="9126755" cy="1786379"/>
            <a:chOff x="-1" y="4914309"/>
            <a:chExt cx="12169007" cy="1786379"/>
          </a:xfrm>
          <a:solidFill>
            <a:srgbClr val="2EA9E1"/>
          </a:solidFill>
        </p:grpSpPr>
        <p:sp>
          <p:nvSpPr>
            <p:cNvPr id="135" name="Freeform 84614">
              <a:extLst>
                <a:ext uri="{FF2B5EF4-FFF2-40B4-BE49-F238E27FC236}">
                  <a16:creationId xmlns:a16="http://schemas.microsoft.com/office/drawing/2014/main" id="{BEA0CC00-47C4-4618-94A4-C3377740EA1C}"/>
                </a:ext>
              </a:extLst>
            </p:cNvPr>
            <p:cNvSpPr>
              <a:spLocks/>
            </p:cNvSpPr>
            <p:nvPr userDrawn="1"/>
          </p:nvSpPr>
          <p:spPr bwMode="auto">
            <a:xfrm>
              <a:off x="-1" y="5758777"/>
              <a:ext cx="12169007" cy="941911"/>
            </a:xfrm>
            <a:custGeom>
              <a:avLst/>
              <a:gdLst>
                <a:gd name="T0" fmla="*/ 3737 w 3737"/>
                <a:gd name="T1" fmla="*/ 287 h 287"/>
                <a:gd name="T2" fmla="*/ 3737 w 3737"/>
                <a:gd name="T3" fmla="*/ 53 h 287"/>
                <a:gd name="T4" fmla="*/ 3737 w 3737"/>
                <a:gd name="T5" fmla="*/ 46 h 287"/>
                <a:gd name="T6" fmla="*/ 3730 w 3737"/>
                <a:gd name="T7" fmla="*/ 44 h 287"/>
                <a:gd name="T8" fmla="*/ 3623 w 3737"/>
                <a:gd name="T9" fmla="*/ 5 h 287"/>
                <a:gd name="T10" fmla="*/ 3610 w 3737"/>
                <a:gd name="T11" fmla="*/ 0 h 287"/>
                <a:gd name="T12" fmla="*/ 3610 w 3737"/>
                <a:gd name="T13" fmla="*/ 14 h 287"/>
                <a:gd name="T14" fmla="*/ 3610 w 3737"/>
                <a:gd name="T15" fmla="*/ 277 h 287"/>
                <a:gd name="T16" fmla="*/ 3620 w 3737"/>
                <a:gd name="T17" fmla="*/ 277 h 287"/>
                <a:gd name="T18" fmla="*/ 3620 w 3737"/>
                <a:gd name="T19" fmla="*/ 267 h 287"/>
                <a:gd name="T20" fmla="*/ 3593 w 3737"/>
                <a:gd name="T21" fmla="*/ 267 h 287"/>
                <a:gd name="T22" fmla="*/ 3593 w 3737"/>
                <a:gd name="T23" fmla="*/ 277 h 287"/>
                <a:gd name="T24" fmla="*/ 3603 w 3737"/>
                <a:gd name="T25" fmla="*/ 277 h 287"/>
                <a:gd name="T26" fmla="*/ 3603 w 3737"/>
                <a:gd name="T27" fmla="*/ 95 h 287"/>
                <a:gd name="T28" fmla="*/ 3603 w 3737"/>
                <a:gd name="T29" fmla="*/ 86 h 287"/>
                <a:gd name="T30" fmla="*/ 3595 w 3737"/>
                <a:gd name="T31" fmla="*/ 85 h 287"/>
                <a:gd name="T32" fmla="*/ 3490 w 3737"/>
                <a:gd name="T33" fmla="*/ 67 h 287"/>
                <a:gd name="T34" fmla="*/ 3478 w 3737"/>
                <a:gd name="T35" fmla="*/ 65 h 287"/>
                <a:gd name="T36" fmla="*/ 3478 w 3737"/>
                <a:gd name="T37" fmla="*/ 76 h 287"/>
                <a:gd name="T38" fmla="*/ 3478 w 3737"/>
                <a:gd name="T39" fmla="*/ 277 h 287"/>
                <a:gd name="T40" fmla="*/ 3488 w 3737"/>
                <a:gd name="T41" fmla="*/ 277 h 287"/>
                <a:gd name="T42" fmla="*/ 3488 w 3737"/>
                <a:gd name="T43" fmla="*/ 267 h 287"/>
                <a:gd name="T44" fmla="*/ 0 w 3737"/>
                <a:gd name="T45" fmla="*/ 267 h 287"/>
                <a:gd name="T46" fmla="*/ 0 w 3737"/>
                <a:gd name="T47" fmla="*/ 287 h 287"/>
                <a:gd name="T48" fmla="*/ 3488 w 3737"/>
                <a:gd name="T49" fmla="*/ 287 h 287"/>
                <a:gd name="T50" fmla="*/ 3498 w 3737"/>
                <a:gd name="T51" fmla="*/ 287 h 287"/>
                <a:gd name="T52" fmla="*/ 3498 w 3737"/>
                <a:gd name="T53" fmla="*/ 277 h 287"/>
                <a:gd name="T54" fmla="*/ 3498 w 3737"/>
                <a:gd name="T55" fmla="*/ 76 h 287"/>
                <a:gd name="T56" fmla="*/ 3488 w 3737"/>
                <a:gd name="T57" fmla="*/ 76 h 287"/>
                <a:gd name="T58" fmla="*/ 3486 w 3737"/>
                <a:gd name="T59" fmla="*/ 86 h 287"/>
                <a:gd name="T60" fmla="*/ 3592 w 3737"/>
                <a:gd name="T61" fmla="*/ 105 h 287"/>
                <a:gd name="T62" fmla="*/ 3593 w 3737"/>
                <a:gd name="T63" fmla="*/ 95 h 287"/>
                <a:gd name="T64" fmla="*/ 3583 w 3737"/>
                <a:gd name="T65" fmla="*/ 95 h 287"/>
                <a:gd name="T66" fmla="*/ 3583 w 3737"/>
                <a:gd name="T67" fmla="*/ 277 h 287"/>
                <a:gd name="T68" fmla="*/ 3583 w 3737"/>
                <a:gd name="T69" fmla="*/ 287 h 287"/>
                <a:gd name="T70" fmla="*/ 3593 w 3737"/>
                <a:gd name="T71" fmla="*/ 287 h 287"/>
                <a:gd name="T72" fmla="*/ 3620 w 3737"/>
                <a:gd name="T73" fmla="*/ 287 h 287"/>
                <a:gd name="T74" fmla="*/ 3630 w 3737"/>
                <a:gd name="T75" fmla="*/ 287 h 287"/>
                <a:gd name="T76" fmla="*/ 3630 w 3737"/>
                <a:gd name="T77" fmla="*/ 277 h 287"/>
                <a:gd name="T78" fmla="*/ 3630 w 3737"/>
                <a:gd name="T79" fmla="*/ 14 h 287"/>
                <a:gd name="T80" fmla="*/ 3620 w 3737"/>
                <a:gd name="T81" fmla="*/ 14 h 287"/>
                <a:gd name="T82" fmla="*/ 3616 w 3737"/>
                <a:gd name="T83" fmla="*/ 24 h 287"/>
                <a:gd name="T84" fmla="*/ 3724 w 3737"/>
                <a:gd name="T85" fmla="*/ 62 h 287"/>
                <a:gd name="T86" fmla="*/ 3727 w 3737"/>
                <a:gd name="T87" fmla="*/ 53 h 287"/>
                <a:gd name="T88" fmla="*/ 3717 w 3737"/>
                <a:gd name="T89" fmla="*/ 53 h 287"/>
                <a:gd name="T90" fmla="*/ 3717 w 3737"/>
                <a:gd name="T91" fmla="*/ 287 h 287"/>
                <a:gd name="T92" fmla="*/ 3737 w 3737"/>
                <a:gd name="T93" fmla="*/ 287 h 287"/>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648 h 10000"/>
                <a:gd name="connsiteX28" fmla="*/ 9359 w 10000"/>
                <a:gd name="connsiteY28" fmla="*/ 3012 h 10000"/>
                <a:gd name="connsiteX29" fmla="*/ 9328 w 10000"/>
                <a:gd name="connsiteY29" fmla="*/ 2997 h 10000"/>
                <a:gd name="connsiteX30" fmla="*/ 9612 w 10000"/>
                <a:gd name="connsiteY30" fmla="*/ 3659 h 10000"/>
                <a:gd name="connsiteX31" fmla="*/ 9615 w 10000"/>
                <a:gd name="connsiteY31" fmla="*/ 3310 h 10000"/>
                <a:gd name="connsiteX32" fmla="*/ 9588 w 10000"/>
                <a:gd name="connsiteY32" fmla="*/ 3310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676 w 10000"/>
                <a:gd name="connsiteY41" fmla="*/ 836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28 w 10000"/>
                <a:gd name="connsiteY29" fmla="*/ 2997 h 10000"/>
                <a:gd name="connsiteX30" fmla="*/ 9612 w 10000"/>
                <a:gd name="connsiteY30" fmla="*/ 3659 h 10000"/>
                <a:gd name="connsiteX31" fmla="*/ 9615 w 10000"/>
                <a:gd name="connsiteY31" fmla="*/ 3310 h 10000"/>
                <a:gd name="connsiteX32" fmla="*/ 9588 w 10000"/>
                <a:gd name="connsiteY32" fmla="*/ 3310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676 w 10000"/>
                <a:gd name="connsiteY41" fmla="*/ 836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28 w 10000"/>
                <a:gd name="connsiteY29" fmla="*/ 2997 h 10000"/>
                <a:gd name="connsiteX30" fmla="*/ 9612 w 10000"/>
                <a:gd name="connsiteY30" fmla="*/ 3659 h 10000"/>
                <a:gd name="connsiteX31" fmla="*/ 9615 w 10000"/>
                <a:gd name="connsiteY31" fmla="*/ 3310 h 10000"/>
                <a:gd name="connsiteX32" fmla="*/ 9588 w 10000"/>
                <a:gd name="connsiteY32" fmla="*/ 3310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676 w 10000"/>
                <a:gd name="connsiteY41" fmla="*/ 836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612 w 10000"/>
                <a:gd name="connsiteY30" fmla="*/ 3659 h 10000"/>
                <a:gd name="connsiteX31" fmla="*/ 9615 w 10000"/>
                <a:gd name="connsiteY31" fmla="*/ 3310 h 10000"/>
                <a:gd name="connsiteX32" fmla="*/ 9588 w 10000"/>
                <a:gd name="connsiteY32" fmla="*/ 3310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676 w 10000"/>
                <a:gd name="connsiteY41" fmla="*/ 836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612 w 10000"/>
                <a:gd name="connsiteY30" fmla="*/ 3659 h 10000"/>
                <a:gd name="connsiteX31" fmla="*/ 9592 w 10000"/>
                <a:gd name="connsiteY31" fmla="*/ 3573 h 10000"/>
                <a:gd name="connsiteX32" fmla="*/ 9588 w 10000"/>
                <a:gd name="connsiteY32" fmla="*/ 3310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676 w 10000"/>
                <a:gd name="connsiteY41" fmla="*/ 836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310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676 w 10000"/>
                <a:gd name="connsiteY41" fmla="*/ 836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573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676 w 10000"/>
                <a:gd name="connsiteY41" fmla="*/ 836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573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712 w 10000"/>
                <a:gd name="connsiteY41" fmla="*/ 998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573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913 h 10000"/>
                <a:gd name="connsiteX40" fmla="*/ 9687 w 10000"/>
                <a:gd name="connsiteY40" fmla="*/ 488 h 10000"/>
                <a:gd name="connsiteX41" fmla="*/ 9712 w 10000"/>
                <a:gd name="connsiteY41" fmla="*/ 998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573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913 h 10000"/>
                <a:gd name="connsiteX40" fmla="*/ 9712 w 10000"/>
                <a:gd name="connsiteY40" fmla="*/ 913 h 10000"/>
                <a:gd name="connsiteX41" fmla="*/ 9712 w 10000"/>
                <a:gd name="connsiteY41" fmla="*/ 998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573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913 h 10000"/>
                <a:gd name="connsiteX40" fmla="*/ 9712 w 10000"/>
                <a:gd name="connsiteY40" fmla="*/ 913 h 10000"/>
                <a:gd name="connsiteX41" fmla="*/ 9712 w 10000"/>
                <a:gd name="connsiteY41" fmla="*/ 998 h 10000"/>
                <a:gd name="connsiteX42" fmla="*/ 9965 w 10000"/>
                <a:gd name="connsiteY42" fmla="*/ 2160 h 10000"/>
                <a:gd name="connsiteX43" fmla="*/ 9954 w 10000"/>
                <a:gd name="connsiteY43" fmla="*/ 2090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573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913 h 10000"/>
                <a:gd name="connsiteX40" fmla="*/ 9712 w 10000"/>
                <a:gd name="connsiteY40" fmla="*/ 913 h 10000"/>
                <a:gd name="connsiteX41" fmla="*/ 9712 w 10000"/>
                <a:gd name="connsiteY41" fmla="*/ 998 h 10000"/>
                <a:gd name="connsiteX42" fmla="*/ 9949 w 10000"/>
                <a:gd name="connsiteY42" fmla="*/ 2099 h 10000"/>
                <a:gd name="connsiteX43" fmla="*/ 9954 w 10000"/>
                <a:gd name="connsiteY43" fmla="*/ 2090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573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913 h 10000"/>
                <a:gd name="connsiteX40" fmla="*/ 9712 w 10000"/>
                <a:gd name="connsiteY40" fmla="*/ 913 h 10000"/>
                <a:gd name="connsiteX41" fmla="*/ 9712 w 10000"/>
                <a:gd name="connsiteY41" fmla="*/ 998 h 10000"/>
                <a:gd name="connsiteX42" fmla="*/ 9949 w 10000"/>
                <a:gd name="connsiteY42" fmla="*/ 2099 h 10000"/>
                <a:gd name="connsiteX43" fmla="*/ 9954 w 10000"/>
                <a:gd name="connsiteY43" fmla="*/ 2090 h 10000"/>
                <a:gd name="connsiteX44" fmla="*/ 9946 w 10000"/>
                <a:gd name="connsiteY44" fmla="*/ 1847 h 10000"/>
                <a:gd name="connsiteX45" fmla="*/ 9946 w 10000"/>
                <a:gd name="connsiteY45" fmla="*/ 10000 h 10000"/>
                <a:gd name="connsiteX46" fmla="*/ 10000 w 10000"/>
                <a:gd name="connsiteY46"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000" h="10000">
                  <a:moveTo>
                    <a:pt x="10000" y="10000"/>
                  </a:moveTo>
                  <a:lnTo>
                    <a:pt x="10000" y="1847"/>
                  </a:lnTo>
                  <a:lnTo>
                    <a:pt x="10000" y="1603"/>
                  </a:lnTo>
                  <a:cubicBezTo>
                    <a:pt x="9994" y="1580"/>
                    <a:pt x="9987" y="1556"/>
                    <a:pt x="9981" y="1533"/>
                  </a:cubicBezTo>
                  <a:cubicBezTo>
                    <a:pt x="9888" y="1080"/>
                    <a:pt x="9791" y="627"/>
                    <a:pt x="9695" y="174"/>
                  </a:cubicBezTo>
                  <a:cubicBezTo>
                    <a:pt x="9683" y="116"/>
                    <a:pt x="9672" y="58"/>
                    <a:pt x="9660" y="0"/>
                  </a:cubicBezTo>
                  <a:lnTo>
                    <a:pt x="9660" y="488"/>
                  </a:lnTo>
                  <a:lnTo>
                    <a:pt x="9660" y="9652"/>
                  </a:lnTo>
                  <a:lnTo>
                    <a:pt x="9687" y="9652"/>
                  </a:lnTo>
                  <a:lnTo>
                    <a:pt x="9687" y="9303"/>
                  </a:lnTo>
                  <a:lnTo>
                    <a:pt x="9615" y="9303"/>
                  </a:lnTo>
                  <a:lnTo>
                    <a:pt x="9615" y="9652"/>
                  </a:lnTo>
                  <a:lnTo>
                    <a:pt x="9641" y="9652"/>
                  </a:lnTo>
                  <a:lnTo>
                    <a:pt x="9641" y="3310"/>
                  </a:lnTo>
                  <a:lnTo>
                    <a:pt x="9641" y="2997"/>
                  </a:lnTo>
                  <a:cubicBezTo>
                    <a:pt x="9634" y="2985"/>
                    <a:pt x="9627" y="2974"/>
                    <a:pt x="9620" y="2962"/>
                  </a:cubicBezTo>
                  <a:cubicBezTo>
                    <a:pt x="9526" y="2753"/>
                    <a:pt x="9433" y="2544"/>
                    <a:pt x="9339" y="2334"/>
                  </a:cubicBezTo>
                  <a:cubicBezTo>
                    <a:pt x="9328" y="2311"/>
                    <a:pt x="9318" y="2288"/>
                    <a:pt x="9307" y="2265"/>
                  </a:cubicBezTo>
                  <a:lnTo>
                    <a:pt x="9307" y="2648"/>
                  </a:lnTo>
                  <a:lnTo>
                    <a:pt x="9307" y="9652"/>
                  </a:lnTo>
                  <a:lnTo>
                    <a:pt x="9334" y="9652"/>
                  </a:lnTo>
                  <a:lnTo>
                    <a:pt x="9334" y="9303"/>
                  </a:lnTo>
                  <a:lnTo>
                    <a:pt x="0" y="9303"/>
                  </a:lnTo>
                  <a:lnTo>
                    <a:pt x="0" y="10000"/>
                  </a:lnTo>
                  <a:lnTo>
                    <a:pt x="9334" y="10000"/>
                  </a:lnTo>
                  <a:lnTo>
                    <a:pt x="9360" y="10000"/>
                  </a:lnTo>
                  <a:lnTo>
                    <a:pt x="9360" y="9652"/>
                  </a:lnTo>
                  <a:lnTo>
                    <a:pt x="9360" y="2972"/>
                  </a:lnTo>
                  <a:cubicBezTo>
                    <a:pt x="9334" y="2972"/>
                    <a:pt x="9359" y="2994"/>
                    <a:pt x="9359" y="3012"/>
                  </a:cubicBezTo>
                  <a:cubicBezTo>
                    <a:pt x="9359" y="3030"/>
                    <a:pt x="9322" y="2980"/>
                    <a:pt x="9361" y="3078"/>
                  </a:cubicBezTo>
                  <a:cubicBezTo>
                    <a:pt x="9400" y="3176"/>
                    <a:pt x="9499" y="3388"/>
                    <a:pt x="9595" y="3598"/>
                  </a:cubicBezTo>
                  <a:cubicBezTo>
                    <a:pt x="9596" y="3482"/>
                    <a:pt x="9593" y="3577"/>
                    <a:pt x="9592" y="3573"/>
                  </a:cubicBezTo>
                  <a:cubicBezTo>
                    <a:pt x="9591" y="3569"/>
                    <a:pt x="9589" y="3389"/>
                    <a:pt x="9588" y="3573"/>
                  </a:cubicBezTo>
                  <a:cubicBezTo>
                    <a:pt x="9582" y="4586"/>
                    <a:pt x="9588" y="8581"/>
                    <a:pt x="9588" y="9652"/>
                  </a:cubicBezTo>
                  <a:lnTo>
                    <a:pt x="9588" y="10000"/>
                  </a:lnTo>
                  <a:lnTo>
                    <a:pt x="9615" y="10000"/>
                  </a:lnTo>
                  <a:lnTo>
                    <a:pt x="9687" y="10000"/>
                  </a:lnTo>
                  <a:lnTo>
                    <a:pt x="9714" y="10000"/>
                  </a:lnTo>
                  <a:lnTo>
                    <a:pt x="9714" y="9652"/>
                  </a:lnTo>
                  <a:lnTo>
                    <a:pt x="9714" y="913"/>
                  </a:lnTo>
                  <a:cubicBezTo>
                    <a:pt x="9705" y="913"/>
                    <a:pt x="9712" y="899"/>
                    <a:pt x="9712" y="913"/>
                  </a:cubicBezTo>
                  <a:cubicBezTo>
                    <a:pt x="9712" y="927"/>
                    <a:pt x="9673" y="800"/>
                    <a:pt x="9712" y="998"/>
                  </a:cubicBezTo>
                  <a:cubicBezTo>
                    <a:pt x="9751" y="1196"/>
                    <a:pt x="9853" y="1646"/>
                    <a:pt x="9949" y="2099"/>
                  </a:cubicBezTo>
                  <a:cubicBezTo>
                    <a:pt x="9952" y="1995"/>
                    <a:pt x="9955" y="2132"/>
                    <a:pt x="9954" y="2090"/>
                  </a:cubicBezTo>
                  <a:cubicBezTo>
                    <a:pt x="9954" y="2048"/>
                    <a:pt x="9949" y="1928"/>
                    <a:pt x="9946" y="1847"/>
                  </a:cubicBezTo>
                  <a:lnTo>
                    <a:pt x="9946" y="10000"/>
                  </a:lnTo>
                  <a:lnTo>
                    <a:pt x="10000" y="100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40" name="Forma libre: forma 139">
              <a:extLst>
                <a:ext uri="{FF2B5EF4-FFF2-40B4-BE49-F238E27FC236}">
                  <a16:creationId xmlns:a16="http://schemas.microsoft.com/office/drawing/2014/main" id="{2018EB47-0ABD-4A26-B6A7-90EC5AAB8013}"/>
                </a:ext>
              </a:extLst>
            </p:cNvPr>
            <p:cNvSpPr>
              <a:spLocks/>
            </p:cNvSpPr>
            <p:nvPr userDrawn="1"/>
          </p:nvSpPr>
          <p:spPr bwMode="auto">
            <a:xfrm>
              <a:off x="11573551" y="5282412"/>
              <a:ext cx="357279" cy="1418276"/>
            </a:xfrm>
            <a:custGeom>
              <a:avLst/>
              <a:gdLst>
                <a:gd name="connsiteX0" fmla="*/ 268583 w 357279"/>
                <a:gd name="connsiteY0" fmla="*/ 214365 h 1418276"/>
                <a:gd name="connsiteX1" fmla="*/ 272497 w 357279"/>
                <a:gd name="connsiteY1" fmla="*/ 216287 h 1418276"/>
                <a:gd name="connsiteX2" fmla="*/ 272545 w 357279"/>
                <a:gd name="connsiteY2" fmla="*/ 217154 h 1418276"/>
                <a:gd name="connsiteX3" fmla="*/ 268697 w 357279"/>
                <a:gd name="connsiteY3" fmla="*/ 215110 h 1418276"/>
                <a:gd name="connsiteX4" fmla="*/ 180228 w 357279"/>
                <a:gd name="connsiteY4" fmla="*/ 45437 h 1418276"/>
                <a:gd name="connsiteX5" fmla="*/ 179962 w 357279"/>
                <a:gd name="connsiteY5" fmla="*/ 46118 h 1418276"/>
                <a:gd name="connsiteX6" fmla="*/ 179892 w 357279"/>
                <a:gd name="connsiteY6" fmla="*/ 45574 h 1418276"/>
                <a:gd name="connsiteX7" fmla="*/ 180259 w 357279"/>
                <a:gd name="connsiteY7" fmla="*/ 45425 h 1418276"/>
                <a:gd name="connsiteX8" fmla="*/ 180228 w 357279"/>
                <a:gd name="connsiteY8" fmla="*/ 45437 h 1418276"/>
                <a:gd name="connsiteX9" fmla="*/ 180231 w 357279"/>
                <a:gd name="connsiteY9" fmla="*/ 45431 h 1418276"/>
                <a:gd name="connsiteX10" fmla="*/ 182191 w 357279"/>
                <a:gd name="connsiteY10" fmla="*/ 44636 h 1418276"/>
                <a:gd name="connsiteX11" fmla="*/ 181690 w 357279"/>
                <a:gd name="connsiteY11" fmla="*/ 45101 h 1418276"/>
                <a:gd name="connsiteX12" fmla="*/ 180259 w 357279"/>
                <a:gd name="connsiteY12" fmla="*/ 45425 h 1418276"/>
                <a:gd name="connsiteX13" fmla="*/ 129013 w 357279"/>
                <a:gd name="connsiteY13" fmla="*/ 0 h 1418276"/>
                <a:gd name="connsiteX14" fmla="*/ 152165 w 357279"/>
                <a:gd name="connsiteY14" fmla="*/ 0 h 1418276"/>
                <a:gd name="connsiteX15" fmla="*/ 208401 w 357279"/>
                <a:gd name="connsiteY15" fmla="*/ 0 h 1418276"/>
                <a:gd name="connsiteX16" fmla="*/ 238198 w 357279"/>
                <a:gd name="connsiteY16" fmla="*/ 0 h 1418276"/>
                <a:gd name="connsiteX17" fmla="*/ 241485 w 357279"/>
                <a:gd name="connsiteY17" fmla="*/ 29359 h 1418276"/>
                <a:gd name="connsiteX18" fmla="*/ 265837 w 357279"/>
                <a:gd name="connsiteY18" fmla="*/ 196394 h 1418276"/>
                <a:gd name="connsiteX19" fmla="*/ 268583 w 357279"/>
                <a:gd name="connsiteY19" fmla="*/ 214365 h 1418276"/>
                <a:gd name="connsiteX20" fmla="*/ 251417 w 357279"/>
                <a:gd name="connsiteY20" fmla="*/ 205934 h 1418276"/>
                <a:gd name="connsiteX21" fmla="*/ 268697 w 357279"/>
                <a:gd name="connsiteY21" fmla="*/ 215110 h 1418276"/>
                <a:gd name="connsiteX22" fmla="*/ 271282 w 357279"/>
                <a:gd name="connsiteY22" fmla="*/ 232030 h 1418276"/>
                <a:gd name="connsiteX23" fmla="*/ 273685 w 357279"/>
                <a:gd name="connsiteY23" fmla="*/ 237828 h 1418276"/>
                <a:gd name="connsiteX24" fmla="*/ 272545 w 357279"/>
                <a:gd name="connsiteY24" fmla="*/ 217154 h 1418276"/>
                <a:gd name="connsiteX25" fmla="*/ 337414 w 357279"/>
                <a:gd name="connsiteY25" fmla="*/ 251602 h 1418276"/>
                <a:gd name="connsiteX26" fmla="*/ 357279 w 357279"/>
                <a:gd name="connsiteY26" fmla="*/ 261389 h 1418276"/>
                <a:gd name="connsiteX27" fmla="*/ 357279 w 357279"/>
                <a:gd name="connsiteY27" fmla="*/ 281103 h 1418276"/>
                <a:gd name="connsiteX28" fmla="*/ 357279 w 357279"/>
                <a:gd name="connsiteY28" fmla="*/ 1418276 h 1418276"/>
                <a:gd name="connsiteX29" fmla="*/ 291111 w 357279"/>
                <a:gd name="connsiteY29" fmla="*/ 1418276 h 1418276"/>
                <a:gd name="connsiteX30" fmla="*/ 291111 w 357279"/>
                <a:gd name="connsiteY30" fmla="*/ 299014 h 1418276"/>
                <a:gd name="connsiteX31" fmla="*/ 307653 w 357279"/>
                <a:gd name="connsiteY31" fmla="*/ 307199 h 1418276"/>
                <a:gd name="connsiteX32" fmla="*/ 297542 w 357279"/>
                <a:gd name="connsiteY32" fmla="*/ 298264 h 1418276"/>
                <a:gd name="connsiteX33" fmla="*/ 291111 w 357279"/>
                <a:gd name="connsiteY33" fmla="*/ 281103 h 1418276"/>
                <a:gd name="connsiteX34" fmla="*/ 291111 w 357279"/>
                <a:gd name="connsiteY34" fmla="*/ 299014 h 1418276"/>
                <a:gd name="connsiteX35" fmla="*/ 221656 w 357279"/>
                <a:gd name="connsiteY35" fmla="*/ 264651 h 1418276"/>
                <a:gd name="connsiteX36" fmla="*/ 205114 w 357279"/>
                <a:gd name="connsiteY36" fmla="*/ 254864 h 1418276"/>
                <a:gd name="connsiteX37" fmla="*/ 205114 w 357279"/>
                <a:gd name="connsiteY37" fmla="*/ 238554 h 1418276"/>
                <a:gd name="connsiteX38" fmla="*/ 183293 w 357279"/>
                <a:gd name="connsiteY38" fmla="*/ 71878 h 1418276"/>
                <a:gd name="connsiteX39" fmla="*/ 181288 w 357279"/>
                <a:gd name="connsiteY39" fmla="*/ 56365 h 1418276"/>
                <a:gd name="connsiteX40" fmla="*/ 185249 w 357279"/>
                <a:gd name="connsiteY40" fmla="*/ 39145 h 1418276"/>
                <a:gd name="connsiteX41" fmla="*/ 180747 w 357279"/>
                <a:gd name="connsiteY41" fmla="*/ 44109 h 1418276"/>
                <a:gd name="connsiteX42" fmla="*/ 180231 w 357279"/>
                <a:gd name="connsiteY42" fmla="*/ 45431 h 1418276"/>
                <a:gd name="connsiteX43" fmla="*/ 179884 w 357279"/>
                <a:gd name="connsiteY43" fmla="*/ 45510 h 1418276"/>
                <a:gd name="connsiteX44" fmla="*/ 178639 w 357279"/>
                <a:gd name="connsiteY44" fmla="*/ 35883 h 1418276"/>
                <a:gd name="connsiteX45" fmla="*/ 177925 w 357279"/>
                <a:gd name="connsiteY45" fmla="*/ 45952 h 1418276"/>
                <a:gd name="connsiteX46" fmla="*/ 179884 w 357279"/>
                <a:gd name="connsiteY46" fmla="*/ 45510 h 1418276"/>
                <a:gd name="connsiteX47" fmla="*/ 179892 w 357279"/>
                <a:gd name="connsiteY47" fmla="*/ 45574 h 1418276"/>
                <a:gd name="connsiteX48" fmla="*/ 177925 w 357279"/>
                <a:gd name="connsiteY48" fmla="*/ 46378 h 1418276"/>
                <a:gd name="connsiteX49" fmla="*/ 176925 w 357279"/>
                <a:gd name="connsiteY49" fmla="*/ 53895 h 1418276"/>
                <a:gd name="connsiteX50" fmla="*/ 179962 w 357279"/>
                <a:gd name="connsiteY50" fmla="*/ 46118 h 1418276"/>
                <a:gd name="connsiteX51" fmla="*/ 181288 w 357279"/>
                <a:gd name="connsiteY51" fmla="*/ 56365 h 1418276"/>
                <a:gd name="connsiteX52" fmla="*/ 152165 w 357279"/>
                <a:gd name="connsiteY52" fmla="*/ 182958 h 1418276"/>
                <a:gd name="connsiteX53" fmla="*/ 142233 w 357279"/>
                <a:gd name="connsiteY53" fmla="*/ 222244 h 1418276"/>
                <a:gd name="connsiteX54" fmla="*/ 105862 w 357279"/>
                <a:gd name="connsiteY54" fmla="*/ 205934 h 1418276"/>
                <a:gd name="connsiteX55" fmla="*/ 66167 w 357279"/>
                <a:gd name="connsiteY55" fmla="*/ 183528 h 1418276"/>
                <a:gd name="connsiteX56" fmla="*/ 66168 w 357279"/>
                <a:gd name="connsiteY56" fmla="*/ 175441 h 1418276"/>
                <a:gd name="connsiteX57" fmla="*/ 65281 w 357279"/>
                <a:gd name="connsiteY57" fmla="*/ 183028 h 1418276"/>
                <a:gd name="connsiteX58" fmla="*/ 63595 w 357279"/>
                <a:gd name="connsiteY58" fmla="*/ 182077 h 1418276"/>
                <a:gd name="connsiteX59" fmla="*/ 63596 w 357279"/>
                <a:gd name="connsiteY59" fmla="*/ 181114 h 1418276"/>
                <a:gd name="connsiteX60" fmla="*/ 59880 w 357279"/>
                <a:gd name="connsiteY60" fmla="*/ 179980 h 1418276"/>
                <a:gd name="connsiteX61" fmla="*/ 63595 w 357279"/>
                <a:gd name="connsiteY61" fmla="*/ 182077 h 1418276"/>
                <a:gd name="connsiteX62" fmla="*/ 63582 w 357279"/>
                <a:gd name="connsiteY62" fmla="*/ 193702 h 1418276"/>
                <a:gd name="connsiteX63" fmla="*/ 64013 w 357279"/>
                <a:gd name="connsiteY63" fmla="*/ 193879 h 1418276"/>
                <a:gd name="connsiteX64" fmla="*/ 65281 w 357279"/>
                <a:gd name="connsiteY64" fmla="*/ 183028 h 1418276"/>
                <a:gd name="connsiteX65" fmla="*/ 66167 w 357279"/>
                <a:gd name="connsiteY65" fmla="*/ 183528 h 1418276"/>
                <a:gd name="connsiteX66" fmla="*/ 66152 w 357279"/>
                <a:gd name="connsiteY66" fmla="*/ 299680 h 1418276"/>
                <a:gd name="connsiteX67" fmla="*/ 66168 w 357279"/>
                <a:gd name="connsiteY67" fmla="*/ 1418276 h 1418276"/>
                <a:gd name="connsiteX68" fmla="*/ 0 w 357279"/>
                <a:gd name="connsiteY68" fmla="*/ 1418276 h 1418276"/>
                <a:gd name="connsiteX69" fmla="*/ 0 w 357279"/>
                <a:gd name="connsiteY69" fmla="*/ 137289 h 1418276"/>
                <a:gd name="connsiteX70" fmla="*/ 0 w 357279"/>
                <a:gd name="connsiteY70" fmla="*/ 88217 h 1418276"/>
                <a:gd name="connsiteX71" fmla="*/ 46303 w 357279"/>
                <a:gd name="connsiteY71" fmla="*/ 107789 h 1418276"/>
                <a:gd name="connsiteX72" fmla="*/ 96663 w 357279"/>
                <a:gd name="connsiteY72" fmla="*/ 125471 h 1418276"/>
                <a:gd name="connsiteX73" fmla="*/ 85997 w 357279"/>
                <a:gd name="connsiteY73" fmla="*/ 166648 h 1418276"/>
                <a:gd name="connsiteX74" fmla="*/ 98109 w 357279"/>
                <a:gd name="connsiteY74" fmla="*/ 126936 h 1418276"/>
                <a:gd name="connsiteX75" fmla="*/ 105683 w 357279"/>
                <a:gd name="connsiteY75" fmla="*/ 128638 h 1418276"/>
                <a:gd name="connsiteX76" fmla="*/ 96663 w 357279"/>
                <a:gd name="connsiteY76" fmla="*/ 125471 h 1418276"/>
                <a:gd name="connsiteX77" fmla="*/ 122404 w 357279"/>
                <a:gd name="connsiteY77" fmla="*/ 26097 h 1418276"/>
                <a:gd name="connsiteX78" fmla="*/ 129013 w 357279"/>
                <a:gd name="connsiteY78" fmla="*/ 0 h 14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57279" h="1418276">
                  <a:moveTo>
                    <a:pt x="268583" y="214365"/>
                  </a:moveTo>
                  <a:lnTo>
                    <a:pt x="272497" y="216287"/>
                  </a:lnTo>
                  <a:lnTo>
                    <a:pt x="272545" y="217154"/>
                  </a:lnTo>
                  <a:lnTo>
                    <a:pt x="268697" y="215110"/>
                  </a:lnTo>
                  <a:close/>
                  <a:moveTo>
                    <a:pt x="180228" y="45437"/>
                  </a:moveTo>
                  <a:lnTo>
                    <a:pt x="179962" y="46118"/>
                  </a:lnTo>
                  <a:lnTo>
                    <a:pt x="179892" y="45574"/>
                  </a:lnTo>
                  <a:close/>
                  <a:moveTo>
                    <a:pt x="180259" y="45425"/>
                  </a:moveTo>
                  <a:lnTo>
                    <a:pt x="180228" y="45437"/>
                  </a:lnTo>
                  <a:lnTo>
                    <a:pt x="180231" y="45431"/>
                  </a:lnTo>
                  <a:close/>
                  <a:moveTo>
                    <a:pt x="182191" y="44636"/>
                  </a:moveTo>
                  <a:cubicBezTo>
                    <a:pt x="182658" y="44516"/>
                    <a:pt x="182331" y="44764"/>
                    <a:pt x="181690" y="45101"/>
                  </a:cubicBezTo>
                  <a:lnTo>
                    <a:pt x="180259" y="45425"/>
                  </a:lnTo>
                  <a:close/>
                  <a:moveTo>
                    <a:pt x="129013" y="0"/>
                  </a:moveTo>
                  <a:lnTo>
                    <a:pt x="152165" y="0"/>
                  </a:lnTo>
                  <a:lnTo>
                    <a:pt x="208401" y="0"/>
                  </a:lnTo>
                  <a:lnTo>
                    <a:pt x="238198" y="0"/>
                  </a:lnTo>
                  <a:cubicBezTo>
                    <a:pt x="239305" y="9786"/>
                    <a:pt x="240377" y="19572"/>
                    <a:pt x="241485" y="29359"/>
                  </a:cubicBezTo>
                  <a:cubicBezTo>
                    <a:pt x="248934" y="78396"/>
                    <a:pt x="259056" y="150329"/>
                    <a:pt x="265837" y="196394"/>
                  </a:cubicBezTo>
                  <a:lnTo>
                    <a:pt x="268583" y="214365"/>
                  </a:lnTo>
                  <a:lnTo>
                    <a:pt x="251417" y="205934"/>
                  </a:lnTo>
                  <a:lnTo>
                    <a:pt x="268697" y="215110"/>
                  </a:lnTo>
                  <a:lnTo>
                    <a:pt x="271282" y="232030"/>
                  </a:lnTo>
                  <a:cubicBezTo>
                    <a:pt x="273872" y="247631"/>
                    <a:pt x="274078" y="245008"/>
                    <a:pt x="273685" y="237828"/>
                  </a:cubicBezTo>
                  <a:lnTo>
                    <a:pt x="272545" y="217154"/>
                  </a:lnTo>
                  <a:lnTo>
                    <a:pt x="337414" y="251602"/>
                  </a:lnTo>
                  <a:lnTo>
                    <a:pt x="357279" y="261389"/>
                  </a:lnTo>
                  <a:lnTo>
                    <a:pt x="357279" y="281103"/>
                  </a:lnTo>
                  <a:lnTo>
                    <a:pt x="357279" y="1418276"/>
                  </a:lnTo>
                  <a:lnTo>
                    <a:pt x="291111" y="1418276"/>
                  </a:lnTo>
                  <a:lnTo>
                    <a:pt x="291111" y="299014"/>
                  </a:lnTo>
                  <a:lnTo>
                    <a:pt x="307653" y="307199"/>
                  </a:lnTo>
                  <a:lnTo>
                    <a:pt x="297542" y="298264"/>
                  </a:lnTo>
                  <a:lnTo>
                    <a:pt x="291111" y="281103"/>
                  </a:lnTo>
                  <a:lnTo>
                    <a:pt x="291111" y="299014"/>
                  </a:lnTo>
                  <a:lnTo>
                    <a:pt x="221656" y="264651"/>
                  </a:lnTo>
                  <a:lnTo>
                    <a:pt x="205114" y="254864"/>
                  </a:lnTo>
                  <a:lnTo>
                    <a:pt x="205114" y="238554"/>
                  </a:lnTo>
                  <a:cubicBezTo>
                    <a:pt x="197665" y="189517"/>
                    <a:pt x="189050" y="118063"/>
                    <a:pt x="183293" y="71878"/>
                  </a:cubicBezTo>
                  <a:lnTo>
                    <a:pt x="181288" y="56365"/>
                  </a:lnTo>
                  <a:lnTo>
                    <a:pt x="185249" y="39145"/>
                  </a:lnTo>
                  <a:cubicBezTo>
                    <a:pt x="174209" y="37017"/>
                    <a:pt x="182141" y="41698"/>
                    <a:pt x="180747" y="44109"/>
                  </a:cubicBezTo>
                  <a:lnTo>
                    <a:pt x="180231" y="45431"/>
                  </a:lnTo>
                  <a:lnTo>
                    <a:pt x="179884" y="45510"/>
                  </a:lnTo>
                  <a:lnTo>
                    <a:pt x="178639" y="35883"/>
                  </a:lnTo>
                  <a:cubicBezTo>
                    <a:pt x="174102" y="3830"/>
                    <a:pt x="178032" y="44250"/>
                    <a:pt x="177925" y="45952"/>
                  </a:cubicBezTo>
                  <a:lnTo>
                    <a:pt x="179884" y="45510"/>
                  </a:lnTo>
                  <a:lnTo>
                    <a:pt x="179892" y="45574"/>
                  </a:lnTo>
                  <a:lnTo>
                    <a:pt x="177925" y="46378"/>
                  </a:lnTo>
                  <a:cubicBezTo>
                    <a:pt x="177603" y="48931"/>
                    <a:pt x="176460" y="54320"/>
                    <a:pt x="176925" y="53895"/>
                  </a:cubicBezTo>
                  <a:lnTo>
                    <a:pt x="179962" y="46118"/>
                  </a:lnTo>
                  <a:lnTo>
                    <a:pt x="181288" y="56365"/>
                  </a:lnTo>
                  <a:lnTo>
                    <a:pt x="152165" y="182958"/>
                  </a:lnTo>
                  <a:lnTo>
                    <a:pt x="142233" y="222244"/>
                  </a:lnTo>
                  <a:cubicBezTo>
                    <a:pt x="130121" y="216855"/>
                    <a:pt x="119581" y="213025"/>
                    <a:pt x="105862" y="205934"/>
                  </a:cubicBezTo>
                  <a:lnTo>
                    <a:pt x="66167" y="183528"/>
                  </a:lnTo>
                  <a:lnTo>
                    <a:pt x="66168" y="175441"/>
                  </a:lnTo>
                  <a:lnTo>
                    <a:pt x="65281" y="183028"/>
                  </a:lnTo>
                  <a:lnTo>
                    <a:pt x="63595" y="182077"/>
                  </a:lnTo>
                  <a:lnTo>
                    <a:pt x="63596" y="181114"/>
                  </a:lnTo>
                  <a:cubicBezTo>
                    <a:pt x="62560" y="181823"/>
                    <a:pt x="52842" y="175867"/>
                    <a:pt x="59880" y="179980"/>
                  </a:cubicBezTo>
                  <a:lnTo>
                    <a:pt x="63595" y="182077"/>
                  </a:lnTo>
                  <a:lnTo>
                    <a:pt x="63582" y="193702"/>
                  </a:lnTo>
                  <a:cubicBezTo>
                    <a:pt x="63558" y="195652"/>
                    <a:pt x="63641" y="196316"/>
                    <a:pt x="64013" y="193879"/>
                  </a:cubicBezTo>
                  <a:lnTo>
                    <a:pt x="65281" y="183028"/>
                  </a:lnTo>
                  <a:lnTo>
                    <a:pt x="66167" y="183528"/>
                  </a:lnTo>
                  <a:lnTo>
                    <a:pt x="66152" y="299680"/>
                  </a:lnTo>
                  <a:cubicBezTo>
                    <a:pt x="66082" y="527337"/>
                    <a:pt x="65824" y="391977"/>
                    <a:pt x="66168" y="1418276"/>
                  </a:cubicBezTo>
                  <a:lnTo>
                    <a:pt x="0" y="1418276"/>
                  </a:lnTo>
                  <a:lnTo>
                    <a:pt x="0" y="137289"/>
                  </a:lnTo>
                  <a:lnTo>
                    <a:pt x="0" y="88217"/>
                  </a:lnTo>
                  <a:cubicBezTo>
                    <a:pt x="15434" y="94741"/>
                    <a:pt x="28690" y="101123"/>
                    <a:pt x="46303" y="107789"/>
                  </a:cubicBezTo>
                  <a:lnTo>
                    <a:pt x="96663" y="125471"/>
                  </a:lnTo>
                  <a:lnTo>
                    <a:pt x="85997" y="166648"/>
                  </a:lnTo>
                  <a:cubicBezTo>
                    <a:pt x="90034" y="153458"/>
                    <a:pt x="94822" y="133318"/>
                    <a:pt x="98109" y="126936"/>
                  </a:cubicBezTo>
                  <a:cubicBezTo>
                    <a:pt x="101396" y="120554"/>
                    <a:pt x="103146" y="128071"/>
                    <a:pt x="105683" y="128638"/>
                  </a:cubicBezTo>
                  <a:lnTo>
                    <a:pt x="96663" y="125471"/>
                  </a:lnTo>
                  <a:lnTo>
                    <a:pt x="122404" y="26097"/>
                  </a:lnTo>
                  <a:cubicBezTo>
                    <a:pt x="124619" y="17445"/>
                    <a:pt x="126798" y="8652"/>
                    <a:pt x="1290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s-PE" sz="1050" dirty="0"/>
            </a:p>
          </p:txBody>
        </p:sp>
        <p:sp>
          <p:nvSpPr>
            <p:cNvPr id="137" name="Freeform 84616">
              <a:extLst>
                <a:ext uri="{FF2B5EF4-FFF2-40B4-BE49-F238E27FC236}">
                  <a16:creationId xmlns:a16="http://schemas.microsoft.com/office/drawing/2014/main" id="{26460EB9-0FBE-40A2-A261-8C6F832984B9}"/>
                </a:ext>
              </a:extLst>
            </p:cNvPr>
            <p:cNvSpPr>
              <a:spLocks/>
            </p:cNvSpPr>
            <p:nvPr userDrawn="1"/>
          </p:nvSpPr>
          <p:spPr bwMode="auto">
            <a:xfrm>
              <a:off x="11714292" y="4914309"/>
              <a:ext cx="64959" cy="400585"/>
            </a:xfrm>
            <a:custGeom>
              <a:avLst/>
              <a:gdLst>
                <a:gd name="T0" fmla="*/ 0 w 20"/>
                <a:gd name="T1" fmla="*/ 0 h 123"/>
                <a:gd name="T2" fmla="*/ 0 w 20"/>
                <a:gd name="T3" fmla="*/ 123 h 123"/>
                <a:gd name="T4" fmla="*/ 20 w 20"/>
                <a:gd name="T5" fmla="*/ 123 h 123"/>
                <a:gd name="T6" fmla="*/ 20 w 20"/>
                <a:gd name="T7" fmla="*/ 0 h 123"/>
                <a:gd name="T8" fmla="*/ 0 w 20"/>
                <a:gd name="T9" fmla="*/ 0 h 123"/>
              </a:gdLst>
              <a:ahLst/>
              <a:cxnLst>
                <a:cxn ang="0">
                  <a:pos x="T0" y="T1"/>
                </a:cxn>
                <a:cxn ang="0">
                  <a:pos x="T2" y="T3"/>
                </a:cxn>
                <a:cxn ang="0">
                  <a:pos x="T4" y="T5"/>
                </a:cxn>
                <a:cxn ang="0">
                  <a:pos x="T6" y="T7"/>
                </a:cxn>
                <a:cxn ang="0">
                  <a:pos x="T8" y="T9"/>
                </a:cxn>
              </a:cxnLst>
              <a:rect l="0" t="0" r="r" b="b"/>
              <a:pathLst>
                <a:path w="20" h="123">
                  <a:moveTo>
                    <a:pt x="0" y="0"/>
                  </a:moveTo>
                  <a:cubicBezTo>
                    <a:pt x="0" y="41"/>
                    <a:pt x="0" y="82"/>
                    <a:pt x="0" y="123"/>
                  </a:cubicBezTo>
                  <a:cubicBezTo>
                    <a:pt x="20" y="123"/>
                    <a:pt x="20" y="123"/>
                    <a:pt x="20" y="123"/>
                  </a:cubicBezTo>
                  <a:cubicBezTo>
                    <a:pt x="20" y="82"/>
                    <a:pt x="20" y="41"/>
                    <a:pt x="2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4" name="Rectángulo 3">
              <a:extLst>
                <a:ext uri="{FF2B5EF4-FFF2-40B4-BE49-F238E27FC236}">
                  <a16:creationId xmlns:a16="http://schemas.microsoft.com/office/drawing/2014/main" id="{1A8A99CB-D5E3-4986-AC58-921DFD77A96D}"/>
                </a:ext>
              </a:extLst>
            </p:cNvPr>
            <p:cNvSpPr/>
            <p:nvPr userDrawn="1"/>
          </p:nvSpPr>
          <p:spPr>
            <a:xfrm>
              <a:off x="11323945" y="6633210"/>
              <a:ext cx="45719"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dirty="0"/>
            </a:p>
          </p:txBody>
        </p:sp>
        <p:sp>
          <p:nvSpPr>
            <p:cNvPr id="139" name="Rectángulo 138">
              <a:extLst>
                <a:ext uri="{FF2B5EF4-FFF2-40B4-BE49-F238E27FC236}">
                  <a16:creationId xmlns:a16="http://schemas.microsoft.com/office/drawing/2014/main" id="{8B3FAF9A-733D-4ED4-8BCF-DCB1CEFFA8E2}"/>
                </a:ext>
              </a:extLst>
            </p:cNvPr>
            <p:cNvSpPr/>
            <p:nvPr userDrawn="1"/>
          </p:nvSpPr>
          <p:spPr>
            <a:xfrm>
              <a:off x="11701052" y="6633210"/>
              <a:ext cx="98518"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dirty="0"/>
            </a:p>
          </p:txBody>
        </p:sp>
      </p:grpSp>
    </p:spTree>
    <p:extLst>
      <p:ext uri="{BB962C8B-B14F-4D97-AF65-F5344CB8AC3E}">
        <p14:creationId xmlns:p14="http://schemas.microsoft.com/office/powerpoint/2010/main" val="40786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729332" y="287256"/>
            <a:ext cx="8414669" cy="724247"/>
          </a:xfrm>
          <a:prstGeom prst="rect">
            <a:avLst/>
          </a:prstGeom>
        </p:spPr>
        <p:txBody>
          <a:bodyPr anchor="ctr"/>
          <a:lstStyle>
            <a:lvl1pPr marL="0" indent="0" algn="l">
              <a:buNone/>
              <a:defRPr sz="33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33" name="Rectangle 132">
            <a:extLst>
              <a:ext uri="{FF2B5EF4-FFF2-40B4-BE49-F238E27FC236}">
                <a16:creationId xmlns:a16="http://schemas.microsoft.com/office/drawing/2014/main" id="{29B7AB3E-6B5F-42B3-9E57-8633EC06F9E0}"/>
              </a:ext>
            </a:extLst>
          </p:cNvPr>
          <p:cNvSpPr/>
          <p:nvPr userDrawn="1"/>
        </p:nvSpPr>
        <p:spPr>
          <a:xfrm>
            <a:off x="204714" y="287256"/>
            <a:ext cx="276367"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4" name="Rectangle 133">
            <a:extLst>
              <a:ext uri="{FF2B5EF4-FFF2-40B4-BE49-F238E27FC236}">
                <a16:creationId xmlns:a16="http://schemas.microsoft.com/office/drawing/2014/main" id="{CAF7A862-2343-40B9-BBA2-62AB9F6250A3}"/>
              </a:ext>
            </a:extLst>
          </p:cNvPr>
          <p:cNvSpPr/>
          <p:nvPr userDrawn="1"/>
        </p:nvSpPr>
        <p:spPr>
          <a:xfrm>
            <a:off x="-3" y="287255"/>
            <a:ext cx="143303"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8" name="Rectangle 9">
            <a:extLst>
              <a:ext uri="{FF2B5EF4-FFF2-40B4-BE49-F238E27FC236}">
                <a16:creationId xmlns:a16="http://schemas.microsoft.com/office/drawing/2014/main" id="{C1CE55D7-F1B0-42EB-BB4C-BEB6A4441DBB}"/>
              </a:ext>
            </a:extLst>
          </p:cNvPr>
          <p:cNvSpPr/>
          <p:nvPr userDrawn="1"/>
        </p:nvSpPr>
        <p:spPr>
          <a:xfrm>
            <a:off x="-1696" y="6720876"/>
            <a:ext cx="9144000" cy="137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3" name="Grupo 2">
            <a:extLst>
              <a:ext uri="{FF2B5EF4-FFF2-40B4-BE49-F238E27FC236}">
                <a16:creationId xmlns:a16="http://schemas.microsoft.com/office/drawing/2014/main" id="{A22319B3-4574-4BC5-866B-8F5D2BA8DE38}"/>
              </a:ext>
            </a:extLst>
          </p:cNvPr>
          <p:cNvGrpSpPr/>
          <p:nvPr userDrawn="1"/>
        </p:nvGrpSpPr>
        <p:grpSpPr>
          <a:xfrm>
            <a:off x="5600" y="5749049"/>
            <a:ext cx="9094266" cy="939393"/>
            <a:chOff x="9210675" y="3165476"/>
            <a:chExt cx="1782763" cy="138113"/>
          </a:xfrm>
        </p:grpSpPr>
        <p:sp>
          <p:nvSpPr>
            <p:cNvPr id="11" name="Freeform 84617">
              <a:extLst>
                <a:ext uri="{FF2B5EF4-FFF2-40B4-BE49-F238E27FC236}">
                  <a16:creationId xmlns:a16="http://schemas.microsoft.com/office/drawing/2014/main" id="{3F80BCC2-7235-4AA3-8BE7-9B0BFABFB8BB}"/>
                </a:ext>
              </a:extLst>
            </p:cNvPr>
            <p:cNvSpPr>
              <a:spLocks/>
            </p:cNvSpPr>
            <p:nvPr userDrawn="1"/>
          </p:nvSpPr>
          <p:spPr bwMode="auto">
            <a:xfrm>
              <a:off x="10907713" y="3165476"/>
              <a:ext cx="36513" cy="60325"/>
            </a:xfrm>
            <a:custGeom>
              <a:avLst/>
              <a:gdLst>
                <a:gd name="T0" fmla="*/ 0 w 75"/>
                <a:gd name="T1" fmla="*/ 126 h 126"/>
                <a:gd name="T2" fmla="*/ 0 w 75"/>
                <a:gd name="T3" fmla="*/ 26 h 126"/>
                <a:gd name="T4" fmla="*/ 75 w 75"/>
                <a:gd name="T5" fmla="*/ 0 h 126"/>
                <a:gd name="T6" fmla="*/ 75 w 75"/>
                <a:gd name="T7" fmla="*/ 111 h 126"/>
                <a:gd name="T8" fmla="*/ 0 w 75"/>
                <a:gd name="T9" fmla="*/ 126 h 126"/>
              </a:gdLst>
              <a:ahLst/>
              <a:cxnLst>
                <a:cxn ang="0">
                  <a:pos x="T0" y="T1"/>
                </a:cxn>
                <a:cxn ang="0">
                  <a:pos x="T2" y="T3"/>
                </a:cxn>
                <a:cxn ang="0">
                  <a:pos x="T4" y="T5"/>
                </a:cxn>
                <a:cxn ang="0">
                  <a:pos x="T6" y="T7"/>
                </a:cxn>
                <a:cxn ang="0">
                  <a:pos x="T8" y="T9"/>
                </a:cxn>
              </a:cxnLst>
              <a:rect l="0" t="0" r="r" b="b"/>
              <a:pathLst>
                <a:path w="75" h="126">
                  <a:moveTo>
                    <a:pt x="0" y="126"/>
                  </a:moveTo>
                  <a:cubicBezTo>
                    <a:pt x="0" y="92"/>
                    <a:pt x="0" y="59"/>
                    <a:pt x="0" y="26"/>
                  </a:cubicBezTo>
                  <a:cubicBezTo>
                    <a:pt x="25" y="17"/>
                    <a:pt x="50" y="9"/>
                    <a:pt x="75" y="0"/>
                  </a:cubicBezTo>
                  <a:cubicBezTo>
                    <a:pt x="75" y="36"/>
                    <a:pt x="75" y="75"/>
                    <a:pt x="75" y="111"/>
                  </a:cubicBezTo>
                  <a:cubicBezTo>
                    <a:pt x="0" y="126"/>
                    <a:pt x="75" y="111"/>
                    <a:pt x="0" y="126"/>
                  </a:cubicBezTo>
                  <a:close/>
                </a:path>
              </a:pathLst>
            </a:custGeom>
            <a:solidFill>
              <a:srgbClr val="2AAA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2" name="Freeform 84618">
              <a:extLst>
                <a:ext uri="{FF2B5EF4-FFF2-40B4-BE49-F238E27FC236}">
                  <a16:creationId xmlns:a16="http://schemas.microsoft.com/office/drawing/2014/main" id="{6AB327A4-ABA2-4196-B2AC-8ECDFAE8866F}"/>
                </a:ext>
              </a:extLst>
            </p:cNvPr>
            <p:cNvSpPr>
              <a:spLocks/>
            </p:cNvSpPr>
            <p:nvPr userDrawn="1"/>
          </p:nvSpPr>
          <p:spPr bwMode="auto">
            <a:xfrm>
              <a:off x="10944225" y="3165476"/>
              <a:ext cx="9525" cy="57150"/>
            </a:xfrm>
            <a:custGeom>
              <a:avLst/>
              <a:gdLst>
                <a:gd name="T0" fmla="*/ 21 w 21"/>
                <a:gd name="T1" fmla="*/ 17 h 120"/>
                <a:gd name="T2" fmla="*/ 21 w 21"/>
                <a:gd name="T3" fmla="*/ 120 h 120"/>
                <a:gd name="T4" fmla="*/ 0 w 21"/>
                <a:gd name="T5" fmla="*/ 111 h 120"/>
                <a:gd name="T6" fmla="*/ 0 w 21"/>
                <a:gd name="T7" fmla="*/ 0 h 120"/>
                <a:gd name="T8" fmla="*/ 21 w 21"/>
                <a:gd name="T9" fmla="*/ 17 h 120"/>
              </a:gdLst>
              <a:ahLst/>
              <a:cxnLst>
                <a:cxn ang="0">
                  <a:pos x="T0" y="T1"/>
                </a:cxn>
                <a:cxn ang="0">
                  <a:pos x="T2" y="T3"/>
                </a:cxn>
                <a:cxn ang="0">
                  <a:pos x="T4" y="T5"/>
                </a:cxn>
                <a:cxn ang="0">
                  <a:pos x="T6" y="T7"/>
                </a:cxn>
                <a:cxn ang="0">
                  <a:pos x="T8" y="T9"/>
                </a:cxn>
              </a:cxnLst>
              <a:rect l="0" t="0" r="r" b="b"/>
              <a:pathLst>
                <a:path w="21" h="120">
                  <a:moveTo>
                    <a:pt x="21" y="17"/>
                  </a:moveTo>
                  <a:cubicBezTo>
                    <a:pt x="21" y="51"/>
                    <a:pt x="21" y="86"/>
                    <a:pt x="21" y="120"/>
                  </a:cubicBezTo>
                  <a:cubicBezTo>
                    <a:pt x="14" y="117"/>
                    <a:pt x="7" y="114"/>
                    <a:pt x="0" y="111"/>
                  </a:cubicBezTo>
                  <a:cubicBezTo>
                    <a:pt x="0" y="74"/>
                    <a:pt x="0" y="37"/>
                    <a:pt x="0" y="0"/>
                  </a:cubicBezTo>
                  <a:cubicBezTo>
                    <a:pt x="7" y="6"/>
                    <a:pt x="14" y="11"/>
                    <a:pt x="21" y="17"/>
                  </a:cubicBezTo>
                  <a:close/>
                </a:path>
              </a:pathLst>
            </a:custGeom>
            <a:solidFill>
              <a:srgbClr val="1352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3" name="Freeform 84619">
              <a:extLst>
                <a:ext uri="{FF2B5EF4-FFF2-40B4-BE49-F238E27FC236}">
                  <a16:creationId xmlns:a16="http://schemas.microsoft.com/office/drawing/2014/main" id="{1A01B33E-7E34-4E99-A2CC-289D69CC8374}"/>
                </a:ext>
              </a:extLst>
            </p:cNvPr>
            <p:cNvSpPr>
              <a:spLocks/>
            </p:cNvSpPr>
            <p:nvPr userDrawn="1"/>
          </p:nvSpPr>
          <p:spPr bwMode="auto">
            <a:xfrm>
              <a:off x="10942638" y="3230563"/>
              <a:ext cx="50800" cy="39688"/>
            </a:xfrm>
            <a:custGeom>
              <a:avLst/>
              <a:gdLst>
                <a:gd name="T0" fmla="*/ 0 w 107"/>
                <a:gd name="T1" fmla="*/ 0 h 85"/>
                <a:gd name="T2" fmla="*/ 0 w 107"/>
                <a:gd name="T3" fmla="*/ 47 h 85"/>
                <a:gd name="T4" fmla="*/ 107 w 107"/>
                <a:gd name="T5" fmla="*/ 85 h 85"/>
                <a:gd name="T6" fmla="*/ 107 w 107"/>
                <a:gd name="T7" fmla="*/ 38 h 85"/>
                <a:gd name="T8" fmla="*/ 0 w 107"/>
                <a:gd name="T9" fmla="*/ 0 h 85"/>
              </a:gdLst>
              <a:ahLst/>
              <a:cxnLst>
                <a:cxn ang="0">
                  <a:pos x="T0" y="T1"/>
                </a:cxn>
                <a:cxn ang="0">
                  <a:pos x="T2" y="T3"/>
                </a:cxn>
                <a:cxn ang="0">
                  <a:pos x="T4" y="T5"/>
                </a:cxn>
                <a:cxn ang="0">
                  <a:pos x="T6" y="T7"/>
                </a:cxn>
                <a:cxn ang="0">
                  <a:pos x="T8" y="T9"/>
                </a:cxn>
              </a:cxnLst>
              <a:rect l="0" t="0" r="r" b="b"/>
              <a:pathLst>
                <a:path w="107" h="85">
                  <a:moveTo>
                    <a:pt x="0" y="0"/>
                  </a:moveTo>
                  <a:cubicBezTo>
                    <a:pt x="0" y="16"/>
                    <a:pt x="0" y="31"/>
                    <a:pt x="0" y="47"/>
                  </a:cubicBezTo>
                  <a:cubicBezTo>
                    <a:pt x="36" y="60"/>
                    <a:pt x="72" y="72"/>
                    <a:pt x="107" y="85"/>
                  </a:cubicBezTo>
                  <a:cubicBezTo>
                    <a:pt x="107" y="69"/>
                    <a:pt x="107" y="54"/>
                    <a:pt x="107" y="38"/>
                  </a:cubicBezTo>
                  <a:cubicBezTo>
                    <a:pt x="72" y="26"/>
                    <a:pt x="36" y="13"/>
                    <a:pt x="0" y="0"/>
                  </a:cubicBezTo>
                  <a:close/>
                </a:path>
              </a:pathLst>
            </a:custGeom>
            <a:solidFill>
              <a:srgbClr val="1352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4" name="Freeform 84620">
              <a:extLst>
                <a:ext uri="{FF2B5EF4-FFF2-40B4-BE49-F238E27FC236}">
                  <a16:creationId xmlns:a16="http://schemas.microsoft.com/office/drawing/2014/main" id="{F4BC67D4-E43E-4700-B8EA-DA18FED909CA}"/>
                </a:ext>
              </a:extLst>
            </p:cNvPr>
            <p:cNvSpPr>
              <a:spLocks/>
            </p:cNvSpPr>
            <p:nvPr userDrawn="1"/>
          </p:nvSpPr>
          <p:spPr bwMode="auto">
            <a:xfrm>
              <a:off x="10944225" y="3275013"/>
              <a:ext cx="49213" cy="28575"/>
            </a:xfrm>
            <a:custGeom>
              <a:avLst/>
              <a:gdLst>
                <a:gd name="T0" fmla="*/ 105 w 105"/>
                <a:gd name="T1" fmla="*/ 22 h 58"/>
                <a:gd name="T2" fmla="*/ 0 w 105"/>
                <a:gd name="T3" fmla="*/ 0 h 58"/>
                <a:gd name="T4" fmla="*/ 0 w 105"/>
                <a:gd name="T5" fmla="*/ 58 h 58"/>
                <a:gd name="T6" fmla="*/ 105 w 105"/>
                <a:gd name="T7" fmla="*/ 58 h 58"/>
              </a:gdLst>
              <a:ahLst/>
              <a:cxnLst>
                <a:cxn ang="0">
                  <a:pos x="T0" y="T1"/>
                </a:cxn>
                <a:cxn ang="0">
                  <a:pos x="T2" y="T3"/>
                </a:cxn>
                <a:cxn ang="0">
                  <a:pos x="T4" y="T5"/>
                </a:cxn>
                <a:cxn ang="0">
                  <a:pos x="T6" y="T7"/>
                </a:cxn>
              </a:cxnLst>
              <a:rect l="0" t="0" r="r" b="b"/>
              <a:pathLst>
                <a:path w="105" h="58">
                  <a:moveTo>
                    <a:pt x="105" y="22"/>
                  </a:moveTo>
                  <a:cubicBezTo>
                    <a:pt x="0" y="0"/>
                    <a:pt x="105" y="22"/>
                    <a:pt x="0" y="0"/>
                  </a:cubicBezTo>
                  <a:cubicBezTo>
                    <a:pt x="0" y="20"/>
                    <a:pt x="0" y="39"/>
                    <a:pt x="0" y="58"/>
                  </a:cubicBezTo>
                  <a:cubicBezTo>
                    <a:pt x="35" y="58"/>
                    <a:pt x="70" y="58"/>
                    <a:pt x="105" y="58"/>
                  </a:cubicBezTo>
                </a:path>
              </a:pathLst>
            </a:custGeom>
            <a:solidFill>
              <a:srgbClr val="1352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5" name="Freeform 84621">
              <a:extLst>
                <a:ext uri="{FF2B5EF4-FFF2-40B4-BE49-F238E27FC236}">
                  <a16:creationId xmlns:a16="http://schemas.microsoft.com/office/drawing/2014/main" id="{1C04634F-AA03-4590-9C3C-DB4FA872324E}"/>
                </a:ext>
              </a:extLst>
            </p:cNvPr>
            <p:cNvSpPr>
              <a:spLocks/>
            </p:cNvSpPr>
            <p:nvPr userDrawn="1"/>
          </p:nvSpPr>
          <p:spPr bwMode="auto">
            <a:xfrm>
              <a:off x="10882313" y="3206751"/>
              <a:ext cx="11113" cy="22225"/>
            </a:xfrm>
            <a:custGeom>
              <a:avLst/>
              <a:gdLst>
                <a:gd name="T0" fmla="*/ 0 w 25"/>
                <a:gd name="T1" fmla="*/ 0 h 45"/>
                <a:gd name="T2" fmla="*/ 0 w 25"/>
                <a:gd name="T3" fmla="*/ 31 h 45"/>
                <a:gd name="T4" fmla="*/ 25 w 25"/>
                <a:gd name="T5" fmla="*/ 45 h 45"/>
                <a:gd name="T6" fmla="*/ 25 w 25"/>
                <a:gd name="T7" fmla="*/ 14 h 45"/>
                <a:gd name="T8" fmla="*/ 0 w 25"/>
                <a:gd name="T9" fmla="*/ 0 h 45"/>
              </a:gdLst>
              <a:ahLst/>
              <a:cxnLst>
                <a:cxn ang="0">
                  <a:pos x="T0" y="T1"/>
                </a:cxn>
                <a:cxn ang="0">
                  <a:pos x="T2" y="T3"/>
                </a:cxn>
                <a:cxn ang="0">
                  <a:pos x="T4" y="T5"/>
                </a:cxn>
                <a:cxn ang="0">
                  <a:pos x="T6" y="T7"/>
                </a:cxn>
                <a:cxn ang="0">
                  <a:pos x="T8" y="T9"/>
                </a:cxn>
              </a:cxnLst>
              <a:rect l="0" t="0" r="r" b="b"/>
              <a:pathLst>
                <a:path w="25" h="45">
                  <a:moveTo>
                    <a:pt x="0" y="0"/>
                  </a:moveTo>
                  <a:cubicBezTo>
                    <a:pt x="0" y="11"/>
                    <a:pt x="0" y="21"/>
                    <a:pt x="0" y="31"/>
                  </a:cubicBezTo>
                  <a:cubicBezTo>
                    <a:pt x="9" y="36"/>
                    <a:pt x="17" y="40"/>
                    <a:pt x="25" y="45"/>
                  </a:cubicBezTo>
                  <a:cubicBezTo>
                    <a:pt x="25" y="34"/>
                    <a:pt x="25" y="24"/>
                    <a:pt x="25" y="14"/>
                  </a:cubicBezTo>
                  <a:cubicBezTo>
                    <a:pt x="17" y="9"/>
                    <a:pt x="9" y="5"/>
                    <a:pt x="0" y="0"/>
                  </a:cubicBezTo>
                  <a:close/>
                </a:path>
              </a:pathLst>
            </a:custGeom>
            <a:solidFill>
              <a:srgbClr val="1352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6" name="Freeform 84622">
              <a:extLst>
                <a:ext uri="{FF2B5EF4-FFF2-40B4-BE49-F238E27FC236}">
                  <a16:creationId xmlns:a16="http://schemas.microsoft.com/office/drawing/2014/main" id="{62CF63E5-B6BE-4B4A-901D-E722F27AC922}"/>
                </a:ext>
              </a:extLst>
            </p:cNvPr>
            <p:cNvSpPr>
              <a:spLocks/>
            </p:cNvSpPr>
            <p:nvPr userDrawn="1"/>
          </p:nvSpPr>
          <p:spPr bwMode="auto">
            <a:xfrm>
              <a:off x="10856913" y="3244851"/>
              <a:ext cx="14288" cy="26988"/>
            </a:xfrm>
            <a:custGeom>
              <a:avLst/>
              <a:gdLst>
                <a:gd name="T0" fmla="*/ 0 w 32"/>
                <a:gd name="T1" fmla="*/ 0 h 57"/>
                <a:gd name="T2" fmla="*/ 0 w 32"/>
                <a:gd name="T3" fmla="*/ 48 h 57"/>
                <a:gd name="T4" fmla="*/ 32 w 32"/>
                <a:gd name="T5" fmla="*/ 57 h 57"/>
                <a:gd name="T6" fmla="*/ 32 w 32"/>
                <a:gd name="T7" fmla="*/ 16 h 57"/>
                <a:gd name="T8" fmla="*/ 0 w 32"/>
                <a:gd name="T9" fmla="*/ 0 h 57"/>
              </a:gdLst>
              <a:ahLst/>
              <a:cxnLst>
                <a:cxn ang="0">
                  <a:pos x="T0" y="T1"/>
                </a:cxn>
                <a:cxn ang="0">
                  <a:pos x="T2" y="T3"/>
                </a:cxn>
                <a:cxn ang="0">
                  <a:pos x="T4" y="T5"/>
                </a:cxn>
                <a:cxn ang="0">
                  <a:pos x="T6" y="T7"/>
                </a:cxn>
                <a:cxn ang="0">
                  <a:pos x="T8" y="T9"/>
                </a:cxn>
              </a:cxnLst>
              <a:rect l="0" t="0" r="r" b="b"/>
              <a:pathLst>
                <a:path w="32" h="57">
                  <a:moveTo>
                    <a:pt x="0" y="0"/>
                  </a:moveTo>
                  <a:cubicBezTo>
                    <a:pt x="0" y="16"/>
                    <a:pt x="0" y="32"/>
                    <a:pt x="0" y="48"/>
                  </a:cubicBezTo>
                  <a:cubicBezTo>
                    <a:pt x="11" y="51"/>
                    <a:pt x="21" y="54"/>
                    <a:pt x="32" y="57"/>
                  </a:cubicBezTo>
                  <a:cubicBezTo>
                    <a:pt x="32" y="43"/>
                    <a:pt x="32" y="30"/>
                    <a:pt x="32" y="16"/>
                  </a:cubicBezTo>
                  <a:cubicBezTo>
                    <a:pt x="21" y="10"/>
                    <a:pt x="11" y="5"/>
                    <a:pt x="0" y="0"/>
                  </a:cubicBezTo>
                  <a:close/>
                </a:path>
              </a:pathLst>
            </a:custGeom>
            <a:solidFill>
              <a:srgbClr val="1352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7" name="Freeform 84623">
              <a:extLst>
                <a:ext uri="{FF2B5EF4-FFF2-40B4-BE49-F238E27FC236}">
                  <a16:creationId xmlns:a16="http://schemas.microsoft.com/office/drawing/2014/main" id="{C0CBCC65-3639-4DCB-9037-5AAE75AE83B9}"/>
                </a:ext>
              </a:extLst>
            </p:cNvPr>
            <p:cNvSpPr>
              <a:spLocks/>
            </p:cNvSpPr>
            <p:nvPr userDrawn="1"/>
          </p:nvSpPr>
          <p:spPr bwMode="auto">
            <a:xfrm>
              <a:off x="10726738" y="3275013"/>
              <a:ext cx="217488" cy="28575"/>
            </a:xfrm>
            <a:custGeom>
              <a:avLst/>
              <a:gdLst>
                <a:gd name="T0" fmla="*/ 453 w 453"/>
                <a:gd name="T1" fmla="*/ 0 h 58"/>
                <a:gd name="T2" fmla="*/ 453 w 453"/>
                <a:gd name="T3" fmla="*/ 58 h 58"/>
                <a:gd name="T4" fmla="*/ 0 w 453"/>
                <a:gd name="T5" fmla="*/ 58 h 58"/>
                <a:gd name="T6" fmla="*/ 453 w 453"/>
                <a:gd name="T7" fmla="*/ 0 h 58"/>
              </a:gdLst>
              <a:ahLst/>
              <a:cxnLst>
                <a:cxn ang="0">
                  <a:pos x="T0" y="T1"/>
                </a:cxn>
                <a:cxn ang="0">
                  <a:pos x="T2" y="T3"/>
                </a:cxn>
                <a:cxn ang="0">
                  <a:pos x="T4" y="T5"/>
                </a:cxn>
                <a:cxn ang="0">
                  <a:pos x="T6" y="T7"/>
                </a:cxn>
              </a:cxnLst>
              <a:rect l="0" t="0" r="r" b="b"/>
              <a:pathLst>
                <a:path w="453" h="58">
                  <a:moveTo>
                    <a:pt x="453" y="0"/>
                  </a:moveTo>
                  <a:cubicBezTo>
                    <a:pt x="453" y="20"/>
                    <a:pt x="453" y="39"/>
                    <a:pt x="453" y="58"/>
                  </a:cubicBezTo>
                  <a:cubicBezTo>
                    <a:pt x="302" y="58"/>
                    <a:pt x="151" y="58"/>
                    <a:pt x="0" y="58"/>
                  </a:cubicBezTo>
                  <a:cubicBezTo>
                    <a:pt x="151" y="39"/>
                    <a:pt x="302" y="20"/>
                    <a:pt x="453" y="0"/>
                  </a:cubicBezTo>
                  <a:close/>
                </a:path>
              </a:pathLst>
            </a:custGeom>
            <a:solidFill>
              <a:srgbClr val="2AAA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8" name="Freeform 84624">
              <a:extLst>
                <a:ext uri="{FF2B5EF4-FFF2-40B4-BE49-F238E27FC236}">
                  <a16:creationId xmlns:a16="http://schemas.microsoft.com/office/drawing/2014/main" id="{AFE1C1CD-55F7-445A-A255-A818975FA9A8}"/>
                </a:ext>
              </a:extLst>
            </p:cNvPr>
            <p:cNvSpPr>
              <a:spLocks/>
            </p:cNvSpPr>
            <p:nvPr userDrawn="1"/>
          </p:nvSpPr>
          <p:spPr bwMode="auto">
            <a:xfrm>
              <a:off x="10871200" y="3230563"/>
              <a:ext cx="71438" cy="41275"/>
            </a:xfrm>
            <a:custGeom>
              <a:avLst/>
              <a:gdLst>
                <a:gd name="T0" fmla="*/ 148 w 148"/>
                <a:gd name="T1" fmla="*/ 0 h 88"/>
                <a:gd name="T2" fmla="*/ 0 w 148"/>
                <a:gd name="T3" fmla="*/ 47 h 88"/>
                <a:gd name="T4" fmla="*/ 0 w 148"/>
                <a:gd name="T5" fmla="*/ 88 h 88"/>
                <a:gd name="T6" fmla="*/ 148 w 148"/>
                <a:gd name="T7" fmla="*/ 47 h 88"/>
                <a:gd name="T8" fmla="*/ 148 w 148"/>
                <a:gd name="T9" fmla="*/ 0 h 88"/>
              </a:gdLst>
              <a:ahLst/>
              <a:cxnLst>
                <a:cxn ang="0">
                  <a:pos x="T0" y="T1"/>
                </a:cxn>
                <a:cxn ang="0">
                  <a:pos x="T2" y="T3"/>
                </a:cxn>
                <a:cxn ang="0">
                  <a:pos x="T4" y="T5"/>
                </a:cxn>
                <a:cxn ang="0">
                  <a:pos x="T6" y="T7"/>
                </a:cxn>
                <a:cxn ang="0">
                  <a:pos x="T8" y="T9"/>
                </a:cxn>
              </a:cxnLst>
              <a:rect l="0" t="0" r="r" b="b"/>
              <a:pathLst>
                <a:path w="148" h="88">
                  <a:moveTo>
                    <a:pt x="148" y="0"/>
                  </a:moveTo>
                  <a:cubicBezTo>
                    <a:pt x="99" y="16"/>
                    <a:pt x="49" y="31"/>
                    <a:pt x="0" y="47"/>
                  </a:cubicBezTo>
                  <a:cubicBezTo>
                    <a:pt x="0" y="61"/>
                    <a:pt x="0" y="75"/>
                    <a:pt x="0" y="88"/>
                  </a:cubicBezTo>
                  <a:cubicBezTo>
                    <a:pt x="49" y="75"/>
                    <a:pt x="99" y="61"/>
                    <a:pt x="148" y="47"/>
                  </a:cubicBezTo>
                  <a:cubicBezTo>
                    <a:pt x="148" y="31"/>
                    <a:pt x="148" y="16"/>
                    <a:pt x="148" y="0"/>
                  </a:cubicBezTo>
                  <a:close/>
                </a:path>
              </a:pathLst>
            </a:custGeom>
            <a:solidFill>
              <a:srgbClr val="2AAA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9" name="Freeform 84625">
              <a:extLst>
                <a:ext uri="{FF2B5EF4-FFF2-40B4-BE49-F238E27FC236}">
                  <a16:creationId xmlns:a16="http://schemas.microsoft.com/office/drawing/2014/main" id="{0E5D7030-528F-4911-BD10-676B160C4587}"/>
                </a:ext>
              </a:extLst>
            </p:cNvPr>
            <p:cNvSpPr>
              <a:spLocks/>
            </p:cNvSpPr>
            <p:nvPr userDrawn="1"/>
          </p:nvSpPr>
          <p:spPr bwMode="auto">
            <a:xfrm>
              <a:off x="10783888" y="3244851"/>
              <a:ext cx="73025" cy="39688"/>
            </a:xfrm>
            <a:custGeom>
              <a:avLst/>
              <a:gdLst>
                <a:gd name="T0" fmla="*/ 0 w 153"/>
                <a:gd name="T1" fmla="*/ 59 h 82"/>
                <a:gd name="T2" fmla="*/ 0 w 153"/>
                <a:gd name="T3" fmla="*/ 82 h 82"/>
                <a:gd name="T4" fmla="*/ 153 w 153"/>
                <a:gd name="T5" fmla="*/ 48 h 82"/>
                <a:gd name="T6" fmla="*/ 153 w 153"/>
                <a:gd name="T7" fmla="*/ 0 h 82"/>
                <a:gd name="T8" fmla="*/ 0 w 153"/>
                <a:gd name="T9" fmla="*/ 59 h 82"/>
              </a:gdLst>
              <a:ahLst/>
              <a:cxnLst>
                <a:cxn ang="0">
                  <a:pos x="T0" y="T1"/>
                </a:cxn>
                <a:cxn ang="0">
                  <a:pos x="T2" y="T3"/>
                </a:cxn>
                <a:cxn ang="0">
                  <a:pos x="T4" y="T5"/>
                </a:cxn>
                <a:cxn ang="0">
                  <a:pos x="T6" y="T7"/>
                </a:cxn>
                <a:cxn ang="0">
                  <a:pos x="T8" y="T9"/>
                </a:cxn>
              </a:cxnLst>
              <a:rect l="0" t="0" r="r" b="b"/>
              <a:pathLst>
                <a:path w="153" h="82">
                  <a:moveTo>
                    <a:pt x="0" y="59"/>
                  </a:moveTo>
                  <a:cubicBezTo>
                    <a:pt x="0" y="67"/>
                    <a:pt x="0" y="74"/>
                    <a:pt x="0" y="82"/>
                  </a:cubicBezTo>
                  <a:cubicBezTo>
                    <a:pt x="153" y="48"/>
                    <a:pt x="0" y="82"/>
                    <a:pt x="153" y="48"/>
                  </a:cubicBezTo>
                  <a:cubicBezTo>
                    <a:pt x="153" y="32"/>
                    <a:pt x="153" y="16"/>
                    <a:pt x="153" y="0"/>
                  </a:cubicBezTo>
                  <a:cubicBezTo>
                    <a:pt x="79" y="29"/>
                    <a:pt x="74" y="31"/>
                    <a:pt x="0" y="59"/>
                  </a:cubicBezTo>
                  <a:close/>
                </a:path>
              </a:pathLst>
            </a:custGeom>
            <a:solidFill>
              <a:srgbClr val="2AAA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20" name="Freeform 84626">
              <a:extLst>
                <a:ext uri="{FF2B5EF4-FFF2-40B4-BE49-F238E27FC236}">
                  <a16:creationId xmlns:a16="http://schemas.microsoft.com/office/drawing/2014/main" id="{AA9AFD93-7BC8-4A01-AA4C-CF322CAD5906}"/>
                </a:ext>
              </a:extLst>
            </p:cNvPr>
            <p:cNvSpPr>
              <a:spLocks/>
            </p:cNvSpPr>
            <p:nvPr userDrawn="1"/>
          </p:nvSpPr>
          <p:spPr bwMode="auto">
            <a:xfrm>
              <a:off x="10783888" y="3206751"/>
              <a:ext cx="98425" cy="52388"/>
            </a:xfrm>
            <a:custGeom>
              <a:avLst/>
              <a:gdLst>
                <a:gd name="T0" fmla="*/ 206 w 206"/>
                <a:gd name="T1" fmla="*/ 0 h 109"/>
                <a:gd name="T2" fmla="*/ 206 w 206"/>
                <a:gd name="T3" fmla="*/ 31 h 109"/>
                <a:gd name="T4" fmla="*/ 0 w 206"/>
                <a:gd name="T5" fmla="*/ 109 h 109"/>
                <a:gd name="T6" fmla="*/ 0 w 206"/>
                <a:gd name="T7" fmla="*/ 93 h 109"/>
                <a:gd name="T8" fmla="*/ 206 w 206"/>
                <a:gd name="T9" fmla="*/ 0 h 109"/>
              </a:gdLst>
              <a:ahLst/>
              <a:cxnLst>
                <a:cxn ang="0">
                  <a:pos x="T0" y="T1"/>
                </a:cxn>
                <a:cxn ang="0">
                  <a:pos x="T2" y="T3"/>
                </a:cxn>
                <a:cxn ang="0">
                  <a:pos x="T4" y="T5"/>
                </a:cxn>
                <a:cxn ang="0">
                  <a:pos x="T6" y="T7"/>
                </a:cxn>
                <a:cxn ang="0">
                  <a:pos x="T8" y="T9"/>
                </a:cxn>
              </a:cxnLst>
              <a:rect l="0" t="0" r="r" b="b"/>
              <a:pathLst>
                <a:path w="206" h="109">
                  <a:moveTo>
                    <a:pt x="206" y="0"/>
                  </a:moveTo>
                  <a:cubicBezTo>
                    <a:pt x="206" y="11"/>
                    <a:pt x="206" y="21"/>
                    <a:pt x="206" y="31"/>
                  </a:cubicBezTo>
                  <a:cubicBezTo>
                    <a:pt x="138" y="57"/>
                    <a:pt x="69" y="83"/>
                    <a:pt x="0" y="109"/>
                  </a:cubicBezTo>
                  <a:cubicBezTo>
                    <a:pt x="0" y="103"/>
                    <a:pt x="0" y="98"/>
                    <a:pt x="0" y="93"/>
                  </a:cubicBezTo>
                  <a:cubicBezTo>
                    <a:pt x="69" y="62"/>
                    <a:pt x="138" y="31"/>
                    <a:pt x="206" y="0"/>
                  </a:cubicBezTo>
                  <a:close/>
                </a:path>
              </a:pathLst>
            </a:custGeom>
            <a:solidFill>
              <a:srgbClr val="2AAA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21" name="Freeform 84627">
              <a:extLst>
                <a:ext uri="{FF2B5EF4-FFF2-40B4-BE49-F238E27FC236}">
                  <a16:creationId xmlns:a16="http://schemas.microsoft.com/office/drawing/2014/main" id="{DC37A23A-340B-4A74-8CE9-D8C910438E37}"/>
                </a:ext>
              </a:extLst>
            </p:cNvPr>
            <p:cNvSpPr>
              <a:spLocks/>
            </p:cNvSpPr>
            <p:nvPr userDrawn="1"/>
          </p:nvSpPr>
          <p:spPr bwMode="auto">
            <a:xfrm>
              <a:off x="9210675" y="3292476"/>
              <a:ext cx="1685925" cy="11113"/>
            </a:xfrm>
            <a:custGeom>
              <a:avLst/>
              <a:gdLst>
                <a:gd name="T0" fmla="*/ 0 w 3531"/>
                <a:gd name="T1" fmla="*/ 20 h 20"/>
                <a:gd name="T2" fmla="*/ 3531 w 3531"/>
                <a:gd name="T3" fmla="*/ 20 h 20"/>
                <a:gd name="T4" fmla="*/ 3531 w 3531"/>
                <a:gd name="T5" fmla="*/ 0 h 20"/>
                <a:gd name="T6" fmla="*/ 0 w 3531"/>
                <a:gd name="T7" fmla="*/ 0 h 20"/>
                <a:gd name="T8" fmla="*/ 0 w 3531"/>
                <a:gd name="T9" fmla="*/ 20 h 20"/>
              </a:gdLst>
              <a:ahLst/>
              <a:cxnLst>
                <a:cxn ang="0">
                  <a:pos x="T0" y="T1"/>
                </a:cxn>
                <a:cxn ang="0">
                  <a:pos x="T2" y="T3"/>
                </a:cxn>
                <a:cxn ang="0">
                  <a:pos x="T4" y="T5"/>
                </a:cxn>
                <a:cxn ang="0">
                  <a:pos x="T6" y="T7"/>
                </a:cxn>
                <a:cxn ang="0">
                  <a:pos x="T8" y="T9"/>
                </a:cxn>
              </a:cxnLst>
              <a:rect l="0" t="0" r="r" b="b"/>
              <a:pathLst>
                <a:path w="3531" h="20">
                  <a:moveTo>
                    <a:pt x="0" y="20"/>
                  </a:moveTo>
                  <a:cubicBezTo>
                    <a:pt x="1159" y="20"/>
                    <a:pt x="2372" y="20"/>
                    <a:pt x="3531" y="20"/>
                  </a:cubicBezTo>
                  <a:cubicBezTo>
                    <a:pt x="3531" y="0"/>
                    <a:pt x="3531" y="0"/>
                    <a:pt x="3531" y="0"/>
                  </a:cubicBezTo>
                  <a:cubicBezTo>
                    <a:pt x="2372" y="0"/>
                    <a:pt x="1159" y="0"/>
                    <a:pt x="0" y="0"/>
                  </a:cubicBezTo>
                  <a:cubicBezTo>
                    <a:pt x="0" y="20"/>
                    <a:pt x="0" y="20"/>
                    <a:pt x="0" y="20"/>
                  </a:cubicBezTo>
                  <a:close/>
                </a:path>
              </a:pathLst>
            </a:custGeom>
            <a:solidFill>
              <a:srgbClr val="2EA9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grpSp>
    </p:spTree>
    <p:extLst>
      <p:ext uri="{BB962C8B-B14F-4D97-AF65-F5344CB8AC3E}">
        <p14:creationId xmlns:p14="http://schemas.microsoft.com/office/powerpoint/2010/main" val="528046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1332409" y="1872070"/>
            <a:ext cx="2495009" cy="3326678"/>
          </a:xfrm>
          <a:prstGeom prst="diamond">
            <a:avLst/>
          </a:prstGeom>
          <a:solidFill>
            <a:schemeClr val="bg1">
              <a:lumMod val="95000"/>
            </a:schemeClr>
          </a:solidFill>
        </p:spPr>
        <p:txBody>
          <a:bodyPr anchor="ctr"/>
          <a:lstStyle>
            <a:lvl1pPr marL="0" indent="0" algn="ctr">
              <a:buNone/>
              <a:defRPr sz="900" baseline="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1787159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Style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042BDB-2F8A-4632-BB44-DDEED52675C4}"/>
              </a:ext>
            </a:extLst>
          </p:cNvPr>
          <p:cNvSpPr/>
          <p:nvPr userDrawn="1"/>
        </p:nvSpPr>
        <p:spPr>
          <a:xfrm>
            <a:off x="3941748" y="3153398"/>
            <a:ext cx="4766416" cy="32461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441509" y="458496"/>
            <a:ext cx="7018970" cy="5369887"/>
          </a:xfrm>
          <a:prstGeom prst="rect">
            <a:avLst/>
          </a:prstGeom>
          <a:solidFill>
            <a:schemeClr val="bg1">
              <a:lumMod val="95000"/>
            </a:schemeClr>
          </a:solidFill>
        </p:spPr>
        <p:txBody>
          <a:bodyPr anchor="ctr"/>
          <a:lstStyle>
            <a:lvl1pPr marL="0" indent="0" algn="ctr">
              <a:buNone/>
              <a:defRPr sz="900" baseline="0">
                <a:solidFill>
                  <a:schemeClr val="bg1"/>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3732388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Style sli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CEFD9-B163-48A4-AE71-5462FF7934D4}"/>
              </a:ext>
            </a:extLst>
          </p:cNvPr>
          <p:cNvSpPr/>
          <p:nvPr userDrawn="1"/>
        </p:nvSpPr>
        <p:spPr>
          <a:xfrm>
            <a:off x="-1" y="828943"/>
            <a:ext cx="3646918" cy="16637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377416" y="-3827"/>
            <a:ext cx="2000000" cy="5369887"/>
          </a:xfrm>
          <a:prstGeom prst="rect">
            <a:avLst/>
          </a:prstGeom>
          <a:solidFill>
            <a:schemeClr val="bg1">
              <a:lumMod val="95000"/>
            </a:schemeClr>
          </a:solidFill>
        </p:spPr>
        <p:txBody>
          <a:bodyPr anchor="ctr"/>
          <a:lstStyle>
            <a:lvl1pPr marL="0" indent="0" algn="ctr">
              <a:buNone/>
              <a:defRPr sz="900" baseline="0">
                <a:solidFill>
                  <a:schemeClr val="bg1"/>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
        <p:nvSpPr>
          <p:cNvPr id="5" name="Picture Placeholder 2">
            <a:extLst>
              <a:ext uri="{FF2B5EF4-FFF2-40B4-BE49-F238E27FC236}">
                <a16:creationId xmlns:a16="http://schemas.microsoft.com/office/drawing/2014/main" id="{31CC093B-6E45-4870-AFC9-7DA7E6943FEA}"/>
              </a:ext>
            </a:extLst>
          </p:cNvPr>
          <p:cNvSpPr>
            <a:spLocks noGrp="1"/>
          </p:cNvSpPr>
          <p:nvPr>
            <p:ph type="pic" idx="12" hasCustomPrompt="1"/>
          </p:nvPr>
        </p:nvSpPr>
        <p:spPr>
          <a:xfrm>
            <a:off x="2831127" y="1488114"/>
            <a:ext cx="2000000" cy="5369887"/>
          </a:xfrm>
          <a:prstGeom prst="rect">
            <a:avLst/>
          </a:prstGeom>
          <a:solidFill>
            <a:schemeClr val="bg1">
              <a:lumMod val="95000"/>
            </a:schemeClr>
          </a:solidFill>
        </p:spPr>
        <p:txBody>
          <a:bodyPr anchor="ctr"/>
          <a:lstStyle>
            <a:lvl1pPr marL="0" indent="0" algn="ctr">
              <a:buNone/>
              <a:defRPr sz="900" baseline="0">
                <a:solidFill>
                  <a:schemeClr val="bg1"/>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2140761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Style slide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893592F-B858-4F5A-87CA-4EFF78535447}"/>
              </a:ext>
            </a:extLst>
          </p:cNvPr>
          <p:cNvSpPr>
            <a:spLocks noGrp="1"/>
          </p:cNvSpPr>
          <p:nvPr>
            <p:ph type="pic" idx="14" hasCustomPrompt="1"/>
          </p:nvPr>
        </p:nvSpPr>
        <p:spPr>
          <a:xfrm>
            <a:off x="0" y="1183603"/>
            <a:ext cx="2634241" cy="5470055"/>
          </a:xfrm>
          <a:custGeom>
            <a:avLst/>
            <a:gdLst>
              <a:gd name="connsiteX0" fmla="*/ 0 w 2828662"/>
              <a:gd name="connsiteY0" fmla="*/ 0 h 4405331"/>
              <a:gd name="connsiteX1" fmla="*/ 2828662 w 2828662"/>
              <a:gd name="connsiteY1" fmla="*/ 2202666 h 4405331"/>
              <a:gd name="connsiteX2" fmla="*/ 0 w 2828662"/>
              <a:gd name="connsiteY2" fmla="*/ 4405331 h 4405331"/>
            </a:gdLst>
            <a:ahLst/>
            <a:cxnLst>
              <a:cxn ang="0">
                <a:pos x="connsiteX0" y="connsiteY0"/>
              </a:cxn>
              <a:cxn ang="0">
                <a:pos x="connsiteX1" y="connsiteY1"/>
              </a:cxn>
              <a:cxn ang="0">
                <a:pos x="connsiteX2" y="connsiteY2"/>
              </a:cxn>
            </a:cxnLst>
            <a:rect l="l" t="t" r="r" b="b"/>
            <a:pathLst>
              <a:path w="2828662" h="4405331">
                <a:moveTo>
                  <a:pt x="0" y="0"/>
                </a:moveTo>
                <a:lnTo>
                  <a:pt x="2828662" y="2202666"/>
                </a:lnTo>
                <a:lnTo>
                  <a:pt x="0" y="4405331"/>
                </a:lnTo>
                <a:close/>
              </a:path>
            </a:pathLst>
          </a:custGeom>
          <a:solidFill>
            <a:schemeClr val="bg1">
              <a:lumMod val="95000"/>
            </a:schemeClr>
          </a:solidFill>
          <a:ln w="12700">
            <a:noFill/>
          </a:ln>
        </p:spPr>
        <p:txBody>
          <a:bodyPr wrap="square" anchor="ctr">
            <a:noAutofit/>
          </a:bodyP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 </a:t>
            </a:r>
            <a:endParaRPr lang="ko-KR" altLang="en-US" dirty="0"/>
          </a:p>
        </p:txBody>
      </p:sp>
      <p:sp>
        <p:nvSpPr>
          <p:cNvPr id="18" name="Freeform: Shape 17">
            <a:extLst>
              <a:ext uri="{FF2B5EF4-FFF2-40B4-BE49-F238E27FC236}">
                <a16:creationId xmlns:a16="http://schemas.microsoft.com/office/drawing/2014/main" id="{F2B7F1F1-7576-43C8-8B02-8D9D6595C6B6}"/>
              </a:ext>
            </a:extLst>
          </p:cNvPr>
          <p:cNvSpPr/>
          <p:nvPr userDrawn="1"/>
        </p:nvSpPr>
        <p:spPr>
          <a:xfrm rot="2283856">
            <a:off x="-858750" y="3273775"/>
            <a:ext cx="6781439" cy="507660"/>
          </a:xfrm>
          <a:custGeom>
            <a:avLst/>
            <a:gdLst>
              <a:gd name="connsiteX0" fmla="*/ 0 w 8508719"/>
              <a:gd name="connsiteY0" fmla="*/ 0 h 507660"/>
              <a:gd name="connsiteX1" fmla="*/ 8508719 w 8508719"/>
              <a:gd name="connsiteY1" fmla="*/ 0 h 507660"/>
              <a:gd name="connsiteX2" fmla="*/ 8382750 w 8508719"/>
              <a:gd name="connsiteY2" fmla="*/ 507660 h 507660"/>
              <a:gd name="connsiteX3" fmla="*/ 397545 w 8508719"/>
              <a:gd name="connsiteY3" fmla="*/ 507660 h 507660"/>
            </a:gdLst>
            <a:ahLst/>
            <a:cxnLst>
              <a:cxn ang="0">
                <a:pos x="connsiteX0" y="connsiteY0"/>
              </a:cxn>
              <a:cxn ang="0">
                <a:pos x="connsiteX1" y="connsiteY1"/>
              </a:cxn>
              <a:cxn ang="0">
                <a:pos x="connsiteX2" y="connsiteY2"/>
              </a:cxn>
              <a:cxn ang="0">
                <a:pos x="connsiteX3" y="connsiteY3"/>
              </a:cxn>
            </a:cxnLst>
            <a:rect l="l" t="t" r="r" b="b"/>
            <a:pathLst>
              <a:path w="8508719" h="507660">
                <a:moveTo>
                  <a:pt x="0" y="0"/>
                </a:moveTo>
                <a:lnTo>
                  <a:pt x="8508719" y="0"/>
                </a:lnTo>
                <a:lnTo>
                  <a:pt x="8382750" y="507660"/>
                </a:lnTo>
                <a:lnTo>
                  <a:pt x="397545" y="50766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2" name="Freeform: Shape 21">
            <a:extLst>
              <a:ext uri="{FF2B5EF4-FFF2-40B4-BE49-F238E27FC236}">
                <a16:creationId xmlns:a16="http://schemas.microsoft.com/office/drawing/2014/main" id="{0D8039C2-E1B0-4E55-85AC-2B71B79D8AE6}"/>
              </a:ext>
            </a:extLst>
          </p:cNvPr>
          <p:cNvSpPr/>
          <p:nvPr userDrawn="1"/>
        </p:nvSpPr>
        <p:spPr>
          <a:xfrm rot="19320000">
            <a:off x="4769986" y="2723208"/>
            <a:ext cx="5413823" cy="2018306"/>
          </a:xfrm>
          <a:custGeom>
            <a:avLst/>
            <a:gdLst>
              <a:gd name="connsiteX0" fmla="*/ 7218431 w 7218431"/>
              <a:gd name="connsiteY0" fmla="*/ 0 h 2018306"/>
              <a:gd name="connsiteX1" fmla="*/ 5641558 w 7218431"/>
              <a:gd name="connsiteY1" fmla="*/ 2018306 h 2018306"/>
              <a:gd name="connsiteX2" fmla="*/ 0 w 7218431"/>
              <a:gd name="connsiteY2" fmla="*/ 2018306 h 2018306"/>
              <a:gd name="connsiteX3" fmla="*/ 0 w 7218431"/>
              <a:gd name="connsiteY3" fmla="*/ 0 h 2018306"/>
              <a:gd name="connsiteX0" fmla="*/ 7218431 w 7218431"/>
              <a:gd name="connsiteY0" fmla="*/ 0 h 2018306"/>
              <a:gd name="connsiteX1" fmla="*/ 5641558 w 7218431"/>
              <a:gd name="connsiteY1" fmla="*/ 2018306 h 2018306"/>
              <a:gd name="connsiteX2" fmla="*/ 133423 w 7218431"/>
              <a:gd name="connsiteY2" fmla="*/ 2014099 h 2018306"/>
              <a:gd name="connsiteX3" fmla="*/ 0 w 7218431"/>
              <a:gd name="connsiteY3" fmla="*/ 0 h 2018306"/>
              <a:gd name="connsiteX4" fmla="*/ 7218431 w 7218431"/>
              <a:gd name="connsiteY4" fmla="*/ 0 h 2018306"/>
              <a:gd name="connsiteX0" fmla="*/ 7218431 w 7218431"/>
              <a:gd name="connsiteY0" fmla="*/ 0 h 2018306"/>
              <a:gd name="connsiteX1" fmla="*/ 5641558 w 7218431"/>
              <a:gd name="connsiteY1" fmla="*/ 2018306 h 2018306"/>
              <a:gd name="connsiteX2" fmla="*/ 131951 w 7218431"/>
              <a:gd name="connsiteY2" fmla="*/ 2002104 h 2018306"/>
              <a:gd name="connsiteX3" fmla="*/ 0 w 7218431"/>
              <a:gd name="connsiteY3" fmla="*/ 0 h 2018306"/>
              <a:gd name="connsiteX4" fmla="*/ 7218431 w 7218431"/>
              <a:gd name="connsiteY4" fmla="*/ 0 h 2018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8431" h="2018306">
                <a:moveTo>
                  <a:pt x="7218431" y="0"/>
                </a:moveTo>
                <a:lnTo>
                  <a:pt x="5641558" y="2018306"/>
                </a:lnTo>
                <a:lnTo>
                  <a:pt x="131951" y="2002104"/>
                </a:lnTo>
                <a:lnTo>
                  <a:pt x="0" y="0"/>
                </a:lnTo>
                <a:lnTo>
                  <a:pt x="7218431"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 name="Freeform: Shape 16">
            <a:extLst>
              <a:ext uri="{FF2B5EF4-FFF2-40B4-BE49-F238E27FC236}">
                <a16:creationId xmlns:a16="http://schemas.microsoft.com/office/drawing/2014/main" id="{ACC73BDD-47B2-4716-B34E-A2A208CF0460}"/>
              </a:ext>
            </a:extLst>
          </p:cNvPr>
          <p:cNvSpPr/>
          <p:nvPr userDrawn="1"/>
        </p:nvSpPr>
        <p:spPr>
          <a:xfrm rot="2283856">
            <a:off x="-960932" y="3125602"/>
            <a:ext cx="7822921" cy="457200"/>
          </a:xfrm>
          <a:custGeom>
            <a:avLst/>
            <a:gdLst>
              <a:gd name="connsiteX0" fmla="*/ 0 w 9464629"/>
              <a:gd name="connsiteY0" fmla="*/ 0 h 457200"/>
              <a:gd name="connsiteX1" fmla="*/ 9464629 w 9464629"/>
              <a:gd name="connsiteY1" fmla="*/ 0 h 457200"/>
              <a:gd name="connsiteX2" fmla="*/ 9464629 w 9464629"/>
              <a:gd name="connsiteY2" fmla="*/ 19238 h 457200"/>
              <a:gd name="connsiteX3" fmla="*/ 9355955 w 9464629"/>
              <a:gd name="connsiteY3" fmla="*/ 457200 h 457200"/>
              <a:gd name="connsiteX4" fmla="*/ 358030 w 9464629"/>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629" h="457200">
                <a:moveTo>
                  <a:pt x="0" y="0"/>
                </a:moveTo>
                <a:lnTo>
                  <a:pt x="9464629" y="0"/>
                </a:lnTo>
                <a:lnTo>
                  <a:pt x="9464629" y="19238"/>
                </a:lnTo>
                <a:lnTo>
                  <a:pt x="9355955" y="457200"/>
                </a:lnTo>
                <a:lnTo>
                  <a:pt x="358030" y="457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1" y="1"/>
            <a:ext cx="9156943" cy="5122817"/>
          </a:xfrm>
          <a:custGeom>
            <a:avLst/>
            <a:gdLst>
              <a:gd name="connsiteX0" fmla="*/ 0 w 13115109"/>
              <a:gd name="connsiteY0" fmla="*/ 5122817 h 10245634"/>
              <a:gd name="connsiteX1" fmla="*/ 6557555 w 13115109"/>
              <a:gd name="connsiteY1" fmla="*/ 0 h 10245634"/>
              <a:gd name="connsiteX2" fmla="*/ 13115109 w 13115109"/>
              <a:gd name="connsiteY2" fmla="*/ 5122817 h 10245634"/>
              <a:gd name="connsiteX3" fmla="*/ 6557555 w 13115109"/>
              <a:gd name="connsiteY3" fmla="*/ 10245634 h 10245634"/>
              <a:gd name="connsiteX4" fmla="*/ 0 w 13115109"/>
              <a:gd name="connsiteY4" fmla="*/ 5122817 h 10245634"/>
              <a:gd name="connsiteX0" fmla="*/ 0 w 13115109"/>
              <a:gd name="connsiteY0" fmla="*/ 5122817 h 10245634"/>
              <a:gd name="connsiteX1" fmla="*/ 6557555 w 13115109"/>
              <a:gd name="connsiteY1" fmla="*/ 0 h 10245634"/>
              <a:gd name="connsiteX2" fmla="*/ 13115109 w 13115109"/>
              <a:gd name="connsiteY2" fmla="*/ 5122817 h 10245634"/>
              <a:gd name="connsiteX3" fmla="*/ 12187881 w 13115109"/>
              <a:gd name="connsiteY3" fmla="*/ 5839509 h 10245634"/>
              <a:gd name="connsiteX4" fmla="*/ 6557555 w 13115109"/>
              <a:gd name="connsiteY4" fmla="*/ 10245634 h 10245634"/>
              <a:gd name="connsiteX5" fmla="*/ 0 w 13115109"/>
              <a:gd name="connsiteY5" fmla="*/ 5122817 h 10245634"/>
              <a:gd name="connsiteX0" fmla="*/ 0 w 13115109"/>
              <a:gd name="connsiteY0" fmla="*/ 5196957 h 10319774"/>
              <a:gd name="connsiteX1" fmla="*/ 6483415 w 13115109"/>
              <a:gd name="connsiteY1" fmla="*/ 0 h 10319774"/>
              <a:gd name="connsiteX2" fmla="*/ 13115109 w 13115109"/>
              <a:gd name="connsiteY2" fmla="*/ 5196957 h 10319774"/>
              <a:gd name="connsiteX3" fmla="*/ 12187881 w 13115109"/>
              <a:gd name="connsiteY3" fmla="*/ 5913649 h 10319774"/>
              <a:gd name="connsiteX4" fmla="*/ 6557555 w 13115109"/>
              <a:gd name="connsiteY4" fmla="*/ 10319774 h 10319774"/>
              <a:gd name="connsiteX5" fmla="*/ 0 w 13115109"/>
              <a:gd name="connsiteY5" fmla="*/ 5196957 h 10319774"/>
              <a:gd name="connsiteX0" fmla="*/ 0 w 13115109"/>
              <a:gd name="connsiteY0" fmla="*/ 0 h 5122817"/>
              <a:gd name="connsiteX1" fmla="*/ 13115109 w 13115109"/>
              <a:gd name="connsiteY1" fmla="*/ 0 h 5122817"/>
              <a:gd name="connsiteX2" fmla="*/ 12187881 w 13115109"/>
              <a:gd name="connsiteY2" fmla="*/ 716692 h 5122817"/>
              <a:gd name="connsiteX3" fmla="*/ 6557555 w 13115109"/>
              <a:gd name="connsiteY3" fmla="*/ 5122817 h 5122817"/>
              <a:gd name="connsiteX4" fmla="*/ 0 w 13115109"/>
              <a:gd name="connsiteY4" fmla="*/ 0 h 5122817"/>
              <a:gd name="connsiteX0" fmla="*/ 0 w 12200709"/>
              <a:gd name="connsiteY0" fmla="*/ 0 h 5122817"/>
              <a:gd name="connsiteX1" fmla="*/ 12200709 w 12200709"/>
              <a:gd name="connsiteY1" fmla="*/ 42729 h 5122817"/>
              <a:gd name="connsiteX2" fmla="*/ 12187881 w 12200709"/>
              <a:gd name="connsiteY2" fmla="*/ 716692 h 5122817"/>
              <a:gd name="connsiteX3" fmla="*/ 6557555 w 12200709"/>
              <a:gd name="connsiteY3" fmla="*/ 5122817 h 5122817"/>
              <a:gd name="connsiteX4" fmla="*/ 0 w 12200709"/>
              <a:gd name="connsiteY4" fmla="*/ 0 h 5122817"/>
              <a:gd name="connsiteX0" fmla="*/ 0 w 12192164"/>
              <a:gd name="connsiteY0" fmla="*/ 17092 h 5139909"/>
              <a:gd name="connsiteX1" fmla="*/ 12192164 w 12192164"/>
              <a:gd name="connsiteY1" fmla="*/ 0 h 5139909"/>
              <a:gd name="connsiteX2" fmla="*/ 12187881 w 12192164"/>
              <a:gd name="connsiteY2" fmla="*/ 733784 h 5139909"/>
              <a:gd name="connsiteX3" fmla="*/ 6557555 w 12192164"/>
              <a:gd name="connsiteY3" fmla="*/ 5139909 h 5139909"/>
              <a:gd name="connsiteX4" fmla="*/ 0 w 12192164"/>
              <a:gd name="connsiteY4" fmla="*/ 17092 h 5139909"/>
              <a:gd name="connsiteX0" fmla="*/ 0 w 12188071"/>
              <a:gd name="connsiteY0" fmla="*/ 0 h 5122817"/>
              <a:gd name="connsiteX1" fmla="*/ 12183619 w 12188071"/>
              <a:gd name="connsiteY1" fmla="*/ 0 h 5122817"/>
              <a:gd name="connsiteX2" fmla="*/ 12187881 w 12188071"/>
              <a:gd name="connsiteY2" fmla="*/ 716692 h 5122817"/>
              <a:gd name="connsiteX3" fmla="*/ 6557555 w 12188071"/>
              <a:gd name="connsiteY3" fmla="*/ 5122817 h 5122817"/>
              <a:gd name="connsiteX4" fmla="*/ 0 w 12188071"/>
              <a:gd name="connsiteY4" fmla="*/ 0 h 5122817"/>
              <a:gd name="connsiteX0" fmla="*/ 0 w 12209257"/>
              <a:gd name="connsiteY0" fmla="*/ 0 h 5122817"/>
              <a:gd name="connsiteX1" fmla="*/ 12209257 w 12209257"/>
              <a:gd name="connsiteY1" fmla="*/ 0 h 5122817"/>
              <a:gd name="connsiteX2" fmla="*/ 12187881 w 12209257"/>
              <a:gd name="connsiteY2" fmla="*/ 716692 h 5122817"/>
              <a:gd name="connsiteX3" fmla="*/ 6557555 w 12209257"/>
              <a:gd name="connsiteY3" fmla="*/ 5122817 h 5122817"/>
              <a:gd name="connsiteX4" fmla="*/ 0 w 12209257"/>
              <a:gd name="connsiteY4" fmla="*/ 0 h 5122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257" h="5122817">
                <a:moveTo>
                  <a:pt x="0" y="0"/>
                </a:moveTo>
                <a:lnTo>
                  <a:pt x="12209257" y="0"/>
                </a:lnTo>
                <a:cubicBezTo>
                  <a:pt x="12207829" y="244595"/>
                  <a:pt x="12189309" y="472097"/>
                  <a:pt x="12187881" y="716692"/>
                </a:cubicBezTo>
                <a:lnTo>
                  <a:pt x="6557555" y="5122817"/>
                </a:lnTo>
                <a:lnTo>
                  <a:pt x="0" y="0"/>
                </a:lnTo>
                <a:close/>
              </a:path>
            </a:pathLst>
          </a:custGeom>
          <a:solidFill>
            <a:schemeClr val="bg1">
              <a:lumMod val="95000"/>
            </a:schemeClr>
          </a:solidFill>
        </p:spPr>
        <p:txBody>
          <a:bodyPr anchor="ctr"/>
          <a:lstStyle>
            <a:lvl1pPr marL="0" indent="0" algn="ctr">
              <a:buNone/>
              <a:defRPr sz="900" baseline="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4126292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31F48C-B68C-4AA3-A327-D4E232CCC4D2}"/>
              </a:ext>
            </a:extLst>
          </p:cNvPr>
          <p:cNvSpPr/>
          <p:nvPr userDrawn="1"/>
        </p:nvSpPr>
        <p:spPr>
          <a:xfrm>
            <a:off x="5677633" y="551723"/>
            <a:ext cx="2577174" cy="5152744"/>
          </a:xfrm>
          <a:prstGeom prst="rect">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5" name="Picture Placeholder 2">
            <a:extLst>
              <a:ext uri="{FF2B5EF4-FFF2-40B4-BE49-F238E27FC236}">
                <a16:creationId xmlns:a16="http://schemas.microsoft.com/office/drawing/2014/main" id="{B87D57F6-B3F3-4B57-BA8C-5AE6983ACFCC}"/>
              </a:ext>
            </a:extLst>
          </p:cNvPr>
          <p:cNvSpPr>
            <a:spLocks noGrp="1"/>
          </p:cNvSpPr>
          <p:nvPr>
            <p:ph type="pic" idx="14" hasCustomPrompt="1"/>
          </p:nvPr>
        </p:nvSpPr>
        <p:spPr>
          <a:xfrm>
            <a:off x="5229225" y="1144428"/>
            <a:ext cx="2577174" cy="5152743"/>
          </a:xfrm>
          <a:prstGeom prst="rect">
            <a:avLst/>
          </a:prstGeom>
          <a:solidFill>
            <a:schemeClr val="bg1">
              <a:lumMod val="95000"/>
            </a:schemeClr>
          </a:solidFill>
          <a:ln w="12700">
            <a:noFill/>
          </a:ln>
        </p:spPr>
        <p:txBody>
          <a:bodyPr anchor="ct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 </a:t>
            </a:r>
            <a:endParaRPr lang="ko-KR" altLang="en-US" dirty="0"/>
          </a:p>
        </p:txBody>
      </p:sp>
    </p:spTree>
    <p:extLst>
      <p:ext uri="{BB962C8B-B14F-4D97-AF65-F5344CB8AC3E}">
        <p14:creationId xmlns:p14="http://schemas.microsoft.com/office/powerpoint/2010/main" val="275286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4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49"/>
        <p:cNvGrpSpPr/>
        <p:nvPr/>
      </p:nvGrpSpPr>
      <p:grpSpPr>
        <a:xfrm>
          <a:off x="0" y="0"/>
          <a:ext cx="0" cy="0"/>
          <a:chOff x="0" y="0"/>
          <a:chExt cx="0" cy="0"/>
        </a:xfrm>
      </p:grpSpPr>
      <p:sp>
        <p:nvSpPr>
          <p:cNvPr id="50" name="Google Shape;50;p4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
        <p:nvSpPr>
          <p:cNvPr id="51" name="Google Shape;51;p4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52" name="Google Shape;52;p4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3200400" marR="0" lvl="6"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3657600" marR="0" lvl="7"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4114800" marR="0" lvl="8"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53"/>
        <p:cNvGrpSpPr/>
        <p:nvPr/>
      </p:nvGrpSpPr>
      <p:grpSpPr>
        <a:xfrm>
          <a:off x="0" y="0"/>
          <a:ext cx="0" cy="0"/>
          <a:chOff x="0" y="0"/>
          <a:chExt cx="0" cy="0"/>
        </a:xfrm>
      </p:grpSpPr>
      <p:sp>
        <p:nvSpPr>
          <p:cNvPr id="54" name="Google Shape;54;p4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
        <p:nvSpPr>
          <p:cNvPr id="55" name="Google Shape;55;p4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R="0" lvl="6"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R="0" lvl="7"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R="0" lvl="8"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endParaRPr/>
          </a:p>
        </p:txBody>
      </p:sp>
      <p:sp>
        <p:nvSpPr>
          <p:cNvPr id="56" name="Google Shape;56;p4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3200400" marR="0" lvl="6"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3657600" marR="0" lvl="7"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4114800" marR="0" lvl="8"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57"/>
        <p:cNvGrpSpPr/>
        <p:nvPr/>
      </p:nvGrpSpPr>
      <p:grpSpPr>
        <a:xfrm>
          <a:off x="0" y="0"/>
          <a:ext cx="0" cy="0"/>
          <a:chOff x="0" y="0"/>
          <a:chExt cx="0" cy="0"/>
        </a:xfrm>
      </p:grpSpPr>
      <p:sp>
        <p:nvSpPr>
          <p:cNvPr id="58" name="Google Shape;58;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
        <p:nvSpPr>
          <p:cNvPr id="59" name="Google Shape;59;p4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60"/>
        <p:cNvGrpSpPr/>
        <p:nvPr/>
      </p:nvGrpSpPr>
      <p:grpSpPr>
        <a:xfrm>
          <a:off x="0" y="0"/>
          <a:ext cx="0" cy="0"/>
          <a:chOff x="0" y="0"/>
          <a:chExt cx="0" cy="0"/>
        </a:xfrm>
      </p:grpSpPr>
      <p:sp>
        <p:nvSpPr>
          <p:cNvPr id="61" name="Google Shape;61;p4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
        <p:nvSpPr>
          <p:cNvPr id="62" name="Google Shape;62;p4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name="CorelDRAW" r:id="rId2" imgW="7748626" imgH="4759452" progId="">
                  <p:embed/>
                </p:oleObj>
              </mc:Choice>
              <mc:Fallback>
                <p:oleObj name="CorelDRAW" r:id="rId2" imgW="7748626" imgH="4759452" progId="">
                  <p:embed/>
                  <p:pic>
                    <p:nvPicPr>
                      <p:cNvPr id="17454" name="Object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3"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sp>
        <p:nvSpPr>
          <p:cNvPr id="17434"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5"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pic>
        <p:nvPicPr>
          <p:cNvPr id="17456" name="Picture 48" descr="bannner 2"/>
          <p:cNvPicPr>
            <a:picLocks noChangeAspect="1" noChangeArrowheads="1"/>
          </p:cNvPicPr>
          <p:nvPr userDrawn="1"/>
        </p:nvPicPr>
        <p:blipFill>
          <a:blip r:embed="rId4" cstate="print"/>
          <a:srcRect/>
          <a:stretch>
            <a:fillRect/>
          </a:stretch>
        </p:blipFill>
        <p:spPr bwMode="auto">
          <a:xfrm>
            <a:off x="0" y="5722938"/>
            <a:ext cx="9144000" cy="1135062"/>
          </a:xfrm>
          <a:prstGeom prst="rect">
            <a:avLst/>
          </a:prstGeom>
          <a:noFill/>
        </p:spPr>
      </p:pic>
      <p:sp>
        <p:nvSpPr>
          <p:cNvPr id="1745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endParaRPr lang="es-ES"/>
          </a:p>
        </p:txBody>
      </p:sp>
      <p:pic>
        <p:nvPicPr>
          <p:cNvPr id="2" name="Imagen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4236" y="91278"/>
            <a:ext cx="2879874" cy="889797"/>
          </a:xfrm>
          <a:prstGeom prst="rect">
            <a:avLst/>
          </a:prstGeom>
        </p:spPr>
      </p:pic>
    </p:spTree>
    <p:extLst>
      <p:ext uri="{BB962C8B-B14F-4D97-AF65-F5344CB8AC3E}">
        <p14:creationId xmlns:p14="http://schemas.microsoft.com/office/powerpoint/2010/main" val="1334644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636481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p:nvPr/>
        </p:nvSpPr>
        <p:spPr>
          <a:xfrm>
            <a:off x="0" y="0"/>
            <a:ext cx="9144000" cy="620713"/>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 name="Google Shape;11;p28"/>
          <p:cNvSpPr/>
          <p:nvPr/>
        </p:nvSpPr>
        <p:spPr>
          <a:xfrm rot="10800000">
            <a:off x="0" y="6308725"/>
            <a:ext cx="7885113" cy="549275"/>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p:txBody>
      </p:sp>
      <p:cxnSp>
        <p:nvCxnSpPr>
          <p:cNvPr id="12" name="Google Shape;12;p28"/>
          <p:cNvCxnSpPr/>
          <p:nvPr/>
        </p:nvCxnSpPr>
        <p:spPr>
          <a:xfrm>
            <a:off x="25400" y="6235700"/>
            <a:ext cx="6659563" cy="0"/>
          </a:xfrm>
          <a:prstGeom prst="straightConnector1">
            <a:avLst/>
          </a:prstGeom>
          <a:noFill/>
          <a:ln w="38100" cap="flat" cmpd="sng">
            <a:solidFill>
              <a:srgbClr val="FF0000"/>
            </a:solidFill>
            <a:prstDash val="solid"/>
            <a:round/>
            <a:headEnd type="none" w="sm" len="sm"/>
            <a:tailEnd type="none" w="sm" len="sm"/>
          </a:ln>
        </p:spPr>
      </p:cxnSp>
      <p:cxnSp>
        <p:nvCxnSpPr>
          <p:cNvPr id="13" name="Google Shape;13;p28"/>
          <p:cNvCxnSpPr/>
          <p:nvPr/>
        </p:nvCxnSpPr>
        <p:spPr>
          <a:xfrm>
            <a:off x="25400" y="6283325"/>
            <a:ext cx="6659563" cy="0"/>
          </a:xfrm>
          <a:prstGeom prst="straightConnector1">
            <a:avLst/>
          </a:prstGeom>
          <a:noFill/>
          <a:ln w="38100" cap="flat" cmpd="sng">
            <a:solidFill>
              <a:srgbClr val="006600"/>
            </a:solidFill>
            <a:prstDash val="solid"/>
            <a:round/>
            <a:headEnd type="none" w="sm" len="sm"/>
            <a:tailEnd type="none" w="sm" len="sm"/>
          </a:ln>
        </p:spPr>
      </p:cxnSp>
      <p:sp>
        <p:nvSpPr>
          <p:cNvPr id="14" name="Google Shape;14;p28"/>
          <p:cNvSpPr txBox="1">
            <a:spLocks noGrp="1"/>
          </p:cNvSpPr>
          <p:nvPr>
            <p:ph type="dt" idx="10"/>
          </p:nvPr>
        </p:nvSpPr>
        <p:spPr>
          <a:xfrm>
            <a:off x="385192" y="6656871"/>
            <a:ext cx="2026568" cy="21602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5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 name="Google Shape;15;p28"/>
          <p:cNvSpPr txBox="1">
            <a:spLocks noGrp="1"/>
          </p:cNvSpPr>
          <p:nvPr>
            <p:ph type="ftr" idx="11"/>
          </p:nvPr>
        </p:nvSpPr>
        <p:spPr>
          <a:xfrm>
            <a:off x="4388160" y="6658074"/>
            <a:ext cx="1447800" cy="21361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5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 name="Google Shape;16;p28"/>
          <p:cNvSpPr txBox="1">
            <a:spLocks noGrp="1"/>
          </p:cNvSpPr>
          <p:nvPr>
            <p:ph type="sldNum" idx="12"/>
          </p:nvPr>
        </p:nvSpPr>
        <p:spPr>
          <a:xfrm>
            <a:off x="7812360" y="6658074"/>
            <a:ext cx="874440" cy="213618"/>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r>
              <a:rPr lang="es-EC"/>
              <a:t>VERSIÓN: </a:t>
            </a:r>
            <a:r>
              <a:rPr lang="es-EC" b="0"/>
              <a:t>1.1</a:t>
            </a:r>
            <a:endParaRPr b="0"/>
          </a:p>
        </p:txBody>
      </p:sp>
      <p:pic>
        <p:nvPicPr>
          <p:cNvPr id="17" name="Google Shape;17;p28"/>
          <p:cNvPicPr preferRelativeResize="0"/>
          <p:nvPr/>
        </p:nvPicPr>
        <p:blipFill rotWithShape="1">
          <a:blip r:embed="rId9">
            <a:alphaModFix/>
          </a:blip>
          <a:srcRect/>
          <a:stretch/>
        </p:blipFill>
        <p:spPr>
          <a:xfrm>
            <a:off x="6700214" y="5981170"/>
            <a:ext cx="2232000" cy="57644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3" r:id="rId2"/>
    <p:sldLayoutId id="2147483656" r:id="rId3"/>
    <p:sldLayoutId id="2147483657" r:id="rId4"/>
    <p:sldLayoutId id="2147483658" r:id="rId5"/>
    <p:sldLayoutId id="2147483659" r:id="rId6"/>
    <p:sldLayoutId id="2147483660" r:id="rId7"/>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a:p>
        </p:txBody>
      </p:sp>
      <p:sp>
        <p:nvSpPr>
          <p:cNvPr id="1045"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a:p>
        </p:txBody>
      </p:sp>
      <p:sp>
        <p:nvSpPr>
          <p:cNvPr id="1047"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ffectLst/>
        </p:spPr>
        <p:txBody>
          <a:bodyPr/>
          <a:lstStyle/>
          <a:p>
            <a:endParaRPr lang="es-ES"/>
          </a:p>
        </p:txBody>
      </p:sp>
      <p:sp>
        <p:nvSpPr>
          <p:cNvPr id="1048"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ffectLst/>
        </p:spPr>
        <p:txBody>
          <a:bodyPr/>
          <a:lstStyle/>
          <a:p>
            <a:endParaRPr lang="es-ES"/>
          </a:p>
        </p:txBody>
      </p:sp>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684963" y="5884292"/>
            <a:ext cx="2352675" cy="726908"/>
          </a:xfrm>
          <a:prstGeom prst="rect">
            <a:avLst/>
          </a:prstGeom>
        </p:spPr>
      </p:pic>
    </p:spTree>
    <p:extLst>
      <p:ext uri="{BB962C8B-B14F-4D97-AF65-F5344CB8AC3E}">
        <p14:creationId xmlns:p14="http://schemas.microsoft.com/office/powerpoint/2010/main" val="353695300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6889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Lst>
  <p:txStyles>
    <p:titleStyle>
      <a:lvl1pPr algn="l" defTabSz="68581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64" indent="-171454" algn="l" defTabSz="68581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71" indent="-171454" algn="l" defTabSz="68581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80"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89"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97"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17" rtl="0" eaLnBrk="1" latinLnBrk="0" hangingPunct="1">
        <a:defRPr sz="1350" kern="1200">
          <a:solidFill>
            <a:schemeClr val="tx1"/>
          </a:solidFill>
          <a:latin typeface="+mn-lt"/>
          <a:ea typeface="+mn-ea"/>
          <a:cs typeface="+mn-cs"/>
        </a:defRPr>
      </a:lvl1pPr>
      <a:lvl2pPr marL="342909" algn="l" defTabSz="685817" rtl="0" eaLnBrk="1" latinLnBrk="0" hangingPunct="1">
        <a:defRPr sz="1350" kern="1200">
          <a:solidFill>
            <a:schemeClr val="tx1"/>
          </a:solidFill>
          <a:latin typeface="+mn-lt"/>
          <a:ea typeface="+mn-ea"/>
          <a:cs typeface="+mn-cs"/>
        </a:defRPr>
      </a:lvl2pPr>
      <a:lvl3pPr marL="685817" algn="l" defTabSz="685817" rtl="0" eaLnBrk="1" latinLnBrk="0" hangingPunct="1">
        <a:defRPr sz="1350" kern="1200">
          <a:solidFill>
            <a:schemeClr val="tx1"/>
          </a:solidFill>
          <a:latin typeface="+mn-lt"/>
          <a:ea typeface="+mn-ea"/>
          <a:cs typeface="+mn-cs"/>
        </a:defRPr>
      </a:lvl3pPr>
      <a:lvl4pPr marL="1028726" algn="l" defTabSz="685817" rtl="0" eaLnBrk="1" latinLnBrk="0" hangingPunct="1">
        <a:defRPr sz="1350" kern="1200">
          <a:solidFill>
            <a:schemeClr val="tx1"/>
          </a:solidFill>
          <a:latin typeface="+mn-lt"/>
          <a:ea typeface="+mn-ea"/>
          <a:cs typeface="+mn-cs"/>
        </a:defRPr>
      </a:lvl4pPr>
      <a:lvl5pPr marL="1371634" algn="l" defTabSz="685817" rtl="0" eaLnBrk="1" latinLnBrk="0" hangingPunct="1">
        <a:defRPr sz="1350" kern="1200">
          <a:solidFill>
            <a:schemeClr val="tx1"/>
          </a:solidFill>
          <a:latin typeface="+mn-lt"/>
          <a:ea typeface="+mn-ea"/>
          <a:cs typeface="+mn-cs"/>
        </a:defRPr>
      </a:lvl5pPr>
      <a:lvl6pPr marL="1714544" algn="l" defTabSz="685817" rtl="0" eaLnBrk="1" latinLnBrk="0" hangingPunct="1">
        <a:defRPr sz="1350" kern="1200">
          <a:solidFill>
            <a:schemeClr val="tx1"/>
          </a:solidFill>
          <a:latin typeface="+mn-lt"/>
          <a:ea typeface="+mn-ea"/>
          <a:cs typeface="+mn-cs"/>
        </a:defRPr>
      </a:lvl6pPr>
      <a:lvl7pPr marL="2057451" algn="l" defTabSz="685817" rtl="0" eaLnBrk="1" latinLnBrk="0" hangingPunct="1">
        <a:defRPr sz="1350" kern="1200">
          <a:solidFill>
            <a:schemeClr val="tx1"/>
          </a:solidFill>
          <a:latin typeface="+mn-lt"/>
          <a:ea typeface="+mn-ea"/>
          <a:cs typeface="+mn-cs"/>
        </a:defRPr>
      </a:lvl7pPr>
      <a:lvl8pPr marL="2400360" algn="l" defTabSz="685817" rtl="0" eaLnBrk="1" latinLnBrk="0" hangingPunct="1">
        <a:defRPr sz="1350" kern="1200">
          <a:solidFill>
            <a:schemeClr val="tx1"/>
          </a:solidFill>
          <a:latin typeface="+mn-lt"/>
          <a:ea typeface="+mn-ea"/>
          <a:cs typeface="+mn-cs"/>
        </a:defRPr>
      </a:lvl8pPr>
      <a:lvl9pPr marL="2743269" algn="l" defTabSz="68581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5.xml"/><Relationship Id="rId7" Type="http://schemas.openxmlformats.org/officeDocument/2006/relationships/image" Target="../media/image25.png"/><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1.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xml"/><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6.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1.xml"/><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7.png"/><Relationship Id="rId1" Type="http://schemas.openxmlformats.org/officeDocument/2006/relationships/slideLayout" Target="../slideLayouts/slideLayout13.xml"/><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20.png"/><Relationship Id="rId4" Type="http://schemas.openxmlformats.org/officeDocument/2006/relationships/diagramLayout" Target="../diagrams/layout3.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5" name="Google Shape;435;p1"/>
          <p:cNvSpPr txBox="1"/>
          <p:nvPr/>
        </p:nvSpPr>
        <p:spPr>
          <a:xfrm>
            <a:off x="872825" y="-293298"/>
            <a:ext cx="8124900" cy="570654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endParaRPr sz="4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30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s-EC" b="1" dirty="0"/>
              <a:t>DEPARTAMENTO DE ELÉCTRICA, ELECTRÓNICA Y TELECOMUNICACIONES</a:t>
            </a:r>
          </a:p>
          <a:p>
            <a:pPr marL="0" marR="0" lvl="0" indent="0" algn="ctr" rtl="0">
              <a:lnSpc>
                <a:spcPct val="100000"/>
              </a:lnSpc>
              <a:spcBef>
                <a:spcPts val="0"/>
              </a:spcBef>
              <a:spcAft>
                <a:spcPts val="0"/>
              </a:spcAft>
              <a:buClr>
                <a:schemeClr val="dk1"/>
              </a:buClr>
              <a:buSzPts val="1100"/>
              <a:buFont typeface="Arial"/>
              <a:buNone/>
            </a:pPr>
            <a:r>
              <a:rPr lang="es-EC" b="1" dirty="0"/>
              <a:t>CARRERA DE INGENIERÍA EN ELECTRÓNICA Y TELECOMUNICACIONES</a:t>
            </a:r>
            <a:endParaRPr b="1" i="0" u="none" strike="noStrike" cap="none" dirty="0">
              <a:solidFill>
                <a:srgbClr val="000000"/>
              </a:solidFill>
              <a:sym typeface="Arial"/>
            </a:endParaRPr>
          </a:p>
          <a:p>
            <a:pPr marL="0" marR="0" lvl="0" indent="0" algn="ctr" rtl="0">
              <a:lnSpc>
                <a:spcPct val="100000"/>
              </a:lnSpc>
              <a:spcBef>
                <a:spcPts val="0"/>
              </a:spcBef>
              <a:spcAft>
                <a:spcPts val="0"/>
              </a:spcAft>
              <a:buClr>
                <a:schemeClr val="dk1"/>
              </a:buClr>
              <a:buSzPts val="11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s-EC" sz="2000" b="1" i="0" u="none" strike="noStrike" cap="none" dirty="0">
                <a:solidFill>
                  <a:srgbClr val="000000"/>
                </a:solidFill>
                <a:sym typeface="Arial"/>
              </a:rPr>
              <a:t>PROYECTO DE </a:t>
            </a:r>
            <a:r>
              <a:rPr lang="es-EC" sz="2000" b="1" dirty="0"/>
              <a:t>TITULACIÓN:</a:t>
            </a:r>
          </a:p>
          <a:p>
            <a:pPr marL="0" marR="0" lvl="0" indent="0" algn="ctr" rtl="0">
              <a:lnSpc>
                <a:spcPct val="100000"/>
              </a:lnSpc>
              <a:spcBef>
                <a:spcPts val="0"/>
              </a:spcBef>
              <a:spcAft>
                <a:spcPts val="0"/>
              </a:spcAft>
              <a:buClr>
                <a:schemeClr val="dk1"/>
              </a:buClr>
              <a:buSzPts val="1100"/>
              <a:buFont typeface="Arial"/>
              <a:buNone/>
            </a:pPr>
            <a:endParaRPr sz="2400" b="1" i="0" u="none" strike="noStrike" cap="none" dirty="0">
              <a:solidFill>
                <a:srgbClr val="000000"/>
              </a:solidFill>
              <a:latin typeface="Arial"/>
              <a:ea typeface="Arial"/>
              <a:cs typeface="Arial"/>
              <a:sym typeface="Arial"/>
            </a:endParaRPr>
          </a:p>
          <a:p>
            <a:pPr algn="ctr">
              <a:buClr>
                <a:schemeClr val="dk1"/>
              </a:buClr>
              <a:buSzPts val="1100"/>
            </a:pPr>
            <a:r>
              <a:rPr lang="es-EC" sz="2000" b="1" dirty="0"/>
              <a:t>“Diseño e implementación de un sistema de respuesta interactiva virtual (IVR) y monitoreo en tiempo real para el jardín botánico del Centro de Educación Ambiental Otongachi, parroquia San José de Alluriquín, cantón Santo Domingo  ”</a:t>
            </a:r>
          </a:p>
          <a:p>
            <a:pPr lvl="0" algn="ctr">
              <a:buClr>
                <a:schemeClr val="dk1"/>
              </a:buClr>
              <a:buSzPts val="1100"/>
            </a:pPr>
            <a:endParaRPr lang="es-EC" sz="2000" b="1" dirty="0"/>
          </a:p>
          <a:p>
            <a:pPr lvl="0" algn="ctr">
              <a:buClr>
                <a:schemeClr val="dk1"/>
              </a:buClr>
              <a:buSzPts val="1100"/>
            </a:pPr>
            <a:endParaRPr lang="es-EC" sz="2000" b="1" dirty="0"/>
          </a:p>
          <a:p>
            <a:pPr lvl="0" algn="ctr">
              <a:buClr>
                <a:schemeClr val="dk1"/>
              </a:buClr>
              <a:buSzPts val="1100"/>
            </a:pPr>
            <a:r>
              <a:rPr lang="es-EC" sz="1600" b="1" dirty="0"/>
              <a:t>Autores: </a:t>
            </a:r>
            <a:r>
              <a:rPr lang="es-EC" sz="1600" dirty="0"/>
              <a:t>García Toscano Stalin Alfonso</a:t>
            </a:r>
          </a:p>
          <a:p>
            <a:pPr lvl="0" algn="ctr">
              <a:buClr>
                <a:schemeClr val="dk1"/>
              </a:buClr>
              <a:buSzPts val="1100"/>
            </a:pPr>
            <a:r>
              <a:rPr lang="es-EC" sz="1600" dirty="0"/>
              <a:t>Rodríguez Pérez José Luis</a:t>
            </a:r>
          </a:p>
          <a:p>
            <a:pPr lvl="0" algn="ctr">
              <a:buClr>
                <a:schemeClr val="dk1"/>
              </a:buClr>
              <a:buSzPts val="1100"/>
            </a:pPr>
            <a:endParaRPr lang="es-EC" sz="2000" b="1" dirty="0"/>
          </a:p>
          <a:p>
            <a:pPr lvl="0" algn="ctr">
              <a:buClr>
                <a:schemeClr val="dk1"/>
              </a:buClr>
              <a:buSzPts val="1100"/>
            </a:pPr>
            <a:r>
              <a:rPr lang="en-US" sz="1600" b="1" dirty="0"/>
              <a:t>Director del Proyecto: </a:t>
            </a:r>
            <a:r>
              <a:rPr lang="en-US" sz="1600" dirty="0"/>
              <a:t>Ing. </a:t>
            </a:r>
            <a:r>
              <a:rPr lang="es-EC" sz="1600" dirty="0"/>
              <a:t>Darwin Aguilar </a:t>
            </a:r>
            <a:r>
              <a:rPr lang="es-EC" sz="1600" dirty="0" err="1"/>
              <a:t>Msc</a:t>
            </a:r>
            <a:r>
              <a:rPr lang="es-EC" sz="1600" dirty="0"/>
              <a:t>.</a:t>
            </a:r>
            <a:endParaRPr lang="es-EC" sz="2400" b="1" i="0" u="none" strike="noStrike" cap="none" dirty="0">
              <a:solidFill>
                <a:srgbClr val="000000"/>
              </a:solidFill>
              <a:latin typeface="Arial"/>
              <a:ea typeface="Arial"/>
              <a:cs typeface="Arial"/>
              <a:sym typeface="Arial"/>
            </a:endParaRPr>
          </a:p>
          <a:p>
            <a:pPr lvl="0" algn="ctr">
              <a:buClr>
                <a:schemeClr val="dk1"/>
              </a:buClr>
              <a:buSzPts val="1100"/>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2400" b="1"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dirty="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Fundamento Teórico</a:t>
            </a:r>
          </a:p>
        </p:txBody>
      </p:sp>
      <p:sp>
        <p:nvSpPr>
          <p:cNvPr id="33" name="CuadroTexto 3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7</a:t>
            </a: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ángulo 9">
            <a:extLst>
              <a:ext uri="{FF2B5EF4-FFF2-40B4-BE49-F238E27FC236}">
                <a16:creationId xmlns:a16="http://schemas.microsoft.com/office/drawing/2014/main" id="{B350F89F-7B1F-4189-8CDA-0F96C3DF8C3B}"/>
              </a:ext>
            </a:extLst>
          </p:cNvPr>
          <p:cNvSpPr/>
          <p:nvPr/>
        </p:nvSpPr>
        <p:spPr>
          <a:xfrm>
            <a:off x="216504" y="141738"/>
            <a:ext cx="4774595"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Hardware para el sistema de monitoreo</a:t>
            </a:r>
          </a:p>
        </p:txBody>
      </p:sp>
      <p:sp>
        <p:nvSpPr>
          <p:cNvPr id="5" name="Rectángulo 4"/>
          <p:cNvSpPr/>
          <p:nvPr/>
        </p:nvSpPr>
        <p:spPr>
          <a:xfrm>
            <a:off x="1011190" y="1218497"/>
            <a:ext cx="2012900" cy="4531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buClrTx/>
              <a:defRPr/>
            </a:pPr>
            <a:r>
              <a:rPr lang="es-EC" sz="1800" b="1" kern="1200" dirty="0">
                <a:solidFill>
                  <a:srgbClr val="000000"/>
                </a:solidFill>
                <a:latin typeface="Arial"/>
                <a:cs typeface="Arial"/>
              </a:rPr>
              <a:t>Cámaras </a:t>
            </a:r>
            <a:r>
              <a:rPr lang="es-EC" sz="1800" b="1" kern="1200" dirty="0" err="1">
                <a:solidFill>
                  <a:srgbClr val="000000"/>
                </a:solidFill>
                <a:latin typeface="Arial"/>
                <a:cs typeface="Arial"/>
              </a:rPr>
              <a:t>IPs</a:t>
            </a:r>
            <a:endParaRPr lang="en-US" sz="1800" b="1" kern="1200" dirty="0">
              <a:solidFill>
                <a:srgbClr val="000000"/>
              </a:solidFill>
              <a:latin typeface="Arial"/>
              <a:cs typeface="Arial"/>
            </a:endParaRPr>
          </a:p>
        </p:txBody>
      </p:sp>
      <p:sp>
        <p:nvSpPr>
          <p:cNvPr id="20" name="Rectángulo 19"/>
          <p:cNvSpPr/>
          <p:nvPr/>
        </p:nvSpPr>
        <p:spPr>
          <a:xfrm>
            <a:off x="5739212" y="1174590"/>
            <a:ext cx="2012900" cy="4531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buClrTx/>
            </a:pPr>
            <a:r>
              <a:rPr lang="es-EC" sz="1800" b="1" kern="1200" dirty="0">
                <a:solidFill>
                  <a:srgbClr val="000000"/>
                </a:solidFill>
                <a:latin typeface="Arial"/>
                <a:cs typeface="Arial"/>
              </a:rPr>
              <a:t>Switch POE</a:t>
            </a:r>
            <a:endParaRPr lang="en-US" sz="1800" b="1" kern="1200" dirty="0">
              <a:solidFill>
                <a:srgbClr val="000000"/>
              </a:solidFill>
              <a:latin typeface="Arial"/>
              <a:cs typeface="Arial"/>
            </a:endParaRPr>
          </a:p>
        </p:txBody>
      </p:sp>
      <p:pic>
        <p:nvPicPr>
          <p:cNvPr id="12" name="Imagen 11"/>
          <p:cNvPicPr/>
          <p:nvPr/>
        </p:nvPicPr>
        <p:blipFill>
          <a:blip r:embed="rId2"/>
          <a:stretch>
            <a:fillRect/>
          </a:stretch>
        </p:blipFill>
        <p:spPr>
          <a:xfrm>
            <a:off x="828310" y="1731881"/>
            <a:ext cx="2981325" cy="1948180"/>
          </a:xfrm>
          <a:prstGeom prst="rect">
            <a:avLst/>
          </a:prstGeom>
        </p:spPr>
      </p:pic>
      <p:pic>
        <p:nvPicPr>
          <p:cNvPr id="13" name="Imagen 12"/>
          <p:cNvPicPr/>
          <p:nvPr/>
        </p:nvPicPr>
        <p:blipFill>
          <a:blip r:embed="rId3"/>
          <a:stretch>
            <a:fillRect/>
          </a:stretch>
        </p:blipFill>
        <p:spPr>
          <a:xfrm>
            <a:off x="4991099" y="1979712"/>
            <a:ext cx="3442034" cy="1398755"/>
          </a:xfrm>
          <a:prstGeom prst="rect">
            <a:avLst/>
          </a:prstGeom>
        </p:spPr>
      </p:pic>
      <p:sp>
        <p:nvSpPr>
          <p:cNvPr id="4" name="Redondear rectángulo de esquina sencilla 3"/>
          <p:cNvSpPr/>
          <p:nvPr/>
        </p:nvSpPr>
        <p:spPr>
          <a:xfrm>
            <a:off x="606929" y="3740284"/>
            <a:ext cx="3098797" cy="1880869"/>
          </a:xfrm>
          <a:prstGeom prst="round1Rect">
            <a:avLst/>
          </a:prstGeom>
        </p:spPr>
        <p:style>
          <a:lnRef idx="3">
            <a:schemeClr val="lt1"/>
          </a:lnRef>
          <a:fillRef idx="1">
            <a:schemeClr val="accent5"/>
          </a:fillRef>
          <a:effectRef idx="1">
            <a:schemeClr val="accent5"/>
          </a:effectRef>
          <a:fontRef idx="minor">
            <a:schemeClr val="lt1"/>
          </a:fontRef>
        </p:style>
        <p:txBody>
          <a:bodyPr rtlCol="0" anchor="ctr"/>
          <a:lstStyle/>
          <a:p>
            <a:pPr marL="285750" indent="-285750">
              <a:buFont typeface="Arial" panose="020B0604020202020204" pitchFamily="34" charset="0"/>
              <a:buChar char="•"/>
            </a:pPr>
            <a:r>
              <a:rPr lang="es-EC" dirty="0">
                <a:solidFill>
                  <a:schemeClr val="tx1"/>
                </a:solidFill>
              </a:rPr>
              <a:t>Posee una resolución de 4 MP</a:t>
            </a:r>
          </a:p>
          <a:p>
            <a:pPr marL="285750" indent="-285750">
              <a:buFont typeface="Arial" panose="020B0604020202020204" pitchFamily="34" charset="0"/>
              <a:buChar char="•"/>
            </a:pPr>
            <a:r>
              <a:rPr lang="es-EC" dirty="0">
                <a:solidFill>
                  <a:schemeClr val="tx1"/>
                </a:solidFill>
              </a:rPr>
              <a:t>Vista panorámica con una rotación de 360 grados</a:t>
            </a:r>
          </a:p>
          <a:p>
            <a:pPr marL="285750" indent="-285750">
              <a:buFont typeface="Arial" panose="020B0604020202020204" pitchFamily="34" charset="0"/>
              <a:buChar char="•"/>
            </a:pPr>
            <a:r>
              <a:rPr lang="es-EC" dirty="0">
                <a:solidFill>
                  <a:schemeClr val="tx1"/>
                </a:solidFill>
              </a:rPr>
              <a:t>Visión nocturna </a:t>
            </a:r>
          </a:p>
          <a:p>
            <a:pPr marL="285750" indent="-285750">
              <a:buFont typeface="Arial" panose="020B0604020202020204" pitchFamily="34" charset="0"/>
              <a:buChar char="•"/>
            </a:pPr>
            <a:r>
              <a:rPr lang="es-EC" dirty="0">
                <a:solidFill>
                  <a:schemeClr val="tx1"/>
                </a:solidFill>
              </a:rPr>
              <a:t>Se adapta a la </a:t>
            </a:r>
            <a:r>
              <a:rPr lang="es-EC" dirty="0" err="1">
                <a:solidFill>
                  <a:schemeClr val="tx1"/>
                </a:solidFill>
              </a:rPr>
              <a:t>interperie</a:t>
            </a:r>
            <a:r>
              <a:rPr lang="es-EC" dirty="0">
                <a:solidFill>
                  <a:schemeClr val="tx1"/>
                </a:solidFill>
              </a:rPr>
              <a:t>, capaz de soportar lluvia, humedad.</a:t>
            </a:r>
          </a:p>
          <a:p>
            <a:pPr marL="285750" indent="-285750">
              <a:buFont typeface="Arial" panose="020B0604020202020204" pitchFamily="34" charset="0"/>
              <a:buChar char="•"/>
            </a:pPr>
            <a:r>
              <a:rPr lang="es-EC" dirty="0">
                <a:solidFill>
                  <a:schemeClr val="tx1"/>
                </a:solidFill>
              </a:rPr>
              <a:t>Costo $44,06</a:t>
            </a:r>
            <a:endParaRPr lang="en-US" dirty="0">
              <a:solidFill>
                <a:schemeClr val="tx1"/>
              </a:solidFill>
            </a:endParaRPr>
          </a:p>
        </p:txBody>
      </p:sp>
      <p:sp>
        <p:nvSpPr>
          <p:cNvPr id="19" name="Redondear rectángulo de esquina sencilla 18"/>
          <p:cNvSpPr/>
          <p:nvPr/>
        </p:nvSpPr>
        <p:spPr>
          <a:xfrm>
            <a:off x="5162717" y="3740283"/>
            <a:ext cx="3201637" cy="1880869"/>
          </a:xfrm>
          <a:prstGeom prst="round1Rect">
            <a:avLst/>
          </a:prstGeom>
        </p:spPr>
        <p:style>
          <a:lnRef idx="3">
            <a:schemeClr val="lt1"/>
          </a:lnRef>
          <a:fillRef idx="1">
            <a:schemeClr val="accent5"/>
          </a:fillRef>
          <a:effectRef idx="1">
            <a:schemeClr val="accent5"/>
          </a:effectRef>
          <a:fontRef idx="minor">
            <a:schemeClr val="lt1"/>
          </a:fontRef>
        </p:style>
        <p:txBody>
          <a:bodyPr rtlCol="0" anchor="ctr"/>
          <a:lstStyle/>
          <a:p>
            <a:pPr marL="285750" indent="-285750">
              <a:buFont typeface="Arial" panose="020B0604020202020204" pitchFamily="34" charset="0"/>
              <a:buChar char="•"/>
            </a:pPr>
            <a:r>
              <a:rPr lang="es-EC" dirty="0">
                <a:solidFill>
                  <a:schemeClr val="tx1"/>
                </a:solidFill>
              </a:rPr>
              <a:t>Posee 4 puertos Gigabit </a:t>
            </a:r>
            <a:r>
              <a:rPr lang="es-EC" dirty="0" err="1">
                <a:solidFill>
                  <a:schemeClr val="tx1"/>
                </a:solidFill>
              </a:rPr>
              <a:t>PoE</a:t>
            </a:r>
            <a:r>
              <a:rPr lang="es-EC" dirty="0">
                <a:solidFill>
                  <a:schemeClr val="tx1"/>
                </a:solidFill>
              </a:rPr>
              <a:t> y 1 puerto Gigabit RJ45.</a:t>
            </a:r>
          </a:p>
          <a:p>
            <a:pPr marL="285750" indent="-285750">
              <a:buFont typeface="Arial" panose="020B0604020202020204" pitchFamily="34" charset="0"/>
              <a:buChar char="•"/>
            </a:pPr>
            <a:r>
              <a:rPr lang="en-US" dirty="0">
                <a:solidFill>
                  <a:schemeClr val="tx1"/>
                </a:solidFill>
              </a:rPr>
              <a:t>Soporta temperaturas desde –</a:t>
            </a:r>
            <a:r>
              <a:rPr lang="es-EC" dirty="0">
                <a:solidFill>
                  <a:schemeClr val="tx1"/>
                </a:solidFill>
              </a:rPr>
              <a:t>10 </a:t>
            </a:r>
            <a:r>
              <a:rPr lang="en-US" dirty="0">
                <a:solidFill>
                  <a:schemeClr val="tx1"/>
                </a:solidFill>
              </a:rPr>
              <a:t>°</a:t>
            </a:r>
            <a:r>
              <a:rPr lang="es-EC" dirty="0">
                <a:solidFill>
                  <a:schemeClr val="tx1"/>
                </a:solidFill>
              </a:rPr>
              <a:t>C a 55 </a:t>
            </a:r>
            <a:r>
              <a:rPr lang="en-US" dirty="0">
                <a:solidFill>
                  <a:schemeClr val="tx1"/>
                </a:solidFill>
              </a:rPr>
              <a:t>°</a:t>
            </a:r>
            <a:r>
              <a:rPr lang="es-EC" dirty="0">
                <a:solidFill>
                  <a:schemeClr val="tx1"/>
                </a:solidFill>
              </a:rPr>
              <a:t>C</a:t>
            </a:r>
          </a:p>
          <a:p>
            <a:pPr marL="285750" indent="-285750">
              <a:buFont typeface="Arial" panose="020B0604020202020204" pitchFamily="34" charset="0"/>
              <a:buChar char="•"/>
            </a:pPr>
            <a:r>
              <a:rPr lang="es-EC" dirty="0">
                <a:solidFill>
                  <a:schemeClr val="tx1"/>
                </a:solidFill>
              </a:rPr>
              <a:t>Material metálico, resistente a la humedad.</a:t>
            </a:r>
          </a:p>
          <a:p>
            <a:pPr marL="285750" indent="-285750">
              <a:buFont typeface="Arial" panose="020B0604020202020204" pitchFamily="34" charset="0"/>
              <a:buChar char="•"/>
            </a:pPr>
            <a:r>
              <a:rPr lang="es-EC" dirty="0">
                <a:solidFill>
                  <a:schemeClr val="tx1"/>
                </a:solidFill>
              </a:rPr>
              <a:t>Costo $42</a:t>
            </a:r>
            <a:endParaRPr lang="en-US" dirty="0">
              <a:solidFill>
                <a:schemeClr val="tx1"/>
              </a:solidFill>
            </a:endParaRPr>
          </a:p>
        </p:txBody>
      </p:sp>
    </p:spTree>
    <p:extLst>
      <p:ext uri="{BB962C8B-B14F-4D97-AF65-F5344CB8AC3E}">
        <p14:creationId xmlns:p14="http://schemas.microsoft.com/office/powerpoint/2010/main" val="710432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dirty="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Fundamento Teórico</a:t>
            </a:r>
          </a:p>
        </p:txBody>
      </p:sp>
      <p:sp>
        <p:nvSpPr>
          <p:cNvPr id="33" name="CuadroTexto 3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7</a:t>
            </a: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ángulo 9">
            <a:extLst>
              <a:ext uri="{FF2B5EF4-FFF2-40B4-BE49-F238E27FC236}">
                <a16:creationId xmlns:a16="http://schemas.microsoft.com/office/drawing/2014/main" id="{B350F89F-7B1F-4189-8CDA-0F96C3DF8C3B}"/>
              </a:ext>
            </a:extLst>
          </p:cNvPr>
          <p:cNvSpPr/>
          <p:nvPr/>
        </p:nvSpPr>
        <p:spPr>
          <a:xfrm>
            <a:off x="216504" y="141738"/>
            <a:ext cx="4774595"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Hardware para el sistema de monitoreo</a:t>
            </a:r>
          </a:p>
        </p:txBody>
      </p:sp>
      <p:sp>
        <p:nvSpPr>
          <p:cNvPr id="5" name="Rectángulo 4"/>
          <p:cNvSpPr/>
          <p:nvPr/>
        </p:nvSpPr>
        <p:spPr>
          <a:xfrm>
            <a:off x="724402" y="1218498"/>
            <a:ext cx="2981324" cy="4531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buClrTx/>
              <a:defRPr/>
            </a:pPr>
            <a:r>
              <a:rPr lang="es-EC" sz="1800" b="1" kern="1200" dirty="0">
                <a:solidFill>
                  <a:srgbClr val="000000"/>
                </a:solidFill>
                <a:latin typeface="Arial"/>
                <a:cs typeface="Arial"/>
              </a:rPr>
              <a:t>Conversor FO - Ethernet</a:t>
            </a:r>
            <a:endParaRPr lang="en-US" sz="1800" b="1" kern="1200" dirty="0">
              <a:solidFill>
                <a:srgbClr val="000000"/>
              </a:solidFill>
              <a:latin typeface="Arial"/>
              <a:cs typeface="Arial"/>
            </a:endParaRPr>
          </a:p>
        </p:txBody>
      </p:sp>
      <p:sp>
        <p:nvSpPr>
          <p:cNvPr id="20" name="Rectángulo 19"/>
          <p:cNvSpPr/>
          <p:nvPr/>
        </p:nvSpPr>
        <p:spPr>
          <a:xfrm>
            <a:off x="5739212" y="1174590"/>
            <a:ext cx="2012900" cy="4531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buClrTx/>
            </a:pPr>
            <a:r>
              <a:rPr lang="es-EC" sz="1800" b="1" kern="1200" dirty="0">
                <a:solidFill>
                  <a:srgbClr val="000000"/>
                </a:solidFill>
                <a:latin typeface="Arial"/>
                <a:cs typeface="Arial"/>
              </a:rPr>
              <a:t>POE Inyector</a:t>
            </a:r>
            <a:endParaRPr lang="en-US" sz="1800" b="1" kern="1200" dirty="0">
              <a:solidFill>
                <a:srgbClr val="000000"/>
              </a:solidFill>
              <a:latin typeface="Arial"/>
              <a:cs typeface="Arial"/>
            </a:endParaRPr>
          </a:p>
        </p:txBody>
      </p:sp>
      <p:sp>
        <p:nvSpPr>
          <p:cNvPr id="4" name="Redondear rectángulo de esquina sencilla 3"/>
          <p:cNvSpPr/>
          <p:nvPr/>
        </p:nvSpPr>
        <p:spPr>
          <a:xfrm>
            <a:off x="606929" y="3740284"/>
            <a:ext cx="3195050" cy="2087475"/>
          </a:xfrm>
          <a:prstGeom prst="round1Rect">
            <a:avLst/>
          </a:prstGeom>
        </p:spPr>
        <p:style>
          <a:lnRef idx="3">
            <a:schemeClr val="lt1"/>
          </a:lnRef>
          <a:fillRef idx="1">
            <a:schemeClr val="accent5"/>
          </a:fillRef>
          <a:effectRef idx="1">
            <a:schemeClr val="accent5"/>
          </a:effectRef>
          <a:fontRef idx="minor">
            <a:schemeClr val="lt1"/>
          </a:fontRef>
        </p:style>
        <p:txBody>
          <a:bodyPr rtlCol="0" anchor="ctr"/>
          <a:lstStyle/>
          <a:p>
            <a:pPr marL="285750" indent="-285750">
              <a:buFont typeface="Arial" panose="020B0604020202020204" pitchFamily="34" charset="0"/>
              <a:buChar char="•"/>
            </a:pPr>
            <a:r>
              <a:rPr lang="es-EC" dirty="0">
                <a:solidFill>
                  <a:schemeClr val="tx1"/>
                </a:solidFill>
              </a:rPr>
              <a:t>Posee 1 puerto RJ45 </a:t>
            </a:r>
          </a:p>
          <a:p>
            <a:pPr marL="285750" indent="-285750">
              <a:buFont typeface="Arial" panose="020B0604020202020204" pitchFamily="34" charset="0"/>
              <a:buChar char="•"/>
            </a:pPr>
            <a:r>
              <a:rPr lang="es-EC" dirty="0">
                <a:solidFill>
                  <a:schemeClr val="tx1"/>
                </a:solidFill>
              </a:rPr>
              <a:t>1 interfaz de fibra óptica SC 100 Mbps</a:t>
            </a:r>
          </a:p>
          <a:p>
            <a:pPr marL="285750" indent="-285750">
              <a:buFont typeface="Arial" panose="020B0604020202020204" pitchFamily="34" charset="0"/>
              <a:buChar char="•"/>
            </a:pPr>
            <a:r>
              <a:rPr lang="es-EC" dirty="0">
                <a:solidFill>
                  <a:schemeClr val="tx1"/>
                </a:solidFill>
              </a:rPr>
              <a:t>Soporta temperaturas desde </a:t>
            </a:r>
            <a:r>
              <a:rPr lang="en-US" dirty="0">
                <a:solidFill>
                  <a:schemeClr val="tx1"/>
                </a:solidFill>
              </a:rPr>
              <a:t>–</a:t>
            </a:r>
            <a:r>
              <a:rPr lang="es-EC" dirty="0">
                <a:solidFill>
                  <a:schemeClr val="tx1"/>
                </a:solidFill>
              </a:rPr>
              <a:t>40 </a:t>
            </a:r>
            <a:r>
              <a:rPr lang="en-US" dirty="0">
                <a:solidFill>
                  <a:schemeClr val="tx1"/>
                </a:solidFill>
              </a:rPr>
              <a:t>°</a:t>
            </a:r>
            <a:r>
              <a:rPr lang="es-EC" dirty="0">
                <a:solidFill>
                  <a:schemeClr val="tx1"/>
                </a:solidFill>
              </a:rPr>
              <a:t>C a 70 </a:t>
            </a:r>
            <a:r>
              <a:rPr lang="en-US" dirty="0">
                <a:solidFill>
                  <a:schemeClr val="tx1"/>
                </a:solidFill>
              </a:rPr>
              <a:t>°</a:t>
            </a:r>
            <a:r>
              <a:rPr lang="es-EC" dirty="0">
                <a:solidFill>
                  <a:schemeClr val="tx1"/>
                </a:solidFill>
              </a:rPr>
              <a:t>C</a:t>
            </a:r>
          </a:p>
          <a:p>
            <a:pPr marL="285750" indent="-285750">
              <a:buFont typeface="Arial" panose="020B0604020202020204" pitchFamily="34" charset="0"/>
              <a:buChar char="•"/>
            </a:pPr>
            <a:r>
              <a:rPr lang="es-EC" dirty="0">
                <a:solidFill>
                  <a:schemeClr val="tx1"/>
                </a:solidFill>
              </a:rPr>
              <a:t>Distancia de transmisión 20 Km</a:t>
            </a:r>
          </a:p>
          <a:p>
            <a:pPr marL="285750" indent="-285750">
              <a:buFont typeface="Arial" panose="020B0604020202020204" pitchFamily="34" charset="0"/>
              <a:buChar char="•"/>
            </a:pPr>
            <a:r>
              <a:rPr lang="es-EC" dirty="0">
                <a:solidFill>
                  <a:schemeClr val="tx1"/>
                </a:solidFill>
              </a:rPr>
              <a:t>Permite la conectividad de cable UTP CAT 5, 6, 6A </a:t>
            </a:r>
          </a:p>
          <a:p>
            <a:pPr marL="285750" indent="-285750">
              <a:buFont typeface="Arial" panose="020B0604020202020204" pitchFamily="34" charset="0"/>
              <a:buChar char="•"/>
            </a:pPr>
            <a:r>
              <a:rPr lang="es-EC" dirty="0">
                <a:solidFill>
                  <a:schemeClr val="tx1"/>
                </a:solidFill>
              </a:rPr>
              <a:t>Costo $47,50</a:t>
            </a:r>
            <a:endParaRPr lang="en-US" dirty="0">
              <a:solidFill>
                <a:schemeClr val="tx1"/>
              </a:solidFill>
            </a:endParaRPr>
          </a:p>
        </p:txBody>
      </p:sp>
      <p:sp>
        <p:nvSpPr>
          <p:cNvPr id="19" name="Redondear rectángulo de esquina sencilla 18"/>
          <p:cNvSpPr/>
          <p:nvPr/>
        </p:nvSpPr>
        <p:spPr>
          <a:xfrm>
            <a:off x="5162717" y="3740283"/>
            <a:ext cx="3201637" cy="2087476"/>
          </a:xfrm>
          <a:prstGeom prst="round1Rect">
            <a:avLst/>
          </a:prstGeom>
        </p:spPr>
        <p:style>
          <a:lnRef idx="3">
            <a:schemeClr val="lt1"/>
          </a:lnRef>
          <a:fillRef idx="1">
            <a:schemeClr val="accent5"/>
          </a:fillRef>
          <a:effectRef idx="1">
            <a:schemeClr val="accent5"/>
          </a:effectRef>
          <a:fontRef idx="minor">
            <a:schemeClr val="lt1"/>
          </a:fontRef>
        </p:style>
        <p:txBody>
          <a:bodyPr rtlCol="0" anchor="ctr"/>
          <a:lstStyle/>
          <a:p>
            <a:pPr marL="285750" indent="-285750">
              <a:buFont typeface="Arial" panose="020B0604020202020204" pitchFamily="34" charset="0"/>
              <a:buChar char="•"/>
            </a:pPr>
            <a:r>
              <a:rPr lang="es-EC" dirty="0">
                <a:solidFill>
                  <a:schemeClr val="tx1"/>
                </a:solidFill>
              </a:rPr>
              <a:t>Permite la conectividad de equipos donde no se dispone de energía</a:t>
            </a:r>
          </a:p>
          <a:p>
            <a:pPr marL="285750" indent="-285750">
              <a:buFont typeface="Arial" panose="020B0604020202020204" pitchFamily="34" charset="0"/>
              <a:buChar char="•"/>
            </a:pPr>
            <a:r>
              <a:rPr lang="en-US" dirty="0">
                <a:solidFill>
                  <a:schemeClr val="tx1"/>
                </a:solidFill>
              </a:rPr>
              <a:t>Soporta temperaturas desde –</a:t>
            </a:r>
            <a:r>
              <a:rPr lang="es-EC" dirty="0">
                <a:solidFill>
                  <a:schemeClr val="tx1"/>
                </a:solidFill>
              </a:rPr>
              <a:t>10 </a:t>
            </a:r>
            <a:r>
              <a:rPr lang="en-US" dirty="0">
                <a:solidFill>
                  <a:schemeClr val="tx1"/>
                </a:solidFill>
              </a:rPr>
              <a:t>°</a:t>
            </a:r>
            <a:r>
              <a:rPr lang="es-EC" dirty="0">
                <a:solidFill>
                  <a:schemeClr val="tx1"/>
                </a:solidFill>
              </a:rPr>
              <a:t>C a 50 </a:t>
            </a:r>
            <a:r>
              <a:rPr lang="en-US" dirty="0">
                <a:solidFill>
                  <a:schemeClr val="tx1"/>
                </a:solidFill>
              </a:rPr>
              <a:t>°</a:t>
            </a:r>
            <a:r>
              <a:rPr lang="es-EC" dirty="0">
                <a:solidFill>
                  <a:schemeClr val="tx1"/>
                </a:solidFill>
              </a:rPr>
              <a:t>C</a:t>
            </a:r>
          </a:p>
          <a:p>
            <a:pPr marL="285750" indent="-285750">
              <a:buFont typeface="Arial" panose="020B0604020202020204" pitchFamily="34" charset="0"/>
              <a:buChar char="•"/>
            </a:pPr>
            <a:r>
              <a:rPr lang="es-EC" dirty="0">
                <a:solidFill>
                  <a:schemeClr val="tx1"/>
                </a:solidFill>
              </a:rPr>
              <a:t>Su uso es frecuenta en cámaras de seguridad y en puntos de acceso inalámbricos</a:t>
            </a:r>
          </a:p>
          <a:p>
            <a:pPr marL="285750" indent="-285750">
              <a:buFont typeface="Arial" panose="020B0604020202020204" pitchFamily="34" charset="0"/>
              <a:buChar char="•"/>
            </a:pPr>
            <a:r>
              <a:rPr lang="es-EC" dirty="0">
                <a:solidFill>
                  <a:schemeClr val="tx1"/>
                </a:solidFill>
              </a:rPr>
              <a:t>Costo $12,45</a:t>
            </a:r>
            <a:endParaRPr lang="en-US" dirty="0">
              <a:solidFill>
                <a:schemeClr val="tx1"/>
              </a:solidFill>
            </a:endParaRPr>
          </a:p>
        </p:txBody>
      </p:sp>
      <p:pic>
        <p:nvPicPr>
          <p:cNvPr id="14" name="Imagen 13"/>
          <p:cNvPicPr/>
          <p:nvPr/>
        </p:nvPicPr>
        <p:blipFill>
          <a:blip r:embed="rId2"/>
          <a:stretch>
            <a:fillRect/>
          </a:stretch>
        </p:blipFill>
        <p:spPr>
          <a:xfrm>
            <a:off x="5529960" y="1745722"/>
            <a:ext cx="2467150" cy="1876589"/>
          </a:xfrm>
          <a:prstGeom prst="rect">
            <a:avLst/>
          </a:prstGeom>
        </p:spPr>
      </p:pic>
      <p:pic>
        <p:nvPicPr>
          <p:cNvPr id="15" name="Imagen 14"/>
          <p:cNvPicPr/>
          <p:nvPr/>
        </p:nvPicPr>
        <p:blipFill>
          <a:blip r:embed="rId3"/>
          <a:stretch>
            <a:fillRect/>
          </a:stretch>
        </p:blipFill>
        <p:spPr>
          <a:xfrm>
            <a:off x="1001026" y="1833398"/>
            <a:ext cx="2125413" cy="1745146"/>
          </a:xfrm>
          <a:prstGeom prst="rect">
            <a:avLst/>
          </a:prstGeom>
        </p:spPr>
      </p:pic>
    </p:spTree>
    <p:extLst>
      <p:ext uri="{BB962C8B-B14F-4D97-AF65-F5344CB8AC3E}">
        <p14:creationId xmlns:p14="http://schemas.microsoft.com/office/powerpoint/2010/main" val="971340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dirty="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Fundamento Teórico</a:t>
            </a:r>
          </a:p>
        </p:txBody>
      </p:sp>
      <p:sp>
        <p:nvSpPr>
          <p:cNvPr id="33" name="CuadroTexto 3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7</a:t>
            </a: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ángulo 9">
            <a:extLst>
              <a:ext uri="{FF2B5EF4-FFF2-40B4-BE49-F238E27FC236}">
                <a16:creationId xmlns:a16="http://schemas.microsoft.com/office/drawing/2014/main" id="{B350F89F-7B1F-4189-8CDA-0F96C3DF8C3B}"/>
              </a:ext>
            </a:extLst>
          </p:cNvPr>
          <p:cNvSpPr/>
          <p:nvPr/>
        </p:nvSpPr>
        <p:spPr>
          <a:xfrm>
            <a:off x="216504" y="141738"/>
            <a:ext cx="4774595"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Elección</a:t>
            </a:r>
            <a:r>
              <a:rPr kumimoji="0" lang="es-EC" sz="1800" b="0" i="1" u="none" strike="noStrike" kern="1200" cap="none" spc="0" normalizeH="0" noProof="0" dirty="0">
                <a:ln>
                  <a:noFill/>
                </a:ln>
                <a:solidFill>
                  <a:srgbClr val="000000"/>
                </a:solidFill>
                <a:effectLst/>
                <a:uLnTx/>
                <a:uFillTx/>
                <a:latin typeface="Arial"/>
                <a:ea typeface="+mn-ea"/>
                <a:cs typeface="Arial"/>
              </a:rPr>
              <a:t> de software y hardware</a:t>
            </a:r>
            <a:endParaRPr kumimoji="0" lang="es-EC" sz="1800" b="0" i="1" u="none" strike="noStrike" kern="1200" cap="none" spc="0" normalizeH="0" baseline="0" noProof="0" dirty="0">
              <a:ln>
                <a:noFill/>
              </a:ln>
              <a:solidFill>
                <a:srgbClr val="000000"/>
              </a:solidFill>
              <a:effectLst/>
              <a:uLnTx/>
              <a:uFillTx/>
              <a:latin typeface="Arial"/>
              <a:ea typeface="+mn-ea"/>
              <a:cs typeface="Arial"/>
            </a:endParaRPr>
          </a:p>
        </p:txBody>
      </p:sp>
      <p:graphicFrame>
        <p:nvGraphicFramePr>
          <p:cNvPr id="7" name="Diagrama 6"/>
          <p:cNvGraphicFramePr/>
          <p:nvPr/>
        </p:nvGraphicFramePr>
        <p:xfrm>
          <a:off x="1606352" y="2128777"/>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n 11"/>
          <p:cNvPicPr>
            <a:picLocks noChangeAspect="1"/>
          </p:cNvPicPr>
          <p:nvPr/>
        </p:nvPicPr>
        <p:blipFill>
          <a:blip r:embed="rId7"/>
          <a:stretch>
            <a:fillRect/>
          </a:stretch>
        </p:blipFill>
        <p:spPr>
          <a:xfrm>
            <a:off x="238467" y="1053675"/>
            <a:ext cx="2350729" cy="507625"/>
          </a:xfrm>
          <a:prstGeom prst="rect">
            <a:avLst/>
          </a:prstGeom>
        </p:spPr>
      </p:pic>
      <p:sp>
        <p:nvSpPr>
          <p:cNvPr id="14" name="Rectángulo redondeado 13"/>
          <p:cNvSpPr/>
          <p:nvPr/>
        </p:nvSpPr>
        <p:spPr>
          <a:xfrm>
            <a:off x="3182671" y="788073"/>
            <a:ext cx="1885430" cy="1224542"/>
          </a:xfrm>
          <a:prstGeom prst="roundRect">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9" name="Imagen 8"/>
          <p:cNvPicPr>
            <a:picLocks noChangeAspect="1"/>
          </p:cNvPicPr>
          <p:nvPr/>
        </p:nvPicPr>
        <p:blipFill>
          <a:blip r:embed="rId9"/>
          <a:stretch>
            <a:fillRect/>
          </a:stretch>
        </p:blipFill>
        <p:spPr>
          <a:xfrm>
            <a:off x="5444993" y="834022"/>
            <a:ext cx="3324160" cy="1038575"/>
          </a:xfrm>
          <a:prstGeom prst="rect">
            <a:avLst/>
          </a:prstGeom>
        </p:spPr>
      </p:pic>
    </p:spTree>
    <p:extLst>
      <p:ext uri="{BB962C8B-B14F-4D97-AF65-F5344CB8AC3E}">
        <p14:creationId xmlns:p14="http://schemas.microsoft.com/office/powerpoint/2010/main" val="750140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210143" y="851647"/>
            <a:ext cx="8664915" cy="4764293"/>
          </a:xfrm>
        </p:spPr>
        <p:txBody>
          <a:bodyPr/>
          <a:lstStyle/>
          <a:p>
            <a:pPr marL="0" indent="0" algn="just">
              <a:buNone/>
            </a:pPr>
            <a:r>
              <a:rPr lang="es-EC" sz="2400" b="1" dirty="0">
                <a:solidFill>
                  <a:srgbClr val="336600"/>
                </a:solidFill>
                <a:latin typeface="Times New Roman" panose="02020603050405020304" pitchFamily="18" charset="0"/>
                <a:cs typeface="Times New Roman" panose="02020603050405020304" pitchFamily="18" charset="0"/>
              </a:rPr>
              <a:t>Implementación de Issabel</a:t>
            </a:r>
          </a:p>
          <a:p>
            <a:pPr marL="0" indent="0" algn="just">
              <a:buNone/>
            </a:pPr>
            <a:endParaRPr lang="es-EC" sz="1400" dirty="0">
              <a:solidFill>
                <a:schemeClr val="tx1"/>
              </a:solidFill>
            </a:endParaRPr>
          </a:p>
          <a:p>
            <a:pPr marL="0" lvl="0" indent="0" algn="just" rtl="0">
              <a:spcBef>
                <a:spcPts val="600"/>
              </a:spcBef>
              <a:spcAft>
                <a:spcPts val="0"/>
              </a:spcAft>
              <a:buNone/>
            </a:pPr>
            <a:endParaRPr lang="es-EC" sz="1400" dirty="0">
              <a:solidFill>
                <a:schemeClr val="tx1"/>
              </a:solidFill>
            </a:endParaRPr>
          </a:p>
          <a:p>
            <a:pPr marL="0" indent="0" algn="just">
              <a:buNone/>
            </a:pPr>
            <a:endParaRPr lang="es-EC" sz="1400" dirty="0">
              <a:solidFill>
                <a:srgbClr val="336600"/>
              </a:solidFill>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9</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Análisis</a:t>
            </a:r>
            <a:r>
              <a:rPr lang="es-ES" i="0" dirty="0">
                <a:solidFill>
                  <a:srgbClr val="00B050"/>
                </a:solidFill>
                <a:latin typeface="Times New Roman" panose="02020603050405020304" pitchFamily="18" charset="0"/>
                <a:cs typeface="Times New Roman" panose="02020603050405020304" pitchFamily="18" charset="0"/>
              </a:rPr>
              <a:t>, diseño e implementación</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id="{12E29C78-8CC3-41DC-E170-90F553D48D83}"/>
              </a:ext>
            </a:extLst>
          </p:cNvPr>
          <p:cNvPicPr>
            <a:picLocks noChangeAspect="1"/>
          </p:cNvPicPr>
          <p:nvPr/>
        </p:nvPicPr>
        <p:blipFill>
          <a:blip r:embed="rId2"/>
          <a:stretch>
            <a:fillRect/>
          </a:stretch>
        </p:blipFill>
        <p:spPr>
          <a:xfrm>
            <a:off x="352983" y="1832777"/>
            <a:ext cx="3450057" cy="1973566"/>
          </a:xfrm>
          <a:prstGeom prst="rect">
            <a:avLst/>
          </a:prstGeom>
        </p:spPr>
      </p:pic>
      <p:sp>
        <p:nvSpPr>
          <p:cNvPr id="7" name="Rectángulo 6">
            <a:extLst>
              <a:ext uri="{FF2B5EF4-FFF2-40B4-BE49-F238E27FC236}">
                <a16:creationId xmlns:a16="http://schemas.microsoft.com/office/drawing/2014/main" id="{B91225B5-4171-2672-11F3-64356E30EBD9}"/>
              </a:ext>
            </a:extLst>
          </p:cNvPr>
          <p:cNvSpPr/>
          <p:nvPr/>
        </p:nvSpPr>
        <p:spPr>
          <a:xfrm>
            <a:off x="913247" y="1464123"/>
            <a:ext cx="2161445" cy="2515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1800" dirty="0">
                <a:solidFill>
                  <a:schemeClr val="tx1"/>
                </a:solidFill>
              </a:rPr>
              <a:t>CentOS</a:t>
            </a:r>
            <a:endParaRPr lang="es-EC" sz="1800" dirty="0">
              <a:solidFill>
                <a:schemeClr val="tx1"/>
              </a:solidFill>
            </a:endParaRPr>
          </a:p>
        </p:txBody>
      </p:sp>
      <p:sp>
        <p:nvSpPr>
          <p:cNvPr id="8" name="Flecha: a la derecha 7">
            <a:extLst>
              <a:ext uri="{FF2B5EF4-FFF2-40B4-BE49-F238E27FC236}">
                <a16:creationId xmlns:a16="http://schemas.microsoft.com/office/drawing/2014/main" id="{D5A4ED18-1840-23F1-4998-E6AD822F32D8}"/>
              </a:ext>
            </a:extLst>
          </p:cNvPr>
          <p:cNvSpPr/>
          <p:nvPr/>
        </p:nvSpPr>
        <p:spPr>
          <a:xfrm>
            <a:off x="3965824" y="2611027"/>
            <a:ext cx="576776" cy="35169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dirty="0"/>
          </a:p>
        </p:txBody>
      </p:sp>
      <p:pic>
        <p:nvPicPr>
          <p:cNvPr id="9" name="Imagen 8">
            <a:extLst>
              <a:ext uri="{FF2B5EF4-FFF2-40B4-BE49-F238E27FC236}">
                <a16:creationId xmlns:a16="http://schemas.microsoft.com/office/drawing/2014/main" id="{0165EEC7-137C-6A71-5049-16203B0BFB76}"/>
              </a:ext>
            </a:extLst>
          </p:cNvPr>
          <p:cNvPicPr>
            <a:picLocks noChangeAspect="1"/>
          </p:cNvPicPr>
          <p:nvPr/>
        </p:nvPicPr>
        <p:blipFill>
          <a:blip r:embed="rId3"/>
          <a:stretch>
            <a:fillRect/>
          </a:stretch>
        </p:blipFill>
        <p:spPr>
          <a:xfrm>
            <a:off x="4654352" y="1800090"/>
            <a:ext cx="3697787" cy="1973565"/>
          </a:xfrm>
          <a:prstGeom prst="rect">
            <a:avLst/>
          </a:prstGeom>
        </p:spPr>
      </p:pic>
      <p:sp>
        <p:nvSpPr>
          <p:cNvPr id="10" name="Rectángulo 9">
            <a:extLst>
              <a:ext uri="{FF2B5EF4-FFF2-40B4-BE49-F238E27FC236}">
                <a16:creationId xmlns:a16="http://schemas.microsoft.com/office/drawing/2014/main" id="{A9912FEC-EE9C-5D60-FA95-F18BF70AE5F7}"/>
              </a:ext>
            </a:extLst>
          </p:cNvPr>
          <p:cNvSpPr/>
          <p:nvPr/>
        </p:nvSpPr>
        <p:spPr>
          <a:xfrm>
            <a:off x="5422522" y="1408107"/>
            <a:ext cx="2161445" cy="2515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1800" dirty="0" err="1">
                <a:solidFill>
                  <a:schemeClr val="tx1"/>
                </a:solidFill>
              </a:rPr>
              <a:t>Issabel</a:t>
            </a:r>
            <a:endParaRPr lang="es-EC" sz="1800" dirty="0">
              <a:solidFill>
                <a:schemeClr val="tx1"/>
              </a:solidFill>
            </a:endParaRPr>
          </a:p>
        </p:txBody>
      </p:sp>
      <p:pic>
        <p:nvPicPr>
          <p:cNvPr id="11" name="Imagen 10">
            <a:extLst>
              <a:ext uri="{FF2B5EF4-FFF2-40B4-BE49-F238E27FC236}">
                <a16:creationId xmlns:a16="http://schemas.microsoft.com/office/drawing/2014/main" id="{E49247E3-BAB9-AB45-25E8-7FEEF24261B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98520" y="4384565"/>
            <a:ext cx="3386315" cy="1543794"/>
          </a:xfrm>
          <a:prstGeom prst="rect">
            <a:avLst/>
          </a:prstGeom>
          <a:noFill/>
          <a:ln>
            <a:noFill/>
          </a:ln>
        </p:spPr>
      </p:pic>
      <p:pic>
        <p:nvPicPr>
          <p:cNvPr id="12" name="Imagen 11">
            <a:extLst>
              <a:ext uri="{FF2B5EF4-FFF2-40B4-BE49-F238E27FC236}">
                <a16:creationId xmlns:a16="http://schemas.microsoft.com/office/drawing/2014/main" id="{70FC3E27-874B-BC61-F266-36D2D84667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9406" y="4966092"/>
            <a:ext cx="3858892" cy="649848"/>
          </a:xfrm>
          <a:prstGeom prst="rect">
            <a:avLst/>
          </a:prstGeom>
          <a:noFill/>
          <a:ln>
            <a:noFill/>
          </a:ln>
        </p:spPr>
      </p:pic>
      <p:sp>
        <p:nvSpPr>
          <p:cNvPr id="13" name="Flecha: hacia abajo 12">
            <a:extLst>
              <a:ext uri="{FF2B5EF4-FFF2-40B4-BE49-F238E27FC236}">
                <a16:creationId xmlns:a16="http://schemas.microsoft.com/office/drawing/2014/main" id="{5130A903-1313-B557-144D-C19B7015E243}"/>
              </a:ext>
            </a:extLst>
          </p:cNvPr>
          <p:cNvSpPr/>
          <p:nvPr/>
        </p:nvSpPr>
        <p:spPr>
          <a:xfrm>
            <a:off x="6288258" y="3995225"/>
            <a:ext cx="393896" cy="389340"/>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dirty="0"/>
          </a:p>
        </p:txBody>
      </p:sp>
      <p:sp>
        <p:nvSpPr>
          <p:cNvPr id="14" name="Rectángulo 13">
            <a:extLst>
              <a:ext uri="{FF2B5EF4-FFF2-40B4-BE49-F238E27FC236}">
                <a16:creationId xmlns:a16="http://schemas.microsoft.com/office/drawing/2014/main" id="{1FD5CC77-CDF1-9931-329B-5846FE06BAA5}"/>
              </a:ext>
            </a:extLst>
          </p:cNvPr>
          <p:cNvSpPr/>
          <p:nvPr/>
        </p:nvSpPr>
        <p:spPr>
          <a:xfrm>
            <a:off x="1511242" y="4146495"/>
            <a:ext cx="2634239" cy="50717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1800" dirty="0">
                <a:solidFill>
                  <a:schemeClr val="tx1"/>
                </a:solidFill>
              </a:rPr>
              <a:t>Configuración Extensiones</a:t>
            </a:r>
            <a:endParaRPr lang="es-EC" sz="1800" dirty="0">
              <a:solidFill>
                <a:schemeClr val="tx1"/>
              </a:solidFill>
            </a:endParaRPr>
          </a:p>
        </p:txBody>
      </p:sp>
    </p:spTree>
    <p:extLst>
      <p:ext uri="{BB962C8B-B14F-4D97-AF65-F5344CB8AC3E}">
        <p14:creationId xmlns:p14="http://schemas.microsoft.com/office/powerpoint/2010/main" val="389999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210143" y="610543"/>
            <a:ext cx="8664915" cy="4764293"/>
          </a:xfrm>
        </p:spPr>
        <p:txBody>
          <a:bodyPr/>
          <a:lstStyle/>
          <a:p>
            <a:pPr marL="0" indent="0" algn="just">
              <a:buNone/>
            </a:pPr>
            <a:r>
              <a:rPr lang="es-EC" sz="2400" b="1" dirty="0">
                <a:solidFill>
                  <a:srgbClr val="336600"/>
                </a:solidFill>
                <a:latin typeface="Times New Roman" panose="02020603050405020304" pitchFamily="18" charset="0"/>
                <a:cs typeface="Times New Roman" panose="02020603050405020304" pitchFamily="18" charset="0"/>
              </a:rPr>
              <a:t>IVR</a:t>
            </a:r>
          </a:p>
          <a:p>
            <a:pPr marL="0" indent="0" algn="just">
              <a:buNone/>
            </a:pPr>
            <a:endParaRPr lang="es-EC" sz="1400" dirty="0">
              <a:solidFill>
                <a:schemeClr val="tx1"/>
              </a:solidFill>
            </a:endParaRPr>
          </a:p>
          <a:p>
            <a:pPr marL="0" indent="0" algn="ctr">
              <a:buNone/>
            </a:pPr>
            <a:endParaRPr lang="es-EC" sz="1400" dirty="0">
              <a:solidFill>
                <a:schemeClr val="tx1"/>
              </a:solidFill>
            </a:endParaRPr>
          </a:p>
          <a:p>
            <a:pPr marL="0" indent="0" algn="just">
              <a:buNone/>
            </a:pPr>
            <a:endParaRPr lang="es-EC" sz="1400" dirty="0">
              <a:solidFill>
                <a:srgbClr val="336600"/>
              </a:solidFill>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10</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Análisis</a:t>
            </a:r>
            <a:r>
              <a:rPr lang="es-ES" i="0" dirty="0">
                <a:solidFill>
                  <a:srgbClr val="00B050"/>
                </a:solidFill>
                <a:latin typeface="Times New Roman" panose="02020603050405020304" pitchFamily="18" charset="0"/>
                <a:cs typeface="Times New Roman" panose="02020603050405020304" pitchFamily="18" charset="0"/>
              </a:rPr>
              <a:t>, diseño e implementación</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a16="http://schemas.microsoft.com/office/drawing/2014/main" id="{9793AF05-75A6-FEF1-B5E5-C85E0755D004}"/>
              </a:ext>
            </a:extLst>
          </p:cNvPr>
          <p:cNvPicPr>
            <a:picLocks noChangeAspect="1"/>
          </p:cNvPicPr>
          <p:nvPr/>
        </p:nvPicPr>
        <p:blipFill>
          <a:blip r:embed="rId2"/>
          <a:stretch>
            <a:fillRect/>
          </a:stretch>
        </p:blipFill>
        <p:spPr>
          <a:xfrm>
            <a:off x="81159" y="984739"/>
            <a:ext cx="8664915" cy="4947014"/>
          </a:xfrm>
          <a:prstGeom prst="rect">
            <a:avLst/>
          </a:prstGeom>
        </p:spPr>
      </p:pic>
    </p:spTree>
    <p:extLst>
      <p:ext uri="{BB962C8B-B14F-4D97-AF65-F5344CB8AC3E}">
        <p14:creationId xmlns:p14="http://schemas.microsoft.com/office/powerpoint/2010/main" val="3482350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210143" y="716894"/>
            <a:ext cx="8664915" cy="4764293"/>
          </a:xfrm>
        </p:spPr>
        <p:txBody>
          <a:bodyPr/>
          <a:lstStyle/>
          <a:p>
            <a:pPr marL="0" indent="0" algn="just">
              <a:buNone/>
            </a:pPr>
            <a:r>
              <a:rPr lang="es-EC" sz="2100" b="1" dirty="0">
                <a:solidFill>
                  <a:srgbClr val="336600"/>
                </a:solidFill>
                <a:latin typeface="+mj-lt"/>
                <a:cs typeface="Times New Roman" panose="02020603050405020304" pitchFamily="18" charset="0"/>
              </a:rPr>
              <a:t>Infraestructura de Hardware</a:t>
            </a:r>
            <a:endParaRPr lang="en-US" sz="2100" b="1" dirty="0">
              <a:solidFill>
                <a:srgbClr val="336600"/>
              </a:solidFill>
              <a:latin typeface="+mj-lt"/>
              <a:cs typeface="Times New Roman" panose="02020603050405020304" pitchFamily="18" charset="0"/>
            </a:endParaRPr>
          </a:p>
          <a:p>
            <a:pPr marL="0" lvl="0" indent="0" algn="just" rtl="0">
              <a:spcBef>
                <a:spcPts val="600"/>
              </a:spcBef>
              <a:spcAft>
                <a:spcPts val="0"/>
              </a:spcAft>
              <a:buNone/>
            </a:pPr>
            <a:endParaRPr lang="es-EC" sz="1400" dirty="0">
              <a:solidFill>
                <a:schemeClr val="tx1"/>
              </a:solidFill>
            </a:endParaRPr>
          </a:p>
          <a:p>
            <a:pPr marL="0" indent="0" algn="just">
              <a:buNone/>
            </a:pPr>
            <a:endParaRPr lang="es-EC" sz="1400" dirty="0">
              <a:solidFill>
                <a:srgbClr val="336600"/>
              </a:solidFill>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9</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Análisis</a:t>
            </a:r>
            <a:r>
              <a:rPr lang="es-ES" i="0" dirty="0">
                <a:solidFill>
                  <a:srgbClr val="00B050"/>
                </a:solidFill>
                <a:latin typeface="Times New Roman" panose="02020603050405020304" pitchFamily="18" charset="0"/>
                <a:cs typeface="Times New Roman" panose="02020603050405020304" pitchFamily="18" charset="0"/>
              </a:rPr>
              <a:t> de diseño e implementación</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grpSp>
        <p:nvGrpSpPr>
          <p:cNvPr id="6" name="Group 22">
            <a:extLst>
              <a:ext uri="{FF2B5EF4-FFF2-40B4-BE49-F238E27FC236}">
                <a16:creationId xmlns:a16="http://schemas.microsoft.com/office/drawing/2014/main" id="{32D06A13-3710-48FD-83BE-9B029A63625E}"/>
              </a:ext>
            </a:extLst>
          </p:cNvPr>
          <p:cNvGrpSpPr>
            <a:grpSpLocks noChangeAspect="1"/>
          </p:cNvGrpSpPr>
          <p:nvPr/>
        </p:nvGrpSpPr>
        <p:grpSpPr bwMode="auto">
          <a:xfrm>
            <a:off x="3714501" y="1238215"/>
            <a:ext cx="4279900" cy="4945061"/>
            <a:chOff x="2458" y="571"/>
            <a:chExt cx="2696" cy="3115"/>
          </a:xfrm>
        </p:grpSpPr>
        <p:sp>
          <p:nvSpPr>
            <p:cNvPr id="7" name="Freeform 23">
              <a:extLst>
                <a:ext uri="{FF2B5EF4-FFF2-40B4-BE49-F238E27FC236}">
                  <a16:creationId xmlns:a16="http://schemas.microsoft.com/office/drawing/2014/main" id="{05219059-3AEA-402B-B60F-7CA033D4D0F2}"/>
                </a:ext>
              </a:extLst>
            </p:cNvPr>
            <p:cNvSpPr>
              <a:spLocks/>
            </p:cNvSpPr>
            <p:nvPr/>
          </p:nvSpPr>
          <p:spPr bwMode="auto">
            <a:xfrm>
              <a:off x="4097" y="1534"/>
              <a:ext cx="1057" cy="1218"/>
            </a:xfrm>
            <a:custGeom>
              <a:avLst/>
              <a:gdLst>
                <a:gd name="T0" fmla="*/ 1057 w 1057"/>
                <a:gd name="T1" fmla="*/ 915 h 1218"/>
                <a:gd name="T2" fmla="*/ 1057 w 1057"/>
                <a:gd name="T3" fmla="*/ 307 h 1218"/>
                <a:gd name="T4" fmla="*/ 528 w 1057"/>
                <a:gd name="T5" fmla="*/ 0 h 1218"/>
                <a:gd name="T6" fmla="*/ 0 w 1057"/>
                <a:gd name="T7" fmla="*/ 307 h 1218"/>
                <a:gd name="T8" fmla="*/ 0 w 1057"/>
                <a:gd name="T9" fmla="*/ 915 h 1218"/>
                <a:gd name="T10" fmla="*/ 528 w 1057"/>
                <a:gd name="T11" fmla="*/ 1218 h 1218"/>
                <a:gd name="T12" fmla="*/ 1057 w 1057"/>
                <a:gd name="T13" fmla="*/ 915 h 1218"/>
              </a:gdLst>
              <a:ahLst/>
              <a:cxnLst>
                <a:cxn ang="0">
                  <a:pos x="T0" y="T1"/>
                </a:cxn>
                <a:cxn ang="0">
                  <a:pos x="T2" y="T3"/>
                </a:cxn>
                <a:cxn ang="0">
                  <a:pos x="T4" y="T5"/>
                </a:cxn>
                <a:cxn ang="0">
                  <a:pos x="T6" y="T7"/>
                </a:cxn>
                <a:cxn ang="0">
                  <a:pos x="T8" y="T9"/>
                </a:cxn>
                <a:cxn ang="0">
                  <a:pos x="T10" y="T11"/>
                </a:cxn>
                <a:cxn ang="0">
                  <a:pos x="T12" y="T13"/>
                </a:cxn>
              </a:cxnLst>
              <a:rect l="0" t="0" r="r" b="b"/>
              <a:pathLst>
                <a:path w="1057" h="1218">
                  <a:moveTo>
                    <a:pt x="1057" y="915"/>
                  </a:moveTo>
                  <a:lnTo>
                    <a:pt x="1057" y="307"/>
                  </a:lnTo>
                  <a:lnTo>
                    <a:pt x="528" y="0"/>
                  </a:lnTo>
                  <a:lnTo>
                    <a:pt x="0" y="307"/>
                  </a:lnTo>
                  <a:lnTo>
                    <a:pt x="0" y="915"/>
                  </a:lnTo>
                  <a:lnTo>
                    <a:pt x="528" y="1218"/>
                  </a:lnTo>
                  <a:lnTo>
                    <a:pt x="1057" y="915"/>
                  </a:lnTo>
                  <a:close/>
                </a:path>
              </a:pathLst>
            </a:custGeom>
            <a:noFill/>
            <a:ln w="9525">
              <a:solidFill>
                <a:srgbClr val="FBC844"/>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24">
              <a:extLst>
                <a:ext uri="{FF2B5EF4-FFF2-40B4-BE49-F238E27FC236}">
                  <a16:creationId xmlns:a16="http://schemas.microsoft.com/office/drawing/2014/main" id="{E6FD4847-0A79-422A-B24B-853FB976D026}"/>
                </a:ext>
              </a:extLst>
            </p:cNvPr>
            <p:cNvSpPr>
              <a:spLocks/>
            </p:cNvSpPr>
            <p:nvPr/>
          </p:nvSpPr>
          <p:spPr bwMode="auto">
            <a:xfrm>
              <a:off x="2458" y="1534"/>
              <a:ext cx="1053" cy="1218"/>
            </a:xfrm>
            <a:custGeom>
              <a:avLst/>
              <a:gdLst>
                <a:gd name="T0" fmla="*/ 1053 w 1053"/>
                <a:gd name="T1" fmla="*/ 915 h 1218"/>
                <a:gd name="T2" fmla="*/ 1053 w 1053"/>
                <a:gd name="T3" fmla="*/ 307 h 1218"/>
                <a:gd name="T4" fmla="*/ 525 w 1053"/>
                <a:gd name="T5" fmla="*/ 0 h 1218"/>
                <a:gd name="T6" fmla="*/ 0 w 1053"/>
                <a:gd name="T7" fmla="*/ 307 h 1218"/>
                <a:gd name="T8" fmla="*/ 0 w 1053"/>
                <a:gd name="T9" fmla="*/ 915 h 1218"/>
                <a:gd name="T10" fmla="*/ 525 w 1053"/>
                <a:gd name="T11" fmla="*/ 1218 h 1218"/>
                <a:gd name="T12" fmla="*/ 1053 w 1053"/>
                <a:gd name="T13" fmla="*/ 915 h 1218"/>
              </a:gdLst>
              <a:ahLst/>
              <a:cxnLst>
                <a:cxn ang="0">
                  <a:pos x="T0" y="T1"/>
                </a:cxn>
                <a:cxn ang="0">
                  <a:pos x="T2" y="T3"/>
                </a:cxn>
                <a:cxn ang="0">
                  <a:pos x="T4" y="T5"/>
                </a:cxn>
                <a:cxn ang="0">
                  <a:pos x="T6" y="T7"/>
                </a:cxn>
                <a:cxn ang="0">
                  <a:pos x="T8" y="T9"/>
                </a:cxn>
                <a:cxn ang="0">
                  <a:pos x="T10" y="T11"/>
                </a:cxn>
                <a:cxn ang="0">
                  <a:pos x="T12" y="T13"/>
                </a:cxn>
              </a:cxnLst>
              <a:rect l="0" t="0" r="r" b="b"/>
              <a:pathLst>
                <a:path w="1053" h="1218">
                  <a:moveTo>
                    <a:pt x="1053" y="915"/>
                  </a:moveTo>
                  <a:lnTo>
                    <a:pt x="1053" y="307"/>
                  </a:lnTo>
                  <a:lnTo>
                    <a:pt x="525" y="0"/>
                  </a:lnTo>
                  <a:lnTo>
                    <a:pt x="0" y="307"/>
                  </a:lnTo>
                  <a:lnTo>
                    <a:pt x="0" y="915"/>
                  </a:lnTo>
                  <a:lnTo>
                    <a:pt x="525" y="1218"/>
                  </a:lnTo>
                  <a:lnTo>
                    <a:pt x="1053" y="915"/>
                  </a:lnTo>
                  <a:close/>
                </a:path>
              </a:pathLst>
            </a:custGeom>
            <a:noFill/>
            <a:ln w="9525">
              <a:solidFill>
                <a:srgbClr val="FBC844"/>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25">
              <a:extLst>
                <a:ext uri="{FF2B5EF4-FFF2-40B4-BE49-F238E27FC236}">
                  <a16:creationId xmlns:a16="http://schemas.microsoft.com/office/drawing/2014/main" id="{19C529E2-94B5-4DD3-BA09-69C5FA14BDA6}"/>
                </a:ext>
              </a:extLst>
            </p:cNvPr>
            <p:cNvSpPr>
              <a:spLocks/>
            </p:cNvSpPr>
            <p:nvPr/>
          </p:nvSpPr>
          <p:spPr bwMode="auto">
            <a:xfrm>
              <a:off x="3278" y="571"/>
              <a:ext cx="1056" cy="1219"/>
            </a:xfrm>
            <a:custGeom>
              <a:avLst/>
              <a:gdLst>
                <a:gd name="T0" fmla="*/ 1056 w 1056"/>
                <a:gd name="T1" fmla="*/ 915 h 1219"/>
                <a:gd name="T2" fmla="*/ 1056 w 1056"/>
                <a:gd name="T3" fmla="*/ 307 h 1219"/>
                <a:gd name="T4" fmla="*/ 528 w 1056"/>
                <a:gd name="T5" fmla="*/ 0 h 1219"/>
                <a:gd name="T6" fmla="*/ 0 w 1056"/>
                <a:gd name="T7" fmla="*/ 307 h 1219"/>
                <a:gd name="T8" fmla="*/ 0 w 1056"/>
                <a:gd name="T9" fmla="*/ 915 h 1219"/>
                <a:gd name="T10" fmla="*/ 528 w 1056"/>
                <a:gd name="T11" fmla="*/ 1219 h 1219"/>
                <a:gd name="T12" fmla="*/ 1056 w 1056"/>
                <a:gd name="T13" fmla="*/ 915 h 1219"/>
              </a:gdLst>
              <a:ahLst/>
              <a:cxnLst>
                <a:cxn ang="0">
                  <a:pos x="T0" y="T1"/>
                </a:cxn>
                <a:cxn ang="0">
                  <a:pos x="T2" y="T3"/>
                </a:cxn>
                <a:cxn ang="0">
                  <a:pos x="T4" y="T5"/>
                </a:cxn>
                <a:cxn ang="0">
                  <a:pos x="T6" y="T7"/>
                </a:cxn>
                <a:cxn ang="0">
                  <a:pos x="T8" y="T9"/>
                </a:cxn>
                <a:cxn ang="0">
                  <a:pos x="T10" y="T11"/>
                </a:cxn>
                <a:cxn ang="0">
                  <a:pos x="T12" y="T13"/>
                </a:cxn>
              </a:cxnLst>
              <a:rect l="0" t="0" r="r" b="b"/>
              <a:pathLst>
                <a:path w="1056" h="1219">
                  <a:moveTo>
                    <a:pt x="1056" y="915"/>
                  </a:moveTo>
                  <a:lnTo>
                    <a:pt x="1056" y="307"/>
                  </a:lnTo>
                  <a:lnTo>
                    <a:pt x="528" y="0"/>
                  </a:lnTo>
                  <a:lnTo>
                    <a:pt x="0" y="307"/>
                  </a:lnTo>
                  <a:lnTo>
                    <a:pt x="0" y="915"/>
                  </a:lnTo>
                  <a:lnTo>
                    <a:pt x="528" y="1219"/>
                  </a:lnTo>
                  <a:lnTo>
                    <a:pt x="1056" y="915"/>
                  </a:lnTo>
                  <a:close/>
                </a:path>
              </a:pathLst>
            </a:custGeom>
            <a:noFill/>
            <a:ln w="9525">
              <a:solidFill>
                <a:srgbClr val="FBC844"/>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26">
              <a:extLst>
                <a:ext uri="{FF2B5EF4-FFF2-40B4-BE49-F238E27FC236}">
                  <a16:creationId xmlns:a16="http://schemas.microsoft.com/office/drawing/2014/main" id="{CE1AAEA2-F62F-40D2-BE0A-B59732F31BAE}"/>
                </a:ext>
              </a:extLst>
            </p:cNvPr>
            <p:cNvSpPr>
              <a:spLocks/>
            </p:cNvSpPr>
            <p:nvPr/>
          </p:nvSpPr>
          <p:spPr bwMode="auto">
            <a:xfrm>
              <a:off x="3200" y="2468"/>
              <a:ext cx="1264" cy="1218"/>
            </a:xfrm>
            <a:custGeom>
              <a:avLst/>
              <a:gdLst>
                <a:gd name="T0" fmla="*/ 1056 w 1056"/>
                <a:gd name="T1" fmla="*/ 911 h 1215"/>
                <a:gd name="T2" fmla="*/ 1056 w 1056"/>
                <a:gd name="T3" fmla="*/ 304 h 1215"/>
                <a:gd name="T4" fmla="*/ 528 w 1056"/>
                <a:gd name="T5" fmla="*/ 0 h 1215"/>
                <a:gd name="T6" fmla="*/ 0 w 1056"/>
                <a:gd name="T7" fmla="*/ 304 h 1215"/>
                <a:gd name="T8" fmla="*/ 0 w 1056"/>
                <a:gd name="T9" fmla="*/ 911 h 1215"/>
                <a:gd name="T10" fmla="*/ 528 w 1056"/>
                <a:gd name="T11" fmla="*/ 1215 h 1215"/>
                <a:gd name="T12" fmla="*/ 1056 w 1056"/>
                <a:gd name="T13" fmla="*/ 911 h 1215"/>
              </a:gdLst>
              <a:ahLst/>
              <a:cxnLst>
                <a:cxn ang="0">
                  <a:pos x="T0" y="T1"/>
                </a:cxn>
                <a:cxn ang="0">
                  <a:pos x="T2" y="T3"/>
                </a:cxn>
                <a:cxn ang="0">
                  <a:pos x="T4" y="T5"/>
                </a:cxn>
                <a:cxn ang="0">
                  <a:pos x="T6" y="T7"/>
                </a:cxn>
                <a:cxn ang="0">
                  <a:pos x="T8" y="T9"/>
                </a:cxn>
                <a:cxn ang="0">
                  <a:pos x="T10" y="T11"/>
                </a:cxn>
                <a:cxn ang="0">
                  <a:pos x="T12" y="T13"/>
                </a:cxn>
              </a:cxnLst>
              <a:rect l="0" t="0" r="r" b="b"/>
              <a:pathLst>
                <a:path w="1056" h="1215">
                  <a:moveTo>
                    <a:pt x="1056" y="911"/>
                  </a:moveTo>
                  <a:lnTo>
                    <a:pt x="1056" y="304"/>
                  </a:lnTo>
                  <a:lnTo>
                    <a:pt x="528" y="0"/>
                  </a:lnTo>
                  <a:lnTo>
                    <a:pt x="0" y="304"/>
                  </a:lnTo>
                  <a:lnTo>
                    <a:pt x="0" y="911"/>
                  </a:lnTo>
                  <a:lnTo>
                    <a:pt x="528" y="1215"/>
                  </a:lnTo>
                  <a:lnTo>
                    <a:pt x="1056" y="911"/>
                  </a:lnTo>
                  <a:close/>
                </a:path>
              </a:pathLst>
            </a:custGeom>
            <a:noFill/>
            <a:ln w="9525">
              <a:solidFill>
                <a:srgbClr val="FBC844"/>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1" name="TextBox 157">
            <a:extLst>
              <a:ext uri="{FF2B5EF4-FFF2-40B4-BE49-F238E27FC236}">
                <a16:creationId xmlns:a16="http://schemas.microsoft.com/office/drawing/2014/main" id="{3A8A43BF-D238-4C14-A0AD-00B6FB8322FF}"/>
              </a:ext>
            </a:extLst>
          </p:cNvPr>
          <p:cNvSpPr txBox="1">
            <a:spLocks noChangeArrowheads="1"/>
          </p:cNvSpPr>
          <p:nvPr/>
        </p:nvSpPr>
        <p:spPr bwMode="auto">
          <a:xfrm>
            <a:off x="736359" y="1320445"/>
            <a:ext cx="3940734" cy="144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just">
              <a:lnSpc>
                <a:spcPct val="110000"/>
              </a:lnSpc>
            </a:pPr>
            <a:r>
              <a:rPr lang="es-EC" sz="1600" dirty="0">
                <a:latin typeface="+mn-lt"/>
                <a:cs typeface="Calibri Light" panose="020F0302020204030204" pitchFamily="34" charset="0"/>
              </a:rPr>
              <a:t>Para iniciar con la instalación de los dispositivos se contempló la ubicación de las cámaras en base a las necesidades de la reserva.</a:t>
            </a:r>
            <a:endParaRPr lang="en-US" sz="1600" dirty="0">
              <a:latin typeface="+mn-lt"/>
              <a:cs typeface="Calibri Light" panose="020F0302020204030204" pitchFamily="34" charset="0"/>
            </a:endParaRPr>
          </a:p>
          <a:p>
            <a:pPr>
              <a:lnSpc>
                <a:spcPct val="110000"/>
              </a:lnSpc>
            </a:pPr>
            <a:endParaRPr lang="es-EC" altLang="es-MX" sz="1600" dirty="0">
              <a:latin typeface="+mn-lt"/>
              <a:cs typeface="Calibri Light" panose="020F0302020204030204" pitchFamily="34" charset="0"/>
            </a:endParaRPr>
          </a:p>
        </p:txBody>
      </p:sp>
      <p:sp>
        <p:nvSpPr>
          <p:cNvPr id="12" name="TextBox 157">
            <a:extLst>
              <a:ext uri="{FF2B5EF4-FFF2-40B4-BE49-F238E27FC236}">
                <a16:creationId xmlns:a16="http://schemas.microsoft.com/office/drawing/2014/main" id="{52C7F2BE-4CBC-40DB-AE3F-065028A1E956}"/>
              </a:ext>
            </a:extLst>
          </p:cNvPr>
          <p:cNvSpPr txBox="1">
            <a:spLocks noChangeArrowheads="1"/>
          </p:cNvSpPr>
          <p:nvPr/>
        </p:nvSpPr>
        <p:spPr bwMode="auto">
          <a:xfrm>
            <a:off x="539552" y="4669340"/>
            <a:ext cx="4137541" cy="117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lvl="0" algn="just">
              <a:lnSpc>
                <a:spcPct val="110000"/>
              </a:lnSpc>
            </a:pPr>
            <a:r>
              <a:rPr lang="es-EC" sz="1600" dirty="0">
                <a:latin typeface="+mn-lt"/>
                <a:cs typeface="Calibri Light" panose="020F0302020204030204" pitchFamily="34" charset="0"/>
              </a:rPr>
              <a:t>Se garantizó un monitoreo durante las 24 horas del día para que los usuarios puedan visualizar la interacción de la flora y fauna existente en el jardín botánico.</a:t>
            </a:r>
            <a:endParaRPr lang="en-US" sz="1600" dirty="0">
              <a:latin typeface="+mn-lt"/>
              <a:cs typeface="Calibri Light" panose="020F0302020204030204" pitchFamily="34" charset="0"/>
            </a:endParaRPr>
          </a:p>
        </p:txBody>
      </p:sp>
      <p:sp>
        <p:nvSpPr>
          <p:cNvPr id="13" name="TextBox 157">
            <a:extLst>
              <a:ext uri="{FF2B5EF4-FFF2-40B4-BE49-F238E27FC236}">
                <a16:creationId xmlns:a16="http://schemas.microsoft.com/office/drawing/2014/main" id="{2347EE9E-445C-46EE-95A3-5256AADF7F07}"/>
              </a:ext>
            </a:extLst>
          </p:cNvPr>
          <p:cNvSpPr txBox="1">
            <a:spLocks noChangeArrowheads="1"/>
          </p:cNvSpPr>
          <p:nvPr/>
        </p:nvSpPr>
        <p:spPr bwMode="auto">
          <a:xfrm>
            <a:off x="67377" y="3291824"/>
            <a:ext cx="3367329" cy="9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lvl="0" algn="just">
              <a:lnSpc>
                <a:spcPct val="110000"/>
              </a:lnSpc>
            </a:pPr>
            <a:r>
              <a:rPr lang="es-EC" sz="1600" dirty="0">
                <a:latin typeface="+mn-lt"/>
                <a:cs typeface="Calibri Light" panose="020F0302020204030204" pitchFamily="34" charset="0"/>
              </a:rPr>
              <a:t>Se consideró puntos exactos donde se tiene una gran cobertura de las dependencias de la reserva.</a:t>
            </a:r>
            <a:endParaRPr lang="en-US" sz="1600" dirty="0">
              <a:latin typeface="+mn-lt"/>
              <a:cs typeface="Calibri Light" panose="020F0302020204030204" pitchFamily="34" charset="0"/>
            </a:endParaRPr>
          </a:p>
        </p:txBody>
      </p:sp>
      <p:pic>
        <p:nvPicPr>
          <p:cNvPr id="20" name="Imagen 19"/>
          <p:cNvPicPr>
            <a:picLocks noChangeAspect="1"/>
          </p:cNvPicPr>
          <p:nvPr/>
        </p:nvPicPr>
        <p:blipFill>
          <a:blip r:embed="rId2"/>
          <a:stretch>
            <a:fillRect/>
          </a:stretch>
        </p:blipFill>
        <p:spPr>
          <a:xfrm>
            <a:off x="5087756" y="1674099"/>
            <a:ext cx="1503847" cy="1071085"/>
          </a:xfrm>
          <a:prstGeom prst="rect">
            <a:avLst/>
          </a:prstGeom>
        </p:spPr>
      </p:pic>
      <p:pic>
        <p:nvPicPr>
          <p:cNvPr id="21" name="Imagen 20"/>
          <p:cNvPicPr>
            <a:picLocks noChangeAspect="1"/>
          </p:cNvPicPr>
          <p:nvPr/>
        </p:nvPicPr>
        <p:blipFill>
          <a:blip r:embed="rId3"/>
          <a:stretch>
            <a:fillRect/>
          </a:stretch>
        </p:blipFill>
        <p:spPr>
          <a:xfrm>
            <a:off x="5087756" y="4771003"/>
            <a:ext cx="1616192" cy="904914"/>
          </a:xfrm>
          <a:prstGeom prst="rect">
            <a:avLst/>
          </a:prstGeom>
        </p:spPr>
      </p:pic>
      <p:pic>
        <p:nvPicPr>
          <p:cNvPr id="23" name="Imagen 22"/>
          <p:cNvPicPr>
            <a:picLocks noChangeAspect="1"/>
          </p:cNvPicPr>
          <p:nvPr/>
        </p:nvPicPr>
        <p:blipFill>
          <a:blip r:embed="rId4"/>
          <a:stretch>
            <a:fillRect/>
          </a:stretch>
        </p:blipFill>
        <p:spPr>
          <a:xfrm>
            <a:off x="6364631" y="3460328"/>
            <a:ext cx="1581554" cy="571284"/>
          </a:xfrm>
          <a:prstGeom prst="rect">
            <a:avLst/>
          </a:prstGeom>
        </p:spPr>
      </p:pic>
      <p:pic>
        <p:nvPicPr>
          <p:cNvPr id="24" name="Imagen 23"/>
          <p:cNvPicPr>
            <a:picLocks noChangeAspect="1"/>
          </p:cNvPicPr>
          <p:nvPr/>
        </p:nvPicPr>
        <p:blipFill>
          <a:blip r:embed="rId5"/>
          <a:stretch>
            <a:fillRect/>
          </a:stretch>
        </p:blipFill>
        <p:spPr>
          <a:xfrm>
            <a:off x="3843986" y="3279388"/>
            <a:ext cx="1412668" cy="950616"/>
          </a:xfrm>
          <a:prstGeom prst="rect">
            <a:avLst/>
          </a:prstGeom>
        </p:spPr>
      </p:pic>
    </p:spTree>
    <p:extLst>
      <p:ext uri="{BB962C8B-B14F-4D97-AF65-F5344CB8AC3E}">
        <p14:creationId xmlns:p14="http://schemas.microsoft.com/office/powerpoint/2010/main" val="556039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210143" y="716894"/>
            <a:ext cx="8664915" cy="4764293"/>
          </a:xfrm>
        </p:spPr>
        <p:txBody>
          <a:bodyPr/>
          <a:lstStyle/>
          <a:p>
            <a:pPr marL="0" indent="0" algn="just">
              <a:buNone/>
            </a:pPr>
            <a:r>
              <a:rPr lang="es-EC" sz="1900" b="1" dirty="0">
                <a:solidFill>
                  <a:srgbClr val="336600"/>
                </a:solidFill>
                <a:latin typeface="+mj-lt"/>
                <a:cs typeface="Times New Roman" panose="02020603050405020304" pitchFamily="18" charset="0"/>
              </a:rPr>
              <a:t>Ubicación de las cámaras para el sistema de monitoreo en tiempo real.</a:t>
            </a:r>
            <a:endParaRPr lang="en-US" sz="1900" b="1" dirty="0">
              <a:solidFill>
                <a:srgbClr val="336600"/>
              </a:solidFill>
              <a:latin typeface="+mj-lt"/>
              <a:cs typeface="Times New Roman" panose="02020603050405020304" pitchFamily="18" charset="0"/>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9</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Análisis</a:t>
            </a:r>
            <a:r>
              <a:rPr lang="es-ES" i="0" dirty="0">
                <a:solidFill>
                  <a:srgbClr val="00B050"/>
                </a:solidFill>
                <a:latin typeface="Times New Roman" panose="02020603050405020304" pitchFamily="18" charset="0"/>
                <a:cs typeface="Times New Roman" panose="02020603050405020304" pitchFamily="18" charset="0"/>
              </a:rPr>
              <a:t> de diseño e implementación</a:t>
            </a:r>
            <a:br>
              <a:rPr lang="es-EC" i="0" dirty="0">
                <a:latin typeface="Times New Roman" panose="02020603050405020304" pitchFamily="18" charset="0"/>
                <a:cs typeface="Times New Roman" panose="02020603050405020304" pitchFamily="18" charset="0"/>
              </a:rPr>
            </a:b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2"/>
          <a:stretch>
            <a:fillRect/>
          </a:stretch>
        </p:blipFill>
        <p:spPr>
          <a:xfrm>
            <a:off x="116033" y="1077320"/>
            <a:ext cx="8931713" cy="4697837"/>
          </a:xfrm>
          <a:prstGeom prst="rect">
            <a:avLst/>
          </a:prstGeom>
        </p:spPr>
      </p:pic>
    </p:spTree>
    <p:extLst>
      <p:ext uri="{BB962C8B-B14F-4D97-AF65-F5344CB8AC3E}">
        <p14:creationId xmlns:p14="http://schemas.microsoft.com/office/powerpoint/2010/main" val="1423829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210143" y="716894"/>
            <a:ext cx="8664915" cy="4764293"/>
          </a:xfrm>
        </p:spPr>
        <p:txBody>
          <a:bodyPr/>
          <a:lstStyle/>
          <a:p>
            <a:pPr marL="0" indent="0" algn="just">
              <a:buNone/>
            </a:pPr>
            <a:r>
              <a:rPr lang="es-EC" sz="2100" b="1" dirty="0">
                <a:solidFill>
                  <a:srgbClr val="336600"/>
                </a:solidFill>
                <a:latin typeface="+mj-lt"/>
                <a:cs typeface="Times New Roman" panose="02020603050405020304" pitchFamily="18" charset="0"/>
              </a:rPr>
              <a:t>Diagrama esquemático de conexiones del sistema de monitoreo</a:t>
            </a:r>
            <a:endParaRPr lang="en-US" sz="2100" b="1" dirty="0">
              <a:solidFill>
                <a:srgbClr val="336600"/>
              </a:solidFill>
              <a:latin typeface="+mj-lt"/>
              <a:cs typeface="Times New Roman" panose="02020603050405020304" pitchFamily="18" charset="0"/>
            </a:endParaRPr>
          </a:p>
          <a:p>
            <a:pPr marL="0" lvl="0" indent="0" algn="just" rtl="0">
              <a:spcBef>
                <a:spcPts val="600"/>
              </a:spcBef>
              <a:spcAft>
                <a:spcPts val="0"/>
              </a:spcAft>
              <a:buNone/>
            </a:pPr>
            <a:endParaRPr lang="es-EC" sz="1400" dirty="0">
              <a:solidFill>
                <a:schemeClr val="tx1"/>
              </a:solidFill>
            </a:endParaRPr>
          </a:p>
          <a:p>
            <a:pPr marL="0" indent="0" algn="just">
              <a:buNone/>
            </a:pPr>
            <a:endParaRPr lang="es-EC" sz="1400" dirty="0">
              <a:solidFill>
                <a:srgbClr val="336600"/>
              </a:solidFill>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9</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Análisis</a:t>
            </a:r>
            <a:r>
              <a:rPr lang="es-ES" i="0" dirty="0">
                <a:solidFill>
                  <a:srgbClr val="00B050"/>
                </a:solidFill>
                <a:latin typeface="Times New Roman" panose="02020603050405020304" pitchFamily="18" charset="0"/>
                <a:cs typeface="Times New Roman" panose="02020603050405020304" pitchFamily="18" charset="0"/>
              </a:rPr>
              <a:t> de diseño e implementación</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pic>
        <p:nvPicPr>
          <p:cNvPr id="7" name="Imagen 6"/>
          <p:cNvPicPr/>
          <p:nvPr/>
        </p:nvPicPr>
        <p:blipFill>
          <a:blip r:embed="rId2"/>
          <a:stretch>
            <a:fillRect/>
          </a:stretch>
        </p:blipFill>
        <p:spPr>
          <a:xfrm>
            <a:off x="875899" y="1193532"/>
            <a:ext cx="7305574" cy="4600877"/>
          </a:xfrm>
          <a:prstGeom prst="rect">
            <a:avLst/>
          </a:prstGeom>
        </p:spPr>
      </p:pic>
    </p:spTree>
    <p:extLst>
      <p:ext uri="{BB962C8B-B14F-4D97-AF65-F5344CB8AC3E}">
        <p14:creationId xmlns:p14="http://schemas.microsoft.com/office/powerpoint/2010/main" val="3222211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200518" y="582706"/>
            <a:ext cx="8664915" cy="478031"/>
          </a:xfrm>
        </p:spPr>
        <p:txBody>
          <a:bodyPr/>
          <a:lstStyle/>
          <a:p>
            <a:pPr marL="0" indent="0" algn="just">
              <a:buNone/>
            </a:pPr>
            <a:r>
              <a:rPr lang="es-EC" sz="2100" b="1" dirty="0">
                <a:solidFill>
                  <a:srgbClr val="336600"/>
                </a:solidFill>
                <a:latin typeface="+mj-lt"/>
                <a:cs typeface="Times New Roman" panose="02020603050405020304" pitchFamily="18" charset="0"/>
              </a:rPr>
              <a:t>Instalación de equipos en el jardín botánico</a:t>
            </a:r>
            <a:endParaRPr lang="es-EC" sz="1400" dirty="0">
              <a:solidFill>
                <a:schemeClr val="tx1"/>
              </a:solidFill>
            </a:endParaRPr>
          </a:p>
          <a:p>
            <a:pPr marL="0" indent="0" algn="just">
              <a:buNone/>
            </a:pPr>
            <a:endParaRPr lang="es-EC" sz="1400" dirty="0">
              <a:solidFill>
                <a:srgbClr val="336600"/>
              </a:solidFill>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9</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Análisis</a:t>
            </a:r>
            <a:r>
              <a:rPr lang="es-ES" i="0" dirty="0">
                <a:solidFill>
                  <a:srgbClr val="00B050"/>
                </a:solidFill>
                <a:latin typeface="Times New Roman" panose="02020603050405020304" pitchFamily="18" charset="0"/>
                <a:cs typeface="Times New Roman" panose="02020603050405020304" pitchFamily="18" charset="0"/>
              </a:rPr>
              <a:t> de diseño e implementación</a:t>
            </a:r>
            <a:endParaRPr lang="es-EC" i="0" dirty="0">
              <a:latin typeface="Times New Roman" panose="02020603050405020304" pitchFamily="18" charset="0"/>
              <a:cs typeface="Times New Roman" panose="02020603050405020304" pitchFamily="18" charset="0"/>
            </a:endParaRPr>
          </a:p>
        </p:txBody>
      </p:sp>
      <p:pic>
        <p:nvPicPr>
          <p:cNvPr id="29" name="Imagen 28"/>
          <p:cNvPicPr/>
          <p:nvPr/>
        </p:nvPicPr>
        <p:blipFill>
          <a:blip r:embed="rId2"/>
          <a:stretch>
            <a:fillRect/>
          </a:stretch>
        </p:blipFill>
        <p:spPr>
          <a:xfrm>
            <a:off x="6135998" y="1135051"/>
            <a:ext cx="2253600" cy="2147164"/>
          </a:xfrm>
          <a:prstGeom prst="rect">
            <a:avLst/>
          </a:prstGeom>
        </p:spPr>
      </p:pic>
      <p:pic>
        <p:nvPicPr>
          <p:cNvPr id="30" name="Imagen 29"/>
          <p:cNvPicPr>
            <a:picLocks noChangeAspect="1"/>
          </p:cNvPicPr>
          <p:nvPr/>
        </p:nvPicPr>
        <p:blipFill>
          <a:blip r:embed="rId3"/>
          <a:stretch>
            <a:fillRect/>
          </a:stretch>
        </p:blipFill>
        <p:spPr>
          <a:xfrm>
            <a:off x="539554" y="1136434"/>
            <a:ext cx="2131691" cy="2145781"/>
          </a:xfrm>
          <a:prstGeom prst="rect">
            <a:avLst/>
          </a:prstGeom>
        </p:spPr>
      </p:pic>
      <p:pic>
        <p:nvPicPr>
          <p:cNvPr id="31" name="Imagen 30"/>
          <p:cNvPicPr/>
          <p:nvPr/>
        </p:nvPicPr>
        <p:blipFill>
          <a:blip r:embed="rId4"/>
          <a:stretch>
            <a:fillRect/>
          </a:stretch>
        </p:blipFill>
        <p:spPr>
          <a:xfrm>
            <a:off x="3336862" y="1135051"/>
            <a:ext cx="2253600" cy="2147164"/>
          </a:xfrm>
          <a:prstGeom prst="rect">
            <a:avLst/>
          </a:prstGeom>
        </p:spPr>
      </p:pic>
      <p:pic>
        <p:nvPicPr>
          <p:cNvPr id="32" name="Imagen 31"/>
          <p:cNvPicPr/>
          <p:nvPr/>
        </p:nvPicPr>
        <p:blipFill>
          <a:blip r:embed="rId5"/>
          <a:stretch>
            <a:fillRect/>
          </a:stretch>
        </p:blipFill>
        <p:spPr>
          <a:xfrm>
            <a:off x="539551" y="3442650"/>
            <a:ext cx="2174427" cy="2387065"/>
          </a:xfrm>
          <a:prstGeom prst="rect">
            <a:avLst/>
          </a:prstGeom>
        </p:spPr>
      </p:pic>
      <p:pic>
        <p:nvPicPr>
          <p:cNvPr id="33" name="Imagen 32"/>
          <p:cNvPicPr/>
          <p:nvPr/>
        </p:nvPicPr>
        <p:blipFill>
          <a:blip r:embed="rId6"/>
          <a:stretch>
            <a:fillRect/>
          </a:stretch>
        </p:blipFill>
        <p:spPr>
          <a:xfrm>
            <a:off x="3336862" y="3442650"/>
            <a:ext cx="2253600" cy="2448011"/>
          </a:xfrm>
          <a:prstGeom prst="rect">
            <a:avLst/>
          </a:prstGeom>
        </p:spPr>
      </p:pic>
      <p:pic>
        <p:nvPicPr>
          <p:cNvPr id="34" name="Imagen 33"/>
          <p:cNvPicPr/>
          <p:nvPr/>
        </p:nvPicPr>
        <p:blipFill>
          <a:blip r:embed="rId7"/>
          <a:stretch>
            <a:fillRect/>
          </a:stretch>
        </p:blipFill>
        <p:spPr>
          <a:xfrm>
            <a:off x="6135998" y="3442650"/>
            <a:ext cx="2253600" cy="2448011"/>
          </a:xfrm>
          <a:prstGeom prst="rect">
            <a:avLst/>
          </a:prstGeom>
        </p:spPr>
      </p:pic>
      <p:sp>
        <p:nvSpPr>
          <p:cNvPr id="35" name="Flecha derecha 34"/>
          <p:cNvSpPr/>
          <p:nvPr/>
        </p:nvSpPr>
        <p:spPr>
          <a:xfrm>
            <a:off x="2791326" y="2281187"/>
            <a:ext cx="442762" cy="336885"/>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6" name="Flecha derecha 35"/>
          <p:cNvSpPr/>
          <p:nvPr/>
        </p:nvSpPr>
        <p:spPr>
          <a:xfrm>
            <a:off x="5641849" y="2281186"/>
            <a:ext cx="442762" cy="336885"/>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7" name="Flecha derecha 36"/>
          <p:cNvSpPr/>
          <p:nvPr/>
        </p:nvSpPr>
        <p:spPr>
          <a:xfrm>
            <a:off x="2774019" y="4612206"/>
            <a:ext cx="442762" cy="336885"/>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8" name="Flecha derecha 37"/>
          <p:cNvSpPr/>
          <p:nvPr/>
        </p:nvSpPr>
        <p:spPr>
          <a:xfrm>
            <a:off x="5641849" y="4609475"/>
            <a:ext cx="442762" cy="336885"/>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01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248644" y="582706"/>
            <a:ext cx="8664915" cy="478031"/>
          </a:xfrm>
        </p:spPr>
        <p:txBody>
          <a:bodyPr/>
          <a:lstStyle/>
          <a:p>
            <a:pPr marL="0" indent="0" algn="just">
              <a:buNone/>
            </a:pPr>
            <a:r>
              <a:rPr lang="es-EC" sz="2100" b="1" dirty="0">
                <a:solidFill>
                  <a:srgbClr val="336600"/>
                </a:solidFill>
                <a:latin typeface="+mj-lt"/>
                <a:cs typeface="Times New Roman" panose="02020603050405020304" pitchFamily="18" charset="0"/>
              </a:rPr>
              <a:t>Instalación de equipos en las dependencias de la reserva</a:t>
            </a:r>
            <a:endParaRPr lang="en-US" sz="2100" b="1" dirty="0">
              <a:solidFill>
                <a:srgbClr val="336600"/>
              </a:solidFill>
              <a:latin typeface="+mj-lt"/>
              <a:cs typeface="Times New Roman" panose="02020603050405020304" pitchFamily="18" charset="0"/>
            </a:endParaRPr>
          </a:p>
          <a:p>
            <a:pPr marL="0" lvl="0" indent="0" algn="just" rtl="0">
              <a:spcBef>
                <a:spcPts val="600"/>
              </a:spcBef>
              <a:spcAft>
                <a:spcPts val="0"/>
              </a:spcAft>
              <a:buNone/>
            </a:pPr>
            <a:endParaRPr lang="es-EC" sz="1400" dirty="0">
              <a:solidFill>
                <a:schemeClr val="tx1"/>
              </a:solidFill>
            </a:endParaRPr>
          </a:p>
          <a:p>
            <a:pPr marL="0" indent="0" algn="just">
              <a:buNone/>
            </a:pPr>
            <a:endParaRPr lang="es-EC" sz="1400" dirty="0">
              <a:solidFill>
                <a:srgbClr val="336600"/>
              </a:solidFill>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9</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Análisis</a:t>
            </a:r>
            <a:r>
              <a:rPr lang="es-ES" i="0" dirty="0">
                <a:solidFill>
                  <a:srgbClr val="00B050"/>
                </a:solidFill>
                <a:latin typeface="Times New Roman" panose="02020603050405020304" pitchFamily="18" charset="0"/>
                <a:cs typeface="Times New Roman" panose="02020603050405020304" pitchFamily="18" charset="0"/>
              </a:rPr>
              <a:t> de diseño e implementación</a:t>
            </a:r>
            <a:endParaRPr lang="es-EC" i="0" dirty="0">
              <a:latin typeface="Times New Roman" panose="02020603050405020304" pitchFamily="18" charset="0"/>
              <a:cs typeface="Times New Roman" panose="02020603050405020304" pitchFamily="18" charset="0"/>
            </a:endParaRPr>
          </a:p>
        </p:txBody>
      </p:sp>
      <p:pic>
        <p:nvPicPr>
          <p:cNvPr id="27" name="Imagen 26"/>
          <p:cNvPicPr/>
          <p:nvPr/>
        </p:nvPicPr>
        <p:blipFill>
          <a:blip r:embed="rId2"/>
          <a:stretch>
            <a:fillRect/>
          </a:stretch>
        </p:blipFill>
        <p:spPr>
          <a:xfrm>
            <a:off x="452304" y="1136434"/>
            <a:ext cx="2253600" cy="2155406"/>
          </a:xfrm>
          <a:prstGeom prst="rect">
            <a:avLst/>
          </a:prstGeom>
        </p:spPr>
      </p:pic>
      <p:pic>
        <p:nvPicPr>
          <p:cNvPr id="28" name="Imagen 27"/>
          <p:cNvPicPr/>
          <p:nvPr/>
        </p:nvPicPr>
        <p:blipFill>
          <a:blip r:embed="rId3"/>
          <a:stretch>
            <a:fillRect/>
          </a:stretch>
        </p:blipFill>
        <p:spPr>
          <a:xfrm>
            <a:off x="3360470" y="1136434"/>
            <a:ext cx="2253600" cy="2155406"/>
          </a:xfrm>
          <a:prstGeom prst="rect">
            <a:avLst/>
          </a:prstGeom>
        </p:spPr>
      </p:pic>
      <p:pic>
        <p:nvPicPr>
          <p:cNvPr id="29" name="Imagen 28"/>
          <p:cNvPicPr/>
          <p:nvPr/>
        </p:nvPicPr>
        <p:blipFill>
          <a:blip r:embed="rId4"/>
          <a:stretch>
            <a:fillRect/>
          </a:stretch>
        </p:blipFill>
        <p:spPr>
          <a:xfrm>
            <a:off x="6268636" y="1136434"/>
            <a:ext cx="2253600" cy="2155406"/>
          </a:xfrm>
          <a:prstGeom prst="rect">
            <a:avLst/>
          </a:prstGeom>
        </p:spPr>
      </p:pic>
      <p:pic>
        <p:nvPicPr>
          <p:cNvPr id="30" name="Imagen 29"/>
          <p:cNvPicPr/>
          <p:nvPr/>
        </p:nvPicPr>
        <p:blipFill>
          <a:blip r:embed="rId5"/>
          <a:stretch>
            <a:fillRect/>
          </a:stretch>
        </p:blipFill>
        <p:spPr>
          <a:xfrm>
            <a:off x="452304" y="3503596"/>
            <a:ext cx="2253600" cy="2310063"/>
          </a:xfrm>
          <a:prstGeom prst="rect">
            <a:avLst/>
          </a:prstGeom>
        </p:spPr>
      </p:pic>
      <p:pic>
        <p:nvPicPr>
          <p:cNvPr id="2" name="Imagen 1"/>
          <p:cNvPicPr>
            <a:picLocks noChangeAspect="1"/>
          </p:cNvPicPr>
          <p:nvPr/>
        </p:nvPicPr>
        <p:blipFill>
          <a:blip r:embed="rId6"/>
          <a:stretch>
            <a:fillRect/>
          </a:stretch>
        </p:blipFill>
        <p:spPr>
          <a:xfrm>
            <a:off x="3360470" y="3503596"/>
            <a:ext cx="2253600" cy="2310064"/>
          </a:xfrm>
          <a:prstGeom prst="rect">
            <a:avLst/>
          </a:prstGeom>
        </p:spPr>
      </p:pic>
      <p:pic>
        <p:nvPicPr>
          <p:cNvPr id="32" name="Imagen 31"/>
          <p:cNvPicPr>
            <a:picLocks noChangeAspect="1"/>
          </p:cNvPicPr>
          <p:nvPr/>
        </p:nvPicPr>
        <p:blipFill>
          <a:blip r:embed="rId7"/>
          <a:stretch>
            <a:fillRect/>
          </a:stretch>
        </p:blipFill>
        <p:spPr>
          <a:xfrm>
            <a:off x="6268636" y="3503597"/>
            <a:ext cx="2253600" cy="2310062"/>
          </a:xfrm>
          <a:prstGeom prst="rect">
            <a:avLst/>
          </a:prstGeom>
        </p:spPr>
      </p:pic>
      <p:sp>
        <p:nvSpPr>
          <p:cNvPr id="33" name="Flecha derecha 32"/>
          <p:cNvSpPr/>
          <p:nvPr/>
        </p:nvSpPr>
        <p:spPr>
          <a:xfrm>
            <a:off x="2791326" y="2281187"/>
            <a:ext cx="442762" cy="336885"/>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4" name="Flecha derecha 33"/>
          <p:cNvSpPr/>
          <p:nvPr/>
        </p:nvSpPr>
        <p:spPr>
          <a:xfrm>
            <a:off x="5719972" y="2281187"/>
            <a:ext cx="442762" cy="336885"/>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5" name="Flecha derecha 34"/>
          <p:cNvSpPr/>
          <p:nvPr/>
        </p:nvSpPr>
        <p:spPr>
          <a:xfrm>
            <a:off x="2791326" y="4416391"/>
            <a:ext cx="442762" cy="336885"/>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6" name="Flecha derecha 35"/>
          <p:cNvSpPr/>
          <p:nvPr/>
        </p:nvSpPr>
        <p:spPr>
          <a:xfrm>
            <a:off x="5708112" y="4416391"/>
            <a:ext cx="442762" cy="336885"/>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3296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79512" y="3071"/>
            <a:ext cx="7772400" cy="1362075"/>
          </a:xfrm>
        </p:spPr>
        <p:txBody>
          <a:bodyPr/>
          <a:lstStyle/>
          <a:p>
            <a:r>
              <a:rPr lang="es-EC" i="0">
                <a:solidFill>
                  <a:schemeClr val="tx1"/>
                </a:solidFill>
                <a:latin typeface="Times New Roman" panose="02020603050405020304" pitchFamily="18" charset="0"/>
                <a:cs typeface="Times New Roman" panose="02020603050405020304" pitchFamily="18" charset="0"/>
              </a:rPr>
              <a:t>AGENDA</a:t>
            </a:r>
          </a:p>
        </p:txBody>
      </p:sp>
      <p:graphicFrame>
        <p:nvGraphicFramePr>
          <p:cNvPr id="5" name="Diagrama 4"/>
          <p:cNvGraphicFramePr/>
          <p:nvPr>
            <p:extLst>
              <p:ext uri="{D42A27DB-BD31-4B8C-83A1-F6EECF244321}">
                <p14:modId xmlns:p14="http://schemas.microsoft.com/office/powerpoint/2010/main" val="1106640722"/>
              </p:ext>
            </p:extLst>
          </p:nvPr>
        </p:nvGraphicFramePr>
        <p:xfrm>
          <a:off x="179512" y="713137"/>
          <a:ext cx="8424936" cy="5179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4373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104237" y="723882"/>
            <a:ext cx="8664915" cy="478031"/>
          </a:xfrm>
        </p:spPr>
        <p:txBody>
          <a:bodyPr/>
          <a:lstStyle/>
          <a:p>
            <a:pPr marL="0" indent="0" algn="just">
              <a:buNone/>
            </a:pPr>
            <a:r>
              <a:rPr lang="es-EC" sz="2100" b="1" dirty="0">
                <a:solidFill>
                  <a:srgbClr val="336600"/>
                </a:solidFill>
                <a:latin typeface="+mj-lt"/>
                <a:cs typeface="Times New Roman" panose="02020603050405020304" pitchFamily="18" charset="0"/>
              </a:rPr>
              <a:t>Configuración de equipos</a:t>
            </a:r>
            <a:endParaRPr lang="en-US" sz="2100" b="1" dirty="0">
              <a:solidFill>
                <a:srgbClr val="336600"/>
              </a:solidFill>
              <a:latin typeface="+mj-lt"/>
              <a:cs typeface="Times New Roman" panose="02020603050405020304" pitchFamily="18" charset="0"/>
            </a:endParaRPr>
          </a:p>
          <a:p>
            <a:pPr marL="0" lvl="0" indent="0" algn="just" rtl="0">
              <a:spcBef>
                <a:spcPts val="600"/>
              </a:spcBef>
              <a:spcAft>
                <a:spcPts val="0"/>
              </a:spcAft>
              <a:buNone/>
            </a:pPr>
            <a:endParaRPr lang="es-EC" sz="1400" dirty="0">
              <a:solidFill>
                <a:schemeClr val="tx1"/>
              </a:solidFill>
            </a:endParaRPr>
          </a:p>
          <a:p>
            <a:pPr marL="0" indent="0" algn="just">
              <a:buNone/>
            </a:pPr>
            <a:endParaRPr lang="es-EC" sz="1400" dirty="0">
              <a:solidFill>
                <a:srgbClr val="336600"/>
              </a:solidFill>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9</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Análisis</a:t>
            </a:r>
            <a:r>
              <a:rPr lang="es-ES" i="0" dirty="0">
                <a:solidFill>
                  <a:srgbClr val="00B050"/>
                </a:solidFill>
                <a:latin typeface="Times New Roman" panose="02020603050405020304" pitchFamily="18" charset="0"/>
                <a:cs typeface="Times New Roman" panose="02020603050405020304" pitchFamily="18" charset="0"/>
              </a:rPr>
              <a:t> de diseño e implementación</a:t>
            </a:r>
            <a:endParaRPr lang="es-EC" i="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a:stretch>
            <a:fillRect/>
          </a:stretch>
        </p:blipFill>
        <p:spPr>
          <a:xfrm>
            <a:off x="104237" y="2214191"/>
            <a:ext cx="4062108" cy="3010067"/>
          </a:xfrm>
          <a:prstGeom prst="rect">
            <a:avLst/>
          </a:prstGeom>
        </p:spPr>
      </p:pic>
      <p:sp>
        <p:nvSpPr>
          <p:cNvPr id="7" name="CuadroTexto 6"/>
          <p:cNvSpPr txBox="1"/>
          <p:nvPr/>
        </p:nvSpPr>
        <p:spPr>
          <a:xfrm>
            <a:off x="705967" y="1508562"/>
            <a:ext cx="3333493" cy="338554"/>
          </a:xfrm>
          <a:prstGeom prst="rect">
            <a:avLst/>
          </a:prstGeom>
          <a:noFill/>
        </p:spPr>
        <p:txBody>
          <a:bodyPr wrap="square" rtlCol="0">
            <a:spAutoFit/>
          </a:bodyPr>
          <a:lstStyle/>
          <a:p>
            <a:r>
              <a:rPr lang="es-EC" sz="1600" b="1" dirty="0"/>
              <a:t>Direccionamiento IP</a:t>
            </a:r>
            <a:endParaRPr lang="en-US" sz="1600" b="1" dirty="0"/>
          </a:p>
        </p:txBody>
      </p:sp>
      <p:pic>
        <p:nvPicPr>
          <p:cNvPr id="17" name="Imagen 16"/>
          <p:cNvPicPr/>
          <p:nvPr/>
        </p:nvPicPr>
        <p:blipFill>
          <a:blip r:embed="rId3"/>
          <a:stretch>
            <a:fillRect/>
          </a:stretch>
        </p:blipFill>
        <p:spPr>
          <a:xfrm>
            <a:off x="4304866" y="2291193"/>
            <a:ext cx="4839134" cy="2933065"/>
          </a:xfrm>
          <a:prstGeom prst="rect">
            <a:avLst/>
          </a:prstGeom>
        </p:spPr>
      </p:pic>
      <p:sp>
        <p:nvSpPr>
          <p:cNvPr id="18" name="CuadroTexto 17"/>
          <p:cNvSpPr txBox="1"/>
          <p:nvPr/>
        </p:nvSpPr>
        <p:spPr>
          <a:xfrm>
            <a:off x="4436694" y="1385451"/>
            <a:ext cx="4560481" cy="584775"/>
          </a:xfrm>
          <a:prstGeom prst="rect">
            <a:avLst/>
          </a:prstGeom>
          <a:noFill/>
        </p:spPr>
        <p:txBody>
          <a:bodyPr wrap="square" rtlCol="0">
            <a:spAutoFit/>
          </a:bodyPr>
          <a:lstStyle/>
          <a:p>
            <a:r>
              <a:rPr lang="es-EC" sz="1600" b="1" dirty="0"/>
              <a:t>Configuración de IP, puertos HTTP y RTSP en la red local</a:t>
            </a:r>
            <a:endParaRPr lang="en-US" sz="1600" b="1" dirty="0"/>
          </a:p>
        </p:txBody>
      </p:sp>
    </p:spTree>
    <p:extLst>
      <p:ext uri="{BB962C8B-B14F-4D97-AF65-F5344CB8AC3E}">
        <p14:creationId xmlns:p14="http://schemas.microsoft.com/office/powerpoint/2010/main" val="2976577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104237" y="584693"/>
            <a:ext cx="8664915" cy="478031"/>
          </a:xfrm>
        </p:spPr>
        <p:txBody>
          <a:bodyPr/>
          <a:lstStyle/>
          <a:p>
            <a:pPr marL="0" indent="0" algn="just">
              <a:buNone/>
            </a:pPr>
            <a:r>
              <a:rPr lang="es-EC" sz="2100" b="1" dirty="0">
                <a:solidFill>
                  <a:srgbClr val="336600"/>
                </a:solidFill>
                <a:latin typeface="+mj-lt"/>
                <a:cs typeface="Times New Roman" panose="02020603050405020304" pitchFamily="18" charset="0"/>
              </a:rPr>
              <a:t>Configuración de equipos</a:t>
            </a:r>
            <a:endParaRPr lang="en-US" sz="2100" b="1" dirty="0">
              <a:solidFill>
                <a:srgbClr val="336600"/>
              </a:solidFill>
              <a:latin typeface="+mj-lt"/>
              <a:cs typeface="Times New Roman" panose="02020603050405020304" pitchFamily="18" charset="0"/>
            </a:endParaRPr>
          </a:p>
          <a:p>
            <a:pPr marL="0" lvl="0" indent="0" algn="just" rtl="0">
              <a:spcBef>
                <a:spcPts val="600"/>
              </a:spcBef>
              <a:spcAft>
                <a:spcPts val="0"/>
              </a:spcAft>
              <a:buNone/>
            </a:pPr>
            <a:endParaRPr lang="es-EC" sz="1400" dirty="0">
              <a:solidFill>
                <a:schemeClr val="tx1"/>
              </a:solidFill>
            </a:endParaRPr>
          </a:p>
          <a:p>
            <a:pPr marL="0" indent="0" algn="just">
              <a:buNone/>
            </a:pPr>
            <a:endParaRPr lang="es-EC" sz="1400" dirty="0">
              <a:solidFill>
                <a:srgbClr val="336600"/>
              </a:solidFill>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9</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Análisis</a:t>
            </a:r>
            <a:r>
              <a:rPr lang="es-ES" i="0" dirty="0">
                <a:solidFill>
                  <a:srgbClr val="00B050"/>
                </a:solidFill>
                <a:latin typeface="Times New Roman" panose="02020603050405020304" pitchFamily="18" charset="0"/>
                <a:cs typeface="Times New Roman" panose="02020603050405020304" pitchFamily="18" charset="0"/>
              </a:rPr>
              <a:t> de diseño e implementación</a:t>
            </a:r>
            <a:endParaRPr lang="es-EC" i="0" dirty="0">
              <a:latin typeface="Times New Roman" panose="02020603050405020304" pitchFamily="18" charset="0"/>
              <a:cs typeface="Times New Roman" panose="02020603050405020304" pitchFamily="18" charset="0"/>
            </a:endParaRPr>
          </a:p>
        </p:txBody>
      </p:sp>
      <p:pic>
        <p:nvPicPr>
          <p:cNvPr id="9" name="Imagen 8"/>
          <p:cNvPicPr/>
          <p:nvPr/>
        </p:nvPicPr>
        <p:blipFill>
          <a:blip r:embed="rId2"/>
          <a:stretch>
            <a:fillRect/>
          </a:stretch>
        </p:blipFill>
        <p:spPr>
          <a:xfrm>
            <a:off x="186706" y="1082249"/>
            <a:ext cx="3984859" cy="2284899"/>
          </a:xfrm>
          <a:prstGeom prst="rect">
            <a:avLst/>
          </a:prstGeom>
        </p:spPr>
      </p:pic>
      <p:pic>
        <p:nvPicPr>
          <p:cNvPr id="10" name="Imagen 9"/>
          <p:cNvPicPr/>
          <p:nvPr/>
        </p:nvPicPr>
        <p:blipFill>
          <a:blip r:embed="rId3"/>
          <a:stretch>
            <a:fillRect/>
          </a:stretch>
        </p:blipFill>
        <p:spPr>
          <a:xfrm>
            <a:off x="4654352" y="1092463"/>
            <a:ext cx="4028173" cy="2284899"/>
          </a:xfrm>
          <a:prstGeom prst="rect">
            <a:avLst/>
          </a:prstGeom>
        </p:spPr>
      </p:pic>
      <p:pic>
        <p:nvPicPr>
          <p:cNvPr id="11" name="Imagen 10"/>
          <p:cNvPicPr/>
          <p:nvPr/>
        </p:nvPicPr>
        <p:blipFill>
          <a:blip r:embed="rId4"/>
          <a:stretch>
            <a:fillRect/>
          </a:stretch>
        </p:blipFill>
        <p:spPr>
          <a:xfrm>
            <a:off x="257908" y="3654710"/>
            <a:ext cx="3842453" cy="2248062"/>
          </a:xfrm>
          <a:prstGeom prst="rect">
            <a:avLst/>
          </a:prstGeom>
        </p:spPr>
      </p:pic>
      <p:pic>
        <p:nvPicPr>
          <p:cNvPr id="12" name="Imagen 11"/>
          <p:cNvPicPr/>
          <p:nvPr/>
        </p:nvPicPr>
        <p:blipFill>
          <a:blip r:embed="rId5"/>
          <a:stretch>
            <a:fillRect/>
          </a:stretch>
        </p:blipFill>
        <p:spPr>
          <a:xfrm>
            <a:off x="4654352" y="3654710"/>
            <a:ext cx="4114800" cy="2248062"/>
          </a:xfrm>
          <a:prstGeom prst="rect">
            <a:avLst/>
          </a:prstGeom>
        </p:spPr>
      </p:pic>
      <p:sp>
        <p:nvSpPr>
          <p:cNvPr id="13" name="Flecha derecha 12"/>
          <p:cNvSpPr/>
          <p:nvPr/>
        </p:nvSpPr>
        <p:spPr>
          <a:xfrm>
            <a:off x="4171565" y="2066469"/>
            <a:ext cx="442762" cy="336885"/>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4" name="Flecha derecha 13"/>
          <p:cNvSpPr/>
          <p:nvPr/>
        </p:nvSpPr>
        <p:spPr>
          <a:xfrm>
            <a:off x="4100361" y="4591022"/>
            <a:ext cx="442762" cy="336885"/>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9730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104237" y="584693"/>
            <a:ext cx="8664915" cy="478031"/>
          </a:xfrm>
        </p:spPr>
        <p:txBody>
          <a:bodyPr/>
          <a:lstStyle/>
          <a:p>
            <a:pPr marL="0" indent="0" algn="just">
              <a:buNone/>
            </a:pPr>
            <a:r>
              <a:rPr lang="es-EC" sz="2100" b="1" dirty="0">
                <a:solidFill>
                  <a:srgbClr val="336600"/>
                </a:solidFill>
                <a:latin typeface="+mj-lt"/>
                <a:cs typeface="Times New Roman" panose="02020603050405020304" pitchFamily="18" charset="0"/>
              </a:rPr>
              <a:t>Configuración del </a:t>
            </a:r>
            <a:r>
              <a:rPr lang="es-EC" sz="2100" b="1" dirty="0">
                <a:solidFill>
                  <a:srgbClr val="336600"/>
                </a:solidFill>
                <a:cs typeface="Times New Roman" panose="02020603050405020304" pitchFamily="18" charset="0"/>
              </a:rPr>
              <a:t>servidor CCTV Open Source Shinobi </a:t>
            </a:r>
            <a:endParaRPr lang="en-US" sz="2100" b="1" dirty="0">
              <a:solidFill>
                <a:srgbClr val="336600"/>
              </a:solidFill>
              <a:cs typeface="Times New Roman" panose="02020603050405020304" pitchFamily="18" charset="0"/>
            </a:endParaRPr>
          </a:p>
          <a:p>
            <a:pPr marL="0" indent="0" algn="just">
              <a:buNone/>
            </a:pPr>
            <a:endParaRPr lang="en-US" sz="2100" b="1" dirty="0">
              <a:solidFill>
                <a:srgbClr val="336600"/>
              </a:solidFill>
              <a:latin typeface="+mj-lt"/>
              <a:cs typeface="Times New Roman" panose="02020603050405020304" pitchFamily="18" charset="0"/>
            </a:endParaRPr>
          </a:p>
          <a:p>
            <a:pPr marL="0" lvl="0" indent="0" algn="just">
              <a:buNone/>
            </a:pPr>
            <a:endParaRPr lang="es-EC" sz="2100" b="1" dirty="0">
              <a:solidFill>
                <a:srgbClr val="336600"/>
              </a:solidFill>
              <a:latin typeface="+mj-lt"/>
              <a:cs typeface="Times New Roman" panose="02020603050405020304" pitchFamily="18" charset="0"/>
            </a:endParaRPr>
          </a:p>
          <a:p>
            <a:pPr marL="0" indent="0" algn="just">
              <a:buNone/>
            </a:pPr>
            <a:endParaRPr lang="es-EC" sz="2100" b="1" dirty="0">
              <a:solidFill>
                <a:srgbClr val="336600"/>
              </a:solidFill>
              <a:latin typeface="+mj-lt"/>
              <a:cs typeface="Times New Roman" panose="02020603050405020304" pitchFamily="18" charset="0"/>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9</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Análisis</a:t>
            </a:r>
            <a:r>
              <a:rPr lang="es-ES" i="0" dirty="0">
                <a:solidFill>
                  <a:srgbClr val="00B050"/>
                </a:solidFill>
                <a:latin typeface="Times New Roman" panose="02020603050405020304" pitchFamily="18" charset="0"/>
                <a:cs typeface="Times New Roman" panose="02020603050405020304" pitchFamily="18" charset="0"/>
              </a:rPr>
              <a:t> de diseño e implementación</a:t>
            </a:r>
            <a:endParaRPr lang="es-EC" i="0" dirty="0">
              <a:latin typeface="Times New Roman" panose="02020603050405020304" pitchFamily="18" charset="0"/>
              <a:cs typeface="Times New Roman" panose="02020603050405020304" pitchFamily="18" charset="0"/>
            </a:endParaRPr>
          </a:p>
        </p:txBody>
      </p:sp>
      <p:pic>
        <p:nvPicPr>
          <p:cNvPr id="9" name="Imagen 8"/>
          <p:cNvPicPr/>
          <p:nvPr/>
        </p:nvPicPr>
        <p:blipFill>
          <a:blip r:embed="rId2"/>
          <a:stretch>
            <a:fillRect/>
          </a:stretch>
        </p:blipFill>
        <p:spPr>
          <a:xfrm>
            <a:off x="4645638" y="1062724"/>
            <a:ext cx="4346161" cy="2355418"/>
          </a:xfrm>
          <a:prstGeom prst="rect">
            <a:avLst/>
          </a:prstGeom>
        </p:spPr>
      </p:pic>
      <p:pic>
        <p:nvPicPr>
          <p:cNvPr id="10" name="Imagen 9"/>
          <p:cNvPicPr/>
          <p:nvPr/>
        </p:nvPicPr>
        <p:blipFill>
          <a:blip r:embed="rId3"/>
          <a:stretch>
            <a:fillRect/>
          </a:stretch>
        </p:blipFill>
        <p:spPr>
          <a:xfrm>
            <a:off x="353204" y="3570972"/>
            <a:ext cx="4180295" cy="2032944"/>
          </a:xfrm>
          <a:prstGeom prst="rect">
            <a:avLst/>
          </a:prstGeom>
        </p:spPr>
      </p:pic>
      <p:pic>
        <p:nvPicPr>
          <p:cNvPr id="2" name="Imagen 1"/>
          <p:cNvPicPr>
            <a:picLocks noChangeAspect="1"/>
          </p:cNvPicPr>
          <p:nvPr/>
        </p:nvPicPr>
        <p:blipFill>
          <a:blip r:embed="rId4"/>
          <a:stretch>
            <a:fillRect/>
          </a:stretch>
        </p:blipFill>
        <p:spPr>
          <a:xfrm>
            <a:off x="4736325" y="3570972"/>
            <a:ext cx="4255474" cy="2258351"/>
          </a:xfrm>
          <a:prstGeom prst="rect">
            <a:avLst/>
          </a:prstGeom>
        </p:spPr>
      </p:pic>
      <p:pic>
        <p:nvPicPr>
          <p:cNvPr id="6" name="Imagen 5"/>
          <p:cNvPicPr>
            <a:picLocks noChangeAspect="1"/>
          </p:cNvPicPr>
          <p:nvPr/>
        </p:nvPicPr>
        <p:blipFill>
          <a:blip r:embed="rId5"/>
          <a:stretch>
            <a:fillRect/>
          </a:stretch>
        </p:blipFill>
        <p:spPr>
          <a:xfrm>
            <a:off x="160699" y="1178708"/>
            <a:ext cx="4372800" cy="2239434"/>
          </a:xfrm>
          <a:prstGeom prst="rect">
            <a:avLst/>
          </a:prstGeom>
        </p:spPr>
      </p:pic>
    </p:spTree>
    <p:extLst>
      <p:ext uri="{BB962C8B-B14F-4D97-AF65-F5344CB8AC3E}">
        <p14:creationId xmlns:p14="http://schemas.microsoft.com/office/powerpoint/2010/main" val="3988734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104237" y="584693"/>
            <a:ext cx="8664915" cy="478031"/>
          </a:xfrm>
        </p:spPr>
        <p:txBody>
          <a:bodyPr/>
          <a:lstStyle/>
          <a:p>
            <a:pPr marL="0" indent="0" algn="just">
              <a:buNone/>
            </a:pPr>
            <a:r>
              <a:rPr lang="es-EC" sz="2100" b="1" dirty="0">
                <a:solidFill>
                  <a:srgbClr val="336600"/>
                </a:solidFill>
                <a:latin typeface="+mj-lt"/>
                <a:cs typeface="Times New Roman" panose="02020603050405020304" pitchFamily="18" charset="0"/>
              </a:rPr>
              <a:t>Configuración del </a:t>
            </a:r>
            <a:r>
              <a:rPr lang="es-EC" sz="2100" b="1" dirty="0">
                <a:solidFill>
                  <a:srgbClr val="336600"/>
                </a:solidFill>
                <a:cs typeface="Times New Roman" panose="02020603050405020304" pitchFamily="18" charset="0"/>
              </a:rPr>
              <a:t>servidor CCTV Open Source Shinobi </a:t>
            </a:r>
            <a:endParaRPr lang="en-US" sz="2100" b="1" dirty="0">
              <a:solidFill>
                <a:srgbClr val="336600"/>
              </a:solidFill>
              <a:cs typeface="Times New Roman" panose="02020603050405020304" pitchFamily="18" charset="0"/>
            </a:endParaRPr>
          </a:p>
          <a:p>
            <a:pPr marL="0" indent="0" algn="just">
              <a:buNone/>
            </a:pPr>
            <a:endParaRPr lang="en-US" sz="2100" b="1" dirty="0">
              <a:solidFill>
                <a:srgbClr val="336600"/>
              </a:solidFill>
              <a:latin typeface="+mj-lt"/>
              <a:cs typeface="Times New Roman" panose="02020603050405020304" pitchFamily="18" charset="0"/>
            </a:endParaRPr>
          </a:p>
          <a:p>
            <a:pPr marL="0" lvl="0" indent="0" algn="just">
              <a:buNone/>
            </a:pPr>
            <a:endParaRPr lang="es-EC" sz="2100" b="1" dirty="0">
              <a:solidFill>
                <a:srgbClr val="336600"/>
              </a:solidFill>
              <a:latin typeface="+mj-lt"/>
              <a:cs typeface="Times New Roman" panose="02020603050405020304" pitchFamily="18" charset="0"/>
            </a:endParaRPr>
          </a:p>
          <a:p>
            <a:pPr marL="0" indent="0" algn="just">
              <a:buNone/>
            </a:pPr>
            <a:endParaRPr lang="es-EC" sz="2100" b="1" dirty="0">
              <a:solidFill>
                <a:srgbClr val="336600"/>
              </a:solidFill>
              <a:latin typeface="+mj-lt"/>
              <a:cs typeface="Times New Roman" panose="02020603050405020304" pitchFamily="18" charset="0"/>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9</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Análisis</a:t>
            </a:r>
            <a:r>
              <a:rPr lang="es-ES" i="0" dirty="0">
                <a:solidFill>
                  <a:srgbClr val="00B050"/>
                </a:solidFill>
                <a:latin typeface="Times New Roman" panose="02020603050405020304" pitchFamily="18" charset="0"/>
                <a:cs typeface="Times New Roman" panose="02020603050405020304" pitchFamily="18" charset="0"/>
              </a:rPr>
              <a:t> de diseño e implementación</a:t>
            </a:r>
            <a:endParaRPr lang="es-EC" i="0" dirty="0">
              <a:latin typeface="Times New Roman" panose="02020603050405020304" pitchFamily="18" charset="0"/>
              <a:cs typeface="Times New Roman" panose="02020603050405020304" pitchFamily="18" charset="0"/>
            </a:endParaRPr>
          </a:p>
        </p:txBody>
      </p:sp>
      <p:pic>
        <p:nvPicPr>
          <p:cNvPr id="11" name="Imagen 10"/>
          <p:cNvPicPr/>
          <p:nvPr/>
        </p:nvPicPr>
        <p:blipFill>
          <a:blip r:embed="rId2"/>
          <a:stretch>
            <a:fillRect/>
          </a:stretch>
        </p:blipFill>
        <p:spPr>
          <a:xfrm>
            <a:off x="218230" y="1062724"/>
            <a:ext cx="4045762" cy="2464066"/>
          </a:xfrm>
          <a:prstGeom prst="rect">
            <a:avLst/>
          </a:prstGeom>
        </p:spPr>
      </p:pic>
      <p:pic>
        <p:nvPicPr>
          <p:cNvPr id="12" name="Imagen 11"/>
          <p:cNvPicPr/>
          <p:nvPr/>
        </p:nvPicPr>
        <p:blipFill>
          <a:blip r:embed="rId3"/>
          <a:stretch>
            <a:fillRect/>
          </a:stretch>
        </p:blipFill>
        <p:spPr>
          <a:xfrm>
            <a:off x="4436694" y="1062724"/>
            <a:ext cx="4504624" cy="2464066"/>
          </a:xfrm>
          <a:prstGeom prst="rect">
            <a:avLst/>
          </a:prstGeom>
        </p:spPr>
      </p:pic>
      <p:pic>
        <p:nvPicPr>
          <p:cNvPr id="13" name="Imagen 12"/>
          <p:cNvPicPr/>
          <p:nvPr/>
        </p:nvPicPr>
        <p:blipFill>
          <a:blip r:embed="rId4"/>
          <a:stretch>
            <a:fillRect/>
          </a:stretch>
        </p:blipFill>
        <p:spPr>
          <a:xfrm>
            <a:off x="1848769" y="3595904"/>
            <a:ext cx="4464685" cy="2593139"/>
          </a:xfrm>
          <a:prstGeom prst="rect">
            <a:avLst/>
          </a:prstGeom>
        </p:spPr>
      </p:pic>
    </p:spTree>
    <p:extLst>
      <p:ext uri="{BB962C8B-B14F-4D97-AF65-F5344CB8AC3E}">
        <p14:creationId xmlns:p14="http://schemas.microsoft.com/office/powerpoint/2010/main" val="853405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23</a:t>
            </a:r>
          </a:p>
        </p:txBody>
      </p:sp>
      <p:sp>
        <p:nvSpPr>
          <p:cNvPr id="4"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An</a:t>
            </a:r>
            <a:r>
              <a:rPr lang="es-ES" i="0" dirty="0">
                <a:solidFill>
                  <a:srgbClr val="00B050"/>
                </a:solidFill>
                <a:latin typeface="Times New Roman" panose="02020603050405020304" pitchFamily="18" charset="0"/>
                <a:cs typeface="Times New Roman" panose="02020603050405020304" pitchFamily="18" charset="0"/>
              </a:rPr>
              <a:t>álisis de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97C143AE-DD86-AEA6-E522-5DEC1FEC99A9}"/>
              </a:ext>
            </a:extLst>
          </p:cNvPr>
          <p:cNvSpPr/>
          <p:nvPr/>
        </p:nvSpPr>
        <p:spPr>
          <a:xfrm>
            <a:off x="210144" y="28978"/>
            <a:ext cx="3013079" cy="369332"/>
          </a:xfrm>
          <a:prstGeom prst="rect">
            <a:avLst/>
          </a:prstGeom>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Prueba entre Extensiones</a:t>
            </a:r>
          </a:p>
        </p:txBody>
      </p:sp>
      <p:sp>
        <p:nvSpPr>
          <p:cNvPr id="2" name="Rectángulo: esquina doblada 1">
            <a:extLst>
              <a:ext uri="{FF2B5EF4-FFF2-40B4-BE49-F238E27FC236}">
                <a16:creationId xmlns:a16="http://schemas.microsoft.com/office/drawing/2014/main" id="{E1D8FFE3-41D0-CE75-9FA9-E0B9F17A261E}"/>
              </a:ext>
            </a:extLst>
          </p:cNvPr>
          <p:cNvSpPr/>
          <p:nvPr/>
        </p:nvSpPr>
        <p:spPr>
          <a:xfrm>
            <a:off x="612844" y="904673"/>
            <a:ext cx="2819674" cy="369332"/>
          </a:xfrm>
          <a:prstGeom prst="foldedCorner">
            <a:avLst/>
          </a:prstGeom>
          <a:ln>
            <a:solidFill>
              <a:srgbClr val="00B050"/>
            </a:solidFill>
          </a:ln>
          <a:effectLst>
            <a:reflection blurRad="6350" stA="52000" endA="300" endPos="350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419" sz="1700" dirty="0"/>
              <a:t>Usando el códec G.711</a:t>
            </a:r>
            <a:endParaRPr lang="es-EC" sz="1700" dirty="0"/>
          </a:p>
        </p:txBody>
      </p:sp>
      <p:pic>
        <p:nvPicPr>
          <p:cNvPr id="8" name="Imagen 7">
            <a:extLst>
              <a:ext uri="{FF2B5EF4-FFF2-40B4-BE49-F238E27FC236}">
                <a16:creationId xmlns:a16="http://schemas.microsoft.com/office/drawing/2014/main" id="{85F1DB84-FCDA-1B02-9AEA-0BBB899B42E3}"/>
              </a:ext>
            </a:extLst>
          </p:cNvPr>
          <p:cNvPicPr>
            <a:picLocks noChangeAspect="1"/>
          </p:cNvPicPr>
          <p:nvPr/>
        </p:nvPicPr>
        <p:blipFill>
          <a:blip r:embed="rId2"/>
          <a:stretch>
            <a:fillRect/>
          </a:stretch>
        </p:blipFill>
        <p:spPr>
          <a:xfrm>
            <a:off x="210144" y="1607578"/>
            <a:ext cx="4361856" cy="3642843"/>
          </a:xfrm>
          <a:prstGeom prst="rect">
            <a:avLst/>
          </a:prstGeom>
        </p:spPr>
      </p:pic>
      <p:graphicFrame>
        <p:nvGraphicFramePr>
          <p:cNvPr id="5" name="Tabla 4">
            <a:extLst>
              <a:ext uri="{FF2B5EF4-FFF2-40B4-BE49-F238E27FC236}">
                <a16:creationId xmlns:a16="http://schemas.microsoft.com/office/drawing/2014/main" id="{34B80D8D-A7A9-C8F1-4435-66F0FABB1CF7}"/>
              </a:ext>
            </a:extLst>
          </p:cNvPr>
          <p:cNvGraphicFramePr>
            <a:graphicFrameLocks noGrp="1"/>
          </p:cNvGraphicFramePr>
          <p:nvPr>
            <p:extLst>
              <p:ext uri="{D42A27DB-BD31-4B8C-83A1-F6EECF244321}">
                <p14:modId xmlns:p14="http://schemas.microsoft.com/office/powerpoint/2010/main" val="3965307100"/>
              </p:ext>
            </p:extLst>
          </p:nvPr>
        </p:nvGraphicFramePr>
        <p:xfrm>
          <a:off x="4771505" y="2682618"/>
          <a:ext cx="4181302" cy="2122138"/>
        </p:xfrm>
        <a:graphic>
          <a:graphicData uri="http://schemas.openxmlformats.org/drawingml/2006/table">
            <a:tbl>
              <a:tblPr firstRow="1" firstCol="1" bandRow="1">
                <a:tableStyleId>{9D7B26C5-4107-4FEC-AEDC-1716B250A1EF}</a:tableStyleId>
              </a:tblPr>
              <a:tblGrid>
                <a:gridCol w="2106137">
                  <a:extLst>
                    <a:ext uri="{9D8B030D-6E8A-4147-A177-3AD203B41FA5}">
                      <a16:colId xmlns:a16="http://schemas.microsoft.com/office/drawing/2014/main" val="2826845797"/>
                    </a:ext>
                  </a:extLst>
                </a:gridCol>
                <a:gridCol w="2075165">
                  <a:extLst>
                    <a:ext uri="{9D8B030D-6E8A-4147-A177-3AD203B41FA5}">
                      <a16:colId xmlns:a16="http://schemas.microsoft.com/office/drawing/2014/main" val="3179897663"/>
                    </a:ext>
                  </a:extLst>
                </a:gridCol>
              </a:tblGrid>
              <a:tr h="497224">
                <a:tc gridSpan="2">
                  <a:txBody>
                    <a:bodyPr/>
                    <a:lstStyle/>
                    <a:p>
                      <a:pPr algn="ctr">
                        <a:lnSpc>
                          <a:spcPct val="107000"/>
                        </a:lnSpc>
                        <a:spcAft>
                          <a:spcPts val="800"/>
                        </a:spcAft>
                      </a:pPr>
                      <a:r>
                        <a:rPr lang="es-EC" sz="1100" dirty="0">
                          <a:effectLst/>
                        </a:rPr>
                        <a:t>FACTORES QUE INFLUYEN EN LA CALIDAD DE SERVICIO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3992268982"/>
                  </a:ext>
                </a:extLst>
              </a:tr>
              <a:tr h="270819">
                <a:tc>
                  <a:txBody>
                    <a:bodyPr/>
                    <a:lstStyle/>
                    <a:p>
                      <a:pPr algn="ctr">
                        <a:lnSpc>
                          <a:spcPct val="107000"/>
                        </a:lnSpc>
                        <a:spcAft>
                          <a:spcPts val="800"/>
                        </a:spcAft>
                      </a:pPr>
                      <a:r>
                        <a:rPr lang="es-EC" sz="1100">
                          <a:effectLst/>
                        </a:rPr>
                        <a:t>Factor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Valor Recomendado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8010682"/>
                  </a:ext>
                </a:extLst>
              </a:tr>
              <a:tr h="270819">
                <a:tc>
                  <a:txBody>
                    <a:bodyPr/>
                    <a:lstStyle/>
                    <a:p>
                      <a:pPr>
                        <a:lnSpc>
                          <a:spcPct val="107000"/>
                        </a:lnSpc>
                        <a:spcAft>
                          <a:spcPts val="800"/>
                        </a:spcAft>
                      </a:pPr>
                      <a:r>
                        <a:rPr lang="es-EC" sz="1100">
                          <a:effectLst/>
                        </a:rPr>
                        <a:t>Jitter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dirty="0">
                          <a:effectLst/>
                        </a:rPr>
                        <a:t>100 ms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8833398"/>
                  </a:ext>
                </a:extLst>
              </a:tr>
              <a:tr h="270819">
                <a:tc>
                  <a:txBody>
                    <a:bodyPr/>
                    <a:lstStyle/>
                    <a:p>
                      <a:pPr>
                        <a:lnSpc>
                          <a:spcPct val="107000"/>
                        </a:lnSpc>
                        <a:spcAft>
                          <a:spcPts val="800"/>
                        </a:spcAft>
                      </a:pPr>
                      <a:r>
                        <a:rPr lang="es-EC" sz="1100">
                          <a:effectLst/>
                        </a:rPr>
                        <a:t>Latencia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dirty="0">
                          <a:effectLst/>
                        </a:rPr>
                        <a:t>150 ms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0833592"/>
                  </a:ext>
                </a:extLst>
              </a:tr>
              <a:tr h="270819">
                <a:tc>
                  <a:txBody>
                    <a:bodyPr/>
                    <a:lstStyle/>
                    <a:p>
                      <a:pPr>
                        <a:lnSpc>
                          <a:spcPct val="107000"/>
                        </a:lnSpc>
                        <a:spcAft>
                          <a:spcPts val="800"/>
                        </a:spcAft>
                      </a:pPr>
                      <a:r>
                        <a:rPr lang="es-EC" sz="1100">
                          <a:effectLst/>
                        </a:rPr>
                        <a:t>Ancho de banda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64 kbits/s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69727810"/>
                  </a:ext>
                </a:extLst>
              </a:tr>
              <a:tr h="270819">
                <a:tc>
                  <a:txBody>
                    <a:bodyPr/>
                    <a:lstStyle/>
                    <a:p>
                      <a:pPr>
                        <a:lnSpc>
                          <a:spcPct val="107000"/>
                        </a:lnSpc>
                        <a:spcAft>
                          <a:spcPts val="800"/>
                        </a:spcAft>
                      </a:pPr>
                      <a:r>
                        <a:rPr lang="es-EC" sz="1100">
                          <a:effectLst/>
                        </a:rPr>
                        <a:t>Perdida de paquetes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Inferior al 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2909834"/>
                  </a:ext>
                </a:extLst>
              </a:tr>
              <a:tr h="270819">
                <a:tc>
                  <a:txBody>
                    <a:bodyPr/>
                    <a:lstStyle/>
                    <a:p>
                      <a:pPr>
                        <a:lnSpc>
                          <a:spcPct val="107000"/>
                        </a:lnSpc>
                        <a:spcAft>
                          <a:spcPts val="800"/>
                        </a:spcAft>
                      </a:pPr>
                      <a:r>
                        <a:rPr lang="es-EC" sz="1100">
                          <a:effectLst/>
                        </a:rPr>
                        <a:t>MOS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dirty="0">
                          <a:effectLst/>
                        </a:rPr>
                        <a:t>4.2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9510477"/>
                  </a:ext>
                </a:extLst>
              </a:tr>
            </a:tbl>
          </a:graphicData>
        </a:graphic>
      </p:graphicFrame>
    </p:spTree>
    <p:extLst>
      <p:ext uri="{BB962C8B-B14F-4D97-AF65-F5344CB8AC3E}">
        <p14:creationId xmlns:p14="http://schemas.microsoft.com/office/powerpoint/2010/main" val="3057560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23</a:t>
            </a:r>
          </a:p>
        </p:txBody>
      </p:sp>
      <p:sp>
        <p:nvSpPr>
          <p:cNvPr id="4"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An</a:t>
            </a:r>
            <a:r>
              <a:rPr lang="es-ES" i="0" dirty="0">
                <a:solidFill>
                  <a:srgbClr val="00B050"/>
                </a:solidFill>
                <a:latin typeface="Times New Roman" panose="02020603050405020304" pitchFamily="18" charset="0"/>
                <a:cs typeface="Times New Roman" panose="02020603050405020304" pitchFamily="18" charset="0"/>
              </a:rPr>
              <a:t>álisis de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97C143AE-DD86-AEA6-E522-5DEC1FEC99A9}"/>
              </a:ext>
            </a:extLst>
          </p:cNvPr>
          <p:cNvSpPr/>
          <p:nvPr/>
        </p:nvSpPr>
        <p:spPr>
          <a:xfrm>
            <a:off x="210144" y="28978"/>
            <a:ext cx="3013079" cy="369332"/>
          </a:xfrm>
          <a:prstGeom prst="rect">
            <a:avLst/>
          </a:prstGeom>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Prueba llamando al IVR</a:t>
            </a:r>
          </a:p>
        </p:txBody>
      </p:sp>
      <p:sp>
        <p:nvSpPr>
          <p:cNvPr id="2" name="Rectángulo: esquina doblada 1">
            <a:extLst>
              <a:ext uri="{FF2B5EF4-FFF2-40B4-BE49-F238E27FC236}">
                <a16:creationId xmlns:a16="http://schemas.microsoft.com/office/drawing/2014/main" id="{E1D8FFE3-41D0-CE75-9FA9-E0B9F17A261E}"/>
              </a:ext>
            </a:extLst>
          </p:cNvPr>
          <p:cNvSpPr/>
          <p:nvPr/>
        </p:nvSpPr>
        <p:spPr>
          <a:xfrm>
            <a:off x="612844" y="904673"/>
            <a:ext cx="2819674" cy="369332"/>
          </a:xfrm>
          <a:prstGeom prst="foldedCorner">
            <a:avLst/>
          </a:prstGeom>
          <a:ln>
            <a:solidFill>
              <a:srgbClr val="00B050"/>
            </a:solidFill>
          </a:ln>
          <a:effectLst>
            <a:reflection blurRad="6350" stA="52000" endA="300" endPos="350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419" sz="1700" dirty="0"/>
              <a:t>Usando el códec G.711</a:t>
            </a:r>
            <a:endParaRPr lang="es-EC" sz="1700" dirty="0"/>
          </a:p>
        </p:txBody>
      </p:sp>
      <p:pic>
        <p:nvPicPr>
          <p:cNvPr id="12" name="Imagen 11">
            <a:extLst>
              <a:ext uri="{FF2B5EF4-FFF2-40B4-BE49-F238E27FC236}">
                <a16:creationId xmlns:a16="http://schemas.microsoft.com/office/drawing/2014/main" id="{DC45540F-C48E-607A-A71C-B6CB24A5421C}"/>
              </a:ext>
            </a:extLst>
          </p:cNvPr>
          <p:cNvPicPr>
            <a:picLocks noChangeAspect="1"/>
          </p:cNvPicPr>
          <p:nvPr/>
        </p:nvPicPr>
        <p:blipFill>
          <a:blip r:embed="rId2"/>
          <a:stretch>
            <a:fillRect/>
          </a:stretch>
        </p:blipFill>
        <p:spPr>
          <a:xfrm>
            <a:off x="237386" y="1477107"/>
            <a:ext cx="4281900" cy="4135866"/>
          </a:xfrm>
          <a:prstGeom prst="rect">
            <a:avLst/>
          </a:prstGeom>
        </p:spPr>
      </p:pic>
      <p:graphicFrame>
        <p:nvGraphicFramePr>
          <p:cNvPr id="5" name="Tabla 4">
            <a:extLst>
              <a:ext uri="{FF2B5EF4-FFF2-40B4-BE49-F238E27FC236}">
                <a16:creationId xmlns:a16="http://schemas.microsoft.com/office/drawing/2014/main" id="{14328A25-FD3D-D7A9-E89A-AE4ED837A891}"/>
              </a:ext>
            </a:extLst>
          </p:cNvPr>
          <p:cNvGraphicFramePr>
            <a:graphicFrameLocks noGrp="1"/>
          </p:cNvGraphicFramePr>
          <p:nvPr>
            <p:extLst>
              <p:ext uri="{D42A27DB-BD31-4B8C-83A1-F6EECF244321}">
                <p14:modId xmlns:p14="http://schemas.microsoft.com/office/powerpoint/2010/main" val="3965307100"/>
              </p:ext>
            </p:extLst>
          </p:nvPr>
        </p:nvGraphicFramePr>
        <p:xfrm>
          <a:off x="4771505" y="2682618"/>
          <a:ext cx="4181302" cy="2122138"/>
        </p:xfrm>
        <a:graphic>
          <a:graphicData uri="http://schemas.openxmlformats.org/drawingml/2006/table">
            <a:tbl>
              <a:tblPr firstRow="1" firstCol="1" bandRow="1">
                <a:tableStyleId>{9D7B26C5-4107-4FEC-AEDC-1716B250A1EF}</a:tableStyleId>
              </a:tblPr>
              <a:tblGrid>
                <a:gridCol w="2106137">
                  <a:extLst>
                    <a:ext uri="{9D8B030D-6E8A-4147-A177-3AD203B41FA5}">
                      <a16:colId xmlns:a16="http://schemas.microsoft.com/office/drawing/2014/main" val="2826845797"/>
                    </a:ext>
                  </a:extLst>
                </a:gridCol>
                <a:gridCol w="2075165">
                  <a:extLst>
                    <a:ext uri="{9D8B030D-6E8A-4147-A177-3AD203B41FA5}">
                      <a16:colId xmlns:a16="http://schemas.microsoft.com/office/drawing/2014/main" val="3179897663"/>
                    </a:ext>
                  </a:extLst>
                </a:gridCol>
              </a:tblGrid>
              <a:tr h="497224">
                <a:tc gridSpan="2">
                  <a:txBody>
                    <a:bodyPr/>
                    <a:lstStyle/>
                    <a:p>
                      <a:pPr algn="ctr">
                        <a:lnSpc>
                          <a:spcPct val="107000"/>
                        </a:lnSpc>
                        <a:spcAft>
                          <a:spcPts val="800"/>
                        </a:spcAft>
                      </a:pPr>
                      <a:r>
                        <a:rPr lang="es-EC" sz="1100" dirty="0">
                          <a:effectLst/>
                        </a:rPr>
                        <a:t>FACTORES QUE INFLUYEN EN LA CALIDAD DE SERVICIO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3992268982"/>
                  </a:ext>
                </a:extLst>
              </a:tr>
              <a:tr h="270819">
                <a:tc>
                  <a:txBody>
                    <a:bodyPr/>
                    <a:lstStyle/>
                    <a:p>
                      <a:pPr algn="ctr">
                        <a:lnSpc>
                          <a:spcPct val="107000"/>
                        </a:lnSpc>
                        <a:spcAft>
                          <a:spcPts val="800"/>
                        </a:spcAft>
                      </a:pPr>
                      <a:r>
                        <a:rPr lang="es-EC" sz="1100">
                          <a:effectLst/>
                        </a:rPr>
                        <a:t>Factor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Valor Recomendado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8010682"/>
                  </a:ext>
                </a:extLst>
              </a:tr>
              <a:tr h="270819">
                <a:tc>
                  <a:txBody>
                    <a:bodyPr/>
                    <a:lstStyle/>
                    <a:p>
                      <a:pPr>
                        <a:lnSpc>
                          <a:spcPct val="107000"/>
                        </a:lnSpc>
                        <a:spcAft>
                          <a:spcPts val="800"/>
                        </a:spcAft>
                      </a:pPr>
                      <a:r>
                        <a:rPr lang="es-EC" sz="1100">
                          <a:effectLst/>
                        </a:rPr>
                        <a:t>Jitter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dirty="0">
                          <a:effectLst/>
                        </a:rPr>
                        <a:t>100 ms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8833398"/>
                  </a:ext>
                </a:extLst>
              </a:tr>
              <a:tr h="270819">
                <a:tc>
                  <a:txBody>
                    <a:bodyPr/>
                    <a:lstStyle/>
                    <a:p>
                      <a:pPr>
                        <a:lnSpc>
                          <a:spcPct val="107000"/>
                        </a:lnSpc>
                        <a:spcAft>
                          <a:spcPts val="800"/>
                        </a:spcAft>
                      </a:pPr>
                      <a:r>
                        <a:rPr lang="es-EC" sz="1100">
                          <a:effectLst/>
                        </a:rPr>
                        <a:t>Latencia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dirty="0">
                          <a:effectLst/>
                        </a:rPr>
                        <a:t>150 ms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0833592"/>
                  </a:ext>
                </a:extLst>
              </a:tr>
              <a:tr h="270819">
                <a:tc>
                  <a:txBody>
                    <a:bodyPr/>
                    <a:lstStyle/>
                    <a:p>
                      <a:pPr>
                        <a:lnSpc>
                          <a:spcPct val="107000"/>
                        </a:lnSpc>
                        <a:spcAft>
                          <a:spcPts val="800"/>
                        </a:spcAft>
                      </a:pPr>
                      <a:r>
                        <a:rPr lang="es-EC" sz="1100">
                          <a:effectLst/>
                        </a:rPr>
                        <a:t>Ancho de banda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64 kbits/s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69727810"/>
                  </a:ext>
                </a:extLst>
              </a:tr>
              <a:tr h="270819">
                <a:tc>
                  <a:txBody>
                    <a:bodyPr/>
                    <a:lstStyle/>
                    <a:p>
                      <a:pPr>
                        <a:lnSpc>
                          <a:spcPct val="107000"/>
                        </a:lnSpc>
                        <a:spcAft>
                          <a:spcPts val="800"/>
                        </a:spcAft>
                      </a:pPr>
                      <a:r>
                        <a:rPr lang="es-EC" sz="1100">
                          <a:effectLst/>
                        </a:rPr>
                        <a:t>Perdida de paquetes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Inferior al 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2909834"/>
                  </a:ext>
                </a:extLst>
              </a:tr>
              <a:tr h="270819">
                <a:tc>
                  <a:txBody>
                    <a:bodyPr/>
                    <a:lstStyle/>
                    <a:p>
                      <a:pPr>
                        <a:lnSpc>
                          <a:spcPct val="107000"/>
                        </a:lnSpc>
                        <a:spcAft>
                          <a:spcPts val="800"/>
                        </a:spcAft>
                      </a:pPr>
                      <a:r>
                        <a:rPr lang="es-EC" sz="1100">
                          <a:effectLst/>
                        </a:rPr>
                        <a:t>MOS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dirty="0">
                          <a:effectLst/>
                        </a:rPr>
                        <a:t>4.2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9510477"/>
                  </a:ext>
                </a:extLst>
              </a:tr>
            </a:tbl>
          </a:graphicData>
        </a:graphic>
      </p:graphicFrame>
    </p:spTree>
    <p:extLst>
      <p:ext uri="{BB962C8B-B14F-4D97-AF65-F5344CB8AC3E}">
        <p14:creationId xmlns:p14="http://schemas.microsoft.com/office/powerpoint/2010/main" val="661614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25</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An</a:t>
            </a:r>
            <a:r>
              <a:rPr lang="es-ES" i="0" dirty="0">
                <a:solidFill>
                  <a:srgbClr val="00B050"/>
                </a:solidFill>
                <a:latin typeface="Times New Roman" panose="02020603050405020304" pitchFamily="18" charset="0"/>
                <a:cs typeface="Times New Roman" panose="02020603050405020304" pitchFamily="18" charset="0"/>
              </a:rPr>
              <a:t>álisis de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1C6DB1EE-C8F8-513B-6D0B-8FC06489E55B}"/>
              </a:ext>
            </a:extLst>
          </p:cNvPr>
          <p:cNvSpPr/>
          <p:nvPr/>
        </p:nvSpPr>
        <p:spPr>
          <a:xfrm>
            <a:off x="210144" y="28978"/>
            <a:ext cx="3799148" cy="646331"/>
          </a:xfrm>
          <a:prstGeom prst="rect">
            <a:avLst/>
          </a:prstGeom>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Características MOS presentadas en las llamadas realizadas</a:t>
            </a:r>
          </a:p>
        </p:txBody>
      </p:sp>
      <p:sp>
        <p:nvSpPr>
          <p:cNvPr id="14" name="Pergamino: horizontal 13">
            <a:extLst>
              <a:ext uri="{FF2B5EF4-FFF2-40B4-BE49-F238E27FC236}">
                <a16:creationId xmlns:a16="http://schemas.microsoft.com/office/drawing/2014/main" id="{4373829B-E657-A920-4208-7FED2C4234A0}"/>
              </a:ext>
            </a:extLst>
          </p:cNvPr>
          <p:cNvSpPr/>
          <p:nvPr/>
        </p:nvSpPr>
        <p:spPr>
          <a:xfrm>
            <a:off x="651753" y="4485164"/>
            <a:ext cx="7840493" cy="1314067"/>
          </a:xfrm>
          <a:prstGeom prst="horizontalScroll">
            <a:avLst/>
          </a:prstGeom>
          <a:blipFill>
            <a:blip r:embed="rId2">
              <a:duotone>
                <a:schemeClr val="accent5">
                  <a:shade val="45000"/>
                  <a:satMod val="135000"/>
                </a:schemeClr>
                <a:prstClr val="white"/>
              </a:duotone>
            </a:blip>
            <a:tile tx="0" ty="0" sx="100000" sy="100000" flip="none" algn="tl"/>
          </a:blip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a:solidFill>
                  <a:schemeClr val="tx1"/>
                </a:solidFill>
                <a:latin typeface="Arial" panose="020B0604020202020204" pitchFamily="34" charset="0"/>
                <a:ea typeface="Calibri" panose="020F0502020204030204" pitchFamily="34" charset="0"/>
              </a:rPr>
              <a:t>S</a:t>
            </a:r>
            <a:r>
              <a:rPr lang="es-EC" dirty="0">
                <a:solidFill>
                  <a:schemeClr val="tx1"/>
                </a:solidFill>
                <a:effectLst/>
                <a:latin typeface="Arial" panose="020B0604020202020204" pitchFamily="34" charset="0"/>
                <a:ea typeface="Calibri" panose="020F0502020204030204" pitchFamily="34" charset="0"/>
              </a:rPr>
              <a:t>e presenta el MOS de diferentes maneras, a la izquierda de la figura se muestra un promedio del MOS y al lado derecho se presenta un mapa de calor sobre la calidad MOS presente en las llamadas del 6 de noviembre, donde el promedio obtenido es un MOS de 4.2. </a:t>
            </a:r>
            <a:endParaRPr lang="es-EC" dirty="0">
              <a:solidFill>
                <a:schemeClr val="tx1"/>
              </a:solidFill>
            </a:endParaRPr>
          </a:p>
        </p:txBody>
      </p:sp>
      <p:pic>
        <p:nvPicPr>
          <p:cNvPr id="2" name="Imagen 1">
            <a:extLst>
              <a:ext uri="{FF2B5EF4-FFF2-40B4-BE49-F238E27FC236}">
                <a16:creationId xmlns:a16="http://schemas.microsoft.com/office/drawing/2014/main" id="{E3250E9F-5457-6410-BD0E-1B05D545EB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983" y="1497580"/>
            <a:ext cx="8416169" cy="2661982"/>
          </a:xfrm>
          <a:prstGeom prst="rect">
            <a:avLst/>
          </a:prstGeom>
          <a:noFill/>
          <a:ln>
            <a:noFill/>
          </a:ln>
        </p:spPr>
      </p:pic>
    </p:spTree>
    <p:extLst>
      <p:ext uri="{BB962C8B-B14F-4D97-AF65-F5344CB8AC3E}">
        <p14:creationId xmlns:p14="http://schemas.microsoft.com/office/powerpoint/2010/main" val="1625020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25</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An</a:t>
            </a:r>
            <a:r>
              <a:rPr lang="es-ES" i="0" dirty="0">
                <a:solidFill>
                  <a:srgbClr val="00B050"/>
                </a:solidFill>
                <a:latin typeface="Times New Roman" panose="02020603050405020304" pitchFamily="18" charset="0"/>
                <a:cs typeface="Times New Roman" panose="02020603050405020304" pitchFamily="18" charset="0"/>
              </a:rPr>
              <a:t>álisis de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1C6DB1EE-C8F8-513B-6D0B-8FC06489E55B}"/>
              </a:ext>
            </a:extLst>
          </p:cNvPr>
          <p:cNvSpPr/>
          <p:nvPr/>
        </p:nvSpPr>
        <p:spPr>
          <a:xfrm>
            <a:off x="210143" y="28978"/>
            <a:ext cx="4052367" cy="646331"/>
          </a:xfrm>
          <a:prstGeom prst="rect">
            <a:avLst/>
          </a:prstGeom>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Características </a:t>
            </a:r>
            <a:r>
              <a:rPr lang="es-EC" sz="1800" i="1" kern="1200" dirty="0">
                <a:ea typeface="+mn-ea"/>
              </a:rPr>
              <a:t>de perdidas de paquetes </a:t>
            </a:r>
            <a:r>
              <a:rPr kumimoji="0" lang="es-EC" sz="1800" b="0" i="1" u="none" strike="noStrike" kern="1200" cap="none" spc="0" normalizeH="0" baseline="0" noProof="0" dirty="0">
                <a:ln>
                  <a:noFill/>
                </a:ln>
                <a:solidFill>
                  <a:srgbClr val="000000"/>
                </a:solidFill>
                <a:effectLst/>
                <a:uLnTx/>
                <a:uFillTx/>
                <a:latin typeface="Arial"/>
                <a:ea typeface="+mn-ea"/>
                <a:cs typeface="Arial"/>
              </a:rPr>
              <a:t>en las llamadas realizadas</a:t>
            </a:r>
          </a:p>
        </p:txBody>
      </p:sp>
      <p:sp>
        <p:nvSpPr>
          <p:cNvPr id="14" name="Pergamino: horizontal 13">
            <a:extLst>
              <a:ext uri="{FF2B5EF4-FFF2-40B4-BE49-F238E27FC236}">
                <a16:creationId xmlns:a16="http://schemas.microsoft.com/office/drawing/2014/main" id="{4373829B-E657-A920-4208-7FED2C4234A0}"/>
              </a:ext>
            </a:extLst>
          </p:cNvPr>
          <p:cNvSpPr/>
          <p:nvPr/>
        </p:nvSpPr>
        <p:spPr>
          <a:xfrm>
            <a:off x="651753" y="3540429"/>
            <a:ext cx="7840493" cy="1796973"/>
          </a:xfrm>
          <a:prstGeom prst="horizontalScroll">
            <a:avLst/>
          </a:prstGeom>
          <a:blipFill>
            <a:blip r:embed="rId2">
              <a:duotone>
                <a:schemeClr val="accent5">
                  <a:shade val="45000"/>
                  <a:satMod val="135000"/>
                </a:schemeClr>
                <a:prstClr val="white"/>
              </a:duotone>
            </a:blip>
            <a:tile tx="0" ty="0" sx="100000" sy="100000" flip="none" algn="tl"/>
          </a:blip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a:solidFill>
                  <a:schemeClr val="tx1"/>
                </a:solidFill>
                <a:effectLst/>
                <a:latin typeface="Arial" panose="020B0604020202020204" pitchFamily="34" charset="0"/>
                <a:ea typeface="Calibri" panose="020F0502020204030204" pitchFamily="34" charset="0"/>
              </a:rPr>
              <a:t>En las pruebas que se realizó en el día 6 de noviembre se tiene una pérdida de paquetes del 0.3 % con las pruebas realizadas en el servidor de Chile, en cuanto a los resultados con el servidor de New york se tiene una pérdida de  paquetes del 0%. En los dos análisis realizados se remite una perdida menor de 1%</a:t>
            </a:r>
            <a:r>
              <a:rPr lang="es-EC" sz="1600" dirty="0">
                <a:solidFill>
                  <a:schemeClr val="tx1"/>
                </a:solidFill>
                <a:latin typeface="Arial" panose="020B0604020202020204" pitchFamily="34" charset="0"/>
                <a:ea typeface="Calibri" panose="020F0502020204030204" pitchFamily="34" charset="0"/>
              </a:rPr>
              <a:t>.</a:t>
            </a:r>
            <a:endParaRPr lang="es-EC" sz="1200" dirty="0">
              <a:solidFill>
                <a:schemeClr val="tx1"/>
              </a:solidFill>
            </a:endParaRPr>
          </a:p>
        </p:txBody>
      </p:sp>
      <p:pic>
        <p:nvPicPr>
          <p:cNvPr id="5" name="Imagen 4">
            <a:extLst>
              <a:ext uri="{FF2B5EF4-FFF2-40B4-BE49-F238E27FC236}">
                <a16:creationId xmlns:a16="http://schemas.microsoft.com/office/drawing/2014/main" id="{585C3CF3-EA57-7856-183E-B0EFB04924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360" y="1171978"/>
            <a:ext cx="8243063" cy="1796973"/>
          </a:xfrm>
          <a:prstGeom prst="rect">
            <a:avLst/>
          </a:prstGeom>
          <a:noFill/>
          <a:ln>
            <a:noFill/>
          </a:ln>
        </p:spPr>
      </p:pic>
    </p:spTree>
    <p:extLst>
      <p:ext uri="{BB962C8B-B14F-4D97-AF65-F5344CB8AC3E}">
        <p14:creationId xmlns:p14="http://schemas.microsoft.com/office/powerpoint/2010/main" val="108120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25</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An</a:t>
            </a:r>
            <a:r>
              <a:rPr lang="es-ES" i="0" dirty="0">
                <a:solidFill>
                  <a:srgbClr val="00B050"/>
                </a:solidFill>
                <a:latin typeface="Times New Roman" panose="02020603050405020304" pitchFamily="18" charset="0"/>
                <a:cs typeface="Times New Roman" panose="02020603050405020304" pitchFamily="18" charset="0"/>
              </a:rPr>
              <a:t>álisis de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1C6DB1EE-C8F8-513B-6D0B-8FC06489E55B}"/>
              </a:ext>
            </a:extLst>
          </p:cNvPr>
          <p:cNvSpPr/>
          <p:nvPr/>
        </p:nvSpPr>
        <p:spPr>
          <a:xfrm>
            <a:off x="210143" y="28978"/>
            <a:ext cx="4052367" cy="646331"/>
          </a:xfrm>
          <a:prstGeom prst="rect">
            <a:avLst/>
          </a:prstGeom>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Características </a:t>
            </a:r>
            <a:r>
              <a:rPr lang="es-EC" sz="1800" i="1" kern="1200" dirty="0">
                <a:ea typeface="+mn-ea"/>
              </a:rPr>
              <a:t>de latencia </a:t>
            </a:r>
            <a:r>
              <a:rPr kumimoji="0" lang="es-EC" sz="1800" b="0" i="1" u="none" strike="noStrike" kern="1200" cap="none" spc="0" normalizeH="0" baseline="0" noProof="0" dirty="0">
                <a:ln>
                  <a:noFill/>
                </a:ln>
                <a:solidFill>
                  <a:srgbClr val="000000"/>
                </a:solidFill>
                <a:effectLst/>
                <a:uLnTx/>
                <a:uFillTx/>
                <a:latin typeface="Arial"/>
                <a:ea typeface="+mn-ea"/>
                <a:cs typeface="Arial"/>
              </a:rPr>
              <a:t>en las llamadas realizadas</a:t>
            </a:r>
          </a:p>
        </p:txBody>
      </p:sp>
      <p:sp>
        <p:nvSpPr>
          <p:cNvPr id="14" name="Pergamino: horizontal 13">
            <a:extLst>
              <a:ext uri="{FF2B5EF4-FFF2-40B4-BE49-F238E27FC236}">
                <a16:creationId xmlns:a16="http://schemas.microsoft.com/office/drawing/2014/main" id="{4373829B-E657-A920-4208-7FED2C4234A0}"/>
              </a:ext>
            </a:extLst>
          </p:cNvPr>
          <p:cNvSpPr/>
          <p:nvPr/>
        </p:nvSpPr>
        <p:spPr>
          <a:xfrm>
            <a:off x="705967" y="3587242"/>
            <a:ext cx="7840493" cy="1674076"/>
          </a:xfrm>
          <a:prstGeom prst="horizontalScroll">
            <a:avLst/>
          </a:prstGeom>
          <a:blipFill>
            <a:blip r:embed="rId2">
              <a:duotone>
                <a:schemeClr val="accent5">
                  <a:shade val="45000"/>
                  <a:satMod val="135000"/>
                </a:schemeClr>
                <a:prstClr val="white"/>
              </a:duotone>
            </a:blip>
            <a:tile tx="0" ty="0" sx="100000" sy="100000" flip="none" algn="tl"/>
          </a:blip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a:solidFill>
                  <a:schemeClr val="tx1"/>
                </a:solidFill>
                <a:effectLst/>
                <a:latin typeface="Arial" panose="020B0604020202020204" pitchFamily="34" charset="0"/>
                <a:ea typeface="Calibri" panose="020F0502020204030204" pitchFamily="34" charset="0"/>
              </a:rPr>
              <a:t>Con el análisis que realizo con la página VoIP </a:t>
            </a:r>
            <a:r>
              <a:rPr lang="es-EC" dirty="0" err="1">
                <a:solidFill>
                  <a:schemeClr val="tx1"/>
                </a:solidFill>
                <a:effectLst/>
                <a:latin typeface="Arial" panose="020B0604020202020204" pitchFamily="34" charset="0"/>
                <a:ea typeface="Calibri" panose="020F0502020204030204" pitchFamily="34" charset="0"/>
              </a:rPr>
              <a:t>Spear</a:t>
            </a:r>
            <a:r>
              <a:rPr lang="es-EC">
                <a:solidFill>
                  <a:schemeClr val="tx1"/>
                </a:solidFill>
                <a:effectLst/>
                <a:latin typeface="Arial" panose="020B0604020202020204" pitchFamily="34" charset="0"/>
                <a:ea typeface="Calibri" panose="020F0502020204030204" pitchFamily="34" charset="0"/>
              </a:rPr>
              <a:t> escogiendo el </a:t>
            </a:r>
            <a:r>
              <a:rPr lang="es-EC" dirty="0">
                <a:solidFill>
                  <a:schemeClr val="tx1"/>
                </a:solidFill>
                <a:effectLst/>
                <a:latin typeface="Arial" panose="020B0604020202020204" pitchFamily="34" charset="0"/>
                <a:ea typeface="Calibri" panose="020F0502020204030204" pitchFamily="34" charset="0"/>
              </a:rPr>
              <a:t>punto </a:t>
            </a:r>
            <a:r>
              <a:rPr lang="es-EC">
                <a:solidFill>
                  <a:schemeClr val="tx1"/>
                </a:solidFill>
                <a:effectLst/>
                <a:latin typeface="Arial" panose="020B0604020202020204" pitchFamily="34" charset="0"/>
                <a:ea typeface="Calibri" panose="020F0502020204030204" pitchFamily="34" charset="0"/>
              </a:rPr>
              <a:t>de monitoreo </a:t>
            </a:r>
            <a:r>
              <a:rPr lang="es-EC" dirty="0">
                <a:solidFill>
                  <a:schemeClr val="tx1"/>
                </a:solidFill>
                <a:effectLst/>
                <a:latin typeface="Arial" panose="020B0604020202020204" pitchFamily="34" charset="0"/>
                <a:ea typeface="Calibri" panose="020F0502020204030204" pitchFamily="34" charset="0"/>
              </a:rPr>
              <a:t>de New York se tiene una latencia de 73.8 ms, con lo cual se estaría cumpliendo con los estándares mencionados.</a:t>
            </a:r>
            <a:r>
              <a:rPr lang="es-EC" sz="1600" dirty="0">
                <a:solidFill>
                  <a:schemeClr val="tx1"/>
                </a:solidFill>
                <a:effectLst/>
                <a:latin typeface="Arial" panose="020B0604020202020204" pitchFamily="34" charset="0"/>
                <a:ea typeface="Calibri" panose="020F0502020204030204" pitchFamily="34" charset="0"/>
              </a:rPr>
              <a:t>	</a:t>
            </a:r>
            <a:endParaRPr lang="es-EC" sz="1200" dirty="0">
              <a:solidFill>
                <a:schemeClr val="tx1"/>
              </a:solidFill>
            </a:endParaRPr>
          </a:p>
        </p:txBody>
      </p:sp>
      <p:pic>
        <p:nvPicPr>
          <p:cNvPr id="2" name="Imagen 1">
            <a:extLst>
              <a:ext uri="{FF2B5EF4-FFF2-40B4-BE49-F238E27FC236}">
                <a16:creationId xmlns:a16="http://schemas.microsoft.com/office/drawing/2014/main" id="{0C6C2CA5-AAB5-7B80-E09A-41C76396491E}"/>
              </a:ext>
            </a:extLst>
          </p:cNvPr>
          <p:cNvPicPr>
            <a:picLocks noChangeAspect="1"/>
          </p:cNvPicPr>
          <p:nvPr/>
        </p:nvPicPr>
        <p:blipFill rotWithShape="1">
          <a:blip r:embed="rId3">
            <a:extLst>
              <a:ext uri="{28A0092B-C50C-407E-A947-70E740481C1C}">
                <a14:useLocalDpi xmlns:a14="http://schemas.microsoft.com/office/drawing/2010/main" val="0"/>
              </a:ext>
            </a:extLst>
          </a:blip>
          <a:srcRect l="49659"/>
          <a:stretch/>
        </p:blipFill>
        <p:spPr bwMode="auto">
          <a:xfrm>
            <a:off x="2213607" y="1110334"/>
            <a:ext cx="5073458" cy="2294038"/>
          </a:xfrm>
          <a:prstGeom prst="rect">
            <a:avLst/>
          </a:prstGeom>
          <a:noFill/>
          <a:ln>
            <a:noFill/>
          </a:ln>
        </p:spPr>
      </p:pic>
    </p:spTree>
    <p:extLst>
      <p:ext uri="{BB962C8B-B14F-4D97-AF65-F5344CB8AC3E}">
        <p14:creationId xmlns:p14="http://schemas.microsoft.com/office/powerpoint/2010/main" val="3248298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25</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An</a:t>
            </a:r>
            <a:r>
              <a:rPr lang="es-ES" i="0" dirty="0">
                <a:solidFill>
                  <a:srgbClr val="00B050"/>
                </a:solidFill>
                <a:latin typeface="Times New Roman" panose="02020603050405020304" pitchFamily="18" charset="0"/>
                <a:cs typeface="Times New Roman" panose="02020603050405020304" pitchFamily="18" charset="0"/>
              </a:rPr>
              <a:t>álisis de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1C6DB1EE-C8F8-513B-6D0B-8FC06489E55B}"/>
              </a:ext>
            </a:extLst>
          </p:cNvPr>
          <p:cNvSpPr/>
          <p:nvPr/>
        </p:nvSpPr>
        <p:spPr>
          <a:xfrm>
            <a:off x="210143" y="28978"/>
            <a:ext cx="4052367" cy="369332"/>
          </a:xfrm>
          <a:prstGeom prst="rect">
            <a:avLst/>
          </a:prstGeom>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Resumen </a:t>
            </a:r>
            <a:r>
              <a:rPr kumimoji="0" lang="es-EC" sz="1800" b="0" i="1" u="none" strike="noStrike" kern="1200" cap="none" spc="0" normalizeH="0" baseline="0" noProof="0" dirty="0" err="1">
                <a:ln>
                  <a:noFill/>
                </a:ln>
                <a:solidFill>
                  <a:srgbClr val="000000"/>
                </a:solidFill>
                <a:effectLst/>
                <a:uLnTx/>
                <a:uFillTx/>
                <a:latin typeface="Arial"/>
                <a:ea typeface="+mn-ea"/>
                <a:cs typeface="Arial"/>
              </a:rPr>
              <a:t>QoS</a:t>
            </a:r>
            <a:endParaRPr kumimoji="0" lang="es-EC" sz="1800" b="0" i="1" u="none" strike="noStrike" kern="1200" cap="none" spc="0" normalizeH="0" baseline="0" noProof="0" dirty="0">
              <a:ln>
                <a:noFill/>
              </a:ln>
              <a:solidFill>
                <a:srgbClr val="000000"/>
              </a:solidFill>
              <a:effectLst/>
              <a:uLnTx/>
              <a:uFillTx/>
              <a:latin typeface="Arial"/>
              <a:ea typeface="+mn-ea"/>
              <a:cs typeface="Arial"/>
            </a:endParaRPr>
          </a:p>
        </p:txBody>
      </p:sp>
      <p:sp>
        <p:nvSpPr>
          <p:cNvPr id="7" name="Rectángulo: esquinas redondeadas 6">
            <a:extLst>
              <a:ext uri="{FF2B5EF4-FFF2-40B4-BE49-F238E27FC236}">
                <a16:creationId xmlns:a16="http://schemas.microsoft.com/office/drawing/2014/main" id="{56B60CD1-84BB-97FA-F95F-2B8AE2C923E7}"/>
              </a:ext>
            </a:extLst>
          </p:cNvPr>
          <p:cNvSpPr/>
          <p:nvPr/>
        </p:nvSpPr>
        <p:spPr>
          <a:xfrm>
            <a:off x="5349629" y="2285930"/>
            <a:ext cx="3669715" cy="2282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a:solidFill>
                  <a:schemeClr val="tx1"/>
                </a:solidFill>
                <a:effectLst/>
                <a:latin typeface="Arial" panose="020B0604020202020204" pitchFamily="34" charset="0"/>
                <a:ea typeface="Calibri" panose="020F0502020204030204" pitchFamily="34" charset="0"/>
              </a:rPr>
              <a:t>Según la ITU-T G.</a:t>
            </a:r>
            <a:r>
              <a:rPr lang="es-EC" dirty="0">
                <a:solidFill>
                  <a:schemeClr val="tx1"/>
                </a:solidFill>
                <a:latin typeface="Arial" panose="020B0604020202020204" pitchFamily="34" charset="0"/>
                <a:ea typeface="Calibri" panose="020F0502020204030204" pitchFamily="34" charset="0"/>
              </a:rPr>
              <a:t>7</a:t>
            </a:r>
            <a:r>
              <a:rPr lang="es-EC" dirty="0">
                <a:solidFill>
                  <a:schemeClr val="tx1"/>
                </a:solidFill>
                <a:effectLst/>
                <a:latin typeface="Arial" panose="020B0604020202020204" pitchFamily="34" charset="0"/>
                <a:ea typeface="Calibri" panose="020F0502020204030204" pitchFamily="34" charset="0"/>
              </a:rPr>
              <a:t>11 para tener una llamada valida se deben cumplir con los siguientes parámetros, la pérdida de paquetes no puede ser mayor al 1% y en este caso la pérdida máxima es de 0,7%, la latencia promedio debe ser máximo 150 ms y en este estudio la latencia promedio es de 73,8 ms, el </a:t>
            </a:r>
            <a:r>
              <a:rPr lang="es-EC" dirty="0" err="1">
                <a:solidFill>
                  <a:schemeClr val="tx1"/>
                </a:solidFill>
                <a:effectLst/>
                <a:latin typeface="Arial" panose="020B0604020202020204" pitchFamily="34" charset="0"/>
                <a:ea typeface="Calibri" panose="020F0502020204030204" pitchFamily="34" charset="0"/>
              </a:rPr>
              <a:t>jitter</a:t>
            </a:r>
            <a:r>
              <a:rPr lang="es-EC" dirty="0">
                <a:solidFill>
                  <a:schemeClr val="tx1"/>
                </a:solidFill>
                <a:effectLst/>
                <a:latin typeface="Arial" panose="020B0604020202020204" pitchFamily="34" charset="0"/>
                <a:ea typeface="Calibri" panose="020F0502020204030204" pitchFamily="34" charset="0"/>
              </a:rPr>
              <a:t> debe ser máximo 100 ms y el servicio presenta un </a:t>
            </a:r>
            <a:r>
              <a:rPr lang="es-EC" dirty="0" err="1">
                <a:solidFill>
                  <a:schemeClr val="tx1"/>
                </a:solidFill>
                <a:effectLst/>
                <a:latin typeface="Arial" panose="020B0604020202020204" pitchFamily="34" charset="0"/>
                <a:ea typeface="Calibri" panose="020F0502020204030204" pitchFamily="34" charset="0"/>
              </a:rPr>
              <a:t>jitter</a:t>
            </a:r>
            <a:r>
              <a:rPr lang="es-EC" dirty="0">
                <a:solidFill>
                  <a:schemeClr val="tx1"/>
                </a:solidFill>
                <a:effectLst/>
                <a:latin typeface="Arial" panose="020B0604020202020204" pitchFamily="34" charset="0"/>
                <a:ea typeface="Calibri" panose="020F0502020204030204" pitchFamily="34" charset="0"/>
              </a:rPr>
              <a:t> máximo de 1,6 ms. </a:t>
            </a:r>
            <a:endParaRPr lang="es-EC" sz="1100" dirty="0">
              <a:solidFill>
                <a:schemeClr val="tx1"/>
              </a:solidFill>
            </a:endParaRPr>
          </a:p>
        </p:txBody>
      </p:sp>
      <p:pic>
        <p:nvPicPr>
          <p:cNvPr id="5" name="Imagen 4">
            <a:extLst>
              <a:ext uri="{FF2B5EF4-FFF2-40B4-BE49-F238E27FC236}">
                <a16:creationId xmlns:a16="http://schemas.microsoft.com/office/drawing/2014/main" id="{C3C6690B-5233-2F65-34E7-65E3AE714F62}"/>
              </a:ext>
            </a:extLst>
          </p:cNvPr>
          <p:cNvPicPr>
            <a:picLocks noChangeAspect="1"/>
          </p:cNvPicPr>
          <p:nvPr/>
        </p:nvPicPr>
        <p:blipFill rotWithShape="1">
          <a:blip r:embed="rId2"/>
          <a:srcRect r="38717"/>
          <a:stretch/>
        </p:blipFill>
        <p:spPr>
          <a:xfrm>
            <a:off x="673296" y="987382"/>
            <a:ext cx="3898704" cy="4727618"/>
          </a:xfrm>
          <a:prstGeom prst="rect">
            <a:avLst/>
          </a:prstGeom>
        </p:spPr>
      </p:pic>
    </p:spTree>
    <p:extLst>
      <p:ext uri="{BB962C8B-B14F-4D97-AF65-F5344CB8AC3E}">
        <p14:creationId xmlns:p14="http://schemas.microsoft.com/office/powerpoint/2010/main" val="1979094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p:cNvSpPr>
            <a:spLocks noGrp="1"/>
          </p:cNvSpPr>
          <p:nvPr>
            <p:ph type="title"/>
          </p:nvPr>
        </p:nvSpPr>
        <p:spPr>
          <a:xfrm>
            <a:off x="5908430" y="0"/>
            <a:ext cx="2999933" cy="647114"/>
          </a:xfrm>
        </p:spPr>
        <p:txBody>
          <a:bodyPr/>
          <a:lstStyle/>
          <a:p>
            <a:r>
              <a:rPr lang="es-EC" i="0">
                <a:solidFill>
                  <a:srgbClr val="00B050"/>
                </a:solidFill>
                <a:latin typeface="Times New Roman" panose="02020603050405020304" pitchFamily="18" charset="0"/>
                <a:cs typeface="Times New Roman" panose="02020603050405020304" pitchFamily="18" charset="0"/>
              </a:rPr>
              <a:t>Introducción</a:t>
            </a:r>
          </a:p>
        </p:txBody>
      </p:sp>
      <p:sp>
        <p:nvSpPr>
          <p:cNvPr id="18" name="CuadroTexto 17"/>
          <p:cNvSpPr txBox="1"/>
          <p:nvPr/>
        </p:nvSpPr>
        <p:spPr>
          <a:xfrm>
            <a:off x="0" y="6493174"/>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BZ" sz="1800" b="0" i="0" u="none" strike="noStrike" kern="1200" cap="none" spc="0" normalizeH="0" baseline="0" noProof="0">
                <a:ln>
                  <a:noFill/>
                </a:ln>
                <a:solidFill>
                  <a:srgbClr val="000000"/>
                </a:solidFill>
                <a:effectLst/>
                <a:uLnTx/>
                <a:uFillTx/>
                <a:latin typeface="Arial" charset="0"/>
                <a:ea typeface="+mn-ea"/>
                <a:cs typeface="+mn-cs"/>
              </a:rPr>
              <a:t>1</a:t>
            </a:r>
            <a:endParaRPr kumimoji="0" lang="es-E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Título 1"/>
          <p:cNvSpPr txBox="1">
            <a:spLocks/>
          </p:cNvSpPr>
          <p:nvPr/>
        </p:nvSpPr>
        <p:spPr>
          <a:xfrm>
            <a:off x="93953" y="91010"/>
            <a:ext cx="2999933" cy="60370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lumMod val="85000"/>
                    <a:lumOff val="15000"/>
                  </a:srgbClr>
                </a:solidFill>
                <a:effectLst/>
                <a:uLnTx/>
                <a:uFillTx/>
                <a:ea typeface="+mj-ea"/>
                <a:cs typeface="+mj-cs"/>
              </a:rPr>
              <a:t>Antecedentes</a:t>
            </a:r>
            <a:endParaRPr kumimoji="0" lang="en-US" sz="1800" b="0" i="1" u="none" strike="noStrike" kern="1200" cap="none" spc="0" normalizeH="0" baseline="0" noProof="0" dirty="0">
              <a:ln>
                <a:noFill/>
              </a:ln>
              <a:solidFill>
                <a:srgbClr val="000000">
                  <a:lumMod val="85000"/>
                  <a:lumOff val="15000"/>
                </a:srgbClr>
              </a:solidFill>
              <a:effectLst/>
              <a:uLnTx/>
              <a:uFillTx/>
              <a:ea typeface="+mj-ea"/>
              <a:cs typeface="+mj-cs"/>
            </a:endParaRPr>
          </a:p>
        </p:txBody>
      </p:sp>
      <p:pic>
        <p:nvPicPr>
          <p:cNvPr id="12" name="Imagen 11" descr="Mapa&#10;&#10;Descripción generada automáticamente">
            <a:extLst>
              <a:ext uri="{FF2B5EF4-FFF2-40B4-BE49-F238E27FC236}">
                <a16:creationId xmlns:a16="http://schemas.microsoft.com/office/drawing/2014/main" id="{5B633E99-5B79-D2A7-2AAB-DD12B13973A3}"/>
              </a:ext>
            </a:extLst>
          </p:cNvPr>
          <p:cNvPicPr>
            <a:picLocks noChangeAspect="1"/>
          </p:cNvPicPr>
          <p:nvPr/>
        </p:nvPicPr>
        <p:blipFill>
          <a:blip r:embed="rId2"/>
          <a:stretch>
            <a:fillRect/>
          </a:stretch>
        </p:blipFill>
        <p:spPr>
          <a:xfrm>
            <a:off x="235637" y="2027361"/>
            <a:ext cx="4268364" cy="3833264"/>
          </a:xfrm>
          <a:prstGeom prst="rect">
            <a:avLst/>
          </a:prstGeom>
        </p:spPr>
      </p:pic>
      <p:sp>
        <p:nvSpPr>
          <p:cNvPr id="16" name="TextBox 157">
            <a:extLst>
              <a:ext uri="{FF2B5EF4-FFF2-40B4-BE49-F238E27FC236}">
                <a16:creationId xmlns:a16="http://schemas.microsoft.com/office/drawing/2014/main" id="{5E543D2F-3D9D-C3D7-614A-72E786E7415E}"/>
              </a:ext>
            </a:extLst>
          </p:cNvPr>
          <p:cNvSpPr txBox="1">
            <a:spLocks noChangeArrowheads="1"/>
          </p:cNvSpPr>
          <p:nvPr/>
        </p:nvSpPr>
        <p:spPr bwMode="auto">
          <a:xfrm>
            <a:off x="235637" y="723897"/>
            <a:ext cx="8672726" cy="108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10000"/>
              </a:lnSpc>
            </a:pPr>
            <a:r>
              <a:rPr lang="es-EC" sz="1500" dirty="0">
                <a:solidFill>
                  <a:srgbClr val="000000"/>
                </a:solidFill>
                <a:effectLst/>
                <a:latin typeface="Arial" panose="020B0604020202020204" pitchFamily="34" charset="0"/>
                <a:ea typeface="Calibri" panose="020F0502020204030204" pitchFamily="34" charset="0"/>
              </a:rPr>
              <a:t>“</a:t>
            </a:r>
            <a:r>
              <a:rPr lang="es-ES" sz="1500" dirty="0">
                <a:solidFill>
                  <a:srgbClr val="000000"/>
                </a:solidFill>
                <a:latin typeface="Arial" panose="020B0604020202020204" pitchFamily="34" charset="0"/>
                <a:cs typeface="Arial" panose="020B0604020202020204" pitchFamily="34" charset="0"/>
              </a:rPr>
              <a:t>El Centro de Educación Ambiental Otongachi nace de la unión del Río Toachi en Alluriquín, se ubica al Oriente de la provincia de Sto. Domingo de los Tsáchilas, el sector muestra un paisaje propio de la Cordillera de los Andes, se puede observar relieves montañosos, escarpados con un clima húmedo</a:t>
            </a:r>
            <a:r>
              <a:rPr lang="es-ES" sz="1500" dirty="0">
                <a:solidFill>
                  <a:srgbClr val="000000"/>
                </a:solidFill>
                <a:effectLst/>
                <a:latin typeface="Arial" panose="020B0604020202020204" pitchFamily="34" charset="0"/>
                <a:ea typeface="Calibri" panose="020F0502020204030204" pitchFamily="34" charset="0"/>
              </a:rPr>
              <a:t>”</a:t>
            </a:r>
            <a:endParaRPr lang="en-US" altLang="es-MX" sz="1500" dirty="0">
              <a:latin typeface="+mn-lt"/>
              <a:cs typeface="Calibri Light" panose="020F0302020204030204" pitchFamily="34" charset="0"/>
            </a:endParaRPr>
          </a:p>
        </p:txBody>
      </p:sp>
      <p:pic>
        <p:nvPicPr>
          <p:cNvPr id="4" name="Imagen 3">
            <a:extLst>
              <a:ext uri="{FF2B5EF4-FFF2-40B4-BE49-F238E27FC236}">
                <a16:creationId xmlns:a16="http://schemas.microsoft.com/office/drawing/2014/main" id="{CBBF10C3-D915-1BF5-7159-C0E3A7EDEC6B}"/>
              </a:ext>
            </a:extLst>
          </p:cNvPr>
          <p:cNvPicPr>
            <a:picLocks noChangeAspect="1"/>
          </p:cNvPicPr>
          <p:nvPr/>
        </p:nvPicPr>
        <p:blipFill>
          <a:blip r:embed="rId3"/>
          <a:stretch>
            <a:fillRect/>
          </a:stretch>
        </p:blipFill>
        <p:spPr>
          <a:xfrm>
            <a:off x="5052939" y="2027361"/>
            <a:ext cx="3556489" cy="3879167"/>
          </a:xfrm>
          <a:prstGeom prst="rect">
            <a:avLst/>
          </a:prstGeom>
        </p:spPr>
      </p:pic>
    </p:spTree>
    <p:extLst>
      <p:ext uri="{BB962C8B-B14F-4D97-AF65-F5344CB8AC3E}">
        <p14:creationId xmlns:p14="http://schemas.microsoft.com/office/powerpoint/2010/main" val="2780316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24</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705967" y="0"/>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An</a:t>
            </a:r>
            <a:r>
              <a:rPr lang="es-ES" i="0" dirty="0">
                <a:solidFill>
                  <a:srgbClr val="00B050"/>
                </a:solidFill>
                <a:latin typeface="Times New Roman" panose="02020603050405020304" pitchFamily="18" charset="0"/>
                <a:cs typeface="Times New Roman" panose="02020603050405020304" pitchFamily="18" charset="0"/>
              </a:rPr>
              <a:t>álisis de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5" name="Rectángulo 4"/>
          <p:cNvSpPr/>
          <p:nvPr/>
        </p:nvSpPr>
        <p:spPr>
          <a:xfrm>
            <a:off x="82352" y="127330"/>
            <a:ext cx="4572000" cy="646331"/>
          </a:xfrm>
          <a:prstGeom prst="rect">
            <a:avLst/>
          </a:prstGeom>
        </p:spPr>
        <p:txBody>
          <a:bodyPr>
            <a:spAutoFit/>
          </a:bodyPr>
          <a:lstStyle/>
          <a:p>
            <a:pPr fontAlgn="base">
              <a:spcBef>
                <a:spcPct val="0"/>
              </a:spcBef>
              <a:spcAft>
                <a:spcPct val="0"/>
              </a:spcAft>
              <a:buClrTx/>
              <a:defRPr/>
            </a:pPr>
            <a:r>
              <a:rPr lang="es-EC" sz="1800" i="1" kern="1200" dirty="0">
                <a:ea typeface="+mn-ea"/>
              </a:rPr>
              <a:t>Desempeño del software Shinobi en el servidor Vultr </a:t>
            </a:r>
            <a:endParaRPr lang="en-US" sz="1800" i="1" kern="1200" dirty="0">
              <a:ea typeface="+mn-ea"/>
            </a:endParaRPr>
          </a:p>
        </p:txBody>
      </p:sp>
      <p:pic>
        <p:nvPicPr>
          <p:cNvPr id="14" name="Imagen 13"/>
          <p:cNvPicPr/>
          <p:nvPr/>
        </p:nvPicPr>
        <p:blipFill>
          <a:blip r:embed="rId2"/>
          <a:stretch>
            <a:fillRect/>
          </a:stretch>
        </p:blipFill>
        <p:spPr>
          <a:xfrm>
            <a:off x="147122" y="900991"/>
            <a:ext cx="4442460" cy="2294596"/>
          </a:xfrm>
          <a:prstGeom prst="rect">
            <a:avLst/>
          </a:prstGeom>
        </p:spPr>
      </p:pic>
      <p:pic>
        <p:nvPicPr>
          <p:cNvPr id="15" name="Imagen 14"/>
          <p:cNvPicPr/>
          <p:nvPr/>
        </p:nvPicPr>
        <p:blipFill>
          <a:blip r:embed="rId3"/>
          <a:stretch>
            <a:fillRect/>
          </a:stretch>
        </p:blipFill>
        <p:spPr>
          <a:xfrm>
            <a:off x="4654352" y="900990"/>
            <a:ext cx="4412646" cy="2294597"/>
          </a:xfrm>
          <a:prstGeom prst="rect">
            <a:avLst/>
          </a:prstGeom>
        </p:spPr>
      </p:pic>
      <p:pic>
        <p:nvPicPr>
          <p:cNvPr id="16" name="Imagen 15"/>
          <p:cNvPicPr/>
          <p:nvPr/>
        </p:nvPicPr>
        <p:blipFill>
          <a:blip r:embed="rId4"/>
          <a:stretch>
            <a:fillRect/>
          </a:stretch>
        </p:blipFill>
        <p:spPr>
          <a:xfrm>
            <a:off x="82352" y="3322916"/>
            <a:ext cx="4507230" cy="2721749"/>
          </a:xfrm>
          <a:prstGeom prst="rect">
            <a:avLst/>
          </a:prstGeom>
        </p:spPr>
      </p:pic>
      <p:pic>
        <p:nvPicPr>
          <p:cNvPr id="9" name="Imagen 8"/>
          <p:cNvPicPr>
            <a:picLocks noChangeAspect="1"/>
          </p:cNvPicPr>
          <p:nvPr/>
        </p:nvPicPr>
        <p:blipFill>
          <a:blip r:embed="rId5"/>
          <a:stretch>
            <a:fillRect/>
          </a:stretch>
        </p:blipFill>
        <p:spPr>
          <a:xfrm>
            <a:off x="4772473" y="3322915"/>
            <a:ext cx="4294525" cy="2567745"/>
          </a:xfrm>
          <a:prstGeom prst="rect">
            <a:avLst/>
          </a:prstGeom>
        </p:spPr>
      </p:pic>
    </p:spTree>
    <p:extLst>
      <p:ext uri="{BB962C8B-B14F-4D97-AF65-F5344CB8AC3E}">
        <p14:creationId xmlns:p14="http://schemas.microsoft.com/office/powerpoint/2010/main" val="1424884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24</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705967" y="0"/>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An</a:t>
            </a:r>
            <a:r>
              <a:rPr lang="es-ES" i="0" dirty="0">
                <a:solidFill>
                  <a:srgbClr val="00B050"/>
                </a:solidFill>
                <a:latin typeface="Times New Roman" panose="02020603050405020304" pitchFamily="18" charset="0"/>
                <a:cs typeface="Times New Roman" panose="02020603050405020304" pitchFamily="18" charset="0"/>
              </a:rPr>
              <a:t>álisis de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5" name="Rectángulo 4"/>
          <p:cNvSpPr/>
          <p:nvPr/>
        </p:nvSpPr>
        <p:spPr>
          <a:xfrm>
            <a:off x="82352" y="127330"/>
            <a:ext cx="4572000" cy="646331"/>
          </a:xfrm>
          <a:prstGeom prst="rect">
            <a:avLst/>
          </a:prstGeom>
        </p:spPr>
        <p:txBody>
          <a:bodyPr>
            <a:spAutoFit/>
          </a:bodyPr>
          <a:lstStyle/>
          <a:p>
            <a:pPr fontAlgn="base">
              <a:spcBef>
                <a:spcPct val="0"/>
              </a:spcBef>
              <a:spcAft>
                <a:spcPct val="0"/>
              </a:spcAft>
              <a:buClrTx/>
              <a:defRPr/>
            </a:pPr>
            <a:r>
              <a:rPr lang="es-EC" sz="1800" i="1" kern="1200" dirty="0">
                <a:ea typeface="+mn-ea"/>
              </a:rPr>
              <a:t>Ancho de banda consumido por el sistema de monitore</a:t>
            </a:r>
            <a:r>
              <a:rPr lang="en-US" sz="1800" i="1" kern="1200" dirty="0">
                <a:ea typeface="+mn-ea"/>
              </a:rPr>
              <a:t>o y </a:t>
            </a:r>
            <a:r>
              <a:rPr lang="en-US" sz="1800" i="1" kern="1200" dirty="0" err="1">
                <a:ea typeface="+mn-ea"/>
              </a:rPr>
              <a:t>costo</a:t>
            </a:r>
            <a:r>
              <a:rPr lang="en-US" sz="1800" i="1" kern="1200" dirty="0">
                <a:ea typeface="+mn-ea"/>
              </a:rPr>
              <a:t> total</a:t>
            </a:r>
            <a:endParaRPr lang="es-EC" sz="1800" i="1" kern="1200" dirty="0">
              <a:ea typeface="+mn-ea"/>
            </a:endParaRPr>
          </a:p>
        </p:txBody>
      </p:sp>
      <p:pic>
        <p:nvPicPr>
          <p:cNvPr id="2" name="Imagen 1"/>
          <p:cNvPicPr>
            <a:picLocks noChangeAspect="1"/>
          </p:cNvPicPr>
          <p:nvPr/>
        </p:nvPicPr>
        <p:blipFill>
          <a:blip r:embed="rId2"/>
          <a:stretch>
            <a:fillRect/>
          </a:stretch>
        </p:blipFill>
        <p:spPr>
          <a:xfrm>
            <a:off x="5198030" y="1143000"/>
            <a:ext cx="3565508" cy="4170145"/>
          </a:xfrm>
          <a:prstGeom prst="rect">
            <a:avLst/>
          </a:prstGeom>
        </p:spPr>
      </p:pic>
      <p:pic>
        <p:nvPicPr>
          <p:cNvPr id="7" name="Imagen 6"/>
          <p:cNvPicPr>
            <a:picLocks noChangeAspect="1"/>
          </p:cNvPicPr>
          <p:nvPr/>
        </p:nvPicPr>
        <p:blipFill>
          <a:blip r:embed="rId3"/>
          <a:stretch>
            <a:fillRect/>
          </a:stretch>
        </p:blipFill>
        <p:spPr>
          <a:xfrm>
            <a:off x="352983" y="773660"/>
            <a:ext cx="4203135" cy="5415383"/>
          </a:xfrm>
          <a:prstGeom prst="rect">
            <a:avLst/>
          </a:prstGeom>
        </p:spPr>
      </p:pic>
    </p:spTree>
    <p:extLst>
      <p:ext uri="{BB962C8B-B14F-4D97-AF65-F5344CB8AC3E}">
        <p14:creationId xmlns:p14="http://schemas.microsoft.com/office/powerpoint/2010/main" val="408686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Fondo ecológico stock de ilustración. Ilustración de licencia - 11916534">
            <a:extLst>
              <a:ext uri="{FF2B5EF4-FFF2-40B4-BE49-F238E27FC236}">
                <a16:creationId xmlns:a16="http://schemas.microsoft.com/office/drawing/2014/main" id="{F2C9A305-2152-9611-1169-1533BCBEC2D5}"/>
              </a:ext>
            </a:extLst>
          </p:cNvPr>
          <p:cNvPicPr>
            <a:picLocks noChangeAspect="1" noChangeArrowheads="1"/>
          </p:cNvPicPr>
          <p:nvPr/>
        </p:nvPicPr>
        <p:blipFill>
          <a:blip r:embed="rId2">
            <a:alphaModFix amt="2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5"/>
          <p:cNvSpPr txBox="1">
            <a:spLocks/>
          </p:cNvSpPr>
          <p:nvPr/>
        </p:nvSpPr>
        <p:spPr>
          <a:xfrm>
            <a:off x="869240" y="-27384"/>
            <a:ext cx="8229600" cy="576064"/>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Conclusiones</a:t>
            </a:r>
          </a:p>
        </p:txBody>
      </p:sp>
      <p:sp>
        <p:nvSpPr>
          <p:cNvPr id="7" name="CuadroTexto 6"/>
          <p:cNvSpPr txBox="1"/>
          <p:nvPr/>
        </p:nvSpPr>
        <p:spPr>
          <a:xfrm>
            <a:off x="0" y="6488668"/>
            <a:ext cx="705967" cy="923330"/>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BZ" sz="1800" b="0" i="0" u="none" strike="noStrike" kern="1200" cap="none" spc="0" normalizeH="0" baseline="0" noProof="0" dirty="0">
                <a:ln>
                  <a:noFill/>
                </a:ln>
                <a:solidFill>
                  <a:srgbClr val="000000"/>
                </a:solidFill>
                <a:effectLst/>
                <a:uLnTx/>
                <a:uFillTx/>
                <a:latin typeface="Arial"/>
                <a:ea typeface="+mn-ea"/>
                <a:cs typeface="Arial"/>
              </a:rPr>
              <a:t>29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BZ"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TextBox 41">
            <a:extLst>
              <a:ext uri="{FF2B5EF4-FFF2-40B4-BE49-F238E27FC236}">
                <a16:creationId xmlns:a16="http://schemas.microsoft.com/office/drawing/2014/main" id="{4F05E7B5-B092-0BC6-5DAA-FD2CFC8DDAF1}"/>
              </a:ext>
            </a:extLst>
          </p:cNvPr>
          <p:cNvSpPr txBox="1">
            <a:spLocks noChangeArrowheads="1"/>
          </p:cNvSpPr>
          <p:nvPr/>
        </p:nvSpPr>
        <p:spPr bwMode="auto">
          <a:xfrm>
            <a:off x="262392" y="815390"/>
            <a:ext cx="3868773" cy="140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10" tIns="54855" rIns="109710" bIns="54855">
            <a:spAutoFit/>
          </a:bodyPr>
          <a:lstStyle>
            <a:defPPr marR="0" lvl="0" algn="l" rtl="0">
              <a:lnSpc>
                <a:spcPct val="100000"/>
              </a:lnSpc>
              <a:spcBef>
                <a:spcPts val="0"/>
              </a:spcBef>
              <a:spcAft>
                <a:spcPts val="0"/>
              </a:spcAft>
            </a:defPPr>
            <a:lvl1pPr algn="just" defTabSz="914400" eaLnBrk="1" fontAlgn="base" latinLnBrk="0" hangingPunct="1">
              <a:spcBef>
                <a:spcPct val="0"/>
              </a:spcBef>
              <a:spcAft>
                <a:spcPct val="0"/>
              </a:spcAft>
              <a:buClrTx/>
              <a:buSzTx/>
              <a:tabLst/>
              <a:defRPr kern="1200">
                <a:solidFill>
                  <a:schemeClr val="tx1"/>
                </a:solidFill>
                <a:latin typeface="+mn-lt"/>
                <a:ea typeface="+mn-ea"/>
                <a:cs typeface="+mn-cs"/>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EC" sz="1200" dirty="0"/>
              <a:t>Se diseñó e implemento el sistema de interacción virtual (IVR) y el sistema de monitoreo en tiempo real para el Centro de Educación Ambiental Otongachi, donde se consideró un criterio técnico e ingenieril del software y hardware utilizados para que estos cumplan con los requerimientos de los usuarios y posteriormente que estos sean evaluados. </a:t>
            </a:r>
            <a:endParaRPr lang="en-US" sz="1200" dirty="0"/>
          </a:p>
        </p:txBody>
      </p:sp>
      <p:sp>
        <p:nvSpPr>
          <p:cNvPr id="8" name="TextBox 41">
            <a:extLst>
              <a:ext uri="{FF2B5EF4-FFF2-40B4-BE49-F238E27FC236}">
                <a16:creationId xmlns:a16="http://schemas.microsoft.com/office/drawing/2014/main" id="{9D5855D0-EE0E-2589-DA02-513F4F8ABD30}"/>
              </a:ext>
            </a:extLst>
          </p:cNvPr>
          <p:cNvSpPr txBox="1">
            <a:spLocks noChangeArrowheads="1"/>
          </p:cNvSpPr>
          <p:nvPr/>
        </p:nvSpPr>
        <p:spPr bwMode="auto">
          <a:xfrm>
            <a:off x="4460151" y="3163898"/>
            <a:ext cx="4354862" cy="140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10" tIns="54855" rIns="109710" bIns="54855">
            <a:spAutoFit/>
          </a:bodyPr>
          <a:lstStyle>
            <a:defPPr marR="0" lvl="0" algn="l" rtl="0">
              <a:lnSpc>
                <a:spcPct val="100000"/>
              </a:lnSpc>
              <a:spcBef>
                <a:spcPts val="0"/>
              </a:spcBef>
              <a:spcAft>
                <a:spcPts val="0"/>
              </a:spcAft>
              <a:defRPr/>
            </a:defPPr>
            <a:lvl1pPr algn="just" defTabSz="914400" eaLnBrk="1" fontAlgn="base" latinLnBrk="0" hangingPunct="1">
              <a:spcBef>
                <a:spcPct val="0"/>
              </a:spcBef>
              <a:spcAft>
                <a:spcPct val="0"/>
              </a:spcAft>
              <a:buClrTx/>
              <a:buSzTx/>
              <a:tabLst/>
              <a:defRPr sz="1200" kern="1200">
                <a:solidFill>
                  <a:schemeClr val="tx1"/>
                </a:solidFill>
                <a:latin typeface="+mn-lt"/>
                <a:ea typeface="+mn-ea"/>
                <a:cs typeface="+mn-cs"/>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EC" dirty="0"/>
              <a:t>Se proyectó un análisis económico en base a los diferentes equipos existentes en el mercado, a través de un estudio técnico se logró conseguir dispositivos que cumplan con los requerimientos o necesidades de la reserva, sin dejar de lado que estos cuentan con tecnología de punta que permitieron que el sistema satisfaga la calidad de servicio de los usuarios.. </a:t>
            </a:r>
            <a:endParaRPr lang="en-US" dirty="0"/>
          </a:p>
        </p:txBody>
      </p:sp>
      <p:sp>
        <p:nvSpPr>
          <p:cNvPr id="9" name="TextBox 41">
            <a:extLst>
              <a:ext uri="{FF2B5EF4-FFF2-40B4-BE49-F238E27FC236}">
                <a16:creationId xmlns:a16="http://schemas.microsoft.com/office/drawing/2014/main" id="{82FD68E9-7CC6-4E80-C290-F9BD28D0B949}"/>
              </a:ext>
            </a:extLst>
          </p:cNvPr>
          <p:cNvSpPr txBox="1">
            <a:spLocks noChangeArrowheads="1"/>
          </p:cNvSpPr>
          <p:nvPr/>
        </p:nvSpPr>
        <p:spPr bwMode="auto">
          <a:xfrm>
            <a:off x="262392" y="3163898"/>
            <a:ext cx="3868773" cy="214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10" tIns="54855" rIns="109710" bIns="54855">
            <a:spAutoFit/>
          </a:bodyPr>
          <a:lstStyle>
            <a:defPPr marR="0" lvl="0" algn="l" rtl="0">
              <a:lnSpc>
                <a:spcPct val="100000"/>
              </a:lnSpc>
              <a:spcBef>
                <a:spcPts val="0"/>
              </a:spcBef>
              <a:spcAft>
                <a:spcPts val="0"/>
              </a:spcAft>
              <a:defRPr/>
            </a:defPPr>
            <a:lvl1pPr algn="just" defTabSz="914400" eaLnBrk="1" fontAlgn="base" latinLnBrk="0" hangingPunct="1">
              <a:spcBef>
                <a:spcPct val="0"/>
              </a:spcBef>
              <a:spcAft>
                <a:spcPct val="0"/>
              </a:spcAft>
              <a:buClrTx/>
              <a:buSzTx/>
              <a:tabLst/>
              <a:defRPr sz="1200" kern="1200">
                <a:solidFill>
                  <a:schemeClr val="tx1"/>
                </a:solidFill>
                <a:latin typeface="+mn-lt"/>
                <a:ea typeface="+mn-ea"/>
                <a:cs typeface="+mn-cs"/>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EC" dirty="0"/>
              <a:t>En el presente trabajo de investigación se evidencia el correcto funcionamiento del sistema de respuesta interactiva virtual a través de un servidor de telefonía IP alojado en la nube, esta difusión de información ha generado que los usuarios logren interactuar y conocer información atractiva de la reserva, logrando cautivar la atención de varios turistas y amantes de la naturaleza para repotenciar las visitas a las dependencias del Centro de Educación Ambiental Otongachi y así conocer la flora y actividad natural de la misma. </a:t>
            </a:r>
            <a:endParaRPr lang="en-US" dirty="0"/>
          </a:p>
        </p:txBody>
      </p:sp>
      <p:sp>
        <p:nvSpPr>
          <p:cNvPr id="12" name="TextBox 41">
            <a:extLst>
              <a:ext uri="{FF2B5EF4-FFF2-40B4-BE49-F238E27FC236}">
                <a16:creationId xmlns:a16="http://schemas.microsoft.com/office/drawing/2014/main" id="{9D5855D0-EE0E-2589-DA02-513F4F8ABD30}"/>
              </a:ext>
            </a:extLst>
          </p:cNvPr>
          <p:cNvSpPr txBox="1">
            <a:spLocks noChangeArrowheads="1"/>
          </p:cNvSpPr>
          <p:nvPr/>
        </p:nvSpPr>
        <p:spPr bwMode="auto">
          <a:xfrm>
            <a:off x="4460152" y="815390"/>
            <a:ext cx="4354861" cy="177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10" tIns="54855" rIns="109710" bIns="54855">
            <a:spAutoFit/>
          </a:bodyPr>
          <a:lstStyle>
            <a:defPPr marR="0" lvl="0" algn="l" rtl="0">
              <a:lnSpc>
                <a:spcPct val="100000"/>
              </a:lnSpc>
              <a:spcBef>
                <a:spcPts val="0"/>
              </a:spcBef>
              <a:spcAft>
                <a:spcPts val="0"/>
              </a:spcAft>
              <a:defRPr/>
            </a:defPPr>
            <a:lvl1pPr algn="just" defTabSz="914400" eaLnBrk="1" fontAlgn="base" latinLnBrk="0" hangingPunct="1">
              <a:spcBef>
                <a:spcPct val="0"/>
              </a:spcBef>
              <a:spcAft>
                <a:spcPct val="0"/>
              </a:spcAft>
              <a:buClrTx/>
              <a:buSzTx/>
              <a:tabLst/>
              <a:defRPr sz="1200" kern="1200">
                <a:solidFill>
                  <a:schemeClr val="tx1"/>
                </a:solidFill>
                <a:latin typeface="+mn-lt"/>
                <a:ea typeface="+mn-ea"/>
                <a:cs typeface="+mn-cs"/>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EC" dirty="0"/>
              <a:t>En base a los resultados obtenidos se evidencia un funcionamiento apropiado del sistema, ya que se realizó un análisis y medición de diferentes parámetros como latencia, </a:t>
            </a:r>
            <a:r>
              <a:rPr lang="es-EC" dirty="0" err="1"/>
              <a:t>jitter</a:t>
            </a:r>
            <a:r>
              <a:rPr lang="es-EC" dirty="0"/>
              <a:t>, pérdida de paquetes y MOS, gracias a los resultados capturados con la plataforma de VoIP </a:t>
            </a:r>
            <a:r>
              <a:rPr lang="es-EC" dirty="0" err="1"/>
              <a:t>Spear</a:t>
            </a:r>
            <a:r>
              <a:rPr lang="es-EC" dirty="0"/>
              <a:t>, donde muestra una latencia inferior a 100 ms y un </a:t>
            </a:r>
            <a:r>
              <a:rPr lang="es-EC" dirty="0" err="1"/>
              <a:t>jitter</a:t>
            </a:r>
            <a:r>
              <a:rPr lang="es-EC" dirty="0"/>
              <a:t> menor a 1.6 ms, estos valores se encuentran dentro del rango establecido por ITU-T, donde la latencia máxima debe ser menor a 150 ms y el </a:t>
            </a:r>
            <a:r>
              <a:rPr lang="es-EC" dirty="0" err="1"/>
              <a:t>jitter</a:t>
            </a:r>
            <a:r>
              <a:rPr lang="es-EC" dirty="0"/>
              <a:t> menor a 100 ms.</a:t>
            </a:r>
            <a:endParaRPr lang="en-US" dirty="0"/>
          </a:p>
        </p:txBody>
      </p:sp>
    </p:spTree>
    <p:extLst>
      <p:ext uri="{BB962C8B-B14F-4D97-AF65-F5344CB8AC3E}">
        <p14:creationId xmlns:p14="http://schemas.microsoft.com/office/powerpoint/2010/main" val="950238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Fondo ecológico stock de ilustración. Ilustración de licencia - 11916534">
            <a:extLst>
              <a:ext uri="{FF2B5EF4-FFF2-40B4-BE49-F238E27FC236}">
                <a16:creationId xmlns:a16="http://schemas.microsoft.com/office/drawing/2014/main" id="{F2C9A305-2152-9611-1169-1533BCBEC2D5}"/>
              </a:ext>
            </a:extLst>
          </p:cNvPr>
          <p:cNvPicPr>
            <a:picLocks noChangeAspect="1" noChangeArrowheads="1"/>
          </p:cNvPicPr>
          <p:nvPr/>
        </p:nvPicPr>
        <p:blipFill>
          <a:blip r:embed="rId2">
            <a:alphaModFix amt="2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5"/>
          <p:cNvSpPr txBox="1">
            <a:spLocks/>
          </p:cNvSpPr>
          <p:nvPr/>
        </p:nvSpPr>
        <p:spPr>
          <a:xfrm>
            <a:off x="869240" y="-27384"/>
            <a:ext cx="8229600" cy="576064"/>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Conclusiones</a:t>
            </a:r>
          </a:p>
        </p:txBody>
      </p:sp>
      <p:sp>
        <p:nvSpPr>
          <p:cNvPr id="7" name="CuadroTexto 6"/>
          <p:cNvSpPr txBox="1"/>
          <p:nvPr/>
        </p:nvSpPr>
        <p:spPr>
          <a:xfrm>
            <a:off x="0" y="6488668"/>
            <a:ext cx="705967" cy="923330"/>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BZ" sz="1800" b="0" i="0" u="none" strike="noStrike" kern="1200" cap="none" spc="0" normalizeH="0" baseline="0" noProof="0" dirty="0">
                <a:ln>
                  <a:noFill/>
                </a:ln>
                <a:solidFill>
                  <a:srgbClr val="000000"/>
                </a:solidFill>
                <a:effectLst/>
                <a:uLnTx/>
                <a:uFillTx/>
                <a:latin typeface="Arial"/>
                <a:ea typeface="+mn-ea"/>
                <a:cs typeface="Arial"/>
              </a:rPr>
              <a:t>29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BZ"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TextBox 41">
            <a:extLst>
              <a:ext uri="{FF2B5EF4-FFF2-40B4-BE49-F238E27FC236}">
                <a16:creationId xmlns:a16="http://schemas.microsoft.com/office/drawing/2014/main" id="{4F05E7B5-B092-0BC6-5DAA-FD2CFC8DDAF1}"/>
              </a:ext>
            </a:extLst>
          </p:cNvPr>
          <p:cNvSpPr txBox="1">
            <a:spLocks noChangeArrowheads="1"/>
          </p:cNvSpPr>
          <p:nvPr/>
        </p:nvSpPr>
        <p:spPr bwMode="auto">
          <a:xfrm>
            <a:off x="584156" y="1471468"/>
            <a:ext cx="3291841" cy="269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10" tIns="54855" rIns="109710" bIns="54855">
            <a:spAutoFit/>
          </a:bodyPr>
          <a:lstStyle>
            <a:defPPr marR="0" lvl="0" algn="l" rtl="0">
              <a:lnSpc>
                <a:spcPct val="100000"/>
              </a:lnSpc>
              <a:spcBef>
                <a:spcPts val="0"/>
              </a:spcBef>
              <a:spcAft>
                <a:spcPts val="0"/>
              </a:spcAft>
            </a:defPPr>
            <a:lvl1pPr algn="just" defTabSz="914400" eaLnBrk="1" fontAlgn="base" latinLnBrk="0" hangingPunct="1">
              <a:spcBef>
                <a:spcPct val="0"/>
              </a:spcBef>
              <a:spcAft>
                <a:spcPct val="0"/>
              </a:spcAft>
              <a:buClrTx/>
              <a:buSzTx/>
              <a:tabLst/>
              <a:defRPr kern="1200">
                <a:solidFill>
                  <a:schemeClr val="tx1"/>
                </a:solidFill>
                <a:latin typeface="+mn-lt"/>
                <a:ea typeface="+mn-ea"/>
                <a:cs typeface="+mn-cs"/>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EC" dirty="0"/>
              <a:t>El software Open Source Shinobi permitió integrar de manera simultánea las seis cámaras IP que conforman el sistema de monitoreo sin que exista pérdida en la calidad de video, además, contando con un proceso de almacenamiento el cual graba cuando se detecté un objeto en movimiento, de esta manera se optimiza la capacidad del sistema, ya que este no se satura de manera rápida. </a:t>
            </a:r>
            <a:endParaRPr lang="en-US" dirty="0"/>
          </a:p>
        </p:txBody>
      </p:sp>
      <p:sp>
        <p:nvSpPr>
          <p:cNvPr id="12" name="TextBox 41">
            <a:extLst>
              <a:ext uri="{FF2B5EF4-FFF2-40B4-BE49-F238E27FC236}">
                <a16:creationId xmlns:a16="http://schemas.microsoft.com/office/drawing/2014/main" id="{9D5855D0-EE0E-2589-DA02-513F4F8ABD30}"/>
              </a:ext>
            </a:extLst>
          </p:cNvPr>
          <p:cNvSpPr txBox="1">
            <a:spLocks noChangeArrowheads="1"/>
          </p:cNvSpPr>
          <p:nvPr/>
        </p:nvSpPr>
        <p:spPr bwMode="auto">
          <a:xfrm>
            <a:off x="4460153" y="1724686"/>
            <a:ext cx="3825107" cy="183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10" tIns="54855" rIns="109710" bIns="54855">
            <a:spAutoFit/>
          </a:bodyPr>
          <a:lstStyle>
            <a:defPPr marR="0" lvl="0" algn="l" rtl="0">
              <a:lnSpc>
                <a:spcPct val="100000"/>
              </a:lnSpc>
              <a:spcBef>
                <a:spcPts val="0"/>
              </a:spcBef>
              <a:spcAft>
                <a:spcPts val="0"/>
              </a:spcAft>
              <a:defRPr/>
            </a:defPPr>
            <a:lvl1pPr algn="just" defTabSz="914400" eaLnBrk="1" fontAlgn="base" latinLnBrk="0" hangingPunct="1">
              <a:spcBef>
                <a:spcPct val="0"/>
              </a:spcBef>
              <a:spcAft>
                <a:spcPct val="0"/>
              </a:spcAft>
              <a:buClrTx/>
              <a:buSzTx/>
              <a:tabLst/>
              <a:defRPr sz="1200" kern="1200">
                <a:solidFill>
                  <a:schemeClr val="tx1"/>
                </a:solidFill>
                <a:latin typeface="+mn-lt"/>
                <a:ea typeface="+mn-ea"/>
                <a:cs typeface="+mn-cs"/>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EC" sz="1400" dirty="0"/>
              <a:t>En base al trabajo realizado una de las conclusiones que se debe recalcar es el costo de la implementación del proyecto, ya que, al estar trabajando dentro de una Reserva sin fines de lucro se proyectó un presupuesto accesible que abarque todas las necesidades del Centro de Educación Ambiental </a:t>
            </a:r>
            <a:r>
              <a:rPr lang="es-EC" sz="1400" dirty="0" err="1"/>
              <a:t>Otongachi</a:t>
            </a:r>
            <a:endParaRPr lang="en-US" sz="1400" dirty="0"/>
          </a:p>
        </p:txBody>
      </p:sp>
    </p:spTree>
    <p:extLst>
      <p:ext uri="{BB962C8B-B14F-4D97-AF65-F5344CB8AC3E}">
        <p14:creationId xmlns:p14="http://schemas.microsoft.com/office/powerpoint/2010/main" val="2359551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Fondo ecológico stock de ilustración. Ilustración de licencia - 11916534">
            <a:extLst>
              <a:ext uri="{FF2B5EF4-FFF2-40B4-BE49-F238E27FC236}">
                <a16:creationId xmlns:a16="http://schemas.microsoft.com/office/drawing/2014/main" id="{F2C9A305-2152-9611-1169-1533BCBEC2D5}"/>
              </a:ext>
            </a:extLst>
          </p:cNvPr>
          <p:cNvPicPr>
            <a:picLocks noChangeAspect="1" noChangeArrowheads="1"/>
          </p:cNvPicPr>
          <p:nvPr/>
        </p:nvPicPr>
        <p:blipFill>
          <a:blip r:embed="rId2">
            <a:alphaModFix amt="2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1728" y="-57753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5"/>
          <p:cNvSpPr txBox="1">
            <a:spLocks/>
          </p:cNvSpPr>
          <p:nvPr/>
        </p:nvSpPr>
        <p:spPr>
          <a:xfrm>
            <a:off x="869240" y="-27384"/>
            <a:ext cx="8229600" cy="576064"/>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dirty="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Recomendaciones</a:t>
            </a:r>
          </a:p>
        </p:txBody>
      </p:sp>
      <p:sp>
        <p:nvSpPr>
          <p:cNvPr id="7" name="CuadroTexto 6"/>
          <p:cNvSpPr txBox="1"/>
          <p:nvPr/>
        </p:nvSpPr>
        <p:spPr>
          <a:xfrm>
            <a:off x="0" y="6488668"/>
            <a:ext cx="705967" cy="923330"/>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BZ" sz="1800" kern="1200" dirty="0">
                <a:ea typeface="+mn-ea"/>
              </a:rPr>
              <a:t>31</a:t>
            </a:r>
            <a:endParaRPr kumimoji="0" lang="en-BZ" sz="1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BZ"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TextBox 41">
            <a:extLst>
              <a:ext uri="{FF2B5EF4-FFF2-40B4-BE49-F238E27FC236}">
                <a16:creationId xmlns:a16="http://schemas.microsoft.com/office/drawing/2014/main" id="{4F05E7B5-B092-0BC6-5DAA-FD2CFC8DDAF1}"/>
              </a:ext>
            </a:extLst>
          </p:cNvPr>
          <p:cNvSpPr txBox="1">
            <a:spLocks noChangeArrowheads="1"/>
          </p:cNvSpPr>
          <p:nvPr/>
        </p:nvSpPr>
        <p:spPr bwMode="auto">
          <a:xfrm>
            <a:off x="397564" y="647103"/>
            <a:ext cx="4015409" cy="291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10" tIns="54855" rIns="109710" bIns="54855">
            <a:spAutoFit/>
          </a:bodyPr>
          <a:lstStyle>
            <a:defPPr marR="0" lvl="0" algn="l" rtl="0">
              <a:lnSpc>
                <a:spcPct val="100000"/>
              </a:lnSpc>
              <a:spcBef>
                <a:spcPts val="0"/>
              </a:spcBef>
              <a:spcAft>
                <a:spcPts val="0"/>
              </a:spcAft>
            </a:defPPr>
            <a:lvl1pPr algn="just" defTabSz="914400" eaLnBrk="1" fontAlgn="base" latinLnBrk="0" hangingPunct="1">
              <a:spcBef>
                <a:spcPct val="0"/>
              </a:spcBef>
              <a:spcAft>
                <a:spcPct val="0"/>
              </a:spcAft>
              <a:buClrTx/>
              <a:buSzTx/>
              <a:tabLst/>
              <a:defRPr sz="1300">
                <a:effectLst/>
                <a:latin typeface="Arial" panose="020B0604020202020204" pitchFamily="34" charset="0"/>
                <a:ea typeface="Calibri" panose="020F0502020204030204" pitchFamily="34" charset="0"/>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EC" dirty="0"/>
              <a:t>Para este tipo de proyectos es de gran importancia realizar un análisis de la red local donde se va a implementar el sistema de monitoreo, ya que, se debe verificar la cobertura y el ancho de banda disponible para que los dispositivos que se pretenden instalar funcionen de manera correcta y que no existan complicaciones en el transcurso de la instalación. A su vez se debe realizar varias visitas técnicas que permitan verificar las características geográficas de la zona, analizando el terreno donde se desea instalar los equipos y asegurándonos que la elección de los mismos se adapte a las condiciones del Centro de Educación Ambiental Otongachi.</a:t>
            </a:r>
            <a:endParaRPr lang="en-US" dirty="0"/>
          </a:p>
        </p:txBody>
      </p:sp>
      <p:sp>
        <p:nvSpPr>
          <p:cNvPr id="8" name="TextBox 41">
            <a:extLst>
              <a:ext uri="{FF2B5EF4-FFF2-40B4-BE49-F238E27FC236}">
                <a16:creationId xmlns:a16="http://schemas.microsoft.com/office/drawing/2014/main" id="{9D5855D0-EE0E-2589-DA02-513F4F8ABD30}"/>
              </a:ext>
            </a:extLst>
          </p:cNvPr>
          <p:cNvSpPr txBox="1">
            <a:spLocks noChangeArrowheads="1"/>
          </p:cNvSpPr>
          <p:nvPr/>
        </p:nvSpPr>
        <p:spPr bwMode="auto">
          <a:xfrm>
            <a:off x="397564" y="3657074"/>
            <a:ext cx="3868773" cy="191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10" tIns="54855" rIns="109710" bIns="54855">
            <a:spAutoFit/>
          </a:bodyPr>
          <a:lstStyle>
            <a:defPPr marR="0" lvl="0" algn="l" rtl="0">
              <a:lnSpc>
                <a:spcPct val="100000"/>
              </a:lnSpc>
              <a:spcBef>
                <a:spcPts val="0"/>
              </a:spcBef>
              <a:spcAft>
                <a:spcPts val="0"/>
              </a:spcAft>
              <a:defRPr/>
            </a:defPPr>
            <a:lvl1pPr algn="just" defTabSz="914400" eaLnBrk="1" fontAlgn="base" latinLnBrk="0" hangingPunct="1">
              <a:spcBef>
                <a:spcPct val="0"/>
              </a:spcBef>
              <a:spcAft>
                <a:spcPct val="0"/>
              </a:spcAft>
              <a:buClrTx/>
              <a:buSzTx/>
              <a:tabLst/>
              <a:defRPr sz="1300">
                <a:effectLst/>
                <a:latin typeface="Arial" panose="020B0604020202020204" pitchFamily="34" charset="0"/>
                <a:ea typeface="Calibri" panose="020F0502020204030204" pitchFamily="34" charset="0"/>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EC" dirty="0"/>
              <a:t>Es de gran importancia considerar un análisis costo – beneficio de los equipos que van a integrar el sistema de monitoreo, ya que, dependiendo de este estudio se va a elegir dispositivos con tecnología de punta que cuenten con un rendimiento óptimo y una vida útil larga tomando en cuenta la inversión realizada para el desarrollo del trabajo investigativo del Centro de Educación Ambiental Otongachi.</a:t>
            </a:r>
            <a:endParaRPr lang="en-US" dirty="0"/>
          </a:p>
        </p:txBody>
      </p:sp>
      <p:sp>
        <p:nvSpPr>
          <p:cNvPr id="17" name="TextBox 41">
            <a:extLst>
              <a:ext uri="{FF2B5EF4-FFF2-40B4-BE49-F238E27FC236}">
                <a16:creationId xmlns:a16="http://schemas.microsoft.com/office/drawing/2014/main" id="{11DAF72B-0657-A602-1108-5BBE0DE3FA78}"/>
              </a:ext>
            </a:extLst>
          </p:cNvPr>
          <p:cNvSpPr txBox="1">
            <a:spLocks noChangeArrowheads="1"/>
          </p:cNvSpPr>
          <p:nvPr/>
        </p:nvSpPr>
        <p:spPr bwMode="auto">
          <a:xfrm>
            <a:off x="4904964" y="696751"/>
            <a:ext cx="3868773" cy="251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10" tIns="54855" rIns="109710" bIns="54855">
            <a:spAutoFit/>
          </a:bodyPr>
          <a:lstStyle>
            <a:defPPr marR="0" lvl="0" algn="l" rtl="0">
              <a:lnSpc>
                <a:spcPct val="100000"/>
              </a:lnSpc>
              <a:spcBef>
                <a:spcPts val="0"/>
              </a:spcBef>
              <a:spcAft>
                <a:spcPts val="0"/>
              </a:spcAft>
              <a:defRPr/>
            </a:defPPr>
            <a:lvl1pPr algn="just" defTabSz="914400" eaLnBrk="1" fontAlgn="base" latinLnBrk="0" hangingPunct="1">
              <a:spcBef>
                <a:spcPct val="0"/>
              </a:spcBef>
              <a:spcAft>
                <a:spcPct val="0"/>
              </a:spcAft>
              <a:buClrTx/>
              <a:buSzTx/>
              <a:tabLst/>
              <a:defRPr sz="1300">
                <a:effectLst/>
                <a:latin typeface="Arial" panose="020B0604020202020204" pitchFamily="34" charset="0"/>
                <a:ea typeface="Calibri" panose="020F0502020204030204" pitchFamily="34" charset="0"/>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EC" dirty="0"/>
              <a:t>Al realizar proyectos que son destinados a brindar un servicio se recomienda realizar una capacitación para que las personas se familiaricen con los dispositivos instalados, ya que, estos cuentan con tecnología actual y resulta difícil el manejo de los mismos, es por ello que para el personal del Centro de Educación Ambiental Otongachi se destinaron capacitaciones, manuales de usuario y videos explicativos para un correcto manejo de los equipos instalados. </a:t>
            </a:r>
            <a:endParaRPr lang="en-US" dirty="0"/>
          </a:p>
          <a:p>
            <a:endParaRPr lang="es-ES" dirty="0"/>
          </a:p>
        </p:txBody>
      </p:sp>
      <p:sp>
        <p:nvSpPr>
          <p:cNvPr id="12" name="TextBox 41">
            <a:extLst>
              <a:ext uri="{FF2B5EF4-FFF2-40B4-BE49-F238E27FC236}">
                <a16:creationId xmlns:a16="http://schemas.microsoft.com/office/drawing/2014/main" id="{11DAF72B-0657-A602-1108-5BBE0DE3FA78}"/>
              </a:ext>
            </a:extLst>
          </p:cNvPr>
          <p:cNvSpPr txBox="1">
            <a:spLocks noChangeArrowheads="1"/>
          </p:cNvSpPr>
          <p:nvPr/>
        </p:nvSpPr>
        <p:spPr bwMode="auto">
          <a:xfrm>
            <a:off x="4904964" y="3614628"/>
            <a:ext cx="4015409" cy="191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10" tIns="54855" rIns="109710" bIns="54855">
            <a:spAutoFit/>
          </a:bodyPr>
          <a:lstStyle>
            <a:defPPr marR="0" lvl="0" algn="l" rtl="0">
              <a:lnSpc>
                <a:spcPct val="100000"/>
              </a:lnSpc>
              <a:spcBef>
                <a:spcPts val="0"/>
              </a:spcBef>
              <a:spcAft>
                <a:spcPts val="0"/>
              </a:spcAft>
              <a:defRPr/>
            </a:defPPr>
            <a:lvl1pPr algn="just" defTabSz="914400" eaLnBrk="1" fontAlgn="base" latinLnBrk="0" hangingPunct="1">
              <a:spcBef>
                <a:spcPct val="0"/>
              </a:spcBef>
              <a:spcAft>
                <a:spcPct val="0"/>
              </a:spcAft>
              <a:buClrTx/>
              <a:buSzTx/>
              <a:tabLst/>
              <a:defRPr sz="1300">
                <a:effectLst/>
                <a:latin typeface="Arial" panose="020B0604020202020204" pitchFamily="34" charset="0"/>
                <a:ea typeface="Calibri" panose="020F0502020204030204" pitchFamily="34" charset="0"/>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EC" dirty="0"/>
              <a:t>Al implementar este tipo de soluciones es recomendable realizar un mantenimiento preventivo cada tres o seis meses del sistema de monitoreo, considerando que los equipos se encuentran instalados a la intemperie y están sujetos a daños debido al cambio climático o humedad, lo cual puede reducir la vida útil de los dispositivos. </a:t>
            </a:r>
            <a:endParaRPr lang="en-US" dirty="0"/>
          </a:p>
          <a:p>
            <a:endParaRPr lang="es-ES" dirty="0"/>
          </a:p>
        </p:txBody>
      </p:sp>
    </p:spTree>
    <p:extLst>
      <p:ext uri="{BB962C8B-B14F-4D97-AF65-F5344CB8AC3E}">
        <p14:creationId xmlns:p14="http://schemas.microsoft.com/office/powerpoint/2010/main" val="500731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98D7130B-C034-E407-D197-D9EF93C08BE0}"/>
              </a:ext>
              <a:ext uri="{C183D7F6-B498-43B3-948B-1728B52AA6E4}">
                <adec:decorative xmlns:adec="http://schemas.microsoft.com/office/drawing/2017/decorative" val="1"/>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r="52444" b="-1"/>
          <a:stretch/>
        </p:blipFill>
        <p:spPr>
          <a:xfrm>
            <a:off x="-3254" y="706657"/>
            <a:ext cx="9147254" cy="5155660"/>
          </a:xfrm>
          <a:prstGeom prst="rect">
            <a:avLst/>
          </a:prstGeom>
        </p:spPr>
      </p:pic>
      <p:sp>
        <p:nvSpPr>
          <p:cNvPr id="6" name="Título 5"/>
          <p:cNvSpPr txBox="1">
            <a:spLocks/>
          </p:cNvSpPr>
          <p:nvPr/>
        </p:nvSpPr>
        <p:spPr>
          <a:xfrm>
            <a:off x="869240" y="-27384"/>
            <a:ext cx="8229600" cy="576064"/>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Trabajos Futuros</a:t>
            </a:r>
          </a:p>
        </p:txBody>
      </p:sp>
      <p:sp>
        <p:nvSpPr>
          <p:cNvPr id="7" name="CuadroTexto 6"/>
          <p:cNvSpPr txBox="1"/>
          <p:nvPr/>
        </p:nvSpPr>
        <p:spPr>
          <a:xfrm>
            <a:off x="0" y="6488668"/>
            <a:ext cx="705967" cy="923330"/>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BZ" sz="1800" kern="1200" dirty="0">
                <a:ea typeface="+mn-ea"/>
              </a:rPr>
              <a:t>32</a:t>
            </a:r>
            <a:endParaRPr kumimoji="0" lang="en-BZ" sz="1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BZ"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CuadroTexto 3"/>
          <p:cNvSpPr txBox="1"/>
          <p:nvPr/>
        </p:nvSpPr>
        <p:spPr>
          <a:xfrm>
            <a:off x="413361" y="548680"/>
            <a:ext cx="8316311" cy="523220"/>
          </a:xfrm>
          <a:prstGeom prst="rect">
            <a:avLst/>
          </a:prstGeom>
          <a:noFill/>
        </p:spPr>
        <p:txBody>
          <a:bodyPr wrap="square" lIns="91440" tIns="45720" rIns="91440" bIns="45720" rtlCol="0" anchor="t">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TextBox 41">
            <a:extLst>
              <a:ext uri="{FF2B5EF4-FFF2-40B4-BE49-F238E27FC236}">
                <a16:creationId xmlns:a16="http://schemas.microsoft.com/office/drawing/2014/main" id="{40B2C3BD-C274-A055-0BE8-69E746C87FEC}"/>
              </a:ext>
            </a:extLst>
          </p:cNvPr>
          <p:cNvSpPr txBox="1">
            <a:spLocks noChangeArrowheads="1"/>
          </p:cNvSpPr>
          <p:nvPr/>
        </p:nvSpPr>
        <p:spPr bwMode="auto">
          <a:xfrm>
            <a:off x="5220774" y="1326876"/>
            <a:ext cx="3508898" cy="202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83" tIns="41141" rIns="82283" bIns="411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lvl="0" algn="just" fontAlgn="base">
              <a:spcBef>
                <a:spcPct val="0"/>
              </a:spcBef>
              <a:spcAft>
                <a:spcPct val="0"/>
              </a:spcAft>
              <a:buClrTx/>
              <a:defRPr/>
            </a:pPr>
            <a:r>
              <a:rPr lang="es-ES" altLang="es-MX" sz="1400" kern="1200" dirty="0">
                <a:solidFill>
                  <a:srgbClr val="000000"/>
                </a:solidFill>
                <a:latin typeface="Arial"/>
                <a:cs typeface="Calibri Light" panose="020F0302020204030204" pitchFamily="34" charset="0"/>
              </a:rPr>
              <a:t>Desarrollo de una aplicación para dispositivos móviles donde se integre los sistemas realizados, es decir recibir notificaciones </a:t>
            </a:r>
            <a:r>
              <a:rPr lang="es-ES" altLang="es-MX" sz="1400" kern="1200" dirty="0" err="1">
                <a:solidFill>
                  <a:srgbClr val="000000"/>
                </a:solidFill>
                <a:latin typeface="Arial"/>
                <a:cs typeface="Calibri Light" panose="020F0302020204030204" pitchFamily="34" charset="0"/>
              </a:rPr>
              <a:t>push</a:t>
            </a:r>
            <a:r>
              <a:rPr lang="es-ES" altLang="es-MX" sz="1400" kern="1200" dirty="0">
                <a:solidFill>
                  <a:srgbClr val="000000"/>
                </a:solidFill>
                <a:latin typeface="Arial"/>
                <a:cs typeface="Calibri Light" panose="020F0302020204030204" pitchFamily="34" charset="0"/>
              </a:rPr>
              <a:t> que refleje movimientos captados por las cámaras y almacenarlos en la memoria del dispositivo, de esta forma no depender de aplicaciones de terceros al momento de integrar dispositivos de diferentes marcas.</a:t>
            </a:r>
            <a:endParaRPr lang="en-US" altLang="es-MX" sz="1400" kern="1200" dirty="0">
              <a:solidFill>
                <a:srgbClr val="000000"/>
              </a:solidFill>
              <a:latin typeface="Arial"/>
              <a:cs typeface="Calibri Light" panose="020F0302020204030204" pitchFamily="34" charset="0"/>
            </a:endParaRPr>
          </a:p>
        </p:txBody>
      </p:sp>
      <p:sp>
        <p:nvSpPr>
          <p:cNvPr id="11" name="TextBox 41">
            <a:extLst>
              <a:ext uri="{FF2B5EF4-FFF2-40B4-BE49-F238E27FC236}">
                <a16:creationId xmlns:a16="http://schemas.microsoft.com/office/drawing/2014/main" id="{0F3C603F-BF2D-0071-37EE-408F8461E492}"/>
              </a:ext>
            </a:extLst>
          </p:cNvPr>
          <p:cNvSpPr txBox="1">
            <a:spLocks noChangeArrowheads="1"/>
          </p:cNvSpPr>
          <p:nvPr/>
        </p:nvSpPr>
        <p:spPr bwMode="auto">
          <a:xfrm>
            <a:off x="982624" y="4106488"/>
            <a:ext cx="3508898" cy="172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83" tIns="41141" rIns="82283" bIns="411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just" defTabSz="685715">
              <a:lnSpc>
                <a:spcPct val="110000"/>
              </a:lnSpc>
              <a:buClrTx/>
            </a:pPr>
            <a:r>
              <a:rPr lang="es-ES" altLang="es-MX" sz="1400" kern="1200" dirty="0">
                <a:solidFill>
                  <a:srgbClr val="000000"/>
                </a:solidFill>
                <a:latin typeface="Arial"/>
                <a:cs typeface="Calibri Light" panose="020F0302020204030204" pitchFamily="34" charset="0"/>
              </a:rPr>
              <a:t>Desarrollo de una aplicación de lectura de códigos QR que brinde información sobre las características del sitio, videos interactivos, reseñas y animaciones de la flora y fauna existente en el jardín botánico del Centro de Educación Ambiental </a:t>
            </a:r>
            <a:r>
              <a:rPr lang="es-ES" altLang="es-MX" sz="1400" kern="1200" dirty="0" err="1">
                <a:solidFill>
                  <a:srgbClr val="000000"/>
                </a:solidFill>
                <a:latin typeface="Arial"/>
                <a:cs typeface="Calibri Light" panose="020F0302020204030204" pitchFamily="34" charset="0"/>
              </a:rPr>
              <a:t>Otongachi</a:t>
            </a:r>
            <a:r>
              <a:rPr lang="es-ES" altLang="es-MX" sz="1400" kern="1200" dirty="0">
                <a:solidFill>
                  <a:srgbClr val="000000"/>
                </a:solidFill>
                <a:latin typeface="Arial"/>
                <a:cs typeface="Calibri Light" panose="020F0302020204030204" pitchFamily="34" charset="0"/>
              </a:rPr>
              <a:t>.</a:t>
            </a:r>
            <a:endParaRPr lang="en-US" altLang="es-MX" sz="1400" kern="1200" dirty="0">
              <a:solidFill>
                <a:srgbClr val="000000"/>
              </a:solidFill>
              <a:latin typeface="Arial"/>
              <a:cs typeface="Calibri Light" panose="020F0302020204030204" pitchFamily="34" charset="0"/>
            </a:endParaRPr>
          </a:p>
        </p:txBody>
      </p:sp>
      <p:pic>
        <p:nvPicPr>
          <p:cNvPr id="2050" name="Picture 2" descr="Las 10 claves del futuro del trabajo para 2025 - educaweb.com">
            <a:extLst>
              <a:ext uri="{FF2B5EF4-FFF2-40B4-BE49-F238E27FC236}">
                <a16:creationId xmlns:a16="http://schemas.microsoft.com/office/drawing/2014/main" id="{D7E0F459-90BE-E6B5-3CB4-A616463681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240" y="847631"/>
            <a:ext cx="3702760" cy="2756299"/>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41">
            <a:extLst>
              <a:ext uri="{FF2B5EF4-FFF2-40B4-BE49-F238E27FC236}">
                <a16:creationId xmlns:a16="http://schemas.microsoft.com/office/drawing/2014/main" id="{40B2C3BD-C274-A055-0BE8-69E746C87FEC}"/>
              </a:ext>
            </a:extLst>
          </p:cNvPr>
          <p:cNvSpPr txBox="1">
            <a:spLocks noChangeArrowheads="1"/>
          </p:cNvSpPr>
          <p:nvPr/>
        </p:nvSpPr>
        <p:spPr bwMode="auto">
          <a:xfrm>
            <a:off x="5220774" y="4106488"/>
            <a:ext cx="3490089" cy="116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83" tIns="41141" rIns="82283" bIns="41141">
            <a:spAutoFit/>
          </a:bodyPr>
          <a:lstStyle>
            <a:defPPr marR="0" lvl="0" algn="l" rtl="0">
              <a:lnSpc>
                <a:spcPct val="100000"/>
              </a:lnSpc>
              <a:spcBef>
                <a:spcPts val="0"/>
              </a:spcBef>
              <a:spcAft>
                <a:spcPts val="0"/>
              </a:spcAft>
            </a:defPPr>
            <a:lvl1pPr algn="just" fontAlgn="base">
              <a:spcBef>
                <a:spcPct val="0"/>
              </a:spcBef>
              <a:spcAft>
                <a:spcPct val="0"/>
              </a:spcAft>
              <a:buClrTx/>
              <a:defRPr kern="1200">
                <a:ea typeface="MS PGothic" panose="020B0600070205080204" pitchFamily="34" charset="-128"/>
                <a:cs typeface="Calibri Light" panose="020F0302020204030204" pitchFamily="34" charset="0"/>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s-EC" dirty="0"/>
              <a:t>Diseñar e implementar un sistema de monitoreo a través de tecnología Lora, donde se integre varios sensores que midan en tiempo real el sistema de riego de la flora del jardín botánico</a:t>
            </a:r>
            <a:endParaRPr lang="en-US" altLang="es-MX" dirty="0"/>
          </a:p>
        </p:txBody>
      </p:sp>
    </p:spTree>
    <p:extLst>
      <p:ext uri="{BB962C8B-B14F-4D97-AF65-F5344CB8AC3E}">
        <p14:creationId xmlns:p14="http://schemas.microsoft.com/office/powerpoint/2010/main" val="3623923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ágenes de GRACIAS POR SU ATENCI para Diapositivas">
            <a:extLst>
              <a:ext uri="{FF2B5EF4-FFF2-40B4-BE49-F238E27FC236}">
                <a16:creationId xmlns:a16="http://schemas.microsoft.com/office/drawing/2014/main" id="{82A7F7A2-E78C-D83C-F275-D47692DF34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076"/>
          <a:stretch/>
        </p:blipFill>
        <p:spPr bwMode="auto">
          <a:xfrm>
            <a:off x="91440" y="112543"/>
            <a:ext cx="8961120" cy="575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243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p:cNvSpPr>
            <a:spLocks noGrp="1"/>
          </p:cNvSpPr>
          <p:nvPr>
            <p:ph type="title"/>
          </p:nvPr>
        </p:nvSpPr>
        <p:spPr>
          <a:xfrm>
            <a:off x="5908430" y="0"/>
            <a:ext cx="2999933" cy="647114"/>
          </a:xfrm>
        </p:spPr>
        <p:txBody>
          <a:bodyPr/>
          <a:lstStyle/>
          <a:p>
            <a:r>
              <a:rPr lang="es-EC" i="0">
                <a:solidFill>
                  <a:srgbClr val="00B050"/>
                </a:solidFill>
                <a:latin typeface="Times New Roman" panose="02020603050405020304" pitchFamily="18" charset="0"/>
                <a:cs typeface="Times New Roman" panose="02020603050405020304" pitchFamily="18" charset="0"/>
              </a:rPr>
              <a:t>Introducción</a:t>
            </a:r>
          </a:p>
        </p:txBody>
      </p:sp>
      <p:sp>
        <p:nvSpPr>
          <p:cNvPr id="18" name="CuadroTexto 17"/>
          <p:cNvSpPr txBox="1"/>
          <p:nvPr/>
        </p:nvSpPr>
        <p:spPr>
          <a:xfrm>
            <a:off x="0" y="6493174"/>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BZ" sz="1800" kern="1200">
                <a:latin typeface="Arial" charset="0"/>
                <a:ea typeface="+mn-ea"/>
                <a:cs typeface="+mn-cs"/>
              </a:rPr>
              <a:t>2</a:t>
            </a:r>
            <a:endParaRPr kumimoji="0" lang="es-E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Título 1"/>
          <p:cNvSpPr txBox="1">
            <a:spLocks/>
          </p:cNvSpPr>
          <p:nvPr/>
        </p:nvSpPr>
        <p:spPr>
          <a:xfrm>
            <a:off x="0" y="120193"/>
            <a:ext cx="2999933" cy="60370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lumMod val="85000"/>
                    <a:lumOff val="15000"/>
                  </a:srgbClr>
                </a:solidFill>
                <a:effectLst/>
                <a:uLnTx/>
                <a:uFillTx/>
                <a:ea typeface="+mj-ea"/>
                <a:cs typeface="+mj-cs"/>
              </a:rPr>
              <a:t>Antecedentes</a:t>
            </a:r>
            <a:endParaRPr kumimoji="0" lang="en-US" sz="1800" b="0" i="1" u="none" strike="noStrike" kern="1200" cap="none" spc="0" normalizeH="0" baseline="0" noProof="0" dirty="0">
              <a:ln>
                <a:noFill/>
              </a:ln>
              <a:solidFill>
                <a:srgbClr val="000000">
                  <a:lumMod val="85000"/>
                  <a:lumOff val="15000"/>
                </a:srgbClr>
              </a:solidFill>
              <a:effectLst/>
              <a:uLnTx/>
              <a:uFillTx/>
              <a:ea typeface="+mj-ea"/>
              <a:cs typeface="+mj-cs"/>
            </a:endParaRPr>
          </a:p>
        </p:txBody>
      </p:sp>
      <p:graphicFrame>
        <p:nvGraphicFramePr>
          <p:cNvPr id="5" name="Diagrama 4">
            <a:extLst>
              <a:ext uri="{FF2B5EF4-FFF2-40B4-BE49-F238E27FC236}">
                <a16:creationId xmlns:a16="http://schemas.microsoft.com/office/drawing/2014/main" id="{96AA858B-DB9F-DADE-FE6C-76D115CD1C3D}"/>
              </a:ext>
            </a:extLst>
          </p:cNvPr>
          <p:cNvGraphicFramePr/>
          <p:nvPr>
            <p:extLst>
              <p:ext uri="{D42A27DB-BD31-4B8C-83A1-F6EECF244321}">
                <p14:modId xmlns:p14="http://schemas.microsoft.com/office/powerpoint/2010/main" val="634151820"/>
              </p:ext>
            </p:extLst>
          </p:nvPr>
        </p:nvGraphicFramePr>
        <p:xfrm>
          <a:off x="225083" y="647115"/>
          <a:ext cx="8683280" cy="5261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0555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8" descr="Fondo ecológico stock de ilustración. Ilustración de licencia - 11916534">
            <a:extLst>
              <a:ext uri="{FF2B5EF4-FFF2-40B4-BE49-F238E27FC236}">
                <a16:creationId xmlns:a16="http://schemas.microsoft.com/office/drawing/2014/main" id="{355D0FBD-9230-7216-1695-B4A365DB1825}"/>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3635969" y="978972"/>
            <a:ext cx="4128868" cy="3096651"/>
          </a:xfrm>
          <a:prstGeom prst="rect">
            <a:avLst/>
          </a:prstGeom>
          <a:noFill/>
          <a:extLst>
            <a:ext uri="{909E8E84-426E-40DD-AFC4-6F175D3DCCD1}">
              <a14:hiddenFill xmlns:a14="http://schemas.microsoft.com/office/drawing/2010/main">
                <a:solidFill>
                  <a:srgbClr val="FFFFFF"/>
                </a:solidFill>
              </a14:hiddenFill>
            </a:ext>
          </a:extLst>
        </p:spPr>
      </p:pic>
      <p:sp>
        <p:nvSpPr>
          <p:cNvPr id="15" name="Título 5"/>
          <p:cNvSpPr>
            <a:spLocks noGrp="1"/>
          </p:cNvSpPr>
          <p:nvPr>
            <p:ph type="title"/>
          </p:nvPr>
        </p:nvSpPr>
        <p:spPr>
          <a:xfrm>
            <a:off x="678764" y="0"/>
            <a:ext cx="8229600" cy="1143000"/>
          </a:xfrm>
        </p:spPr>
        <p:txBody>
          <a:bodyPr/>
          <a:lstStyle/>
          <a:p>
            <a:r>
              <a:rPr lang="es-EC" i="0">
                <a:solidFill>
                  <a:srgbClr val="00B050"/>
                </a:solidFill>
                <a:latin typeface="Times New Roman" panose="02020603050405020304" pitchFamily="18" charset="0"/>
                <a:cs typeface="Times New Roman" panose="02020603050405020304" pitchFamily="18" charset="0"/>
              </a:rPr>
              <a:t>Introducción</a:t>
            </a:r>
          </a:p>
        </p:txBody>
      </p:sp>
      <p:sp>
        <p:nvSpPr>
          <p:cNvPr id="18" name="CuadroTexto 17"/>
          <p:cNvSpPr txBox="1"/>
          <p:nvPr/>
        </p:nvSpPr>
        <p:spPr>
          <a:xfrm>
            <a:off x="0" y="6493174"/>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a:latin typeface="Arial" charset="0"/>
                <a:ea typeface="+mn-ea"/>
                <a:cs typeface="+mn-cs"/>
              </a:rPr>
              <a:t>3</a:t>
            </a:r>
            <a:endParaRPr kumimoji="0" lang="es-E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Título 1"/>
          <p:cNvSpPr txBox="1">
            <a:spLocks/>
          </p:cNvSpPr>
          <p:nvPr/>
        </p:nvSpPr>
        <p:spPr>
          <a:xfrm>
            <a:off x="-3322" y="43410"/>
            <a:ext cx="4448714" cy="53803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lumMod val="85000"/>
                    <a:lumOff val="15000"/>
                  </a:srgbClr>
                </a:solidFill>
                <a:effectLst/>
                <a:uLnTx/>
                <a:uFillTx/>
                <a:ea typeface="+mj-ea"/>
                <a:cs typeface="+mj-cs"/>
              </a:rPr>
              <a:t>Justificación e Importancia</a:t>
            </a:r>
            <a:endParaRPr kumimoji="0" lang="en-US" sz="1800" b="0" i="1" u="none" strike="noStrike" kern="1200" cap="none" spc="0" normalizeH="0" baseline="0" noProof="0" dirty="0">
              <a:ln>
                <a:noFill/>
              </a:ln>
              <a:solidFill>
                <a:srgbClr val="000000">
                  <a:lumMod val="85000"/>
                  <a:lumOff val="15000"/>
                </a:srgbClr>
              </a:solidFill>
              <a:effectLst/>
              <a:uLnTx/>
              <a:uFillTx/>
              <a:ea typeface="+mj-ea"/>
              <a:cs typeface="+mj-cs"/>
            </a:endParaRPr>
          </a:p>
        </p:txBody>
      </p:sp>
      <p:pic>
        <p:nvPicPr>
          <p:cNvPr id="2" name="Picture 2" descr="Comunicación por internet | Vector Gratis">
            <a:extLst>
              <a:ext uri="{FF2B5EF4-FFF2-40B4-BE49-F238E27FC236}">
                <a16:creationId xmlns:a16="http://schemas.microsoft.com/office/drawing/2014/main" id="{CBA2DB05-D3CE-4AE8-8E85-8816BED63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18" y="1298394"/>
            <a:ext cx="2506949" cy="2506949"/>
          </a:xfrm>
          <a:prstGeom prst="rect">
            <a:avLst/>
          </a:prstGeom>
          <a:noFill/>
          <a:extLst>
            <a:ext uri="{909E8E84-426E-40DD-AFC4-6F175D3DCCD1}">
              <a14:hiddenFill xmlns:a14="http://schemas.microsoft.com/office/drawing/2010/main">
                <a:solidFill>
                  <a:srgbClr val="FFFFFF"/>
                </a:solidFill>
              </a14:hiddenFill>
            </a:ext>
          </a:extLst>
        </p:spPr>
      </p:pic>
      <p:sp>
        <p:nvSpPr>
          <p:cNvPr id="3" name="Flecha: a la derecha 2">
            <a:extLst>
              <a:ext uri="{FF2B5EF4-FFF2-40B4-BE49-F238E27FC236}">
                <a16:creationId xmlns:a16="http://schemas.microsoft.com/office/drawing/2014/main" id="{A925A4C1-6999-8213-DFD9-B24209FB87EB}"/>
              </a:ext>
            </a:extLst>
          </p:cNvPr>
          <p:cNvSpPr/>
          <p:nvPr/>
        </p:nvSpPr>
        <p:spPr>
          <a:xfrm>
            <a:off x="2799861" y="2336992"/>
            <a:ext cx="534572" cy="429749"/>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dirty="0"/>
          </a:p>
        </p:txBody>
      </p:sp>
      <p:pic>
        <p:nvPicPr>
          <p:cNvPr id="4" name="Picture 4" descr="No hay ninguna descripción de la foto disponible.">
            <a:extLst>
              <a:ext uri="{FF2B5EF4-FFF2-40B4-BE49-F238E27FC236}">
                <a16:creationId xmlns:a16="http://schemas.microsoft.com/office/drawing/2014/main" id="{B4229B6E-6ECB-4039-86DE-88CE07B83D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561" y="1298394"/>
            <a:ext cx="2007309" cy="2618933"/>
          </a:xfrm>
          <a:prstGeom prst="rect">
            <a:avLst/>
          </a:prstGeom>
          <a:noFill/>
          <a:extLst>
            <a:ext uri="{909E8E84-426E-40DD-AFC4-6F175D3DCCD1}">
              <a14:hiddenFill xmlns:a14="http://schemas.microsoft.com/office/drawing/2010/main">
                <a:solidFill>
                  <a:srgbClr val="FFFFFF"/>
                </a:solidFill>
              </a14:hiddenFill>
            </a:ext>
          </a:extLst>
        </p:spPr>
      </p:pic>
      <p:sp>
        <p:nvSpPr>
          <p:cNvPr id="5" name="Flecha: a la derecha 4">
            <a:extLst>
              <a:ext uri="{FF2B5EF4-FFF2-40B4-BE49-F238E27FC236}">
                <a16:creationId xmlns:a16="http://schemas.microsoft.com/office/drawing/2014/main" id="{4E71F797-FA9A-724B-EC29-ADEC4DD6316E}"/>
              </a:ext>
            </a:extLst>
          </p:cNvPr>
          <p:cNvSpPr/>
          <p:nvPr/>
        </p:nvSpPr>
        <p:spPr>
          <a:xfrm>
            <a:off x="5541357" y="2336992"/>
            <a:ext cx="534572" cy="429749"/>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dirty="0"/>
          </a:p>
        </p:txBody>
      </p:sp>
      <p:pic>
        <p:nvPicPr>
          <p:cNvPr id="2056" name="Picture 8" descr="Restauración ecológica en la Zona de Amortiguamiento del Parque Nacional  Cordillera Azul | PANORAMA">
            <a:extLst>
              <a:ext uri="{FF2B5EF4-FFF2-40B4-BE49-F238E27FC236}">
                <a16:creationId xmlns:a16="http://schemas.microsoft.com/office/drawing/2014/main" id="{589E9310-B8A0-24F0-ACD7-3F239F3860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5929" y="1645920"/>
            <a:ext cx="3011386" cy="2025748"/>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esquinas redondeadas 5">
            <a:extLst>
              <a:ext uri="{FF2B5EF4-FFF2-40B4-BE49-F238E27FC236}">
                <a16:creationId xmlns:a16="http://schemas.microsoft.com/office/drawing/2014/main" id="{E7905879-9D21-7F57-E507-64367F42D10C}"/>
              </a:ext>
            </a:extLst>
          </p:cNvPr>
          <p:cNvSpPr/>
          <p:nvPr/>
        </p:nvSpPr>
        <p:spPr>
          <a:xfrm>
            <a:off x="1125415" y="4308263"/>
            <a:ext cx="7385539" cy="144894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S" sz="1600" dirty="0">
                <a:solidFill>
                  <a:schemeClr val="tx1"/>
                </a:solidFill>
              </a:rPr>
              <a:t>La implementación de este tipo de soluciones permitirá al centro de educación ambiental contar con tecnología que posibilitará ser un centro de estudios capaz de informar o describir la variedad de características propias de la reserva, atrayendo mayor presencia de turistas, permitiendo reactivar la zona.</a:t>
            </a:r>
            <a:endParaRPr lang="es-EC" sz="1600" dirty="0">
              <a:solidFill>
                <a:schemeClr val="tx1"/>
              </a:solidFill>
            </a:endParaRPr>
          </a:p>
        </p:txBody>
      </p:sp>
    </p:spTree>
    <p:extLst>
      <p:ext uri="{BB962C8B-B14F-4D97-AF65-F5344CB8AC3E}">
        <p14:creationId xmlns:p14="http://schemas.microsoft.com/office/powerpoint/2010/main" val="1321884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210144" y="567892"/>
            <a:ext cx="8394304" cy="5597244"/>
          </a:xfrm>
        </p:spPr>
        <p:txBody>
          <a:bodyPr/>
          <a:lstStyle/>
          <a:p>
            <a:pPr marL="0" indent="0" algn="just">
              <a:buNone/>
            </a:pPr>
            <a:r>
              <a:rPr lang="es-EC" sz="2400" b="1" dirty="0">
                <a:solidFill>
                  <a:srgbClr val="336600"/>
                </a:solidFill>
                <a:latin typeface="Times New Roman" panose="02020603050405020304" pitchFamily="18" charset="0"/>
                <a:cs typeface="Times New Roman" panose="02020603050405020304" pitchFamily="18" charset="0"/>
              </a:rPr>
              <a:t>Objetivo General</a:t>
            </a:r>
            <a:endParaRPr lang="es-EC" sz="1400" dirty="0">
              <a:solidFill>
                <a:srgbClr val="336600"/>
              </a:solidFill>
            </a:endParaRPr>
          </a:p>
          <a:p>
            <a:pPr marL="0" indent="0" algn="just">
              <a:lnSpc>
                <a:spcPct val="150000"/>
              </a:lnSpc>
              <a:buNone/>
            </a:pPr>
            <a:r>
              <a:rPr lang="es-ES" sz="1200" dirty="0">
                <a:solidFill>
                  <a:schemeClr val="tx1"/>
                </a:solidFill>
                <a:latin typeface="Arial" panose="020B0604020202020204" pitchFamily="34" charset="0"/>
                <a:cs typeface="Arial" panose="020B0604020202020204" pitchFamily="34" charset="0"/>
              </a:rPr>
              <a:t>Diseñar e implementar un sistema de respuesta interactiva virtual a través de mensajes IVR y dimensionar un sistema de monitoreo en tiempo real que permita visualizar el jardín botánico, centro de estudios y la residencia de investigación del Centro de Educación Ambiental Otongachi Provincia de Santo Domingo de los Tsáchilas.</a:t>
            </a:r>
          </a:p>
          <a:p>
            <a:pPr marL="0" indent="0" algn="just">
              <a:lnSpc>
                <a:spcPct val="150000"/>
              </a:lnSpc>
              <a:buNone/>
            </a:pPr>
            <a:r>
              <a:rPr lang="es-EC" sz="2400" b="1" dirty="0">
                <a:solidFill>
                  <a:srgbClr val="336600"/>
                </a:solidFill>
                <a:latin typeface="Times New Roman" panose="02020603050405020304" pitchFamily="18" charset="0"/>
                <a:cs typeface="Times New Roman" panose="02020603050405020304" pitchFamily="18" charset="0"/>
              </a:rPr>
              <a:t>Objetivos Específicos</a:t>
            </a:r>
          </a:p>
          <a:p>
            <a:pPr algn="just">
              <a:lnSpc>
                <a:spcPct val="150000"/>
              </a:lnSpc>
            </a:pPr>
            <a:r>
              <a:rPr lang="es-ES" sz="1200" dirty="0">
                <a:solidFill>
                  <a:schemeClr val="tx1"/>
                </a:solidFill>
                <a:latin typeface="Arial" panose="020B0604020202020204" pitchFamily="34" charset="0"/>
                <a:cs typeface="Arial" panose="020B0604020202020204" pitchFamily="34" charset="0"/>
              </a:rPr>
              <a:t>Realizar un estudio comparativo sobre la implementación de centrales virtuales VoIP y servicios de sistemas informativos basados en la respuesta de interacción virtual.</a:t>
            </a:r>
          </a:p>
          <a:p>
            <a:pPr algn="just">
              <a:lnSpc>
                <a:spcPct val="150000"/>
              </a:lnSpc>
            </a:pPr>
            <a:r>
              <a:rPr lang="es-ES" sz="1200" dirty="0">
                <a:solidFill>
                  <a:schemeClr val="tx1"/>
                </a:solidFill>
                <a:latin typeface="Arial" panose="020B0604020202020204" pitchFamily="34" charset="0"/>
                <a:cs typeface="Arial" panose="020B0604020202020204" pitchFamily="34" charset="0"/>
              </a:rPr>
              <a:t>Implementación de un servidor de telefonía IP virtual con un sistema IVR que permita manejar información para la interacción con los visitantes del Centro de Educación Ambiental, permitiendo la obtención de información propia de la reserva desde cualquier parte del mundo. </a:t>
            </a:r>
          </a:p>
          <a:p>
            <a:pPr algn="just">
              <a:lnSpc>
                <a:spcPct val="150000"/>
              </a:lnSpc>
            </a:pPr>
            <a:r>
              <a:rPr lang="es-EC" sz="1200" dirty="0">
                <a:solidFill>
                  <a:schemeClr val="tx1"/>
                </a:solidFill>
                <a:latin typeface="Arial" panose="020B0604020202020204" pitchFamily="34" charset="0"/>
                <a:cs typeface="Arial" panose="020B0604020202020204" pitchFamily="34" charset="0"/>
              </a:rPr>
              <a:t>Realizar el análisis de evaluación técnico y económico de los distintos elementos requeridos para la implementación del servidor de telefonía virtual, IVR y sistema de cámaras considerando las características especiales y adaptabilidad a condiciones climáticas de la zona.</a:t>
            </a:r>
          </a:p>
          <a:p>
            <a:pPr algn="just">
              <a:lnSpc>
                <a:spcPct val="150000"/>
              </a:lnSpc>
            </a:pPr>
            <a:r>
              <a:rPr lang="es-EC" sz="1200" dirty="0">
                <a:solidFill>
                  <a:schemeClr val="tx1"/>
                </a:solidFill>
                <a:latin typeface="Arial" panose="020B0604020202020204" pitchFamily="34" charset="0"/>
                <a:cs typeface="Arial" panose="020B0604020202020204" pitchFamily="34" charset="0"/>
              </a:rPr>
              <a:t>Realizar pruebas de funcionamiento, toma y evaluación de métricas como </a:t>
            </a:r>
            <a:r>
              <a:rPr lang="es-EC" sz="1200" dirty="0" err="1">
                <a:solidFill>
                  <a:schemeClr val="tx1"/>
                </a:solidFill>
                <a:latin typeface="Arial" panose="020B0604020202020204" pitchFamily="34" charset="0"/>
                <a:cs typeface="Arial" panose="020B0604020202020204" pitchFamily="34" charset="0"/>
              </a:rPr>
              <a:t>QoS</a:t>
            </a:r>
            <a:r>
              <a:rPr lang="es-EC" sz="1200" dirty="0">
                <a:solidFill>
                  <a:schemeClr val="tx1"/>
                </a:solidFill>
                <a:latin typeface="Arial" panose="020B0604020202020204" pitchFamily="34" charset="0"/>
                <a:cs typeface="Arial" panose="020B0604020202020204" pitchFamily="34" charset="0"/>
              </a:rPr>
              <a:t>, ancho de banda, retardo, </a:t>
            </a:r>
            <a:r>
              <a:rPr lang="es-EC" sz="1200" dirty="0" err="1">
                <a:solidFill>
                  <a:schemeClr val="tx1"/>
                </a:solidFill>
                <a:latin typeface="Arial" panose="020B0604020202020204" pitchFamily="34" charset="0"/>
                <a:cs typeface="Arial" panose="020B0604020202020204" pitchFamily="34" charset="0"/>
              </a:rPr>
              <a:t>jitter</a:t>
            </a:r>
            <a:r>
              <a:rPr lang="es-EC" sz="1200" dirty="0">
                <a:solidFill>
                  <a:schemeClr val="tx1"/>
                </a:solidFill>
                <a:latin typeface="Arial" panose="020B0604020202020204" pitchFamily="34" charset="0"/>
                <a:cs typeface="Arial" panose="020B0604020202020204" pitchFamily="34" charset="0"/>
              </a:rPr>
              <a:t>, pruebas subjetivas y objetivas sobre el sistema implementado, evaluando y optimizando la información que se brinda a través de los sistemas de IVR así como la calidad y resolución de las imágenes presentadas a través de las distintas redes sociales que actualmente presenta el centro de educación ambiental </a:t>
            </a:r>
            <a:r>
              <a:rPr lang="es-EC" sz="1200" dirty="0" err="1">
                <a:solidFill>
                  <a:schemeClr val="tx1"/>
                </a:solidFill>
                <a:latin typeface="Arial" panose="020B0604020202020204" pitchFamily="34" charset="0"/>
                <a:cs typeface="Arial" panose="020B0604020202020204" pitchFamily="34" charset="0"/>
              </a:rPr>
              <a:t>Otongachi</a:t>
            </a:r>
            <a:r>
              <a:rPr lang="es-EC" sz="1200" dirty="0">
                <a:solidFill>
                  <a:schemeClr val="tx1"/>
                </a:solidFill>
                <a:latin typeface="Arial" panose="020B0604020202020204" pitchFamily="34" charset="0"/>
                <a:cs typeface="Arial" panose="020B0604020202020204" pitchFamily="34" charset="0"/>
              </a:rPr>
              <a:t>. </a:t>
            </a:r>
          </a:p>
          <a:p>
            <a:pPr algn="just">
              <a:lnSpc>
                <a:spcPct val="150000"/>
              </a:lnSpc>
            </a:pPr>
            <a:endParaRPr lang="es-EC" sz="1200" dirty="0">
              <a:solidFill>
                <a:schemeClr val="tx1"/>
              </a:solidFill>
              <a:latin typeface="Arial" panose="020B0604020202020204" pitchFamily="34" charset="0"/>
              <a:cs typeface="Arial" panose="020B0604020202020204" pitchFamily="34" charset="0"/>
            </a:endParaRPr>
          </a:p>
          <a:p>
            <a:pPr algn="just">
              <a:lnSpc>
                <a:spcPct val="150000"/>
              </a:lnSpc>
            </a:pPr>
            <a:endParaRPr lang="es-ES" sz="1500" dirty="0">
              <a:solidFill>
                <a:schemeClr val="tx1"/>
              </a:solidFill>
              <a:latin typeface="Arial" panose="020B0604020202020204" pitchFamily="34" charset="0"/>
              <a:cs typeface="Arial" panose="020B0604020202020204" pitchFamily="34" charset="0"/>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a:latin typeface="Arial" charset="0"/>
                <a:ea typeface="+mn-ea"/>
                <a:cs typeface="+mn-cs"/>
              </a:rPr>
              <a:t>5</a:t>
            </a:r>
            <a:endParaRPr kumimoji="0" lang="es-E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Objetivos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7232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Fundamento Teórico</a:t>
            </a:r>
          </a:p>
        </p:txBody>
      </p:sp>
      <p:sp>
        <p:nvSpPr>
          <p:cNvPr id="33" name="CuadroTexto 3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a:latin typeface="Arial" charset="0"/>
                <a:ea typeface="+mn-ea"/>
                <a:cs typeface="+mn-cs"/>
              </a:rPr>
              <a:t>6</a:t>
            </a:r>
            <a:endParaRPr kumimoji="0" lang="es-E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ángulo 9">
            <a:extLst>
              <a:ext uri="{FF2B5EF4-FFF2-40B4-BE49-F238E27FC236}">
                <a16:creationId xmlns:a16="http://schemas.microsoft.com/office/drawing/2014/main" id="{B350F89F-7B1F-4189-8CDA-0F96C3DF8C3B}"/>
              </a:ext>
            </a:extLst>
          </p:cNvPr>
          <p:cNvSpPr/>
          <p:nvPr/>
        </p:nvSpPr>
        <p:spPr>
          <a:xfrm>
            <a:off x="216504" y="141738"/>
            <a:ext cx="4774595"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Tipos de PBX</a:t>
            </a:r>
          </a:p>
        </p:txBody>
      </p:sp>
      <p:sp>
        <p:nvSpPr>
          <p:cNvPr id="18" name="Bocadillo: rectángulo 17">
            <a:extLst>
              <a:ext uri="{FF2B5EF4-FFF2-40B4-BE49-F238E27FC236}">
                <a16:creationId xmlns:a16="http://schemas.microsoft.com/office/drawing/2014/main" id="{23A8E36C-FA1E-B610-75C3-870F8795BA50}"/>
              </a:ext>
            </a:extLst>
          </p:cNvPr>
          <p:cNvSpPr/>
          <p:nvPr/>
        </p:nvSpPr>
        <p:spPr>
          <a:xfrm>
            <a:off x="352982" y="837219"/>
            <a:ext cx="8416169" cy="807221"/>
          </a:xfrm>
          <a:prstGeom prst="wedgeRectCallou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gn="ctr"/>
            <a:r>
              <a:rPr lang="es-EC" dirty="0">
                <a:effectLst/>
                <a:latin typeface="Arial" panose="020B0604020202020204" pitchFamily="34" charset="0"/>
                <a:ea typeface="Calibri" panose="020F0502020204030204" pitchFamily="34" charset="0"/>
                <a:cs typeface="Times New Roman" panose="02020603050405020304" pitchFamily="18" charset="0"/>
              </a:rPr>
              <a:t>La PBX (</a:t>
            </a:r>
            <a:r>
              <a:rPr lang="es-EC" dirty="0" err="1">
                <a:effectLst/>
                <a:latin typeface="Arial" panose="020B0604020202020204" pitchFamily="34" charset="0"/>
                <a:ea typeface="Calibri" panose="020F0502020204030204" pitchFamily="34" charset="0"/>
                <a:cs typeface="Times New Roman" panose="02020603050405020304" pitchFamily="18" charset="0"/>
              </a:rPr>
              <a:t>Private</a:t>
            </a:r>
            <a:r>
              <a:rPr lang="es-EC" dirty="0">
                <a:effectLst/>
                <a:latin typeface="Arial" panose="020B0604020202020204" pitchFamily="34" charset="0"/>
                <a:ea typeface="Calibri" panose="020F0502020204030204" pitchFamily="34" charset="0"/>
                <a:cs typeface="Times New Roman" panose="02020603050405020304" pitchFamily="18" charset="0"/>
              </a:rPr>
              <a:t> Branch Exchange) es el equipo que permite gestionar las llamadas internas, también permite compartir las líneas de acceso a la PSTN entre varios usuarios con el objetivo de realizar y recibir llamadas al exterior y al interior.</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EC" sz="1600" dirty="0"/>
          </a:p>
        </p:txBody>
      </p:sp>
      <p:pic>
        <p:nvPicPr>
          <p:cNvPr id="5" name="Imagen 4">
            <a:extLst>
              <a:ext uri="{FF2B5EF4-FFF2-40B4-BE49-F238E27FC236}">
                <a16:creationId xmlns:a16="http://schemas.microsoft.com/office/drawing/2014/main" id="{B1D46C2D-58EE-451F-A76C-0B3BB3732BBA}"/>
              </a:ext>
            </a:extLst>
          </p:cNvPr>
          <p:cNvPicPr>
            <a:picLocks noChangeAspect="1"/>
          </p:cNvPicPr>
          <p:nvPr/>
        </p:nvPicPr>
        <p:blipFill>
          <a:blip r:embed="rId2"/>
          <a:stretch>
            <a:fillRect/>
          </a:stretch>
        </p:blipFill>
        <p:spPr>
          <a:xfrm>
            <a:off x="352982" y="1750255"/>
            <a:ext cx="4396832" cy="3792416"/>
          </a:xfrm>
          <a:prstGeom prst="rect">
            <a:avLst/>
          </a:prstGeom>
        </p:spPr>
      </p:pic>
      <p:sp>
        <p:nvSpPr>
          <p:cNvPr id="7" name="CuadroTexto 6">
            <a:extLst>
              <a:ext uri="{FF2B5EF4-FFF2-40B4-BE49-F238E27FC236}">
                <a16:creationId xmlns:a16="http://schemas.microsoft.com/office/drawing/2014/main" id="{EA4859AB-36B5-BA49-F5B6-4D077A4FED49}"/>
              </a:ext>
            </a:extLst>
          </p:cNvPr>
          <p:cNvSpPr txBox="1"/>
          <p:nvPr/>
        </p:nvSpPr>
        <p:spPr>
          <a:xfrm>
            <a:off x="4991099" y="1970589"/>
            <a:ext cx="3799919" cy="3744615"/>
          </a:xfrm>
          <a:prstGeom prst="rect">
            <a:avLst/>
          </a:prstGeom>
          <a:noFill/>
        </p:spPr>
        <p:txBody>
          <a:bodyPr wrap="square">
            <a:spAutoFit/>
          </a:bodyPr>
          <a:lstStyle/>
          <a:p>
            <a:pPr marL="342900" lvl="0" indent="-342900" algn="just">
              <a:lnSpc>
                <a:spcPct val="200000"/>
              </a:lnSpc>
              <a:buFont typeface="Symbol" panose="05050102010706020507" pitchFamily="18" charset="2"/>
              <a:buChar char=""/>
            </a:pPr>
            <a:r>
              <a:rPr lang="es-EC" sz="1400" dirty="0">
                <a:solidFill>
                  <a:srgbClr val="00000A"/>
                </a:solidFill>
                <a:effectLst/>
                <a:latin typeface="+mn-lt"/>
                <a:ea typeface="Times New Roman" panose="02020603050405020304" pitchFamily="18" charset="0"/>
                <a:cs typeface="Times New Roman" panose="02020603050405020304" pitchFamily="18" charset="0"/>
              </a:rPr>
              <a:t>PBX Analógicas o Convencionales</a:t>
            </a:r>
          </a:p>
          <a:p>
            <a:pPr marL="342900" lvl="0" indent="-342900" algn="just">
              <a:lnSpc>
                <a:spcPct val="200000"/>
              </a:lnSpc>
              <a:buFont typeface="Symbol" panose="05050102010706020507" pitchFamily="18" charset="2"/>
              <a:buChar char=""/>
            </a:pPr>
            <a:r>
              <a:rPr lang="es-EC" sz="1400" dirty="0">
                <a:solidFill>
                  <a:srgbClr val="00000A"/>
                </a:solidFill>
                <a:effectLst/>
                <a:latin typeface="+mn-lt"/>
                <a:ea typeface="Times New Roman" panose="02020603050405020304" pitchFamily="18" charset="0"/>
                <a:cs typeface="Times New Roman" panose="02020603050405020304" pitchFamily="18" charset="0"/>
              </a:rPr>
              <a:t>PBX Hibrida</a:t>
            </a:r>
          </a:p>
          <a:p>
            <a:pPr marL="342900" lvl="0" indent="-342900" algn="just">
              <a:lnSpc>
                <a:spcPct val="200000"/>
              </a:lnSpc>
              <a:spcAft>
                <a:spcPts val="800"/>
              </a:spcAft>
              <a:buFont typeface="Symbol" panose="05050102010706020507" pitchFamily="18" charset="2"/>
              <a:buChar char=""/>
            </a:pPr>
            <a:r>
              <a:rPr lang="es-EC" sz="1400" dirty="0">
                <a:solidFill>
                  <a:srgbClr val="00000A"/>
                </a:solidFill>
                <a:effectLst/>
                <a:latin typeface="+mn-lt"/>
                <a:ea typeface="Times New Roman" panose="02020603050405020304" pitchFamily="18" charset="0"/>
                <a:cs typeface="Times New Roman" panose="02020603050405020304" pitchFamily="18" charset="0"/>
              </a:rPr>
              <a:t>PBX Virtual</a:t>
            </a:r>
          </a:p>
          <a:p>
            <a:pPr lvl="0" algn="just">
              <a:lnSpc>
                <a:spcPct val="200000"/>
              </a:lnSpc>
              <a:spcAft>
                <a:spcPts val="800"/>
              </a:spcAft>
            </a:pPr>
            <a:r>
              <a:rPr lang="es-EC" sz="1400" dirty="0">
                <a:solidFill>
                  <a:srgbClr val="00000A"/>
                </a:solidFill>
                <a:effectLst/>
                <a:latin typeface="+mn-lt"/>
                <a:ea typeface="Times New Roman" panose="02020603050405020304" pitchFamily="18" charset="0"/>
                <a:cs typeface="Times New Roman" panose="02020603050405020304" pitchFamily="18" charset="0"/>
              </a:rPr>
              <a:t>Issabel</a:t>
            </a:r>
          </a:p>
          <a:p>
            <a:pPr lvl="0" algn="just">
              <a:spcAft>
                <a:spcPts val="800"/>
              </a:spcAft>
            </a:pPr>
            <a:r>
              <a:rPr lang="es-EC" sz="1400" dirty="0">
                <a:effectLst/>
                <a:latin typeface="Arial" panose="020B0604020202020204" pitchFamily="34" charset="0"/>
                <a:ea typeface="Calibri" panose="020F0502020204030204" pitchFamily="34" charset="0"/>
              </a:rPr>
              <a:t>Esta plataforma es de código abierto con la finalidad de dar servicio de telefonía IP, basadas en la plataforma de Asterisk, se puede instalar tanto en una máquina física como en una máquina virtual, tiene las funcionalidades de correo electrónico, fax, mensajería, centro de llamadas, video conferencia, etc. </a:t>
            </a:r>
            <a:endParaRPr lang="es-EC" sz="1400" dirty="0">
              <a:solidFill>
                <a:srgbClr val="00000A"/>
              </a:solidFill>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7882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Fondo de concepto de tecnología futura d... | Premium Vector #Freepik  #vector #fond… | Tecnologia futurista, Concepto de tecnologia, Fondo de  pantalla de tecnología">
            <a:extLst>
              <a:ext uri="{FF2B5EF4-FFF2-40B4-BE49-F238E27FC236}">
                <a16:creationId xmlns:a16="http://schemas.microsoft.com/office/drawing/2014/main" id="{776F5B03-F066-D114-94E5-32F1076C6329}"/>
              </a:ext>
            </a:extLst>
          </p:cNvPr>
          <p:cNvPicPr>
            <a:picLocks noChangeAspect="1" noChangeArrowheads="1"/>
          </p:cNvPicPr>
          <p:nvPr/>
        </p:nvPicPr>
        <p:blipFill>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2448" y="5437738"/>
            <a:ext cx="2565664" cy="1921575"/>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Fundamento Teórico</a:t>
            </a:r>
          </a:p>
        </p:txBody>
      </p:sp>
      <p:sp>
        <p:nvSpPr>
          <p:cNvPr id="33" name="CuadroTexto 3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7</a:t>
            </a: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ángulo 9">
            <a:extLst>
              <a:ext uri="{FF2B5EF4-FFF2-40B4-BE49-F238E27FC236}">
                <a16:creationId xmlns:a16="http://schemas.microsoft.com/office/drawing/2014/main" id="{B350F89F-7B1F-4189-8CDA-0F96C3DF8C3B}"/>
              </a:ext>
            </a:extLst>
          </p:cNvPr>
          <p:cNvSpPr/>
          <p:nvPr/>
        </p:nvSpPr>
        <p:spPr>
          <a:xfrm>
            <a:off x="216504" y="141738"/>
            <a:ext cx="4774595"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Servidores en la nube</a:t>
            </a:r>
          </a:p>
        </p:txBody>
      </p:sp>
      <p:graphicFrame>
        <p:nvGraphicFramePr>
          <p:cNvPr id="5" name="Diagrama 4">
            <a:extLst>
              <a:ext uri="{FF2B5EF4-FFF2-40B4-BE49-F238E27FC236}">
                <a16:creationId xmlns:a16="http://schemas.microsoft.com/office/drawing/2014/main" id="{9E8A4C40-BB05-BC32-75C6-ECF329FAFDD5}"/>
              </a:ext>
            </a:extLst>
          </p:cNvPr>
          <p:cNvGraphicFramePr/>
          <p:nvPr>
            <p:extLst>
              <p:ext uri="{D42A27DB-BD31-4B8C-83A1-F6EECF244321}">
                <p14:modId xmlns:p14="http://schemas.microsoft.com/office/powerpoint/2010/main" val="2681346149"/>
              </p:ext>
            </p:extLst>
          </p:nvPr>
        </p:nvGraphicFramePr>
        <p:xfrm>
          <a:off x="807794" y="836712"/>
          <a:ext cx="752841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Google Cloud Platform: El Cloud Computing de Google | AyudaLey Datos">
            <a:extLst>
              <a:ext uri="{FF2B5EF4-FFF2-40B4-BE49-F238E27FC236}">
                <a16:creationId xmlns:a16="http://schemas.microsoft.com/office/drawing/2014/main" id="{06CB6855-907B-F675-0DFD-61CD91318B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735" y="4689393"/>
            <a:ext cx="2295252" cy="129107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92133502-EFB6-391D-9D2A-1C90B0EDB216}"/>
              </a:ext>
            </a:extLst>
          </p:cNvPr>
          <p:cNvPicPr>
            <a:picLocks noChangeAspect="1"/>
          </p:cNvPicPr>
          <p:nvPr/>
        </p:nvPicPr>
        <p:blipFill>
          <a:blip r:embed="rId9"/>
          <a:stretch>
            <a:fillRect/>
          </a:stretch>
        </p:blipFill>
        <p:spPr>
          <a:xfrm>
            <a:off x="3138257" y="4990795"/>
            <a:ext cx="1658826" cy="1153346"/>
          </a:xfrm>
          <a:prstGeom prst="rect">
            <a:avLst/>
          </a:prstGeom>
        </p:spPr>
      </p:pic>
      <p:pic>
        <p:nvPicPr>
          <p:cNvPr id="1030" name="Picture 6" descr="SSD VPS Servers, Cloud Servers and Cloud Hosting - Vultr.com">
            <a:extLst>
              <a:ext uri="{FF2B5EF4-FFF2-40B4-BE49-F238E27FC236}">
                <a16:creationId xmlns:a16="http://schemas.microsoft.com/office/drawing/2014/main" id="{09E3B0BF-44CE-1DED-D9E4-558E3341E5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552" y="5014771"/>
            <a:ext cx="2138053" cy="1122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473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Fundamento Teórico</a:t>
            </a:r>
          </a:p>
        </p:txBody>
      </p:sp>
      <p:sp>
        <p:nvSpPr>
          <p:cNvPr id="33" name="CuadroTexto 3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6</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ángulo 9">
            <a:extLst>
              <a:ext uri="{FF2B5EF4-FFF2-40B4-BE49-F238E27FC236}">
                <a16:creationId xmlns:a16="http://schemas.microsoft.com/office/drawing/2014/main" id="{B350F89F-7B1F-4189-8CDA-0F96C3DF8C3B}"/>
              </a:ext>
            </a:extLst>
          </p:cNvPr>
          <p:cNvSpPr/>
          <p:nvPr/>
        </p:nvSpPr>
        <p:spPr>
          <a:xfrm>
            <a:off x="216504" y="141738"/>
            <a:ext cx="4774595" cy="369332"/>
          </a:xfrm>
          <a:prstGeom prst="rect">
            <a:avLst/>
          </a:prstGeom>
        </p:spPr>
        <p:txBody>
          <a:bodyPr wrap="square" lIns="91440" tIns="45720" rIns="91440" bIns="45720" anchor="t">
            <a:spAutoFit/>
          </a:bodyPr>
          <a:lstStyle/>
          <a:p>
            <a:pPr algn="just" fontAlgn="base">
              <a:spcBef>
                <a:spcPct val="0"/>
              </a:spcBef>
              <a:spcAft>
                <a:spcPct val="0"/>
              </a:spcAft>
              <a:buClrTx/>
              <a:defRPr/>
            </a:pPr>
            <a:r>
              <a:rPr lang="es-EC" sz="1800" i="1" kern="1200" dirty="0">
                <a:ea typeface="+mn-ea"/>
              </a:rPr>
              <a:t>Servidores CCTV Linux Open Source </a:t>
            </a:r>
            <a:endParaRPr lang="en-US" sz="1800" i="1" kern="1200" dirty="0">
              <a:ea typeface="+mn-ea"/>
            </a:endParaRPr>
          </a:p>
        </p:txBody>
      </p:sp>
      <p:graphicFrame>
        <p:nvGraphicFramePr>
          <p:cNvPr id="12" name="Diagrama 11">
            <a:extLst>
              <a:ext uri="{FF2B5EF4-FFF2-40B4-BE49-F238E27FC236}">
                <a16:creationId xmlns:a16="http://schemas.microsoft.com/office/drawing/2014/main" id="{9E8A4C40-BB05-BC32-75C6-ECF329FAFDD5}"/>
              </a:ext>
            </a:extLst>
          </p:cNvPr>
          <p:cNvGraphicFramePr/>
          <p:nvPr/>
        </p:nvGraphicFramePr>
        <p:xfrm>
          <a:off x="539552" y="1171978"/>
          <a:ext cx="8113559" cy="420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6578009"/>
      </p:ext>
    </p:extLst>
  </p:cSld>
  <p:clrMapOvr>
    <a:masterClrMapping/>
  </p:clrMapOvr>
</p:sld>
</file>

<file path=ppt/theme/theme1.xml><?xml version="1.0" encoding="utf-8"?>
<a:theme xmlns:a="http://schemas.openxmlformats.org/drawingml/2006/main" name="Diseño predetermin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ver and End Slide Master">
  <a:themeElements>
    <a:clrScheme name="Marquesina">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1426</TotalTime>
  <Words>2683</Words>
  <Application>Microsoft Office PowerPoint</Application>
  <PresentationFormat>Presentación en pantalla (4:3)</PresentationFormat>
  <Paragraphs>248</Paragraphs>
  <Slides>36</Slides>
  <Notes>2</Notes>
  <HiddenSlides>0</HiddenSlides>
  <MMClips>0</MMClips>
  <ScaleCrop>false</ScaleCrop>
  <HeadingPairs>
    <vt:vector size="8" baseType="variant">
      <vt:variant>
        <vt:lpstr>Fuentes usadas</vt:lpstr>
      </vt:variant>
      <vt:variant>
        <vt:i4>5</vt:i4>
      </vt:variant>
      <vt:variant>
        <vt:lpstr>Tema</vt:lpstr>
      </vt:variant>
      <vt:variant>
        <vt:i4>3</vt:i4>
      </vt:variant>
      <vt:variant>
        <vt:lpstr>Servidores OLE incrustados</vt:lpstr>
      </vt:variant>
      <vt:variant>
        <vt:i4>1</vt:i4>
      </vt:variant>
      <vt:variant>
        <vt:lpstr>Títulos de diapositiva</vt:lpstr>
      </vt:variant>
      <vt:variant>
        <vt:i4>36</vt:i4>
      </vt:variant>
    </vt:vector>
  </HeadingPairs>
  <TitlesOfParts>
    <vt:vector size="45" baseType="lpstr">
      <vt:lpstr>Arial</vt:lpstr>
      <vt:lpstr>Calibri</vt:lpstr>
      <vt:lpstr>Georgia</vt:lpstr>
      <vt:lpstr>Symbol</vt:lpstr>
      <vt:lpstr>Times New Roman</vt:lpstr>
      <vt:lpstr>Diseño predeterminado</vt:lpstr>
      <vt:lpstr>1_Diseño predeterminado</vt:lpstr>
      <vt:lpstr>Cover and End Slide Master</vt:lpstr>
      <vt:lpstr>CorelDRAW</vt:lpstr>
      <vt:lpstr>Presentación de PowerPoint</vt:lpstr>
      <vt:lpstr>AGENDA</vt:lpstr>
      <vt:lpstr>Introducción</vt:lpstr>
      <vt:lpstr>Introducción</vt:lpstr>
      <vt:lpstr>Introducción</vt:lpstr>
      <vt:lpstr>Objetivos </vt:lpstr>
      <vt:lpstr>Presentación de PowerPoint</vt:lpstr>
      <vt:lpstr>Presentación de PowerPoint</vt:lpstr>
      <vt:lpstr>Presentación de PowerPoint</vt:lpstr>
      <vt:lpstr>Presentación de PowerPoint</vt:lpstr>
      <vt:lpstr>Presentación de PowerPoint</vt:lpstr>
      <vt:lpstr>Presentación de PowerPoint</vt:lpstr>
      <vt:lpstr>Análisis, diseño e implementación </vt:lpstr>
      <vt:lpstr>Análisis, diseño e implementación </vt:lpstr>
      <vt:lpstr>Análisis de diseño e implementación </vt:lpstr>
      <vt:lpstr>Análisis de diseño e implementación  </vt:lpstr>
      <vt:lpstr>Análisis de diseño e implementación </vt:lpstr>
      <vt:lpstr>Análisis de diseño e implementación</vt:lpstr>
      <vt:lpstr>Análisis de diseño e implementación</vt:lpstr>
      <vt:lpstr>Análisis de diseño e implementación</vt:lpstr>
      <vt:lpstr>Análisis de diseño e implementación</vt:lpstr>
      <vt:lpstr>Análisis de diseño e implementación</vt:lpstr>
      <vt:lpstr>Análisis de diseño e implementación</vt:lpstr>
      <vt:lpstr>Análisis de resultados </vt:lpstr>
      <vt:lpstr>Análisis de resultados </vt:lpstr>
      <vt:lpstr>Análisis de resultados </vt:lpstr>
      <vt:lpstr>Análisis de resultados </vt:lpstr>
      <vt:lpstr>Análisis de resultados </vt:lpstr>
      <vt:lpstr>Análisis de resultados </vt:lpstr>
      <vt:lpstr>Análisis de resultados </vt:lpstr>
      <vt:lpstr>Análisis de resultados </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 Xavier Chango</dc:creator>
  <cp:lastModifiedBy>Stalin Garcia</cp:lastModifiedBy>
  <cp:revision>38</cp:revision>
  <dcterms:modified xsi:type="dcterms:W3CDTF">2023-02-07T04:27:24Z</dcterms:modified>
</cp:coreProperties>
</file>