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7"/>
  </p:notesMasterIdLst>
  <p:sldIdLst>
    <p:sldId id="366" r:id="rId2"/>
    <p:sldId id="374" r:id="rId3"/>
    <p:sldId id="378" r:id="rId4"/>
    <p:sldId id="379" r:id="rId5"/>
    <p:sldId id="340" r:id="rId6"/>
    <p:sldId id="339" r:id="rId7"/>
    <p:sldId id="341" r:id="rId8"/>
    <p:sldId id="344" r:id="rId9"/>
    <p:sldId id="380" r:id="rId10"/>
    <p:sldId id="381" r:id="rId11"/>
    <p:sldId id="310" r:id="rId12"/>
    <p:sldId id="377" r:id="rId13"/>
    <p:sldId id="345" r:id="rId14"/>
    <p:sldId id="315" r:id="rId15"/>
    <p:sldId id="372" r:id="rId16"/>
    <p:sldId id="382" r:id="rId17"/>
    <p:sldId id="383" r:id="rId18"/>
    <p:sldId id="384" r:id="rId19"/>
    <p:sldId id="385" r:id="rId20"/>
    <p:sldId id="375" r:id="rId21"/>
    <p:sldId id="322" r:id="rId22"/>
    <p:sldId id="330" r:id="rId23"/>
    <p:sldId id="359" r:id="rId24"/>
    <p:sldId id="370" r:id="rId25"/>
    <p:sldId id="352" r:id="rId2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7B75"/>
    <a:srgbClr val="FFFF66"/>
    <a:srgbClr val="FFFF9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BCD5F4-F8DB-4A24-99B8-04B405AC6C10}" v="5" dt="2023-02-27T15:19:38.07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fanía Tulcanazo" userId="a283e1175854d40a" providerId="Windows Live" clId="Web-{73BCD5F4-F8DB-4A24-99B8-04B405AC6C10}"/>
    <pc:docChg chg="modSld">
      <pc:chgData name="Estefanía Tulcanazo" userId="a283e1175854d40a" providerId="Windows Live" clId="Web-{73BCD5F4-F8DB-4A24-99B8-04B405AC6C10}" dt="2023-02-27T15:19:38.079" v="47"/>
      <pc:docMkLst>
        <pc:docMk/>
      </pc:docMkLst>
      <pc:sldChg chg="modSp">
        <pc:chgData name="Estefanía Tulcanazo" userId="a283e1175854d40a" providerId="Windows Live" clId="Web-{73BCD5F4-F8DB-4A24-99B8-04B405AC6C10}" dt="2023-02-27T15:19:38.079" v="47"/>
        <pc:sldMkLst>
          <pc:docMk/>
          <pc:sldMk cId="1613886914" sldId="322"/>
        </pc:sldMkLst>
        <pc:spChg chg="ord">
          <ac:chgData name="Estefanía Tulcanazo" userId="a283e1175854d40a" providerId="Windows Live" clId="Web-{73BCD5F4-F8DB-4A24-99B8-04B405AC6C10}" dt="2023-02-27T15:19:38.079" v="47"/>
          <ac:spMkLst>
            <pc:docMk/>
            <pc:sldMk cId="1613886914" sldId="322"/>
            <ac:spMk id="3" creationId="{2CA3E04B-3F8D-053A-8D61-15E2D55BB23C}"/>
          </ac:spMkLst>
        </pc:spChg>
        <pc:graphicFrameChg chg="modGraphic">
          <ac:chgData name="Estefanía Tulcanazo" userId="a283e1175854d40a" providerId="Windows Live" clId="Web-{73BCD5F4-F8DB-4A24-99B8-04B405AC6C10}" dt="2023-02-27T15:19:21.001" v="46" actId="20577"/>
          <ac:graphicFrameMkLst>
            <pc:docMk/>
            <pc:sldMk cId="1613886914" sldId="322"/>
            <ac:graphicFrameMk id="23" creationId="{7F6282BF-D334-6CE8-3AF1-6E6B8B074540}"/>
          </ac:graphicFrameMkLst>
        </pc:graphicFrameChg>
      </pc:sldChg>
      <pc:sldChg chg="modSp">
        <pc:chgData name="Estefanía Tulcanazo" userId="a283e1175854d40a" providerId="Windows Live" clId="Web-{73BCD5F4-F8DB-4A24-99B8-04B405AC6C10}" dt="2023-02-27T15:18:26.734" v="0" actId="20577"/>
        <pc:sldMkLst>
          <pc:docMk/>
          <pc:sldMk cId="1269373015" sldId="366"/>
        </pc:sldMkLst>
        <pc:spChg chg="mod">
          <ac:chgData name="Estefanía Tulcanazo" userId="a283e1175854d40a" providerId="Windows Live" clId="Web-{73BCD5F4-F8DB-4A24-99B8-04B405AC6C10}" dt="2023-02-27T15:18:26.734" v="0" actId="20577"/>
          <ac:spMkLst>
            <pc:docMk/>
            <pc:sldMk cId="1269373015" sldId="366"/>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3B_AEE95EC4.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lityalabsec-my.sharepoint.com/personal/estefania_tulcanazo_litya_ec/Documents/MIO/2.%20LISTA%20DE%20FLORES%20ACTUALIZAD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FREDDY\Desktop\TEFA%20TESIS\2.%20LISTA%20DE%20FLORES%20ACTUALIZAD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lityalabsec-my.sharepoint.com/personal/estefania_tulcanazo_litya_ec/Documents/MIO/2.%20LISTA%20DE%20FLORES%20ACTUALIZAD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lityalabsec-my.sharepoint.com/personal/estefania_tulcanazo_litya_ec/Documents/MIO/2.%20LISTA%20DE%20FLORES%20ACTUALIZADA.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REDDY\Desktop\TEFA%20TESIS\2.%20LISTA%20DE%20FLORES%20ACTUALIZAD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REDDY\Desktop\TEFA%20TESIS\2.%20LISTA%20DE%20FLORES%20ACTUALIZAD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Users\PC\Downloads\2.%20LISTA%20DE%20FLORES%20ACTUALIZADA%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lityalabsec-my.sharepoint.com/personal/estefania_tulcanazo_litya_ec/Documents/MIO/2.%20LISTA%20DE%20FLORES%20ACTUALIZAD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lityalabsec-my.sharepoint.com/personal/estefania_tulcanazo_litya_ec/Documents/MIO/2.%20LISTA%20DE%20FLORES%20ACTUALIZAD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lityalabsec-my.sharepoint.com/personal/estefania_tulcanazo_litya_ec/Documents/MIO/2.%20LISTA%20DE%20FLORES%20ACTUALIZAD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FREDDY\Desktop\TEFA%20TESIS\2.%20LISTA%20DE%20FLORES%20ACTUALIZAD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lityalabsec-my.sharepoint.com/personal/estefania_tulcanazo_litya_ec/Documents/MIO/2.%20LISTA%20DE%20FLORES%20ACTUALIZAD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dLbl>
              <c:idx val="69"/>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A2-48CC-9F04-C8EAA5F51C3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'ROE 2021'!$H$2:$H$74</c:f>
              <c:strCache>
                <c:ptCount val="73"/>
                <c:pt idx="0">
                  <c:v>AGRITAB AGRICOLA TABACUNDO CIA. LTDA.</c:v>
                </c:pt>
                <c:pt idx="1">
                  <c:v>AGRIVALDANI S.A.</c:v>
                </c:pt>
                <c:pt idx="2">
                  <c:v>AGROCOEX </c:v>
                </c:pt>
                <c:pt idx="3">
                  <c:v>ALEFLOWERS </c:v>
                </c:pt>
                <c:pt idx="4">
                  <c:v>ALPAROSES </c:v>
                </c:pt>
                <c:pt idx="5">
                  <c:v>ALTA SIERRA ROSES ECUADOR </c:v>
                </c:pt>
                <c:pt idx="6">
                  <c:v>ANNE FLOWERS </c:v>
                </c:pt>
                <c:pt idx="7">
                  <c:v>ANNIROSES </c:v>
                </c:pt>
                <c:pt idx="8">
                  <c:v>ARBUSTA CIA. LTDA.</c:v>
                </c:pt>
                <c:pt idx="9">
                  <c:v>ATTAR-ROSE</c:v>
                </c:pt>
                <c:pt idx="10">
                  <c:v>AZAYA</c:v>
                </c:pt>
                <c:pt idx="11">
                  <c:v>BELLAFLOR </c:v>
                </c:pt>
                <c:pt idx="12">
                  <c:v>CANANVALLE</c:v>
                </c:pt>
                <c:pt idx="13">
                  <c:v>DALI ROSES</c:v>
                </c:pt>
                <c:pt idx="14">
                  <c:v>DAVINCIROSES</c:v>
                </c:pt>
                <c:pt idx="15">
                  <c:v>DENMAR</c:v>
                </c:pt>
                <c:pt idx="16">
                  <c:v>DOÑA NATHALIA </c:v>
                </c:pt>
                <c:pt idx="17">
                  <c:v>ECUADORIANFLOWER</c:v>
                </c:pt>
                <c:pt idx="18">
                  <c:v>ECUANROSE </c:v>
                </c:pt>
                <c:pt idx="19">
                  <c:v>EDEN-ROSES </c:v>
                </c:pt>
                <c:pt idx="20">
                  <c:v>EVERBLOOMROSES </c:v>
                </c:pt>
                <c:pt idx="21">
                  <c:v>FALCOM FARMS </c:v>
                </c:pt>
                <c:pt idx="22">
                  <c:v>FINASEM</c:v>
                </c:pt>
                <c:pt idx="23">
                  <c:v>FIORELLA ROSES</c:v>
                </c:pt>
                <c:pt idx="24">
                  <c:v>FLODECOL</c:v>
                </c:pt>
                <c:pt idx="25">
                  <c:v>FLORANATION </c:v>
                </c:pt>
                <c:pt idx="26">
                  <c:v>FLORECAL </c:v>
                </c:pt>
                <c:pt idx="27">
                  <c:v>FLORELOY </c:v>
                </c:pt>
                <c:pt idx="28">
                  <c:v>FLORENCANTO</c:v>
                </c:pt>
                <c:pt idx="29">
                  <c:v>FLOREQUISA </c:v>
                </c:pt>
                <c:pt idx="30">
                  <c:v>FLORES DE TUMBABIRO </c:v>
                </c:pt>
                <c:pt idx="31">
                  <c:v>FLORESUR</c:v>
                </c:pt>
                <c:pt idx="32">
                  <c:v>FLORESVERDES </c:v>
                </c:pt>
                <c:pt idx="33">
                  <c:v>FLORICOLA LAS MARIAS FLORMARE S.A.</c:v>
                </c:pt>
                <c:pt idx="34">
                  <c:v>FLORISOL CIA. LTDA.</c:v>
                </c:pt>
                <c:pt idx="35">
                  <c:v>FLORVALSA </c:v>
                </c:pt>
                <c:pt idx="36">
                  <c:v>FLOWER LAND FARM </c:v>
                </c:pt>
                <c:pt idx="37">
                  <c:v>GALAPAGOS FLORES </c:v>
                </c:pt>
                <c:pt idx="38">
                  <c:v>GARDAEXPORT </c:v>
                </c:pt>
                <c:pt idx="39">
                  <c:v>GREENROSE</c:v>
                </c:pt>
                <c:pt idx="40">
                  <c:v>HACIENDA MIRAFLORES DE CHISINCHE SACHAFLOR</c:v>
                </c:pt>
                <c:pt idx="41">
                  <c:v>HORTIJARDINES</c:v>
                </c:pt>
                <c:pt idx="42">
                  <c:v>INROSES </c:v>
                </c:pt>
                <c:pt idx="43">
                  <c:v>INVERSIONES PONTETRESA S.A.</c:v>
                </c:pt>
                <c:pt idx="44">
                  <c:v>JARDINES PIAVERI CIA. LTDA.</c:v>
                </c:pt>
                <c:pt idx="45">
                  <c:v>JETFRESHFLOWERS </c:v>
                </c:pt>
                <c:pt idx="46">
                  <c:v>JOYGARDEN'S S.A.</c:v>
                </c:pt>
                <c:pt idx="47">
                  <c:v>KIARA ROSES </c:v>
                </c:pt>
                <c:pt idx="48">
                  <c:v>LA HERRADURA FLOWERS </c:v>
                </c:pt>
                <c:pt idx="49">
                  <c:v>LA ROSALEDA </c:v>
                </c:pt>
                <c:pt idx="50">
                  <c:v>LIFEFLOWERS </c:v>
                </c:pt>
                <c:pt idx="51">
                  <c:v>MAGIC FLOWERS </c:v>
                </c:pt>
                <c:pt idx="52">
                  <c:v>MATIZROSES </c:v>
                </c:pt>
                <c:pt idx="53">
                  <c:v>MILROSES</c:v>
                </c:pt>
                <c:pt idx="54">
                  <c:v>NARANJOROSES</c:v>
                </c:pt>
                <c:pt idx="55">
                  <c:v>NATIVE BLOOMS</c:v>
                </c:pt>
                <c:pt idx="56">
                  <c:v>NEVADOROSES </c:v>
                </c:pt>
                <c:pt idx="57">
                  <c:v>NINA FLOWERSBY VIOLETAFLOWERS S.A.</c:v>
                </c:pt>
                <c:pt idx="58">
                  <c:v>NINTANGA ECUADOR</c:v>
                </c:pt>
                <c:pt idx="59">
                  <c:v>OKROSES</c:v>
                </c:pt>
                <c:pt idx="60">
                  <c:v>PICASSOROSES CIA. LTDA.</c:v>
                </c:pt>
                <c:pt idx="61">
                  <c:v>PONTE TRESA GROUP</c:v>
                </c:pt>
                <c:pt idx="62">
                  <c:v>ROSADEX</c:v>
                </c:pt>
                <c:pt idx="63">
                  <c:v>ROSAPRIMA</c:v>
                </c:pt>
                <c:pt idx="64">
                  <c:v>ROSASPE</c:v>
                </c:pt>
                <c:pt idx="65">
                  <c:v>ROYAL FLOWERS </c:v>
                </c:pt>
                <c:pt idx="66">
                  <c:v>SANDE FLOWERS</c:v>
                </c:pt>
                <c:pt idx="67">
                  <c:v>SIERRA PLANTAS POR FLORAL CHAIN</c:v>
                </c:pt>
                <c:pt idx="68">
                  <c:v>STAMPSY BOX</c:v>
                </c:pt>
                <c:pt idx="69">
                  <c:v>STARFLOWERS by MALIMA </c:v>
                </c:pt>
                <c:pt idx="70">
                  <c:v>TESSA ROSES</c:v>
                </c:pt>
                <c:pt idx="71">
                  <c:v>VALL FLOR </c:v>
                </c:pt>
                <c:pt idx="72">
                  <c:v>VALLE DEL SOL </c:v>
                </c:pt>
              </c:strCache>
            </c:strRef>
          </c:cat>
          <c:val>
            <c:numRef>
              <c:f>'ROE 2021'!$I$2:$I$74</c:f>
              <c:numCache>
                <c:formatCode>0.00</c:formatCode>
                <c:ptCount val="73"/>
                <c:pt idx="0">
                  <c:v>0</c:v>
                </c:pt>
                <c:pt idx="1">
                  <c:v>0</c:v>
                </c:pt>
                <c:pt idx="2">
                  <c:v>0.27555563451240422</c:v>
                </c:pt>
                <c:pt idx="3">
                  <c:v>0.18324558499511692</c:v>
                </c:pt>
                <c:pt idx="4">
                  <c:v>0.26279924664097926</c:v>
                </c:pt>
                <c:pt idx="5">
                  <c:v>0</c:v>
                </c:pt>
                <c:pt idx="6">
                  <c:v>0</c:v>
                </c:pt>
                <c:pt idx="7">
                  <c:v>6.3729599002168083E-2</c:v>
                </c:pt>
                <c:pt idx="8">
                  <c:v>0</c:v>
                </c:pt>
                <c:pt idx="9">
                  <c:v>0</c:v>
                </c:pt>
                <c:pt idx="10">
                  <c:v>8.3583351310098156E-2</c:v>
                </c:pt>
                <c:pt idx="11">
                  <c:v>1.5508690587145912E-2</c:v>
                </c:pt>
                <c:pt idx="12">
                  <c:v>0</c:v>
                </c:pt>
                <c:pt idx="13">
                  <c:v>9.7555705997530148E-2</c:v>
                </c:pt>
                <c:pt idx="14">
                  <c:v>0.49289942389609448</c:v>
                </c:pt>
                <c:pt idx="15">
                  <c:v>0.29889528916331698</c:v>
                </c:pt>
                <c:pt idx="16">
                  <c:v>0.35159096134774326</c:v>
                </c:pt>
                <c:pt idx="17">
                  <c:v>0</c:v>
                </c:pt>
                <c:pt idx="18">
                  <c:v>0.20653506604810398</c:v>
                </c:pt>
                <c:pt idx="19">
                  <c:v>0.11865107423970053</c:v>
                </c:pt>
                <c:pt idx="20">
                  <c:v>0</c:v>
                </c:pt>
                <c:pt idx="21">
                  <c:v>0.2187818536065059</c:v>
                </c:pt>
                <c:pt idx="22">
                  <c:v>0</c:v>
                </c:pt>
                <c:pt idx="23">
                  <c:v>0</c:v>
                </c:pt>
                <c:pt idx="24">
                  <c:v>0</c:v>
                </c:pt>
                <c:pt idx="25">
                  <c:v>0.50792942618284509</c:v>
                </c:pt>
                <c:pt idx="26">
                  <c:v>0.23316882840206574</c:v>
                </c:pt>
                <c:pt idx="27">
                  <c:v>0.25832217349154674</c:v>
                </c:pt>
                <c:pt idx="28">
                  <c:v>0.61039794940230063</c:v>
                </c:pt>
                <c:pt idx="29">
                  <c:v>0.29629107911439062</c:v>
                </c:pt>
                <c:pt idx="30">
                  <c:v>3.0637869055165988E-2</c:v>
                </c:pt>
                <c:pt idx="31">
                  <c:v>2.3546821436522074E-2</c:v>
                </c:pt>
                <c:pt idx="32">
                  <c:v>0.25034090806728959</c:v>
                </c:pt>
                <c:pt idx="33">
                  <c:v>0.17763583547963768</c:v>
                </c:pt>
                <c:pt idx="34">
                  <c:v>0.56953089376402588</c:v>
                </c:pt>
                <c:pt idx="35">
                  <c:v>0</c:v>
                </c:pt>
                <c:pt idx="36">
                  <c:v>0</c:v>
                </c:pt>
                <c:pt idx="37">
                  <c:v>0.3152992818617863</c:v>
                </c:pt>
                <c:pt idx="38">
                  <c:v>0</c:v>
                </c:pt>
                <c:pt idx="39">
                  <c:v>0.14280027877427109</c:v>
                </c:pt>
                <c:pt idx="40">
                  <c:v>0</c:v>
                </c:pt>
                <c:pt idx="41">
                  <c:v>0</c:v>
                </c:pt>
                <c:pt idx="42">
                  <c:v>5.9640220836834915E-2</c:v>
                </c:pt>
                <c:pt idx="43">
                  <c:v>0.30337910612014241</c:v>
                </c:pt>
                <c:pt idx="44">
                  <c:v>0.34905999235779178</c:v>
                </c:pt>
                <c:pt idx="45">
                  <c:v>0</c:v>
                </c:pt>
                <c:pt idx="46">
                  <c:v>0</c:v>
                </c:pt>
                <c:pt idx="47">
                  <c:v>0.221981945978968</c:v>
                </c:pt>
                <c:pt idx="48">
                  <c:v>0</c:v>
                </c:pt>
                <c:pt idx="49">
                  <c:v>0</c:v>
                </c:pt>
                <c:pt idx="50">
                  <c:v>1.585907492326819</c:v>
                </c:pt>
                <c:pt idx="51">
                  <c:v>0.29706030667145417</c:v>
                </c:pt>
                <c:pt idx="52">
                  <c:v>0.54966639879881163</c:v>
                </c:pt>
                <c:pt idx="53">
                  <c:v>0</c:v>
                </c:pt>
                <c:pt idx="54">
                  <c:v>0</c:v>
                </c:pt>
                <c:pt idx="55">
                  <c:v>3.0637869055165988E-2</c:v>
                </c:pt>
                <c:pt idx="56">
                  <c:v>0.11369361360842788</c:v>
                </c:pt>
                <c:pt idx="57">
                  <c:v>0</c:v>
                </c:pt>
                <c:pt idx="58">
                  <c:v>0</c:v>
                </c:pt>
                <c:pt idx="59">
                  <c:v>0</c:v>
                </c:pt>
                <c:pt idx="60">
                  <c:v>0</c:v>
                </c:pt>
                <c:pt idx="61">
                  <c:v>0</c:v>
                </c:pt>
                <c:pt idx="62">
                  <c:v>0.25380887430267912</c:v>
                </c:pt>
                <c:pt idx="63">
                  <c:v>0</c:v>
                </c:pt>
                <c:pt idx="64">
                  <c:v>4.3938468720061442E-3</c:v>
                </c:pt>
                <c:pt idx="65">
                  <c:v>0.10435343890361105</c:v>
                </c:pt>
                <c:pt idx="66">
                  <c:v>0</c:v>
                </c:pt>
                <c:pt idx="67">
                  <c:v>0.45724839326874556</c:v>
                </c:pt>
                <c:pt idx="68">
                  <c:v>0</c:v>
                </c:pt>
                <c:pt idx="69">
                  <c:v>7.0668459032158522</c:v>
                </c:pt>
                <c:pt idx="70">
                  <c:v>0.51447653852389641</c:v>
                </c:pt>
                <c:pt idx="71">
                  <c:v>0</c:v>
                </c:pt>
                <c:pt idx="72">
                  <c:v>0</c:v>
                </c:pt>
              </c:numCache>
            </c:numRef>
          </c:val>
          <c:extLst>
            <c:ext xmlns:c16="http://schemas.microsoft.com/office/drawing/2014/chart" uri="{C3380CC4-5D6E-409C-BE32-E72D297353CC}">
              <c16:uniqueId val="{00000001-45A2-48CC-9F04-C8EAA5F51C35}"/>
            </c:ext>
          </c:extLst>
        </c:ser>
        <c:dLbls>
          <c:showLegendKey val="0"/>
          <c:showVal val="0"/>
          <c:showCatName val="0"/>
          <c:showSerName val="0"/>
          <c:showPercent val="0"/>
          <c:showBubbleSize val="0"/>
        </c:dLbls>
        <c:gapWidth val="182"/>
        <c:axId val="250065120"/>
        <c:axId val="250067200"/>
      </c:barChart>
      <c:catAx>
        <c:axId val="250065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50067200"/>
        <c:crosses val="autoZero"/>
        <c:auto val="1"/>
        <c:lblAlgn val="ctr"/>
        <c:lblOffset val="100"/>
        <c:noMultiLvlLbl val="0"/>
      </c:catAx>
      <c:valAx>
        <c:axId val="250067200"/>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50065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dLbl>
              <c:idx val="58"/>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0-4A0F-8727-FD8796815B06}"/>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'MARGEN 2019'!$A$2:$A$74</c:f>
              <c:strCache>
                <c:ptCount val="73"/>
                <c:pt idx="0">
                  <c:v>AGRITAB AGRICOLA TABACUNDO CIA. LTDA.</c:v>
                </c:pt>
                <c:pt idx="1">
                  <c:v>AGRIVALDANI S.A.</c:v>
                </c:pt>
                <c:pt idx="2">
                  <c:v>AGROCOEX </c:v>
                </c:pt>
                <c:pt idx="3">
                  <c:v>ALEFLOWERS </c:v>
                </c:pt>
                <c:pt idx="4">
                  <c:v>ALPAROSES </c:v>
                </c:pt>
                <c:pt idx="5">
                  <c:v>ALTA SIERRA ROSES ECUADOR </c:v>
                </c:pt>
                <c:pt idx="6">
                  <c:v>ANNE FLOWERS </c:v>
                </c:pt>
                <c:pt idx="7">
                  <c:v>ANNIROSES </c:v>
                </c:pt>
                <c:pt idx="8">
                  <c:v>ARBUSTA CIA. LTDA.</c:v>
                </c:pt>
                <c:pt idx="9">
                  <c:v>ATTAR-ROSE</c:v>
                </c:pt>
                <c:pt idx="10">
                  <c:v>AZAYA</c:v>
                </c:pt>
                <c:pt idx="11">
                  <c:v>BELLAFLOR </c:v>
                </c:pt>
                <c:pt idx="12">
                  <c:v>CANANVALLE</c:v>
                </c:pt>
                <c:pt idx="13">
                  <c:v>DALI ROSES</c:v>
                </c:pt>
                <c:pt idx="14">
                  <c:v>DAVINCIROSES</c:v>
                </c:pt>
                <c:pt idx="15">
                  <c:v>DENMAR</c:v>
                </c:pt>
                <c:pt idx="16">
                  <c:v>DOÑA NATHALIA </c:v>
                </c:pt>
                <c:pt idx="17">
                  <c:v>ECUADORIANFLOWER</c:v>
                </c:pt>
                <c:pt idx="18">
                  <c:v>ECUANROSE </c:v>
                </c:pt>
                <c:pt idx="19">
                  <c:v>EDEN-ROSES </c:v>
                </c:pt>
                <c:pt idx="20">
                  <c:v>EVERBLOOMROSES </c:v>
                </c:pt>
                <c:pt idx="21">
                  <c:v>FALCOM FARMS </c:v>
                </c:pt>
                <c:pt idx="22">
                  <c:v>FINASEM</c:v>
                </c:pt>
                <c:pt idx="23">
                  <c:v>FIORELLA ROSES</c:v>
                </c:pt>
                <c:pt idx="24">
                  <c:v>FLODECOL</c:v>
                </c:pt>
                <c:pt idx="25">
                  <c:v>FLORANATION </c:v>
                </c:pt>
                <c:pt idx="26">
                  <c:v>FLORECAL </c:v>
                </c:pt>
                <c:pt idx="27">
                  <c:v>FLORELOY </c:v>
                </c:pt>
                <c:pt idx="28">
                  <c:v>FLORENCANTO</c:v>
                </c:pt>
                <c:pt idx="29">
                  <c:v>FLOREQUISA </c:v>
                </c:pt>
                <c:pt idx="30">
                  <c:v>FLORES DE TUMBABIRO </c:v>
                </c:pt>
                <c:pt idx="31">
                  <c:v>FLORESUR</c:v>
                </c:pt>
                <c:pt idx="32">
                  <c:v>FLORESVERDES </c:v>
                </c:pt>
                <c:pt idx="33">
                  <c:v>FLORICOLA LAS MARIAS FLORMARE S.A.</c:v>
                </c:pt>
                <c:pt idx="34">
                  <c:v>FLORISOL CIA. LTDA.</c:v>
                </c:pt>
                <c:pt idx="35">
                  <c:v>FLORVALSA </c:v>
                </c:pt>
                <c:pt idx="36">
                  <c:v>FLOWER LAND FARM </c:v>
                </c:pt>
                <c:pt idx="37">
                  <c:v>GALAPAGOS FLORES </c:v>
                </c:pt>
                <c:pt idx="38">
                  <c:v>GARDAEXPORT </c:v>
                </c:pt>
                <c:pt idx="39">
                  <c:v>GREENROSE</c:v>
                </c:pt>
                <c:pt idx="40">
                  <c:v>HACIENDA MIRAFLORES DE CHISINCHE SACHAFLOR</c:v>
                </c:pt>
                <c:pt idx="41">
                  <c:v>HORTIJARDINES</c:v>
                </c:pt>
                <c:pt idx="42">
                  <c:v>INROSES </c:v>
                </c:pt>
                <c:pt idx="43">
                  <c:v>INVERSIONES PONTETRESA S.A.</c:v>
                </c:pt>
                <c:pt idx="44">
                  <c:v>JARDINES PIAVERI CIA. LTDA.</c:v>
                </c:pt>
                <c:pt idx="45">
                  <c:v>JETFRESHFLOWERS </c:v>
                </c:pt>
                <c:pt idx="46">
                  <c:v>JOYGARDEN'S S.A.</c:v>
                </c:pt>
                <c:pt idx="47">
                  <c:v>KIARA ROSES </c:v>
                </c:pt>
                <c:pt idx="48">
                  <c:v>LA HERRADURA FLOWERS </c:v>
                </c:pt>
                <c:pt idx="49">
                  <c:v>LA ROSALEDA </c:v>
                </c:pt>
                <c:pt idx="50">
                  <c:v>LIFEFLOWERS </c:v>
                </c:pt>
                <c:pt idx="51">
                  <c:v>MAGIC FLOWERS </c:v>
                </c:pt>
                <c:pt idx="52">
                  <c:v>MATIZROSES </c:v>
                </c:pt>
                <c:pt idx="53">
                  <c:v>MILROSES</c:v>
                </c:pt>
                <c:pt idx="54">
                  <c:v>NARANJOROSES</c:v>
                </c:pt>
                <c:pt idx="55">
                  <c:v>NATIVE BLOOMS</c:v>
                </c:pt>
                <c:pt idx="56">
                  <c:v>NEVADOROSES </c:v>
                </c:pt>
                <c:pt idx="57">
                  <c:v>NINA FLOWERSBY VIOLETAFLOWERS S.A.</c:v>
                </c:pt>
                <c:pt idx="58">
                  <c:v>NINTANGA ECUADOR</c:v>
                </c:pt>
                <c:pt idx="59">
                  <c:v>OKROSES</c:v>
                </c:pt>
                <c:pt idx="60">
                  <c:v>PICASSOROSES CIA. LTDA.</c:v>
                </c:pt>
                <c:pt idx="61">
                  <c:v>PONTE TRESA GROUP</c:v>
                </c:pt>
                <c:pt idx="62">
                  <c:v>ROSADEX</c:v>
                </c:pt>
                <c:pt idx="63">
                  <c:v>ROSAPRIMA</c:v>
                </c:pt>
                <c:pt idx="64">
                  <c:v>ROSASPE</c:v>
                </c:pt>
                <c:pt idx="65">
                  <c:v>ROYAL FLOWERS </c:v>
                </c:pt>
                <c:pt idx="66">
                  <c:v>SANDE FLOWERS</c:v>
                </c:pt>
                <c:pt idx="67">
                  <c:v>SIERRA PLANTAS POR FLORAL CHAIN</c:v>
                </c:pt>
                <c:pt idx="68">
                  <c:v>STAMPSY BOX</c:v>
                </c:pt>
                <c:pt idx="69">
                  <c:v>STARFLOWERS by MALIMA </c:v>
                </c:pt>
                <c:pt idx="70">
                  <c:v>TESSA ROSES</c:v>
                </c:pt>
                <c:pt idx="71">
                  <c:v>VALL FLOR </c:v>
                </c:pt>
                <c:pt idx="72">
                  <c:v>VALLE DEL SOL </c:v>
                </c:pt>
              </c:strCache>
            </c:strRef>
          </c:cat>
          <c:val>
            <c:numRef>
              <c:f>'MARGEN 2019'!$B$2:$B$74</c:f>
              <c:numCache>
                <c:formatCode>0.00</c:formatCode>
                <c:ptCount val="73"/>
                <c:pt idx="0">
                  <c:v>0</c:v>
                </c:pt>
                <c:pt idx="1">
                  <c:v>1.068589712310533E-2</c:v>
                </c:pt>
                <c:pt idx="2">
                  <c:v>8.8924184373789603E-3</c:v>
                </c:pt>
                <c:pt idx="3">
                  <c:v>7.2819499005192023E-2</c:v>
                </c:pt>
                <c:pt idx="4">
                  <c:v>1.1948469006660004E-2</c:v>
                </c:pt>
                <c:pt idx="5">
                  <c:v>4.5875956588798388E-2</c:v>
                </c:pt>
                <c:pt idx="6">
                  <c:v>0</c:v>
                </c:pt>
                <c:pt idx="7">
                  <c:v>0</c:v>
                </c:pt>
                <c:pt idx="8">
                  <c:v>2.1432121731220728E-2</c:v>
                </c:pt>
                <c:pt idx="9">
                  <c:v>0</c:v>
                </c:pt>
                <c:pt idx="10">
                  <c:v>0</c:v>
                </c:pt>
                <c:pt idx="11">
                  <c:v>0</c:v>
                </c:pt>
                <c:pt idx="12">
                  <c:v>1.6697595592694948E-2</c:v>
                </c:pt>
                <c:pt idx="13">
                  <c:v>0.10248042905177365</c:v>
                </c:pt>
                <c:pt idx="14">
                  <c:v>0.11559877336734199</c:v>
                </c:pt>
                <c:pt idx="15">
                  <c:v>0</c:v>
                </c:pt>
                <c:pt idx="16">
                  <c:v>1.2483866342968089E-2</c:v>
                </c:pt>
                <c:pt idx="17">
                  <c:v>1.6475436348675147E-2</c:v>
                </c:pt>
                <c:pt idx="18">
                  <c:v>6.4815750760853511E-2</c:v>
                </c:pt>
                <c:pt idx="19">
                  <c:v>0</c:v>
                </c:pt>
                <c:pt idx="20">
                  <c:v>0</c:v>
                </c:pt>
                <c:pt idx="21">
                  <c:v>2.6877258993849948E-2</c:v>
                </c:pt>
                <c:pt idx="22">
                  <c:v>8.052196846368943E-3</c:v>
                </c:pt>
                <c:pt idx="23">
                  <c:v>0.13584024693829308</c:v>
                </c:pt>
                <c:pt idx="24">
                  <c:v>6.4962050619487644E-3</c:v>
                </c:pt>
                <c:pt idx="25">
                  <c:v>0</c:v>
                </c:pt>
                <c:pt idx="26">
                  <c:v>1.4190111253593417E-2</c:v>
                </c:pt>
                <c:pt idx="27">
                  <c:v>0</c:v>
                </c:pt>
                <c:pt idx="28">
                  <c:v>1.4845181552386164E-3</c:v>
                </c:pt>
                <c:pt idx="29">
                  <c:v>3.7027514692129934E-2</c:v>
                </c:pt>
                <c:pt idx="30">
                  <c:v>0.13968182368702772</c:v>
                </c:pt>
                <c:pt idx="31">
                  <c:v>1.3479328017605842E-3</c:v>
                </c:pt>
                <c:pt idx="32">
                  <c:v>3.5917863623531755E-2</c:v>
                </c:pt>
                <c:pt idx="33">
                  <c:v>0</c:v>
                </c:pt>
                <c:pt idx="34">
                  <c:v>1.530557363234503E-2</c:v>
                </c:pt>
                <c:pt idx="35">
                  <c:v>2.340876127435431E-2</c:v>
                </c:pt>
                <c:pt idx="36">
                  <c:v>0</c:v>
                </c:pt>
                <c:pt idx="37">
                  <c:v>8.0536317166252334E-3</c:v>
                </c:pt>
                <c:pt idx="38">
                  <c:v>0</c:v>
                </c:pt>
                <c:pt idx="39">
                  <c:v>0</c:v>
                </c:pt>
                <c:pt idx="40">
                  <c:v>3.5451608065670506E-2</c:v>
                </c:pt>
                <c:pt idx="41">
                  <c:v>3.7052298049796845E-2</c:v>
                </c:pt>
                <c:pt idx="42">
                  <c:v>4.5678959575183387E-3</c:v>
                </c:pt>
                <c:pt idx="43">
                  <c:v>0</c:v>
                </c:pt>
                <c:pt idx="44">
                  <c:v>1.2438183756614792E-3</c:v>
                </c:pt>
                <c:pt idx="45">
                  <c:v>0</c:v>
                </c:pt>
                <c:pt idx="46">
                  <c:v>1.1797948344428509E-2</c:v>
                </c:pt>
                <c:pt idx="47">
                  <c:v>0.18027663522253426</c:v>
                </c:pt>
                <c:pt idx="48">
                  <c:v>0</c:v>
                </c:pt>
                <c:pt idx="49">
                  <c:v>0</c:v>
                </c:pt>
                <c:pt idx="50">
                  <c:v>0.11299066018419078</c:v>
                </c:pt>
                <c:pt idx="51">
                  <c:v>0</c:v>
                </c:pt>
                <c:pt idx="52">
                  <c:v>7.8032938077301037E-2</c:v>
                </c:pt>
                <c:pt idx="53">
                  <c:v>0</c:v>
                </c:pt>
                <c:pt idx="54">
                  <c:v>9.0056480661479272E-3</c:v>
                </c:pt>
                <c:pt idx="55">
                  <c:v>0.13968182368702772</c:v>
                </c:pt>
                <c:pt idx="56">
                  <c:v>0.50970523803722112</c:v>
                </c:pt>
                <c:pt idx="57">
                  <c:v>0</c:v>
                </c:pt>
                <c:pt idx="58">
                  <c:v>0.64385473836477913</c:v>
                </c:pt>
                <c:pt idx="59">
                  <c:v>0</c:v>
                </c:pt>
                <c:pt idx="60">
                  <c:v>0</c:v>
                </c:pt>
                <c:pt idx="61">
                  <c:v>0</c:v>
                </c:pt>
                <c:pt idx="62">
                  <c:v>6.8178197497690912E-2</c:v>
                </c:pt>
                <c:pt idx="63">
                  <c:v>1.1730673752719517E-2</c:v>
                </c:pt>
                <c:pt idx="64">
                  <c:v>2.5575617819828698E-3</c:v>
                </c:pt>
                <c:pt idx="65">
                  <c:v>6.8373549569939664E-5</c:v>
                </c:pt>
                <c:pt idx="66">
                  <c:v>1.0985497490167938E-2</c:v>
                </c:pt>
                <c:pt idx="67">
                  <c:v>1.7429532716381941E-2</c:v>
                </c:pt>
                <c:pt idx="68">
                  <c:v>0</c:v>
                </c:pt>
                <c:pt idx="69">
                  <c:v>2.5514406683960923E-2</c:v>
                </c:pt>
                <c:pt idx="70">
                  <c:v>8.2288040480944902E-2</c:v>
                </c:pt>
                <c:pt idx="71">
                  <c:v>4.2024066567795584E-3</c:v>
                </c:pt>
                <c:pt idx="72">
                  <c:v>0</c:v>
                </c:pt>
              </c:numCache>
            </c:numRef>
          </c:val>
          <c:smooth val="0"/>
          <c:extLst>
            <c:ext xmlns:c16="http://schemas.microsoft.com/office/drawing/2014/chart" uri="{C3380CC4-5D6E-409C-BE32-E72D297353CC}">
              <c16:uniqueId val="{00000001-32D0-4A0F-8727-FD8796815B06}"/>
            </c:ext>
          </c:extLst>
        </c:ser>
        <c:dLbls>
          <c:showLegendKey val="0"/>
          <c:showVal val="0"/>
          <c:showCatName val="0"/>
          <c:showSerName val="0"/>
          <c:showPercent val="0"/>
          <c:showBubbleSize val="0"/>
        </c:dLbls>
        <c:smooth val="0"/>
        <c:axId val="386155008"/>
        <c:axId val="386157088"/>
      </c:lineChart>
      <c:catAx>
        <c:axId val="38615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6157088"/>
        <c:crosses val="autoZero"/>
        <c:auto val="1"/>
        <c:lblAlgn val="ctr"/>
        <c:lblOffset val="100"/>
        <c:noMultiLvlLbl val="0"/>
      </c:catAx>
      <c:valAx>
        <c:axId val="38615708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6155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dLbl>
              <c:idx val="58"/>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E0-47D0-8798-593EEE3EABA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'MARGEN 2020'!$A$2:$A$74</c:f>
              <c:strCache>
                <c:ptCount val="73"/>
                <c:pt idx="0">
                  <c:v>AGRITAB AGRICOLA TABACUNDO CIA. LTDA.</c:v>
                </c:pt>
                <c:pt idx="1">
                  <c:v>AGRIVALDANI S.A.</c:v>
                </c:pt>
                <c:pt idx="2">
                  <c:v>AGROCOEX </c:v>
                </c:pt>
                <c:pt idx="3">
                  <c:v>ALEFLOWERS </c:v>
                </c:pt>
                <c:pt idx="4">
                  <c:v>ALPAROSES </c:v>
                </c:pt>
                <c:pt idx="5">
                  <c:v>ALTA SIERRA ROSES ECUADOR </c:v>
                </c:pt>
                <c:pt idx="6">
                  <c:v>ANNE FLOWERS </c:v>
                </c:pt>
                <c:pt idx="7">
                  <c:v>ANNIROSES </c:v>
                </c:pt>
                <c:pt idx="8">
                  <c:v>ARBUSTA CIA. LTDA.</c:v>
                </c:pt>
                <c:pt idx="9">
                  <c:v>ATTAR-ROSE</c:v>
                </c:pt>
                <c:pt idx="10">
                  <c:v>AZAYA</c:v>
                </c:pt>
                <c:pt idx="11">
                  <c:v>BELLAFLOR </c:v>
                </c:pt>
                <c:pt idx="12">
                  <c:v>CANANVALLE</c:v>
                </c:pt>
                <c:pt idx="13">
                  <c:v>DALI ROSES</c:v>
                </c:pt>
                <c:pt idx="14">
                  <c:v>DAVINCIROSES</c:v>
                </c:pt>
                <c:pt idx="15">
                  <c:v>DENMAR</c:v>
                </c:pt>
                <c:pt idx="16">
                  <c:v>DOÑA NATHALIA </c:v>
                </c:pt>
                <c:pt idx="17">
                  <c:v>ECUADORIANFLOWER</c:v>
                </c:pt>
                <c:pt idx="18">
                  <c:v>ECUANROSE </c:v>
                </c:pt>
                <c:pt idx="19">
                  <c:v>EDEN-ROSES </c:v>
                </c:pt>
                <c:pt idx="20">
                  <c:v>EVERBLOOMROSES </c:v>
                </c:pt>
                <c:pt idx="21">
                  <c:v>FALCOM FARMS </c:v>
                </c:pt>
                <c:pt idx="22">
                  <c:v>FINASEM</c:v>
                </c:pt>
                <c:pt idx="23">
                  <c:v>FIORELLA ROSES</c:v>
                </c:pt>
                <c:pt idx="24">
                  <c:v>FLODECOL</c:v>
                </c:pt>
                <c:pt idx="25">
                  <c:v>FLORANATION </c:v>
                </c:pt>
                <c:pt idx="26">
                  <c:v>FLORECAL </c:v>
                </c:pt>
                <c:pt idx="27">
                  <c:v>FLORELOY </c:v>
                </c:pt>
                <c:pt idx="28">
                  <c:v>FLORENCANTO</c:v>
                </c:pt>
                <c:pt idx="29">
                  <c:v>FLOREQUISA </c:v>
                </c:pt>
                <c:pt idx="30">
                  <c:v>FLORES DE TUMBABIRO </c:v>
                </c:pt>
                <c:pt idx="31">
                  <c:v>FLORESUR</c:v>
                </c:pt>
                <c:pt idx="32">
                  <c:v>FLORESVERDES </c:v>
                </c:pt>
                <c:pt idx="33">
                  <c:v>FLORICOLA LAS MARIAS FLORMARE S.A.</c:v>
                </c:pt>
                <c:pt idx="34">
                  <c:v>FLORISOL CIA. LTDA.</c:v>
                </c:pt>
                <c:pt idx="35">
                  <c:v>FLORVALSA </c:v>
                </c:pt>
                <c:pt idx="36">
                  <c:v>FLOWER LAND FARM </c:v>
                </c:pt>
                <c:pt idx="37">
                  <c:v>GALAPAGOS FLORES </c:v>
                </c:pt>
                <c:pt idx="38">
                  <c:v>GARDAEXPORT </c:v>
                </c:pt>
                <c:pt idx="39">
                  <c:v>GREENROSE</c:v>
                </c:pt>
                <c:pt idx="40">
                  <c:v>HACIENDA MIRAFLORES DE CHISINCHE SACHAFLOR</c:v>
                </c:pt>
                <c:pt idx="41">
                  <c:v>HORTIJARDINES</c:v>
                </c:pt>
                <c:pt idx="42">
                  <c:v>INROSES </c:v>
                </c:pt>
                <c:pt idx="43">
                  <c:v>INVERSIONES PONTETRESA S.A.</c:v>
                </c:pt>
                <c:pt idx="44">
                  <c:v>JARDINES PIAVERI CIA. LTDA.</c:v>
                </c:pt>
                <c:pt idx="45">
                  <c:v>JETFRESHFLOWERS </c:v>
                </c:pt>
                <c:pt idx="46">
                  <c:v>JOYGARDEN'S S.A.</c:v>
                </c:pt>
                <c:pt idx="47">
                  <c:v>KIARA ROSES </c:v>
                </c:pt>
                <c:pt idx="48">
                  <c:v>LA HERRADURA FLOWERS </c:v>
                </c:pt>
                <c:pt idx="49">
                  <c:v>LA ROSALEDA </c:v>
                </c:pt>
                <c:pt idx="50">
                  <c:v>LIFEFLOWERS </c:v>
                </c:pt>
                <c:pt idx="51">
                  <c:v>MAGIC FLOWERS </c:v>
                </c:pt>
                <c:pt idx="52">
                  <c:v>MATIZROSES </c:v>
                </c:pt>
                <c:pt idx="53">
                  <c:v>MILROSES</c:v>
                </c:pt>
                <c:pt idx="54">
                  <c:v>NARANJOROSES</c:v>
                </c:pt>
                <c:pt idx="55">
                  <c:v>NATIVE BLOOMS</c:v>
                </c:pt>
                <c:pt idx="56">
                  <c:v>NEVADOROSES </c:v>
                </c:pt>
                <c:pt idx="57">
                  <c:v>NINA FLOWERSBY VIOLETAFLOWERS S.A.</c:v>
                </c:pt>
                <c:pt idx="58">
                  <c:v>NINTANGA ECUADOR</c:v>
                </c:pt>
                <c:pt idx="59">
                  <c:v>OKROSES</c:v>
                </c:pt>
                <c:pt idx="60">
                  <c:v>PICASSOROSES CIA. LTDA.</c:v>
                </c:pt>
                <c:pt idx="61">
                  <c:v>PONTE TRESA GROUP</c:v>
                </c:pt>
                <c:pt idx="62">
                  <c:v>ROSADEX</c:v>
                </c:pt>
                <c:pt idx="63">
                  <c:v>ROSAPRIMA</c:v>
                </c:pt>
                <c:pt idx="64">
                  <c:v>ROSASPE</c:v>
                </c:pt>
                <c:pt idx="65">
                  <c:v>ROYAL FLOWERS </c:v>
                </c:pt>
                <c:pt idx="66">
                  <c:v>SANDE FLOWERS</c:v>
                </c:pt>
                <c:pt idx="67">
                  <c:v>SIERRA PLANTAS POR FLORAL CHAIN</c:v>
                </c:pt>
                <c:pt idx="68">
                  <c:v>STAMPSY BOX</c:v>
                </c:pt>
                <c:pt idx="69">
                  <c:v>STARFLOWERS by MALIMA </c:v>
                </c:pt>
                <c:pt idx="70">
                  <c:v>TESSA ROSES</c:v>
                </c:pt>
                <c:pt idx="71">
                  <c:v>VALL FLOR </c:v>
                </c:pt>
                <c:pt idx="72">
                  <c:v>VALLE DEL SOL </c:v>
                </c:pt>
              </c:strCache>
            </c:strRef>
          </c:cat>
          <c:val>
            <c:numRef>
              <c:f>'MARGEN 2020'!$B$2:$B$74</c:f>
              <c:numCache>
                <c:formatCode>0.00</c:formatCode>
                <c:ptCount val="73"/>
                <c:pt idx="0">
                  <c:v>0</c:v>
                </c:pt>
                <c:pt idx="1">
                  <c:v>9.1321637303418465E-3</c:v>
                </c:pt>
                <c:pt idx="2">
                  <c:v>4.6899643880033919E-2</c:v>
                </c:pt>
                <c:pt idx="3">
                  <c:v>0</c:v>
                </c:pt>
                <c:pt idx="4">
                  <c:v>8.2752254049171994E-3</c:v>
                </c:pt>
                <c:pt idx="5">
                  <c:v>6.556811303687847E-2</c:v>
                </c:pt>
                <c:pt idx="6">
                  <c:v>0</c:v>
                </c:pt>
                <c:pt idx="7">
                  <c:v>0</c:v>
                </c:pt>
                <c:pt idx="8">
                  <c:v>0</c:v>
                </c:pt>
                <c:pt idx="9">
                  <c:v>0</c:v>
                </c:pt>
                <c:pt idx="10">
                  <c:v>2.1917020277145757E-2</c:v>
                </c:pt>
                <c:pt idx="11">
                  <c:v>5.0290329273502542E-2</c:v>
                </c:pt>
                <c:pt idx="12">
                  <c:v>2.4737602896334684E-3</c:v>
                </c:pt>
                <c:pt idx="13">
                  <c:v>1.3776163032925691E-3</c:v>
                </c:pt>
                <c:pt idx="14">
                  <c:v>0.13414763729222071</c:v>
                </c:pt>
                <c:pt idx="15">
                  <c:v>1.6850679567102747E-2</c:v>
                </c:pt>
                <c:pt idx="16">
                  <c:v>2.7290574324798051E-2</c:v>
                </c:pt>
                <c:pt idx="17">
                  <c:v>0</c:v>
                </c:pt>
                <c:pt idx="18">
                  <c:v>5.4860064054362431E-2</c:v>
                </c:pt>
                <c:pt idx="19">
                  <c:v>0</c:v>
                </c:pt>
                <c:pt idx="20">
                  <c:v>0</c:v>
                </c:pt>
                <c:pt idx="21">
                  <c:v>0</c:v>
                </c:pt>
                <c:pt idx="22">
                  <c:v>0.23137766313096553</c:v>
                </c:pt>
                <c:pt idx="23">
                  <c:v>0.11660435497961862</c:v>
                </c:pt>
                <c:pt idx="24">
                  <c:v>0</c:v>
                </c:pt>
                <c:pt idx="25">
                  <c:v>0.10319356793662722</c:v>
                </c:pt>
                <c:pt idx="26">
                  <c:v>0</c:v>
                </c:pt>
                <c:pt idx="27">
                  <c:v>9.5648984573762173E-3</c:v>
                </c:pt>
                <c:pt idx="28">
                  <c:v>1.5943903030744024E-2</c:v>
                </c:pt>
                <c:pt idx="29">
                  <c:v>2.6257756328281232E-2</c:v>
                </c:pt>
                <c:pt idx="30">
                  <c:v>3.7076884904445336E-2</c:v>
                </c:pt>
                <c:pt idx="31">
                  <c:v>0</c:v>
                </c:pt>
                <c:pt idx="32">
                  <c:v>1.2976081176942959E-2</c:v>
                </c:pt>
                <c:pt idx="33">
                  <c:v>0</c:v>
                </c:pt>
                <c:pt idx="34">
                  <c:v>0</c:v>
                </c:pt>
                <c:pt idx="35">
                  <c:v>0</c:v>
                </c:pt>
                <c:pt idx="36">
                  <c:v>0</c:v>
                </c:pt>
                <c:pt idx="37">
                  <c:v>0</c:v>
                </c:pt>
                <c:pt idx="38">
                  <c:v>0</c:v>
                </c:pt>
                <c:pt idx="39">
                  <c:v>0</c:v>
                </c:pt>
                <c:pt idx="40">
                  <c:v>1.8975463052034517E-2</c:v>
                </c:pt>
                <c:pt idx="41">
                  <c:v>8.4795023039255842E-3</c:v>
                </c:pt>
                <c:pt idx="42">
                  <c:v>0</c:v>
                </c:pt>
                <c:pt idx="43">
                  <c:v>0</c:v>
                </c:pt>
                <c:pt idx="44">
                  <c:v>0</c:v>
                </c:pt>
                <c:pt idx="45">
                  <c:v>2.7601966690392672E-2</c:v>
                </c:pt>
                <c:pt idx="46">
                  <c:v>4.35482567068406E-3</c:v>
                </c:pt>
                <c:pt idx="47">
                  <c:v>0.2862218275088797</c:v>
                </c:pt>
                <c:pt idx="48">
                  <c:v>6.8665530902058847E-2</c:v>
                </c:pt>
                <c:pt idx="49">
                  <c:v>0</c:v>
                </c:pt>
                <c:pt idx="50">
                  <c:v>0.14249514351574447</c:v>
                </c:pt>
                <c:pt idx="51">
                  <c:v>0</c:v>
                </c:pt>
                <c:pt idx="52">
                  <c:v>9.4537046289068616E-2</c:v>
                </c:pt>
                <c:pt idx="53">
                  <c:v>8.7437983532285185E-2</c:v>
                </c:pt>
                <c:pt idx="54">
                  <c:v>1.1888037666410211E-2</c:v>
                </c:pt>
                <c:pt idx="55">
                  <c:v>3.7076884904445336E-2</c:v>
                </c:pt>
                <c:pt idx="56">
                  <c:v>2.1286813226237485E-2</c:v>
                </c:pt>
                <c:pt idx="57">
                  <c:v>2.0128038034875329E-2</c:v>
                </c:pt>
                <c:pt idx="58">
                  <c:v>0.41220417623167854</c:v>
                </c:pt>
                <c:pt idx="59">
                  <c:v>6.8665530902058847E-2</c:v>
                </c:pt>
                <c:pt idx="60">
                  <c:v>0</c:v>
                </c:pt>
                <c:pt idx="61">
                  <c:v>0</c:v>
                </c:pt>
                <c:pt idx="62">
                  <c:v>4.0684546734616814E-2</c:v>
                </c:pt>
                <c:pt idx="63">
                  <c:v>0</c:v>
                </c:pt>
                <c:pt idx="64">
                  <c:v>1.578637558927402E-2</c:v>
                </c:pt>
                <c:pt idx="65">
                  <c:v>0</c:v>
                </c:pt>
                <c:pt idx="66">
                  <c:v>0</c:v>
                </c:pt>
                <c:pt idx="67">
                  <c:v>0</c:v>
                </c:pt>
                <c:pt idx="68">
                  <c:v>0</c:v>
                </c:pt>
                <c:pt idx="69">
                  <c:v>2.5518056115037182E-2</c:v>
                </c:pt>
                <c:pt idx="70">
                  <c:v>6.6339057133140311E-2</c:v>
                </c:pt>
                <c:pt idx="71">
                  <c:v>4.1210379713242172E-2</c:v>
                </c:pt>
                <c:pt idx="72">
                  <c:v>0</c:v>
                </c:pt>
              </c:numCache>
            </c:numRef>
          </c:val>
          <c:smooth val="0"/>
          <c:extLst>
            <c:ext xmlns:c16="http://schemas.microsoft.com/office/drawing/2014/chart" uri="{C3380CC4-5D6E-409C-BE32-E72D297353CC}">
              <c16:uniqueId val="{00000001-5BE0-47D0-8798-593EEE3EABA1}"/>
            </c:ext>
          </c:extLst>
        </c:ser>
        <c:dLbls>
          <c:showLegendKey val="0"/>
          <c:showVal val="0"/>
          <c:showCatName val="0"/>
          <c:showSerName val="0"/>
          <c:showPercent val="0"/>
          <c:showBubbleSize val="0"/>
        </c:dLbls>
        <c:smooth val="0"/>
        <c:axId val="296607808"/>
        <c:axId val="296613632"/>
      </c:lineChart>
      <c:catAx>
        <c:axId val="29660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6613632"/>
        <c:crosses val="autoZero"/>
        <c:auto val="1"/>
        <c:lblAlgn val="ctr"/>
        <c:lblOffset val="100"/>
        <c:noMultiLvlLbl val="0"/>
      </c:catAx>
      <c:valAx>
        <c:axId val="296613632"/>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66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dLbl>
              <c:idx val="67"/>
              <c:layout>
                <c:manualLayout>
                  <c:x val="-0.1157484696716751"/>
                  <c:y val="0"/>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B5-4BEE-B95F-B43FDDBA901D}"/>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'MARGEN 2021'!$H$2:$H$74</c:f>
              <c:strCache>
                <c:ptCount val="73"/>
                <c:pt idx="0">
                  <c:v>AGRITAB AGRICOLA TABACUNDO CIA. LTDA.</c:v>
                </c:pt>
                <c:pt idx="1">
                  <c:v>AGRIVALDANI S.A.</c:v>
                </c:pt>
                <c:pt idx="2">
                  <c:v>AGROCOEX </c:v>
                </c:pt>
                <c:pt idx="3">
                  <c:v>ALEFLOWERS </c:v>
                </c:pt>
                <c:pt idx="4">
                  <c:v>ALPAROSES </c:v>
                </c:pt>
                <c:pt idx="5">
                  <c:v>ALTA SIERRA ROSES ECUADOR </c:v>
                </c:pt>
                <c:pt idx="6">
                  <c:v>ANNE FLOWERS </c:v>
                </c:pt>
                <c:pt idx="7">
                  <c:v>ANNIROSES </c:v>
                </c:pt>
                <c:pt idx="8">
                  <c:v>ARBUSTA CIA. LTDA.</c:v>
                </c:pt>
                <c:pt idx="9">
                  <c:v>ATTAR-ROSE</c:v>
                </c:pt>
                <c:pt idx="10">
                  <c:v>AZAYA</c:v>
                </c:pt>
                <c:pt idx="11">
                  <c:v>BELLAFLOR </c:v>
                </c:pt>
                <c:pt idx="12">
                  <c:v>CANANVALLE</c:v>
                </c:pt>
                <c:pt idx="13">
                  <c:v>DALI ROSES</c:v>
                </c:pt>
                <c:pt idx="14">
                  <c:v>DAVINCIROSES</c:v>
                </c:pt>
                <c:pt idx="15">
                  <c:v>DENMAR</c:v>
                </c:pt>
                <c:pt idx="16">
                  <c:v>DOÑA NATHALIA </c:v>
                </c:pt>
                <c:pt idx="17">
                  <c:v>ECUADORIANFLOWER</c:v>
                </c:pt>
                <c:pt idx="18">
                  <c:v>ECUANROSE </c:v>
                </c:pt>
                <c:pt idx="19">
                  <c:v>EDEN-ROSES </c:v>
                </c:pt>
                <c:pt idx="20">
                  <c:v>EVERBLOOMROSES </c:v>
                </c:pt>
                <c:pt idx="21">
                  <c:v>FALCOM FARMS </c:v>
                </c:pt>
                <c:pt idx="22">
                  <c:v>FINASEM</c:v>
                </c:pt>
                <c:pt idx="23">
                  <c:v>FIORELLA ROSES</c:v>
                </c:pt>
                <c:pt idx="24">
                  <c:v>FLODECOL</c:v>
                </c:pt>
                <c:pt idx="25">
                  <c:v>FLORANATION </c:v>
                </c:pt>
                <c:pt idx="26">
                  <c:v>FLORECAL </c:v>
                </c:pt>
                <c:pt idx="27">
                  <c:v>FLORELOY </c:v>
                </c:pt>
                <c:pt idx="28">
                  <c:v>FLORENCANTO</c:v>
                </c:pt>
                <c:pt idx="29">
                  <c:v>FLOREQUISA </c:v>
                </c:pt>
                <c:pt idx="30">
                  <c:v>FLORES DE TUMBABIRO </c:v>
                </c:pt>
                <c:pt idx="31">
                  <c:v>FLORESUR</c:v>
                </c:pt>
                <c:pt idx="32">
                  <c:v>FLORESVERDES </c:v>
                </c:pt>
                <c:pt idx="33">
                  <c:v>FLORICOLA LAS MARIAS FLORMARE S.A.</c:v>
                </c:pt>
                <c:pt idx="34">
                  <c:v>FLORISOL CIA. LTDA.</c:v>
                </c:pt>
                <c:pt idx="35">
                  <c:v>FLORVALSA </c:v>
                </c:pt>
                <c:pt idx="36">
                  <c:v>FLOWER LAND FARM </c:v>
                </c:pt>
                <c:pt idx="37">
                  <c:v>GALAPAGOS FLORES </c:v>
                </c:pt>
                <c:pt idx="38">
                  <c:v>GARDAEXPORT </c:v>
                </c:pt>
                <c:pt idx="39">
                  <c:v>GREENROSE</c:v>
                </c:pt>
                <c:pt idx="40">
                  <c:v>HACIENDA MIRAFLORES DE CHISINCHE SACHAFLOR</c:v>
                </c:pt>
                <c:pt idx="41">
                  <c:v>HORTIJARDINES</c:v>
                </c:pt>
                <c:pt idx="42">
                  <c:v>INROSES </c:v>
                </c:pt>
                <c:pt idx="43">
                  <c:v>INVERSIONES PONTETRESA S.A.</c:v>
                </c:pt>
                <c:pt idx="44">
                  <c:v>JARDINES PIAVERI CIA. LTDA.</c:v>
                </c:pt>
                <c:pt idx="45">
                  <c:v>JETFRESHFLOWERS </c:v>
                </c:pt>
                <c:pt idx="46">
                  <c:v>JOYGARDEN'S S.A.</c:v>
                </c:pt>
                <c:pt idx="47">
                  <c:v>KIARA ROSES </c:v>
                </c:pt>
                <c:pt idx="48">
                  <c:v>LA HERRADURA FLOWERS </c:v>
                </c:pt>
                <c:pt idx="49">
                  <c:v>LA ROSALEDA </c:v>
                </c:pt>
                <c:pt idx="50">
                  <c:v>LIFEFLOWERS </c:v>
                </c:pt>
                <c:pt idx="51">
                  <c:v>MAGIC FLOWERS </c:v>
                </c:pt>
                <c:pt idx="52">
                  <c:v>MATIZROSES </c:v>
                </c:pt>
                <c:pt idx="53">
                  <c:v>MILROSES</c:v>
                </c:pt>
                <c:pt idx="54">
                  <c:v>NARANJOROSES</c:v>
                </c:pt>
                <c:pt idx="55">
                  <c:v>NATIVE BLOOMS</c:v>
                </c:pt>
                <c:pt idx="56">
                  <c:v>NEVADOROSES </c:v>
                </c:pt>
                <c:pt idx="57">
                  <c:v>NINA FLOWERSBY VIOLETAFLOWERS S.A.</c:v>
                </c:pt>
                <c:pt idx="58">
                  <c:v>NINTANGA ECUADOR</c:v>
                </c:pt>
                <c:pt idx="59">
                  <c:v>OKROSES</c:v>
                </c:pt>
                <c:pt idx="60">
                  <c:v>PICASSOROSES CIA. LTDA.</c:v>
                </c:pt>
                <c:pt idx="61">
                  <c:v>PONTE TRESA GROUP</c:v>
                </c:pt>
                <c:pt idx="62">
                  <c:v>ROSADEX</c:v>
                </c:pt>
                <c:pt idx="63">
                  <c:v>ROSAPRIMA</c:v>
                </c:pt>
                <c:pt idx="64">
                  <c:v>ROSASPE</c:v>
                </c:pt>
                <c:pt idx="65">
                  <c:v>ROYAL FLOWERS </c:v>
                </c:pt>
                <c:pt idx="66">
                  <c:v>SANDE FLOWERS</c:v>
                </c:pt>
                <c:pt idx="67">
                  <c:v>SIERRA PLANTAS POR FLORAL CHAIN</c:v>
                </c:pt>
                <c:pt idx="68">
                  <c:v>STAMPSY BOX</c:v>
                </c:pt>
                <c:pt idx="69">
                  <c:v>STARFLOWERS by MALIMA </c:v>
                </c:pt>
                <c:pt idx="70">
                  <c:v>TESSA ROSES</c:v>
                </c:pt>
                <c:pt idx="71">
                  <c:v>VALL FLOR </c:v>
                </c:pt>
                <c:pt idx="72">
                  <c:v>VALLE DEL SOL </c:v>
                </c:pt>
              </c:strCache>
            </c:strRef>
          </c:cat>
          <c:val>
            <c:numRef>
              <c:f>'MARGEN 2021'!$I$2:$I$74</c:f>
              <c:numCache>
                <c:formatCode>0.00</c:formatCode>
                <c:ptCount val="73"/>
                <c:pt idx="0">
                  <c:v>0</c:v>
                </c:pt>
                <c:pt idx="1">
                  <c:v>2.5360594108427236E-2</c:v>
                </c:pt>
                <c:pt idx="2">
                  <c:v>7.1065459241270335E-2</c:v>
                </c:pt>
                <c:pt idx="3">
                  <c:v>0.11925354008097602</c:v>
                </c:pt>
                <c:pt idx="4">
                  <c:v>1.5783285390632732E-2</c:v>
                </c:pt>
                <c:pt idx="5">
                  <c:v>1.5707105272999414E-2</c:v>
                </c:pt>
                <c:pt idx="6">
                  <c:v>7.0735060543518191E-2</c:v>
                </c:pt>
                <c:pt idx="7">
                  <c:v>9.0792644280104692E-3</c:v>
                </c:pt>
                <c:pt idx="8">
                  <c:v>0.44209961582115076</c:v>
                </c:pt>
                <c:pt idx="9">
                  <c:v>6.1701755169089947E-3</c:v>
                </c:pt>
                <c:pt idx="10">
                  <c:v>1.6100861306254311E-2</c:v>
                </c:pt>
                <c:pt idx="11">
                  <c:v>1.1658105525587227E-2</c:v>
                </c:pt>
                <c:pt idx="12">
                  <c:v>0</c:v>
                </c:pt>
                <c:pt idx="13">
                  <c:v>5.1861287358342938E-2</c:v>
                </c:pt>
                <c:pt idx="14">
                  <c:v>0.28998532470716271</c:v>
                </c:pt>
                <c:pt idx="15">
                  <c:v>6.3009440323594693E-2</c:v>
                </c:pt>
                <c:pt idx="16">
                  <c:v>5.3345898933715448E-2</c:v>
                </c:pt>
                <c:pt idx="17">
                  <c:v>5.0712902237456087E-2</c:v>
                </c:pt>
                <c:pt idx="18">
                  <c:v>0.12458621427633744</c:v>
                </c:pt>
                <c:pt idx="19">
                  <c:v>1.4755040643707024E-2</c:v>
                </c:pt>
                <c:pt idx="20">
                  <c:v>1.6819676024749184E-2</c:v>
                </c:pt>
                <c:pt idx="21">
                  <c:v>9.8146194328677661E-2</c:v>
                </c:pt>
                <c:pt idx="22">
                  <c:v>6.8461572808420898E-2</c:v>
                </c:pt>
                <c:pt idx="23">
                  <c:v>0.10545160425206065</c:v>
                </c:pt>
                <c:pt idx="24">
                  <c:v>9.7741671382300162E-3</c:v>
                </c:pt>
                <c:pt idx="25">
                  <c:v>0.16216084825185417</c:v>
                </c:pt>
                <c:pt idx="26">
                  <c:v>0.13162935025288322</c:v>
                </c:pt>
                <c:pt idx="27">
                  <c:v>8.8984728814604439E-2</c:v>
                </c:pt>
                <c:pt idx="28">
                  <c:v>1.2095584901385245E-2</c:v>
                </c:pt>
                <c:pt idx="29">
                  <c:v>8.6122458715985561E-2</c:v>
                </c:pt>
                <c:pt idx="30">
                  <c:v>4.8018833623297265E-2</c:v>
                </c:pt>
                <c:pt idx="31">
                  <c:v>0</c:v>
                </c:pt>
                <c:pt idx="32">
                  <c:v>8.7781282485670534E-2</c:v>
                </c:pt>
                <c:pt idx="33">
                  <c:v>8.4440051527108956E-2</c:v>
                </c:pt>
                <c:pt idx="34">
                  <c:v>0.13173941875173267</c:v>
                </c:pt>
                <c:pt idx="35">
                  <c:v>0</c:v>
                </c:pt>
                <c:pt idx="36">
                  <c:v>0</c:v>
                </c:pt>
                <c:pt idx="37">
                  <c:v>3.9382281029207034E-3</c:v>
                </c:pt>
                <c:pt idx="38">
                  <c:v>0.25319613982964878</c:v>
                </c:pt>
                <c:pt idx="39">
                  <c:v>2.6215008646598585E-2</c:v>
                </c:pt>
                <c:pt idx="40">
                  <c:v>0</c:v>
                </c:pt>
                <c:pt idx="41">
                  <c:v>3.0510427156666856E-2</c:v>
                </c:pt>
                <c:pt idx="42">
                  <c:v>3.6162334081855811E-2</c:v>
                </c:pt>
                <c:pt idx="43">
                  <c:v>1.301561837665562E-2</c:v>
                </c:pt>
                <c:pt idx="44">
                  <c:v>5.0970460280698161E-2</c:v>
                </c:pt>
                <c:pt idx="45">
                  <c:v>0.16545610363047272</c:v>
                </c:pt>
                <c:pt idx="46">
                  <c:v>1.4202519141909248E-2</c:v>
                </c:pt>
                <c:pt idx="47">
                  <c:v>0.11957457664853817</c:v>
                </c:pt>
                <c:pt idx="48">
                  <c:v>0</c:v>
                </c:pt>
                <c:pt idx="49">
                  <c:v>0.14396287572521196</c:v>
                </c:pt>
                <c:pt idx="50">
                  <c:v>0.12835882208753166</c:v>
                </c:pt>
                <c:pt idx="51">
                  <c:v>6.9760461221185475E-3</c:v>
                </c:pt>
                <c:pt idx="52">
                  <c:v>0.17661120278061587</c:v>
                </c:pt>
                <c:pt idx="53">
                  <c:v>0.15284144581934045</c:v>
                </c:pt>
                <c:pt idx="54">
                  <c:v>1.0300919400616596E-2</c:v>
                </c:pt>
                <c:pt idx="55">
                  <c:v>4.8018833623297265E-2</c:v>
                </c:pt>
                <c:pt idx="56">
                  <c:v>2.2117479119550049E-2</c:v>
                </c:pt>
                <c:pt idx="57">
                  <c:v>3.1938220197173163E-2</c:v>
                </c:pt>
                <c:pt idx="58">
                  <c:v>0.3319779183757815</c:v>
                </c:pt>
                <c:pt idx="59">
                  <c:v>0</c:v>
                </c:pt>
                <c:pt idx="60">
                  <c:v>0</c:v>
                </c:pt>
                <c:pt idx="61">
                  <c:v>0</c:v>
                </c:pt>
                <c:pt idx="62">
                  <c:v>0.13172027859941735</c:v>
                </c:pt>
                <c:pt idx="63">
                  <c:v>1.4298786845917196E-2</c:v>
                </c:pt>
                <c:pt idx="64">
                  <c:v>1.7901388097139648E-2</c:v>
                </c:pt>
                <c:pt idx="65">
                  <c:v>3.0147114370312907E-3</c:v>
                </c:pt>
                <c:pt idx="66">
                  <c:v>1.7769842220768613E-2</c:v>
                </c:pt>
                <c:pt idx="67">
                  <c:v>1.322252442211127</c:v>
                </c:pt>
                <c:pt idx="68">
                  <c:v>0.10820622710539959</c:v>
                </c:pt>
                <c:pt idx="69">
                  <c:v>4.7555688468450229E-2</c:v>
                </c:pt>
                <c:pt idx="70">
                  <c:v>7.4794089418587256E-2</c:v>
                </c:pt>
                <c:pt idx="71">
                  <c:v>0.13138647039340628</c:v>
                </c:pt>
                <c:pt idx="72">
                  <c:v>0</c:v>
                </c:pt>
              </c:numCache>
            </c:numRef>
          </c:val>
          <c:smooth val="1"/>
          <c:extLst>
            <c:ext xmlns:c16="http://schemas.microsoft.com/office/drawing/2014/chart" uri="{C3380CC4-5D6E-409C-BE32-E72D297353CC}">
              <c16:uniqueId val="{00000001-3BB5-4BEE-B95F-B43FDDBA901D}"/>
            </c:ext>
          </c:extLst>
        </c:ser>
        <c:dLbls>
          <c:showLegendKey val="0"/>
          <c:showVal val="0"/>
          <c:showCatName val="0"/>
          <c:showSerName val="0"/>
          <c:showPercent val="0"/>
          <c:showBubbleSize val="0"/>
        </c:dLbls>
        <c:smooth val="0"/>
        <c:axId val="58192224"/>
        <c:axId val="58187648"/>
      </c:lineChart>
      <c:catAx>
        <c:axId val="5819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187648"/>
        <c:crosses val="autoZero"/>
        <c:auto val="1"/>
        <c:lblAlgn val="ctr"/>
        <c:lblOffset val="100"/>
        <c:noMultiLvlLbl val="0"/>
      </c:catAx>
      <c:valAx>
        <c:axId val="58187648"/>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192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8"/>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69-439B-B052-90E56330D16E}"/>
                </c:ext>
              </c:extLst>
            </c:dLbl>
            <c:dLbl>
              <c:idx val="16"/>
              <c:layout>
                <c:manualLayout>
                  <c:x val="0"/>
                  <c:y val="0.1724137931034482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69-439B-B052-90E56330D16E}"/>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Hoja4!$A$2:$A$74</c:f>
              <c:strCache>
                <c:ptCount val="73"/>
                <c:pt idx="0">
                  <c:v>AGRITAB AGRICOLA TABACUNDO CIA. LTDA.</c:v>
                </c:pt>
                <c:pt idx="1">
                  <c:v>AGRIVALDANI S.A.</c:v>
                </c:pt>
                <c:pt idx="2">
                  <c:v>AGROCOEX </c:v>
                </c:pt>
                <c:pt idx="3">
                  <c:v>ALEFLOWERS </c:v>
                </c:pt>
                <c:pt idx="4">
                  <c:v>ALPAROSES </c:v>
                </c:pt>
                <c:pt idx="5">
                  <c:v>ALTA SIERRA ROSES ECUADOR </c:v>
                </c:pt>
                <c:pt idx="6">
                  <c:v>ANNE FLOWERS </c:v>
                </c:pt>
                <c:pt idx="7">
                  <c:v>ANNIROSES </c:v>
                </c:pt>
                <c:pt idx="8">
                  <c:v>ARBUSTA CIA. LTDA.</c:v>
                </c:pt>
                <c:pt idx="9">
                  <c:v>ATTAR-ROSE</c:v>
                </c:pt>
                <c:pt idx="10">
                  <c:v>AZAYA</c:v>
                </c:pt>
                <c:pt idx="11">
                  <c:v>BELLAFLOR </c:v>
                </c:pt>
                <c:pt idx="12">
                  <c:v>CANANVALLE</c:v>
                </c:pt>
                <c:pt idx="13">
                  <c:v>DALI ROSES</c:v>
                </c:pt>
                <c:pt idx="14">
                  <c:v>DAVINCIROSES</c:v>
                </c:pt>
                <c:pt idx="15">
                  <c:v>DENMAR</c:v>
                </c:pt>
                <c:pt idx="16">
                  <c:v>DOÑA NATHALIA </c:v>
                </c:pt>
                <c:pt idx="17">
                  <c:v>ECUADORIANFLOWER</c:v>
                </c:pt>
                <c:pt idx="18">
                  <c:v>ECUANROSE </c:v>
                </c:pt>
                <c:pt idx="19">
                  <c:v>EDEN-ROSES </c:v>
                </c:pt>
                <c:pt idx="20">
                  <c:v>EVERBLOOMROSES </c:v>
                </c:pt>
                <c:pt idx="21">
                  <c:v>FALCOM FARMS </c:v>
                </c:pt>
                <c:pt idx="22">
                  <c:v>FINASEM</c:v>
                </c:pt>
                <c:pt idx="23">
                  <c:v>FIORELLA ROSES</c:v>
                </c:pt>
                <c:pt idx="24">
                  <c:v>FLODECOL</c:v>
                </c:pt>
                <c:pt idx="25">
                  <c:v>FLORANATION </c:v>
                </c:pt>
                <c:pt idx="26">
                  <c:v>FLORECAL </c:v>
                </c:pt>
                <c:pt idx="27">
                  <c:v>FLORELOY </c:v>
                </c:pt>
                <c:pt idx="28">
                  <c:v>FLORENCANTO</c:v>
                </c:pt>
                <c:pt idx="29">
                  <c:v>FLOREQUISA </c:v>
                </c:pt>
                <c:pt idx="30">
                  <c:v>FLORES DE TUMBABIRO </c:v>
                </c:pt>
                <c:pt idx="31">
                  <c:v>FLORESUR</c:v>
                </c:pt>
                <c:pt idx="32">
                  <c:v>FLORESVERDES </c:v>
                </c:pt>
                <c:pt idx="33">
                  <c:v>FLORICOLA LAS MARIAS FLORMARE S.A.</c:v>
                </c:pt>
                <c:pt idx="34">
                  <c:v>FLORISOL CIA. LTDA.</c:v>
                </c:pt>
                <c:pt idx="35">
                  <c:v>FLORVALSA </c:v>
                </c:pt>
                <c:pt idx="36">
                  <c:v>FLOWER LAND FARM </c:v>
                </c:pt>
                <c:pt idx="37">
                  <c:v>GALAPAGOS FLORES </c:v>
                </c:pt>
                <c:pt idx="38">
                  <c:v>GARDAEXPORT </c:v>
                </c:pt>
                <c:pt idx="39">
                  <c:v>GREENROSE</c:v>
                </c:pt>
                <c:pt idx="40">
                  <c:v>HACIENDA MIRAFLORES DE CHISINCHE SACHAFLOR</c:v>
                </c:pt>
                <c:pt idx="41">
                  <c:v>HORTIJARDINES</c:v>
                </c:pt>
                <c:pt idx="42">
                  <c:v>INROSES </c:v>
                </c:pt>
                <c:pt idx="43">
                  <c:v>INVERSIONES PONTETRESA S.A.</c:v>
                </c:pt>
                <c:pt idx="44">
                  <c:v>JARDINES PIAVERI CIA. LTDA.</c:v>
                </c:pt>
                <c:pt idx="45">
                  <c:v>JETFRESHFLOWERS </c:v>
                </c:pt>
                <c:pt idx="46">
                  <c:v>JOYGARDEN'S S.A.</c:v>
                </c:pt>
                <c:pt idx="47">
                  <c:v>KIARA ROSES </c:v>
                </c:pt>
                <c:pt idx="48">
                  <c:v>LA HERRADURA FLOWERS </c:v>
                </c:pt>
                <c:pt idx="49">
                  <c:v>LA ROSALEDA </c:v>
                </c:pt>
                <c:pt idx="50">
                  <c:v>LIFEFLOWERS </c:v>
                </c:pt>
                <c:pt idx="51">
                  <c:v>MAGIC FLOWERS </c:v>
                </c:pt>
                <c:pt idx="52">
                  <c:v>MATIZROSES </c:v>
                </c:pt>
                <c:pt idx="53">
                  <c:v>MILROSES</c:v>
                </c:pt>
                <c:pt idx="54">
                  <c:v>NARANJOROSES</c:v>
                </c:pt>
                <c:pt idx="55">
                  <c:v>NATIVE BLOOMS</c:v>
                </c:pt>
                <c:pt idx="56">
                  <c:v>NEVADOROSES </c:v>
                </c:pt>
                <c:pt idx="57">
                  <c:v>NINA FLOWERSBY VIOLETAFLOWERS S.A.</c:v>
                </c:pt>
                <c:pt idx="58">
                  <c:v>NINTANGA ECUADOR</c:v>
                </c:pt>
                <c:pt idx="59">
                  <c:v>OKROSES</c:v>
                </c:pt>
                <c:pt idx="60">
                  <c:v>PICASSOROSES CIA. LTDA.</c:v>
                </c:pt>
                <c:pt idx="61">
                  <c:v>PONTE TRESA GROUP</c:v>
                </c:pt>
                <c:pt idx="62">
                  <c:v>ROSADEX</c:v>
                </c:pt>
                <c:pt idx="63">
                  <c:v>ROSAPRIMA</c:v>
                </c:pt>
                <c:pt idx="64">
                  <c:v>ROSASPE</c:v>
                </c:pt>
                <c:pt idx="65">
                  <c:v>ROYAL FLOWERS </c:v>
                </c:pt>
                <c:pt idx="66">
                  <c:v>SANDE FLOWERS</c:v>
                </c:pt>
                <c:pt idx="67">
                  <c:v>SIERRA PLANTAS POR FLORAL CHAIN</c:v>
                </c:pt>
                <c:pt idx="68">
                  <c:v>STAMPSY BOX</c:v>
                </c:pt>
                <c:pt idx="69">
                  <c:v>STARFLOWERS by MALIMA </c:v>
                </c:pt>
                <c:pt idx="70">
                  <c:v>TESSA ROSES</c:v>
                </c:pt>
                <c:pt idx="71">
                  <c:v>VALL FLOR </c:v>
                </c:pt>
                <c:pt idx="72">
                  <c:v>VALLE DEL SOL </c:v>
                </c:pt>
              </c:strCache>
            </c:strRef>
          </c:cat>
          <c:val>
            <c:numRef>
              <c:f>Hoja4!$B$2:$B$74</c:f>
              <c:numCache>
                <c:formatCode>_(* #,##0.00_);_(* \(#,##0.00\);_(* "-"??_);_(@_)</c:formatCode>
                <c:ptCount val="73"/>
                <c:pt idx="0">
                  <c:v>2.1830660506972945</c:v>
                </c:pt>
                <c:pt idx="1">
                  <c:v>1.2977647674116368</c:v>
                </c:pt>
                <c:pt idx="2">
                  <c:v>1.4191610616101946</c:v>
                </c:pt>
                <c:pt idx="3">
                  <c:v>2.2879170301931073</c:v>
                </c:pt>
                <c:pt idx="4">
                  <c:v>5.1351895603482669</c:v>
                </c:pt>
                <c:pt idx="5">
                  <c:v>0.51480031773771007</c:v>
                </c:pt>
                <c:pt idx="6">
                  <c:v>0.35693097417842967</c:v>
                </c:pt>
                <c:pt idx="7">
                  <c:v>0.50557967654921498</c:v>
                </c:pt>
                <c:pt idx="8">
                  <c:v>7.6160250061742456</c:v>
                </c:pt>
                <c:pt idx="9">
                  <c:v>1.0725139950639022</c:v>
                </c:pt>
                <c:pt idx="10">
                  <c:v>1.8183047367005707</c:v>
                </c:pt>
                <c:pt idx="11">
                  <c:v>1.0222963300277814</c:v>
                </c:pt>
                <c:pt idx="12">
                  <c:v>0.55202518015745039</c:v>
                </c:pt>
                <c:pt idx="13">
                  <c:v>0.60051943517303841</c:v>
                </c:pt>
                <c:pt idx="14">
                  <c:v>0.86200666799368786</c:v>
                </c:pt>
                <c:pt idx="15">
                  <c:v>1.8581139572835887</c:v>
                </c:pt>
                <c:pt idx="16">
                  <c:v>7.7356245186068255</c:v>
                </c:pt>
                <c:pt idx="17">
                  <c:v>0.84468993760191236</c:v>
                </c:pt>
                <c:pt idx="18">
                  <c:v>1.0494835730330012</c:v>
                </c:pt>
                <c:pt idx="19">
                  <c:v>0.43406507520365861</c:v>
                </c:pt>
                <c:pt idx="20">
                  <c:v>0.19036629753912152</c:v>
                </c:pt>
                <c:pt idx="21">
                  <c:v>0.44576996010926839</c:v>
                </c:pt>
                <c:pt idx="22">
                  <c:v>0.25354999282307067</c:v>
                </c:pt>
                <c:pt idx="23">
                  <c:v>0.61224439910804374</c:v>
                </c:pt>
                <c:pt idx="24">
                  <c:v>2.2546621365379926</c:v>
                </c:pt>
                <c:pt idx="25">
                  <c:v>0.24388568632178545</c:v>
                </c:pt>
                <c:pt idx="26">
                  <c:v>1.6851793457081559</c:v>
                </c:pt>
                <c:pt idx="27">
                  <c:v>0.71424595436165639</c:v>
                </c:pt>
                <c:pt idx="28">
                  <c:v>0.98506347913744419</c:v>
                </c:pt>
                <c:pt idx="29">
                  <c:v>1.6823350347228638</c:v>
                </c:pt>
                <c:pt idx="30">
                  <c:v>1.8284766515311039</c:v>
                </c:pt>
                <c:pt idx="31">
                  <c:v>1.3956582163786078</c:v>
                </c:pt>
                <c:pt idx="32">
                  <c:v>1.1160439601305348</c:v>
                </c:pt>
                <c:pt idx="33">
                  <c:v>0.61083767090906937</c:v>
                </c:pt>
                <c:pt idx="34">
                  <c:v>1.5888061278912258</c:v>
                </c:pt>
                <c:pt idx="35">
                  <c:v>2.9324808606144939</c:v>
                </c:pt>
                <c:pt idx="36">
                  <c:v>1.0375784131614683</c:v>
                </c:pt>
                <c:pt idx="37">
                  <c:v>0.72975327241274879</c:v>
                </c:pt>
                <c:pt idx="38">
                  <c:v>1.9970525065062548</c:v>
                </c:pt>
                <c:pt idx="39">
                  <c:v>0.5522348081263031</c:v>
                </c:pt>
                <c:pt idx="40">
                  <c:v>0.8424588235613153</c:v>
                </c:pt>
                <c:pt idx="41">
                  <c:v>0.59118800995736553</c:v>
                </c:pt>
                <c:pt idx="42">
                  <c:v>1.2740999192869402</c:v>
                </c:pt>
                <c:pt idx="43">
                  <c:v>1.0525551959944961</c:v>
                </c:pt>
                <c:pt idx="44">
                  <c:v>0.84564289665100045</c:v>
                </c:pt>
                <c:pt idx="45">
                  <c:v>1.2067612489965176</c:v>
                </c:pt>
                <c:pt idx="46">
                  <c:v>2.6376541407062115</c:v>
                </c:pt>
                <c:pt idx="47">
                  <c:v>1.6736568583792473</c:v>
                </c:pt>
                <c:pt idx="48">
                  <c:v>0.76838405518026531</c:v>
                </c:pt>
                <c:pt idx="49">
                  <c:v>0.88021170211288213</c:v>
                </c:pt>
                <c:pt idx="50">
                  <c:v>1.34254695708326</c:v>
                </c:pt>
                <c:pt idx="51">
                  <c:v>0.77987379585667793</c:v>
                </c:pt>
                <c:pt idx="52">
                  <c:v>1.1363808792992094</c:v>
                </c:pt>
                <c:pt idx="53">
                  <c:v>0.79309256361211022</c:v>
                </c:pt>
                <c:pt idx="54">
                  <c:v>1.0842431368317855</c:v>
                </c:pt>
                <c:pt idx="55">
                  <c:v>1.8284767768501977</c:v>
                </c:pt>
                <c:pt idx="56">
                  <c:v>0.71583584606091955</c:v>
                </c:pt>
                <c:pt idx="57">
                  <c:v>1.3728716597159563</c:v>
                </c:pt>
                <c:pt idx="58">
                  <c:v>0.66321097335164758</c:v>
                </c:pt>
                <c:pt idx="59">
                  <c:v>0.76838405518026531</c:v>
                </c:pt>
                <c:pt idx="60">
                  <c:v>0.88435107837267379</c:v>
                </c:pt>
                <c:pt idx="61">
                  <c:v>0.95750806955278445</c:v>
                </c:pt>
                <c:pt idx="62">
                  <c:v>0.98434155188436745</c:v>
                </c:pt>
                <c:pt idx="63">
                  <c:v>1.1696905877452848</c:v>
                </c:pt>
                <c:pt idx="64">
                  <c:v>0.71392803015127781</c:v>
                </c:pt>
                <c:pt idx="65">
                  <c:v>0.71018877350106691</c:v>
                </c:pt>
                <c:pt idx="66">
                  <c:v>1.3284972555070471</c:v>
                </c:pt>
                <c:pt idx="67">
                  <c:v>0.75416460750560954</c:v>
                </c:pt>
                <c:pt idx="68">
                  <c:v>0.59643456492493241</c:v>
                </c:pt>
                <c:pt idx="69">
                  <c:v>1.021521012627042</c:v>
                </c:pt>
                <c:pt idx="70">
                  <c:v>0.71849580771170984</c:v>
                </c:pt>
                <c:pt idx="71">
                  <c:v>1.3563113314967008</c:v>
                </c:pt>
                <c:pt idx="72">
                  <c:v>0.54424558296346881</c:v>
                </c:pt>
              </c:numCache>
            </c:numRef>
          </c:val>
          <c:extLst>
            <c:ext xmlns:c16="http://schemas.microsoft.com/office/drawing/2014/chart" uri="{C3380CC4-5D6E-409C-BE32-E72D297353CC}">
              <c16:uniqueId val="{00000002-C169-439B-B052-90E56330D16E}"/>
            </c:ext>
          </c:extLst>
        </c:ser>
        <c:dLbls>
          <c:showLegendKey val="0"/>
          <c:showVal val="0"/>
          <c:showCatName val="0"/>
          <c:showSerName val="0"/>
          <c:showPercent val="0"/>
          <c:showBubbleSize val="0"/>
        </c:dLbls>
        <c:gapWidth val="219"/>
        <c:overlap val="-27"/>
        <c:axId val="1531985616"/>
        <c:axId val="1531981040"/>
      </c:barChart>
      <c:catAx>
        <c:axId val="153198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31981040"/>
        <c:crosses val="autoZero"/>
        <c:auto val="1"/>
        <c:lblAlgn val="ctr"/>
        <c:lblOffset val="100"/>
        <c:noMultiLvlLbl val="0"/>
      </c:catAx>
      <c:valAx>
        <c:axId val="1531981040"/>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31985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dLbl>
              <c:idx val="8"/>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59-4F58-A3EE-FE9F548AE24A}"/>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Hoja4!$F$2:$F$74</c:f>
              <c:strCache>
                <c:ptCount val="73"/>
                <c:pt idx="0">
                  <c:v>AGRITAB AGRICOLA TABACUNDO CIA. LTDA.</c:v>
                </c:pt>
                <c:pt idx="1">
                  <c:v>AGRIVALDANI S.A.</c:v>
                </c:pt>
                <c:pt idx="2">
                  <c:v>AGROCOEX </c:v>
                </c:pt>
                <c:pt idx="3">
                  <c:v>ALEFLOWERS </c:v>
                </c:pt>
                <c:pt idx="4">
                  <c:v>ALPAROSES </c:v>
                </c:pt>
                <c:pt idx="5">
                  <c:v>ALTA SIERRA ROSES ECUADOR </c:v>
                </c:pt>
                <c:pt idx="6">
                  <c:v>ANNE FLOWERS </c:v>
                </c:pt>
                <c:pt idx="7">
                  <c:v>ANNIROSES </c:v>
                </c:pt>
                <c:pt idx="8">
                  <c:v>ARBUSTA CIA. LTDA.</c:v>
                </c:pt>
                <c:pt idx="9">
                  <c:v>ATTAR-ROSE</c:v>
                </c:pt>
                <c:pt idx="10">
                  <c:v>AZAYA</c:v>
                </c:pt>
                <c:pt idx="11">
                  <c:v>BELLAFLOR </c:v>
                </c:pt>
                <c:pt idx="12">
                  <c:v>CANANVALLE</c:v>
                </c:pt>
                <c:pt idx="13">
                  <c:v>DALI ROSES</c:v>
                </c:pt>
                <c:pt idx="14">
                  <c:v>DAVINCIROSES</c:v>
                </c:pt>
                <c:pt idx="15">
                  <c:v>DENMAR</c:v>
                </c:pt>
                <c:pt idx="16">
                  <c:v>DOÑA NATHALIA </c:v>
                </c:pt>
                <c:pt idx="17">
                  <c:v>ECUADORIANFLOWER</c:v>
                </c:pt>
                <c:pt idx="18">
                  <c:v>ECUANROSE </c:v>
                </c:pt>
                <c:pt idx="19">
                  <c:v>EDEN-ROSES </c:v>
                </c:pt>
                <c:pt idx="20">
                  <c:v>EVERBLOOMROSES </c:v>
                </c:pt>
                <c:pt idx="21">
                  <c:v>FALCOM FARMS </c:v>
                </c:pt>
                <c:pt idx="22">
                  <c:v>FINASEM</c:v>
                </c:pt>
                <c:pt idx="23">
                  <c:v>FIORELLA ROSES</c:v>
                </c:pt>
                <c:pt idx="24">
                  <c:v>FLODECOL</c:v>
                </c:pt>
                <c:pt idx="25">
                  <c:v>FLORANATION </c:v>
                </c:pt>
                <c:pt idx="26">
                  <c:v>FLORECAL </c:v>
                </c:pt>
                <c:pt idx="27">
                  <c:v>FLORELOY </c:v>
                </c:pt>
                <c:pt idx="28">
                  <c:v>FLORENCANTO</c:v>
                </c:pt>
                <c:pt idx="29">
                  <c:v>FLOREQUISA </c:v>
                </c:pt>
                <c:pt idx="30">
                  <c:v>FLORES DE TUMBABIRO </c:v>
                </c:pt>
                <c:pt idx="31">
                  <c:v>FLORESUR</c:v>
                </c:pt>
                <c:pt idx="32">
                  <c:v>FLORESVERDES </c:v>
                </c:pt>
                <c:pt idx="33">
                  <c:v>FLORICOLA LAS MARIAS FLORMARE S.A.</c:v>
                </c:pt>
                <c:pt idx="34">
                  <c:v>FLORISOL CIA. LTDA.</c:v>
                </c:pt>
                <c:pt idx="35">
                  <c:v>FLORVALSA </c:v>
                </c:pt>
                <c:pt idx="36">
                  <c:v>FLOWER LAND FARM </c:v>
                </c:pt>
                <c:pt idx="37">
                  <c:v>GALAPAGOS FLORES </c:v>
                </c:pt>
                <c:pt idx="38">
                  <c:v>GARDAEXPORT </c:v>
                </c:pt>
                <c:pt idx="39">
                  <c:v>GREENROSE</c:v>
                </c:pt>
                <c:pt idx="40">
                  <c:v>HACIENDA MIRAFLORES DE CHISINCHE SACHAFLOR</c:v>
                </c:pt>
                <c:pt idx="41">
                  <c:v>HORTIJARDINES</c:v>
                </c:pt>
                <c:pt idx="42">
                  <c:v>INROSES </c:v>
                </c:pt>
                <c:pt idx="43">
                  <c:v>INVERSIONES PONTETRESA S.A.</c:v>
                </c:pt>
                <c:pt idx="44">
                  <c:v>JARDINES PIAVERI CIA. LTDA.</c:v>
                </c:pt>
                <c:pt idx="45">
                  <c:v>JETFRESHFLOWERS </c:v>
                </c:pt>
                <c:pt idx="46">
                  <c:v>JOYGARDEN'S S.A.</c:v>
                </c:pt>
                <c:pt idx="47">
                  <c:v>KIARA ROSES </c:v>
                </c:pt>
                <c:pt idx="48">
                  <c:v>LA HERRADURA FLOWERS </c:v>
                </c:pt>
                <c:pt idx="49">
                  <c:v>LA ROSALEDA </c:v>
                </c:pt>
                <c:pt idx="50">
                  <c:v>LIFEFLOWERS </c:v>
                </c:pt>
                <c:pt idx="51">
                  <c:v>MAGIC FLOWERS </c:v>
                </c:pt>
                <c:pt idx="52">
                  <c:v>MATIZROSES </c:v>
                </c:pt>
                <c:pt idx="53">
                  <c:v>MILROSES</c:v>
                </c:pt>
                <c:pt idx="54">
                  <c:v>NARANJOROSES</c:v>
                </c:pt>
                <c:pt idx="55">
                  <c:v>NATIVE BLOOMS</c:v>
                </c:pt>
                <c:pt idx="56">
                  <c:v>NEVADOROSES </c:v>
                </c:pt>
                <c:pt idx="57">
                  <c:v>NINA FLOWERSBY VIOLETAFLOWERS S.A.</c:v>
                </c:pt>
                <c:pt idx="58">
                  <c:v>NINTANGA ECUADOR</c:v>
                </c:pt>
                <c:pt idx="59">
                  <c:v>OKROSES</c:v>
                </c:pt>
                <c:pt idx="60">
                  <c:v>PICASSOROSES CIA. LTDA.</c:v>
                </c:pt>
                <c:pt idx="61">
                  <c:v>PONTE TRESA GROUP</c:v>
                </c:pt>
                <c:pt idx="62">
                  <c:v>ROSADEX</c:v>
                </c:pt>
                <c:pt idx="63">
                  <c:v>ROSAPRIMA</c:v>
                </c:pt>
                <c:pt idx="64">
                  <c:v>ROSASPE</c:v>
                </c:pt>
                <c:pt idx="65">
                  <c:v>ROYAL FLOWERS </c:v>
                </c:pt>
                <c:pt idx="66">
                  <c:v>SANDE FLOWERS</c:v>
                </c:pt>
                <c:pt idx="67">
                  <c:v>SIERRA PLANTAS POR FLORAL CHAIN</c:v>
                </c:pt>
                <c:pt idx="68">
                  <c:v>STAMPSY BOX</c:v>
                </c:pt>
                <c:pt idx="69">
                  <c:v>STARFLOWERS by MALIMA </c:v>
                </c:pt>
                <c:pt idx="70">
                  <c:v>TESSA ROSES</c:v>
                </c:pt>
                <c:pt idx="71">
                  <c:v>VALL FLOR </c:v>
                </c:pt>
                <c:pt idx="72">
                  <c:v>VALLE DEL SOL </c:v>
                </c:pt>
              </c:strCache>
            </c:strRef>
          </c:cat>
          <c:val>
            <c:numRef>
              <c:f>Hoja4!$G$2:$G$74</c:f>
              <c:numCache>
                <c:formatCode>_(* #,##0.00_);_(* \(#,##0.00\);_(* "-"??_);_(@_)</c:formatCode>
                <c:ptCount val="73"/>
                <c:pt idx="0">
                  <c:v>1.473215796059125</c:v>
                </c:pt>
                <c:pt idx="1">
                  <c:v>1.345666166613452</c:v>
                </c:pt>
                <c:pt idx="2">
                  <c:v>1.6963947077678914</c:v>
                </c:pt>
                <c:pt idx="3">
                  <c:v>3.7111384987604374</c:v>
                </c:pt>
                <c:pt idx="4">
                  <c:v>3.5253604566711152</c:v>
                </c:pt>
                <c:pt idx="5">
                  <c:v>0.5913620918629765</c:v>
                </c:pt>
                <c:pt idx="6">
                  <c:v>0.37794774356037575</c:v>
                </c:pt>
                <c:pt idx="7">
                  <c:v>0.4640692419107218</c:v>
                </c:pt>
                <c:pt idx="8">
                  <c:v>4.8533371196362562</c:v>
                </c:pt>
                <c:pt idx="9">
                  <c:v>1.6387637446455674</c:v>
                </c:pt>
                <c:pt idx="10">
                  <c:v>1.7904122978564665</c:v>
                </c:pt>
                <c:pt idx="11">
                  <c:v>1.548076824280904</c:v>
                </c:pt>
                <c:pt idx="12">
                  <c:v>0.99357751379637038</c:v>
                </c:pt>
                <c:pt idx="13">
                  <c:v>1.3190215003505616</c:v>
                </c:pt>
                <c:pt idx="14">
                  <c:v>0.70892498588894048</c:v>
                </c:pt>
                <c:pt idx="15">
                  <c:v>0.17012145825911157</c:v>
                </c:pt>
                <c:pt idx="16">
                  <c:v>1.2919707902223228</c:v>
                </c:pt>
                <c:pt idx="17">
                  <c:v>0.71516926310212692</c:v>
                </c:pt>
                <c:pt idx="18">
                  <c:v>1.226328472779856</c:v>
                </c:pt>
                <c:pt idx="19">
                  <c:v>0.84429082492695506</c:v>
                </c:pt>
                <c:pt idx="20">
                  <c:v>1.6254545981614255</c:v>
                </c:pt>
                <c:pt idx="21">
                  <c:v>0.24886752678960586</c:v>
                </c:pt>
                <c:pt idx="22">
                  <c:v>0.35994415288251802</c:v>
                </c:pt>
                <c:pt idx="23">
                  <c:v>0.68956338694005004</c:v>
                </c:pt>
                <c:pt idx="24">
                  <c:v>1.9085650463282609</c:v>
                </c:pt>
                <c:pt idx="25">
                  <c:v>0.39466543938002191</c:v>
                </c:pt>
                <c:pt idx="26">
                  <c:v>1.8402710800101583</c:v>
                </c:pt>
                <c:pt idx="27">
                  <c:v>0.85624717835828035</c:v>
                </c:pt>
                <c:pt idx="28">
                  <c:v>1.0743472015011357</c:v>
                </c:pt>
                <c:pt idx="29">
                  <c:v>1.9722203564688683</c:v>
                </c:pt>
                <c:pt idx="30">
                  <c:v>1.7906279978111943</c:v>
                </c:pt>
                <c:pt idx="31">
                  <c:v>1.2517500640417234</c:v>
                </c:pt>
                <c:pt idx="32">
                  <c:v>0.69492834332076869</c:v>
                </c:pt>
                <c:pt idx="33">
                  <c:v>0.59314933715047613</c:v>
                </c:pt>
                <c:pt idx="34">
                  <c:v>1.5385010963963424</c:v>
                </c:pt>
                <c:pt idx="35">
                  <c:v>2.3022166758635745</c:v>
                </c:pt>
                <c:pt idx="36">
                  <c:v>1.0375784131614683</c:v>
                </c:pt>
                <c:pt idx="37">
                  <c:v>0.80500476380865105</c:v>
                </c:pt>
                <c:pt idx="38">
                  <c:v>1.3778328632736927</c:v>
                </c:pt>
                <c:pt idx="39">
                  <c:v>1.0739829663596416</c:v>
                </c:pt>
                <c:pt idx="40">
                  <c:v>1.1707422251254225</c:v>
                </c:pt>
                <c:pt idx="41">
                  <c:v>0.56223034085694679</c:v>
                </c:pt>
                <c:pt idx="42">
                  <c:v>1.2499771843168797</c:v>
                </c:pt>
                <c:pt idx="43">
                  <c:v>0.69103690007442531</c:v>
                </c:pt>
                <c:pt idx="44">
                  <c:v>0.78957028402035379</c:v>
                </c:pt>
                <c:pt idx="45">
                  <c:v>1.924230979744519</c:v>
                </c:pt>
                <c:pt idx="46">
                  <c:v>2.2021502715795225</c:v>
                </c:pt>
                <c:pt idx="47">
                  <c:v>1.707343606609572</c:v>
                </c:pt>
                <c:pt idx="48">
                  <c:v>1.0712704316889856</c:v>
                </c:pt>
                <c:pt idx="49">
                  <c:v>1.2706110743696968</c:v>
                </c:pt>
                <c:pt idx="50">
                  <c:v>2.0087793300010026</c:v>
                </c:pt>
                <c:pt idx="51">
                  <c:v>0.8073524465740074</c:v>
                </c:pt>
                <c:pt idx="52">
                  <c:v>0.97475186049639784</c:v>
                </c:pt>
                <c:pt idx="53">
                  <c:v>0.90851783279025777</c:v>
                </c:pt>
                <c:pt idx="54">
                  <c:v>1.0507466289059997</c:v>
                </c:pt>
                <c:pt idx="55">
                  <c:v>1.790628140344052</c:v>
                </c:pt>
                <c:pt idx="56">
                  <c:v>0.67143977497859242</c:v>
                </c:pt>
                <c:pt idx="57">
                  <c:v>1.3624764881040126</c:v>
                </c:pt>
                <c:pt idx="58">
                  <c:v>0.83979835309034623</c:v>
                </c:pt>
                <c:pt idx="59">
                  <c:v>1.0712704316889856</c:v>
                </c:pt>
                <c:pt idx="60">
                  <c:v>0.65807152984509543</c:v>
                </c:pt>
                <c:pt idx="61">
                  <c:v>0.5581518201989506</c:v>
                </c:pt>
                <c:pt idx="62">
                  <c:v>1.2153700351403069</c:v>
                </c:pt>
                <c:pt idx="63">
                  <c:v>1.4604763177853965</c:v>
                </c:pt>
                <c:pt idx="64">
                  <c:v>0.92179770969332575</c:v>
                </c:pt>
                <c:pt idx="65">
                  <c:v>0.70100970011492902</c:v>
                </c:pt>
                <c:pt idx="66">
                  <c:v>1.7369859617422867</c:v>
                </c:pt>
                <c:pt idx="67">
                  <c:v>0</c:v>
                </c:pt>
                <c:pt idx="68">
                  <c:v>0.36704933397619782</c:v>
                </c:pt>
                <c:pt idx="69">
                  <c:v>0.99999995579554513</c:v>
                </c:pt>
                <c:pt idx="70">
                  <c:v>0.57859134325219153</c:v>
                </c:pt>
                <c:pt idx="71">
                  <c:v>1.384426043772091</c:v>
                </c:pt>
                <c:pt idx="72">
                  <c:v>0.58719546155601543</c:v>
                </c:pt>
              </c:numCache>
            </c:numRef>
          </c:val>
          <c:extLst>
            <c:ext xmlns:c16="http://schemas.microsoft.com/office/drawing/2014/chart" uri="{C3380CC4-5D6E-409C-BE32-E72D297353CC}">
              <c16:uniqueId val="{00000001-5159-4F58-A3EE-FE9F548AE24A}"/>
            </c:ext>
          </c:extLst>
        </c:ser>
        <c:dLbls>
          <c:showLegendKey val="0"/>
          <c:showVal val="0"/>
          <c:showCatName val="0"/>
          <c:showSerName val="0"/>
          <c:showPercent val="0"/>
          <c:showBubbleSize val="0"/>
        </c:dLbls>
        <c:gapWidth val="100"/>
        <c:overlap val="-24"/>
        <c:axId val="1901888832"/>
        <c:axId val="1901875104"/>
      </c:barChart>
      <c:catAx>
        <c:axId val="190188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1901875104"/>
        <c:crosses val="autoZero"/>
        <c:auto val="1"/>
        <c:lblAlgn val="ctr"/>
        <c:lblOffset val="100"/>
        <c:noMultiLvlLbl val="0"/>
      </c:catAx>
      <c:valAx>
        <c:axId val="1901875104"/>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190188883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dLbl>
              <c:idx val="31"/>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83-4712-834C-ADE27AC3D666}"/>
                </c:ext>
              </c:extLst>
            </c:dLbl>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trendline>
            <c:spPr>
              <a:ln w="19050" cap="rnd">
                <a:solidFill>
                  <a:schemeClr val="accent6"/>
                </a:solidFill>
                <a:prstDash val="sysDash"/>
              </a:ln>
              <a:effectLst/>
            </c:spPr>
            <c:trendlineType val="linear"/>
            <c:dispRSqr val="0"/>
            <c:dispEq val="0"/>
          </c:trendline>
          <c:trendline>
            <c:spPr>
              <a:ln w="19050" cap="rnd">
                <a:solidFill>
                  <a:schemeClr val="accent6"/>
                </a:solidFill>
                <a:prstDash val="sysDash"/>
              </a:ln>
              <a:effectLst/>
            </c:spPr>
            <c:trendlineType val="linear"/>
            <c:dispRSqr val="0"/>
            <c:dispEq val="0"/>
          </c:trendline>
          <c:cat>
            <c:strRef>
              <c:f>Hoja4!$A$2:$A$74</c:f>
              <c:strCache>
                <c:ptCount val="73"/>
                <c:pt idx="0">
                  <c:v>FALCOM FARMS </c:v>
                </c:pt>
                <c:pt idx="1">
                  <c:v>ROSAPRIMA</c:v>
                </c:pt>
                <c:pt idx="2">
                  <c:v>DENMAR</c:v>
                </c:pt>
                <c:pt idx="3">
                  <c:v>FLOREQUISA </c:v>
                </c:pt>
                <c:pt idx="4">
                  <c:v>ROYAL FLOWERS </c:v>
                </c:pt>
                <c:pt idx="5">
                  <c:v>DOÑA NATHALIA </c:v>
                </c:pt>
                <c:pt idx="6">
                  <c:v>BELLAFLOR </c:v>
                </c:pt>
                <c:pt idx="7">
                  <c:v>SANDE FLOWERS</c:v>
                </c:pt>
                <c:pt idx="8">
                  <c:v>TESSA ROSES</c:v>
                </c:pt>
                <c:pt idx="9">
                  <c:v>ECUANROSE </c:v>
                </c:pt>
                <c:pt idx="10">
                  <c:v>FLORECAL </c:v>
                </c:pt>
                <c:pt idx="11">
                  <c:v>AGROCOEX </c:v>
                </c:pt>
                <c:pt idx="12">
                  <c:v>NEVADOROSES </c:v>
                </c:pt>
                <c:pt idx="13">
                  <c:v>FLODECOL</c:v>
                </c:pt>
                <c:pt idx="14">
                  <c:v>GARDAEXPORT </c:v>
                </c:pt>
                <c:pt idx="15">
                  <c:v>NARANJOROSES</c:v>
                </c:pt>
                <c:pt idx="16">
                  <c:v>KIARA ROSES </c:v>
                </c:pt>
                <c:pt idx="17">
                  <c:v>ROSADEX</c:v>
                </c:pt>
                <c:pt idx="18">
                  <c:v>VALL FLOR </c:v>
                </c:pt>
                <c:pt idx="19">
                  <c:v>GREENROSE</c:v>
                </c:pt>
                <c:pt idx="20">
                  <c:v>CANANVALLE</c:v>
                </c:pt>
                <c:pt idx="21">
                  <c:v>ECUADORIANFLOWER</c:v>
                </c:pt>
                <c:pt idx="22">
                  <c:v>LA ROSALEDA </c:v>
                </c:pt>
                <c:pt idx="23">
                  <c:v>FIORELLA ROSES</c:v>
                </c:pt>
                <c:pt idx="24">
                  <c:v>FLORESVERDES </c:v>
                </c:pt>
                <c:pt idx="25">
                  <c:v>FLORISOL CIA. LTDA.</c:v>
                </c:pt>
                <c:pt idx="26">
                  <c:v>GALAPAGOS FLORES </c:v>
                </c:pt>
                <c:pt idx="27">
                  <c:v>ANNIROSES </c:v>
                </c:pt>
                <c:pt idx="28">
                  <c:v>NINA FLOWERSBY VIOLETAFLOWERS S.A.</c:v>
                </c:pt>
                <c:pt idx="29">
                  <c:v>FLORELOY </c:v>
                </c:pt>
                <c:pt idx="30">
                  <c:v>JARDINES PIAVERI CIA. LTDA.</c:v>
                </c:pt>
                <c:pt idx="31">
                  <c:v>ARBUSTA CIA. LTDA.</c:v>
                </c:pt>
                <c:pt idx="32">
                  <c:v>NINTANGA ECUADOR</c:v>
                </c:pt>
                <c:pt idx="33">
                  <c:v>DAVINCIROSES</c:v>
                </c:pt>
                <c:pt idx="34">
                  <c:v>MATIZROSES </c:v>
                </c:pt>
                <c:pt idx="35">
                  <c:v>JOYGARDEN'S S.A.</c:v>
                </c:pt>
                <c:pt idx="36">
                  <c:v>FLOWER LAND FARM </c:v>
                </c:pt>
                <c:pt idx="37">
                  <c:v>STAMPSY BOX</c:v>
                </c:pt>
                <c:pt idx="38">
                  <c:v>ANNE FLOWERS </c:v>
                </c:pt>
                <c:pt idx="39">
                  <c:v>PICASSOROSES CIA. LTDA.</c:v>
                </c:pt>
                <c:pt idx="40">
                  <c:v>INVERSIONES PONTETRESA S.A.</c:v>
                </c:pt>
                <c:pt idx="41">
                  <c:v>AGRIVALDANI S.A.</c:v>
                </c:pt>
                <c:pt idx="42">
                  <c:v>AZAYA</c:v>
                </c:pt>
                <c:pt idx="43">
                  <c:v>DALI ROSES</c:v>
                </c:pt>
                <c:pt idx="44">
                  <c:v>FLORICOLA LAS MARIAS FLORMARE S.A.</c:v>
                </c:pt>
                <c:pt idx="45">
                  <c:v>LIFEFLOWERS </c:v>
                </c:pt>
                <c:pt idx="46">
                  <c:v>FLORANATION </c:v>
                </c:pt>
                <c:pt idx="47">
                  <c:v>ALTA SIERRA ROSES ECUADOR </c:v>
                </c:pt>
                <c:pt idx="48">
                  <c:v>HACIENDA MIRAFLORES DE CHISINCHE SACHAFLOR</c:v>
                </c:pt>
                <c:pt idx="49">
                  <c:v>EDEN-ROSES </c:v>
                </c:pt>
                <c:pt idx="50">
                  <c:v>ALEFLOWERS </c:v>
                </c:pt>
                <c:pt idx="51">
                  <c:v>FLORENCANTO</c:v>
                </c:pt>
                <c:pt idx="52">
                  <c:v>LA HERRADURA FLOWERS </c:v>
                </c:pt>
                <c:pt idx="53">
                  <c:v>OKROSES</c:v>
                </c:pt>
                <c:pt idx="54">
                  <c:v>STARFLOWERS by MALIMA </c:v>
                </c:pt>
                <c:pt idx="55">
                  <c:v>ALPAROSES </c:v>
                </c:pt>
                <c:pt idx="56">
                  <c:v>ROSASPE</c:v>
                </c:pt>
                <c:pt idx="57">
                  <c:v>AGRITAB AGRICOLA TABACUNDO CIA. LTDA.</c:v>
                </c:pt>
                <c:pt idx="58">
                  <c:v>FLORES DE TUMBABIRO </c:v>
                </c:pt>
                <c:pt idx="59">
                  <c:v>NATIVE BLOOMS</c:v>
                </c:pt>
                <c:pt idx="60">
                  <c:v>MAGIC FLOWERS </c:v>
                </c:pt>
                <c:pt idx="61">
                  <c:v>JETFRESHFLOWERS </c:v>
                </c:pt>
                <c:pt idx="62">
                  <c:v>ATTAR-ROSE</c:v>
                </c:pt>
                <c:pt idx="63">
                  <c:v>INROSES </c:v>
                </c:pt>
                <c:pt idx="64">
                  <c:v>PONTE TRESA GROUP</c:v>
                </c:pt>
                <c:pt idx="65">
                  <c:v>EVERBLOOMROSES </c:v>
                </c:pt>
                <c:pt idx="66">
                  <c:v>MILROSES</c:v>
                </c:pt>
                <c:pt idx="67">
                  <c:v>FLORESUR</c:v>
                </c:pt>
                <c:pt idx="68">
                  <c:v>FLORVALSA </c:v>
                </c:pt>
                <c:pt idx="69">
                  <c:v>FINASEM</c:v>
                </c:pt>
                <c:pt idx="70">
                  <c:v>HORTIJARDINES</c:v>
                </c:pt>
                <c:pt idx="71">
                  <c:v>SIERRA PLANTAS POR FLORAL CHAIN</c:v>
                </c:pt>
                <c:pt idx="72">
                  <c:v>VALLE DEL SOL </c:v>
                </c:pt>
              </c:strCache>
            </c:strRef>
          </c:cat>
          <c:val>
            <c:numRef>
              <c:f>Hoja4!$B$2:$B$74</c:f>
              <c:numCache>
                <c:formatCode>0.00</c:formatCode>
                <c:ptCount val="73"/>
                <c:pt idx="0">
                  <c:v>0.40823197380284604</c:v>
                </c:pt>
                <c:pt idx="1">
                  <c:v>1.7377763072173174</c:v>
                </c:pt>
                <c:pt idx="2">
                  <c:v>0.19406312146211901</c:v>
                </c:pt>
                <c:pt idx="3">
                  <c:v>1.7703204475396399</c:v>
                </c:pt>
                <c:pt idx="4">
                  <c:v>0.55967807706979056</c:v>
                </c:pt>
                <c:pt idx="5">
                  <c:v>1.1923562219479336</c:v>
                </c:pt>
                <c:pt idx="6">
                  <c:v>1.4521103850201769</c:v>
                </c:pt>
                <c:pt idx="7">
                  <c:v>0.86833522778500793</c:v>
                </c:pt>
                <c:pt idx="8">
                  <c:v>0.79182080209182082</c:v>
                </c:pt>
                <c:pt idx="9">
                  <c:v>1.5418031022427361</c:v>
                </c:pt>
                <c:pt idx="10">
                  <c:v>3.3686235530583515</c:v>
                </c:pt>
                <c:pt idx="11">
                  <c:v>1.2981424768474916</c:v>
                </c:pt>
                <c:pt idx="12">
                  <c:v>0.81207795741596189</c:v>
                </c:pt>
                <c:pt idx="13">
                  <c:v>1.0013328646508133</c:v>
                </c:pt>
                <c:pt idx="14">
                  <c:v>1.3256316262238965</c:v>
                </c:pt>
                <c:pt idx="15">
                  <c:v>1.2988974237381976</c:v>
                </c:pt>
                <c:pt idx="16">
                  <c:v>1.502279437856106</c:v>
                </c:pt>
                <c:pt idx="17">
                  <c:v>1.4866882101758845</c:v>
                </c:pt>
                <c:pt idx="18">
                  <c:v>1.0830780726885989</c:v>
                </c:pt>
                <c:pt idx="19">
                  <c:v>0.82890868925999339</c:v>
                </c:pt>
                <c:pt idx="20">
                  <c:v>1</c:v>
                </c:pt>
                <c:pt idx="21">
                  <c:v>1.2360191884029692</c:v>
                </c:pt>
                <c:pt idx="22">
                  <c:v>1.2347001521406322</c:v>
                </c:pt>
                <c:pt idx="23">
                  <c:v>0.8060095241707671</c:v>
                </c:pt>
                <c:pt idx="24">
                  <c:v>1.0396204472101132</c:v>
                </c:pt>
                <c:pt idx="25">
                  <c:v>1.7173891743284111</c:v>
                </c:pt>
                <c:pt idx="26">
                  <c:v>1.1201593019043135</c:v>
                </c:pt>
                <c:pt idx="27">
                  <c:v>0.4456279961260442</c:v>
                </c:pt>
                <c:pt idx="28">
                  <c:v>1.2823148219062324</c:v>
                </c:pt>
                <c:pt idx="29">
                  <c:v>1.62931647870399</c:v>
                </c:pt>
                <c:pt idx="30">
                  <c:v>1</c:v>
                </c:pt>
                <c:pt idx="31">
                  <c:v>13.788459308407216</c:v>
                </c:pt>
                <c:pt idx="32">
                  <c:v>1</c:v>
                </c:pt>
                <c:pt idx="33">
                  <c:v>1.2531422502338572</c:v>
                </c:pt>
                <c:pt idx="34">
                  <c:v>1.2373272139755602</c:v>
                </c:pt>
                <c:pt idx="35">
                  <c:v>1.4537440662976453</c:v>
                </c:pt>
                <c:pt idx="36">
                  <c:v>1.3311993436587233</c:v>
                </c:pt>
                <c:pt idx="37">
                  <c:v>0.38856241316031997</c:v>
                </c:pt>
                <c:pt idx="38">
                  <c:v>0.52013366057422372</c:v>
                </c:pt>
                <c:pt idx="39">
                  <c:v>0.44588329379589325</c:v>
                </c:pt>
                <c:pt idx="40">
                  <c:v>1.0014317355501134</c:v>
                </c:pt>
                <c:pt idx="41">
                  <c:v>1.1584630493070458</c:v>
                </c:pt>
                <c:pt idx="42">
                  <c:v>1.0340983725287931</c:v>
                </c:pt>
                <c:pt idx="43">
                  <c:v>1.15354342736928</c:v>
                </c:pt>
                <c:pt idx="44">
                  <c:v>0.9045511833030998</c:v>
                </c:pt>
                <c:pt idx="45">
                  <c:v>2.3892226985083753</c:v>
                </c:pt>
                <c:pt idx="46">
                  <c:v>0.26824663703317159</c:v>
                </c:pt>
                <c:pt idx="47">
                  <c:v>0.63798668451328955</c:v>
                </c:pt>
                <c:pt idx="48">
                  <c:v>0.88600145759299431</c:v>
                </c:pt>
                <c:pt idx="49">
                  <c:v>1.1815691069456138</c:v>
                </c:pt>
                <c:pt idx="50">
                  <c:v>2.1613241404558385</c:v>
                </c:pt>
                <c:pt idx="51">
                  <c:v>1.4918487735825976</c:v>
                </c:pt>
                <c:pt idx="52">
                  <c:v>1.0586923277239486</c:v>
                </c:pt>
                <c:pt idx="53">
                  <c:v>1.0586923277239486</c:v>
                </c:pt>
                <c:pt idx="54">
                  <c:v>0.55329754536210118</c:v>
                </c:pt>
                <c:pt idx="55">
                  <c:v>3.1415397053605187</c:v>
                </c:pt>
                <c:pt idx="56">
                  <c:v>0.94118771234234355</c:v>
                </c:pt>
                <c:pt idx="57">
                  <c:v>3.1358662830621689</c:v>
                </c:pt>
                <c:pt idx="58">
                  <c:v>1.741459000633061</c:v>
                </c:pt>
                <c:pt idx="59">
                  <c:v>1.741459000633061</c:v>
                </c:pt>
                <c:pt idx="60">
                  <c:v>0.69247503852794801</c:v>
                </c:pt>
                <c:pt idx="61">
                  <c:v>0.57196763769195225</c:v>
                </c:pt>
                <c:pt idx="62">
                  <c:v>1.5035761171744715</c:v>
                </c:pt>
                <c:pt idx="63">
                  <c:v>1.487926292418033</c:v>
                </c:pt>
                <c:pt idx="64">
                  <c:v>0.40509606435503442</c:v>
                </c:pt>
                <c:pt idx="65">
                  <c:v>1.6639896164825814</c:v>
                </c:pt>
                <c:pt idx="66">
                  <c:v>1.106487531031108</c:v>
                </c:pt>
                <c:pt idx="67">
                  <c:v>1.0051190298028818</c:v>
                </c:pt>
                <c:pt idx="68">
                  <c:v>1.3311993436587233</c:v>
                </c:pt>
                <c:pt idx="69">
                  <c:v>0.73294492551637347</c:v>
                </c:pt>
                <c:pt idx="70">
                  <c:v>0.81798314497181757</c:v>
                </c:pt>
                <c:pt idx="71">
                  <c:v>1.4863624132375168</c:v>
                </c:pt>
                <c:pt idx="72">
                  <c:v>0.69093695700770374</c:v>
                </c:pt>
              </c:numCache>
            </c:numRef>
          </c:val>
          <c:extLst>
            <c:ext xmlns:c16="http://schemas.microsoft.com/office/drawing/2014/chart" uri="{C3380CC4-5D6E-409C-BE32-E72D297353CC}">
              <c16:uniqueId val="{00000003-1083-4712-834C-ADE27AC3D666}"/>
            </c:ext>
          </c:extLst>
        </c:ser>
        <c:dLbls>
          <c:showLegendKey val="0"/>
          <c:showVal val="0"/>
          <c:showCatName val="0"/>
          <c:showSerName val="0"/>
          <c:showPercent val="0"/>
          <c:showBubbleSize val="0"/>
        </c:dLbls>
        <c:gapWidth val="100"/>
        <c:overlap val="-24"/>
        <c:axId val="376187696"/>
        <c:axId val="376188256"/>
      </c:barChart>
      <c:catAx>
        <c:axId val="3761876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376188256"/>
        <c:crosses val="autoZero"/>
        <c:auto val="1"/>
        <c:lblAlgn val="ctr"/>
        <c:lblOffset val="100"/>
        <c:noMultiLvlLbl val="0"/>
      </c:catAx>
      <c:valAx>
        <c:axId val="37618825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37618769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stacked"/>
        <c:varyColors val="0"/>
        <c:ser>
          <c:idx val="0"/>
          <c:order val="0"/>
          <c:spPr>
            <a:solidFill>
              <a:schemeClr val="dk1">
                <a:tint val="88500"/>
              </a:schemeClr>
            </a:solidFill>
            <a:ln>
              <a:noFill/>
            </a:ln>
            <a:effectLst/>
          </c:spPr>
          <c:invertIfNegative val="0"/>
          <c:dLbls>
            <c:dLbl>
              <c:idx val="47"/>
              <c:layout>
                <c:manualLayout>
                  <c:x val="0"/>
                  <c:y val="-0.2496453900709220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3F-4343-900F-E4582E59469F}"/>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'ROA 2019'!$A$2:$A$74</c:f>
              <c:strCache>
                <c:ptCount val="73"/>
                <c:pt idx="0">
                  <c:v>AGRITAB AGRICOLA TABACUNDO CIA. LTDA.</c:v>
                </c:pt>
                <c:pt idx="1">
                  <c:v>AGRIVALDANI S.A.</c:v>
                </c:pt>
                <c:pt idx="2">
                  <c:v>AGROCOEX </c:v>
                </c:pt>
                <c:pt idx="3">
                  <c:v>ALEFLOWERS </c:v>
                </c:pt>
                <c:pt idx="4">
                  <c:v>ALPAROSES </c:v>
                </c:pt>
                <c:pt idx="5">
                  <c:v>ALTA SIERRA ROSES ECUADOR </c:v>
                </c:pt>
                <c:pt idx="6">
                  <c:v>ANNE FLOWERS </c:v>
                </c:pt>
                <c:pt idx="7">
                  <c:v>ANNIROSES </c:v>
                </c:pt>
                <c:pt idx="8">
                  <c:v>ARBUSTA CIA. LTDA.</c:v>
                </c:pt>
                <c:pt idx="9">
                  <c:v>ATTAR-ROSE</c:v>
                </c:pt>
                <c:pt idx="10">
                  <c:v>AZAYA</c:v>
                </c:pt>
                <c:pt idx="11">
                  <c:v>BELLAFLOR </c:v>
                </c:pt>
                <c:pt idx="12">
                  <c:v>CANANVALLE</c:v>
                </c:pt>
                <c:pt idx="13">
                  <c:v>DALI ROSES</c:v>
                </c:pt>
                <c:pt idx="14">
                  <c:v>DAVINCIROSES</c:v>
                </c:pt>
                <c:pt idx="15">
                  <c:v>DENMAR</c:v>
                </c:pt>
                <c:pt idx="16">
                  <c:v>DOÑA NATHALIA </c:v>
                </c:pt>
                <c:pt idx="17">
                  <c:v>ECUADORIANFLOWER</c:v>
                </c:pt>
                <c:pt idx="18">
                  <c:v>ECUANROSE </c:v>
                </c:pt>
                <c:pt idx="19">
                  <c:v>EDEN-ROSES </c:v>
                </c:pt>
                <c:pt idx="20">
                  <c:v>EVERBLOOMROSES </c:v>
                </c:pt>
                <c:pt idx="21">
                  <c:v>FALCOM FARMS </c:v>
                </c:pt>
                <c:pt idx="22">
                  <c:v>FINASEM</c:v>
                </c:pt>
                <c:pt idx="23">
                  <c:v>FIORELLA ROSES</c:v>
                </c:pt>
                <c:pt idx="24">
                  <c:v>FLODECOL</c:v>
                </c:pt>
                <c:pt idx="25">
                  <c:v>FLORANATION </c:v>
                </c:pt>
                <c:pt idx="26">
                  <c:v>FLORECAL </c:v>
                </c:pt>
                <c:pt idx="27">
                  <c:v>FLORELOY </c:v>
                </c:pt>
                <c:pt idx="28">
                  <c:v>FLORENCANTO</c:v>
                </c:pt>
                <c:pt idx="29">
                  <c:v>FLOREQUISA </c:v>
                </c:pt>
                <c:pt idx="30">
                  <c:v>FLORES DE TUMBABIRO </c:v>
                </c:pt>
                <c:pt idx="31">
                  <c:v>FLORESUR</c:v>
                </c:pt>
                <c:pt idx="32">
                  <c:v>FLORESVERDES </c:v>
                </c:pt>
                <c:pt idx="33">
                  <c:v>FLORICOLA LAS MARIAS FLORMARE S.A.</c:v>
                </c:pt>
                <c:pt idx="34">
                  <c:v>FLORISOL CIA. LTDA.</c:v>
                </c:pt>
                <c:pt idx="35">
                  <c:v>FLORVALSA </c:v>
                </c:pt>
                <c:pt idx="36">
                  <c:v>FLOWER LAND FARM </c:v>
                </c:pt>
                <c:pt idx="37">
                  <c:v>GALAPAGOS FLORES </c:v>
                </c:pt>
                <c:pt idx="38">
                  <c:v>GARDAEXPORT </c:v>
                </c:pt>
                <c:pt idx="39">
                  <c:v>GREENROSE</c:v>
                </c:pt>
                <c:pt idx="40">
                  <c:v>HACIENDA MIRAFLORES DE CHISINCHE SACHAFLOR</c:v>
                </c:pt>
                <c:pt idx="41">
                  <c:v>HORTIJARDINES</c:v>
                </c:pt>
                <c:pt idx="42">
                  <c:v>INROSES </c:v>
                </c:pt>
                <c:pt idx="43">
                  <c:v>INVERSIONES PONTETRESA S.A.</c:v>
                </c:pt>
                <c:pt idx="44">
                  <c:v>JARDINES PIAVERI CIA. LTDA.</c:v>
                </c:pt>
                <c:pt idx="45">
                  <c:v>JETFRESHFLOWERS </c:v>
                </c:pt>
                <c:pt idx="46">
                  <c:v>JOYGARDEN'S S.A.</c:v>
                </c:pt>
                <c:pt idx="47">
                  <c:v>KIARA ROSES </c:v>
                </c:pt>
                <c:pt idx="48">
                  <c:v>LA HERRADURA FLOWERS </c:v>
                </c:pt>
                <c:pt idx="49">
                  <c:v>LA ROSALEDA </c:v>
                </c:pt>
                <c:pt idx="50">
                  <c:v>LIFEFLOWERS </c:v>
                </c:pt>
                <c:pt idx="51">
                  <c:v>MAGIC FLOWERS </c:v>
                </c:pt>
                <c:pt idx="52">
                  <c:v>MATIZROSES </c:v>
                </c:pt>
                <c:pt idx="53">
                  <c:v>MILROSES</c:v>
                </c:pt>
                <c:pt idx="54">
                  <c:v>NARANJOROSES</c:v>
                </c:pt>
                <c:pt idx="55">
                  <c:v>NATIVE BLOOMS</c:v>
                </c:pt>
                <c:pt idx="56">
                  <c:v>NEVADOROSES </c:v>
                </c:pt>
                <c:pt idx="57">
                  <c:v>NINA FLOWERSBY VIOLETAFLOWERS S.A.</c:v>
                </c:pt>
                <c:pt idx="58">
                  <c:v>NINTANGA ECUADOR</c:v>
                </c:pt>
                <c:pt idx="59">
                  <c:v>OKROSES</c:v>
                </c:pt>
                <c:pt idx="60">
                  <c:v>PICASSOROSES CIA. LTDA.</c:v>
                </c:pt>
                <c:pt idx="61">
                  <c:v>PONTE TRESA GROUP</c:v>
                </c:pt>
                <c:pt idx="62">
                  <c:v>ROSADEX</c:v>
                </c:pt>
                <c:pt idx="63">
                  <c:v>ROSAPRIMA</c:v>
                </c:pt>
                <c:pt idx="64">
                  <c:v>ROSASPE</c:v>
                </c:pt>
                <c:pt idx="65">
                  <c:v>ROYAL FLOWERS </c:v>
                </c:pt>
                <c:pt idx="66">
                  <c:v>SANDE FLOWERS</c:v>
                </c:pt>
                <c:pt idx="67">
                  <c:v>SIERRA PLANTAS POR FLORAL CHAIN</c:v>
                </c:pt>
                <c:pt idx="68">
                  <c:v>STAMPSY BOX</c:v>
                </c:pt>
                <c:pt idx="69">
                  <c:v>STARFLOWERS by MALIMA </c:v>
                </c:pt>
                <c:pt idx="70">
                  <c:v>TESSA ROSES</c:v>
                </c:pt>
                <c:pt idx="71">
                  <c:v>VALL FLOR </c:v>
                </c:pt>
                <c:pt idx="72">
                  <c:v>VALLE DEL SOL </c:v>
                </c:pt>
              </c:strCache>
            </c:strRef>
          </c:cat>
          <c:val>
            <c:numRef>
              <c:f>'ROA 2019'!$B$2:$B$74</c:f>
              <c:numCache>
                <c:formatCode>0.00</c:formatCode>
                <c:ptCount val="73"/>
                <c:pt idx="0">
                  <c:v>0</c:v>
                </c:pt>
                <c:pt idx="1">
                  <c:v>2.4799442219089883E-2</c:v>
                </c:pt>
                <c:pt idx="2">
                  <c:v>1.1831079983442431E-2</c:v>
                </c:pt>
                <c:pt idx="3">
                  <c:v>0.16807929322647422</c:v>
                </c:pt>
                <c:pt idx="4">
                  <c:v>5.7032976515262578E-3</c:v>
                </c:pt>
                <c:pt idx="5">
                  <c:v>3.2572521689943838E-2</c:v>
                </c:pt>
                <c:pt idx="6">
                  <c:v>0</c:v>
                </c:pt>
                <c:pt idx="7">
                  <c:v>0</c:v>
                </c:pt>
                <c:pt idx="8">
                  <c:v>2.2183723625361421E-2</c:v>
                </c:pt>
                <c:pt idx="9">
                  <c:v>0</c:v>
                </c:pt>
                <c:pt idx="10">
                  <c:v>0</c:v>
                </c:pt>
                <c:pt idx="11">
                  <c:v>0</c:v>
                </c:pt>
                <c:pt idx="12">
                  <c:v>1.3629744034764354E-2</c:v>
                </c:pt>
                <c:pt idx="13">
                  <c:v>0.10514913403568102</c:v>
                </c:pt>
                <c:pt idx="14">
                  <c:v>0.12691647426020425</c:v>
                </c:pt>
                <c:pt idx="15">
                  <c:v>0</c:v>
                </c:pt>
                <c:pt idx="16">
                  <c:v>1.5452297099864908E-2</c:v>
                </c:pt>
                <c:pt idx="17">
                  <c:v>2.1709167523471375E-2</c:v>
                </c:pt>
                <c:pt idx="18">
                  <c:v>7.0630465519065766E-2</c:v>
                </c:pt>
                <c:pt idx="19">
                  <c:v>0</c:v>
                </c:pt>
                <c:pt idx="20">
                  <c:v>0</c:v>
                </c:pt>
                <c:pt idx="21">
                  <c:v>2.8583454626387894E-2</c:v>
                </c:pt>
                <c:pt idx="22">
                  <c:v>1.4880089642491131E-2</c:v>
                </c:pt>
                <c:pt idx="23">
                  <c:v>0.21378974070131748</c:v>
                </c:pt>
                <c:pt idx="24">
                  <c:v>1.1859987279782986E-2</c:v>
                </c:pt>
                <c:pt idx="25">
                  <c:v>0</c:v>
                </c:pt>
                <c:pt idx="26">
                  <c:v>1.589167989801718E-2</c:v>
                </c:pt>
                <c:pt idx="27">
                  <c:v>0</c:v>
                </c:pt>
                <c:pt idx="28">
                  <c:v>4.8350249289613595E-3</c:v>
                </c:pt>
                <c:pt idx="29">
                  <c:v>3.7002778087860289E-2</c:v>
                </c:pt>
                <c:pt idx="30">
                  <c:v>0.12046723171505398</c:v>
                </c:pt>
                <c:pt idx="31">
                  <c:v>2.5606805848060071E-3</c:v>
                </c:pt>
                <c:pt idx="32">
                  <c:v>3.2469418025167229E-2</c:v>
                </c:pt>
                <c:pt idx="33">
                  <c:v>0</c:v>
                </c:pt>
                <c:pt idx="34">
                  <c:v>1.8558647481499508E-2</c:v>
                </c:pt>
                <c:pt idx="35">
                  <c:v>9.5835940491613789E-3</c:v>
                </c:pt>
                <c:pt idx="36">
                  <c:v>0</c:v>
                </c:pt>
                <c:pt idx="37">
                  <c:v>6.0492796787173196E-3</c:v>
                </c:pt>
                <c:pt idx="38">
                  <c:v>0</c:v>
                </c:pt>
                <c:pt idx="39">
                  <c:v>0</c:v>
                </c:pt>
                <c:pt idx="40">
                  <c:v>0.16319682138443231</c:v>
                </c:pt>
                <c:pt idx="41">
                  <c:v>1.0150995608970981E-2</c:v>
                </c:pt>
                <c:pt idx="42">
                  <c:v>2.7964248610952498E-3</c:v>
                </c:pt>
                <c:pt idx="43">
                  <c:v>0</c:v>
                </c:pt>
                <c:pt idx="44">
                  <c:v>1.8030104646301638E-3</c:v>
                </c:pt>
                <c:pt idx="45">
                  <c:v>0</c:v>
                </c:pt>
                <c:pt idx="46">
                  <c:v>1.0662944453519023E-2</c:v>
                </c:pt>
                <c:pt idx="47">
                  <c:v>0.25415867753404175</c:v>
                </c:pt>
                <c:pt idx="48">
                  <c:v>0</c:v>
                </c:pt>
                <c:pt idx="49">
                  <c:v>0</c:v>
                </c:pt>
                <c:pt idx="50">
                  <c:v>8.9465658033490283E-2</c:v>
                </c:pt>
                <c:pt idx="51">
                  <c:v>0</c:v>
                </c:pt>
                <c:pt idx="52">
                  <c:v>8.0106440101241252E-2</c:v>
                </c:pt>
                <c:pt idx="53">
                  <c:v>0</c:v>
                </c:pt>
                <c:pt idx="54">
                  <c:v>5.5668002259061664E-3</c:v>
                </c:pt>
                <c:pt idx="55">
                  <c:v>0.12046723171505398</c:v>
                </c:pt>
                <c:pt idx="56">
                  <c:v>1.0820262375426888E-2</c:v>
                </c:pt>
                <c:pt idx="57">
                  <c:v>0</c:v>
                </c:pt>
                <c:pt idx="58">
                  <c:v>5.7778190228072047E-2</c:v>
                </c:pt>
                <c:pt idx="59">
                  <c:v>0</c:v>
                </c:pt>
                <c:pt idx="60">
                  <c:v>0</c:v>
                </c:pt>
                <c:pt idx="61">
                  <c:v>0</c:v>
                </c:pt>
                <c:pt idx="62">
                  <c:v>8.2030796334887482E-2</c:v>
                </c:pt>
                <c:pt idx="63">
                  <c:v>1.209698600247968E-2</c:v>
                </c:pt>
                <c:pt idx="64">
                  <c:v>2.8678546620659073E-3</c:v>
                </c:pt>
                <c:pt idx="65">
                  <c:v>4.6037964476970287E-5</c:v>
                </c:pt>
                <c:pt idx="66">
                  <c:v>9.9465721697164691E-3</c:v>
                </c:pt>
                <c:pt idx="67">
                  <c:v>1.9049383314221107E-2</c:v>
                </c:pt>
                <c:pt idx="68">
                  <c:v>0</c:v>
                </c:pt>
                <c:pt idx="69">
                  <c:v>2.567240514527766E-2</c:v>
                </c:pt>
                <c:pt idx="70">
                  <c:v>0.10069808792225077</c:v>
                </c:pt>
                <c:pt idx="71">
                  <c:v>4.2938834017718745E-3</c:v>
                </c:pt>
                <c:pt idx="72">
                  <c:v>0</c:v>
                </c:pt>
              </c:numCache>
            </c:numRef>
          </c:val>
          <c:extLst>
            <c:ext xmlns:c16="http://schemas.microsoft.com/office/drawing/2014/chart" uri="{C3380CC4-5D6E-409C-BE32-E72D297353CC}">
              <c16:uniqueId val="{00000001-043F-4343-900F-E4582E59469F}"/>
            </c:ext>
          </c:extLst>
        </c:ser>
        <c:dLbls>
          <c:showLegendKey val="0"/>
          <c:showVal val="0"/>
          <c:showCatName val="0"/>
          <c:showSerName val="0"/>
          <c:showPercent val="0"/>
          <c:showBubbleSize val="0"/>
        </c:dLbls>
        <c:gapWidth val="150"/>
        <c:overlap val="100"/>
        <c:axId val="124380592"/>
        <c:axId val="2083633280"/>
      </c:barChart>
      <c:catAx>
        <c:axId val="12438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83633280"/>
        <c:crosses val="autoZero"/>
        <c:auto val="1"/>
        <c:lblAlgn val="ctr"/>
        <c:lblOffset val="100"/>
        <c:noMultiLvlLbl val="0"/>
      </c:catAx>
      <c:valAx>
        <c:axId val="2083633280"/>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4380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stacked"/>
        <c:varyColors val="0"/>
        <c:ser>
          <c:idx val="0"/>
          <c:order val="0"/>
          <c:spPr>
            <a:solidFill>
              <a:schemeClr val="dk1">
                <a:tint val="88500"/>
              </a:schemeClr>
            </a:solidFill>
            <a:ln>
              <a:noFill/>
            </a:ln>
            <a:effectLst/>
          </c:spPr>
          <c:invertIfNegative val="0"/>
          <c:dLbls>
            <c:dLbl>
              <c:idx val="47"/>
              <c:layout>
                <c:manualLayout>
                  <c:x val="0"/>
                  <c:y val="-0.2496453900709219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C0-4E50-AD04-267E8CC414BA}"/>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'ROA 2020'!$A$2:$A$74</c:f>
              <c:strCache>
                <c:ptCount val="73"/>
                <c:pt idx="0">
                  <c:v>AGRITAB AGRICOLA TABACUNDO CIA. LTDA.</c:v>
                </c:pt>
                <c:pt idx="1">
                  <c:v>AGRIVALDANI S.A.</c:v>
                </c:pt>
                <c:pt idx="2">
                  <c:v>AGROCOEX </c:v>
                </c:pt>
                <c:pt idx="3">
                  <c:v>ALEFLOWERS </c:v>
                </c:pt>
                <c:pt idx="4">
                  <c:v>ALPAROSES </c:v>
                </c:pt>
                <c:pt idx="5">
                  <c:v>ALTA SIERRA ROSES ECUADOR </c:v>
                </c:pt>
                <c:pt idx="6">
                  <c:v>ANNE FLOWERS </c:v>
                </c:pt>
                <c:pt idx="7">
                  <c:v>ANNIROSES </c:v>
                </c:pt>
                <c:pt idx="8">
                  <c:v>ARBUSTA CIA. LTDA.</c:v>
                </c:pt>
                <c:pt idx="9">
                  <c:v>ATTAR-ROSE</c:v>
                </c:pt>
                <c:pt idx="10">
                  <c:v>AZAYA</c:v>
                </c:pt>
                <c:pt idx="11">
                  <c:v>BELLAFLOR </c:v>
                </c:pt>
                <c:pt idx="12">
                  <c:v>CANANVALLE</c:v>
                </c:pt>
                <c:pt idx="13">
                  <c:v>DALI ROSES</c:v>
                </c:pt>
                <c:pt idx="14">
                  <c:v>DAVINCIROSES</c:v>
                </c:pt>
                <c:pt idx="15">
                  <c:v>DENMAR</c:v>
                </c:pt>
                <c:pt idx="16">
                  <c:v>DOÑA NATHALIA </c:v>
                </c:pt>
                <c:pt idx="17">
                  <c:v>ECUADORIANFLOWER</c:v>
                </c:pt>
                <c:pt idx="18">
                  <c:v>ECUANROSE </c:v>
                </c:pt>
                <c:pt idx="19">
                  <c:v>EDEN-ROSES </c:v>
                </c:pt>
                <c:pt idx="20">
                  <c:v>EVERBLOOMROSES </c:v>
                </c:pt>
                <c:pt idx="21">
                  <c:v>FALCOM FARMS </c:v>
                </c:pt>
                <c:pt idx="22">
                  <c:v>FINASEM</c:v>
                </c:pt>
                <c:pt idx="23">
                  <c:v>FIORELLA ROSES</c:v>
                </c:pt>
                <c:pt idx="24">
                  <c:v>FLODECOL</c:v>
                </c:pt>
                <c:pt idx="25">
                  <c:v>FLORANATION </c:v>
                </c:pt>
                <c:pt idx="26">
                  <c:v>FLORECAL </c:v>
                </c:pt>
                <c:pt idx="27">
                  <c:v>FLORELOY </c:v>
                </c:pt>
                <c:pt idx="28">
                  <c:v>FLORENCANTO</c:v>
                </c:pt>
                <c:pt idx="29">
                  <c:v>FLOREQUISA </c:v>
                </c:pt>
                <c:pt idx="30">
                  <c:v>FLORES DE TUMBABIRO </c:v>
                </c:pt>
                <c:pt idx="31">
                  <c:v>FLORESUR</c:v>
                </c:pt>
                <c:pt idx="32">
                  <c:v>FLORESVERDES </c:v>
                </c:pt>
                <c:pt idx="33">
                  <c:v>FLORICOLA LAS MARIAS FLORMARE S.A.</c:v>
                </c:pt>
                <c:pt idx="34">
                  <c:v>FLORISOL CIA. LTDA.</c:v>
                </c:pt>
                <c:pt idx="35">
                  <c:v>FLORVALSA </c:v>
                </c:pt>
                <c:pt idx="36">
                  <c:v>FLOWER LAND FARM </c:v>
                </c:pt>
                <c:pt idx="37">
                  <c:v>GALAPAGOS FLORES </c:v>
                </c:pt>
                <c:pt idx="38">
                  <c:v>GARDAEXPORT </c:v>
                </c:pt>
                <c:pt idx="39">
                  <c:v>GREENROSE</c:v>
                </c:pt>
                <c:pt idx="40">
                  <c:v>HACIENDA MIRAFLORES DE CHISINCHE SACHAFLOR</c:v>
                </c:pt>
                <c:pt idx="41">
                  <c:v>HORTIJARDINES</c:v>
                </c:pt>
                <c:pt idx="42">
                  <c:v>INROSES </c:v>
                </c:pt>
                <c:pt idx="43">
                  <c:v>INVERSIONES PONTETRESA S.A.</c:v>
                </c:pt>
                <c:pt idx="44">
                  <c:v>JARDINES PIAVERI CIA. LTDA.</c:v>
                </c:pt>
                <c:pt idx="45">
                  <c:v>JETFRESHFLOWERS </c:v>
                </c:pt>
                <c:pt idx="46">
                  <c:v>JOYGARDEN'S S.A.</c:v>
                </c:pt>
                <c:pt idx="47">
                  <c:v>KIARA ROSES </c:v>
                </c:pt>
                <c:pt idx="48">
                  <c:v>LA HERRADURA FLOWERS </c:v>
                </c:pt>
                <c:pt idx="49">
                  <c:v>LA ROSALEDA </c:v>
                </c:pt>
                <c:pt idx="50">
                  <c:v>LIFEFLOWERS </c:v>
                </c:pt>
                <c:pt idx="51">
                  <c:v>MAGIC FLOWERS </c:v>
                </c:pt>
                <c:pt idx="52">
                  <c:v>MATIZROSES </c:v>
                </c:pt>
                <c:pt idx="53">
                  <c:v>MILROSES</c:v>
                </c:pt>
                <c:pt idx="54">
                  <c:v>NARANJOROSES</c:v>
                </c:pt>
                <c:pt idx="55">
                  <c:v>NATIVE BLOOMS</c:v>
                </c:pt>
                <c:pt idx="56">
                  <c:v>NEVADOROSES </c:v>
                </c:pt>
                <c:pt idx="57">
                  <c:v>NINA FLOWERSBY VIOLETAFLOWERS S.A.</c:v>
                </c:pt>
                <c:pt idx="58">
                  <c:v>NINTANGA ECUADOR</c:v>
                </c:pt>
                <c:pt idx="59">
                  <c:v>OKROSES</c:v>
                </c:pt>
                <c:pt idx="60">
                  <c:v>PICASSOROSES CIA. LTDA.</c:v>
                </c:pt>
                <c:pt idx="61">
                  <c:v>PONTE TRESA GROUP</c:v>
                </c:pt>
                <c:pt idx="62">
                  <c:v>ROSADEX</c:v>
                </c:pt>
                <c:pt idx="63">
                  <c:v>ROSAPRIMA</c:v>
                </c:pt>
                <c:pt idx="64">
                  <c:v>ROSASPE</c:v>
                </c:pt>
                <c:pt idx="65">
                  <c:v>ROYAL FLOWERS </c:v>
                </c:pt>
                <c:pt idx="66">
                  <c:v>SANDE FLOWERS</c:v>
                </c:pt>
                <c:pt idx="67">
                  <c:v>SIERRA PLANTAS POR FLORAL CHAIN</c:v>
                </c:pt>
                <c:pt idx="68">
                  <c:v>STAMPSY BOX</c:v>
                </c:pt>
                <c:pt idx="69">
                  <c:v>STARFLOWERS by MALIMA </c:v>
                </c:pt>
                <c:pt idx="70">
                  <c:v>TESSA ROSES</c:v>
                </c:pt>
                <c:pt idx="71">
                  <c:v>VALL FLOR </c:v>
                </c:pt>
                <c:pt idx="72">
                  <c:v>VALLE DEL SOL </c:v>
                </c:pt>
              </c:strCache>
            </c:strRef>
          </c:cat>
          <c:val>
            <c:numRef>
              <c:f>'ROA 2020'!$B$2:$B$74</c:f>
              <c:numCache>
                <c:formatCode>0.00</c:formatCode>
                <c:ptCount val="73"/>
                <c:pt idx="0">
                  <c:v>0</c:v>
                </c:pt>
                <c:pt idx="1">
                  <c:v>1.8840192904923083E-2</c:v>
                </c:pt>
                <c:pt idx="2">
                  <c:v>5.5155473997207195E-2</c:v>
                </c:pt>
                <c:pt idx="3">
                  <c:v>0</c:v>
                </c:pt>
                <c:pt idx="4">
                  <c:v>2.4312851430964267E-3</c:v>
                </c:pt>
                <c:pt idx="5">
                  <c:v>3.9981792320780224E-2</c:v>
                </c:pt>
                <c:pt idx="6">
                  <c:v>0</c:v>
                </c:pt>
                <c:pt idx="7">
                  <c:v>0</c:v>
                </c:pt>
                <c:pt idx="8">
                  <c:v>0</c:v>
                </c:pt>
                <c:pt idx="9">
                  <c:v>0</c:v>
                </c:pt>
                <c:pt idx="10">
                  <c:v>2.973553307953427E-2</c:v>
                </c:pt>
                <c:pt idx="11">
                  <c:v>8.2035719182229863E-2</c:v>
                </c:pt>
                <c:pt idx="12">
                  <c:v>2.2034182650672546E-3</c:v>
                </c:pt>
                <c:pt idx="13">
                  <c:v>1.253963603290798E-3</c:v>
                </c:pt>
                <c:pt idx="14">
                  <c:v>0.13206164123560279</c:v>
                </c:pt>
                <c:pt idx="15">
                  <c:v>1.1649279313400403E-2</c:v>
                </c:pt>
                <c:pt idx="16">
                  <c:v>4.5876132311023624E-2</c:v>
                </c:pt>
                <c:pt idx="17">
                  <c:v>0</c:v>
                </c:pt>
                <c:pt idx="18">
                  <c:v>5.5542137959045647E-2</c:v>
                </c:pt>
                <c:pt idx="19">
                  <c:v>0</c:v>
                </c:pt>
                <c:pt idx="20">
                  <c:v>0</c:v>
                </c:pt>
                <c:pt idx="21">
                  <c:v>0</c:v>
                </c:pt>
                <c:pt idx="22">
                  <c:v>0.14770978603200349</c:v>
                </c:pt>
                <c:pt idx="23">
                  <c:v>0.15931186484767662</c:v>
                </c:pt>
                <c:pt idx="24">
                  <c:v>0</c:v>
                </c:pt>
                <c:pt idx="25">
                  <c:v>0.1136079208932394</c:v>
                </c:pt>
                <c:pt idx="26">
                  <c:v>0</c:v>
                </c:pt>
                <c:pt idx="27">
                  <c:v>1.0458831386309797E-2</c:v>
                </c:pt>
                <c:pt idx="28">
                  <c:v>3.6447173060025213E-2</c:v>
                </c:pt>
                <c:pt idx="29">
                  <c:v>2.520662337243092E-2</c:v>
                </c:pt>
                <c:pt idx="30">
                  <c:v>2.4175355070237495E-2</c:v>
                </c:pt>
                <c:pt idx="31">
                  <c:v>0</c:v>
                </c:pt>
                <c:pt idx="32">
                  <c:v>1.2623860507725309E-2</c:v>
                </c:pt>
                <c:pt idx="33">
                  <c:v>0</c:v>
                </c:pt>
                <c:pt idx="34">
                  <c:v>0</c:v>
                </c:pt>
                <c:pt idx="35">
                  <c:v>0</c:v>
                </c:pt>
                <c:pt idx="36">
                  <c:v>0</c:v>
                </c:pt>
                <c:pt idx="37">
                  <c:v>0</c:v>
                </c:pt>
                <c:pt idx="38">
                  <c:v>0</c:v>
                </c:pt>
                <c:pt idx="39">
                  <c:v>0</c:v>
                </c:pt>
                <c:pt idx="40">
                  <c:v>5.3158518992194342E-2</c:v>
                </c:pt>
                <c:pt idx="41">
                  <c:v>3.1239241453959381E-3</c:v>
                </c:pt>
                <c:pt idx="42">
                  <c:v>0</c:v>
                </c:pt>
                <c:pt idx="43">
                  <c:v>0</c:v>
                </c:pt>
                <c:pt idx="44">
                  <c:v>0</c:v>
                </c:pt>
                <c:pt idx="45">
                  <c:v>3.5385430480123194E-2</c:v>
                </c:pt>
                <c:pt idx="46">
                  <c:v>3.3806769861754395E-3</c:v>
                </c:pt>
                <c:pt idx="47">
                  <c:v>0.28407158832454654</c:v>
                </c:pt>
                <c:pt idx="48">
                  <c:v>0.11722137356237761</c:v>
                </c:pt>
                <c:pt idx="49">
                  <c:v>0</c:v>
                </c:pt>
                <c:pt idx="50">
                  <c:v>0.11584797721655149</c:v>
                </c:pt>
                <c:pt idx="51">
                  <c:v>0</c:v>
                </c:pt>
                <c:pt idx="52">
                  <c:v>9.4441117210354808E-2</c:v>
                </c:pt>
                <c:pt idx="53">
                  <c:v>0.12285601083953532</c:v>
                </c:pt>
                <c:pt idx="54">
                  <c:v>9.5063887321325882E-3</c:v>
                </c:pt>
                <c:pt idx="55">
                  <c:v>2.4175355070237495E-2</c:v>
                </c:pt>
                <c:pt idx="56">
                  <c:v>1.7054473517962663E-2</c:v>
                </c:pt>
                <c:pt idx="57">
                  <c:v>3.5350797401046512E-2</c:v>
                </c:pt>
                <c:pt idx="58">
                  <c:v>2.7792252181513519E-2</c:v>
                </c:pt>
                <c:pt idx="59">
                  <c:v>0.11722137356237761</c:v>
                </c:pt>
                <c:pt idx="60">
                  <c:v>0</c:v>
                </c:pt>
                <c:pt idx="61">
                  <c:v>0</c:v>
                </c:pt>
                <c:pt idx="62">
                  <c:v>4.0545659694365313E-2</c:v>
                </c:pt>
                <c:pt idx="63">
                  <c:v>0</c:v>
                </c:pt>
                <c:pt idx="64">
                  <c:v>1.5759684531218936E-2</c:v>
                </c:pt>
                <c:pt idx="65">
                  <c:v>0</c:v>
                </c:pt>
                <c:pt idx="66">
                  <c:v>0</c:v>
                </c:pt>
                <c:pt idx="67">
                  <c:v>0</c:v>
                </c:pt>
                <c:pt idx="68">
                  <c:v>0</c:v>
                </c:pt>
                <c:pt idx="69">
                  <c:v>3.0195488680195458E-2</c:v>
                </c:pt>
                <c:pt idx="70">
                  <c:v>6.5777243934405205E-2</c:v>
                </c:pt>
                <c:pt idx="71">
                  <c:v>4.1033421218213802E-2</c:v>
                </c:pt>
                <c:pt idx="72">
                  <c:v>0</c:v>
                </c:pt>
              </c:numCache>
            </c:numRef>
          </c:val>
          <c:extLst>
            <c:ext xmlns:c16="http://schemas.microsoft.com/office/drawing/2014/chart" uri="{C3380CC4-5D6E-409C-BE32-E72D297353CC}">
              <c16:uniqueId val="{00000001-24C0-4E50-AD04-267E8CC414BA}"/>
            </c:ext>
          </c:extLst>
        </c:ser>
        <c:dLbls>
          <c:showLegendKey val="0"/>
          <c:showVal val="0"/>
          <c:showCatName val="0"/>
          <c:showSerName val="0"/>
          <c:showPercent val="0"/>
          <c:showBubbleSize val="0"/>
        </c:dLbls>
        <c:gapWidth val="150"/>
        <c:overlap val="100"/>
        <c:axId val="124380592"/>
        <c:axId val="2083633280"/>
      </c:barChart>
      <c:catAx>
        <c:axId val="12438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83633280"/>
        <c:crosses val="autoZero"/>
        <c:auto val="1"/>
        <c:lblAlgn val="ctr"/>
        <c:lblOffset val="100"/>
        <c:noMultiLvlLbl val="0"/>
      </c:catAx>
      <c:valAx>
        <c:axId val="2083633280"/>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4380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stacked"/>
        <c:varyColors val="0"/>
        <c:ser>
          <c:idx val="0"/>
          <c:order val="0"/>
          <c:spPr>
            <a:solidFill>
              <a:schemeClr val="dk1">
                <a:tint val="88500"/>
              </a:schemeClr>
            </a:solidFill>
            <a:ln>
              <a:noFill/>
            </a:ln>
            <a:effectLst/>
          </c:spPr>
          <c:invertIfNegative val="0"/>
          <c:dLbls>
            <c:dLbl>
              <c:idx val="14"/>
              <c:layout>
                <c:manualLayout>
                  <c:x val="0"/>
                  <c:y val="-0.2392026578073089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35-4596-8076-1C7C3B89FD86}"/>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'ROA 2021'!$H$2:$H$74</c:f>
              <c:strCache>
                <c:ptCount val="73"/>
                <c:pt idx="0">
                  <c:v>AGRITAB AGRICOLA TABACUNDO CIA. LTDA.</c:v>
                </c:pt>
                <c:pt idx="1">
                  <c:v>AGRIVALDANI S.A.</c:v>
                </c:pt>
                <c:pt idx="2">
                  <c:v>AGROCOEX </c:v>
                </c:pt>
                <c:pt idx="3">
                  <c:v>ALEFLOWERS </c:v>
                </c:pt>
                <c:pt idx="4">
                  <c:v>ALPAROSES </c:v>
                </c:pt>
                <c:pt idx="5">
                  <c:v>ALTA SIERRA ROSES ECUADOR </c:v>
                </c:pt>
                <c:pt idx="6">
                  <c:v>ANNE FLOWERS </c:v>
                </c:pt>
                <c:pt idx="7">
                  <c:v>ANNIROSES </c:v>
                </c:pt>
                <c:pt idx="8">
                  <c:v>ARBUSTA CIA. LTDA.</c:v>
                </c:pt>
                <c:pt idx="9">
                  <c:v>ATTAR-ROSE</c:v>
                </c:pt>
                <c:pt idx="10">
                  <c:v>AZAYA</c:v>
                </c:pt>
                <c:pt idx="11">
                  <c:v>BELLAFLOR </c:v>
                </c:pt>
                <c:pt idx="12">
                  <c:v>CANANVALLE</c:v>
                </c:pt>
                <c:pt idx="13">
                  <c:v>DALI ROSES</c:v>
                </c:pt>
                <c:pt idx="14">
                  <c:v>DAVINCIROSES</c:v>
                </c:pt>
                <c:pt idx="15">
                  <c:v>DENMAR</c:v>
                </c:pt>
                <c:pt idx="16">
                  <c:v>DOÑA NATHALIA </c:v>
                </c:pt>
                <c:pt idx="17">
                  <c:v>ECUADORIANFLOWER</c:v>
                </c:pt>
                <c:pt idx="18">
                  <c:v>ECUANROSE </c:v>
                </c:pt>
                <c:pt idx="19">
                  <c:v>EDEN-ROSES </c:v>
                </c:pt>
                <c:pt idx="20">
                  <c:v>EVERBLOOMROSES </c:v>
                </c:pt>
                <c:pt idx="21">
                  <c:v>FALCOM FARMS </c:v>
                </c:pt>
                <c:pt idx="22">
                  <c:v>FINASEM</c:v>
                </c:pt>
                <c:pt idx="23">
                  <c:v>FIORELLA ROSES</c:v>
                </c:pt>
                <c:pt idx="24">
                  <c:v>FLODECOL</c:v>
                </c:pt>
                <c:pt idx="25">
                  <c:v>FLORANATION </c:v>
                </c:pt>
                <c:pt idx="26">
                  <c:v>FLORECAL </c:v>
                </c:pt>
                <c:pt idx="27">
                  <c:v>FLORELOY </c:v>
                </c:pt>
                <c:pt idx="28">
                  <c:v>FLORENCANTO</c:v>
                </c:pt>
                <c:pt idx="29">
                  <c:v>FLOREQUISA </c:v>
                </c:pt>
                <c:pt idx="30">
                  <c:v>FLORES DE TUMBABIRO </c:v>
                </c:pt>
                <c:pt idx="31">
                  <c:v>FLORESUR</c:v>
                </c:pt>
                <c:pt idx="32">
                  <c:v>FLORESVERDES </c:v>
                </c:pt>
                <c:pt idx="33">
                  <c:v>FLORICOLA LAS MARIAS FLORMARE S.A.</c:v>
                </c:pt>
                <c:pt idx="34">
                  <c:v>FLORISOL CIA. LTDA.</c:v>
                </c:pt>
                <c:pt idx="35">
                  <c:v>FLORVALSA </c:v>
                </c:pt>
                <c:pt idx="36">
                  <c:v>FLOWER LAND FARM </c:v>
                </c:pt>
                <c:pt idx="37">
                  <c:v>GALAPAGOS FLORES </c:v>
                </c:pt>
                <c:pt idx="38">
                  <c:v>GARDAEXPORT </c:v>
                </c:pt>
                <c:pt idx="39">
                  <c:v>GREENROSE</c:v>
                </c:pt>
                <c:pt idx="40">
                  <c:v>HACIENDA MIRAFLORES DE CHISINCHE SACHAFLOR</c:v>
                </c:pt>
                <c:pt idx="41">
                  <c:v>HORTIJARDINES</c:v>
                </c:pt>
                <c:pt idx="42">
                  <c:v>INROSES </c:v>
                </c:pt>
                <c:pt idx="43">
                  <c:v>INVERSIONES PONTETRESA S.A.</c:v>
                </c:pt>
                <c:pt idx="44">
                  <c:v>JARDINES PIAVERI CIA. LTDA.</c:v>
                </c:pt>
                <c:pt idx="45">
                  <c:v>JETFRESHFLOWERS </c:v>
                </c:pt>
                <c:pt idx="46">
                  <c:v>JOYGARDEN'S S.A.</c:v>
                </c:pt>
                <c:pt idx="47">
                  <c:v>KIARA ROSES </c:v>
                </c:pt>
                <c:pt idx="48">
                  <c:v>LA HERRADURA FLOWERS </c:v>
                </c:pt>
                <c:pt idx="49">
                  <c:v>LA ROSALEDA </c:v>
                </c:pt>
                <c:pt idx="50">
                  <c:v>LIFEFLOWERS </c:v>
                </c:pt>
                <c:pt idx="51">
                  <c:v>MAGIC FLOWERS </c:v>
                </c:pt>
                <c:pt idx="52">
                  <c:v>MATIZROSES </c:v>
                </c:pt>
                <c:pt idx="53">
                  <c:v>MILROSES</c:v>
                </c:pt>
                <c:pt idx="54">
                  <c:v>NARANJOROSES</c:v>
                </c:pt>
                <c:pt idx="55">
                  <c:v>NATIVE BLOOMS</c:v>
                </c:pt>
                <c:pt idx="56">
                  <c:v>NEVADOROSES </c:v>
                </c:pt>
                <c:pt idx="57">
                  <c:v>NINA FLOWERSBY VIOLETAFLOWERS S.A.</c:v>
                </c:pt>
                <c:pt idx="58">
                  <c:v>NINTANGA ECUADOR</c:v>
                </c:pt>
                <c:pt idx="59">
                  <c:v>OKROSES</c:v>
                </c:pt>
                <c:pt idx="60">
                  <c:v>PICASSOROSES CIA. LTDA.</c:v>
                </c:pt>
                <c:pt idx="61">
                  <c:v>PONTE TRESA GROUP</c:v>
                </c:pt>
                <c:pt idx="62">
                  <c:v>ROSADEX</c:v>
                </c:pt>
                <c:pt idx="63">
                  <c:v>ROSAPRIMA</c:v>
                </c:pt>
                <c:pt idx="64">
                  <c:v>ROSASPE</c:v>
                </c:pt>
                <c:pt idx="65">
                  <c:v>ROYAL FLOWERS </c:v>
                </c:pt>
                <c:pt idx="66">
                  <c:v>SANDE FLOWERS</c:v>
                </c:pt>
                <c:pt idx="67">
                  <c:v>SIERRA PLANTAS POR FLORAL CHAIN</c:v>
                </c:pt>
                <c:pt idx="68">
                  <c:v>STAMPSY BOX</c:v>
                </c:pt>
                <c:pt idx="69">
                  <c:v>STARFLOWERS by MALIMA </c:v>
                </c:pt>
                <c:pt idx="70">
                  <c:v>TESSA ROSES</c:v>
                </c:pt>
                <c:pt idx="71">
                  <c:v>VALL FLOR </c:v>
                </c:pt>
                <c:pt idx="72">
                  <c:v>VALLE DEL SOL </c:v>
                </c:pt>
              </c:strCache>
            </c:strRef>
          </c:cat>
          <c:val>
            <c:numRef>
              <c:f>'ROA 2021'!$I$2:$I$74</c:f>
              <c:numCache>
                <c:formatCode>0.00</c:formatCode>
                <c:ptCount val="73"/>
                <c:pt idx="0">
                  <c:v>0</c:v>
                </c:pt>
                <c:pt idx="1">
                  <c:v>5.0733651909218948E-2</c:v>
                </c:pt>
                <c:pt idx="2">
                  <c:v>9.4335931400530149E-2</c:v>
                </c:pt>
                <c:pt idx="3">
                  <c:v>0.2572501170838119</c:v>
                </c:pt>
                <c:pt idx="4">
                  <c:v>5.9084832865090638E-3</c:v>
                </c:pt>
                <c:pt idx="5">
                  <c:v>1.4680686920999988E-2</c:v>
                </c:pt>
                <c:pt idx="6">
                  <c:v>9.8047676881534152E-2</c:v>
                </c:pt>
                <c:pt idx="7">
                  <c:v>8.9899309821144715E-3</c:v>
                </c:pt>
                <c:pt idx="8">
                  <c:v>0.25070255101107686</c:v>
                </c:pt>
                <c:pt idx="9">
                  <c:v>1.4470018938243812E-2</c:v>
                </c:pt>
                <c:pt idx="10">
                  <c:v>2.2726860060135145E-2</c:v>
                </c:pt>
                <c:pt idx="11">
                  <c:v>2.1102686845573395E-2</c:v>
                </c:pt>
                <c:pt idx="12">
                  <c:v>0</c:v>
                </c:pt>
                <c:pt idx="13">
                  <c:v>5.1358407267914678E-2</c:v>
                </c:pt>
                <c:pt idx="14">
                  <c:v>0.34025899189923825</c:v>
                </c:pt>
                <c:pt idx="15">
                  <c:v>4.4825060773778187E-2</c:v>
                </c:pt>
                <c:pt idx="16">
                  <c:v>7.7539025421148391E-2</c:v>
                </c:pt>
                <c:pt idx="17">
                  <c:v>7.6963728329872749E-2</c:v>
                </c:pt>
                <c:pt idx="18">
                  <c:v>0.14376737949194116</c:v>
                </c:pt>
                <c:pt idx="19">
                  <c:v>1.8322820081570369E-2</c:v>
                </c:pt>
                <c:pt idx="20">
                  <c:v>1.3771561333250429E-2</c:v>
                </c:pt>
                <c:pt idx="21">
                  <c:v>0.13567582029924236</c:v>
                </c:pt>
                <c:pt idx="22">
                  <c:v>4.7405961779813273E-2</c:v>
                </c:pt>
                <c:pt idx="23">
                  <c:v>0.13272169088519178</c:v>
                </c:pt>
                <c:pt idx="24">
                  <c:v>1.5524694760319093E-2</c:v>
                </c:pt>
                <c:pt idx="25">
                  <c:v>0.1246542586210754</c:v>
                </c:pt>
                <c:pt idx="26">
                  <c:v>0.16613958036515536</c:v>
                </c:pt>
                <c:pt idx="27">
                  <c:v>0.12686828429254748</c:v>
                </c:pt>
                <c:pt idx="28">
                  <c:v>3.28276311808407E-2</c:v>
                </c:pt>
                <c:pt idx="29">
                  <c:v>7.2592922439945598E-2</c:v>
                </c:pt>
                <c:pt idx="30">
                  <c:v>3.4671242786891224E-2</c:v>
                </c:pt>
                <c:pt idx="31">
                  <c:v>0</c:v>
                </c:pt>
                <c:pt idx="32">
                  <c:v>0.12749169489289625</c:v>
                </c:pt>
                <c:pt idx="33">
                  <c:v>7.9801359889588405E-2</c:v>
                </c:pt>
                <c:pt idx="34">
                  <c:v>0.17581950166365951</c:v>
                </c:pt>
                <c:pt idx="35">
                  <c:v>0</c:v>
                </c:pt>
                <c:pt idx="36">
                  <c:v>0</c:v>
                </c:pt>
                <c:pt idx="37">
                  <c:v>3.5211003075537313E-3</c:v>
                </c:pt>
                <c:pt idx="38">
                  <c:v>0.2501642287920236</c:v>
                </c:pt>
                <c:pt idx="39">
                  <c:v>2.3833979478594669E-2</c:v>
                </c:pt>
                <c:pt idx="40">
                  <c:v>0</c:v>
                </c:pt>
                <c:pt idx="41">
                  <c:v>7.0057470028040162E-3</c:v>
                </c:pt>
                <c:pt idx="42">
                  <c:v>2.1574494965295354E-2</c:v>
                </c:pt>
                <c:pt idx="43">
                  <c:v>1.3291542427843661E-2</c:v>
                </c:pt>
                <c:pt idx="44">
                  <c:v>7.1350362949505558E-2</c:v>
                </c:pt>
                <c:pt idx="45">
                  <c:v>0.20258899952745302</c:v>
                </c:pt>
                <c:pt idx="46">
                  <c:v>1.1689208171042456E-2</c:v>
                </c:pt>
                <c:pt idx="47">
                  <c:v>0.1116856820546986</c:v>
                </c:pt>
                <c:pt idx="48">
                  <c:v>0</c:v>
                </c:pt>
                <c:pt idx="49">
                  <c:v>0.16470843927466014</c:v>
                </c:pt>
                <c:pt idx="50">
                  <c:v>0.13849074832874683</c:v>
                </c:pt>
                <c:pt idx="51">
                  <c:v>3.0004236094778938E-2</c:v>
                </c:pt>
                <c:pt idx="52">
                  <c:v>0.21216914771452702</c:v>
                </c:pt>
                <c:pt idx="53">
                  <c:v>0.27813836696195476</c:v>
                </c:pt>
                <c:pt idx="54">
                  <c:v>9.8586501113771992E-3</c:v>
                </c:pt>
                <c:pt idx="55">
                  <c:v>3.4671242786891224E-2</c:v>
                </c:pt>
                <c:pt idx="56">
                  <c:v>2.5071442975553984E-2</c:v>
                </c:pt>
                <c:pt idx="57">
                  <c:v>7.0764887991250539E-2</c:v>
                </c:pt>
                <c:pt idx="58">
                  <c:v>3.561374014824157E-2</c:v>
                </c:pt>
                <c:pt idx="59">
                  <c:v>0</c:v>
                </c:pt>
                <c:pt idx="60">
                  <c:v>0</c:v>
                </c:pt>
                <c:pt idx="61">
                  <c:v>0</c:v>
                </c:pt>
                <c:pt idx="62">
                  <c:v>0.16396133021273496</c:v>
                </c:pt>
                <c:pt idx="63">
                  <c:v>1.2510560716313344E-2</c:v>
                </c:pt>
                <c:pt idx="64">
                  <c:v>2.1657998151702416E-2</c:v>
                </c:pt>
                <c:pt idx="65">
                  <c:v>2.7026836937594952E-3</c:v>
                </c:pt>
                <c:pt idx="66">
                  <c:v>1.2457250040365348E-2</c:v>
                </c:pt>
                <c:pt idx="67">
                  <c:v>0.11102177142450713</c:v>
                </c:pt>
                <c:pt idx="68">
                  <c:v>9.5403832205215366E-2</c:v>
                </c:pt>
                <c:pt idx="69">
                  <c:v>4.1361751218686786E-2</c:v>
                </c:pt>
                <c:pt idx="70">
                  <c:v>7.696643715674642E-2</c:v>
                </c:pt>
                <c:pt idx="71">
                  <c:v>0.17377038068408551</c:v>
                </c:pt>
                <c:pt idx="72">
                  <c:v>0</c:v>
                </c:pt>
              </c:numCache>
            </c:numRef>
          </c:val>
          <c:extLst>
            <c:ext xmlns:c16="http://schemas.microsoft.com/office/drawing/2014/chart" uri="{C3380CC4-5D6E-409C-BE32-E72D297353CC}">
              <c16:uniqueId val="{00000001-8C35-4596-8076-1C7C3B89FD86}"/>
            </c:ext>
          </c:extLst>
        </c:ser>
        <c:dLbls>
          <c:showLegendKey val="0"/>
          <c:showVal val="0"/>
          <c:showCatName val="0"/>
          <c:showSerName val="0"/>
          <c:showPercent val="0"/>
          <c:showBubbleSize val="0"/>
        </c:dLbls>
        <c:gapWidth val="150"/>
        <c:overlap val="100"/>
        <c:axId val="263223600"/>
        <c:axId val="263212368"/>
      </c:barChart>
      <c:catAx>
        <c:axId val="26322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63212368"/>
        <c:crosses val="autoZero"/>
        <c:auto val="1"/>
        <c:lblAlgn val="ctr"/>
        <c:lblOffset val="100"/>
        <c:noMultiLvlLbl val="0"/>
      </c:catAx>
      <c:valAx>
        <c:axId val="263212368"/>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63223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dLbl>
              <c:idx val="69"/>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BC-45D6-9CB0-1A4B5F577D4E}"/>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'ROE 2019'!$A$2:$A$74</c:f>
              <c:strCache>
                <c:ptCount val="73"/>
                <c:pt idx="0">
                  <c:v>AGRITAB AGRICOLA TABACUNDO CIA. LTDA.</c:v>
                </c:pt>
                <c:pt idx="1">
                  <c:v>AGRIVALDANI S.A.</c:v>
                </c:pt>
                <c:pt idx="2">
                  <c:v>AGROCOEX </c:v>
                </c:pt>
                <c:pt idx="3">
                  <c:v>ALEFLOWERS </c:v>
                </c:pt>
                <c:pt idx="4">
                  <c:v>ALPAROSES </c:v>
                </c:pt>
                <c:pt idx="5">
                  <c:v>ALTA SIERRA ROSES ECUADOR </c:v>
                </c:pt>
                <c:pt idx="6">
                  <c:v>ANNE FLOWERS </c:v>
                </c:pt>
                <c:pt idx="7">
                  <c:v>ANNIROSES </c:v>
                </c:pt>
                <c:pt idx="8">
                  <c:v>ARBUSTA CIA. LTDA.</c:v>
                </c:pt>
                <c:pt idx="9">
                  <c:v>ATTAR-ROSE</c:v>
                </c:pt>
                <c:pt idx="10">
                  <c:v>AZAYA</c:v>
                </c:pt>
                <c:pt idx="11">
                  <c:v>BELLAFLOR </c:v>
                </c:pt>
                <c:pt idx="12">
                  <c:v>CANANVALLE</c:v>
                </c:pt>
                <c:pt idx="13">
                  <c:v>DALI ROSES</c:v>
                </c:pt>
                <c:pt idx="14">
                  <c:v>DAVINCIROSES</c:v>
                </c:pt>
                <c:pt idx="15">
                  <c:v>DENMAR</c:v>
                </c:pt>
                <c:pt idx="16">
                  <c:v>DOÑA NATHALIA </c:v>
                </c:pt>
                <c:pt idx="17">
                  <c:v>ECUADORIANFLOWER</c:v>
                </c:pt>
                <c:pt idx="18">
                  <c:v>ECUANROSE </c:v>
                </c:pt>
                <c:pt idx="19">
                  <c:v>EDEN-ROSES </c:v>
                </c:pt>
                <c:pt idx="20">
                  <c:v>EVERBLOOMROSES </c:v>
                </c:pt>
                <c:pt idx="21">
                  <c:v>FALCOM FARMS </c:v>
                </c:pt>
                <c:pt idx="22">
                  <c:v>FINASEM</c:v>
                </c:pt>
                <c:pt idx="23">
                  <c:v>FIORELLA ROSES</c:v>
                </c:pt>
                <c:pt idx="24">
                  <c:v>FLODECOL</c:v>
                </c:pt>
                <c:pt idx="25">
                  <c:v>FLORANATION </c:v>
                </c:pt>
                <c:pt idx="26">
                  <c:v>FLORECAL </c:v>
                </c:pt>
                <c:pt idx="27">
                  <c:v>FLORELOY </c:v>
                </c:pt>
                <c:pt idx="28">
                  <c:v>FLORENCANTO</c:v>
                </c:pt>
                <c:pt idx="29">
                  <c:v>FLOREQUISA </c:v>
                </c:pt>
                <c:pt idx="30">
                  <c:v>FLORES DE TUMBABIRO </c:v>
                </c:pt>
                <c:pt idx="31">
                  <c:v>FLORESUR</c:v>
                </c:pt>
                <c:pt idx="32">
                  <c:v>FLORESVERDES </c:v>
                </c:pt>
                <c:pt idx="33">
                  <c:v>FLORICOLA LAS MARIAS FLORMARE S.A.</c:v>
                </c:pt>
                <c:pt idx="34">
                  <c:v>FLORISOL CIA. LTDA.</c:v>
                </c:pt>
                <c:pt idx="35">
                  <c:v>FLORVALSA </c:v>
                </c:pt>
                <c:pt idx="36">
                  <c:v>FLOWER LAND FARM </c:v>
                </c:pt>
                <c:pt idx="37">
                  <c:v>GALAPAGOS FLORES </c:v>
                </c:pt>
                <c:pt idx="38">
                  <c:v>GARDAEXPORT </c:v>
                </c:pt>
                <c:pt idx="39">
                  <c:v>GREENROSE</c:v>
                </c:pt>
                <c:pt idx="40">
                  <c:v>HACIENDA MIRAFLORES DE CHISINCHE SACHAFLOR</c:v>
                </c:pt>
                <c:pt idx="41">
                  <c:v>HORTIJARDINES</c:v>
                </c:pt>
                <c:pt idx="42">
                  <c:v>INROSES </c:v>
                </c:pt>
                <c:pt idx="43">
                  <c:v>INVERSIONES PONTETRESA S.A.</c:v>
                </c:pt>
                <c:pt idx="44">
                  <c:v>JARDINES PIAVERI CIA. LTDA.</c:v>
                </c:pt>
                <c:pt idx="45">
                  <c:v>JETFRESHFLOWERS </c:v>
                </c:pt>
                <c:pt idx="46">
                  <c:v>JOYGARDEN'S S.A.</c:v>
                </c:pt>
                <c:pt idx="47">
                  <c:v>KIARA ROSES </c:v>
                </c:pt>
                <c:pt idx="48">
                  <c:v>LA HERRADURA FLOWERS </c:v>
                </c:pt>
                <c:pt idx="49">
                  <c:v>LA ROSALEDA </c:v>
                </c:pt>
                <c:pt idx="50">
                  <c:v>LIFEFLOWERS </c:v>
                </c:pt>
                <c:pt idx="51">
                  <c:v>MAGIC FLOWERS </c:v>
                </c:pt>
                <c:pt idx="52">
                  <c:v>MATIZROSES </c:v>
                </c:pt>
                <c:pt idx="53">
                  <c:v>MILROSES</c:v>
                </c:pt>
                <c:pt idx="54">
                  <c:v>NARANJOROSES</c:v>
                </c:pt>
                <c:pt idx="55">
                  <c:v>NATIVE BLOOMS</c:v>
                </c:pt>
                <c:pt idx="56">
                  <c:v>NEVADOROSES </c:v>
                </c:pt>
                <c:pt idx="57">
                  <c:v>NINA FLOWERSBY VIOLETAFLOWERS S.A.</c:v>
                </c:pt>
                <c:pt idx="58">
                  <c:v>NINTANGA ECUADOR</c:v>
                </c:pt>
                <c:pt idx="59">
                  <c:v>OKROSES</c:v>
                </c:pt>
                <c:pt idx="60">
                  <c:v>PICASSOROSES CIA. LTDA.</c:v>
                </c:pt>
                <c:pt idx="61">
                  <c:v>PONTE TRESA GROUP</c:v>
                </c:pt>
                <c:pt idx="62">
                  <c:v>ROSADEX</c:v>
                </c:pt>
                <c:pt idx="63">
                  <c:v>ROSAPRIMA</c:v>
                </c:pt>
                <c:pt idx="64">
                  <c:v>ROSASPE</c:v>
                </c:pt>
                <c:pt idx="65">
                  <c:v>ROYAL FLOWERS </c:v>
                </c:pt>
                <c:pt idx="66">
                  <c:v>SANDE FLOWERS</c:v>
                </c:pt>
                <c:pt idx="67">
                  <c:v>SIERRA PLANTAS POR FLORAL CHAIN</c:v>
                </c:pt>
                <c:pt idx="68">
                  <c:v>STAMPSY BOX</c:v>
                </c:pt>
                <c:pt idx="69">
                  <c:v>STARFLOWERS by MALIMA </c:v>
                </c:pt>
                <c:pt idx="70">
                  <c:v>TESSA ROSES</c:v>
                </c:pt>
                <c:pt idx="71">
                  <c:v>VALL FLOR </c:v>
                </c:pt>
                <c:pt idx="72">
                  <c:v>VALLE DEL SOL </c:v>
                </c:pt>
              </c:strCache>
            </c:strRef>
          </c:cat>
          <c:val>
            <c:numRef>
              <c:f>'ROE 2019'!$B$2:$B$74</c:f>
              <c:numCache>
                <c:formatCode>0.00</c:formatCode>
                <c:ptCount val="73"/>
                <c:pt idx="0">
                  <c:v>0</c:v>
                </c:pt>
                <c:pt idx="1">
                  <c:v>8.9425951631685555E-2</c:v>
                </c:pt>
                <c:pt idx="2">
                  <c:v>2.6580363305242868E-2</c:v>
                </c:pt>
                <c:pt idx="3">
                  <c:v>6.4933080296697046E-2</c:v>
                </c:pt>
                <c:pt idx="4">
                  <c:v>0.30534531060238385</c:v>
                </c:pt>
                <c:pt idx="5">
                  <c:v>0.10628687695473343</c:v>
                </c:pt>
                <c:pt idx="6">
                  <c:v>0</c:v>
                </c:pt>
                <c:pt idx="7">
                  <c:v>0</c:v>
                </c:pt>
                <c:pt idx="8">
                  <c:v>1.9165621445568611E-2</c:v>
                </c:pt>
                <c:pt idx="9">
                  <c:v>0</c:v>
                </c:pt>
                <c:pt idx="10">
                  <c:v>0</c:v>
                </c:pt>
                <c:pt idx="11">
                  <c:v>1.6388085592306124E-2</c:v>
                </c:pt>
                <c:pt idx="12">
                  <c:v>0.10701232352094077</c:v>
                </c:pt>
                <c:pt idx="13">
                  <c:v>0.21858774454625043</c:v>
                </c:pt>
                <c:pt idx="14">
                  <c:v>0.20665879201174442</c:v>
                </c:pt>
                <c:pt idx="15">
                  <c:v>0</c:v>
                </c:pt>
                <c:pt idx="16">
                  <c:v>9.7669495618683627E-2</c:v>
                </c:pt>
                <c:pt idx="17">
                  <c:v>5.3660137511940313E-2</c:v>
                </c:pt>
                <c:pt idx="18">
                  <c:v>9.8549933415278831E-2</c:v>
                </c:pt>
                <c:pt idx="19">
                  <c:v>0</c:v>
                </c:pt>
                <c:pt idx="20">
                  <c:v>0</c:v>
                </c:pt>
                <c:pt idx="21">
                  <c:v>3.7181310681441676E-2</c:v>
                </c:pt>
                <c:pt idx="22">
                  <c:v>0</c:v>
                </c:pt>
                <c:pt idx="23">
                  <c:v>0.62925859784252669</c:v>
                </c:pt>
                <c:pt idx="24">
                  <c:v>0</c:v>
                </c:pt>
                <c:pt idx="25">
                  <c:v>0.19898086446592814</c:v>
                </c:pt>
                <c:pt idx="26">
                  <c:v>3.0303971171920605E-2</c:v>
                </c:pt>
                <c:pt idx="27">
                  <c:v>1.1280807319197161E-3</c:v>
                </c:pt>
                <c:pt idx="28">
                  <c:v>0</c:v>
                </c:pt>
                <c:pt idx="29">
                  <c:v>0.19125415286894595</c:v>
                </c:pt>
                <c:pt idx="30">
                  <c:v>0.18904579127174984</c:v>
                </c:pt>
                <c:pt idx="31">
                  <c:v>2.3721180453435166E-2</c:v>
                </c:pt>
                <c:pt idx="32">
                  <c:v>0.13258223783834047</c:v>
                </c:pt>
                <c:pt idx="33">
                  <c:v>0</c:v>
                </c:pt>
                <c:pt idx="34">
                  <c:v>7.1304051941174132E-2</c:v>
                </c:pt>
                <c:pt idx="35">
                  <c:v>3.2986596159183729E-2</c:v>
                </c:pt>
                <c:pt idx="36">
                  <c:v>0</c:v>
                </c:pt>
                <c:pt idx="37">
                  <c:v>0.23396653341543019</c:v>
                </c:pt>
                <c:pt idx="38">
                  <c:v>0.72874812773677533</c:v>
                </c:pt>
                <c:pt idx="39">
                  <c:v>0</c:v>
                </c:pt>
                <c:pt idx="40">
                  <c:v>0.49231834526834101</c:v>
                </c:pt>
                <c:pt idx="41">
                  <c:v>0.11473339503954351</c:v>
                </c:pt>
                <c:pt idx="42">
                  <c:v>0</c:v>
                </c:pt>
                <c:pt idx="43">
                  <c:v>0</c:v>
                </c:pt>
                <c:pt idx="44">
                  <c:v>0</c:v>
                </c:pt>
                <c:pt idx="45">
                  <c:v>0</c:v>
                </c:pt>
                <c:pt idx="46">
                  <c:v>2.7922292393125193E-2</c:v>
                </c:pt>
                <c:pt idx="47">
                  <c:v>0.47914360321219857</c:v>
                </c:pt>
                <c:pt idx="48">
                  <c:v>0</c:v>
                </c:pt>
                <c:pt idx="49">
                  <c:v>0</c:v>
                </c:pt>
                <c:pt idx="50">
                  <c:v>0.21705440423618047</c:v>
                </c:pt>
                <c:pt idx="51">
                  <c:v>0</c:v>
                </c:pt>
                <c:pt idx="52">
                  <c:v>0.24019805962003496</c:v>
                </c:pt>
                <c:pt idx="53">
                  <c:v>0</c:v>
                </c:pt>
                <c:pt idx="54">
                  <c:v>0.13615528404499808</c:v>
                </c:pt>
                <c:pt idx="55">
                  <c:v>0.18904579127174984</c:v>
                </c:pt>
                <c:pt idx="56">
                  <c:v>0</c:v>
                </c:pt>
                <c:pt idx="57">
                  <c:v>0</c:v>
                </c:pt>
                <c:pt idx="58">
                  <c:v>9.3832583646237949E-2</c:v>
                </c:pt>
                <c:pt idx="59">
                  <c:v>0</c:v>
                </c:pt>
                <c:pt idx="60">
                  <c:v>8.422610087337587E-2</c:v>
                </c:pt>
                <c:pt idx="61">
                  <c:v>0</c:v>
                </c:pt>
                <c:pt idx="62">
                  <c:v>0.15293236853667991</c:v>
                </c:pt>
                <c:pt idx="63">
                  <c:v>0</c:v>
                </c:pt>
                <c:pt idx="64">
                  <c:v>0</c:v>
                </c:pt>
                <c:pt idx="65">
                  <c:v>0</c:v>
                </c:pt>
                <c:pt idx="66">
                  <c:v>0</c:v>
                </c:pt>
                <c:pt idx="67">
                  <c:v>7.1463962853991675E-2</c:v>
                </c:pt>
                <c:pt idx="68">
                  <c:v>0</c:v>
                </c:pt>
                <c:pt idx="69">
                  <c:v>1.2185719024960264</c:v>
                </c:pt>
                <c:pt idx="70">
                  <c:v>0.87216461682640023</c:v>
                </c:pt>
                <c:pt idx="71">
                  <c:v>0.2477024496220159</c:v>
                </c:pt>
                <c:pt idx="72">
                  <c:v>0</c:v>
                </c:pt>
              </c:numCache>
            </c:numRef>
          </c:val>
          <c:extLst>
            <c:ext xmlns:c16="http://schemas.microsoft.com/office/drawing/2014/chart" uri="{C3380CC4-5D6E-409C-BE32-E72D297353CC}">
              <c16:uniqueId val="{00000001-08BC-45D6-9CB0-1A4B5F577D4E}"/>
            </c:ext>
          </c:extLst>
        </c:ser>
        <c:dLbls>
          <c:showLegendKey val="0"/>
          <c:showVal val="0"/>
          <c:showCatName val="0"/>
          <c:showSerName val="0"/>
          <c:showPercent val="0"/>
          <c:showBubbleSize val="0"/>
        </c:dLbls>
        <c:gapWidth val="150"/>
        <c:axId val="295027424"/>
        <c:axId val="295033248"/>
      </c:barChart>
      <c:catAx>
        <c:axId val="2950274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5033248"/>
        <c:crosses val="autoZero"/>
        <c:auto val="1"/>
        <c:lblAlgn val="ctr"/>
        <c:lblOffset val="100"/>
        <c:noMultiLvlLbl val="0"/>
      </c:catAx>
      <c:valAx>
        <c:axId val="295033248"/>
        <c:scaling>
          <c:orientation val="minMax"/>
        </c:scaling>
        <c:delete val="0"/>
        <c:axPos val="b"/>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502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dLbl>
              <c:idx val="16"/>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89-4634-B127-92B674EE703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'ROE 2020'!$A$2:$A$74</c:f>
              <c:strCache>
                <c:ptCount val="73"/>
                <c:pt idx="0">
                  <c:v>AGRITAB AGRICOLA TABACUNDO CIA. LTDA.</c:v>
                </c:pt>
                <c:pt idx="1">
                  <c:v>AGRIVALDANI S.A.</c:v>
                </c:pt>
                <c:pt idx="2">
                  <c:v>AGROCOEX </c:v>
                </c:pt>
                <c:pt idx="3">
                  <c:v>ALEFLOWERS </c:v>
                </c:pt>
                <c:pt idx="4">
                  <c:v>ALPAROSES </c:v>
                </c:pt>
                <c:pt idx="5">
                  <c:v>ALTA SIERRA ROSES ECUADOR </c:v>
                </c:pt>
                <c:pt idx="6">
                  <c:v>ANNE FLOWERS </c:v>
                </c:pt>
                <c:pt idx="7">
                  <c:v>ANNIROSES </c:v>
                </c:pt>
                <c:pt idx="8">
                  <c:v>ARBUSTA CIA. LTDA.</c:v>
                </c:pt>
                <c:pt idx="9">
                  <c:v>ATTAR-ROSE</c:v>
                </c:pt>
                <c:pt idx="10">
                  <c:v>AZAYA</c:v>
                </c:pt>
                <c:pt idx="11">
                  <c:v>BELLAFLOR </c:v>
                </c:pt>
                <c:pt idx="12">
                  <c:v>CANANVALLE</c:v>
                </c:pt>
                <c:pt idx="13">
                  <c:v>DALI ROSES</c:v>
                </c:pt>
                <c:pt idx="14">
                  <c:v>DAVINCIROSES</c:v>
                </c:pt>
                <c:pt idx="15">
                  <c:v>DENMAR</c:v>
                </c:pt>
                <c:pt idx="16">
                  <c:v>DOÑA NATHALIA </c:v>
                </c:pt>
                <c:pt idx="17">
                  <c:v>ECUADORIANFLOWER</c:v>
                </c:pt>
                <c:pt idx="18">
                  <c:v>ECUANROSE </c:v>
                </c:pt>
                <c:pt idx="19">
                  <c:v>EDEN-ROSES </c:v>
                </c:pt>
                <c:pt idx="20">
                  <c:v>EVERBLOOMROSES </c:v>
                </c:pt>
                <c:pt idx="21">
                  <c:v>FALCOM FARMS </c:v>
                </c:pt>
                <c:pt idx="22">
                  <c:v>FINASEM</c:v>
                </c:pt>
                <c:pt idx="23">
                  <c:v>FIORELLA ROSES</c:v>
                </c:pt>
                <c:pt idx="24">
                  <c:v>FLODECOL</c:v>
                </c:pt>
                <c:pt idx="25">
                  <c:v>FLORANATION </c:v>
                </c:pt>
                <c:pt idx="26">
                  <c:v>FLORECAL </c:v>
                </c:pt>
                <c:pt idx="27">
                  <c:v>FLORELOY </c:v>
                </c:pt>
                <c:pt idx="28">
                  <c:v>FLORENCANTO</c:v>
                </c:pt>
                <c:pt idx="29">
                  <c:v>FLOREQUISA </c:v>
                </c:pt>
                <c:pt idx="30">
                  <c:v>FLORES DE TUMBABIRO </c:v>
                </c:pt>
                <c:pt idx="31">
                  <c:v>FLORESUR</c:v>
                </c:pt>
                <c:pt idx="32">
                  <c:v>FLORESVERDES </c:v>
                </c:pt>
                <c:pt idx="33">
                  <c:v>FLORICOLA LAS MARIAS FLORMARE S.A.</c:v>
                </c:pt>
                <c:pt idx="34">
                  <c:v>FLORISOL CIA. LTDA.</c:v>
                </c:pt>
                <c:pt idx="35">
                  <c:v>FLORVALSA </c:v>
                </c:pt>
                <c:pt idx="36">
                  <c:v>FLOWER LAND FARM </c:v>
                </c:pt>
                <c:pt idx="37">
                  <c:v>GALAPAGOS FLORES </c:v>
                </c:pt>
                <c:pt idx="38">
                  <c:v>GARDAEXPORT </c:v>
                </c:pt>
                <c:pt idx="39">
                  <c:v>GREENROSE</c:v>
                </c:pt>
                <c:pt idx="40">
                  <c:v>HACIENDA MIRAFLORES DE CHISINCHE SACHAFLOR</c:v>
                </c:pt>
                <c:pt idx="41">
                  <c:v>HORTIJARDINES</c:v>
                </c:pt>
                <c:pt idx="42">
                  <c:v>INROSES </c:v>
                </c:pt>
                <c:pt idx="43">
                  <c:v>INVERSIONES PONTETRESA S.A.</c:v>
                </c:pt>
                <c:pt idx="44">
                  <c:v>JARDINES PIAVERI CIA. LTDA.</c:v>
                </c:pt>
                <c:pt idx="45">
                  <c:v>JETFRESHFLOWERS </c:v>
                </c:pt>
                <c:pt idx="46">
                  <c:v>JOYGARDEN'S S.A.</c:v>
                </c:pt>
                <c:pt idx="47">
                  <c:v>KIARA ROSES </c:v>
                </c:pt>
                <c:pt idx="48">
                  <c:v>LA HERRADURA FLOWERS </c:v>
                </c:pt>
                <c:pt idx="49">
                  <c:v>LA ROSALEDA </c:v>
                </c:pt>
                <c:pt idx="50">
                  <c:v>LIFEFLOWERS </c:v>
                </c:pt>
                <c:pt idx="51">
                  <c:v>MAGIC FLOWERS </c:v>
                </c:pt>
                <c:pt idx="52">
                  <c:v>MATIZROSES </c:v>
                </c:pt>
                <c:pt idx="53">
                  <c:v>MILROSES</c:v>
                </c:pt>
                <c:pt idx="54">
                  <c:v>NARANJOROSES</c:v>
                </c:pt>
                <c:pt idx="55">
                  <c:v>NATIVE BLOOMS</c:v>
                </c:pt>
                <c:pt idx="56">
                  <c:v>NEVADOROSES </c:v>
                </c:pt>
                <c:pt idx="57">
                  <c:v>NINA FLOWERSBY VIOLETAFLOWERS S.A.</c:v>
                </c:pt>
                <c:pt idx="58">
                  <c:v>NINTANGA ECUADOR</c:v>
                </c:pt>
                <c:pt idx="59">
                  <c:v>OKROSES</c:v>
                </c:pt>
                <c:pt idx="60">
                  <c:v>PICASSOROSES CIA. LTDA.</c:v>
                </c:pt>
                <c:pt idx="61">
                  <c:v>PONTE TRESA GROUP</c:v>
                </c:pt>
                <c:pt idx="62">
                  <c:v>ROSADEX</c:v>
                </c:pt>
                <c:pt idx="63">
                  <c:v>ROSAPRIMA</c:v>
                </c:pt>
                <c:pt idx="64">
                  <c:v>ROSASPE</c:v>
                </c:pt>
                <c:pt idx="65">
                  <c:v>ROYAL FLOWERS </c:v>
                </c:pt>
                <c:pt idx="66">
                  <c:v>SANDE FLOWERS</c:v>
                </c:pt>
                <c:pt idx="67">
                  <c:v>SIERRA PLANTAS POR FLORAL CHAIN</c:v>
                </c:pt>
                <c:pt idx="68">
                  <c:v>STAMPSY BOX</c:v>
                </c:pt>
                <c:pt idx="69">
                  <c:v>STARFLOWERS by MALIMA </c:v>
                </c:pt>
                <c:pt idx="70">
                  <c:v>TESSA ROSES</c:v>
                </c:pt>
                <c:pt idx="71">
                  <c:v>VALL FLOR </c:v>
                </c:pt>
                <c:pt idx="72">
                  <c:v>VALLE DEL SOL </c:v>
                </c:pt>
              </c:strCache>
            </c:strRef>
          </c:cat>
          <c:val>
            <c:numRef>
              <c:f>'ROE 2020'!$B$2:$B$74</c:f>
              <c:numCache>
                <c:formatCode>0.00</c:formatCode>
                <c:ptCount val="73"/>
                <c:pt idx="0">
                  <c:v>0</c:v>
                </c:pt>
                <c:pt idx="1">
                  <c:v>5.0512324036246371E-2</c:v>
                </c:pt>
                <c:pt idx="2">
                  <c:v>0.14091237955520897</c:v>
                </c:pt>
                <c:pt idx="3">
                  <c:v>0</c:v>
                </c:pt>
                <c:pt idx="4">
                  <c:v>0.20970270798923862</c:v>
                </c:pt>
                <c:pt idx="5">
                  <c:v>0</c:v>
                </c:pt>
                <c:pt idx="6">
                  <c:v>0</c:v>
                </c:pt>
                <c:pt idx="7">
                  <c:v>2.8233848061239911E-2</c:v>
                </c:pt>
                <c:pt idx="8">
                  <c:v>0</c:v>
                </c:pt>
                <c:pt idx="9">
                  <c:v>0</c:v>
                </c:pt>
                <c:pt idx="10">
                  <c:v>7.3870005039482087E-2</c:v>
                </c:pt>
                <c:pt idx="11">
                  <c:v>4.0786465282368374</c:v>
                </c:pt>
                <c:pt idx="12">
                  <c:v>0</c:v>
                </c:pt>
                <c:pt idx="13">
                  <c:v>0</c:v>
                </c:pt>
                <c:pt idx="14">
                  <c:v>0.22039338657425933</c:v>
                </c:pt>
                <c:pt idx="15">
                  <c:v>9.9665817787998219E-3</c:v>
                </c:pt>
                <c:pt idx="16">
                  <c:v>6.1038500368225916</c:v>
                </c:pt>
                <c:pt idx="17">
                  <c:v>0.72612531903157396</c:v>
                </c:pt>
                <c:pt idx="18">
                  <c:v>3.0950686614272145E-2</c:v>
                </c:pt>
                <c:pt idx="19">
                  <c:v>0</c:v>
                </c:pt>
                <c:pt idx="20">
                  <c:v>0</c:v>
                </c:pt>
                <c:pt idx="21">
                  <c:v>0</c:v>
                </c:pt>
                <c:pt idx="22">
                  <c:v>0</c:v>
                </c:pt>
                <c:pt idx="23">
                  <c:v>0.26479864311021767</c:v>
                </c:pt>
                <c:pt idx="24">
                  <c:v>0.25670441582733289</c:v>
                </c:pt>
                <c:pt idx="25">
                  <c:v>0</c:v>
                </c:pt>
                <c:pt idx="26">
                  <c:v>0</c:v>
                </c:pt>
                <c:pt idx="27">
                  <c:v>0</c:v>
                </c:pt>
                <c:pt idx="28">
                  <c:v>0.67433855365126583</c:v>
                </c:pt>
                <c:pt idx="29">
                  <c:v>0.16533098196355628</c:v>
                </c:pt>
                <c:pt idx="30">
                  <c:v>5.0474130889540156E-2</c:v>
                </c:pt>
                <c:pt idx="31">
                  <c:v>0</c:v>
                </c:pt>
                <c:pt idx="32">
                  <c:v>4.5994723240870755E-2</c:v>
                </c:pt>
                <c:pt idx="33">
                  <c:v>0</c:v>
                </c:pt>
                <c:pt idx="34">
                  <c:v>0</c:v>
                </c:pt>
                <c:pt idx="35">
                  <c:v>0</c:v>
                </c:pt>
                <c:pt idx="36">
                  <c:v>0</c:v>
                </c:pt>
                <c:pt idx="37">
                  <c:v>0.16810950410664371</c:v>
                </c:pt>
                <c:pt idx="38">
                  <c:v>0.72879097303567941</c:v>
                </c:pt>
                <c:pt idx="39">
                  <c:v>0</c:v>
                </c:pt>
                <c:pt idx="40">
                  <c:v>0</c:v>
                </c:pt>
                <c:pt idx="41">
                  <c:v>0</c:v>
                </c:pt>
                <c:pt idx="42">
                  <c:v>0</c:v>
                </c:pt>
                <c:pt idx="43">
                  <c:v>0</c:v>
                </c:pt>
                <c:pt idx="44">
                  <c:v>0</c:v>
                </c:pt>
                <c:pt idx="45">
                  <c:v>0</c:v>
                </c:pt>
                <c:pt idx="46">
                  <c:v>8.7823671590507076E-3</c:v>
                </c:pt>
                <c:pt idx="47">
                  <c:v>0.47699727986491186</c:v>
                </c:pt>
                <c:pt idx="48">
                  <c:v>0.7450829226062009</c:v>
                </c:pt>
                <c:pt idx="49">
                  <c:v>0.22977183821759153</c:v>
                </c:pt>
                <c:pt idx="50">
                  <c:v>0.26024038008340461</c:v>
                </c:pt>
                <c:pt idx="51">
                  <c:v>0</c:v>
                </c:pt>
                <c:pt idx="52">
                  <c:v>0.29582676560708887</c:v>
                </c:pt>
                <c:pt idx="53">
                  <c:v>0.35069367770948112</c:v>
                </c:pt>
                <c:pt idx="54">
                  <c:v>0.24156638103565581</c:v>
                </c:pt>
                <c:pt idx="55">
                  <c:v>5.0474130889540156E-2</c:v>
                </c:pt>
                <c:pt idx="56">
                  <c:v>2.8062831568988263E-2</c:v>
                </c:pt>
                <c:pt idx="57">
                  <c:v>0</c:v>
                </c:pt>
                <c:pt idx="58">
                  <c:v>0</c:v>
                </c:pt>
                <c:pt idx="59">
                  <c:v>0.7450829226062009</c:v>
                </c:pt>
                <c:pt idx="60">
                  <c:v>0</c:v>
                </c:pt>
                <c:pt idx="61">
                  <c:v>0</c:v>
                </c:pt>
                <c:pt idx="62">
                  <c:v>8.2628827512488678E-2</c:v>
                </c:pt>
                <c:pt idx="63">
                  <c:v>0</c:v>
                </c:pt>
                <c:pt idx="64">
                  <c:v>2.1712297284157397E-2</c:v>
                </c:pt>
                <c:pt idx="65">
                  <c:v>0</c:v>
                </c:pt>
                <c:pt idx="66">
                  <c:v>0</c:v>
                </c:pt>
                <c:pt idx="67">
                  <c:v>0</c:v>
                </c:pt>
                <c:pt idx="68">
                  <c:v>0</c:v>
                </c:pt>
                <c:pt idx="69">
                  <c:v>0</c:v>
                </c:pt>
                <c:pt idx="70">
                  <c:v>0.36131568081483367</c:v>
                </c:pt>
                <c:pt idx="71">
                  <c:v>0.30167392619669386</c:v>
                </c:pt>
                <c:pt idx="72">
                  <c:v>0</c:v>
                </c:pt>
              </c:numCache>
            </c:numRef>
          </c:val>
          <c:extLst>
            <c:ext xmlns:c16="http://schemas.microsoft.com/office/drawing/2014/chart" uri="{C3380CC4-5D6E-409C-BE32-E72D297353CC}">
              <c16:uniqueId val="{00000001-1689-4634-B127-92B674EE7033}"/>
            </c:ext>
          </c:extLst>
        </c:ser>
        <c:dLbls>
          <c:showLegendKey val="0"/>
          <c:showVal val="0"/>
          <c:showCatName val="0"/>
          <c:showSerName val="0"/>
          <c:showPercent val="0"/>
          <c:showBubbleSize val="0"/>
        </c:dLbls>
        <c:gapWidth val="182"/>
        <c:axId val="254655104"/>
        <c:axId val="254653440"/>
      </c:barChart>
      <c:catAx>
        <c:axId val="254655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54653440"/>
        <c:crosses val="autoZero"/>
        <c:auto val="1"/>
        <c:lblAlgn val="ctr"/>
        <c:lblOffset val="100"/>
        <c:noMultiLvlLbl val="0"/>
      </c:catAx>
      <c:valAx>
        <c:axId val="254653440"/>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5465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slide" Target="../slides/slide6.xml"/><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slide" Target="../slides/slide8.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slide" Target="../slides/slide7.xml"/><Relationship Id="rId9" Type="http://schemas.openxmlformats.org/officeDocument/2006/relationships/image" Target="../media/image7.svg"/><Relationship Id="rId14" Type="http://schemas.openxmlformats.org/officeDocument/2006/relationships/image" Target="../media/image12.png"/></Relationships>
</file>

<file path=ppt/diagrams/_rels/data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slide" Target="../slides/slide11.xml"/><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slide" Target="../slides/slide12.xml"/><Relationship Id="rId1" Type="http://schemas.openxmlformats.org/officeDocument/2006/relationships/slide" Target="../slides/slide14.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slide" Target="../slides/slide21.xml"/><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slide" Target="../slides/slide24.xml"/><Relationship Id="rId9" Type="http://schemas.openxmlformats.org/officeDocument/2006/relationships/image" Target="../media/image17.svg"/><Relationship Id="rId14" Type="http://schemas.openxmlformats.org/officeDocument/2006/relationships/image" Target="../media/image22.pn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95B8DA-5D79-4F20-9FDB-1DD1353FA02D}" type="doc">
      <dgm:prSet loTypeId="urn:microsoft.com/office/officeart/2005/8/layout/vList3" loCatId="picture" qsTypeId="urn:microsoft.com/office/officeart/2005/8/quickstyle/simple3" qsCatId="simple" csTypeId="urn:microsoft.com/office/officeart/2005/8/colors/accent2_1" csCatId="accent2" phldr="1"/>
      <dgm:spPr/>
    </dgm:pt>
    <dgm:pt modelId="{65C25068-7ADD-45FE-A993-4B381BE36C3F}">
      <dgm:prSet phldrT="[Texto]"/>
      <dgm:spPr/>
      <dgm:t>
        <a:bodyPr/>
        <a:lstStyle/>
        <a:p>
          <a:r>
            <a:rPr lang="es-EC" u="none">
              <a:solidFill>
                <a:schemeClr val="accent4">
                  <a:lumMod val="50000"/>
                </a:schemeClr>
              </a:solidFill>
              <a:hlinkClick xmlns:r="http://schemas.openxmlformats.org/officeDocument/2006/relationships" r:id="rId1" action="ppaction://hlinksldjump"/>
            </a:rPr>
            <a:t>Planteamiento del Problema</a:t>
          </a:r>
          <a:endParaRPr lang="es-EC" u="none">
            <a:solidFill>
              <a:schemeClr val="accent4">
                <a:lumMod val="50000"/>
              </a:schemeClr>
            </a:solidFill>
          </a:endParaRPr>
        </a:p>
      </dgm:t>
    </dgm:pt>
    <dgm:pt modelId="{978659D8-613D-421B-ABEE-C406281AA0C8}" type="parTrans" cxnId="{A9EAA8B2-F310-4602-A81F-850578DF3970}">
      <dgm:prSet/>
      <dgm:spPr/>
      <dgm:t>
        <a:bodyPr/>
        <a:lstStyle/>
        <a:p>
          <a:endParaRPr lang="es-EC" u="none">
            <a:solidFill>
              <a:schemeClr val="accent4">
                <a:lumMod val="50000"/>
              </a:schemeClr>
            </a:solidFill>
          </a:endParaRPr>
        </a:p>
      </dgm:t>
    </dgm:pt>
    <dgm:pt modelId="{E32275E1-05C5-4D1A-A996-D4E77F6A8053}" type="sibTrans" cxnId="{A9EAA8B2-F310-4602-A81F-850578DF3970}">
      <dgm:prSet/>
      <dgm:spPr/>
      <dgm:t>
        <a:bodyPr/>
        <a:lstStyle/>
        <a:p>
          <a:endParaRPr lang="es-EC" u="none">
            <a:solidFill>
              <a:schemeClr val="accent4">
                <a:lumMod val="50000"/>
              </a:schemeClr>
            </a:solidFill>
          </a:endParaRPr>
        </a:p>
      </dgm:t>
    </dgm:pt>
    <dgm:pt modelId="{48007A42-26A2-43C7-8104-D88928CD1A78}">
      <dgm:prSet phldrT="[Texto]"/>
      <dgm:spPr/>
      <dgm:t>
        <a:bodyPr/>
        <a:lstStyle/>
        <a:p>
          <a:r>
            <a:rPr lang="es-MX" u="none">
              <a:solidFill>
                <a:schemeClr val="accent4">
                  <a:lumMod val="50000"/>
                </a:schemeClr>
              </a:solidFill>
              <a:hlinkClick xmlns:r="http://schemas.openxmlformats.org/officeDocument/2006/relationships" r:id="rId2" action="ppaction://hlinksldjump"/>
            </a:rPr>
            <a:t>Justificación</a:t>
          </a:r>
          <a:endParaRPr lang="es-EC" u="none">
            <a:solidFill>
              <a:schemeClr val="accent4">
                <a:lumMod val="50000"/>
              </a:schemeClr>
            </a:solidFill>
          </a:endParaRPr>
        </a:p>
      </dgm:t>
    </dgm:pt>
    <dgm:pt modelId="{1672199E-944C-4354-AC6D-A7CFD3853123}" type="parTrans" cxnId="{A2BDC7BD-9D4C-47B6-8869-FE5FFA0F408E}">
      <dgm:prSet/>
      <dgm:spPr/>
      <dgm:t>
        <a:bodyPr/>
        <a:lstStyle/>
        <a:p>
          <a:endParaRPr lang="es-EC" u="none">
            <a:solidFill>
              <a:schemeClr val="accent4">
                <a:lumMod val="50000"/>
              </a:schemeClr>
            </a:solidFill>
          </a:endParaRPr>
        </a:p>
      </dgm:t>
    </dgm:pt>
    <dgm:pt modelId="{7859DE25-4121-4B63-9A5F-D1FD5230D126}" type="sibTrans" cxnId="{A2BDC7BD-9D4C-47B6-8869-FE5FFA0F408E}">
      <dgm:prSet/>
      <dgm:spPr/>
      <dgm:t>
        <a:bodyPr/>
        <a:lstStyle/>
        <a:p>
          <a:endParaRPr lang="es-EC" u="none">
            <a:solidFill>
              <a:schemeClr val="accent4">
                <a:lumMod val="50000"/>
              </a:schemeClr>
            </a:solidFill>
          </a:endParaRPr>
        </a:p>
      </dgm:t>
    </dgm:pt>
    <dgm:pt modelId="{E84AEC1E-5097-4E19-A029-21F2F032CDEF}">
      <dgm:prSet phldrT="[Texto]"/>
      <dgm:spPr/>
      <dgm:t>
        <a:bodyPr/>
        <a:lstStyle/>
        <a:p>
          <a:r>
            <a:rPr lang="es-MX" u="none">
              <a:solidFill>
                <a:schemeClr val="accent4">
                  <a:lumMod val="50000"/>
                </a:schemeClr>
              </a:solidFill>
              <a:hlinkClick xmlns:r="http://schemas.openxmlformats.org/officeDocument/2006/relationships" r:id="rId3" action="ppaction://hlinksldjump"/>
            </a:rPr>
            <a:t>Objetivos</a:t>
          </a:r>
          <a:endParaRPr lang="es-EC" u="none">
            <a:solidFill>
              <a:schemeClr val="accent4">
                <a:lumMod val="50000"/>
              </a:schemeClr>
            </a:solidFill>
          </a:endParaRPr>
        </a:p>
      </dgm:t>
    </dgm:pt>
    <dgm:pt modelId="{2CCD2609-4352-454F-A013-39E4259D8165}" type="parTrans" cxnId="{27FE88F6-78ED-4C1F-8463-8BEA22054FAF}">
      <dgm:prSet/>
      <dgm:spPr/>
      <dgm:t>
        <a:bodyPr/>
        <a:lstStyle/>
        <a:p>
          <a:endParaRPr lang="es-EC" u="none">
            <a:solidFill>
              <a:schemeClr val="accent4">
                <a:lumMod val="50000"/>
              </a:schemeClr>
            </a:solidFill>
          </a:endParaRPr>
        </a:p>
      </dgm:t>
    </dgm:pt>
    <dgm:pt modelId="{A4C3B2BA-5CF5-4F69-B76D-E3E8EF1B63B2}" type="sibTrans" cxnId="{27FE88F6-78ED-4C1F-8463-8BEA22054FAF}">
      <dgm:prSet/>
      <dgm:spPr/>
      <dgm:t>
        <a:bodyPr/>
        <a:lstStyle/>
        <a:p>
          <a:endParaRPr lang="es-EC" u="none">
            <a:solidFill>
              <a:schemeClr val="accent4">
                <a:lumMod val="50000"/>
              </a:schemeClr>
            </a:solidFill>
          </a:endParaRPr>
        </a:p>
      </dgm:t>
    </dgm:pt>
    <dgm:pt modelId="{D22D5148-1283-4275-9917-67BF153CBBD6}">
      <dgm:prSet phldrT="[Texto]"/>
      <dgm:spPr/>
      <dgm:t>
        <a:bodyPr/>
        <a:lstStyle/>
        <a:p>
          <a:r>
            <a:rPr lang="es-EC" u="none">
              <a:solidFill>
                <a:schemeClr val="accent4">
                  <a:lumMod val="50000"/>
                </a:schemeClr>
              </a:solidFill>
              <a:hlinkClick xmlns:r="http://schemas.openxmlformats.org/officeDocument/2006/relationships" r:id="rId4" action="ppaction://hlinksldjump"/>
            </a:rPr>
            <a:t>Determinación de variables / Hipótesis</a:t>
          </a:r>
          <a:endParaRPr lang="es-EC" u="none">
            <a:solidFill>
              <a:schemeClr val="accent4">
                <a:lumMod val="50000"/>
              </a:schemeClr>
            </a:solidFill>
          </a:endParaRPr>
        </a:p>
      </dgm:t>
    </dgm:pt>
    <dgm:pt modelId="{C8568308-DA4A-4E20-9B20-027C6D443B41}" type="parTrans" cxnId="{F0AAA285-27E9-446D-BF15-6296F4B9BA1F}">
      <dgm:prSet/>
      <dgm:spPr/>
      <dgm:t>
        <a:bodyPr/>
        <a:lstStyle/>
        <a:p>
          <a:endParaRPr lang="es-EC" u="none">
            <a:solidFill>
              <a:schemeClr val="accent4">
                <a:lumMod val="50000"/>
              </a:schemeClr>
            </a:solidFill>
          </a:endParaRPr>
        </a:p>
      </dgm:t>
    </dgm:pt>
    <dgm:pt modelId="{F6E05A92-3336-4750-B150-EAEAD8A35B1B}" type="sibTrans" cxnId="{F0AAA285-27E9-446D-BF15-6296F4B9BA1F}">
      <dgm:prSet/>
      <dgm:spPr/>
      <dgm:t>
        <a:bodyPr/>
        <a:lstStyle/>
        <a:p>
          <a:endParaRPr lang="es-EC" u="none">
            <a:solidFill>
              <a:schemeClr val="accent4">
                <a:lumMod val="50000"/>
              </a:schemeClr>
            </a:solidFill>
          </a:endParaRPr>
        </a:p>
      </dgm:t>
    </dgm:pt>
    <dgm:pt modelId="{8C370275-1D93-4B44-B967-5DD7040E867A}">
      <dgm:prSet phldrT="[Texto]"/>
      <dgm:spPr/>
      <dgm:t>
        <a:bodyPr/>
        <a:lstStyle/>
        <a:p>
          <a:r>
            <a:rPr lang="es-EC" u="none">
              <a:solidFill>
                <a:schemeClr val="accent4">
                  <a:lumMod val="50000"/>
                </a:schemeClr>
              </a:solidFill>
              <a:hlinkClick xmlns:r="http://schemas.openxmlformats.org/officeDocument/2006/relationships" r:id="rId5" action="ppaction://hlinksldjump"/>
            </a:rPr>
            <a:t>Marco Teórico referencial</a:t>
          </a:r>
          <a:endParaRPr lang="es-EC" u="none">
            <a:solidFill>
              <a:schemeClr val="accent4">
                <a:lumMod val="50000"/>
              </a:schemeClr>
            </a:solidFill>
          </a:endParaRPr>
        </a:p>
      </dgm:t>
    </dgm:pt>
    <dgm:pt modelId="{DA7AC71F-4D6D-4D4E-8DE8-A79EF7E7CF1D}" type="parTrans" cxnId="{EE902B7D-9419-4356-94E8-CF85A790E148}">
      <dgm:prSet/>
      <dgm:spPr/>
      <dgm:t>
        <a:bodyPr/>
        <a:lstStyle/>
        <a:p>
          <a:endParaRPr lang="es-EC" u="none">
            <a:solidFill>
              <a:schemeClr val="accent4">
                <a:lumMod val="50000"/>
              </a:schemeClr>
            </a:solidFill>
          </a:endParaRPr>
        </a:p>
      </dgm:t>
    </dgm:pt>
    <dgm:pt modelId="{4AA07DC9-29ED-4720-A619-DDA2D94541DD}" type="sibTrans" cxnId="{EE902B7D-9419-4356-94E8-CF85A790E148}">
      <dgm:prSet/>
      <dgm:spPr/>
      <dgm:t>
        <a:bodyPr/>
        <a:lstStyle/>
        <a:p>
          <a:endParaRPr lang="es-EC" u="none">
            <a:solidFill>
              <a:schemeClr val="accent4">
                <a:lumMod val="50000"/>
              </a:schemeClr>
            </a:solidFill>
          </a:endParaRPr>
        </a:p>
      </dgm:t>
    </dgm:pt>
    <dgm:pt modelId="{2E773DA6-4E2E-49FE-873D-CF4247BFAB2C}" type="pres">
      <dgm:prSet presAssocID="{F495B8DA-5D79-4F20-9FDB-1DD1353FA02D}" presName="linearFlow" presStyleCnt="0">
        <dgm:presLayoutVars>
          <dgm:dir/>
          <dgm:resizeHandles val="exact"/>
        </dgm:presLayoutVars>
      </dgm:prSet>
      <dgm:spPr/>
    </dgm:pt>
    <dgm:pt modelId="{A3C7E7FE-8866-409E-83B7-96D032D5263F}" type="pres">
      <dgm:prSet presAssocID="{65C25068-7ADD-45FE-A993-4B381BE36C3F}" presName="composite" presStyleCnt="0"/>
      <dgm:spPr/>
    </dgm:pt>
    <dgm:pt modelId="{10C48A21-3149-4213-9E2C-C1245B55B469}" type="pres">
      <dgm:prSet presAssocID="{65C25068-7ADD-45FE-A993-4B381BE36C3F}" presName="imgShp" presStyleLbl="fgImgPlace1" presStyleIdx="0" presStyleCnt="5" custLinFactNeighborX="-16991"/>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Badge 1 con relleno sólido"/>
        </a:ext>
      </dgm:extLst>
    </dgm:pt>
    <dgm:pt modelId="{47C51FDC-A2E3-4EF8-84FD-323076781E22}" type="pres">
      <dgm:prSet presAssocID="{65C25068-7ADD-45FE-A993-4B381BE36C3F}" presName="txShp" presStyleLbl="node1" presStyleIdx="0" presStyleCnt="5">
        <dgm:presLayoutVars>
          <dgm:bulletEnabled val="1"/>
        </dgm:presLayoutVars>
      </dgm:prSet>
      <dgm:spPr/>
    </dgm:pt>
    <dgm:pt modelId="{069AEF66-BF06-41B3-84A6-7E6DAC7AFEC4}" type="pres">
      <dgm:prSet presAssocID="{E32275E1-05C5-4D1A-A996-D4E77F6A8053}" presName="spacing" presStyleCnt="0"/>
      <dgm:spPr/>
    </dgm:pt>
    <dgm:pt modelId="{E06E17A4-8640-4E0F-9DA4-7314AB5F11C9}" type="pres">
      <dgm:prSet presAssocID="{48007A42-26A2-43C7-8104-D88928CD1A78}" presName="composite" presStyleCnt="0"/>
      <dgm:spPr/>
    </dgm:pt>
    <dgm:pt modelId="{0F4DCAEA-A43A-447F-A7D1-C53D22D4735E}" type="pres">
      <dgm:prSet presAssocID="{48007A42-26A2-43C7-8104-D88928CD1A78}" presName="imgShp" presStyleLbl="fgImgPlace1" presStyleIdx="1" presStyleCnt="5" custLinFactNeighborX="-16991"/>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Badge con relleno sólido"/>
        </a:ext>
      </dgm:extLst>
    </dgm:pt>
    <dgm:pt modelId="{6821E13D-D66E-4264-A6C9-875A27150E8E}" type="pres">
      <dgm:prSet presAssocID="{48007A42-26A2-43C7-8104-D88928CD1A78}" presName="txShp" presStyleLbl="node1" presStyleIdx="1" presStyleCnt="5">
        <dgm:presLayoutVars>
          <dgm:bulletEnabled val="1"/>
        </dgm:presLayoutVars>
      </dgm:prSet>
      <dgm:spPr/>
    </dgm:pt>
    <dgm:pt modelId="{89BB087B-E914-472C-B8E6-DEC32A53D2EC}" type="pres">
      <dgm:prSet presAssocID="{7859DE25-4121-4B63-9A5F-D1FD5230D126}" presName="spacing" presStyleCnt="0"/>
      <dgm:spPr/>
    </dgm:pt>
    <dgm:pt modelId="{BF630B15-0833-4562-B633-810814E3632D}" type="pres">
      <dgm:prSet presAssocID="{E84AEC1E-5097-4E19-A029-21F2F032CDEF}" presName="composite" presStyleCnt="0"/>
      <dgm:spPr/>
    </dgm:pt>
    <dgm:pt modelId="{6D6CBE65-F27C-4E9C-811B-EC1E03AF1621}" type="pres">
      <dgm:prSet presAssocID="{E84AEC1E-5097-4E19-A029-21F2F032CDEF}" presName="imgShp" presStyleLbl="fgImgPlace1" presStyleIdx="2" presStyleCnt="5" custLinFactNeighborX="-16991"/>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Badge 3 con relleno sólido"/>
        </a:ext>
      </dgm:extLst>
    </dgm:pt>
    <dgm:pt modelId="{3BF2989A-E95A-4B14-AB5E-D095A5830D88}" type="pres">
      <dgm:prSet presAssocID="{E84AEC1E-5097-4E19-A029-21F2F032CDEF}" presName="txShp" presStyleLbl="node1" presStyleIdx="2" presStyleCnt="5">
        <dgm:presLayoutVars>
          <dgm:bulletEnabled val="1"/>
        </dgm:presLayoutVars>
      </dgm:prSet>
      <dgm:spPr/>
    </dgm:pt>
    <dgm:pt modelId="{AA04DEF6-4C1A-4A47-B965-7430B3B0F14B}" type="pres">
      <dgm:prSet presAssocID="{A4C3B2BA-5CF5-4F69-B76D-E3E8EF1B63B2}" presName="spacing" presStyleCnt="0"/>
      <dgm:spPr/>
    </dgm:pt>
    <dgm:pt modelId="{C4249154-5F58-4CC1-94A6-C2EB362DCBDD}" type="pres">
      <dgm:prSet presAssocID="{D22D5148-1283-4275-9917-67BF153CBBD6}" presName="composite" presStyleCnt="0"/>
      <dgm:spPr/>
    </dgm:pt>
    <dgm:pt modelId="{9156D4C0-4CF6-48A6-B548-E2C28FCB7265}" type="pres">
      <dgm:prSet presAssocID="{D22D5148-1283-4275-9917-67BF153CBBD6}" presName="imgShp" presStyleLbl="fgImgPlace1" presStyleIdx="3" presStyleCnt="5" custLinFactNeighborX="-16991"/>
      <dgm:spPr>
        <a:blipFill rotWithShape="1">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Badge 4 con relleno sólido"/>
        </a:ext>
      </dgm:extLst>
    </dgm:pt>
    <dgm:pt modelId="{86A8F5E9-BB67-4DAB-A258-B448E129D76D}" type="pres">
      <dgm:prSet presAssocID="{D22D5148-1283-4275-9917-67BF153CBBD6}" presName="txShp" presStyleLbl="node1" presStyleIdx="3" presStyleCnt="5">
        <dgm:presLayoutVars>
          <dgm:bulletEnabled val="1"/>
        </dgm:presLayoutVars>
      </dgm:prSet>
      <dgm:spPr/>
    </dgm:pt>
    <dgm:pt modelId="{7B5355FC-265E-450C-ABBD-6BB4858DCC9A}" type="pres">
      <dgm:prSet presAssocID="{F6E05A92-3336-4750-B150-EAEAD8A35B1B}" presName="spacing" presStyleCnt="0"/>
      <dgm:spPr/>
    </dgm:pt>
    <dgm:pt modelId="{E8694A20-1413-4B61-AA2B-EF58FCF49F68}" type="pres">
      <dgm:prSet presAssocID="{8C370275-1D93-4B44-B967-5DD7040E867A}" presName="composite" presStyleCnt="0"/>
      <dgm:spPr/>
    </dgm:pt>
    <dgm:pt modelId="{DCBF53B6-7407-49E1-B924-7CDF66B0FD6B}" type="pres">
      <dgm:prSet presAssocID="{8C370275-1D93-4B44-B967-5DD7040E867A}" presName="imgShp" presStyleLbl="fgImgPlace1" presStyleIdx="4" presStyleCnt="5" custLinFactNeighborX="-19697"/>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a:blipFill>
      </dgm:spPr>
      <dgm:extLst>
        <a:ext uri="{E40237B7-FDA0-4F09-8148-C483321AD2D9}">
          <dgm14:cNvPr xmlns:dgm14="http://schemas.microsoft.com/office/drawing/2010/diagram" id="0" name="" descr="Badge 5 con relleno sólido"/>
        </a:ext>
      </dgm:extLst>
    </dgm:pt>
    <dgm:pt modelId="{A660349F-88AD-4FD3-806C-666FBD4002D0}" type="pres">
      <dgm:prSet presAssocID="{8C370275-1D93-4B44-B967-5DD7040E867A}" presName="txShp" presStyleLbl="node1" presStyleIdx="4" presStyleCnt="5">
        <dgm:presLayoutVars>
          <dgm:bulletEnabled val="1"/>
        </dgm:presLayoutVars>
      </dgm:prSet>
      <dgm:spPr/>
    </dgm:pt>
  </dgm:ptLst>
  <dgm:cxnLst>
    <dgm:cxn modelId="{8FFB8917-F90D-4648-B384-41200BA584C5}" type="presOf" srcId="{F495B8DA-5D79-4F20-9FDB-1DD1353FA02D}" destId="{2E773DA6-4E2E-49FE-873D-CF4247BFAB2C}" srcOrd="0" destOrd="0" presId="urn:microsoft.com/office/officeart/2005/8/layout/vList3"/>
    <dgm:cxn modelId="{8F1F3A37-90FB-4676-B399-B14B6F515D6C}" type="presOf" srcId="{65C25068-7ADD-45FE-A993-4B381BE36C3F}" destId="{47C51FDC-A2E3-4EF8-84FD-323076781E22}" srcOrd="0" destOrd="0" presId="urn:microsoft.com/office/officeart/2005/8/layout/vList3"/>
    <dgm:cxn modelId="{42E8263D-E5BF-4B17-BF22-0F031BC901F0}" type="presOf" srcId="{E84AEC1E-5097-4E19-A029-21F2F032CDEF}" destId="{3BF2989A-E95A-4B14-AB5E-D095A5830D88}" srcOrd="0" destOrd="0" presId="urn:microsoft.com/office/officeart/2005/8/layout/vList3"/>
    <dgm:cxn modelId="{EE902B7D-9419-4356-94E8-CF85A790E148}" srcId="{F495B8DA-5D79-4F20-9FDB-1DD1353FA02D}" destId="{8C370275-1D93-4B44-B967-5DD7040E867A}" srcOrd="4" destOrd="0" parTransId="{DA7AC71F-4D6D-4D4E-8DE8-A79EF7E7CF1D}" sibTransId="{4AA07DC9-29ED-4720-A619-DDA2D94541DD}"/>
    <dgm:cxn modelId="{F0AAA285-27E9-446D-BF15-6296F4B9BA1F}" srcId="{F495B8DA-5D79-4F20-9FDB-1DD1353FA02D}" destId="{D22D5148-1283-4275-9917-67BF153CBBD6}" srcOrd="3" destOrd="0" parTransId="{C8568308-DA4A-4E20-9B20-027C6D443B41}" sibTransId="{F6E05A92-3336-4750-B150-EAEAD8A35B1B}"/>
    <dgm:cxn modelId="{B5569B9F-D67B-4968-82C8-6A2962BCD96F}" type="presOf" srcId="{48007A42-26A2-43C7-8104-D88928CD1A78}" destId="{6821E13D-D66E-4264-A6C9-875A27150E8E}" srcOrd="0" destOrd="0" presId="urn:microsoft.com/office/officeart/2005/8/layout/vList3"/>
    <dgm:cxn modelId="{A9EAA8B2-F310-4602-A81F-850578DF3970}" srcId="{F495B8DA-5D79-4F20-9FDB-1DD1353FA02D}" destId="{65C25068-7ADD-45FE-A993-4B381BE36C3F}" srcOrd="0" destOrd="0" parTransId="{978659D8-613D-421B-ABEE-C406281AA0C8}" sibTransId="{E32275E1-05C5-4D1A-A996-D4E77F6A8053}"/>
    <dgm:cxn modelId="{A2BDC7BD-9D4C-47B6-8869-FE5FFA0F408E}" srcId="{F495B8DA-5D79-4F20-9FDB-1DD1353FA02D}" destId="{48007A42-26A2-43C7-8104-D88928CD1A78}" srcOrd="1" destOrd="0" parTransId="{1672199E-944C-4354-AC6D-A7CFD3853123}" sibTransId="{7859DE25-4121-4B63-9A5F-D1FD5230D126}"/>
    <dgm:cxn modelId="{0E33DCD2-949A-470B-B447-99FCD0B4F128}" type="presOf" srcId="{D22D5148-1283-4275-9917-67BF153CBBD6}" destId="{86A8F5E9-BB67-4DAB-A258-B448E129D76D}" srcOrd="0" destOrd="0" presId="urn:microsoft.com/office/officeart/2005/8/layout/vList3"/>
    <dgm:cxn modelId="{CB5BF4DC-E59E-4094-8C45-4C9E88F426A6}" type="presOf" srcId="{8C370275-1D93-4B44-B967-5DD7040E867A}" destId="{A660349F-88AD-4FD3-806C-666FBD4002D0}" srcOrd="0" destOrd="0" presId="urn:microsoft.com/office/officeart/2005/8/layout/vList3"/>
    <dgm:cxn modelId="{27FE88F6-78ED-4C1F-8463-8BEA22054FAF}" srcId="{F495B8DA-5D79-4F20-9FDB-1DD1353FA02D}" destId="{E84AEC1E-5097-4E19-A029-21F2F032CDEF}" srcOrd="2" destOrd="0" parTransId="{2CCD2609-4352-454F-A013-39E4259D8165}" sibTransId="{A4C3B2BA-5CF5-4F69-B76D-E3E8EF1B63B2}"/>
    <dgm:cxn modelId="{FEC30756-00A4-493B-8F2D-074BD442E440}" type="presParOf" srcId="{2E773DA6-4E2E-49FE-873D-CF4247BFAB2C}" destId="{A3C7E7FE-8866-409E-83B7-96D032D5263F}" srcOrd="0" destOrd="0" presId="urn:microsoft.com/office/officeart/2005/8/layout/vList3"/>
    <dgm:cxn modelId="{BB7EA6C7-DA34-4123-88DC-C8C0A718B614}" type="presParOf" srcId="{A3C7E7FE-8866-409E-83B7-96D032D5263F}" destId="{10C48A21-3149-4213-9E2C-C1245B55B469}" srcOrd="0" destOrd="0" presId="urn:microsoft.com/office/officeart/2005/8/layout/vList3"/>
    <dgm:cxn modelId="{7A3E6356-4B81-4D66-833B-E56F3532442B}" type="presParOf" srcId="{A3C7E7FE-8866-409E-83B7-96D032D5263F}" destId="{47C51FDC-A2E3-4EF8-84FD-323076781E22}" srcOrd="1" destOrd="0" presId="urn:microsoft.com/office/officeart/2005/8/layout/vList3"/>
    <dgm:cxn modelId="{65F6D969-FF96-4849-B1BE-A92B26C3472F}" type="presParOf" srcId="{2E773DA6-4E2E-49FE-873D-CF4247BFAB2C}" destId="{069AEF66-BF06-41B3-84A6-7E6DAC7AFEC4}" srcOrd="1" destOrd="0" presId="urn:microsoft.com/office/officeart/2005/8/layout/vList3"/>
    <dgm:cxn modelId="{185FF66B-E8AC-49A0-9ADA-F323F6B231DC}" type="presParOf" srcId="{2E773DA6-4E2E-49FE-873D-CF4247BFAB2C}" destId="{E06E17A4-8640-4E0F-9DA4-7314AB5F11C9}" srcOrd="2" destOrd="0" presId="urn:microsoft.com/office/officeart/2005/8/layout/vList3"/>
    <dgm:cxn modelId="{9AFE74DA-6828-4B90-BAF5-EFA3174336E7}" type="presParOf" srcId="{E06E17A4-8640-4E0F-9DA4-7314AB5F11C9}" destId="{0F4DCAEA-A43A-447F-A7D1-C53D22D4735E}" srcOrd="0" destOrd="0" presId="urn:microsoft.com/office/officeart/2005/8/layout/vList3"/>
    <dgm:cxn modelId="{7754FE96-A72F-4622-B17C-A7EE5D0DB2D3}" type="presParOf" srcId="{E06E17A4-8640-4E0F-9DA4-7314AB5F11C9}" destId="{6821E13D-D66E-4264-A6C9-875A27150E8E}" srcOrd="1" destOrd="0" presId="urn:microsoft.com/office/officeart/2005/8/layout/vList3"/>
    <dgm:cxn modelId="{AF0E7106-22D8-471B-A4E0-FBCDFA440E46}" type="presParOf" srcId="{2E773DA6-4E2E-49FE-873D-CF4247BFAB2C}" destId="{89BB087B-E914-472C-B8E6-DEC32A53D2EC}" srcOrd="3" destOrd="0" presId="urn:microsoft.com/office/officeart/2005/8/layout/vList3"/>
    <dgm:cxn modelId="{003F744C-E00E-4EF6-B60A-FFE789A3A4A1}" type="presParOf" srcId="{2E773DA6-4E2E-49FE-873D-CF4247BFAB2C}" destId="{BF630B15-0833-4562-B633-810814E3632D}" srcOrd="4" destOrd="0" presId="urn:microsoft.com/office/officeart/2005/8/layout/vList3"/>
    <dgm:cxn modelId="{BE3089B0-7BC8-4719-97F4-ED05CEF1BB05}" type="presParOf" srcId="{BF630B15-0833-4562-B633-810814E3632D}" destId="{6D6CBE65-F27C-4E9C-811B-EC1E03AF1621}" srcOrd="0" destOrd="0" presId="urn:microsoft.com/office/officeart/2005/8/layout/vList3"/>
    <dgm:cxn modelId="{F7D45046-C858-4294-98CC-9DC70552AC64}" type="presParOf" srcId="{BF630B15-0833-4562-B633-810814E3632D}" destId="{3BF2989A-E95A-4B14-AB5E-D095A5830D88}" srcOrd="1" destOrd="0" presId="urn:microsoft.com/office/officeart/2005/8/layout/vList3"/>
    <dgm:cxn modelId="{B431DEC4-8631-4661-BD86-A187B0BF4D0E}" type="presParOf" srcId="{2E773DA6-4E2E-49FE-873D-CF4247BFAB2C}" destId="{AA04DEF6-4C1A-4A47-B965-7430B3B0F14B}" srcOrd="5" destOrd="0" presId="urn:microsoft.com/office/officeart/2005/8/layout/vList3"/>
    <dgm:cxn modelId="{17F78C24-A8C0-4AD5-B2E5-E619CFF47A52}" type="presParOf" srcId="{2E773DA6-4E2E-49FE-873D-CF4247BFAB2C}" destId="{C4249154-5F58-4CC1-94A6-C2EB362DCBDD}" srcOrd="6" destOrd="0" presId="urn:microsoft.com/office/officeart/2005/8/layout/vList3"/>
    <dgm:cxn modelId="{8EE79A1F-3B81-4BF5-839C-93C72531C5EE}" type="presParOf" srcId="{C4249154-5F58-4CC1-94A6-C2EB362DCBDD}" destId="{9156D4C0-4CF6-48A6-B548-E2C28FCB7265}" srcOrd="0" destOrd="0" presId="urn:microsoft.com/office/officeart/2005/8/layout/vList3"/>
    <dgm:cxn modelId="{B2283D2B-9BD0-4967-866A-92689C6F94EB}" type="presParOf" srcId="{C4249154-5F58-4CC1-94A6-C2EB362DCBDD}" destId="{86A8F5E9-BB67-4DAB-A258-B448E129D76D}" srcOrd="1" destOrd="0" presId="urn:microsoft.com/office/officeart/2005/8/layout/vList3"/>
    <dgm:cxn modelId="{88F7AE77-1BD7-45EC-B511-3BA170C1B5C2}" type="presParOf" srcId="{2E773DA6-4E2E-49FE-873D-CF4247BFAB2C}" destId="{7B5355FC-265E-450C-ABBD-6BB4858DCC9A}" srcOrd="7" destOrd="0" presId="urn:microsoft.com/office/officeart/2005/8/layout/vList3"/>
    <dgm:cxn modelId="{92C1A421-C3B0-4EB4-A74F-C67DA0782C61}" type="presParOf" srcId="{2E773DA6-4E2E-49FE-873D-CF4247BFAB2C}" destId="{E8694A20-1413-4B61-AA2B-EF58FCF49F68}" srcOrd="8" destOrd="0" presId="urn:microsoft.com/office/officeart/2005/8/layout/vList3"/>
    <dgm:cxn modelId="{F94E89FE-249D-4862-AAC5-AA947F0DA586}" type="presParOf" srcId="{E8694A20-1413-4B61-AA2B-EF58FCF49F68}" destId="{DCBF53B6-7407-49E1-B924-7CDF66B0FD6B}" srcOrd="0" destOrd="0" presId="urn:microsoft.com/office/officeart/2005/8/layout/vList3"/>
    <dgm:cxn modelId="{A008C9A4-CB19-45EB-8E7A-3532CA827F2C}" type="presParOf" srcId="{E8694A20-1413-4B61-AA2B-EF58FCF49F68}" destId="{A660349F-88AD-4FD3-806C-666FBD4002D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2E313755-23D5-4560-98B2-666B1C68EFBD}" type="doc">
      <dgm:prSet loTypeId="urn:microsoft.com/office/officeart/2005/8/layout/radial6" loCatId="cycle" qsTypeId="urn:microsoft.com/office/officeart/2005/8/quickstyle/simple3" qsCatId="simple" csTypeId="urn:microsoft.com/office/officeart/2005/8/colors/colorful4" csCatId="colorful" phldr="1"/>
      <dgm:spPr/>
      <dgm:t>
        <a:bodyPr/>
        <a:lstStyle/>
        <a:p>
          <a:endParaRPr lang="es-EC"/>
        </a:p>
      </dgm:t>
    </dgm:pt>
    <dgm:pt modelId="{DBF05DB0-C733-402B-BB57-0B84529208E4}">
      <dgm:prSet phldrT="[Texto]" custT="1"/>
      <dgm:spPr/>
      <dgm:t>
        <a:bodyPr/>
        <a:lstStyle/>
        <a:p>
          <a:r>
            <a:rPr lang="es-MX" sz="1500" b="1">
              <a:latin typeface="+mn-lt"/>
            </a:rPr>
            <a:t>Objetivos específicos</a:t>
          </a:r>
          <a:endParaRPr lang="es-EC" sz="1500" b="1">
            <a:latin typeface="+mn-lt"/>
          </a:endParaRPr>
        </a:p>
      </dgm:t>
    </dgm:pt>
    <dgm:pt modelId="{DE379CD3-4863-490F-837C-68FDBE55BFE1}" type="parTrans" cxnId="{3DA699AE-6723-4DC9-B465-D762E0CA94C1}">
      <dgm:prSet/>
      <dgm:spPr/>
      <dgm:t>
        <a:bodyPr/>
        <a:lstStyle/>
        <a:p>
          <a:endParaRPr lang="es-EC" sz="1100">
            <a:latin typeface="+mn-lt"/>
          </a:endParaRPr>
        </a:p>
      </dgm:t>
    </dgm:pt>
    <dgm:pt modelId="{45A88A68-6AB6-4055-95F2-A21589D326FC}" type="sibTrans" cxnId="{3DA699AE-6723-4DC9-B465-D762E0CA94C1}">
      <dgm:prSet/>
      <dgm:spPr/>
      <dgm:t>
        <a:bodyPr/>
        <a:lstStyle/>
        <a:p>
          <a:endParaRPr lang="es-EC" sz="1100">
            <a:latin typeface="+mn-lt"/>
          </a:endParaRPr>
        </a:p>
      </dgm:t>
    </dgm:pt>
    <dgm:pt modelId="{67EC4B79-E07C-46EB-A5FA-D2E274EFD236}">
      <dgm:prSet phldrT="[Texto]" custT="1"/>
      <dgm:spPr/>
      <dgm:t>
        <a:bodyPr/>
        <a:lstStyle/>
        <a:p>
          <a:r>
            <a:rPr lang="es-EC" sz="1100">
              <a:latin typeface="+mn-lt"/>
            </a:rPr>
            <a:t>Desarrollar el marco teórico que interviene en la presente investigación.</a:t>
          </a:r>
        </a:p>
      </dgm:t>
    </dgm:pt>
    <dgm:pt modelId="{27B5385A-D6CE-4C7D-B295-80F76EC0595E}" type="parTrans" cxnId="{E81AE538-9D84-408D-8CD7-330CED92940C}">
      <dgm:prSet/>
      <dgm:spPr/>
      <dgm:t>
        <a:bodyPr/>
        <a:lstStyle/>
        <a:p>
          <a:endParaRPr lang="es-EC" sz="1100">
            <a:latin typeface="+mn-lt"/>
          </a:endParaRPr>
        </a:p>
      </dgm:t>
    </dgm:pt>
    <dgm:pt modelId="{372BA34C-528B-4086-B21B-6554B096317D}" type="sibTrans" cxnId="{E81AE538-9D84-408D-8CD7-330CED92940C}">
      <dgm:prSet/>
      <dgm:spPr/>
      <dgm:t>
        <a:bodyPr/>
        <a:lstStyle/>
        <a:p>
          <a:endParaRPr lang="es-EC" sz="1100">
            <a:latin typeface="+mn-lt"/>
          </a:endParaRPr>
        </a:p>
      </dgm:t>
    </dgm:pt>
    <dgm:pt modelId="{0A6BADB5-1500-47E5-8085-1AD7E61F04C2}">
      <dgm:prSet phldrT="[Texto]" custT="1"/>
      <dgm:spPr/>
      <dgm:t>
        <a:bodyPr/>
        <a:lstStyle/>
        <a:p>
          <a:pPr>
            <a:buFont typeface="Symbol" panose="05050102010706020507" pitchFamily="18" charset="2"/>
            <a:buChar char=""/>
          </a:pPr>
          <a:r>
            <a:rPr lang="es-EC" sz="1100">
              <a:latin typeface="+mn-lt"/>
            </a:rPr>
            <a:t>Realizar un diagnóstico desde la perspectiva del estado y desde la perspectiva de las empresas, así como también su impacto financiero.</a:t>
          </a:r>
        </a:p>
      </dgm:t>
    </dgm:pt>
    <dgm:pt modelId="{94B9C7D1-320D-4EA2-8AD4-90D3941A1B45}" type="parTrans" cxnId="{7724F244-06F9-4FAC-9F44-0810AEFC4F61}">
      <dgm:prSet/>
      <dgm:spPr/>
      <dgm:t>
        <a:bodyPr/>
        <a:lstStyle/>
        <a:p>
          <a:endParaRPr lang="es-EC" sz="1100">
            <a:latin typeface="+mn-lt"/>
          </a:endParaRPr>
        </a:p>
      </dgm:t>
    </dgm:pt>
    <dgm:pt modelId="{E286FD03-212E-44CE-A96C-88A38A9CF6F8}" type="sibTrans" cxnId="{7724F244-06F9-4FAC-9F44-0810AEFC4F61}">
      <dgm:prSet/>
      <dgm:spPr/>
      <dgm:t>
        <a:bodyPr/>
        <a:lstStyle/>
        <a:p>
          <a:endParaRPr lang="es-EC" sz="1100">
            <a:latin typeface="+mn-lt"/>
          </a:endParaRPr>
        </a:p>
      </dgm:t>
    </dgm:pt>
    <dgm:pt modelId="{83D26711-47A7-49B1-8F32-B4C8D99639F1}">
      <dgm:prSet phldrT="[Texto]" custT="1"/>
      <dgm:spPr/>
      <dgm:t>
        <a:bodyPr/>
        <a:lstStyle/>
        <a:p>
          <a:pPr>
            <a:buFont typeface="Symbol" panose="05050102010706020507" pitchFamily="18" charset="2"/>
            <a:buChar char=""/>
          </a:pPr>
          <a:r>
            <a:rPr lang="es-EC" sz="1100">
              <a:latin typeface="+mn-lt"/>
            </a:rPr>
            <a:t>Determinar la incidencia de la carga tributaria en los aspectos financieros de las empresas del sector florícola exportador.</a:t>
          </a:r>
        </a:p>
      </dgm:t>
    </dgm:pt>
    <dgm:pt modelId="{626CDC4E-A9EF-4AFA-9FEC-58394AD3339C}" type="parTrans" cxnId="{C10D8421-84DD-4556-9BA5-99725C0D32C1}">
      <dgm:prSet/>
      <dgm:spPr/>
      <dgm:t>
        <a:bodyPr/>
        <a:lstStyle/>
        <a:p>
          <a:endParaRPr lang="es-EC" sz="1100">
            <a:latin typeface="+mn-lt"/>
          </a:endParaRPr>
        </a:p>
      </dgm:t>
    </dgm:pt>
    <dgm:pt modelId="{C3ECC55F-7292-49C6-A366-B65C8B021876}" type="sibTrans" cxnId="{C10D8421-84DD-4556-9BA5-99725C0D32C1}">
      <dgm:prSet/>
      <dgm:spPr/>
      <dgm:t>
        <a:bodyPr/>
        <a:lstStyle/>
        <a:p>
          <a:endParaRPr lang="es-EC" sz="1100">
            <a:latin typeface="+mn-lt"/>
          </a:endParaRPr>
        </a:p>
      </dgm:t>
    </dgm:pt>
    <dgm:pt modelId="{F3372BA4-73BE-4315-A0DD-439F6CE1DDB2}">
      <dgm:prSet phldrT="[Texto]" custT="1"/>
      <dgm:spPr/>
      <dgm:t>
        <a:bodyPr/>
        <a:lstStyle/>
        <a:p>
          <a:pPr>
            <a:buFont typeface="Symbol" panose="05050102010706020507" pitchFamily="18" charset="2"/>
            <a:buChar char=""/>
          </a:pPr>
          <a:r>
            <a:rPr lang="es-EC" sz="1100">
              <a:latin typeface="+mn-lt"/>
            </a:rPr>
            <a:t>Proponer una alternativa de gestión financiera que minimice la carga tributaria y mejoren los aspectos financieros en las empresas del sector florícola exportador.</a:t>
          </a:r>
        </a:p>
      </dgm:t>
    </dgm:pt>
    <dgm:pt modelId="{A4F40722-F4EE-4FF4-9650-E4AB3D852691}" type="parTrans" cxnId="{785F1AFA-7B90-4A51-99FC-00DC8C6E1875}">
      <dgm:prSet/>
      <dgm:spPr/>
      <dgm:t>
        <a:bodyPr/>
        <a:lstStyle/>
        <a:p>
          <a:endParaRPr lang="es-EC" sz="1100">
            <a:latin typeface="+mn-lt"/>
          </a:endParaRPr>
        </a:p>
      </dgm:t>
    </dgm:pt>
    <dgm:pt modelId="{85E5FE2D-B8E8-4D82-8D25-FF91F38BD4D9}" type="sibTrans" cxnId="{785F1AFA-7B90-4A51-99FC-00DC8C6E1875}">
      <dgm:prSet/>
      <dgm:spPr/>
      <dgm:t>
        <a:bodyPr/>
        <a:lstStyle/>
        <a:p>
          <a:endParaRPr lang="es-EC" sz="1100">
            <a:latin typeface="+mn-lt"/>
          </a:endParaRPr>
        </a:p>
      </dgm:t>
    </dgm:pt>
    <dgm:pt modelId="{416E85BB-3722-4AE8-823B-1259BB63F10B}" type="pres">
      <dgm:prSet presAssocID="{2E313755-23D5-4560-98B2-666B1C68EFBD}" presName="Name0" presStyleCnt="0">
        <dgm:presLayoutVars>
          <dgm:chMax val="1"/>
          <dgm:dir/>
          <dgm:animLvl val="ctr"/>
          <dgm:resizeHandles val="exact"/>
        </dgm:presLayoutVars>
      </dgm:prSet>
      <dgm:spPr/>
    </dgm:pt>
    <dgm:pt modelId="{12B580C1-E23F-4D41-A498-93F106920026}" type="pres">
      <dgm:prSet presAssocID="{DBF05DB0-C733-402B-BB57-0B84529208E4}" presName="centerShape" presStyleLbl="node0" presStyleIdx="0" presStyleCnt="1" custScaleX="106725" custScaleY="80783"/>
      <dgm:spPr/>
    </dgm:pt>
    <dgm:pt modelId="{444ED762-418E-48BC-9101-69AD1624450D}" type="pres">
      <dgm:prSet presAssocID="{67EC4B79-E07C-46EB-A5FA-D2E274EFD236}" presName="node" presStyleLbl="node1" presStyleIdx="0" presStyleCnt="4" custScaleX="279055" custScaleY="113455">
        <dgm:presLayoutVars>
          <dgm:bulletEnabled val="1"/>
        </dgm:presLayoutVars>
      </dgm:prSet>
      <dgm:spPr/>
    </dgm:pt>
    <dgm:pt modelId="{29BF9B07-7A0F-41DB-9F81-DBEF40680D90}" type="pres">
      <dgm:prSet presAssocID="{67EC4B79-E07C-46EB-A5FA-D2E274EFD236}" presName="dummy" presStyleCnt="0"/>
      <dgm:spPr/>
    </dgm:pt>
    <dgm:pt modelId="{97E423DC-B915-406A-9008-52F63677C360}" type="pres">
      <dgm:prSet presAssocID="{372BA34C-528B-4086-B21B-6554B096317D}" presName="sibTrans" presStyleLbl="sibTrans2D1" presStyleIdx="0" presStyleCnt="4"/>
      <dgm:spPr/>
    </dgm:pt>
    <dgm:pt modelId="{89D4A19A-42A7-47DB-A71F-D98013E83CE6}" type="pres">
      <dgm:prSet presAssocID="{0A6BADB5-1500-47E5-8085-1AD7E61F04C2}" presName="node" presStyleLbl="node1" presStyleIdx="1" presStyleCnt="4" custScaleX="279055" custScaleY="113455" custRadScaleRad="161967" custRadScaleInc="-1602">
        <dgm:presLayoutVars>
          <dgm:bulletEnabled val="1"/>
        </dgm:presLayoutVars>
      </dgm:prSet>
      <dgm:spPr/>
    </dgm:pt>
    <dgm:pt modelId="{2E22F329-719A-456A-8810-0B26588F933F}" type="pres">
      <dgm:prSet presAssocID="{0A6BADB5-1500-47E5-8085-1AD7E61F04C2}" presName="dummy" presStyleCnt="0"/>
      <dgm:spPr/>
    </dgm:pt>
    <dgm:pt modelId="{836D86F2-9E25-4353-AE96-1A1E5A020068}" type="pres">
      <dgm:prSet presAssocID="{E286FD03-212E-44CE-A96C-88A38A9CF6F8}" presName="sibTrans" presStyleLbl="sibTrans2D1" presStyleIdx="1" presStyleCnt="4"/>
      <dgm:spPr/>
    </dgm:pt>
    <dgm:pt modelId="{E42774F8-8052-42BB-AC21-024AE5283F4F}" type="pres">
      <dgm:prSet presAssocID="{83D26711-47A7-49B1-8F32-B4C8D99639F1}" presName="node" presStyleLbl="node1" presStyleIdx="2" presStyleCnt="4" custScaleX="279055" custScaleY="113455">
        <dgm:presLayoutVars>
          <dgm:bulletEnabled val="1"/>
        </dgm:presLayoutVars>
      </dgm:prSet>
      <dgm:spPr/>
    </dgm:pt>
    <dgm:pt modelId="{BA7DCC9B-D3C8-4D85-B513-E2B6A6238637}" type="pres">
      <dgm:prSet presAssocID="{83D26711-47A7-49B1-8F32-B4C8D99639F1}" presName="dummy" presStyleCnt="0"/>
      <dgm:spPr/>
    </dgm:pt>
    <dgm:pt modelId="{CEF5D820-8711-42E9-90FB-6C8AE7A74190}" type="pres">
      <dgm:prSet presAssocID="{C3ECC55F-7292-49C6-A366-B65C8B021876}" presName="sibTrans" presStyleLbl="sibTrans2D1" presStyleIdx="2" presStyleCnt="4"/>
      <dgm:spPr/>
    </dgm:pt>
    <dgm:pt modelId="{902C52F7-CDA4-4AE2-9610-07FF3630F307}" type="pres">
      <dgm:prSet presAssocID="{F3372BA4-73BE-4315-A0DD-439F6CE1DDB2}" presName="node" presStyleLbl="node1" presStyleIdx="3" presStyleCnt="4" custScaleX="279055" custScaleY="113455" custRadScaleRad="155727">
        <dgm:presLayoutVars>
          <dgm:bulletEnabled val="1"/>
        </dgm:presLayoutVars>
      </dgm:prSet>
      <dgm:spPr/>
    </dgm:pt>
    <dgm:pt modelId="{13157B79-03D6-4154-84E6-32CDEDF7822B}" type="pres">
      <dgm:prSet presAssocID="{F3372BA4-73BE-4315-A0DD-439F6CE1DDB2}" presName="dummy" presStyleCnt="0"/>
      <dgm:spPr/>
    </dgm:pt>
    <dgm:pt modelId="{F8BF054A-826E-4D08-8525-C8E13A0EE503}" type="pres">
      <dgm:prSet presAssocID="{85E5FE2D-B8E8-4D82-8D25-FF91F38BD4D9}" presName="sibTrans" presStyleLbl="sibTrans2D1" presStyleIdx="3" presStyleCnt="4"/>
      <dgm:spPr/>
    </dgm:pt>
  </dgm:ptLst>
  <dgm:cxnLst>
    <dgm:cxn modelId="{B68B9401-6605-43ED-86BF-5D16D89A4A51}" type="presOf" srcId="{2E313755-23D5-4560-98B2-666B1C68EFBD}" destId="{416E85BB-3722-4AE8-823B-1259BB63F10B}" srcOrd="0" destOrd="0" presId="urn:microsoft.com/office/officeart/2005/8/layout/radial6"/>
    <dgm:cxn modelId="{C10D8421-84DD-4556-9BA5-99725C0D32C1}" srcId="{DBF05DB0-C733-402B-BB57-0B84529208E4}" destId="{83D26711-47A7-49B1-8F32-B4C8D99639F1}" srcOrd="2" destOrd="0" parTransId="{626CDC4E-A9EF-4AFA-9FEC-58394AD3339C}" sibTransId="{C3ECC55F-7292-49C6-A366-B65C8B021876}"/>
    <dgm:cxn modelId="{0D54CC31-EE29-41D0-A46D-A7877580C604}" type="presOf" srcId="{83D26711-47A7-49B1-8F32-B4C8D99639F1}" destId="{E42774F8-8052-42BB-AC21-024AE5283F4F}" srcOrd="0" destOrd="0" presId="urn:microsoft.com/office/officeart/2005/8/layout/radial6"/>
    <dgm:cxn modelId="{E81AE538-9D84-408D-8CD7-330CED92940C}" srcId="{DBF05DB0-C733-402B-BB57-0B84529208E4}" destId="{67EC4B79-E07C-46EB-A5FA-D2E274EFD236}" srcOrd="0" destOrd="0" parTransId="{27B5385A-D6CE-4C7D-B295-80F76EC0595E}" sibTransId="{372BA34C-528B-4086-B21B-6554B096317D}"/>
    <dgm:cxn modelId="{7724F244-06F9-4FAC-9F44-0810AEFC4F61}" srcId="{DBF05DB0-C733-402B-BB57-0B84529208E4}" destId="{0A6BADB5-1500-47E5-8085-1AD7E61F04C2}" srcOrd="1" destOrd="0" parTransId="{94B9C7D1-320D-4EA2-8AD4-90D3941A1B45}" sibTransId="{E286FD03-212E-44CE-A96C-88A38A9CF6F8}"/>
    <dgm:cxn modelId="{778D3249-5DF0-444F-9A7D-C76B33CB2632}" type="presOf" srcId="{372BA34C-528B-4086-B21B-6554B096317D}" destId="{97E423DC-B915-406A-9008-52F63677C360}" srcOrd="0" destOrd="0" presId="urn:microsoft.com/office/officeart/2005/8/layout/radial6"/>
    <dgm:cxn modelId="{836C6181-5719-4D38-95FF-7500310F384C}" type="presOf" srcId="{E286FD03-212E-44CE-A96C-88A38A9CF6F8}" destId="{836D86F2-9E25-4353-AE96-1A1E5A020068}" srcOrd="0" destOrd="0" presId="urn:microsoft.com/office/officeart/2005/8/layout/radial6"/>
    <dgm:cxn modelId="{79184594-B9BF-4851-988B-5AFA83ECD374}" type="presOf" srcId="{DBF05DB0-C733-402B-BB57-0B84529208E4}" destId="{12B580C1-E23F-4D41-A498-93F106920026}" srcOrd="0" destOrd="0" presId="urn:microsoft.com/office/officeart/2005/8/layout/radial6"/>
    <dgm:cxn modelId="{979A0A97-EC30-4B52-9E10-F14C8608D258}" type="presOf" srcId="{85E5FE2D-B8E8-4D82-8D25-FF91F38BD4D9}" destId="{F8BF054A-826E-4D08-8525-C8E13A0EE503}" srcOrd="0" destOrd="0" presId="urn:microsoft.com/office/officeart/2005/8/layout/radial6"/>
    <dgm:cxn modelId="{3DA699AE-6723-4DC9-B465-D762E0CA94C1}" srcId="{2E313755-23D5-4560-98B2-666B1C68EFBD}" destId="{DBF05DB0-C733-402B-BB57-0B84529208E4}" srcOrd="0" destOrd="0" parTransId="{DE379CD3-4863-490F-837C-68FDBE55BFE1}" sibTransId="{45A88A68-6AB6-4055-95F2-A21589D326FC}"/>
    <dgm:cxn modelId="{22126DD3-92CC-4A3B-9250-B566481D14C2}" type="presOf" srcId="{0A6BADB5-1500-47E5-8085-1AD7E61F04C2}" destId="{89D4A19A-42A7-47DB-A71F-D98013E83CE6}" srcOrd="0" destOrd="0" presId="urn:microsoft.com/office/officeart/2005/8/layout/radial6"/>
    <dgm:cxn modelId="{15C353D8-63B2-4CEF-B07B-C54E6644F316}" type="presOf" srcId="{67EC4B79-E07C-46EB-A5FA-D2E274EFD236}" destId="{444ED762-418E-48BC-9101-69AD1624450D}" srcOrd="0" destOrd="0" presId="urn:microsoft.com/office/officeart/2005/8/layout/radial6"/>
    <dgm:cxn modelId="{834745E3-3B5A-48B7-A5A3-E98352825AD7}" type="presOf" srcId="{F3372BA4-73BE-4315-A0DD-439F6CE1DDB2}" destId="{902C52F7-CDA4-4AE2-9610-07FF3630F307}" srcOrd="0" destOrd="0" presId="urn:microsoft.com/office/officeart/2005/8/layout/radial6"/>
    <dgm:cxn modelId="{59BA7DEF-961D-4DBC-9F23-39ACF6D3B991}" type="presOf" srcId="{C3ECC55F-7292-49C6-A366-B65C8B021876}" destId="{CEF5D820-8711-42E9-90FB-6C8AE7A74190}" srcOrd="0" destOrd="0" presId="urn:microsoft.com/office/officeart/2005/8/layout/radial6"/>
    <dgm:cxn modelId="{785F1AFA-7B90-4A51-99FC-00DC8C6E1875}" srcId="{DBF05DB0-C733-402B-BB57-0B84529208E4}" destId="{F3372BA4-73BE-4315-A0DD-439F6CE1DDB2}" srcOrd="3" destOrd="0" parTransId="{A4F40722-F4EE-4FF4-9650-E4AB3D852691}" sibTransId="{85E5FE2D-B8E8-4D82-8D25-FF91F38BD4D9}"/>
    <dgm:cxn modelId="{22192F2D-4A34-41C7-8F9D-1132F2CA83BF}" type="presParOf" srcId="{416E85BB-3722-4AE8-823B-1259BB63F10B}" destId="{12B580C1-E23F-4D41-A498-93F106920026}" srcOrd="0" destOrd="0" presId="urn:microsoft.com/office/officeart/2005/8/layout/radial6"/>
    <dgm:cxn modelId="{06C24144-A2DF-44A3-92B4-115DBA04D999}" type="presParOf" srcId="{416E85BB-3722-4AE8-823B-1259BB63F10B}" destId="{444ED762-418E-48BC-9101-69AD1624450D}" srcOrd="1" destOrd="0" presId="urn:microsoft.com/office/officeart/2005/8/layout/radial6"/>
    <dgm:cxn modelId="{0209FC9E-99BD-49BA-AFA9-732716629DE1}" type="presParOf" srcId="{416E85BB-3722-4AE8-823B-1259BB63F10B}" destId="{29BF9B07-7A0F-41DB-9F81-DBEF40680D90}" srcOrd="2" destOrd="0" presId="urn:microsoft.com/office/officeart/2005/8/layout/radial6"/>
    <dgm:cxn modelId="{409C4147-D4F3-4663-9352-8F678E35C0D1}" type="presParOf" srcId="{416E85BB-3722-4AE8-823B-1259BB63F10B}" destId="{97E423DC-B915-406A-9008-52F63677C360}" srcOrd="3" destOrd="0" presId="urn:microsoft.com/office/officeart/2005/8/layout/radial6"/>
    <dgm:cxn modelId="{69F0A89A-8F45-4FDD-9DDD-AD0FEAF49435}" type="presParOf" srcId="{416E85BB-3722-4AE8-823B-1259BB63F10B}" destId="{89D4A19A-42A7-47DB-A71F-D98013E83CE6}" srcOrd="4" destOrd="0" presId="urn:microsoft.com/office/officeart/2005/8/layout/radial6"/>
    <dgm:cxn modelId="{9E99C889-8607-4C93-88EB-99D86B77F465}" type="presParOf" srcId="{416E85BB-3722-4AE8-823B-1259BB63F10B}" destId="{2E22F329-719A-456A-8810-0B26588F933F}" srcOrd="5" destOrd="0" presId="urn:microsoft.com/office/officeart/2005/8/layout/radial6"/>
    <dgm:cxn modelId="{9DDEA814-2AEA-439B-8284-5F32C320117C}" type="presParOf" srcId="{416E85BB-3722-4AE8-823B-1259BB63F10B}" destId="{836D86F2-9E25-4353-AE96-1A1E5A020068}" srcOrd="6" destOrd="0" presId="urn:microsoft.com/office/officeart/2005/8/layout/radial6"/>
    <dgm:cxn modelId="{0C82A91B-5B3F-48AE-BEDF-AC421E2B4348}" type="presParOf" srcId="{416E85BB-3722-4AE8-823B-1259BB63F10B}" destId="{E42774F8-8052-42BB-AC21-024AE5283F4F}" srcOrd="7" destOrd="0" presId="urn:microsoft.com/office/officeart/2005/8/layout/radial6"/>
    <dgm:cxn modelId="{434B8F0A-EADF-47B6-A179-965DFB01198B}" type="presParOf" srcId="{416E85BB-3722-4AE8-823B-1259BB63F10B}" destId="{BA7DCC9B-D3C8-4D85-B513-E2B6A6238637}" srcOrd="8" destOrd="0" presId="urn:microsoft.com/office/officeart/2005/8/layout/radial6"/>
    <dgm:cxn modelId="{CA20CB0F-CA08-4FBB-9535-E80B4786FF8F}" type="presParOf" srcId="{416E85BB-3722-4AE8-823B-1259BB63F10B}" destId="{CEF5D820-8711-42E9-90FB-6C8AE7A74190}" srcOrd="9" destOrd="0" presId="urn:microsoft.com/office/officeart/2005/8/layout/radial6"/>
    <dgm:cxn modelId="{4EA2F66E-30A9-45D8-B33A-558F29FBF1BD}" type="presParOf" srcId="{416E85BB-3722-4AE8-823B-1259BB63F10B}" destId="{902C52F7-CDA4-4AE2-9610-07FF3630F307}" srcOrd="10" destOrd="0" presId="urn:microsoft.com/office/officeart/2005/8/layout/radial6"/>
    <dgm:cxn modelId="{497196FC-D76A-4C4A-9701-6F67F649AA2E}" type="presParOf" srcId="{416E85BB-3722-4AE8-823B-1259BB63F10B}" destId="{13157B79-03D6-4154-84E6-32CDEDF7822B}" srcOrd="11" destOrd="0" presId="urn:microsoft.com/office/officeart/2005/8/layout/radial6"/>
    <dgm:cxn modelId="{0886EF80-8EC0-4AB1-BA4F-FEED66BDD2D9}" type="presParOf" srcId="{416E85BB-3722-4AE8-823B-1259BB63F10B}" destId="{F8BF054A-826E-4D08-8525-C8E13A0EE503}" srcOrd="12" destOrd="0" presId="urn:microsoft.com/office/officeart/2005/8/layout/radial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A9E8FD1-3858-4863-A598-69341546D888}" type="doc">
      <dgm:prSet loTypeId="urn:microsoft.com/office/officeart/2005/8/layout/hierarchy2" loCatId="hierarchy" qsTypeId="urn:microsoft.com/office/officeart/2005/8/quickstyle/simple3" qsCatId="simple" csTypeId="urn:microsoft.com/office/officeart/2005/8/colors/colorful4" csCatId="colorful" phldr="1"/>
      <dgm:spPr/>
      <dgm:t>
        <a:bodyPr/>
        <a:lstStyle/>
        <a:p>
          <a:endParaRPr lang="es-ES"/>
        </a:p>
      </dgm:t>
    </dgm:pt>
    <dgm:pt modelId="{C03BEB0E-F392-40BD-A6C9-52832294E5C9}">
      <dgm:prSet phldrT="[Texto]" custT="1"/>
      <dgm:spPr/>
      <dgm:t>
        <a:bodyPr/>
        <a:lstStyle/>
        <a:p>
          <a:r>
            <a:rPr lang="es-EC" sz="1400" b="0">
              <a:latin typeface="Arial" panose="020B0604020202020204" pitchFamily="34" charset="0"/>
              <a:cs typeface="Arial" panose="020B0604020202020204" pitchFamily="34" charset="0"/>
            </a:rPr>
            <a:t>Carga tributaria</a:t>
          </a:r>
          <a:endParaRPr lang="es-ES" sz="1400" b="0">
            <a:latin typeface="Arial" panose="020B0604020202020204" pitchFamily="34" charset="0"/>
            <a:cs typeface="Arial" panose="020B0604020202020204" pitchFamily="34" charset="0"/>
          </a:endParaRPr>
        </a:p>
      </dgm:t>
    </dgm:pt>
    <dgm:pt modelId="{878C35E9-E7D6-431F-97C9-2E90E0F6714E}" type="parTrans" cxnId="{8719C82D-68E2-4045-A9F8-E9779F082331}">
      <dgm:prSet custT="1"/>
      <dgm:spPr/>
      <dgm:t>
        <a:bodyPr/>
        <a:lstStyle/>
        <a:p>
          <a:endParaRPr lang="es-ES" sz="1400" b="0">
            <a:latin typeface="Arial" panose="020B0604020202020204" pitchFamily="34" charset="0"/>
            <a:cs typeface="Arial" panose="020B0604020202020204" pitchFamily="34" charset="0"/>
          </a:endParaRPr>
        </a:p>
      </dgm:t>
    </dgm:pt>
    <dgm:pt modelId="{13D153AB-2945-4EBA-847D-93AD17C54A51}" type="sibTrans" cxnId="{8719C82D-68E2-4045-A9F8-E9779F082331}">
      <dgm:prSet/>
      <dgm:spPr/>
      <dgm:t>
        <a:bodyPr/>
        <a:lstStyle/>
        <a:p>
          <a:endParaRPr lang="es-ES" sz="1400" b="0">
            <a:latin typeface="Arial" panose="020B0604020202020204" pitchFamily="34" charset="0"/>
            <a:cs typeface="Arial" panose="020B0604020202020204" pitchFamily="34" charset="0"/>
          </a:endParaRPr>
        </a:p>
      </dgm:t>
    </dgm:pt>
    <dgm:pt modelId="{DDD51292-0DBF-4C2A-87CD-FA65AA7A2649}">
      <dgm:prSet phldrT="[Texto]" custT="1"/>
      <dgm:spPr/>
      <dgm:t>
        <a:bodyPr/>
        <a:lstStyle/>
        <a:p>
          <a:r>
            <a:rPr lang="es-EC" sz="1400" b="0">
              <a:latin typeface="Arial" panose="020B0604020202020204" pitchFamily="34" charset="0"/>
              <a:cs typeface="Arial" panose="020B0604020202020204" pitchFamily="34" charset="0"/>
            </a:rPr>
            <a:t>Impuestos nacionales</a:t>
          </a:r>
          <a:endParaRPr lang="es-ES" sz="1400" b="0">
            <a:latin typeface="Arial" panose="020B0604020202020204" pitchFamily="34" charset="0"/>
            <a:cs typeface="Arial" panose="020B0604020202020204" pitchFamily="34" charset="0"/>
          </a:endParaRPr>
        </a:p>
      </dgm:t>
    </dgm:pt>
    <dgm:pt modelId="{A92C070C-568B-4936-8B8F-401778F6EC32}" type="parTrans" cxnId="{1A98C5FE-6F31-424C-8E21-AFF1F990456E}">
      <dgm:prSet custT="1"/>
      <dgm:spPr/>
      <dgm:t>
        <a:bodyPr/>
        <a:lstStyle/>
        <a:p>
          <a:endParaRPr lang="es-ES" sz="1400" b="0">
            <a:latin typeface="Arial" panose="020B0604020202020204" pitchFamily="34" charset="0"/>
            <a:cs typeface="Arial" panose="020B0604020202020204" pitchFamily="34" charset="0"/>
          </a:endParaRPr>
        </a:p>
      </dgm:t>
    </dgm:pt>
    <dgm:pt modelId="{D013A4F7-E72C-4A1B-B848-EFF84FC76D44}" type="sibTrans" cxnId="{1A98C5FE-6F31-424C-8E21-AFF1F990456E}">
      <dgm:prSet/>
      <dgm:spPr/>
      <dgm:t>
        <a:bodyPr/>
        <a:lstStyle/>
        <a:p>
          <a:endParaRPr lang="es-ES" sz="1400" b="0">
            <a:latin typeface="Arial" panose="020B0604020202020204" pitchFamily="34" charset="0"/>
            <a:cs typeface="Arial" panose="020B0604020202020204" pitchFamily="34" charset="0"/>
          </a:endParaRPr>
        </a:p>
      </dgm:t>
    </dgm:pt>
    <dgm:pt modelId="{E4E4CC3C-90BE-412E-AC52-9B9769BF78AF}">
      <dgm:prSet phldrT="[Texto]" custT="1"/>
      <dgm:spPr/>
      <dgm:t>
        <a:bodyPr/>
        <a:lstStyle/>
        <a:p>
          <a:r>
            <a:rPr lang="es-ES" sz="1400" b="0">
              <a:latin typeface="Arial" panose="020B0604020202020204" pitchFamily="34" charset="0"/>
              <a:cs typeface="Arial" panose="020B0604020202020204" pitchFamily="34" charset="0"/>
            </a:rPr>
            <a:t>Impacto Financiero</a:t>
          </a:r>
        </a:p>
      </dgm:t>
    </dgm:pt>
    <dgm:pt modelId="{F296C9CC-E2A3-41C9-B919-D719E3681612}" type="parTrans" cxnId="{81112B05-A412-449A-8D98-C50B9427BEC5}">
      <dgm:prSet custT="1"/>
      <dgm:spPr/>
      <dgm:t>
        <a:bodyPr/>
        <a:lstStyle/>
        <a:p>
          <a:endParaRPr lang="es-ES" sz="1400" b="0">
            <a:latin typeface="Arial" panose="020B0604020202020204" pitchFamily="34" charset="0"/>
            <a:cs typeface="Arial" panose="020B0604020202020204" pitchFamily="34" charset="0"/>
          </a:endParaRPr>
        </a:p>
      </dgm:t>
    </dgm:pt>
    <dgm:pt modelId="{8141E979-1AAC-4A87-948E-10EEC062169C}" type="sibTrans" cxnId="{81112B05-A412-449A-8D98-C50B9427BEC5}">
      <dgm:prSet/>
      <dgm:spPr/>
      <dgm:t>
        <a:bodyPr/>
        <a:lstStyle/>
        <a:p>
          <a:endParaRPr lang="es-ES" sz="1400" b="0">
            <a:latin typeface="Arial" panose="020B0604020202020204" pitchFamily="34" charset="0"/>
            <a:cs typeface="Arial" panose="020B0604020202020204" pitchFamily="34" charset="0"/>
          </a:endParaRPr>
        </a:p>
      </dgm:t>
    </dgm:pt>
    <dgm:pt modelId="{6AA30F41-1E5A-4A6C-8BCF-9E0FD8FF5E3D}">
      <dgm:prSet phldrT="[Texto]" custT="1"/>
      <dgm:spPr/>
      <dgm:t>
        <a:bodyPr/>
        <a:lstStyle/>
        <a:p>
          <a:r>
            <a:rPr lang="es-EC" sz="1400" b="0">
              <a:latin typeface="Arial" panose="020B0604020202020204" pitchFamily="34" charset="0"/>
              <a:cs typeface="Arial" panose="020B0604020202020204" pitchFamily="34" charset="0"/>
            </a:rPr>
            <a:t>Sector florícola </a:t>
          </a:r>
          <a:endParaRPr lang="es-ES" sz="1400" b="0">
            <a:latin typeface="Arial" panose="020B0604020202020204" pitchFamily="34" charset="0"/>
            <a:cs typeface="Arial" panose="020B0604020202020204" pitchFamily="34" charset="0"/>
          </a:endParaRPr>
        </a:p>
      </dgm:t>
    </dgm:pt>
    <dgm:pt modelId="{7841F879-3032-4E1D-83C3-9314333AAEFF}" type="parTrans" cxnId="{D387BDA5-B266-4493-94AC-1C186D611A5B}">
      <dgm:prSet custT="1"/>
      <dgm:spPr/>
      <dgm:t>
        <a:bodyPr/>
        <a:lstStyle/>
        <a:p>
          <a:endParaRPr lang="es-ES" sz="1400" b="0">
            <a:latin typeface="Arial" panose="020B0604020202020204" pitchFamily="34" charset="0"/>
            <a:cs typeface="Arial" panose="020B0604020202020204" pitchFamily="34" charset="0"/>
          </a:endParaRPr>
        </a:p>
      </dgm:t>
    </dgm:pt>
    <dgm:pt modelId="{0391A623-CBC6-4079-A30C-B3E841A1DB0F}" type="sibTrans" cxnId="{D387BDA5-B266-4493-94AC-1C186D611A5B}">
      <dgm:prSet/>
      <dgm:spPr/>
      <dgm:t>
        <a:bodyPr/>
        <a:lstStyle/>
        <a:p>
          <a:endParaRPr lang="es-ES" sz="1400" b="0">
            <a:latin typeface="Arial" panose="020B0604020202020204" pitchFamily="34" charset="0"/>
            <a:cs typeface="Arial" panose="020B0604020202020204" pitchFamily="34" charset="0"/>
          </a:endParaRPr>
        </a:p>
      </dgm:t>
    </dgm:pt>
    <dgm:pt modelId="{27273469-09D6-4B49-8B7E-040FF304DC5D}">
      <dgm:prSet phldrT="[Texto]" custT="1"/>
      <dgm:spPr/>
      <dgm:t>
        <a:bodyPr/>
        <a:lstStyle/>
        <a:p>
          <a:r>
            <a:rPr lang="es-ES" sz="1400" b="0">
              <a:latin typeface="Arial" panose="020B0604020202020204" pitchFamily="34" charset="0"/>
              <a:cs typeface="Arial" panose="020B0604020202020204" pitchFamily="34" charset="0"/>
            </a:rPr>
            <a:t>Variables</a:t>
          </a:r>
        </a:p>
      </dgm:t>
    </dgm:pt>
    <dgm:pt modelId="{11B563ED-8084-4CDE-A192-5035CBBD92D7}" type="sibTrans" cxnId="{AA15C317-4848-4046-A1E2-B83943394607}">
      <dgm:prSet/>
      <dgm:spPr/>
      <dgm:t>
        <a:bodyPr/>
        <a:lstStyle/>
        <a:p>
          <a:endParaRPr lang="es-ES" sz="1400" b="0">
            <a:latin typeface="Arial" panose="020B0604020202020204" pitchFamily="34" charset="0"/>
            <a:cs typeface="Arial" panose="020B0604020202020204" pitchFamily="34" charset="0"/>
          </a:endParaRPr>
        </a:p>
      </dgm:t>
    </dgm:pt>
    <dgm:pt modelId="{EE9168F6-5635-4095-8F81-3E0BA2BB7873}" type="parTrans" cxnId="{AA15C317-4848-4046-A1E2-B83943394607}">
      <dgm:prSet/>
      <dgm:spPr/>
      <dgm:t>
        <a:bodyPr/>
        <a:lstStyle/>
        <a:p>
          <a:endParaRPr lang="es-ES" sz="1400" b="0">
            <a:latin typeface="Arial" panose="020B0604020202020204" pitchFamily="34" charset="0"/>
            <a:cs typeface="Arial" panose="020B0604020202020204" pitchFamily="34" charset="0"/>
          </a:endParaRPr>
        </a:p>
      </dgm:t>
    </dgm:pt>
    <dgm:pt modelId="{BA614C8E-A4A9-49BD-A004-72257F13C698}">
      <dgm:prSet phldr="0" custT="1"/>
      <dgm:spPr/>
      <dgm:t>
        <a:bodyPr/>
        <a:lstStyle/>
        <a:p>
          <a:r>
            <a:rPr lang="es-EC" sz="1400"/>
            <a:t>Impuestos municipales</a:t>
          </a:r>
          <a:endParaRPr lang="es-ES" sz="1400" b="0">
            <a:latin typeface="Arial" panose="020B0604020202020204" pitchFamily="34" charset="0"/>
            <a:cs typeface="Arial" panose="020B0604020202020204" pitchFamily="34" charset="0"/>
          </a:endParaRPr>
        </a:p>
      </dgm:t>
    </dgm:pt>
    <dgm:pt modelId="{9339BF95-E54C-44FF-8461-89D682B6D31E}" type="parTrans" cxnId="{51778CAF-04BE-425A-9BA6-2680E1EBE7CA}">
      <dgm:prSet custT="1"/>
      <dgm:spPr/>
      <dgm:t>
        <a:bodyPr/>
        <a:lstStyle/>
        <a:p>
          <a:endParaRPr lang="es-ES" sz="1400" b="0">
            <a:latin typeface="Arial" panose="020B0604020202020204" pitchFamily="34" charset="0"/>
            <a:cs typeface="Arial" panose="020B0604020202020204" pitchFamily="34" charset="0"/>
          </a:endParaRPr>
        </a:p>
      </dgm:t>
    </dgm:pt>
    <dgm:pt modelId="{71CC3398-0AA8-4AD4-898E-83DE7EC7B5C5}" type="sibTrans" cxnId="{51778CAF-04BE-425A-9BA6-2680E1EBE7CA}">
      <dgm:prSet/>
      <dgm:spPr/>
      <dgm:t>
        <a:bodyPr/>
        <a:lstStyle/>
        <a:p>
          <a:endParaRPr lang="es-ES" sz="1400" b="0">
            <a:latin typeface="Arial" panose="020B0604020202020204" pitchFamily="34" charset="0"/>
            <a:cs typeface="Arial" panose="020B0604020202020204" pitchFamily="34" charset="0"/>
          </a:endParaRPr>
        </a:p>
      </dgm:t>
    </dgm:pt>
    <dgm:pt modelId="{8AB0CC71-FC52-43A9-B898-96EA88A88911}">
      <dgm:prSet phldr="0" custT="1"/>
      <dgm:spPr/>
      <dgm:t>
        <a:bodyPr/>
        <a:lstStyle/>
        <a:p>
          <a:pPr rtl="0"/>
          <a:r>
            <a:rPr lang="es-EC" sz="1400" b="0">
              <a:latin typeface="Arial" panose="020B0604020202020204" pitchFamily="34" charset="0"/>
              <a:cs typeface="Arial" panose="020B0604020202020204" pitchFamily="34" charset="0"/>
            </a:rPr>
            <a:t>Indicadores financieros de liquidez</a:t>
          </a:r>
          <a:endParaRPr lang="es-ES" sz="1400" b="0">
            <a:latin typeface="Arial" panose="020B0604020202020204" pitchFamily="34" charset="0"/>
            <a:cs typeface="Arial" panose="020B0604020202020204" pitchFamily="34" charset="0"/>
          </a:endParaRPr>
        </a:p>
      </dgm:t>
    </dgm:pt>
    <dgm:pt modelId="{84023CA6-5C33-4CDC-ABE8-AFEB25B71446}" type="parTrans" cxnId="{C53982AA-3381-4707-9D66-918E2013D27E}">
      <dgm:prSet custT="1"/>
      <dgm:spPr/>
      <dgm:t>
        <a:bodyPr/>
        <a:lstStyle/>
        <a:p>
          <a:endParaRPr lang="es-ES" sz="1400" b="0">
            <a:latin typeface="Arial" panose="020B0604020202020204" pitchFamily="34" charset="0"/>
            <a:cs typeface="Arial" panose="020B0604020202020204" pitchFamily="34" charset="0"/>
          </a:endParaRPr>
        </a:p>
      </dgm:t>
    </dgm:pt>
    <dgm:pt modelId="{98DE0953-FC21-4410-96DD-0F8019158572}" type="sibTrans" cxnId="{C53982AA-3381-4707-9D66-918E2013D27E}">
      <dgm:prSet/>
      <dgm:spPr/>
      <dgm:t>
        <a:bodyPr/>
        <a:lstStyle/>
        <a:p>
          <a:endParaRPr lang="es-ES" sz="1400" b="0">
            <a:latin typeface="Arial" panose="020B0604020202020204" pitchFamily="34" charset="0"/>
            <a:cs typeface="Arial" panose="020B0604020202020204" pitchFamily="34" charset="0"/>
          </a:endParaRPr>
        </a:p>
      </dgm:t>
    </dgm:pt>
    <dgm:pt modelId="{BEA8493F-21C2-442C-B019-C5063A6E37EF}">
      <dgm:prSet phldr="0" custT="1"/>
      <dgm:spPr/>
      <dgm:t>
        <a:bodyPr/>
        <a:lstStyle/>
        <a:p>
          <a:r>
            <a:rPr lang="es-ES" sz="1400" b="0">
              <a:latin typeface="Arial" panose="020B0604020202020204" pitchFamily="34" charset="0"/>
              <a:cs typeface="Arial" panose="020B0604020202020204" pitchFamily="34" charset="0"/>
            </a:rPr>
            <a:t> </a:t>
          </a:r>
          <a:r>
            <a:rPr lang="es-EC" sz="1400" b="0">
              <a:latin typeface="Arial" panose="020B0604020202020204" pitchFamily="34" charset="0"/>
              <a:cs typeface="Arial" panose="020B0604020202020204" pitchFamily="34" charset="0"/>
            </a:rPr>
            <a:t>Indicadores financieros de rentabilidad</a:t>
          </a:r>
          <a:endParaRPr lang="es-ES" sz="1400" b="0">
            <a:latin typeface="Arial" panose="020B0604020202020204" pitchFamily="34" charset="0"/>
            <a:cs typeface="Arial" panose="020B0604020202020204" pitchFamily="34" charset="0"/>
          </a:endParaRPr>
        </a:p>
      </dgm:t>
    </dgm:pt>
    <dgm:pt modelId="{98EE75AA-85DA-4CF8-BFCD-ADB15B0A268B}" type="parTrans" cxnId="{A094E484-200E-4433-A9D7-283A03C08916}">
      <dgm:prSet custT="1"/>
      <dgm:spPr/>
      <dgm:t>
        <a:bodyPr/>
        <a:lstStyle/>
        <a:p>
          <a:endParaRPr lang="es-ES" sz="1400" b="0">
            <a:latin typeface="Arial" panose="020B0604020202020204" pitchFamily="34" charset="0"/>
            <a:cs typeface="Arial" panose="020B0604020202020204" pitchFamily="34" charset="0"/>
          </a:endParaRPr>
        </a:p>
      </dgm:t>
    </dgm:pt>
    <dgm:pt modelId="{676E4397-E193-49A4-92D0-D4C19B63C8D5}" type="sibTrans" cxnId="{A094E484-200E-4433-A9D7-283A03C08916}">
      <dgm:prSet/>
      <dgm:spPr/>
      <dgm:t>
        <a:bodyPr/>
        <a:lstStyle/>
        <a:p>
          <a:endParaRPr lang="es-ES" sz="1400" b="0">
            <a:latin typeface="Arial" panose="020B0604020202020204" pitchFamily="34" charset="0"/>
            <a:cs typeface="Arial" panose="020B0604020202020204" pitchFamily="34" charset="0"/>
          </a:endParaRPr>
        </a:p>
      </dgm:t>
    </dgm:pt>
    <dgm:pt modelId="{0305E840-F4C6-4410-BD14-75E0C14C85BB}" type="pres">
      <dgm:prSet presAssocID="{5A9E8FD1-3858-4863-A598-69341546D888}" presName="diagram" presStyleCnt="0">
        <dgm:presLayoutVars>
          <dgm:chPref val="1"/>
          <dgm:dir/>
          <dgm:animOne val="branch"/>
          <dgm:animLvl val="lvl"/>
          <dgm:resizeHandles val="exact"/>
        </dgm:presLayoutVars>
      </dgm:prSet>
      <dgm:spPr/>
    </dgm:pt>
    <dgm:pt modelId="{A8AEA1C2-DEBF-40F7-A4BE-791646000A39}" type="pres">
      <dgm:prSet presAssocID="{27273469-09D6-4B49-8B7E-040FF304DC5D}" presName="root1" presStyleCnt="0"/>
      <dgm:spPr/>
    </dgm:pt>
    <dgm:pt modelId="{8CFB122E-F0EC-4DDE-8C32-7A9C522F5B41}" type="pres">
      <dgm:prSet presAssocID="{27273469-09D6-4B49-8B7E-040FF304DC5D}" presName="LevelOneTextNode" presStyleLbl="node0" presStyleIdx="0" presStyleCnt="1" custScaleY="79479">
        <dgm:presLayoutVars>
          <dgm:chPref val="3"/>
        </dgm:presLayoutVars>
      </dgm:prSet>
      <dgm:spPr/>
    </dgm:pt>
    <dgm:pt modelId="{F0E9F341-04F0-4117-B1CD-374FE200D7B1}" type="pres">
      <dgm:prSet presAssocID="{27273469-09D6-4B49-8B7E-040FF304DC5D}" presName="level2hierChild" presStyleCnt="0"/>
      <dgm:spPr/>
    </dgm:pt>
    <dgm:pt modelId="{FB40ED8A-9233-4A32-BD90-D81206369156}" type="pres">
      <dgm:prSet presAssocID="{878C35E9-E7D6-431F-97C9-2E90E0F6714E}" presName="conn2-1" presStyleLbl="parChTrans1D2" presStyleIdx="0" presStyleCnt="2"/>
      <dgm:spPr/>
    </dgm:pt>
    <dgm:pt modelId="{96CDAA1D-60FA-45C7-B81F-95079142A156}" type="pres">
      <dgm:prSet presAssocID="{878C35E9-E7D6-431F-97C9-2E90E0F6714E}" presName="connTx" presStyleLbl="parChTrans1D2" presStyleIdx="0" presStyleCnt="2"/>
      <dgm:spPr/>
    </dgm:pt>
    <dgm:pt modelId="{F626D8DA-013E-4121-836A-721F62113DB0}" type="pres">
      <dgm:prSet presAssocID="{C03BEB0E-F392-40BD-A6C9-52832294E5C9}" presName="root2" presStyleCnt="0"/>
      <dgm:spPr/>
    </dgm:pt>
    <dgm:pt modelId="{C214E828-E93C-405F-A3E6-92F5E915E1F7}" type="pres">
      <dgm:prSet presAssocID="{C03BEB0E-F392-40BD-A6C9-52832294E5C9}" presName="LevelTwoTextNode" presStyleLbl="node2" presStyleIdx="0" presStyleCnt="2">
        <dgm:presLayoutVars>
          <dgm:chPref val="3"/>
        </dgm:presLayoutVars>
      </dgm:prSet>
      <dgm:spPr/>
    </dgm:pt>
    <dgm:pt modelId="{0A88817C-3F56-420E-BA5D-1BB2006D12C0}" type="pres">
      <dgm:prSet presAssocID="{C03BEB0E-F392-40BD-A6C9-52832294E5C9}" presName="level3hierChild" presStyleCnt="0"/>
      <dgm:spPr/>
    </dgm:pt>
    <dgm:pt modelId="{4865B87A-C40C-4FC2-9C9C-3014F87110F3}" type="pres">
      <dgm:prSet presAssocID="{A92C070C-568B-4936-8B8F-401778F6EC32}" presName="conn2-1" presStyleLbl="parChTrans1D3" presStyleIdx="0" presStyleCnt="5"/>
      <dgm:spPr/>
    </dgm:pt>
    <dgm:pt modelId="{F34B9AC4-930E-4689-B472-9E25F60C8F88}" type="pres">
      <dgm:prSet presAssocID="{A92C070C-568B-4936-8B8F-401778F6EC32}" presName="connTx" presStyleLbl="parChTrans1D3" presStyleIdx="0" presStyleCnt="5"/>
      <dgm:spPr/>
    </dgm:pt>
    <dgm:pt modelId="{3A92BAC8-B8D0-48FA-9117-44D1D6F40133}" type="pres">
      <dgm:prSet presAssocID="{DDD51292-0DBF-4C2A-87CD-FA65AA7A2649}" presName="root2" presStyleCnt="0"/>
      <dgm:spPr/>
    </dgm:pt>
    <dgm:pt modelId="{0C541890-84EC-44D8-972C-EF8D1DABB199}" type="pres">
      <dgm:prSet presAssocID="{DDD51292-0DBF-4C2A-87CD-FA65AA7A2649}" presName="LevelTwoTextNode" presStyleLbl="node3" presStyleIdx="0" presStyleCnt="5" custScaleX="139405">
        <dgm:presLayoutVars>
          <dgm:chPref val="3"/>
        </dgm:presLayoutVars>
      </dgm:prSet>
      <dgm:spPr/>
    </dgm:pt>
    <dgm:pt modelId="{5950982A-FFE9-45B9-B04C-027A7CB0963B}" type="pres">
      <dgm:prSet presAssocID="{DDD51292-0DBF-4C2A-87CD-FA65AA7A2649}" presName="level3hierChild" presStyleCnt="0"/>
      <dgm:spPr/>
    </dgm:pt>
    <dgm:pt modelId="{29D427D1-2B70-4CD5-8548-A31972956263}" type="pres">
      <dgm:prSet presAssocID="{9339BF95-E54C-44FF-8461-89D682B6D31E}" presName="conn2-1" presStyleLbl="parChTrans1D3" presStyleIdx="1" presStyleCnt="5"/>
      <dgm:spPr/>
    </dgm:pt>
    <dgm:pt modelId="{2A72894C-B6E5-438F-A12F-D3861E26F458}" type="pres">
      <dgm:prSet presAssocID="{9339BF95-E54C-44FF-8461-89D682B6D31E}" presName="connTx" presStyleLbl="parChTrans1D3" presStyleIdx="1" presStyleCnt="5"/>
      <dgm:spPr/>
    </dgm:pt>
    <dgm:pt modelId="{0A784D00-94B5-451F-9C3B-8A47C770A8DA}" type="pres">
      <dgm:prSet presAssocID="{BA614C8E-A4A9-49BD-A004-72257F13C698}" presName="root2" presStyleCnt="0"/>
      <dgm:spPr/>
    </dgm:pt>
    <dgm:pt modelId="{0FDEA6A3-5687-45C6-85E0-82224FD2A468}" type="pres">
      <dgm:prSet presAssocID="{BA614C8E-A4A9-49BD-A004-72257F13C698}" presName="LevelTwoTextNode" presStyleLbl="node3" presStyleIdx="1" presStyleCnt="5" custScaleX="139405">
        <dgm:presLayoutVars>
          <dgm:chPref val="3"/>
        </dgm:presLayoutVars>
      </dgm:prSet>
      <dgm:spPr/>
    </dgm:pt>
    <dgm:pt modelId="{B67C779B-66BE-4A25-BCA9-A3124ADDBC59}" type="pres">
      <dgm:prSet presAssocID="{BA614C8E-A4A9-49BD-A004-72257F13C698}" presName="level3hierChild" presStyleCnt="0"/>
      <dgm:spPr/>
    </dgm:pt>
    <dgm:pt modelId="{88BBAAB9-2CF8-4B93-9DA8-4E3508FD24B7}" type="pres">
      <dgm:prSet presAssocID="{F296C9CC-E2A3-41C9-B919-D719E3681612}" presName="conn2-1" presStyleLbl="parChTrans1D2" presStyleIdx="1" presStyleCnt="2"/>
      <dgm:spPr/>
    </dgm:pt>
    <dgm:pt modelId="{F51DF43A-6B9E-4B37-8771-94FBF39A05E6}" type="pres">
      <dgm:prSet presAssocID="{F296C9CC-E2A3-41C9-B919-D719E3681612}" presName="connTx" presStyleLbl="parChTrans1D2" presStyleIdx="1" presStyleCnt="2"/>
      <dgm:spPr/>
    </dgm:pt>
    <dgm:pt modelId="{C1F4BEC2-6D5C-4EC5-ADB4-3C21BF957FDA}" type="pres">
      <dgm:prSet presAssocID="{E4E4CC3C-90BE-412E-AC52-9B9769BF78AF}" presName="root2" presStyleCnt="0"/>
      <dgm:spPr/>
    </dgm:pt>
    <dgm:pt modelId="{7558B63F-369A-4F33-A85B-CF9A53CA329B}" type="pres">
      <dgm:prSet presAssocID="{E4E4CC3C-90BE-412E-AC52-9B9769BF78AF}" presName="LevelTwoTextNode" presStyleLbl="node2" presStyleIdx="1" presStyleCnt="2" custLinFactNeighborX="-272" custLinFactNeighborY="-512">
        <dgm:presLayoutVars>
          <dgm:chPref val="3"/>
        </dgm:presLayoutVars>
      </dgm:prSet>
      <dgm:spPr/>
    </dgm:pt>
    <dgm:pt modelId="{E5B70966-75FF-4361-BA8E-4FF06EEA5946}" type="pres">
      <dgm:prSet presAssocID="{E4E4CC3C-90BE-412E-AC52-9B9769BF78AF}" presName="level3hierChild" presStyleCnt="0"/>
      <dgm:spPr/>
    </dgm:pt>
    <dgm:pt modelId="{79795518-3986-4150-B635-C1646E70B7F3}" type="pres">
      <dgm:prSet presAssocID="{7841F879-3032-4E1D-83C3-9314333AAEFF}" presName="conn2-1" presStyleLbl="parChTrans1D3" presStyleIdx="2" presStyleCnt="5"/>
      <dgm:spPr/>
    </dgm:pt>
    <dgm:pt modelId="{A2F6B733-C3BE-44F4-9DD6-17791A71DBC1}" type="pres">
      <dgm:prSet presAssocID="{7841F879-3032-4E1D-83C3-9314333AAEFF}" presName="connTx" presStyleLbl="parChTrans1D3" presStyleIdx="2" presStyleCnt="5"/>
      <dgm:spPr/>
    </dgm:pt>
    <dgm:pt modelId="{AE18F858-9DD0-448E-85FE-B81DF2D323C1}" type="pres">
      <dgm:prSet presAssocID="{6AA30F41-1E5A-4A6C-8BCF-9E0FD8FF5E3D}" presName="root2" presStyleCnt="0"/>
      <dgm:spPr/>
    </dgm:pt>
    <dgm:pt modelId="{55349EA4-7D19-4314-8FA4-2601ADFC4D94}" type="pres">
      <dgm:prSet presAssocID="{6AA30F41-1E5A-4A6C-8BCF-9E0FD8FF5E3D}" presName="LevelTwoTextNode" presStyleLbl="node3" presStyleIdx="2" presStyleCnt="5" custScaleX="139405">
        <dgm:presLayoutVars>
          <dgm:chPref val="3"/>
        </dgm:presLayoutVars>
      </dgm:prSet>
      <dgm:spPr/>
    </dgm:pt>
    <dgm:pt modelId="{10BDC9E5-3085-40C4-A264-9C7FB535D6E9}" type="pres">
      <dgm:prSet presAssocID="{6AA30F41-1E5A-4A6C-8BCF-9E0FD8FF5E3D}" presName="level3hierChild" presStyleCnt="0"/>
      <dgm:spPr/>
    </dgm:pt>
    <dgm:pt modelId="{9075152E-72F8-4802-A15F-2A84090D4727}" type="pres">
      <dgm:prSet presAssocID="{84023CA6-5C33-4CDC-ABE8-AFEB25B71446}" presName="conn2-1" presStyleLbl="parChTrans1D3" presStyleIdx="3" presStyleCnt="5"/>
      <dgm:spPr/>
    </dgm:pt>
    <dgm:pt modelId="{B8348AAD-A20E-4B37-96AF-A09B06FB93D9}" type="pres">
      <dgm:prSet presAssocID="{84023CA6-5C33-4CDC-ABE8-AFEB25B71446}" presName="connTx" presStyleLbl="parChTrans1D3" presStyleIdx="3" presStyleCnt="5"/>
      <dgm:spPr/>
    </dgm:pt>
    <dgm:pt modelId="{34C5665E-74A6-4524-A936-154DA2B1D56C}" type="pres">
      <dgm:prSet presAssocID="{8AB0CC71-FC52-43A9-B898-96EA88A88911}" presName="root2" presStyleCnt="0"/>
      <dgm:spPr/>
    </dgm:pt>
    <dgm:pt modelId="{392770DA-1376-415E-BA70-1FF424CBF944}" type="pres">
      <dgm:prSet presAssocID="{8AB0CC71-FC52-43A9-B898-96EA88A88911}" presName="LevelTwoTextNode" presStyleLbl="node3" presStyleIdx="3" presStyleCnt="5" custScaleX="139405">
        <dgm:presLayoutVars>
          <dgm:chPref val="3"/>
        </dgm:presLayoutVars>
      </dgm:prSet>
      <dgm:spPr/>
    </dgm:pt>
    <dgm:pt modelId="{A7D40797-0A81-452F-9FD8-710B9C3FD1CE}" type="pres">
      <dgm:prSet presAssocID="{8AB0CC71-FC52-43A9-B898-96EA88A88911}" presName="level3hierChild" presStyleCnt="0"/>
      <dgm:spPr/>
    </dgm:pt>
    <dgm:pt modelId="{A94BFDF0-2FBD-48E0-911F-D192038D6334}" type="pres">
      <dgm:prSet presAssocID="{98EE75AA-85DA-4CF8-BFCD-ADB15B0A268B}" presName="conn2-1" presStyleLbl="parChTrans1D3" presStyleIdx="4" presStyleCnt="5"/>
      <dgm:spPr/>
    </dgm:pt>
    <dgm:pt modelId="{2B63A5F8-A72C-4A34-A1E6-F947825579B8}" type="pres">
      <dgm:prSet presAssocID="{98EE75AA-85DA-4CF8-BFCD-ADB15B0A268B}" presName="connTx" presStyleLbl="parChTrans1D3" presStyleIdx="4" presStyleCnt="5"/>
      <dgm:spPr/>
    </dgm:pt>
    <dgm:pt modelId="{3889D905-0587-4108-A2D4-C0F30ADA8C7B}" type="pres">
      <dgm:prSet presAssocID="{BEA8493F-21C2-442C-B019-C5063A6E37EF}" presName="root2" presStyleCnt="0"/>
      <dgm:spPr/>
    </dgm:pt>
    <dgm:pt modelId="{A5619C28-CD98-4E3D-A794-4BD5E78C11AB}" type="pres">
      <dgm:prSet presAssocID="{BEA8493F-21C2-442C-B019-C5063A6E37EF}" presName="LevelTwoTextNode" presStyleLbl="node3" presStyleIdx="4" presStyleCnt="5" custScaleX="139405">
        <dgm:presLayoutVars>
          <dgm:chPref val="3"/>
        </dgm:presLayoutVars>
      </dgm:prSet>
      <dgm:spPr/>
    </dgm:pt>
    <dgm:pt modelId="{2931E7B1-4A66-4A5B-BF92-B4FE87F46583}" type="pres">
      <dgm:prSet presAssocID="{BEA8493F-21C2-442C-B019-C5063A6E37EF}" presName="level3hierChild" presStyleCnt="0"/>
      <dgm:spPr/>
    </dgm:pt>
  </dgm:ptLst>
  <dgm:cxnLst>
    <dgm:cxn modelId="{81112B05-A412-449A-8D98-C50B9427BEC5}" srcId="{27273469-09D6-4B49-8B7E-040FF304DC5D}" destId="{E4E4CC3C-90BE-412E-AC52-9B9769BF78AF}" srcOrd="1" destOrd="0" parTransId="{F296C9CC-E2A3-41C9-B919-D719E3681612}" sibTransId="{8141E979-1AAC-4A87-948E-10EEC062169C}"/>
    <dgm:cxn modelId="{AA15C317-4848-4046-A1E2-B83943394607}" srcId="{5A9E8FD1-3858-4863-A598-69341546D888}" destId="{27273469-09D6-4B49-8B7E-040FF304DC5D}" srcOrd="0" destOrd="0" parTransId="{EE9168F6-5635-4095-8F81-3E0BA2BB7873}" sibTransId="{11B563ED-8084-4CDE-A192-5035CBBD92D7}"/>
    <dgm:cxn modelId="{8E7F3618-AE92-4AFA-9DCF-22C83F93F98B}" type="presOf" srcId="{9339BF95-E54C-44FF-8461-89D682B6D31E}" destId="{2A72894C-B6E5-438F-A12F-D3861E26F458}" srcOrd="1" destOrd="0" presId="urn:microsoft.com/office/officeart/2005/8/layout/hierarchy2"/>
    <dgm:cxn modelId="{5BFAFF2A-DEDC-4D81-BBF2-6BDAA8677B4C}" type="presOf" srcId="{6AA30F41-1E5A-4A6C-8BCF-9E0FD8FF5E3D}" destId="{55349EA4-7D19-4314-8FA4-2601ADFC4D94}" srcOrd="0" destOrd="0" presId="urn:microsoft.com/office/officeart/2005/8/layout/hierarchy2"/>
    <dgm:cxn modelId="{8719C82D-68E2-4045-A9F8-E9779F082331}" srcId="{27273469-09D6-4B49-8B7E-040FF304DC5D}" destId="{C03BEB0E-F392-40BD-A6C9-52832294E5C9}" srcOrd="0" destOrd="0" parTransId="{878C35E9-E7D6-431F-97C9-2E90E0F6714E}" sibTransId="{13D153AB-2945-4EBA-847D-93AD17C54A51}"/>
    <dgm:cxn modelId="{E3BD062E-6270-46CA-AB9D-34B64458FDBE}" type="presOf" srcId="{98EE75AA-85DA-4CF8-BFCD-ADB15B0A268B}" destId="{2B63A5F8-A72C-4A34-A1E6-F947825579B8}" srcOrd="1" destOrd="0" presId="urn:microsoft.com/office/officeart/2005/8/layout/hierarchy2"/>
    <dgm:cxn modelId="{35A8BD33-6511-421A-BF8D-805C56480580}" type="presOf" srcId="{C03BEB0E-F392-40BD-A6C9-52832294E5C9}" destId="{C214E828-E93C-405F-A3E6-92F5E915E1F7}" srcOrd="0" destOrd="0" presId="urn:microsoft.com/office/officeart/2005/8/layout/hierarchy2"/>
    <dgm:cxn modelId="{8868FF38-90AC-4004-A698-6A7F27B5DB36}" type="presOf" srcId="{8AB0CC71-FC52-43A9-B898-96EA88A88911}" destId="{392770DA-1376-415E-BA70-1FF424CBF944}" srcOrd="0" destOrd="0" presId="urn:microsoft.com/office/officeart/2005/8/layout/hierarchy2"/>
    <dgm:cxn modelId="{5B646E40-9D2A-4935-B26C-827463778C39}" type="presOf" srcId="{A92C070C-568B-4936-8B8F-401778F6EC32}" destId="{4865B87A-C40C-4FC2-9C9C-3014F87110F3}" srcOrd="0" destOrd="0" presId="urn:microsoft.com/office/officeart/2005/8/layout/hierarchy2"/>
    <dgm:cxn modelId="{90949465-5AED-43B1-A5B1-20EFDFCE8A81}" type="presOf" srcId="{878C35E9-E7D6-431F-97C9-2E90E0F6714E}" destId="{FB40ED8A-9233-4A32-BD90-D81206369156}" srcOrd="0" destOrd="0" presId="urn:microsoft.com/office/officeart/2005/8/layout/hierarchy2"/>
    <dgm:cxn modelId="{81279B6F-E362-4688-BB5A-2433D0F63D2C}" type="presOf" srcId="{BA614C8E-A4A9-49BD-A004-72257F13C698}" destId="{0FDEA6A3-5687-45C6-85E0-82224FD2A468}" srcOrd="0" destOrd="0" presId="urn:microsoft.com/office/officeart/2005/8/layout/hierarchy2"/>
    <dgm:cxn modelId="{30451676-09BB-43DD-AB11-C35A04EFAA9B}" type="presOf" srcId="{7841F879-3032-4E1D-83C3-9314333AAEFF}" destId="{A2F6B733-C3BE-44F4-9DD6-17791A71DBC1}" srcOrd="1" destOrd="0" presId="urn:microsoft.com/office/officeart/2005/8/layout/hierarchy2"/>
    <dgm:cxn modelId="{B0858B57-5421-4586-B69E-1214890E9A4B}" type="presOf" srcId="{84023CA6-5C33-4CDC-ABE8-AFEB25B71446}" destId="{B8348AAD-A20E-4B37-96AF-A09B06FB93D9}" srcOrd="1" destOrd="0" presId="urn:microsoft.com/office/officeart/2005/8/layout/hierarchy2"/>
    <dgm:cxn modelId="{10BD2280-5ADD-493A-9B21-67D714A6D9FD}" type="presOf" srcId="{BEA8493F-21C2-442C-B019-C5063A6E37EF}" destId="{A5619C28-CD98-4E3D-A794-4BD5E78C11AB}" srcOrd="0" destOrd="0" presId="urn:microsoft.com/office/officeart/2005/8/layout/hierarchy2"/>
    <dgm:cxn modelId="{A094E484-200E-4433-A9D7-283A03C08916}" srcId="{E4E4CC3C-90BE-412E-AC52-9B9769BF78AF}" destId="{BEA8493F-21C2-442C-B019-C5063A6E37EF}" srcOrd="2" destOrd="0" parTransId="{98EE75AA-85DA-4CF8-BFCD-ADB15B0A268B}" sibTransId="{676E4397-E193-49A4-92D0-D4C19B63C8D5}"/>
    <dgm:cxn modelId="{9B91AF98-FBB8-45FC-A2E6-E5D961592F63}" type="presOf" srcId="{E4E4CC3C-90BE-412E-AC52-9B9769BF78AF}" destId="{7558B63F-369A-4F33-A85B-CF9A53CA329B}" srcOrd="0" destOrd="0" presId="urn:microsoft.com/office/officeart/2005/8/layout/hierarchy2"/>
    <dgm:cxn modelId="{CB897F9E-8011-4541-BA31-2E3B54784992}" type="presOf" srcId="{DDD51292-0DBF-4C2A-87CD-FA65AA7A2649}" destId="{0C541890-84EC-44D8-972C-EF8D1DABB199}" srcOrd="0" destOrd="0" presId="urn:microsoft.com/office/officeart/2005/8/layout/hierarchy2"/>
    <dgm:cxn modelId="{0FB087A2-C630-4291-A168-67F9A5066E4F}" type="presOf" srcId="{7841F879-3032-4E1D-83C3-9314333AAEFF}" destId="{79795518-3986-4150-B635-C1646E70B7F3}" srcOrd="0" destOrd="0" presId="urn:microsoft.com/office/officeart/2005/8/layout/hierarchy2"/>
    <dgm:cxn modelId="{D387BDA5-B266-4493-94AC-1C186D611A5B}" srcId="{E4E4CC3C-90BE-412E-AC52-9B9769BF78AF}" destId="{6AA30F41-1E5A-4A6C-8BCF-9E0FD8FF5E3D}" srcOrd="0" destOrd="0" parTransId="{7841F879-3032-4E1D-83C3-9314333AAEFF}" sibTransId="{0391A623-CBC6-4079-A30C-B3E841A1DB0F}"/>
    <dgm:cxn modelId="{420794A6-273C-42FE-BA00-99B85673B5EB}" type="presOf" srcId="{F296C9CC-E2A3-41C9-B919-D719E3681612}" destId="{88BBAAB9-2CF8-4B93-9DA8-4E3508FD24B7}" srcOrd="0" destOrd="0" presId="urn:microsoft.com/office/officeart/2005/8/layout/hierarchy2"/>
    <dgm:cxn modelId="{C53982AA-3381-4707-9D66-918E2013D27E}" srcId="{E4E4CC3C-90BE-412E-AC52-9B9769BF78AF}" destId="{8AB0CC71-FC52-43A9-B898-96EA88A88911}" srcOrd="1" destOrd="0" parTransId="{84023CA6-5C33-4CDC-ABE8-AFEB25B71446}" sibTransId="{98DE0953-FC21-4410-96DD-0F8019158572}"/>
    <dgm:cxn modelId="{443F1CAE-08AD-4CC4-81A0-FC076BE76865}" type="presOf" srcId="{9339BF95-E54C-44FF-8461-89D682B6D31E}" destId="{29D427D1-2B70-4CD5-8548-A31972956263}" srcOrd="0" destOrd="0" presId="urn:microsoft.com/office/officeart/2005/8/layout/hierarchy2"/>
    <dgm:cxn modelId="{EB6EFDAE-D8F5-4ED7-83F8-6D0D8DDD217A}" type="presOf" srcId="{F296C9CC-E2A3-41C9-B919-D719E3681612}" destId="{F51DF43A-6B9E-4B37-8771-94FBF39A05E6}" srcOrd="1" destOrd="0" presId="urn:microsoft.com/office/officeart/2005/8/layout/hierarchy2"/>
    <dgm:cxn modelId="{51778CAF-04BE-425A-9BA6-2680E1EBE7CA}" srcId="{C03BEB0E-F392-40BD-A6C9-52832294E5C9}" destId="{BA614C8E-A4A9-49BD-A004-72257F13C698}" srcOrd="1" destOrd="0" parTransId="{9339BF95-E54C-44FF-8461-89D682B6D31E}" sibTransId="{71CC3398-0AA8-4AD4-898E-83DE7EC7B5C5}"/>
    <dgm:cxn modelId="{EBE41FC5-DA83-416A-9306-8AB5DB2FA907}" type="presOf" srcId="{84023CA6-5C33-4CDC-ABE8-AFEB25B71446}" destId="{9075152E-72F8-4802-A15F-2A84090D4727}" srcOrd="0" destOrd="0" presId="urn:microsoft.com/office/officeart/2005/8/layout/hierarchy2"/>
    <dgm:cxn modelId="{DE155DD1-50F2-4DAE-A4BD-4B7F400F8A07}" type="presOf" srcId="{A92C070C-568B-4936-8B8F-401778F6EC32}" destId="{F34B9AC4-930E-4689-B472-9E25F60C8F88}" srcOrd="1" destOrd="0" presId="urn:microsoft.com/office/officeart/2005/8/layout/hierarchy2"/>
    <dgm:cxn modelId="{E1F08DD2-50F5-45DF-B477-E64F6DCC19C8}" type="presOf" srcId="{27273469-09D6-4B49-8B7E-040FF304DC5D}" destId="{8CFB122E-F0EC-4DDE-8C32-7A9C522F5B41}" srcOrd="0" destOrd="0" presId="urn:microsoft.com/office/officeart/2005/8/layout/hierarchy2"/>
    <dgm:cxn modelId="{5BAB95D2-1D2B-4BD6-AD5C-188B72C388B5}" type="presOf" srcId="{98EE75AA-85DA-4CF8-BFCD-ADB15B0A268B}" destId="{A94BFDF0-2FBD-48E0-911F-D192038D6334}" srcOrd="0" destOrd="0" presId="urn:microsoft.com/office/officeart/2005/8/layout/hierarchy2"/>
    <dgm:cxn modelId="{2C9B95D3-88A8-44CF-94D0-D79898B6F97E}" type="presOf" srcId="{878C35E9-E7D6-431F-97C9-2E90E0F6714E}" destId="{96CDAA1D-60FA-45C7-B81F-95079142A156}" srcOrd="1" destOrd="0" presId="urn:microsoft.com/office/officeart/2005/8/layout/hierarchy2"/>
    <dgm:cxn modelId="{A1818DFE-EE1C-45F3-AF67-58D664BE0C10}" type="presOf" srcId="{5A9E8FD1-3858-4863-A598-69341546D888}" destId="{0305E840-F4C6-4410-BD14-75E0C14C85BB}" srcOrd="0" destOrd="0" presId="urn:microsoft.com/office/officeart/2005/8/layout/hierarchy2"/>
    <dgm:cxn modelId="{1A98C5FE-6F31-424C-8E21-AFF1F990456E}" srcId="{C03BEB0E-F392-40BD-A6C9-52832294E5C9}" destId="{DDD51292-0DBF-4C2A-87CD-FA65AA7A2649}" srcOrd="0" destOrd="0" parTransId="{A92C070C-568B-4936-8B8F-401778F6EC32}" sibTransId="{D013A4F7-E72C-4A1B-B848-EFF84FC76D44}"/>
    <dgm:cxn modelId="{2DC4A178-27E2-4E2C-828D-74D0D48BC8D6}" type="presParOf" srcId="{0305E840-F4C6-4410-BD14-75E0C14C85BB}" destId="{A8AEA1C2-DEBF-40F7-A4BE-791646000A39}" srcOrd="0" destOrd="0" presId="urn:microsoft.com/office/officeart/2005/8/layout/hierarchy2"/>
    <dgm:cxn modelId="{DE3FA5A2-CF45-447D-8DAC-50F7E8422CA4}" type="presParOf" srcId="{A8AEA1C2-DEBF-40F7-A4BE-791646000A39}" destId="{8CFB122E-F0EC-4DDE-8C32-7A9C522F5B41}" srcOrd="0" destOrd="0" presId="urn:microsoft.com/office/officeart/2005/8/layout/hierarchy2"/>
    <dgm:cxn modelId="{F3210E91-4164-4CE9-A08B-90FFB03FCA5D}" type="presParOf" srcId="{A8AEA1C2-DEBF-40F7-A4BE-791646000A39}" destId="{F0E9F341-04F0-4117-B1CD-374FE200D7B1}" srcOrd="1" destOrd="0" presId="urn:microsoft.com/office/officeart/2005/8/layout/hierarchy2"/>
    <dgm:cxn modelId="{A50308B9-76D8-4720-8A65-F9C8B991C01E}" type="presParOf" srcId="{F0E9F341-04F0-4117-B1CD-374FE200D7B1}" destId="{FB40ED8A-9233-4A32-BD90-D81206369156}" srcOrd="0" destOrd="0" presId="urn:microsoft.com/office/officeart/2005/8/layout/hierarchy2"/>
    <dgm:cxn modelId="{D96F54E7-210C-41DF-AFB6-10F528CF74BD}" type="presParOf" srcId="{FB40ED8A-9233-4A32-BD90-D81206369156}" destId="{96CDAA1D-60FA-45C7-B81F-95079142A156}" srcOrd="0" destOrd="0" presId="urn:microsoft.com/office/officeart/2005/8/layout/hierarchy2"/>
    <dgm:cxn modelId="{D5987A9A-0D65-4F9A-90F6-514237AE9B53}" type="presParOf" srcId="{F0E9F341-04F0-4117-B1CD-374FE200D7B1}" destId="{F626D8DA-013E-4121-836A-721F62113DB0}" srcOrd="1" destOrd="0" presId="urn:microsoft.com/office/officeart/2005/8/layout/hierarchy2"/>
    <dgm:cxn modelId="{C13D6937-A44D-4FEE-80D1-A39F3E83D228}" type="presParOf" srcId="{F626D8DA-013E-4121-836A-721F62113DB0}" destId="{C214E828-E93C-405F-A3E6-92F5E915E1F7}" srcOrd="0" destOrd="0" presId="urn:microsoft.com/office/officeart/2005/8/layout/hierarchy2"/>
    <dgm:cxn modelId="{ACD7FBCE-952D-4616-B636-25324509F04D}" type="presParOf" srcId="{F626D8DA-013E-4121-836A-721F62113DB0}" destId="{0A88817C-3F56-420E-BA5D-1BB2006D12C0}" srcOrd="1" destOrd="0" presId="urn:microsoft.com/office/officeart/2005/8/layout/hierarchy2"/>
    <dgm:cxn modelId="{BF604F0D-DE36-467A-A1E9-F7A7151EC34F}" type="presParOf" srcId="{0A88817C-3F56-420E-BA5D-1BB2006D12C0}" destId="{4865B87A-C40C-4FC2-9C9C-3014F87110F3}" srcOrd="0" destOrd="0" presId="urn:microsoft.com/office/officeart/2005/8/layout/hierarchy2"/>
    <dgm:cxn modelId="{49926BCD-80A7-4B31-B309-54E73F07C6F0}" type="presParOf" srcId="{4865B87A-C40C-4FC2-9C9C-3014F87110F3}" destId="{F34B9AC4-930E-4689-B472-9E25F60C8F88}" srcOrd="0" destOrd="0" presId="urn:microsoft.com/office/officeart/2005/8/layout/hierarchy2"/>
    <dgm:cxn modelId="{CCE7A003-A804-4A1F-B182-D3F77FAF241A}" type="presParOf" srcId="{0A88817C-3F56-420E-BA5D-1BB2006D12C0}" destId="{3A92BAC8-B8D0-48FA-9117-44D1D6F40133}" srcOrd="1" destOrd="0" presId="urn:microsoft.com/office/officeart/2005/8/layout/hierarchy2"/>
    <dgm:cxn modelId="{68878B9F-4236-4434-AFDF-FFB8BC0E71F7}" type="presParOf" srcId="{3A92BAC8-B8D0-48FA-9117-44D1D6F40133}" destId="{0C541890-84EC-44D8-972C-EF8D1DABB199}" srcOrd="0" destOrd="0" presId="urn:microsoft.com/office/officeart/2005/8/layout/hierarchy2"/>
    <dgm:cxn modelId="{1C38EF38-308D-4E48-B2FD-BB90C128CCFB}" type="presParOf" srcId="{3A92BAC8-B8D0-48FA-9117-44D1D6F40133}" destId="{5950982A-FFE9-45B9-B04C-027A7CB0963B}" srcOrd="1" destOrd="0" presId="urn:microsoft.com/office/officeart/2005/8/layout/hierarchy2"/>
    <dgm:cxn modelId="{397D8F1C-4713-4A01-B125-B74664AD6062}" type="presParOf" srcId="{0A88817C-3F56-420E-BA5D-1BB2006D12C0}" destId="{29D427D1-2B70-4CD5-8548-A31972956263}" srcOrd="2" destOrd="0" presId="urn:microsoft.com/office/officeart/2005/8/layout/hierarchy2"/>
    <dgm:cxn modelId="{AAFCF176-60CE-4E59-ACA0-FD1A111AA459}" type="presParOf" srcId="{29D427D1-2B70-4CD5-8548-A31972956263}" destId="{2A72894C-B6E5-438F-A12F-D3861E26F458}" srcOrd="0" destOrd="0" presId="urn:microsoft.com/office/officeart/2005/8/layout/hierarchy2"/>
    <dgm:cxn modelId="{22393EF6-7F34-4AF9-89A5-E449E50FD835}" type="presParOf" srcId="{0A88817C-3F56-420E-BA5D-1BB2006D12C0}" destId="{0A784D00-94B5-451F-9C3B-8A47C770A8DA}" srcOrd="3" destOrd="0" presId="urn:microsoft.com/office/officeart/2005/8/layout/hierarchy2"/>
    <dgm:cxn modelId="{71451811-6EC5-4A64-96E3-00CC97E01B22}" type="presParOf" srcId="{0A784D00-94B5-451F-9C3B-8A47C770A8DA}" destId="{0FDEA6A3-5687-45C6-85E0-82224FD2A468}" srcOrd="0" destOrd="0" presId="urn:microsoft.com/office/officeart/2005/8/layout/hierarchy2"/>
    <dgm:cxn modelId="{2C4A9109-91EE-432D-AAA3-D650801579F8}" type="presParOf" srcId="{0A784D00-94B5-451F-9C3B-8A47C770A8DA}" destId="{B67C779B-66BE-4A25-BCA9-A3124ADDBC59}" srcOrd="1" destOrd="0" presId="urn:microsoft.com/office/officeart/2005/8/layout/hierarchy2"/>
    <dgm:cxn modelId="{0C76DD0F-BEED-4161-AC87-8647951473AF}" type="presParOf" srcId="{F0E9F341-04F0-4117-B1CD-374FE200D7B1}" destId="{88BBAAB9-2CF8-4B93-9DA8-4E3508FD24B7}" srcOrd="2" destOrd="0" presId="urn:microsoft.com/office/officeart/2005/8/layout/hierarchy2"/>
    <dgm:cxn modelId="{FF23B6B5-1B2F-4571-BE5D-62A3C99BB10F}" type="presParOf" srcId="{88BBAAB9-2CF8-4B93-9DA8-4E3508FD24B7}" destId="{F51DF43A-6B9E-4B37-8771-94FBF39A05E6}" srcOrd="0" destOrd="0" presId="urn:microsoft.com/office/officeart/2005/8/layout/hierarchy2"/>
    <dgm:cxn modelId="{5AB90C86-F9BF-4C4B-B017-D66EADB68ADC}" type="presParOf" srcId="{F0E9F341-04F0-4117-B1CD-374FE200D7B1}" destId="{C1F4BEC2-6D5C-4EC5-ADB4-3C21BF957FDA}" srcOrd="3" destOrd="0" presId="urn:microsoft.com/office/officeart/2005/8/layout/hierarchy2"/>
    <dgm:cxn modelId="{AE73CEAE-E4FA-4938-B424-8B5DD80237E7}" type="presParOf" srcId="{C1F4BEC2-6D5C-4EC5-ADB4-3C21BF957FDA}" destId="{7558B63F-369A-4F33-A85B-CF9A53CA329B}" srcOrd="0" destOrd="0" presId="urn:microsoft.com/office/officeart/2005/8/layout/hierarchy2"/>
    <dgm:cxn modelId="{8B32E46D-AB75-4BA9-B3D7-9BE6E20BA878}" type="presParOf" srcId="{C1F4BEC2-6D5C-4EC5-ADB4-3C21BF957FDA}" destId="{E5B70966-75FF-4361-BA8E-4FF06EEA5946}" srcOrd="1" destOrd="0" presId="urn:microsoft.com/office/officeart/2005/8/layout/hierarchy2"/>
    <dgm:cxn modelId="{7ACEB6AF-533A-4EE8-907D-F06296E553F7}" type="presParOf" srcId="{E5B70966-75FF-4361-BA8E-4FF06EEA5946}" destId="{79795518-3986-4150-B635-C1646E70B7F3}" srcOrd="0" destOrd="0" presId="urn:microsoft.com/office/officeart/2005/8/layout/hierarchy2"/>
    <dgm:cxn modelId="{16BB6A50-D7D4-4837-A8ED-5EEFEDFC84FD}" type="presParOf" srcId="{79795518-3986-4150-B635-C1646E70B7F3}" destId="{A2F6B733-C3BE-44F4-9DD6-17791A71DBC1}" srcOrd="0" destOrd="0" presId="urn:microsoft.com/office/officeart/2005/8/layout/hierarchy2"/>
    <dgm:cxn modelId="{4EC7921C-FD1E-45F3-A63C-B978E2A2BD72}" type="presParOf" srcId="{E5B70966-75FF-4361-BA8E-4FF06EEA5946}" destId="{AE18F858-9DD0-448E-85FE-B81DF2D323C1}" srcOrd="1" destOrd="0" presId="urn:microsoft.com/office/officeart/2005/8/layout/hierarchy2"/>
    <dgm:cxn modelId="{719D185A-ACFE-4894-A72C-E185343416B0}" type="presParOf" srcId="{AE18F858-9DD0-448E-85FE-B81DF2D323C1}" destId="{55349EA4-7D19-4314-8FA4-2601ADFC4D94}" srcOrd="0" destOrd="0" presId="urn:microsoft.com/office/officeart/2005/8/layout/hierarchy2"/>
    <dgm:cxn modelId="{96580FEA-8B86-40E7-85A0-64DA6E9F9B67}" type="presParOf" srcId="{AE18F858-9DD0-448E-85FE-B81DF2D323C1}" destId="{10BDC9E5-3085-40C4-A264-9C7FB535D6E9}" srcOrd="1" destOrd="0" presId="urn:microsoft.com/office/officeart/2005/8/layout/hierarchy2"/>
    <dgm:cxn modelId="{A54D700B-E86E-4BB2-8536-1192B5B39931}" type="presParOf" srcId="{E5B70966-75FF-4361-BA8E-4FF06EEA5946}" destId="{9075152E-72F8-4802-A15F-2A84090D4727}" srcOrd="2" destOrd="0" presId="urn:microsoft.com/office/officeart/2005/8/layout/hierarchy2"/>
    <dgm:cxn modelId="{E8CF32CE-4613-4C6E-BCD0-EA8B49283CC9}" type="presParOf" srcId="{9075152E-72F8-4802-A15F-2A84090D4727}" destId="{B8348AAD-A20E-4B37-96AF-A09B06FB93D9}" srcOrd="0" destOrd="0" presId="urn:microsoft.com/office/officeart/2005/8/layout/hierarchy2"/>
    <dgm:cxn modelId="{B4D6DBA7-CD99-4D7E-9E97-D81FB85A7558}" type="presParOf" srcId="{E5B70966-75FF-4361-BA8E-4FF06EEA5946}" destId="{34C5665E-74A6-4524-A936-154DA2B1D56C}" srcOrd="3" destOrd="0" presId="urn:microsoft.com/office/officeart/2005/8/layout/hierarchy2"/>
    <dgm:cxn modelId="{DDCBDB05-265F-4A7E-BFB8-6917C378E5D5}" type="presParOf" srcId="{34C5665E-74A6-4524-A936-154DA2B1D56C}" destId="{392770DA-1376-415E-BA70-1FF424CBF944}" srcOrd="0" destOrd="0" presId="urn:microsoft.com/office/officeart/2005/8/layout/hierarchy2"/>
    <dgm:cxn modelId="{2DCC1A19-D8D8-4B51-AB70-729939071C86}" type="presParOf" srcId="{34C5665E-74A6-4524-A936-154DA2B1D56C}" destId="{A7D40797-0A81-452F-9FD8-710B9C3FD1CE}" srcOrd="1" destOrd="0" presId="urn:microsoft.com/office/officeart/2005/8/layout/hierarchy2"/>
    <dgm:cxn modelId="{CCB2AD9A-CE6B-4578-9943-66823654E1EF}" type="presParOf" srcId="{E5B70966-75FF-4361-BA8E-4FF06EEA5946}" destId="{A94BFDF0-2FBD-48E0-911F-D192038D6334}" srcOrd="4" destOrd="0" presId="urn:microsoft.com/office/officeart/2005/8/layout/hierarchy2"/>
    <dgm:cxn modelId="{E57EB0A6-2B07-41FD-9F8F-A4EC1B24551E}" type="presParOf" srcId="{A94BFDF0-2FBD-48E0-911F-D192038D6334}" destId="{2B63A5F8-A72C-4A34-A1E6-F947825579B8}" srcOrd="0" destOrd="0" presId="urn:microsoft.com/office/officeart/2005/8/layout/hierarchy2"/>
    <dgm:cxn modelId="{830C746B-D6E9-4C5A-9E4F-918966D4458A}" type="presParOf" srcId="{E5B70966-75FF-4361-BA8E-4FF06EEA5946}" destId="{3889D905-0587-4108-A2D4-C0F30ADA8C7B}" srcOrd="5" destOrd="0" presId="urn:microsoft.com/office/officeart/2005/8/layout/hierarchy2"/>
    <dgm:cxn modelId="{F6221A9D-4582-4E88-8363-F2437678C046}" type="presParOf" srcId="{3889D905-0587-4108-A2D4-C0F30ADA8C7B}" destId="{A5619C28-CD98-4E3D-A794-4BD5E78C11AB}" srcOrd="0" destOrd="0" presId="urn:microsoft.com/office/officeart/2005/8/layout/hierarchy2"/>
    <dgm:cxn modelId="{F7C1938C-E1C4-4900-B421-F6BD72EABF59}" type="presParOf" srcId="{3889D905-0587-4108-A2D4-C0F30ADA8C7B}" destId="{2931E7B1-4A66-4A5B-BF92-B4FE87F4658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8437A8D-D118-4C2B-B6FA-DA5899B83871}" type="doc">
      <dgm:prSet loTypeId="urn:microsoft.com/office/officeart/2008/layout/VerticalAccentList" loCatId="list" qsTypeId="urn:microsoft.com/office/officeart/2005/8/quickstyle/simple3" qsCatId="simple" csTypeId="urn:microsoft.com/office/officeart/2005/8/colors/accent4_3" csCatId="accent4" phldr="1"/>
      <dgm:spPr/>
      <dgm:t>
        <a:bodyPr/>
        <a:lstStyle/>
        <a:p>
          <a:endParaRPr lang="es-EC"/>
        </a:p>
      </dgm:t>
    </dgm:pt>
    <dgm:pt modelId="{7D610C37-6E79-40BE-9276-F4740A1F42A7}">
      <dgm:prSet phldrT="[Texto]"/>
      <dgm:spPr/>
      <dgm:t>
        <a:bodyPr/>
        <a:lstStyle/>
        <a:p>
          <a:r>
            <a:rPr lang="es-EC"/>
            <a:t>Hipótesis Nula</a:t>
          </a:r>
        </a:p>
      </dgm:t>
    </dgm:pt>
    <dgm:pt modelId="{45CF81D5-7370-442F-9862-662BF0E4C78E}" type="parTrans" cxnId="{E76900D0-F2A0-4FFE-BA8D-EB2FC17AA2EA}">
      <dgm:prSet/>
      <dgm:spPr/>
      <dgm:t>
        <a:bodyPr/>
        <a:lstStyle/>
        <a:p>
          <a:endParaRPr lang="es-EC"/>
        </a:p>
      </dgm:t>
    </dgm:pt>
    <dgm:pt modelId="{12B224C1-AFCA-4721-B02A-E726B1B6B777}" type="sibTrans" cxnId="{E76900D0-F2A0-4FFE-BA8D-EB2FC17AA2EA}">
      <dgm:prSet/>
      <dgm:spPr/>
      <dgm:t>
        <a:bodyPr/>
        <a:lstStyle/>
        <a:p>
          <a:endParaRPr lang="es-EC"/>
        </a:p>
      </dgm:t>
    </dgm:pt>
    <dgm:pt modelId="{0431DA62-9A7E-4260-9872-09EFD109ADC2}">
      <dgm:prSet phldrT="[Texto]"/>
      <dgm:spPr/>
      <dgm:t>
        <a:bodyPr/>
        <a:lstStyle/>
        <a:p>
          <a:r>
            <a:rPr lang="es-MX"/>
            <a:t>• La situación financiera de las empresas florícolas exportadoras NO se ve afectada significativamente por la carga tributaria en el Ecuador.</a:t>
          </a:r>
          <a:endParaRPr lang="es-EC"/>
        </a:p>
      </dgm:t>
    </dgm:pt>
    <dgm:pt modelId="{5AC80DF5-18C9-4509-BE29-EE419F27E5DC}" type="parTrans" cxnId="{4DFE563F-C1B6-46AF-AB5D-FFBC8FE2BC10}">
      <dgm:prSet/>
      <dgm:spPr/>
      <dgm:t>
        <a:bodyPr/>
        <a:lstStyle/>
        <a:p>
          <a:endParaRPr lang="es-EC"/>
        </a:p>
      </dgm:t>
    </dgm:pt>
    <dgm:pt modelId="{A993DFDB-C082-4588-8710-6A4DCBF723D5}" type="sibTrans" cxnId="{4DFE563F-C1B6-46AF-AB5D-FFBC8FE2BC10}">
      <dgm:prSet/>
      <dgm:spPr/>
      <dgm:t>
        <a:bodyPr/>
        <a:lstStyle/>
        <a:p>
          <a:endParaRPr lang="es-EC"/>
        </a:p>
      </dgm:t>
    </dgm:pt>
    <dgm:pt modelId="{5496B3F6-15D7-4661-A97A-563804A9ED5D}">
      <dgm:prSet phldrT="[Texto]"/>
      <dgm:spPr/>
      <dgm:t>
        <a:bodyPr/>
        <a:lstStyle/>
        <a:p>
          <a:r>
            <a:rPr lang="es-EC"/>
            <a:t>Hipótesis Alternativa</a:t>
          </a:r>
        </a:p>
      </dgm:t>
    </dgm:pt>
    <dgm:pt modelId="{5323991D-F980-4C5E-844C-527E0047AA04}" type="parTrans" cxnId="{2C8B6A74-384E-4A15-AE7D-D0A0742D754B}">
      <dgm:prSet/>
      <dgm:spPr/>
      <dgm:t>
        <a:bodyPr/>
        <a:lstStyle/>
        <a:p>
          <a:endParaRPr lang="es-EC"/>
        </a:p>
      </dgm:t>
    </dgm:pt>
    <dgm:pt modelId="{FAEB756E-0F6A-4660-A32A-5D22CA198EA2}" type="sibTrans" cxnId="{2C8B6A74-384E-4A15-AE7D-D0A0742D754B}">
      <dgm:prSet/>
      <dgm:spPr/>
      <dgm:t>
        <a:bodyPr/>
        <a:lstStyle/>
        <a:p>
          <a:endParaRPr lang="es-EC"/>
        </a:p>
      </dgm:t>
    </dgm:pt>
    <dgm:pt modelId="{6194479A-D124-47A2-AA33-D01057BB505C}">
      <dgm:prSet phldrT="[Texto]"/>
      <dgm:spPr/>
      <dgm:t>
        <a:bodyPr/>
        <a:lstStyle/>
        <a:p>
          <a:r>
            <a:rPr lang="es-MX"/>
            <a:t>• La situación financiera de las empresas florícolas exportadoras se ve afectada significativamente por la carga tributaria en el Ecuador.</a:t>
          </a:r>
          <a:endParaRPr lang="es-EC"/>
        </a:p>
      </dgm:t>
    </dgm:pt>
    <dgm:pt modelId="{C41717D3-6D56-4493-8FB7-9B144E7EC1D7}" type="parTrans" cxnId="{CE5601E8-9B57-451B-AC98-D4B716F592DA}">
      <dgm:prSet/>
      <dgm:spPr/>
      <dgm:t>
        <a:bodyPr/>
        <a:lstStyle/>
        <a:p>
          <a:endParaRPr lang="es-EC"/>
        </a:p>
      </dgm:t>
    </dgm:pt>
    <dgm:pt modelId="{0B9BB4F3-6239-47C8-89A8-1F8EE8DE74C6}" type="sibTrans" cxnId="{CE5601E8-9B57-451B-AC98-D4B716F592DA}">
      <dgm:prSet/>
      <dgm:spPr/>
      <dgm:t>
        <a:bodyPr/>
        <a:lstStyle/>
        <a:p>
          <a:endParaRPr lang="es-EC"/>
        </a:p>
      </dgm:t>
    </dgm:pt>
    <dgm:pt modelId="{C2811F04-3AD4-45AF-A803-EBC3EE6901BD}" type="pres">
      <dgm:prSet presAssocID="{18437A8D-D118-4C2B-B6FA-DA5899B83871}" presName="Name0" presStyleCnt="0">
        <dgm:presLayoutVars>
          <dgm:chMax/>
          <dgm:chPref/>
          <dgm:dir/>
        </dgm:presLayoutVars>
      </dgm:prSet>
      <dgm:spPr/>
    </dgm:pt>
    <dgm:pt modelId="{8E22B022-8A15-4F6E-9AA9-22046100BB38}" type="pres">
      <dgm:prSet presAssocID="{7D610C37-6E79-40BE-9276-F4740A1F42A7}" presName="parenttextcomposite" presStyleCnt="0"/>
      <dgm:spPr/>
    </dgm:pt>
    <dgm:pt modelId="{CED007B8-2F8C-4204-BAE9-3A4BF11FD491}" type="pres">
      <dgm:prSet presAssocID="{7D610C37-6E79-40BE-9276-F4740A1F42A7}" presName="parenttext" presStyleLbl="revTx" presStyleIdx="0" presStyleCnt="2">
        <dgm:presLayoutVars>
          <dgm:chMax/>
          <dgm:chPref val="2"/>
          <dgm:bulletEnabled val="1"/>
        </dgm:presLayoutVars>
      </dgm:prSet>
      <dgm:spPr/>
    </dgm:pt>
    <dgm:pt modelId="{5F709F9A-8580-42B4-8116-E131B5090F99}" type="pres">
      <dgm:prSet presAssocID="{7D610C37-6E79-40BE-9276-F4740A1F42A7}" presName="composite" presStyleCnt="0"/>
      <dgm:spPr/>
    </dgm:pt>
    <dgm:pt modelId="{DE3F9CE1-6D43-47A7-8AF1-5A02B9CE699A}" type="pres">
      <dgm:prSet presAssocID="{7D610C37-6E79-40BE-9276-F4740A1F42A7}" presName="chevron1" presStyleLbl="alignNode1" presStyleIdx="0" presStyleCnt="14"/>
      <dgm:spPr/>
    </dgm:pt>
    <dgm:pt modelId="{AE9020DF-B92C-4647-8B20-ECC53BA60F69}" type="pres">
      <dgm:prSet presAssocID="{7D610C37-6E79-40BE-9276-F4740A1F42A7}" presName="chevron2" presStyleLbl="alignNode1" presStyleIdx="1" presStyleCnt="14"/>
      <dgm:spPr/>
    </dgm:pt>
    <dgm:pt modelId="{8EC8F3FC-12A6-45B5-A5C7-519B3D69ACC9}" type="pres">
      <dgm:prSet presAssocID="{7D610C37-6E79-40BE-9276-F4740A1F42A7}" presName="chevron3" presStyleLbl="alignNode1" presStyleIdx="2" presStyleCnt="14"/>
      <dgm:spPr/>
    </dgm:pt>
    <dgm:pt modelId="{1E24C6E5-9B5A-48FE-9DEF-6ECBBBEB0F7B}" type="pres">
      <dgm:prSet presAssocID="{7D610C37-6E79-40BE-9276-F4740A1F42A7}" presName="chevron4" presStyleLbl="alignNode1" presStyleIdx="3" presStyleCnt="14"/>
      <dgm:spPr/>
    </dgm:pt>
    <dgm:pt modelId="{C9025F88-49BF-4B4F-B9D6-393FF0A9B444}" type="pres">
      <dgm:prSet presAssocID="{7D610C37-6E79-40BE-9276-F4740A1F42A7}" presName="chevron5" presStyleLbl="alignNode1" presStyleIdx="4" presStyleCnt="14"/>
      <dgm:spPr/>
    </dgm:pt>
    <dgm:pt modelId="{7FF7DCCE-8555-4C87-8436-C122FFAB73C9}" type="pres">
      <dgm:prSet presAssocID="{7D610C37-6E79-40BE-9276-F4740A1F42A7}" presName="chevron6" presStyleLbl="alignNode1" presStyleIdx="5" presStyleCnt="14"/>
      <dgm:spPr/>
    </dgm:pt>
    <dgm:pt modelId="{63D10B4E-F087-466D-B185-C2365811954F}" type="pres">
      <dgm:prSet presAssocID="{7D610C37-6E79-40BE-9276-F4740A1F42A7}" presName="chevron7" presStyleLbl="alignNode1" presStyleIdx="6" presStyleCnt="14"/>
      <dgm:spPr/>
    </dgm:pt>
    <dgm:pt modelId="{F3BA94A9-188F-443E-9420-B924AC011CA3}" type="pres">
      <dgm:prSet presAssocID="{7D610C37-6E79-40BE-9276-F4740A1F42A7}" presName="childtext" presStyleLbl="solidFgAcc1" presStyleIdx="0" presStyleCnt="2">
        <dgm:presLayoutVars>
          <dgm:chMax/>
          <dgm:chPref val="0"/>
          <dgm:bulletEnabled val="1"/>
        </dgm:presLayoutVars>
      </dgm:prSet>
      <dgm:spPr/>
    </dgm:pt>
    <dgm:pt modelId="{0F660698-DA71-47F4-B8C4-61F06AFBDBC8}" type="pres">
      <dgm:prSet presAssocID="{12B224C1-AFCA-4721-B02A-E726B1B6B777}" presName="sibTrans" presStyleCnt="0"/>
      <dgm:spPr/>
    </dgm:pt>
    <dgm:pt modelId="{2D203549-A431-457B-A2A7-1A7FE93F4BF6}" type="pres">
      <dgm:prSet presAssocID="{5496B3F6-15D7-4661-A97A-563804A9ED5D}" presName="parenttextcomposite" presStyleCnt="0"/>
      <dgm:spPr/>
    </dgm:pt>
    <dgm:pt modelId="{4EA6B3BF-9828-4801-9689-5C1B4DAB7B0E}" type="pres">
      <dgm:prSet presAssocID="{5496B3F6-15D7-4661-A97A-563804A9ED5D}" presName="parenttext" presStyleLbl="revTx" presStyleIdx="1" presStyleCnt="2">
        <dgm:presLayoutVars>
          <dgm:chMax/>
          <dgm:chPref val="2"/>
          <dgm:bulletEnabled val="1"/>
        </dgm:presLayoutVars>
      </dgm:prSet>
      <dgm:spPr/>
    </dgm:pt>
    <dgm:pt modelId="{E1E93A63-87FC-45E5-884B-5CCB23E989C6}" type="pres">
      <dgm:prSet presAssocID="{5496B3F6-15D7-4661-A97A-563804A9ED5D}" presName="composite" presStyleCnt="0"/>
      <dgm:spPr/>
    </dgm:pt>
    <dgm:pt modelId="{332C1934-0E70-4E91-B0CC-B9410234B363}" type="pres">
      <dgm:prSet presAssocID="{5496B3F6-15D7-4661-A97A-563804A9ED5D}" presName="chevron1" presStyleLbl="alignNode1" presStyleIdx="7" presStyleCnt="14"/>
      <dgm:spPr/>
    </dgm:pt>
    <dgm:pt modelId="{9339B7A6-9D10-44A8-A51E-D94113A214B2}" type="pres">
      <dgm:prSet presAssocID="{5496B3F6-15D7-4661-A97A-563804A9ED5D}" presName="chevron2" presStyleLbl="alignNode1" presStyleIdx="8" presStyleCnt="14"/>
      <dgm:spPr/>
    </dgm:pt>
    <dgm:pt modelId="{634F58A1-7B12-41CD-8DC3-D90D524C357F}" type="pres">
      <dgm:prSet presAssocID="{5496B3F6-15D7-4661-A97A-563804A9ED5D}" presName="chevron3" presStyleLbl="alignNode1" presStyleIdx="9" presStyleCnt="14"/>
      <dgm:spPr/>
    </dgm:pt>
    <dgm:pt modelId="{890E46D9-632A-4B64-B44F-A29B833EE06F}" type="pres">
      <dgm:prSet presAssocID="{5496B3F6-15D7-4661-A97A-563804A9ED5D}" presName="chevron4" presStyleLbl="alignNode1" presStyleIdx="10" presStyleCnt="14"/>
      <dgm:spPr/>
    </dgm:pt>
    <dgm:pt modelId="{3189F189-C6BC-4E44-B10E-74A98915BC10}" type="pres">
      <dgm:prSet presAssocID="{5496B3F6-15D7-4661-A97A-563804A9ED5D}" presName="chevron5" presStyleLbl="alignNode1" presStyleIdx="11" presStyleCnt="14"/>
      <dgm:spPr/>
    </dgm:pt>
    <dgm:pt modelId="{DEB3A7DD-E6F0-418D-A697-27409084ECCE}" type="pres">
      <dgm:prSet presAssocID="{5496B3F6-15D7-4661-A97A-563804A9ED5D}" presName="chevron6" presStyleLbl="alignNode1" presStyleIdx="12" presStyleCnt="14"/>
      <dgm:spPr/>
    </dgm:pt>
    <dgm:pt modelId="{4F7357CB-6953-4DF0-8816-6E94013F6627}" type="pres">
      <dgm:prSet presAssocID="{5496B3F6-15D7-4661-A97A-563804A9ED5D}" presName="chevron7" presStyleLbl="alignNode1" presStyleIdx="13" presStyleCnt="14"/>
      <dgm:spPr/>
    </dgm:pt>
    <dgm:pt modelId="{88807CFB-655F-4182-A284-3984100DC13E}" type="pres">
      <dgm:prSet presAssocID="{5496B3F6-15D7-4661-A97A-563804A9ED5D}" presName="childtext" presStyleLbl="solidFgAcc1" presStyleIdx="1" presStyleCnt="2">
        <dgm:presLayoutVars>
          <dgm:chMax/>
          <dgm:chPref val="0"/>
          <dgm:bulletEnabled val="1"/>
        </dgm:presLayoutVars>
      </dgm:prSet>
      <dgm:spPr/>
    </dgm:pt>
  </dgm:ptLst>
  <dgm:cxnLst>
    <dgm:cxn modelId="{4DFE563F-C1B6-46AF-AB5D-FFBC8FE2BC10}" srcId="{7D610C37-6E79-40BE-9276-F4740A1F42A7}" destId="{0431DA62-9A7E-4260-9872-09EFD109ADC2}" srcOrd="0" destOrd="0" parTransId="{5AC80DF5-18C9-4509-BE29-EE419F27E5DC}" sibTransId="{A993DFDB-C082-4588-8710-6A4DCBF723D5}"/>
    <dgm:cxn modelId="{E6528D5B-6E59-45F8-B23E-E667DD53F897}" type="presOf" srcId="{6194479A-D124-47A2-AA33-D01057BB505C}" destId="{88807CFB-655F-4182-A284-3984100DC13E}" srcOrd="0" destOrd="0" presId="urn:microsoft.com/office/officeart/2008/layout/VerticalAccentList"/>
    <dgm:cxn modelId="{0B512E42-B4F8-4862-8D7C-93B5A0A6C3A4}" type="presOf" srcId="{0431DA62-9A7E-4260-9872-09EFD109ADC2}" destId="{F3BA94A9-188F-443E-9420-B924AC011CA3}" srcOrd="0" destOrd="0" presId="urn:microsoft.com/office/officeart/2008/layout/VerticalAccentList"/>
    <dgm:cxn modelId="{32E20B50-32C4-4204-92DC-0CE8287BAEDF}" type="presOf" srcId="{18437A8D-D118-4C2B-B6FA-DA5899B83871}" destId="{C2811F04-3AD4-45AF-A803-EBC3EE6901BD}" srcOrd="0" destOrd="0" presId="urn:microsoft.com/office/officeart/2008/layout/VerticalAccentList"/>
    <dgm:cxn modelId="{2C8B6A74-384E-4A15-AE7D-D0A0742D754B}" srcId="{18437A8D-D118-4C2B-B6FA-DA5899B83871}" destId="{5496B3F6-15D7-4661-A97A-563804A9ED5D}" srcOrd="1" destOrd="0" parTransId="{5323991D-F980-4C5E-844C-527E0047AA04}" sibTransId="{FAEB756E-0F6A-4660-A32A-5D22CA198EA2}"/>
    <dgm:cxn modelId="{11E5D37F-5A27-405C-94EA-D10CBFB2CDF8}" type="presOf" srcId="{7D610C37-6E79-40BE-9276-F4740A1F42A7}" destId="{CED007B8-2F8C-4204-BAE9-3A4BF11FD491}" srcOrd="0" destOrd="0" presId="urn:microsoft.com/office/officeart/2008/layout/VerticalAccentList"/>
    <dgm:cxn modelId="{44BA7A8E-9247-4564-93D3-7FE0C6136BC6}" type="presOf" srcId="{5496B3F6-15D7-4661-A97A-563804A9ED5D}" destId="{4EA6B3BF-9828-4801-9689-5C1B4DAB7B0E}" srcOrd="0" destOrd="0" presId="urn:microsoft.com/office/officeart/2008/layout/VerticalAccentList"/>
    <dgm:cxn modelId="{E76900D0-F2A0-4FFE-BA8D-EB2FC17AA2EA}" srcId="{18437A8D-D118-4C2B-B6FA-DA5899B83871}" destId="{7D610C37-6E79-40BE-9276-F4740A1F42A7}" srcOrd="0" destOrd="0" parTransId="{45CF81D5-7370-442F-9862-662BF0E4C78E}" sibTransId="{12B224C1-AFCA-4721-B02A-E726B1B6B777}"/>
    <dgm:cxn modelId="{CE5601E8-9B57-451B-AC98-D4B716F592DA}" srcId="{5496B3F6-15D7-4661-A97A-563804A9ED5D}" destId="{6194479A-D124-47A2-AA33-D01057BB505C}" srcOrd="0" destOrd="0" parTransId="{C41717D3-6D56-4493-8FB7-9B144E7EC1D7}" sibTransId="{0B9BB4F3-6239-47C8-89A8-1F8EE8DE74C6}"/>
    <dgm:cxn modelId="{39419447-1CB5-4176-9B1D-1DE2E3F5E5F6}" type="presParOf" srcId="{C2811F04-3AD4-45AF-A803-EBC3EE6901BD}" destId="{8E22B022-8A15-4F6E-9AA9-22046100BB38}" srcOrd="0" destOrd="0" presId="urn:microsoft.com/office/officeart/2008/layout/VerticalAccentList"/>
    <dgm:cxn modelId="{780C6092-3C35-4506-8268-A07C6B91C612}" type="presParOf" srcId="{8E22B022-8A15-4F6E-9AA9-22046100BB38}" destId="{CED007B8-2F8C-4204-BAE9-3A4BF11FD491}" srcOrd="0" destOrd="0" presId="urn:microsoft.com/office/officeart/2008/layout/VerticalAccentList"/>
    <dgm:cxn modelId="{EFB0A5C1-6437-4912-99D1-E92C9EC3C426}" type="presParOf" srcId="{C2811F04-3AD4-45AF-A803-EBC3EE6901BD}" destId="{5F709F9A-8580-42B4-8116-E131B5090F99}" srcOrd="1" destOrd="0" presId="urn:microsoft.com/office/officeart/2008/layout/VerticalAccentList"/>
    <dgm:cxn modelId="{10E96CFA-53F3-4EF4-A0AE-61BBE83349B1}" type="presParOf" srcId="{5F709F9A-8580-42B4-8116-E131B5090F99}" destId="{DE3F9CE1-6D43-47A7-8AF1-5A02B9CE699A}" srcOrd="0" destOrd="0" presId="urn:microsoft.com/office/officeart/2008/layout/VerticalAccentList"/>
    <dgm:cxn modelId="{B4397B22-2171-41CA-975F-A1670BAAE933}" type="presParOf" srcId="{5F709F9A-8580-42B4-8116-E131B5090F99}" destId="{AE9020DF-B92C-4647-8B20-ECC53BA60F69}" srcOrd="1" destOrd="0" presId="urn:microsoft.com/office/officeart/2008/layout/VerticalAccentList"/>
    <dgm:cxn modelId="{3018748B-672C-41BD-8C8B-E85DD4007187}" type="presParOf" srcId="{5F709F9A-8580-42B4-8116-E131B5090F99}" destId="{8EC8F3FC-12A6-45B5-A5C7-519B3D69ACC9}" srcOrd="2" destOrd="0" presId="urn:microsoft.com/office/officeart/2008/layout/VerticalAccentList"/>
    <dgm:cxn modelId="{7BD4C777-833C-4199-863E-5E9B214935DE}" type="presParOf" srcId="{5F709F9A-8580-42B4-8116-E131B5090F99}" destId="{1E24C6E5-9B5A-48FE-9DEF-6ECBBBEB0F7B}" srcOrd="3" destOrd="0" presId="urn:microsoft.com/office/officeart/2008/layout/VerticalAccentList"/>
    <dgm:cxn modelId="{89F8FC6F-F593-46B9-88A2-8D26F73A6EEF}" type="presParOf" srcId="{5F709F9A-8580-42B4-8116-E131B5090F99}" destId="{C9025F88-49BF-4B4F-B9D6-393FF0A9B444}" srcOrd="4" destOrd="0" presId="urn:microsoft.com/office/officeart/2008/layout/VerticalAccentList"/>
    <dgm:cxn modelId="{61CA420F-5762-4629-BAC0-6A6BDFA08318}" type="presParOf" srcId="{5F709F9A-8580-42B4-8116-E131B5090F99}" destId="{7FF7DCCE-8555-4C87-8436-C122FFAB73C9}" srcOrd="5" destOrd="0" presId="urn:microsoft.com/office/officeart/2008/layout/VerticalAccentList"/>
    <dgm:cxn modelId="{7B83C6C0-1781-4214-8B19-3FA39645A3D6}" type="presParOf" srcId="{5F709F9A-8580-42B4-8116-E131B5090F99}" destId="{63D10B4E-F087-466D-B185-C2365811954F}" srcOrd="6" destOrd="0" presId="urn:microsoft.com/office/officeart/2008/layout/VerticalAccentList"/>
    <dgm:cxn modelId="{C60E7A15-153D-47F3-9CE2-E2E2AF2E97DD}" type="presParOf" srcId="{5F709F9A-8580-42B4-8116-E131B5090F99}" destId="{F3BA94A9-188F-443E-9420-B924AC011CA3}" srcOrd="7" destOrd="0" presId="urn:microsoft.com/office/officeart/2008/layout/VerticalAccentList"/>
    <dgm:cxn modelId="{CB68F706-A5B9-4278-9D2B-4A5093FA2CC4}" type="presParOf" srcId="{C2811F04-3AD4-45AF-A803-EBC3EE6901BD}" destId="{0F660698-DA71-47F4-B8C4-61F06AFBDBC8}" srcOrd="2" destOrd="0" presId="urn:microsoft.com/office/officeart/2008/layout/VerticalAccentList"/>
    <dgm:cxn modelId="{0AA7B9FC-C467-465A-9F83-8F5EB8485719}" type="presParOf" srcId="{C2811F04-3AD4-45AF-A803-EBC3EE6901BD}" destId="{2D203549-A431-457B-A2A7-1A7FE93F4BF6}" srcOrd="3" destOrd="0" presId="urn:microsoft.com/office/officeart/2008/layout/VerticalAccentList"/>
    <dgm:cxn modelId="{35649CF6-7857-4831-9E1B-470964866211}" type="presParOf" srcId="{2D203549-A431-457B-A2A7-1A7FE93F4BF6}" destId="{4EA6B3BF-9828-4801-9689-5C1B4DAB7B0E}" srcOrd="0" destOrd="0" presId="urn:microsoft.com/office/officeart/2008/layout/VerticalAccentList"/>
    <dgm:cxn modelId="{71ECC308-24F8-4525-9CE0-4E3953C98B86}" type="presParOf" srcId="{C2811F04-3AD4-45AF-A803-EBC3EE6901BD}" destId="{E1E93A63-87FC-45E5-884B-5CCB23E989C6}" srcOrd="4" destOrd="0" presId="urn:microsoft.com/office/officeart/2008/layout/VerticalAccentList"/>
    <dgm:cxn modelId="{254FF147-0788-4A02-A671-FF7826EB3F8B}" type="presParOf" srcId="{E1E93A63-87FC-45E5-884B-5CCB23E989C6}" destId="{332C1934-0E70-4E91-B0CC-B9410234B363}" srcOrd="0" destOrd="0" presId="urn:microsoft.com/office/officeart/2008/layout/VerticalAccentList"/>
    <dgm:cxn modelId="{D5F9EA5D-DE1E-490C-9CA5-EDC52A430871}" type="presParOf" srcId="{E1E93A63-87FC-45E5-884B-5CCB23E989C6}" destId="{9339B7A6-9D10-44A8-A51E-D94113A214B2}" srcOrd="1" destOrd="0" presId="urn:microsoft.com/office/officeart/2008/layout/VerticalAccentList"/>
    <dgm:cxn modelId="{053DD12C-7706-45B1-BC13-840E55C72093}" type="presParOf" srcId="{E1E93A63-87FC-45E5-884B-5CCB23E989C6}" destId="{634F58A1-7B12-41CD-8DC3-D90D524C357F}" srcOrd="2" destOrd="0" presId="urn:microsoft.com/office/officeart/2008/layout/VerticalAccentList"/>
    <dgm:cxn modelId="{C69CFBF5-DECE-4DEB-948D-D62F38115D0A}" type="presParOf" srcId="{E1E93A63-87FC-45E5-884B-5CCB23E989C6}" destId="{890E46D9-632A-4B64-B44F-A29B833EE06F}" srcOrd="3" destOrd="0" presId="urn:microsoft.com/office/officeart/2008/layout/VerticalAccentList"/>
    <dgm:cxn modelId="{AD03035B-C59E-4E41-8432-354191153168}" type="presParOf" srcId="{E1E93A63-87FC-45E5-884B-5CCB23E989C6}" destId="{3189F189-C6BC-4E44-B10E-74A98915BC10}" srcOrd="4" destOrd="0" presId="urn:microsoft.com/office/officeart/2008/layout/VerticalAccentList"/>
    <dgm:cxn modelId="{8367DBCE-2036-46B8-847C-052CAE01023C}" type="presParOf" srcId="{E1E93A63-87FC-45E5-884B-5CCB23E989C6}" destId="{DEB3A7DD-E6F0-418D-A697-27409084ECCE}" srcOrd="5" destOrd="0" presId="urn:microsoft.com/office/officeart/2008/layout/VerticalAccentList"/>
    <dgm:cxn modelId="{7D5AB801-4A01-4417-AC2A-B6445D3ECC42}" type="presParOf" srcId="{E1E93A63-87FC-45E5-884B-5CCB23E989C6}" destId="{4F7357CB-6953-4DF0-8816-6E94013F6627}" srcOrd="6" destOrd="0" presId="urn:microsoft.com/office/officeart/2008/layout/VerticalAccentList"/>
    <dgm:cxn modelId="{0D837B0F-408F-43CD-8CEB-F819B36D3FF3}" type="presParOf" srcId="{E1E93A63-87FC-45E5-884B-5CCB23E989C6}" destId="{88807CFB-655F-4182-A284-3984100DC13E}" srcOrd="7" destOrd="0" presId="urn:microsoft.com/office/officeart/2008/layout/Vertical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4330A56-5784-48E9-AD8B-2A958EDA5727}" type="doc">
      <dgm:prSet loTypeId="urn:microsoft.com/office/officeart/2005/8/layout/cycle7" loCatId="cycle" qsTypeId="urn:microsoft.com/office/officeart/2005/8/quickstyle/simple3" qsCatId="simple" csTypeId="urn:microsoft.com/office/officeart/2005/8/colors/colorful1" csCatId="colorful" phldr="1"/>
      <dgm:spPr/>
      <dgm:t>
        <a:bodyPr/>
        <a:lstStyle/>
        <a:p>
          <a:endParaRPr lang="es-EC"/>
        </a:p>
      </dgm:t>
    </dgm:pt>
    <dgm:pt modelId="{FB56A4BD-1DAB-4F73-90F6-7642727C7977}">
      <dgm:prSet phldrT="[Texto]"/>
      <dgm:spPr/>
      <dgm:t>
        <a:bodyPr/>
        <a:lstStyle/>
        <a:p>
          <a:r>
            <a:rPr lang="es-MX"/>
            <a:t>Obtención de ingresos mediante el cobro de impuestos y la realización de gastos</a:t>
          </a:r>
          <a:endParaRPr lang="es-EC"/>
        </a:p>
      </dgm:t>
    </dgm:pt>
    <dgm:pt modelId="{9DB980CD-B429-435A-B7E6-18FCA18D4EBA}" type="parTrans" cxnId="{6C57ADB6-5C5A-435B-9118-AAAF87296197}">
      <dgm:prSet/>
      <dgm:spPr/>
      <dgm:t>
        <a:bodyPr/>
        <a:lstStyle/>
        <a:p>
          <a:endParaRPr lang="es-EC"/>
        </a:p>
      </dgm:t>
    </dgm:pt>
    <dgm:pt modelId="{C8E39BB3-981B-404E-9AE8-0BDD572A1483}" type="sibTrans" cxnId="{6C57ADB6-5C5A-435B-9118-AAAF87296197}">
      <dgm:prSet/>
      <dgm:spPr/>
      <dgm:t>
        <a:bodyPr/>
        <a:lstStyle/>
        <a:p>
          <a:endParaRPr lang="es-EC"/>
        </a:p>
      </dgm:t>
    </dgm:pt>
    <dgm:pt modelId="{A563CEE1-AC7F-4E23-9599-FB42FFA3425A}">
      <dgm:prSet phldrT="[Texto]"/>
      <dgm:spPr/>
      <dgm:t>
        <a:bodyPr/>
        <a:lstStyle/>
        <a:p>
          <a:r>
            <a:rPr lang="es-MX"/>
            <a:t>Distorsión de los precios que forman los impuestos</a:t>
          </a:r>
          <a:endParaRPr lang="es-EC"/>
        </a:p>
      </dgm:t>
    </dgm:pt>
    <dgm:pt modelId="{3869CC9E-E6D2-4ABC-A3C0-5964CD8522CE}" type="parTrans" cxnId="{C2363DB8-4F05-457F-8779-DDDA3A529A5A}">
      <dgm:prSet/>
      <dgm:spPr/>
      <dgm:t>
        <a:bodyPr/>
        <a:lstStyle/>
        <a:p>
          <a:endParaRPr lang="es-EC"/>
        </a:p>
      </dgm:t>
    </dgm:pt>
    <dgm:pt modelId="{49133777-BB29-4550-A536-5E120D58B457}" type="sibTrans" cxnId="{C2363DB8-4F05-457F-8779-DDDA3A529A5A}">
      <dgm:prSet/>
      <dgm:spPr/>
      <dgm:t>
        <a:bodyPr/>
        <a:lstStyle/>
        <a:p>
          <a:endParaRPr lang="es-EC"/>
        </a:p>
      </dgm:t>
    </dgm:pt>
    <dgm:pt modelId="{BD96A44B-1324-4E7E-8426-41ED9704AA65}">
      <dgm:prSet phldrT="[Texto]"/>
      <dgm:spPr/>
      <dgm:t>
        <a:bodyPr/>
        <a:lstStyle/>
        <a:p>
          <a:r>
            <a:rPr lang="es-MX"/>
            <a:t>Uso de impuestos correctivos para promover una distribución eficiente</a:t>
          </a:r>
          <a:endParaRPr lang="es-EC"/>
        </a:p>
      </dgm:t>
    </dgm:pt>
    <dgm:pt modelId="{316BAD46-5099-4924-8212-D980D097C3C1}" type="parTrans" cxnId="{15B907FB-2C28-4861-9350-9F7989DB7711}">
      <dgm:prSet/>
      <dgm:spPr/>
      <dgm:t>
        <a:bodyPr/>
        <a:lstStyle/>
        <a:p>
          <a:endParaRPr lang="es-EC"/>
        </a:p>
      </dgm:t>
    </dgm:pt>
    <dgm:pt modelId="{96B70A4A-B1C6-4704-8CA0-598EAAC8C7F2}" type="sibTrans" cxnId="{15B907FB-2C28-4861-9350-9F7989DB7711}">
      <dgm:prSet/>
      <dgm:spPr/>
      <dgm:t>
        <a:bodyPr/>
        <a:lstStyle/>
        <a:p>
          <a:endParaRPr lang="es-EC"/>
        </a:p>
      </dgm:t>
    </dgm:pt>
    <dgm:pt modelId="{B7AE5B86-80AA-4296-8227-DDC7D6FE85B3}" type="pres">
      <dgm:prSet presAssocID="{B4330A56-5784-48E9-AD8B-2A958EDA5727}" presName="Name0" presStyleCnt="0">
        <dgm:presLayoutVars>
          <dgm:dir/>
          <dgm:resizeHandles val="exact"/>
        </dgm:presLayoutVars>
      </dgm:prSet>
      <dgm:spPr/>
    </dgm:pt>
    <dgm:pt modelId="{1CEDB689-4452-4FB7-A98A-AC23C9552144}" type="pres">
      <dgm:prSet presAssocID="{FB56A4BD-1DAB-4F73-90F6-7642727C7977}" presName="node" presStyleLbl="node1" presStyleIdx="0" presStyleCnt="3">
        <dgm:presLayoutVars>
          <dgm:bulletEnabled val="1"/>
        </dgm:presLayoutVars>
      </dgm:prSet>
      <dgm:spPr/>
    </dgm:pt>
    <dgm:pt modelId="{986F220A-62CE-4C8C-BCCC-29F0CDE39661}" type="pres">
      <dgm:prSet presAssocID="{C8E39BB3-981B-404E-9AE8-0BDD572A1483}" presName="sibTrans" presStyleLbl="sibTrans2D1" presStyleIdx="0" presStyleCnt="3"/>
      <dgm:spPr/>
    </dgm:pt>
    <dgm:pt modelId="{4B795343-8F8E-4E3C-B9C7-11BE78A000F6}" type="pres">
      <dgm:prSet presAssocID="{C8E39BB3-981B-404E-9AE8-0BDD572A1483}" presName="connectorText" presStyleLbl="sibTrans2D1" presStyleIdx="0" presStyleCnt="3"/>
      <dgm:spPr/>
    </dgm:pt>
    <dgm:pt modelId="{0F36B1A9-0E1B-4011-8890-D1974AFF00B2}" type="pres">
      <dgm:prSet presAssocID="{A563CEE1-AC7F-4E23-9599-FB42FFA3425A}" presName="node" presStyleLbl="node1" presStyleIdx="1" presStyleCnt="3">
        <dgm:presLayoutVars>
          <dgm:bulletEnabled val="1"/>
        </dgm:presLayoutVars>
      </dgm:prSet>
      <dgm:spPr/>
    </dgm:pt>
    <dgm:pt modelId="{DB36013A-3E48-4A9B-ABC0-91E49820A0EA}" type="pres">
      <dgm:prSet presAssocID="{49133777-BB29-4550-A536-5E120D58B457}" presName="sibTrans" presStyleLbl="sibTrans2D1" presStyleIdx="1" presStyleCnt="3"/>
      <dgm:spPr/>
    </dgm:pt>
    <dgm:pt modelId="{1BDFA1F1-A432-46A7-A8F8-474B394109AE}" type="pres">
      <dgm:prSet presAssocID="{49133777-BB29-4550-A536-5E120D58B457}" presName="connectorText" presStyleLbl="sibTrans2D1" presStyleIdx="1" presStyleCnt="3"/>
      <dgm:spPr/>
    </dgm:pt>
    <dgm:pt modelId="{2940C7E4-986F-4198-B199-1F733F5CB2B7}" type="pres">
      <dgm:prSet presAssocID="{BD96A44B-1324-4E7E-8426-41ED9704AA65}" presName="node" presStyleLbl="node1" presStyleIdx="2" presStyleCnt="3">
        <dgm:presLayoutVars>
          <dgm:bulletEnabled val="1"/>
        </dgm:presLayoutVars>
      </dgm:prSet>
      <dgm:spPr/>
    </dgm:pt>
    <dgm:pt modelId="{CEBA11D3-65D8-4E8C-8D71-8AFDABCC95FD}" type="pres">
      <dgm:prSet presAssocID="{96B70A4A-B1C6-4704-8CA0-598EAAC8C7F2}" presName="sibTrans" presStyleLbl="sibTrans2D1" presStyleIdx="2" presStyleCnt="3"/>
      <dgm:spPr/>
    </dgm:pt>
    <dgm:pt modelId="{B371BF13-8C5C-4656-A0C2-0757CCC81CC3}" type="pres">
      <dgm:prSet presAssocID="{96B70A4A-B1C6-4704-8CA0-598EAAC8C7F2}" presName="connectorText" presStyleLbl="sibTrans2D1" presStyleIdx="2" presStyleCnt="3"/>
      <dgm:spPr/>
    </dgm:pt>
  </dgm:ptLst>
  <dgm:cxnLst>
    <dgm:cxn modelId="{4F8A1307-BB6F-4B8E-9396-548546C242F5}" type="presOf" srcId="{49133777-BB29-4550-A536-5E120D58B457}" destId="{1BDFA1F1-A432-46A7-A8F8-474B394109AE}" srcOrd="1" destOrd="0" presId="urn:microsoft.com/office/officeart/2005/8/layout/cycle7"/>
    <dgm:cxn modelId="{C4B9251D-A124-4C91-A0AF-45CEDD04176D}" type="presOf" srcId="{C8E39BB3-981B-404E-9AE8-0BDD572A1483}" destId="{4B795343-8F8E-4E3C-B9C7-11BE78A000F6}" srcOrd="1" destOrd="0" presId="urn:microsoft.com/office/officeart/2005/8/layout/cycle7"/>
    <dgm:cxn modelId="{8673DA3E-7991-426E-800F-787932C08BFB}" type="presOf" srcId="{96B70A4A-B1C6-4704-8CA0-598EAAC8C7F2}" destId="{B371BF13-8C5C-4656-A0C2-0757CCC81CC3}" srcOrd="1" destOrd="0" presId="urn:microsoft.com/office/officeart/2005/8/layout/cycle7"/>
    <dgm:cxn modelId="{404BC95D-8AD5-407A-BFB9-BC731CBD0936}" type="presOf" srcId="{49133777-BB29-4550-A536-5E120D58B457}" destId="{DB36013A-3E48-4A9B-ABC0-91E49820A0EA}" srcOrd="0" destOrd="0" presId="urn:microsoft.com/office/officeart/2005/8/layout/cycle7"/>
    <dgm:cxn modelId="{60F47047-FA61-465C-8A92-3CAE6167C1E1}" type="presOf" srcId="{96B70A4A-B1C6-4704-8CA0-598EAAC8C7F2}" destId="{CEBA11D3-65D8-4E8C-8D71-8AFDABCC95FD}" srcOrd="0" destOrd="0" presId="urn:microsoft.com/office/officeart/2005/8/layout/cycle7"/>
    <dgm:cxn modelId="{E9B5B867-4F4D-454E-B2C3-CDB4D4744B11}" type="presOf" srcId="{BD96A44B-1324-4E7E-8426-41ED9704AA65}" destId="{2940C7E4-986F-4198-B199-1F733F5CB2B7}" srcOrd="0" destOrd="0" presId="urn:microsoft.com/office/officeart/2005/8/layout/cycle7"/>
    <dgm:cxn modelId="{AF181D92-8775-4482-A535-188F92B30336}" type="presOf" srcId="{A563CEE1-AC7F-4E23-9599-FB42FFA3425A}" destId="{0F36B1A9-0E1B-4011-8890-D1974AFF00B2}" srcOrd="0" destOrd="0" presId="urn:microsoft.com/office/officeart/2005/8/layout/cycle7"/>
    <dgm:cxn modelId="{476345B0-D170-49D5-936A-48896F1D80AB}" type="presOf" srcId="{B4330A56-5784-48E9-AD8B-2A958EDA5727}" destId="{B7AE5B86-80AA-4296-8227-DDC7D6FE85B3}" srcOrd="0" destOrd="0" presId="urn:microsoft.com/office/officeart/2005/8/layout/cycle7"/>
    <dgm:cxn modelId="{FC96EBB3-33FC-4412-B95A-92B64DFFAE0B}" type="presOf" srcId="{FB56A4BD-1DAB-4F73-90F6-7642727C7977}" destId="{1CEDB689-4452-4FB7-A98A-AC23C9552144}" srcOrd="0" destOrd="0" presId="urn:microsoft.com/office/officeart/2005/8/layout/cycle7"/>
    <dgm:cxn modelId="{957D2AB5-F1D0-4A1A-8A76-D442ABD850C7}" type="presOf" srcId="{C8E39BB3-981B-404E-9AE8-0BDD572A1483}" destId="{986F220A-62CE-4C8C-BCCC-29F0CDE39661}" srcOrd="0" destOrd="0" presId="urn:microsoft.com/office/officeart/2005/8/layout/cycle7"/>
    <dgm:cxn modelId="{6C57ADB6-5C5A-435B-9118-AAAF87296197}" srcId="{B4330A56-5784-48E9-AD8B-2A958EDA5727}" destId="{FB56A4BD-1DAB-4F73-90F6-7642727C7977}" srcOrd="0" destOrd="0" parTransId="{9DB980CD-B429-435A-B7E6-18FCA18D4EBA}" sibTransId="{C8E39BB3-981B-404E-9AE8-0BDD572A1483}"/>
    <dgm:cxn modelId="{C2363DB8-4F05-457F-8779-DDDA3A529A5A}" srcId="{B4330A56-5784-48E9-AD8B-2A958EDA5727}" destId="{A563CEE1-AC7F-4E23-9599-FB42FFA3425A}" srcOrd="1" destOrd="0" parTransId="{3869CC9E-E6D2-4ABC-A3C0-5964CD8522CE}" sibTransId="{49133777-BB29-4550-A536-5E120D58B457}"/>
    <dgm:cxn modelId="{15B907FB-2C28-4861-9350-9F7989DB7711}" srcId="{B4330A56-5784-48E9-AD8B-2A958EDA5727}" destId="{BD96A44B-1324-4E7E-8426-41ED9704AA65}" srcOrd="2" destOrd="0" parTransId="{316BAD46-5099-4924-8212-D980D097C3C1}" sibTransId="{96B70A4A-B1C6-4704-8CA0-598EAAC8C7F2}"/>
    <dgm:cxn modelId="{8EDBE93A-6252-4FCA-8955-D0960F8553DA}" type="presParOf" srcId="{B7AE5B86-80AA-4296-8227-DDC7D6FE85B3}" destId="{1CEDB689-4452-4FB7-A98A-AC23C9552144}" srcOrd="0" destOrd="0" presId="urn:microsoft.com/office/officeart/2005/8/layout/cycle7"/>
    <dgm:cxn modelId="{51DC1FAB-35C6-45A1-9BBE-7BAD8FBC9B68}" type="presParOf" srcId="{B7AE5B86-80AA-4296-8227-DDC7D6FE85B3}" destId="{986F220A-62CE-4C8C-BCCC-29F0CDE39661}" srcOrd="1" destOrd="0" presId="urn:microsoft.com/office/officeart/2005/8/layout/cycle7"/>
    <dgm:cxn modelId="{A91B31E7-5BF2-4C94-BF82-139A85AAA413}" type="presParOf" srcId="{986F220A-62CE-4C8C-BCCC-29F0CDE39661}" destId="{4B795343-8F8E-4E3C-B9C7-11BE78A000F6}" srcOrd="0" destOrd="0" presId="urn:microsoft.com/office/officeart/2005/8/layout/cycle7"/>
    <dgm:cxn modelId="{CBF9D58C-2492-49B0-98C7-34116A80F316}" type="presParOf" srcId="{B7AE5B86-80AA-4296-8227-DDC7D6FE85B3}" destId="{0F36B1A9-0E1B-4011-8890-D1974AFF00B2}" srcOrd="2" destOrd="0" presId="urn:microsoft.com/office/officeart/2005/8/layout/cycle7"/>
    <dgm:cxn modelId="{B61A6B1A-C77E-4A6E-82BE-89FE9089CFAA}" type="presParOf" srcId="{B7AE5B86-80AA-4296-8227-DDC7D6FE85B3}" destId="{DB36013A-3E48-4A9B-ABC0-91E49820A0EA}" srcOrd="3" destOrd="0" presId="urn:microsoft.com/office/officeart/2005/8/layout/cycle7"/>
    <dgm:cxn modelId="{E50535EB-E2AE-4E09-ABD0-51098CC9BC4B}" type="presParOf" srcId="{DB36013A-3E48-4A9B-ABC0-91E49820A0EA}" destId="{1BDFA1F1-A432-46A7-A8F8-474B394109AE}" srcOrd="0" destOrd="0" presId="urn:microsoft.com/office/officeart/2005/8/layout/cycle7"/>
    <dgm:cxn modelId="{79F497DB-630C-4B6A-9F6B-53869B6D9AFD}" type="presParOf" srcId="{B7AE5B86-80AA-4296-8227-DDC7D6FE85B3}" destId="{2940C7E4-986F-4198-B199-1F733F5CB2B7}" srcOrd="4" destOrd="0" presId="urn:microsoft.com/office/officeart/2005/8/layout/cycle7"/>
    <dgm:cxn modelId="{34D87227-410B-447B-BECE-ECBD160C38BE}" type="presParOf" srcId="{B7AE5B86-80AA-4296-8227-DDC7D6FE85B3}" destId="{CEBA11D3-65D8-4E8C-8D71-8AFDABCC95FD}" srcOrd="5" destOrd="0" presId="urn:microsoft.com/office/officeart/2005/8/layout/cycle7"/>
    <dgm:cxn modelId="{2C20621B-289C-45C7-9C96-0AD19957411B}" type="presParOf" srcId="{CEBA11D3-65D8-4E8C-8D71-8AFDABCC95FD}" destId="{B371BF13-8C5C-4656-A0C2-0757CCC81CC3}" srcOrd="0" destOrd="0" presId="urn:microsoft.com/office/officeart/2005/8/layout/cycle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7F639DC-E58F-496F-89D1-51CE009F225E}" type="doc">
      <dgm:prSet loTypeId="urn:microsoft.com/office/officeart/2005/8/layout/matrix3" loCatId="matrix" qsTypeId="urn:microsoft.com/office/officeart/2005/8/quickstyle/simple3" qsCatId="simple" csTypeId="urn:microsoft.com/office/officeart/2005/8/colors/colorful5" csCatId="colorful" phldr="1"/>
      <dgm:spPr/>
      <dgm:t>
        <a:bodyPr/>
        <a:lstStyle/>
        <a:p>
          <a:endParaRPr lang="es-EC"/>
        </a:p>
      </dgm:t>
    </dgm:pt>
    <dgm:pt modelId="{485300B6-318F-4D53-B2A9-D824C39A0ABF}">
      <dgm:prSet phldrT="[Texto]"/>
      <dgm:spPr/>
      <dgm:t>
        <a:bodyPr/>
        <a:lstStyle/>
        <a:p>
          <a:r>
            <a:rPr lang="es-MX"/>
            <a:t>Empresas e instrumentos financieros </a:t>
          </a:r>
          <a:endParaRPr lang="es-EC"/>
        </a:p>
      </dgm:t>
    </dgm:pt>
    <dgm:pt modelId="{10604A64-D156-434A-A7D8-6291280F0F34}" type="parTrans" cxnId="{BD0A2EFD-CF6A-4B6B-9211-090257018191}">
      <dgm:prSet/>
      <dgm:spPr/>
      <dgm:t>
        <a:bodyPr/>
        <a:lstStyle/>
        <a:p>
          <a:endParaRPr lang="es-EC"/>
        </a:p>
      </dgm:t>
    </dgm:pt>
    <dgm:pt modelId="{626D1CF0-F39C-409C-BE34-C545020DC9F5}" type="sibTrans" cxnId="{BD0A2EFD-CF6A-4B6B-9211-090257018191}">
      <dgm:prSet/>
      <dgm:spPr/>
      <dgm:t>
        <a:bodyPr/>
        <a:lstStyle/>
        <a:p>
          <a:endParaRPr lang="es-EC"/>
        </a:p>
      </dgm:t>
    </dgm:pt>
    <dgm:pt modelId="{6843056A-910C-4B1F-8F7E-D751FD6A53CF}">
      <dgm:prSet phldrT="[Texto]"/>
      <dgm:spPr/>
      <dgm:t>
        <a:bodyPr/>
        <a:lstStyle/>
        <a:p>
          <a:r>
            <a:rPr lang="es-EC"/>
            <a:t>Riesgo e incertidumbre</a:t>
          </a:r>
        </a:p>
      </dgm:t>
    </dgm:pt>
    <dgm:pt modelId="{38C3688E-108A-41DD-9CA5-6AE61904453D}" type="parTrans" cxnId="{8874C7A7-D232-46EF-B30A-48A13D94A21F}">
      <dgm:prSet/>
      <dgm:spPr/>
      <dgm:t>
        <a:bodyPr/>
        <a:lstStyle/>
        <a:p>
          <a:endParaRPr lang="es-EC"/>
        </a:p>
      </dgm:t>
    </dgm:pt>
    <dgm:pt modelId="{74DA33D1-5019-4F4C-8B72-02CF59FB6D1B}" type="sibTrans" cxnId="{8874C7A7-D232-46EF-B30A-48A13D94A21F}">
      <dgm:prSet/>
      <dgm:spPr/>
      <dgm:t>
        <a:bodyPr/>
        <a:lstStyle/>
        <a:p>
          <a:endParaRPr lang="es-EC"/>
        </a:p>
      </dgm:t>
    </dgm:pt>
    <dgm:pt modelId="{F8E7374E-20F3-493F-AE79-288F8B6D88F6}">
      <dgm:prSet phldrT="[Texto]"/>
      <dgm:spPr/>
      <dgm:t>
        <a:bodyPr/>
        <a:lstStyle/>
        <a:p>
          <a:r>
            <a:rPr lang="es-MX"/>
            <a:t>Decisiones de financiación e inversión </a:t>
          </a:r>
          <a:endParaRPr lang="es-EC"/>
        </a:p>
      </dgm:t>
    </dgm:pt>
    <dgm:pt modelId="{352EC7E0-63B5-485A-8B21-41A3E55E0178}" type="parTrans" cxnId="{D60CBC07-4901-4EBE-BA76-824769BF22EB}">
      <dgm:prSet/>
      <dgm:spPr/>
      <dgm:t>
        <a:bodyPr/>
        <a:lstStyle/>
        <a:p>
          <a:endParaRPr lang="es-EC"/>
        </a:p>
      </dgm:t>
    </dgm:pt>
    <dgm:pt modelId="{EF91EF2F-7BE4-4820-A116-3FE435BCCD6C}" type="sibTrans" cxnId="{D60CBC07-4901-4EBE-BA76-824769BF22EB}">
      <dgm:prSet/>
      <dgm:spPr/>
      <dgm:t>
        <a:bodyPr/>
        <a:lstStyle/>
        <a:p>
          <a:endParaRPr lang="es-EC"/>
        </a:p>
      </dgm:t>
    </dgm:pt>
    <dgm:pt modelId="{6FE971BF-37E7-4985-B605-D20CCF35051C}">
      <dgm:prSet phldrT="[Texto]"/>
      <dgm:spPr/>
      <dgm:t>
        <a:bodyPr/>
        <a:lstStyle/>
        <a:p>
          <a:r>
            <a:rPr lang="es-MX"/>
            <a:t>Obtener y distribuir los recursos económicos</a:t>
          </a:r>
          <a:endParaRPr lang="es-EC"/>
        </a:p>
      </dgm:t>
    </dgm:pt>
    <dgm:pt modelId="{14FC4BCE-E306-4BB2-9FEA-8E7F573EDAAC}" type="parTrans" cxnId="{A80F6FE6-DEDA-4CF7-81FD-A1F7B4C4F129}">
      <dgm:prSet/>
      <dgm:spPr/>
      <dgm:t>
        <a:bodyPr/>
        <a:lstStyle/>
        <a:p>
          <a:endParaRPr lang="es-EC"/>
        </a:p>
      </dgm:t>
    </dgm:pt>
    <dgm:pt modelId="{6CDC8EE5-6E3B-4E75-8876-BC3010959297}" type="sibTrans" cxnId="{A80F6FE6-DEDA-4CF7-81FD-A1F7B4C4F129}">
      <dgm:prSet/>
      <dgm:spPr/>
      <dgm:t>
        <a:bodyPr/>
        <a:lstStyle/>
        <a:p>
          <a:endParaRPr lang="es-EC"/>
        </a:p>
      </dgm:t>
    </dgm:pt>
    <dgm:pt modelId="{8DBC52E1-3F6B-49E1-BE61-3B7B7C2F36F9}" type="pres">
      <dgm:prSet presAssocID="{37F639DC-E58F-496F-89D1-51CE009F225E}" presName="matrix" presStyleCnt="0">
        <dgm:presLayoutVars>
          <dgm:chMax val="1"/>
          <dgm:dir/>
          <dgm:resizeHandles val="exact"/>
        </dgm:presLayoutVars>
      </dgm:prSet>
      <dgm:spPr/>
    </dgm:pt>
    <dgm:pt modelId="{8C8D5D70-59B8-4D61-BB20-B3C14E7F65C3}" type="pres">
      <dgm:prSet presAssocID="{37F639DC-E58F-496F-89D1-51CE009F225E}" presName="diamond" presStyleLbl="bgShp" presStyleIdx="0" presStyleCnt="1"/>
      <dgm:spPr/>
    </dgm:pt>
    <dgm:pt modelId="{5785230E-6495-483F-905B-DFE1B10C0AFE}" type="pres">
      <dgm:prSet presAssocID="{37F639DC-E58F-496F-89D1-51CE009F225E}" presName="quad1" presStyleLbl="node1" presStyleIdx="0" presStyleCnt="4">
        <dgm:presLayoutVars>
          <dgm:chMax val="0"/>
          <dgm:chPref val="0"/>
          <dgm:bulletEnabled val="1"/>
        </dgm:presLayoutVars>
      </dgm:prSet>
      <dgm:spPr/>
    </dgm:pt>
    <dgm:pt modelId="{496CAADB-0848-4938-9E26-2F4DD488F658}" type="pres">
      <dgm:prSet presAssocID="{37F639DC-E58F-496F-89D1-51CE009F225E}" presName="quad2" presStyleLbl="node1" presStyleIdx="1" presStyleCnt="4">
        <dgm:presLayoutVars>
          <dgm:chMax val="0"/>
          <dgm:chPref val="0"/>
          <dgm:bulletEnabled val="1"/>
        </dgm:presLayoutVars>
      </dgm:prSet>
      <dgm:spPr/>
    </dgm:pt>
    <dgm:pt modelId="{B6C265F5-72A0-496D-993A-3B95DFF246CD}" type="pres">
      <dgm:prSet presAssocID="{37F639DC-E58F-496F-89D1-51CE009F225E}" presName="quad3" presStyleLbl="node1" presStyleIdx="2" presStyleCnt="4">
        <dgm:presLayoutVars>
          <dgm:chMax val="0"/>
          <dgm:chPref val="0"/>
          <dgm:bulletEnabled val="1"/>
        </dgm:presLayoutVars>
      </dgm:prSet>
      <dgm:spPr/>
    </dgm:pt>
    <dgm:pt modelId="{3F56F0AC-C264-45F8-B945-4E5A558418C1}" type="pres">
      <dgm:prSet presAssocID="{37F639DC-E58F-496F-89D1-51CE009F225E}" presName="quad4" presStyleLbl="node1" presStyleIdx="3" presStyleCnt="4">
        <dgm:presLayoutVars>
          <dgm:chMax val="0"/>
          <dgm:chPref val="0"/>
          <dgm:bulletEnabled val="1"/>
        </dgm:presLayoutVars>
      </dgm:prSet>
      <dgm:spPr/>
    </dgm:pt>
  </dgm:ptLst>
  <dgm:cxnLst>
    <dgm:cxn modelId="{EF4C7D05-A7C6-4206-A823-C8CB50D5FDE0}" type="presOf" srcId="{6FE971BF-37E7-4985-B605-D20CCF35051C}" destId="{3F56F0AC-C264-45F8-B945-4E5A558418C1}" srcOrd="0" destOrd="0" presId="urn:microsoft.com/office/officeart/2005/8/layout/matrix3"/>
    <dgm:cxn modelId="{D60CBC07-4901-4EBE-BA76-824769BF22EB}" srcId="{37F639DC-E58F-496F-89D1-51CE009F225E}" destId="{F8E7374E-20F3-493F-AE79-288F8B6D88F6}" srcOrd="2" destOrd="0" parTransId="{352EC7E0-63B5-485A-8B21-41A3E55E0178}" sibTransId="{EF91EF2F-7BE4-4820-A116-3FE435BCCD6C}"/>
    <dgm:cxn modelId="{C4E5D117-C4EA-4B91-83E3-8F8A22339273}" type="presOf" srcId="{6843056A-910C-4B1F-8F7E-D751FD6A53CF}" destId="{496CAADB-0848-4938-9E26-2F4DD488F658}" srcOrd="0" destOrd="0" presId="urn:microsoft.com/office/officeart/2005/8/layout/matrix3"/>
    <dgm:cxn modelId="{8874C7A7-D232-46EF-B30A-48A13D94A21F}" srcId="{37F639DC-E58F-496F-89D1-51CE009F225E}" destId="{6843056A-910C-4B1F-8F7E-D751FD6A53CF}" srcOrd="1" destOrd="0" parTransId="{38C3688E-108A-41DD-9CA5-6AE61904453D}" sibTransId="{74DA33D1-5019-4F4C-8B72-02CF59FB6D1B}"/>
    <dgm:cxn modelId="{18547CD1-9A14-4B9A-9EDA-E9EFD43E4E26}" type="presOf" srcId="{485300B6-318F-4D53-B2A9-D824C39A0ABF}" destId="{5785230E-6495-483F-905B-DFE1B10C0AFE}" srcOrd="0" destOrd="0" presId="urn:microsoft.com/office/officeart/2005/8/layout/matrix3"/>
    <dgm:cxn modelId="{E91005E4-B977-41AF-8DDE-C9F6D67ED4A6}" type="presOf" srcId="{F8E7374E-20F3-493F-AE79-288F8B6D88F6}" destId="{B6C265F5-72A0-496D-993A-3B95DFF246CD}" srcOrd="0" destOrd="0" presId="urn:microsoft.com/office/officeart/2005/8/layout/matrix3"/>
    <dgm:cxn modelId="{4E1B7BE5-4291-4ED2-97DA-580640B85B8E}" type="presOf" srcId="{37F639DC-E58F-496F-89D1-51CE009F225E}" destId="{8DBC52E1-3F6B-49E1-BE61-3B7B7C2F36F9}" srcOrd="0" destOrd="0" presId="urn:microsoft.com/office/officeart/2005/8/layout/matrix3"/>
    <dgm:cxn modelId="{A80F6FE6-DEDA-4CF7-81FD-A1F7B4C4F129}" srcId="{37F639DC-E58F-496F-89D1-51CE009F225E}" destId="{6FE971BF-37E7-4985-B605-D20CCF35051C}" srcOrd="3" destOrd="0" parTransId="{14FC4BCE-E306-4BB2-9FEA-8E7F573EDAAC}" sibTransId="{6CDC8EE5-6E3B-4E75-8876-BC3010959297}"/>
    <dgm:cxn modelId="{BD0A2EFD-CF6A-4B6B-9211-090257018191}" srcId="{37F639DC-E58F-496F-89D1-51CE009F225E}" destId="{485300B6-318F-4D53-B2A9-D824C39A0ABF}" srcOrd="0" destOrd="0" parTransId="{10604A64-D156-434A-A7D8-6291280F0F34}" sibTransId="{626D1CF0-F39C-409C-BE34-C545020DC9F5}"/>
    <dgm:cxn modelId="{0F459E2D-2182-44B7-8E76-CF2D650F752C}" type="presParOf" srcId="{8DBC52E1-3F6B-49E1-BE61-3B7B7C2F36F9}" destId="{8C8D5D70-59B8-4D61-BB20-B3C14E7F65C3}" srcOrd="0" destOrd="0" presId="urn:microsoft.com/office/officeart/2005/8/layout/matrix3"/>
    <dgm:cxn modelId="{8E426336-1487-44C5-9386-A8ADE14CE237}" type="presParOf" srcId="{8DBC52E1-3F6B-49E1-BE61-3B7B7C2F36F9}" destId="{5785230E-6495-483F-905B-DFE1B10C0AFE}" srcOrd="1" destOrd="0" presId="urn:microsoft.com/office/officeart/2005/8/layout/matrix3"/>
    <dgm:cxn modelId="{899C1DD5-1E90-422C-B521-05F20F3304E4}" type="presParOf" srcId="{8DBC52E1-3F6B-49E1-BE61-3B7B7C2F36F9}" destId="{496CAADB-0848-4938-9E26-2F4DD488F658}" srcOrd="2" destOrd="0" presId="urn:microsoft.com/office/officeart/2005/8/layout/matrix3"/>
    <dgm:cxn modelId="{11446692-3F78-4A73-9431-0F28EC9907F6}" type="presParOf" srcId="{8DBC52E1-3F6B-49E1-BE61-3B7B7C2F36F9}" destId="{B6C265F5-72A0-496D-993A-3B95DFF246CD}" srcOrd="3" destOrd="0" presId="urn:microsoft.com/office/officeart/2005/8/layout/matrix3"/>
    <dgm:cxn modelId="{89172E95-305A-48B1-A22E-C9CE3BC3364C}" type="presParOf" srcId="{8DBC52E1-3F6B-49E1-BE61-3B7B7C2F36F9}" destId="{3F56F0AC-C264-45F8-B945-4E5A558418C1}" srcOrd="4" destOrd="0" presId="urn:microsoft.com/office/officeart/2005/8/layout/matrix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0400D43-97EF-45FA-B98D-EBD2BC43CA03}" type="doc">
      <dgm:prSet loTypeId="urn:microsoft.com/office/officeart/2005/8/layout/cycle4" loCatId="relationship" qsTypeId="urn:microsoft.com/office/officeart/2005/8/quickstyle/simple3" qsCatId="simple" csTypeId="urn:microsoft.com/office/officeart/2005/8/colors/colorful3" csCatId="colorful" phldr="1"/>
      <dgm:spPr/>
      <dgm:t>
        <a:bodyPr/>
        <a:lstStyle/>
        <a:p>
          <a:endParaRPr lang="es-EC"/>
        </a:p>
      </dgm:t>
    </dgm:pt>
    <dgm:pt modelId="{86C60061-5C3C-4CFF-BE49-794F91DEF1E7}">
      <dgm:prSet phldrT="[Texto]"/>
      <dgm:spPr/>
      <dgm:t>
        <a:bodyPr/>
        <a:lstStyle/>
        <a:p>
          <a:r>
            <a:rPr lang="es-EC"/>
            <a:t>Diseño de la Investigación</a:t>
          </a:r>
        </a:p>
      </dgm:t>
    </dgm:pt>
    <dgm:pt modelId="{2677F7B8-EDE1-42BB-888F-37EEB898EB70}" type="parTrans" cxnId="{3F0F9578-3C47-4278-90D6-C7F10430E050}">
      <dgm:prSet/>
      <dgm:spPr/>
      <dgm:t>
        <a:bodyPr/>
        <a:lstStyle/>
        <a:p>
          <a:endParaRPr lang="es-EC"/>
        </a:p>
      </dgm:t>
    </dgm:pt>
    <dgm:pt modelId="{AB87A76F-5608-4643-B610-4E8DC9127664}" type="sibTrans" cxnId="{3F0F9578-3C47-4278-90D6-C7F10430E050}">
      <dgm:prSet/>
      <dgm:spPr/>
      <dgm:t>
        <a:bodyPr/>
        <a:lstStyle/>
        <a:p>
          <a:endParaRPr lang="es-EC"/>
        </a:p>
      </dgm:t>
    </dgm:pt>
    <dgm:pt modelId="{56F158D8-2002-42C5-867B-B683CAB7EFEE}">
      <dgm:prSet phldrT="[Texto]"/>
      <dgm:spPr/>
      <dgm:t>
        <a:bodyPr/>
        <a:lstStyle/>
        <a:p>
          <a:r>
            <a:rPr lang="es-MX"/>
            <a:t>No experimental </a:t>
          </a:r>
          <a:endParaRPr lang="es-EC"/>
        </a:p>
      </dgm:t>
    </dgm:pt>
    <dgm:pt modelId="{E1122FCD-9463-4D3D-A5AF-821C3A8BC8C8}" type="parTrans" cxnId="{3259EE54-628A-441E-93C6-4F5BA312C7D5}">
      <dgm:prSet/>
      <dgm:spPr/>
      <dgm:t>
        <a:bodyPr/>
        <a:lstStyle/>
        <a:p>
          <a:endParaRPr lang="es-EC"/>
        </a:p>
      </dgm:t>
    </dgm:pt>
    <dgm:pt modelId="{953ACC8B-6599-4F15-8E9B-CDACEA98AE54}" type="sibTrans" cxnId="{3259EE54-628A-441E-93C6-4F5BA312C7D5}">
      <dgm:prSet/>
      <dgm:spPr/>
      <dgm:t>
        <a:bodyPr/>
        <a:lstStyle/>
        <a:p>
          <a:endParaRPr lang="es-EC"/>
        </a:p>
      </dgm:t>
    </dgm:pt>
    <dgm:pt modelId="{45DCA7B5-DC8A-49DD-A49A-44025D8278FD}">
      <dgm:prSet phldrT="[Texto]"/>
      <dgm:spPr/>
      <dgm:t>
        <a:bodyPr/>
        <a:lstStyle/>
        <a:p>
          <a:r>
            <a:rPr lang="es-EC"/>
            <a:t>Enfoque de Investigación</a:t>
          </a:r>
        </a:p>
      </dgm:t>
    </dgm:pt>
    <dgm:pt modelId="{B51D6A35-8829-4B3C-B488-EBAE49DB6A50}" type="parTrans" cxnId="{B553A5BD-2316-4D3B-B63A-83564063E6E1}">
      <dgm:prSet/>
      <dgm:spPr/>
      <dgm:t>
        <a:bodyPr/>
        <a:lstStyle/>
        <a:p>
          <a:endParaRPr lang="es-EC"/>
        </a:p>
      </dgm:t>
    </dgm:pt>
    <dgm:pt modelId="{042CBABC-54E7-4BCC-ABBE-4F1A89492083}" type="sibTrans" cxnId="{B553A5BD-2316-4D3B-B63A-83564063E6E1}">
      <dgm:prSet/>
      <dgm:spPr/>
      <dgm:t>
        <a:bodyPr/>
        <a:lstStyle/>
        <a:p>
          <a:endParaRPr lang="es-EC"/>
        </a:p>
      </dgm:t>
    </dgm:pt>
    <dgm:pt modelId="{E2119229-9333-449B-BAE8-117E92DDC4B5}">
      <dgm:prSet phldrT="[Texto]"/>
      <dgm:spPr/>
      <dgm:t>
        <a:bodyPr/>
        <a:lstStyle/>
        <a:p>
          <a:r>
            <a:rPr lang="es-MX"/>
            <a:t>Cualitativo</a:t>
          </a:r>
          <a:endParaRPr lang="es-EC"/>
        </a:p>
      </dgm:t>
    </dgm:pt>
    <dgm:pt modelId="{BCB46D4A-A4BD-4042-A4CB-5D9D10FC0B95}" type="parTrans" cxnId="{5F43A155-8BC9-47FF-BF20-F62070878E94}">
      <dgm:prSet/>
      <dgm:spPr/>
      <dgm:t>
        <a:bodyPr/>
        <a:lstStyle/>
        <a:p>
          <a:endParaRPr lang="es-EC"/>
        </a:p>
      </dgm:t>
    </dgm:pt>
    <dgm:pt modelId="{65BA68FD-B556-4C0F-9D9D-E0ABCABB3A52}" type="sibTrans" cxnId="{5F43A155-8BC9-47FF-BF20-F62070878E94}">
      <dgm:prSet/>
      <dgm:spPr/>
      <dgm:t>
        <a:bodyPr/>
        <a:lstStyle/>
        <a:p>
          <a:endParaRPr lang="es-EC"/>
        </a:p>
      </dgm:t>
    </dgm:pt>
    <dgm:pt modelId="{FE7CE09D-F192-4895-B4F4-64599CE3256D}">
      <dgm:prSet phldrT="[Texto]"/>
      <dgm:spPr/>
      <dgm:t>
        <a:bodyPr/>
        <a:lstStyle/>
        <a:p>
          <a:r>
            <a:rPr lang="es-MX"/>
            <a:t>Cuantitativo</a:t>
          </a:r>
          <a:endParaRPr lang="es-EC"/>
        </a:p>
      </dgm:t>
    </dgm:pt>
    <dgm:pt modelId="{2EEDF7FD-51CC-4C26-AC53-98734692671A}" type="parTrans" cxnId="{9FFE13AC-6FFF-4331-B8A7-648501DD449B}">
      <dgm:prSet/>
      <dgm:spPr/>
      <dgm:t>
        <a:bodyPr/>
        <a:lstStyle/>
        <a:p>
          <a:endParaRPr lang="es-EC"/>
        </a:p>
      </dgm:t>
    </dgm:pt>
    <dgm:pt modelId="{D7D7E6FF-5A64-4457-ABDF-F01D7E9B6082}" type="sibTrans" cxnId="{9FFE13AC-6FFF-4331-B8A7-648501DD449B}">
      <dgm:prSet/>
      <dgm:spPr/>
      <dgm:t>
        <a:bodyPr/>
        <a:lstStyle/>
        <a:p>
          <a:endParaRPr lang="es-EC"/>
        </a:p>
      </dgm:t>
    </dgm:pt>
    <dgm:pt modelId="{11BCFC1E-8E6B-46AC-9B7C-4C5DA264382C}">
      <dgm:prSet phldrT="[Texto]"/>
      <dgm:spPr/>
      <dgm:t>
        <a:bodyPr/>
        <a:lstStyle/>
        <a:p>
          <a:r>
            <a:rPr lang="es-EC"/>
            <a:t>Modalidades de la Investigación</a:t>
          </a:r>
        </a:p>
      </dgm:t>
    </dgm:pt>
    <dgm:pt modelId="{D6A238F8-6165-4408-AA60-0EF7AC640406}" type="parTrans" cxnId="{B4FBA76F-46D9-4164-AF99-09F1B407C8A4}">
      <dgm:prSet/>
      <dgm:spPr/>
      <dgm:t>
        <a:bodyPr/>
        <a:lstStyle/>
        <a:p>
          <a:endParaRPr lang="es-EC"/>
        </a:p>
      </dgm:t>
    </dgm:pt>
    <dgm:pt modelId="{6E6C24DF-BEEB-46AF-905D-15603C3A5382}" type="sibTrans" cxnId="{B4FBA76F-46D9-4164-AF99-09F1B407C8A4}">
      <dgm:prSet/>
      <dgm:spPr/>
      <dgm:t>
        <a:bodyPr/>
        <a:lstStyle/>
        <a:p>
          <a:endParaRPr lang="es-EC"/>
        </a:p>
      </dgm:t>
    </dgm:pt>
    <dgm:pt modelId="{0312289A-4D14-498C-AB06-A6A579210747}">
      <dgm:prSet phldrT="[Texto]"/>
      <dgm:spPr/>
      <dgm:t>
        <a:bodyPr/>
        <a:lstStyle/>
        <a:p>
          <a:r>
            <a:rPr lang="es-MX"/>
            <a:t>Documental</a:t>
          </a:r>
          <a:endParaRPr lang="es-EC"/>
        </a:p>
      </dgm:t>
    </dgm:pt>
    <dgm:pt modelId="{1A9CDB7F-662D-4A53-9AB0-DD9A47321FEF}" type="parTrans" cxnId="{46B37C74-0F1B-49D0-AD60-F96085156B48}">
      <dgm:prSet/>
      <dgm:spPr/>
      <dgm:t>
        <a:bodyPr/>
        <a:lstStyle/>
        <a:p>
          <a:endParaRPr lang="es-EC"/>
        </a:p>
      </dgm:t>
    </dgm:pt>
    <dgm:pt modelId="{5CF0D1A2-1E5B-4F30-B7EA-7BDA6640601A}" type="sibTrans" cxnId="{46B37C74-0F1B-49D0-AD60-F96085156B48}">
      <dgm:prSet/>
      <dgm:spPr/>
      <dgm:t>
        <a:bodyPr/>
        <a:lstStyle/>
        <a:p>
          <a:endParaRPr lang="es-EC"/>
        </a:p>
      </dgm:t>
    </dgm:pt>
    <dgm:pt modelId="{C1BD0721-8D9B-4FF9-AC58-7C9AFE00C375}">
      <dgm:prSet phldrT="[Texto]"/>
      <dgm:spPr/>
      <dgm:t>
        <a:bodyPr/>
        <a:lstStyle/>
        <a:p>
          <a:r>
            <a:rPr lang="es-EC"/>
            <a:t>Tipo de Investigación</a:t>
          </a:r>
        </a:p>
      </dgm:t>
    </dgm:pt>
    <dgm:pt modelId="{8FF17F22-CC25-4007-818D-5FE1FB5594CB}" type="parTrans" cxnId="{0A926D6A-D2B3-4255-9C28-9E464D6385AB}">
      <dgm:prSet/>
      <dgm:spPr/>
      <dgm:t>
        <a:bodyPr/>
        <a:lstStyle/>
        <a:p>
          <a:endParaRPr lang="es-EC"/>
        </a:p>
      </dgm:t>
    </dgm:pt>
    <dgm:pt modelId="{CF87B6D8-6358-4631-9B79-4D668CF40364}" type="sibTrans" cxnId="{0A926D6A-D2B3-4255-9C28-9E464D6385AB}">
      <dgm:prSet/>
      <dgm:spPr/>
      <dgm:t>
        <a:bodyPr/>
        <a:lstStyle/>
        <a:p>
          <a:endParaRPr lang="es-EC"/>
        </a:p>
      </dgm:t>
    </dgm:pt>
    <dgm:pt modelId="{75891351-735B-43A7-9819-11A205418004}">
      <dgm:prSet phldrT="[Texto]"/>
      <dgm:spPr/>
      <dgm:t>
        <a:bodyPr/>
        <a:lstStyle/>
        <a:p>
          <a:r>
            <a:rPr lang="es-EC"/>
            <a:t>Descriptiva</a:t>
          </a:r>
        </a:p>
      </dgm:t>
    </dgm:pt>
    <dgm:pt modelId="{7AB91976-CCFC-4E46-BD94-3F733EA445C2}" type="parTrans" cxnId="{30918A68-9ACC-480A-8D7F-A1F70B805FB8}">
      <dgm:prSet/>
      <dgm:spPr/>
      <dgm:t>
        <a:bodyPr/>
        <a:lstStyle/>
        <a:p>
          <a:endParaRPr lang="es-EC"/>
        </a:p>
      </dgm:t>
    </dgm:pt>
    <dgm:pt modelId="{196B75CC-2DB0-455B-BDFB-C0860F7CB53D}" type="sibTrans" cxnId="{30918A68-9ACC-480A-8D7F-A1F70B805FB8}">
      <dgm:prSet/>
      <dgm:spPr/>
      <dgm:t>
        <a:bodyPr/>
        <a:lstStyle/>
        <a:p>
          <a:endParaRPr lang="es-EC"/>
        </a:p>
      </dgm:t>
    </dgm:pt>
    <dgm:pt modelId="{D0A29652-1B1D-4622-BF4D-D27C58EF678A}">
      <dgm:prSet phldrT="[Texto]"/>
      <dgm:spPr/>
      <dgm:t>
        <a:bodyPr/>
        <a:lstStyle/>
        <a:p>
          <a:r>
            <a:rPr lang="es-EC"/>
            <a:t>Correlacional</a:t>
          </a:r>
        </a:p>
      </dgm:t>
    </dgm:pt>
    <dgm:pt modelId="{4397CA71-687B-483C-AFC8-06720EFBAE01}" type="parTrans" cxnId="{9F0B1AC2-C887-4CAA-B032-244B5D39446B}">
      <dgm:prSet/>
      <dgm:spPr/>
      <dgm:t>
        <a:bodyPr/>
        <a:lstStyle/>
        <a:p>
          <a:endParaRPr lang="es-EC"/>
        </a:p>
      </dgm:t>
    </dgm:pt>
    <dgm:pt modelId="{6CC0EA7A-2DA4-404D-AEA5-96E8E21F011C}" type="sibTrans" cxnId="{9F0B1AC2-C887-4CAA-B032-244B5D39446B}">
      <dgm:prSet/>
      <dgm:spPr/>
      <dgm:t>
        <a:bodyPr/>
        <a:lstStyle/>
        <a:p>
          <a:endParaRPr lang="es-EC"/>
        </a:p>
      </dgm:t>
    </dgm:pt>
    <dgm:pt modelId="{78116A6F-BFDB-42CA-BBF0-CCCA2AEDE7CF}">
      <dgm:prSet phldrT="[Texto]"/>
      <dgm:spPr/>
      <dgm:t>
        <a:bodyPr/>
        <a:lstStyle/>
        <a:p>
          <a:r>
            <a:rPr lang="es-MX"/>
            <a:t>Explicativa</a:t>
          </a:r>
          <a:endParaRPr lang="es-EC"/>
        </a:p>
      </dgm:t>
    </dgm:pt>
    <dgm:pt modelId="{5233F370-6BBE-4E1A-8733-5867816A03B9}" type="parTrans" cxnId="{A26C98CB-1FE0-456C-9695-17B87611F539}">
      <dgm:prSet/>
      <dgm:spPr/>
      <dgm:t>
        <a:bodyPr/>
        <a:lstStyle/>
        <a:p>
          <a:endParaRPr lang="es-EC"/>
        </a:p>
      </dgm:t>
    </dgm:pt>
    <dgm:pt modelId="{DD1CC306-D3EB-4B80-B084-EE4578C193AB}" type="sibTrans" cxnId="{A26C98CB-1FE0-456C-9695-17B87611F539}">
      <dgm:prSet/>
      <dgm:spPr/>
      <dgm:t>
        <a:bodyPr/>
        <a:lstStyle/>
        <a:p>
          <a:endParaRPr lang="es-EC"/>
        </a:p>
      </dgm:t>
    </dgm:pt>
    <dgm:pt modelId="{5469AA97-4BCB-4B7C-B3C1-67B3D3528E5E}" type="pres">
      <dgm:prSet presAssocID="{40400D43-97EF-45FA-B98D-EBD2BC43CA03}" presName="cycleMatrixDiagram" presStyleCnt="0">
        <dgm:presLayoutVars>
          <dgm:chMax val="1"/>
          <dgm:dir/>
          <dgm:animLvl val="lvl"/>
          <dgm:resizeHandles val="exact"/>
        </dgm:presLayoutVars>
      </dgm:prSet>
      <dgm:spPr/>
    </dgm:pt>
    <dgm:pt modelId="{E733A9B0-9E13-473C-AE6E-3A77A2060DA9}" type="pres">
      <dgm:prSet presAssocID="{40400D43-97EF-45FA-B98D-EBD2BC43CA03}" presName="children" presStyleCnt="0"/>
      <dgm:spPr/>
    </dgm:pt>
    <dgm:pt modelId="{9E151BB2-5069-4D34-A511-C3CE0A1E9458}" type="pres">
      <dgm:prSet presAssocID="{40400D43-97EF-45FA-B98D-EBD2BC43CA03}" presName="child1group" presStyleCnt="0"/>
      <dgm:spPr/>
    </dgm:pt>
    <dgm:pt modelId="{E66E571F-EB3A-48B5-AE29-CEAEF757439A}" type="pres">
      <dgm:prSet presAssocID="{40400D43-97EF-45FA-B98D-EBD2BC43CA03}" presName="child1" presStyleLbl="bgAcc1" presStyleIdx="0" presStyleCnt="4"/>
      <dgm:spPr/>
    </dgm:pt>
    <dgm:pt modelId="{BF375328-102F-49B3-8CE1-00F88CDEFCDB}" type="pres">
      <dgm:prSet presAssocID="{40400D43-97EF-45FA-B98D-EBD2BC43CA03}" presName="child1Text" presStyleLbl="bgAcc1" presStyleIdx="0" presStyleCnt="4">
        <dgm:presLayoutVars>
          <dgm:bulletEnabled val="1"/>
        </dgm:presLayoutVars>
      </dgm:prSet>
      <dgm:spPr/>
    </dgm:pt>
    <dgm:pt modelId="{1CADFF71-520F-45FA-A4C5-8DC40E5DE7BF}" type="pres">
      <dgm:prSet presAssocID="{40400D43-97EF-45FA-B98D-EBD2BC43CA03}" presName="child2group" presStyleCnt="0"/>
      <dgm:spPr/>
    </dgm:pt>
    <dgm:pt modelId="{5CD5E071-4A78-4A82-890F-A5EB70ED4354}" type="pres">
      <dgm:prSet presAssocID="{40400D43-97EF-45FA-B98D-EBD2BC43CA03}" presName="child2" presStyleLbl="bgAcc1" presStyleIdx="1" presStyleCnt="4"/>
      <dgm:spPr/>
    </dgm:pt>
    <dgm:pt modelId="{105EF880-740B-44F8-BAC8-212912E28B9D}" type="pres">
      <dgm:prSet presAssocID="{40400D43-97EF-45FA-B98D-EBD2BC43CA03}" presName="child2Text" presStyleLbl="bgAcc1" presStyleIdx="1" presStyleCnt="4">
        <dgm:presLayoutVars>
          <dgm:bulletEnabled val="1"/>
        </dgm:presLayoutVars>
      </dgm:prSet>
      <dgm:spPr/>
    </dgm:pt>
    <dgm:pt modelId="{BA4468BE-DE08-4856-A391-8C00946AD352}" type="pres">
      <dgm:prSet presAssocID="{40400D43-97EF-45FA-B98D-EBD2BC43CA03}" presName="child3group" presStyleCnt="0"/>
      <dgm:spPr/>
    </dgm:pt>
    <dgm:pt modelId="{1C32D2F1-357B-417F-BE76-F21E0EC8D05D}" type="pres">
      <dgm:prSet presAssocID="{40400D43-97EF-45FA-B98D-EBD2BC43CA03}" presName="child3" presStyleLbl="bgAcc1" presStyleIdx="2" presStyleCnt="4"/>
      <dgm:spPr/>
    </dgm:pt>
    <dgm:pt modelId="{F7A3C203-2274-46E7-98B9-7DA03D71FB24}" type="pres">
      <dgm:prSet presAssocID="{40400D43-97EF-45FA-B98D-EBD2BC43CA03}" presName="child3Text" presStyleLbl="bgAcc1" presStyleIdx="2" presStyleCnt="4">
        <dgm:presLayoutVars>
          <dgm:bulletEnabled val="1"/>
        </dgm:presLayoutVars>
      </dgm:prSet>
      <dgm:spPr/>
    </dgm:pt>
    <dgm:pt modelId="{354E2239-B540-4728-A1EA-A57357EA0E0C}" type="pres">
      <dgm:prSet presAssocID="{40400D43-97EF-45FA-B98D-EBD2BC43CA03}" presName="child4group" presStyleCnt="0"/>
      <dgm:spPr/>
    </dgm:pt>
    <dgm:pt modelId="{C044CCE6-B0C1-42E8-AF57-DC9EAA2132AA}" type="pres">
      <dgm:prSet presAssocID="{40400D43-97EF-45FA-B98D-EBD2BC43CA03}" presName="child4" presStyleLbl="bgAcc1" presStyleIdx="3" presStyleCnt="4"/>
      <dgm:spPr/>
    </dgm:pt>
    <dgm:pt modelId="{2F821439-444B-4FB9-9468-441C58B7F313}" type="pres">
      <dgm:prSet presAssocID="{40400D43-97EF-45FA-B98D-EBD2BC43CA03}" presName="child4Text" presStyleLbl="bgAcc1" presStyleIdx="3" presStyleCnt="4">
        <dgm:presLayoutVars>
          <dgm:bulletEnabled val="1"/>
        </dgm:presLayoutVars>
      </dgm:prSet>
      <dgm:spPr/>
    </dgm:pt>
    <dgm:pt modelId="{FD5F4E77-3AAA-4BF9-9B0B-16C7DB782B72}" type="pres">
      <dgm:prSet presAssocID="{40400D43-97EF-45FA-B98D-EBD2BC43CA03}" presName="childPlaceholder" presStyleCnt="0"/>
      <dgm:spPr/>
    </dgm:pt>
    <dgm:pt modelId="{397FB43B-16D4-4939-824A-452122650941}" type="pres">
      <dgm:prSet presAssocID="{40400D43-97EF-45FA-B98D-EBD2BC43CA03}" presName="circle" presStyleCnt="0"/>
      <dgm:spPr/>
    </dgm:pt>
    <dgm:pt modelId="{E252F2F9-7352-45E9-863A-7A8DC1032860}" type="pres">
      <dgm:prSet presAssocID="{40400D43-97EF-45FA-B98D-EBD2BC43CA03}" presName="quadrant1" presStyleLbl="node1" presStyleIdx="0" presStyleCnt="4">
        <dgm:presLayoutVars>
          <dgm:chMax val="1"/>
          <dgm:bulletEnabled val="1"/>
        </dgm:presLayoutVars>
      </dgm:prSet>
      <dgm:spPr/>
    </dgm:pt>
    <dgm:pt modelId="{FF7D7ADC-84CC-4952-8564-5037BCCE126C}" type="pres">
      <dgm:prSet presAssocID="{40400D43-97EF-45FA-B98D-EBD2BC43CA03}" presName="quadrant2" presStyleLbl="node1" presStyleIdx="1" presStyleCnt="4">
        <dgm:presLayoutVars>
          <dgm:chMax val="1"/>
          <dgm:bulletEnabled val="1"/>
        </dgm:presLayoutVars>
      </dgm:prSet>
      <dgm:spPr/>
    </dgm:pt>
    <dgm:pt modelId="{F9CF66E9-D877-4EC6-AAF7-FD7F75481F94}" type="pres">
      <dgm:prSet presAssocID="{40400D43-97EF-45FA-B98D-EBD2BC43CA03}" presName="quadrant3" presStyleLbl="node1" presStyleIdx="2" presStyleCnt="4">
        <dgm:presLayoutVars>
          <dgm:chMax val="1"/>
          <dgm:bulletEnabled val="1"/>
        </dgm:presLayoutVars>
      </dgm:prSet>
      <dgm:spPr/>
    </dgm:pt>
    <dgm:pt modelId="{C0AC5FBF-D5D0-4502-BEEE-9D793A4C074D}" type="pres">
      <dgm:prSet presAssocID="{40400D43-97EF-45FA-B98D-EBD2BC43CA03}" presName="quadrant4" presStyleLbl="node1" presStyleIdx="3" presStyleCnt="4">
        <dgm:presLayoutVars>
          <dgm:chMax val="1"/>
          <dgm:bulletEnabled val="1"/>
        </dgm:presLayoutVars>
      </dgm:prSet>
      <dgm:spPr/>
    </dgm:pt>
    <dgm:pt modelId="{8B5854B2-5415-4AC8-B1A6-5F9D7AD1982F}" type="pres">
      <dgm:prSet presAssocID="{40400D43-97EF-45FA-B98D-EBD2BC43CA03}" presName="quadrantPlaceholder" presStyleCnt="0"/>
      <dgm:spPr/>
    </dgm:pt>
    <dgm:pt modelId="{FC6A7EF2-33CD-4C5E-AB9C-0D6643A1DD47}" type="pres">
      <dgm:prSet presAssocID="{40400D43-97EF-45FA-B98D-EBD2BC43CA03}" presName="center1" presStyleLbl="fgShp" presStyleIdx="0" presStyleCnt="2"/>
      <dgm:spPr/>
    </dgm:pt>
    <dgm:pt modelId="{E021FD88-420D-443F-8011-729F1DF1B83C}" type="pres">
      <dgm:prSet presAssocID="{40400D43-97EF-45FA-B98D-EBD2BC43CA03}" presName="center2" presStyleLbl="fgShp" presStyleIdx="1" presStyleCnt="2"/>
      <dgm:spPr/>
    </dgm:pt>
  </dgm:ptLst>
  <dgm:cxnLst>
    <dgm:cxn modelId="{50D5930A-A358-4FB8-9EAF-8630C11E76D8}" type="presOf" srcId="{FE7CE09D-F192-4895-B4F4-64599CE3256D}" destId="{105EF880-740B-44F8-BAC8-212912E28B9D}" srcOrd="1" destOrd="1" presId="urn:microsoft.com/office/officeart/2005/8/layout/cycle4"/>
    <dgm:cxn modelId="{3B9B6A10-6387-45B8-A699-A0943D3E60C6}" type="presOf" srcId="{11BCFC1E-8E6B-46AC-9B7C-4C5DA264382C}" destId="{F9CF66E9-D877-4EC6-AAF7-FD7F75481F94}" srcOrd="0" destOrd="0" presId="urn:microsoft.com/office/officeart/2005/8/layout/cycle4"/>
    <dgm:cxn modelId="{6788F319-2D7A-46D9-9591-68F95810D697}" type="presOf" srcId="{75891351-735B-43A7-9819-11A205418004}" destId="{2F821439-444B-4FB9-9468-441C58B7F313}" srcOrd="1" destOrd="0" presId="urn:microsoft.com/office/officeart/2005/8/layout/cycle4"/>
    <dgm:cxn modelId="{110EF326-11FD-4DA9-9BC1-47483990822E}" type="presOf" srcId="{78116A6F-BFDB-42CA-BBF0-CCCA2AEDE7CF}" destId="{2F821439-444B-4FB9-9468-441C58B7F313}" srcOrd="1" destOrd="2" presId="urn:microsoft.com/office/officeart/2005/8/layout/cycle4"/>
    <dgm:cxn modelId="{30918A68-9ACC-480A-8D7F-A1F70B805FB8}" srcId="{C1BD0721-8D9B-4FF9-AC58-7C9AFE00C375}" destId="{75891351-735B-43A7-9819-11A205418004}" srcOrd="0" destOrd="0" parTransId="{7AB91976-CCFC-4E46-BD94-3F733EA445C2}" sibTransId="{196B75CC-2DB0-455B-BDFB-C0860F7CB53D}"/>
    <dgm:cxn modelId="{B124E648-B1F6-40E1-8B1F-D5F1840F52E0}" type="presOf" srcId="{0312289A-4D14-498C-AB06-A6A579210747}" destId="{F7A3C203-2274-46E7-98B9-7DA03D71FB24}" srcOrd="1" destOrd="0" presId="urn:microsoft.com/office/officeart/2005/8/layout/cycle4"/>
    <dgm:cxn modelId="{0A926D6A-D2B3-4255-9C28-9E464D6385AB}" srcId="{40400D43-97EF-45FA-B98D-EBD2BC43CA03}" destId="{C1BD0721-8D9B-4FF9-AC58-7C9AFE00C375}" srcOrd="3" destOrd="0" parTransId="{8FF17F22-CC25-4007-818D-5FE1FB5594CB}" sibTransId="{CF87B6D8-6358-4631-9B79-4D668CF40364}"/>
    <dgm:cxn modelId="{1A34746B-A0E1-4241-A437-6786CAD5C8EA}" type="presOf" srcId="{C1BD0721-8D9B-4FF9-AC58-7C9AFE00C375}" destId="{C0AC5FBF-D5D0-4502-BEEE-9D793A4C074D}" srcOrd="0" destOrd="0" presId="urn:microsoft.com/office/officeart/2005/8/layout/cycle4"/>
    <dgm:cxn modelId="{CCB6F74C-3E7C-45E4-A6BE-050372B93768}" type="presOf" srcId="{E2119229-9333-449B-BAE8-117E92DDC4B5}" destId="{5CD5E071-4A78-4A82-890F-A5EB70ED4354}" srcOrd="0" destOrd="0" presId="urn:microsoft.com/office/officeart/2005/8/layout/cycle4"/>
    <dgm:cxn modelId="{B4FBA76F-46D9-4164-AF99-09F1B407C8A4}" srcId="{40400D43-97EF-45FA-B98D-EBD2BC43CA03}" destId="{11BCFC1E-8E6B-46AC-9B7C-4C5DA264382C}" srcOrd="2" destOrd="0" parTransId="{D6A238F8-6165-4408-AA60-0EF7AC640406}" sibTransId="{6E6C24DF-BEEB-46AF-905D-15603C3A5382}"/>
    <dgm:cxn modelId="{4909FD4F-1FF6-4B90-823C-70D4D1A8C97A}" type="presOf" srcId="{56F158D8-2002-42C5-867B-B683CAB7EFEE}" destId="{E66E571F-EB3A-48B5-AE29-CEAEF757439A}" srcOrd="0" destOrd="0" presId="urn:microsoft.com/office/officeart/2005/8/layout/cycle4"/>
    <dgm:cxn modelId="{68BF9453-4137-4CB2-A6F1-A2BCEBB59AF9}" type="presOf" srcId="{45DCA7B5-DC8A-49DD-A49A-44025D8278FD}" destId="{FF7D7ADC-84CC-4952-8564-5037BCCE126C}" srcOrd="0" destOrd="0" presId="urn:microsoft.com/office/officeart/2005/8/layout/cycle4"/>
    <dgm:cxn modelId="{46B37C74-0F1B-49D0-AD60-F96085156B48}" srcId="{11BCFC1E-8E6B-46AC-9B7C-4C5DA264382C}" destId="{0312289A-4D14-498C-AB06-A6A579210747}" srcOrd="0" destOrd="0" parTransId="{1A9CDB7F-662D-4A53-9AB0-DD9A47321FEF}" sibTransId="{5CF0D1A2-1E5B-4F30-B7EA-7BDA6640601A}"/>
    <dgm:cxn modelId="{3259EE54-628A-441E-93C6-4F5BA312C7D5}" srcId="{86C60061-5C3C-4CFF-BE49-794F91DEF1E7}" destId="{56F158D8-2002-42C5-867B-B683CAB7EFEE}" srcOrd="0" destOrd="0" parTransId="{E1122FCD-9463-4D3D-A5AF-821C3A8BC8C8}" sibTransId="{953ACC8B-6599-4F15-8E9B-CDACEA98AE54}"/>
    <dgm:cxn modelId="{5F43A155-8BC9-47FF-BF20-F62070878E94}" srcId="{45DCA7B5-DC8A-49DD-A49A-44025D8278FD}" destId="{E2119229-9333-449B-BAE8-117E92DDC4B5}" srcOrd="0" destOrd="0" parTransId="{BCB46D4A-A4BD-4042-A4CB-5D9D10FC0B95}" sibTransId="{65BA68FD-B556-4C0F-9D9D-E0ABCABB3A52}"/>
    <dgm:cxn modelId="{B8DABA77-648B-460C-863F-CD82A3CB3BBE}" type="presOf" srcId="{78116A6F-BFDB-42CA-BBF0-CCCA2AEDE7CF}" destId="{C044CCE6-B0C1-42E8-AF57-DC9EAA2132AA}" srcOrd="0" destOrd="2" presId="urn:microsoft.com/office/officeart/2005/8/layout/cycle4"/>
    <dgm:cxn modelId="{3F0F9578-3C47-4278-90D6-C7F10430E050}" srcId="{40400D43-97EF-45FA-B98D-EBD2BC43CA03}" destId="{86C60061-5C3C-4CFF-BE49-794F91DEF1E7}" srcOrd="0" destOrd="0" parTransId="{2677F7B8-EDE1-42BB-888F-37EEB898EB70}" sibTransId="{AB87A76F-5608-4643-B610-4E8DC9127664}"/>
    <dgm:cxn modelId="{48ACEB5A-2D56-4DE9-820B-C425137ED50A}" type="presOf" srcId="{75891351-735B-43A7-9819-11A205418004}" destId="{C044CCE6-B0C1-42E8-AF57-DC9EAA2132AA}" srcOrd="0" destOrd="0" presId="urn:microsoft.com/office/officeart/2005/8/layout/cycle4"/>
    <dgm:cxn modelId="{A5FECF87-E556-4852-85F9-EB357745E427}" type="presOf" srcId="{E2119229-9333-449B-BAE8-117E92DDC4B5}" destId="{105EF880-740B-44F8-BAC8-212912E28B9D}" srcOrd="1" destOrd="0" presId="urn:microsoft.com/office/officeart/2005/8/layout/cycle4"/>
    <dgm:cxn modelId="{25A55492-DFB4-4691-8DC0-76706CBA00AC}" type="presOf" srcId="{D0A29652-1B1D-4622-BF4D-D27C58EF678A}" destId="{C044CCE6-B0C1-42E8-AF57-DC9EAA2132AA}" srcOrd="0" destOrd="1" presId="urn:microsoft.com/office/officeart/2005/8/layout/cycle4"/>
    <dgm:cxn modelId="{A7428E99-35C0-4DD0-BB19-F7459A9247A6}" type="presOf" srcId="{D0A29652-1B1D-4622-BF4D-D27C58EF678A}" destId="{2F821439-444B-4FB9-9468-441C58B7F313}" srcOrd="1" destOrd="1" presId="urn:microsoft.com/office/officeart/2005/8/layout/cycle4"/>
    <dgm:cxn modelId="{934D0FA8-2B2B-465E-AAFC-9A5F2C7D8E95}" type="presOf" srcId="{56F158D8-2002-42C5-867B-B683CAB7EFEE}" destId="{BF375328-102F-49B3-8CE1-00F88CDEFCDB}" srcOrd="1" destOrd="0" presId="urn:microsoft.com/office/officeart/2005/8/layout/cycle4"/>
    <dgm:cxn modelId="{9FFE13AC-6FFF-4331-B8A7-648501DD449B}" srcId="{45DCA7B5-DC8A-49DD-A49A-44025D8278FD}" destId="{FE7CE09D-F192-4895-B4F4-64599CE3256D}" srcOrd="1" destOrd="0" parTransId="{2EEDF7FD-51CC-4C26-AC53-98734692671A}" sibTransId="{D7D7E6FF-5A64-4457-ABDF-F01D7E9B6082}"/>
    <dgm:cxn modelId="{9FA846B8-F7C7-46BF-8184-4358AC2B43A7}" type="presOf" srcId="{FE7CE09D-F192-4895-B4F4-64599CE3256D}" destId="{5CD5E071-4A78-4A82-890F-A5EB70ED4354}" srcOrd="0" destOrd="1" presId="urn:microsoft.com/office/officeart/2005/8/layout/cycle4"/>
    <dgm:cxn modelId="{B553A5BD-2316-4D3B-B63A-83564063E6E1}" srcId="{40400D43-97EF-45FA-B98D-EBD2BC43CA03}" destId="{45DCA7B5-DC8A-49DD-A49A-44025D8278FD}" srcOrd="1" destOrd="0" parTransId="{B51D6A35-8829-4B3C-B488-EBAE49DB6A50}" sibTransId="{042CBABC-54E7-4BCC-ABBE-4F1A89492083}"/>
    <dgm:cxn modelId="{C656E2BD-8C1D-4BDD-B81B-7214CBA4CD70}" type="presOf" srcId="{40400D43-97EF-45FA-B98D-EBD2BC43CA03}" destId="{5469AA97-4BCB-4B7C-B3C1-67B3D3528E5E}" srcOrd="0" destOrd="0" presId="urn:microsoft.com/office/officeart/2005/8/layout/cycle4"/>
    <dgm:cxn modelId="{9F0B1AC2-C887-4CAA-B032-244B5D39446B}" srcId="{C1BD0721-8D9B-4FF9-AC58-7C9AFE00C375}" destId="{D0A29652-1B1D-4622-BF4D-D27C58EF678A}" srcOrd="1" destOrd="0" parTransId="{4397CA71-687B-483C-AFC8-06720EFBAE01}" sibTransId="{6CC0EA7A-2DA4-404D-AEA5-96E8E21F011C}"/>
    <dgm:cxn modelId="{10DD1DC2-B5BA-4644-9D1C-11EB0F3A88D9}" type="presOf" srcId="{86C60061-5C3C-4CFF-BE49-794F91DEF1E7}" destId="{E252F2F9-7352-45E9-863A-7A8DC1032860}" srcOrd="0" destOrd="0" presId="urn:microsoft.com/office/officeart/2005/8/layout/cycle4"/>
    <dgm:cxn modelId="{A26C98CB-1FE0-456C-9695-17B87611F539}" srcId="{C1BD0721-8D9B-4FF9-AC58-7C9AFE00C375}" destId="{78116A6F-BFDB-42CA-BBF0-CCCA2AEDE7CF}" srcOrd="2" destOrd="0" parTransId="{5233F370-6BBE-4E1A-8733-5867816A03B9}" sibTransId="{DD1CC306-D3EB-4B80-B084-EE4578C193AB}"/>
    <dgm:cxn modelId="{CAA65BF4-8921-46A3-A576-3020BB278A29}" type="presOf" srcId="{0312289A-4D14-498C-AB06-A6A579210747}" destId="{1C32D2F1-357B-417F-BE76-F21E0EC8D05D}" srcOrd="0" destOrd="0" presId="urn:microsoft.com/office/officeart/2005/8/layout/cycle4"/>
    <dgm:cxn modelId="{C6DAE594-F861-455C-9680-72807F497488}" type="presParOf" srcId="{5469AA97-4BCB-4B7C-B3C1-67B3D3528E5E}" destId="{E733A9B0-9E13-473C-AE6E-3A77A2060DA9}" srcOrd="0" destOrd="0" presId="urn:microsoft.com/office/officeart/2005/8/layout/cycle4"/>
    <dgm:cxn modelId="{CC892A77-020F-4860-A447-EC697C42B4B0}" type="presParOf" srcId="{E733A9B0-9E13-473C-AE6E-3A77A2060DA9}" destId="{9E151BB2-5069-4D34-A511-C3CE0A1E9458}" srcOrd="0" destOrd="0" presId="urn:microsoft.com/office/officeart/2005/8/layout/cycle4"/>
    <dgm:cxn modelId="{AECAACFD-E672-460D-99A2-7A9FB019372C}" type="presParOf" srcId="{9E151BB2-5069-4D34-A511-C3CE0A1E9458}" destId="{E66E571F-EB3A-48B5-AE29-CEAEF757439A}" srcOrd="0" destOrd="0" presId="urn:microsoft.com/office/officeart/2005/8/layout/cycle4"/>
    <dgm:cxn modelId="{21577A81-E0E3-4821-A294-FA44F90DD2AB}" type="presParOf" srcId="{9E151BB2-5069-4D34-A511-C3CE0A1E9458}" destId="{BF375328-102F-49B3-8CE1-00F88CDEFCDB}" srcOrd="1" destOrd="0" presId="urn:microsoft.com/office/officeart/2005/8/layout/cycle4"/>
    <dgm:cxn modelId="{DE874353-55F6-422E-95A4-C1A8FEBFB053}" type="presParOf" srcId="{E733A9B0-9E13-473C-AE6E-3A77A2060DA9}" destId="{1CADFF71-520F-45FA-A4C5-8DC40E5DE7BF}" srcOrd="1" destOrd="0" presId="urn:microsoft.com/office/officeart/2005/8/layout/cycle4"/>
    <dgm:cxn modelId="{70E2651B-A073-4302-BDE0-C538DF8CAD65}" type="presParOf" srcId="{1CADFF71-520F-45FA-A4C5-8DC40E5DE7BF}" destId="{5CD5E071-4A78-4A82-890F-A5EB70ED4354}" srcOrd="0" destOrd="0" presId="urn:microsoft.com/office/officeart/2005/8/layout/cycle4"/>
    <dgm:cxn modelId="{C34D55B4-01BD-43F8-8E83-394149D3C788}" type="presParOf" srcId="{1CADFF71-520F-45FA-A4C5-8DC40E5DE7BF}" destId="{105EF880-740B-44F8-BAC8-212912E28B9D}" srcOrd="1" destOrd="0" presId="urn:microsoft.com/office/officeart/2005/8/layout/cycle4"/>
    <dgm:cxn modelId="{9B73654E-2F3B-469B-9F12-046A52DCA467}" type="presParOf" srcId="{E733A9B0-9E13-473C-AE6E-3A77A2060DA9}" destId="{BA4468BE-DE08-4856-A391-8C00946AD352}" srcOrd="2" destOrd="0" presId="urn:microsoft.com/office/officeart/2005/8/layout/cycle4"/>
    <dgm:cxn modelId="{54507C58-DD2D-4CD8-8A04-95006764EF56}" type="presParOf" srcId="{BA4468BE-DE08-4856-A391-8C00946AD352}" destId="{1C32D2F1-357B-417F-BE76-F21E0EC8D05D}" srcOrd="0" destOrd="0" presId="urn:microsoft.com/office/officeart/2005/8/layout/cycle4"/>
    <dgm:cxn modelId="{68164F45-92FC-4A85-B8E3-3AA802E513A6}" type="presParOf" srcId="{BA4468BE-DE08-4856-A391-8C00946AD352}" destId="{F7A3C203-2274-46E7-98B9-7DA03D71FB24}" srcOrd="1" destOrd="0" presId="urn:microsoft.com/office/officeart/2005/8/layout/cycle4"/>
    <dgm:cxn modelId="{68EA66A5-07A2-4AA2-9A96-3BB45EF7DB7A}" type="presParOf" srcId="{E733A9B0-9E13-473C-AE6E-3A77A2060DA9}" destId="{354E2239-B540-4728-A1EA-A57357EA0E0C}" srcOrd="3" destOrd="0" presId="urn:microsoft.com/office/officeart/2005/8/layout/cycle4"/>
    <dgm:cxn modelId="{1802596A-0C71-4066-9F37-394292BF4E31}" type="presParOf" srcId="{354E2239-B540-4728-A1EA-A57357EA0E0C}" destId="{C044CCE6-B0C1-42E8-AF57-DC9EAA2132AA}" srcOrd="0" destOrd="0" presId="urn:microsoft.com/office/officeart/2005/8/layout/cycle4"/>
    <dgm:cxn modelId="{61E7A595-7E01-41D7-8FE4-ADFEE00EAC1F}" type="presParOf" srcId="{354E2239-B540-4728-A1EA-A57357EA0E0C}" destId="{2F821439-444B-4FB9-9468-441C58B7F313}" srcOrd="1" destOrd="0" presId="urn:microsoft.com/office/officeart/2005/8/layout/cycle4"/>
    <dgm:cxn modelId="{F92A9101-EC5D-414B-837A-E2915C1A642B}" type="presParOf" srcId="{E733A9B0-9E13-473C-AE6E-3A77A2060DA9}" destId="{FD5F4E77-3AAA-4BF9-9B0B-16C7DB782B72}" srcOrd="4" destOrd="0" presId="urn:microsoft.com/office/officeart/2005/8/layout/cycle4"/>
    <dgm:cxn modelId="{65BE5F28-A179-4036-A54B-4133386E6BC0}" type="presParOf" srcId="{5469AA97-4BCB-4B7C-B3C1-67B3D3528E5E}" destId="{397FB43B-16D4-4939-824A-452122650941}" srcOrd="1" destOrd="0" presId="urn:microsoft.com/office/officeart/2005/8/layout/cycle4"/>
    <dgm:cxn modelId="{DFE3AFD1-86D6-48CC-BC47-A3D571557C70}" type="presParOf" srcId="{397FB43B-16D4-4939-824A-452122650941}" destId="{E252F2F9-7352-45E9-863A-7A8DC1032860}" srcOrd="0" destOrd="0" presId="urn:microsoft.com/office/officeart/2005/8/layout/cycle4"/>
    <dgm:cxn modelId="{430FF05E-4687-4541-BFEF-360379F0B47E}" type="presParOf" srcId="{397FB43B-16D4-4939-824A-452122650941}" destId="{FF7D7ADC-84CC-4952-8564-5037BCCE126C}" srcOrd="1" destOrd="0" presId="urn:microsoft.com/office/officeart/2005/8/layout/cycle4"/>
    <dgm:cxn modelId="{9B6B7327-0458-4ECC-A77D-C847B4F21A96}" type="presParOf" srcId="{397FB43B-16D4-4939-824A-452122650941}" destId="{F9CF66E9-D877-4EC6-AAF7-FD7F75481F94}" srcOrd="2" destOrd="0" presId="urn:microsoft.com/office/officeart/2005/8/layout/cycle4"/>
    <dgm:cxn modelId="{35B9889D-EBA8-4F11-B28B-1CBBFB979B98}" type="presParOf" srcId="{397FB43B-16D4-4939-824A-452122650941}" destId="{C0AC5FBF-D5D0-4502-BEEE-9D793A4C074D}" srcOrd="3" destOrd="0" presId="urn:microsoft.com/office/officeart/2005/8/layout/cycle4"/>
    <dgm:cxn modelId="{6F755922-8237-4940-AA25-B675B476CB5A}" type="presParOf" srcId="{397FB43B-16D4-4939-824A-452122650941}" destId="{8B5854B2-5415-4AC8-B1A6-5F9D7AD1982F}" srcOrd="4" destOrd="0" presId="urn:microsoft.com/office/officeart/2005/8/layout/cycle4"/>
    <dgm:cxn modelId="{2FB3AF83-B316-4B83-8BFF-B8FCB7B7B7D5}" type="presParOf" srcId="{5469AA97-4BCB-4B7C-B3C1-67B3D3528E5E}" destId="{FC6A7EF2-33CD-4C5E-AB9C-0D6643A1DD47}" srcOrd="2" destOrd="0" presId="urn:microsoft.com/office/officeart/2005/8/layout/cycle4"/>
    <dgm:cxn modelId="{017D9E5D-C4D4-4DCA-B5D2-00168654ED94}" type="presParOf" srcId="{5469AA97-4BCB-4B7C-B3C1-67B3D3528E5E}" destId="{E021FD88-420D-443F-8011-729F1DF1B83C}"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17DBD9B-FBCC-4A70-8648-FB664C42275D}" type="doc">
      <dgm:prSet loTypeId="urn:microsoft.com/office/officeart/2005/8/layout/equation2" loCatId="process" qsTypeId="urn:microsoft.com/office/officeart/2005/8/quickstyle/simple3" qsCatId="simple" csTypeId="urn:microsoft.com/office/officeart/2005/8/colors/accent6_5" csCatId="accent6" phldr="1"/>
      <dgm:spPr/>
      <dgm:t>
        <a:bodyPr/>
        <a:lstStyle/>
        <a:p>
          <a:endParaRPr lang="es-EC"/>
        </a:p>
      </dgm:t>
    </dgm:pt>
    <dgm:pt modelId="{421DF336-F6B6-4329-A292-B99EDE46E037}">
      <dgm:prSet phldrT="[Texto]" custT="1"/>
      <dgm:spPr/>
      <dgm:t>
        <a:bodyPr/>
        <a:lstStyle/>
        <a:p>
          <a:r>
            <a:rPr lang="es-EC" sz="1300" b="1"/>
            <a:t>Primaria</a:t>
          </a:r>
        </a:p>
        <a:p>
          <a:r>
            <a:rPr lang="es-EC" sz="1100" b="0"/>
            <a:t>Nueva u original </a:t>
          </a:r>
        </a:p>
      </dgm:t>
    </dgm:pt>
    <dgm:pt modelId="{885FA38E-190D-41F7-9351-54467E2CC27F}" type="parTrans" cxnId="{E795EE99-D6BB-4CA8-B1FE-CCFFA70DD680}">
      <dgm:prSet/>
      <dgm:spPr/>
      <dgm:t>
        <a:bodyPr/>
        <a:lstStyle/>
        <a:p>
          <a:endParaRPr lang="es-EC"/>
        </a:p>
      </dgm:t>
    </dgm:pt>
    <dgm:pt modelId="{80B1A816-AB39-4B5B-A47D-545B661C50F7}" type="sibTrans" cxnId="{E795EE99-D6BB-4CA8-B1FE-CCFFA70DD680}">
      <dgm:prSet/>
      <dgm:spPr/>
      <dgm:t>
        <a:bodyPr/>
        <a:lstStyle/>
        <a:p>
          <a:endParaRPr lang="es-EC"/>
        </a:p>
      </dgm:t>
    </dgm:pt>
    <dgm:pt modelId="{218559A0-F2AB-4369-9F9A-C3D6FF1EE4C3}">
      <dgm:prSet phldrT="[Texto]" custT="1"/>
      <dgm:spPr/>
      <dgm:t>
        <a:bodyPr/>
        <a:lstStyle/>
        <a:p>
          <a:r>
            <a:rPr lang="es-EC" sz="1300" b="1"/>
            <a:t>Secundaria</a:t>
          </a:r>
        </a:p>
        <a:p>
          <a:r>
            <a:rPr lang="es-EC" sz="1100" b="0"/>
            <a:t>Aplicar un tratamiento especial</a:t>
          </a:r>
        </a:p>
      </dgm:t>
    </dgm:pt>
    <dgm:pt modelId="{375FB369-3C0A-4CB1-8FBB-37D8FFDD8888}" type="parTrans" cxnId="{37C7D6BE-5467-427B-A855-7CB2D4957E01}">
      <dgm:prSet/>
      <dgm:spPr/>
      <dgm:t>
        <a:bodyPr/>
        <a:lstStyle/>
        <a:p>
          <a:endParaRPr lang="es-EC"/>
        </a:p>
      </dgm:t>
    </dgm:pt>
    <dgm:pt modelId="{8C1C8D6C-925E-4C16-A584-6781646279C0}" type="sibTrans" cxnId="{37C7D6BE-5467-427B-A855-7CB2D4957E01}">
      <dgm:prSet/>
      <dgm:spPr/>
      <dgm:t>
        <a:bodyPr/>
        <a:lstStyle/>
        <a:p>
          <a:endParaRPr lang="es-EC"/>
        </a:p>
      </dgm:t>
    </dgm:pt>
    <dgm:pt modelId="{45894135-B906-4B14-B375-EBF2045ED242}">
      <dgm:prSet phldrT="[Texto]" custT="1"/>
      <dgm:spPr/>
      <dgm:t>
        <a:bodyPr/>
        <a:lstStyle/>
        <a:p>
          <a:r>
            <a:rPr lang="es-EC" sz="2500" b="1" i="1"/>
            <a:t>Fuentes de información</a:t>
          </a:r>
        </a:p>
        <a:p>
          <a:r>
            <a:rPr lang="es-EC" sz="1100" b="0" i="0"/>
            <a:t>Recursos o instrumentos</a:t>
          </a:r>
        </a:p>
      </dgm:t>
    </dgm:pt>
    <dgm:pt modelId="{65D6C5EC-74E5-4AC2-A4D1-A47D8F59543D}" type="parTrans" cxnId="{E2DD4D03-3E7A-4E3B-928D-6B24BB272C0C}">
      <dgm:prSet/>
      <dgm:spPr/>
      <dgm:t>
        <a:bodyPr/>
        <a:lstStyle/>
        <a:p>
          <a:endParaRPr lang="es-EC"/>
        </a:p>
      </dgm:t>
    </dgm:pt>
    <dgm:pt modelId="{16D10360-B977-4399-B5D4-019F9FCF70D1}" type="sibTrans" cxnId="{E2DD4D03-3E7A-4E3B-928D-6B24BB272C0C}">
      <dgm:prSet/>
      <dgm:spPr/>
      <dgm:t>
        <a:bodyPr/>
        <a:lstStyle/>
        <a:p>
          <a:endParaRPr lang="es-EC"/>
        </a:p>
      </dgm:t>
    </dgm:pt>
    <dgm:pt modelId="{8CB0A932-DA31-467C-A435-ABF2BA3AEF89}" type="pres">
      <dgm:prSet presAssocID="{B17DBD9B-FBCC-4A70-8648-FB664C42275D}" presName="Name0" presStyleCnt="0">
        <dgm:presLayoutVars>
          <dgm:dir/>
          <dgm:resizeHandles val="exact"/>
        </dgm:presLayoutVars>
      </dgm:prSet>
      <dgm:spPr/>
    </dgm:pt>
    <dgm:pt modelId="{1A5619E6-B8B7-4FDE-95B6-D4BA091979A0}" type="pres">
      <dgm:prSet presAssocID="{B17DBD9B-FBCC-4A70-8648-FB664C42275D}" presName="vNodes" presStyleCnt="0"/>
      <dgm:spPr/>
    </dgm:pt>
    <dgm:pt modelId="{AC83AE86-6F78-413A-9C1B-7099B8B47E00}" type="pres">
      <dgm:prSet presAssocID="{421DF336-F6B6-4329-A292-B99EDE46E037}" presName="node" presStyleLbl="node1" presStyleIdx="0" presStyleCnt="3">
        <dgm:presLayoutVars>
          <dgm:bulletEnabled val="1"/>
        </dgm:presLayoutVars>
      </dgm:prSet>
      <dgm:spPr/>
    </dgm:pt>
    <dgm:pt modelId="{1C79CDEE-A265-4C8A-A574-CD29870EFDDA}" type="pres">
      <dgm:prSet presAssocID="{80B1A816-AB39-4B5B-A47D-545B661C50F7}" presName="spacerT" presStyleCnt="0"/>
      <dgm:spPr/>
    </dgm:pt>
    <dgm:pt modelId="{CB68DC71-F401-40D0-BFDF-25E4008ABB9B}" type="pres">
      <dgm:prSet presAssocID="{80B1A816-AB39-4B5B-A47D-545B661C50F7}" presName="sibTrans" presStyleLbl="sibTrans2D1" presStyleIdx="0" presStyleCnt="2"/>
      <dgm:spPr/>
    </dgm:pt>
    <dgm:pt modelId="{14FB07EF-ABB1-4FE4-A4E2-283951681E4A}" type="pres">
      <dgm:prSet presAssocID="{80B1A816-AB39-4B5B-A47D-545B661C50F7}" presName="spacerB" presStyleCnt="0"/>
      <dgm:spPr/>
    </dgm:pt>
    <dgm:pt modelId="{45473953-1740-4C3D-A776-E6002C50C099}" type="pres">
      <dgm:prSet presAssocID="{218559A0-F2AB-4369-9F9A-C3D6FF1EE4C3}" presName="node" presStyleLbl="node1" presStyleIdx="1" presStyleCnt="3">
        <dgm:presLayoutVars>
          <dgm:bulletEnabled val="1"/>
        </dgm:presLayoutVars>
      </dgm:prSet>
      <dgm:spPr/>
    </dgm:pt>
    <dgm:pt modelId="{854C475F-E9FD-4973-B20D-DFFA4AD5B2DC}" type="pres">
      <dgm:prSet presAssocID="{B17DBD9B-FBCC-4A70-8648-FB664C42275D}" presName="sibTransLast" presStyleLbl="sibTrans2D1" presStyleIdx="1" presStyleCnt="2"/>
      <dgm:spPr/>
    </dgm:pt>
    <dgm:pt modelId="{3CDCA821-E8DD-45A9-AC76-276A0ED0B54B}" type="pres">
      <dgm:prSet presAssocID="{B17DBD9B-FBCC-4A70-8648-FB664C42275D}" presName="connectorText" presStyleLbl="sibTrans2D1" presStyleIdx="1" presStyleCnt="2"/>
      <dgm:spPr/>
    </dgm:pt>
    <dgm:pt modelId="{CF25440B-A7DC-4FEB-B436-9277D6820BAA}" type="pres">
      <dgm:prSet presAssocID="{B17DBD9B-FBCC-4A70-8648-FB664C42275D}" presName="lastNode" presStyleLbl="node1" presStyleIdx="2" presStyleCnt="3">
        <dgm:presLayoutVars>
          <dgm:bulletEnabled val="1"/>
        </dgm:presLayoutVars>
      </dgm:prSet>
      <dgm:spPr/>
    </dgm:pt>
  </dgm:ptLst>
  <dgm:cxnLst>
    <dgm:cxn modelId="{E2DD4D03-3E7A-4E3B-928D-6B24BB272C0C}" srcId="{B17DBD9B-FBCC-4A70-8648-FB664C42275D}" destId="{45894135-B906-4B14-B375-EBF2045ED242}" srcOrd="2" destOrd="0" parTransId="{65D6C5EC-74E5-4AC2-A4D1-A47D8F59543D}" sibTransId="{16D10360-B977-4399-B5D4-019F9FCF70D1}"/>
    <dgm:cxn modelId="{5A3E6A27-1280-4603-B9EB-52784DC127C2}" type="presOf" srcId="{45894135-B906-4B14-B375-EBF2045ED242}" destId="{CF25440B-A7DC-4FEB-B436-9277D6820BAA}" srcOrd="0" destOrd="0" presId="urn:microsoft.com/office/officeart/2005/8/layout/equation2"/>
    <dgm:cxn modelId="{1F54DA42-4BDD-4B2E-A4DC-ABE6E55F37C1}" type="presOf" srcId="{218559A0-F2AB-4369-9F9A-C3D6FF1EE4C3}" destId="{45473953-1740-4C3D-A776-E6002C50C099}" srcOrd="0" destOrd="0" presId="urn:microsoft.com/office/officeart/2005/8/layout/equation2"/>
    <dgm:cxn modelId="{0821BA64-B9F2-407D-BBB5-30BC7636FAD8}" type="presOf" srcId="{80B1A816-AB39-4B5B-A47D-545B661C50F7}" destId="{CB68DC71-F401-40D0-BFDF-25E4008ABB9B}" srcOrd="0" destOrd="0" presId="urn:microsoft.com/office/officeart/2005/8/layout/equation2"/>
    <dgm:cxn modelId="{82720E7F-FF03-45EF-A794-219BE4A2BDA3}" type="presOf" srcId="{421DF336-F6B6-4329-A292-B99EDE46E037}" destId="{AC83AE86-6F78-413A-9C1B-7099B8B47E00}" srcOrd="0" destOrd="0" presId="urn:microsoft.com/office/officeart/2005/8/layout/equation2"/>
    <dgm:cxn modelId="{E795EE99-D6BB-4CA8-B1FE-CCFFA70DD680}" srcId="{B17DBD9B-FBCC-4A70-8648-FB664C42275D}" destId="{421DF336-F6B6-4329-A292-B99EDE46E037}" srcOrd="0" destOrd="0" parTransId="{885FA38E-190D-41F7-9351-54467E2CC27F}" sibTransId="{80B1A816-AB39-4B5B-A47D-545B661C50F7}"/>
    <dgm:cxn modelId="{235A2FAB-EA3E-4FD0-BAD8-6178F894B627}" type="presOf" srcId="{8C1C8D6C-925E-4C16-A584-6781646279C0}" destId="{3CDCA821-E8DD-45A9-AC76-276A0ED0B54B}" srcOrd="1" destOrd="0" presId="urn:microsoft.com/office/officeart/2005/8/layout/equation2"/>
    <dgm:cxn modelId="{37C7D6BE-5467-427B-A855-7CB2D4957E01}" srcId="{B17DBD9B-FBCC-4A70-8648-FB664C42275D}" destId="{218559A0-F2AB-4369-9F9A-C3D6FF1EE4C3}" srcOrd="1" destOrd="0" parTransId="{375FB369-3C0A-4CB1-8FBB-37D8FFDD8888}" sibTransId="{8C1C8D6C-925E-4C16-A584-6781646279C0}"/>
    <dgm:cxn modelId="{543627E7-55EE-480D-A90C-220EDCCE2B75}" type="presOf" srcId="{8C1C8D6C-925E-4C16-A584-6781646279C0}" destId="{854C475F-E9FD-4973-B20D-DFFA4AD5B2DC}" srcOrd="0" destOrd="0" presId="urn:microsoft.com/office/officeart/2005/8/layout/equation2"/>
    <dgm:cxn modelId="{E9FC34ED-DFAF-4DEF-BE0E-B32837C70C38}" type="presOf" srcId="{B17DBD9B-FBCC-4A70-8648-FB664C42275D}" destId="{8CB0A932-DA31-467C-A435-ABF2BA3AEF89}" srcOrd="0" destOrd="0" presId="urn:microsoft.com/office/officeart/2005/8/layout/equation2"/>
    <dgm:cxn modelId="{523555FF-2AC6-4A6A-943E-88F744FDD684}" type="presParOf" srcId="{8CB0A932-DA31-467C-A435-ABF2BA3AEF89}" destId="{1A5619E6-B8B7-4FDE-95B6-D4BA091979A0}" srcOrd="0" destOrd="0" presId="urn:microsoft.com/office/officeart/2005/8/layout/equation2"/>
    <dgm:cxn modelId="{DF37CB89-D3FD-46A1-8DBE-099446F7AAE7}" type="presParOf" srcId="{1A5619E6-B8B7-4FDE-95B6-D4BA091979A0}" destId="{AC83AE86-6F78-413A-9C1B-7099B8B47E00}" srcOrd="0" destOrd="0" presId="urn:microsoft.com/office/officeart/2005/8/layout/equation2"/>
    <dgm:cxn modelId="{B1CD039E-2DB0-4D54-A5F4-E0B90554684C}" type="presParOf" srcId="{1A5619E6-B8B7-4FDE-95B6-D4BA091979A0}" destId="{1C79CDEE-A265-4C8A-A574-CD29870EFDDA}" srcOrd="1" destOrd="0" presId="urn:microsoft.com/office/officeart/2005/8/layout/equation2"/>
    <dgm:cxn modelId="{33CFDD8E-9B23-4897-A91D-A9542457E491}" type="presParOf" srcId="{1A5619E6-B8B7-4FDE-95B6-D4BA091979A0}" destId="{CB68DC71-F401-40D0-BFDF-25E4008ABB9B}" srcOrd="2" destOrd="0" presId="urn:microsoft.com/office/officeart/2005/8/layout/equation2"/>
    <dgm:cxn modelId="{D8B04648-9061-4A96-8A97-A0945181EBF8}" type="presParOf" srcId="{1A5619E6-B8B7-4FDE-95B6-D4BA091979A0}" destId="{14FB07EF-ABB1-4FE4-A4E2-283951681E4A}" srcOrd="3" destOrd="0" presId="urn:microsoft.com/office/officeart/2005/8/layout/equation2"/>
    <dgm:cxn modelId="{0F7E753E-92BB-490D-A21D-0D731B3BE4C6}" type="presParOf" srcId="{1A5619E6-B8B7-4FDE-95B6-D4BA091979A0}" destId="{45473953-1740-4C3D-A776-E6002C50C099}" srcOrd="4" destOrd="0" presId="urn:microsoft.com/office/officeart/2005/8/layout/equation2"/>
    <dgm:cxn modelId="{B5BADF6F-65C8-4CDA-9F69-AF0FF25A32AE}" type="presParOf" srcId="{8CB0A932-DA31-467C-A435-ABF2BA3AEF89}" destId="{854C475F-E9FD-4973-B20D-DFFA4AD5B2DC}" srcOrd="1" destOrd="0" presId="urn:microsoft.com/office/officeart/2005/8/layout/equation2"/>
    <dgm:cxn modelId="{261AEC1B-8B69-4EDB-900B-7B93DA3DF4B3}" type="presParOf" srcId="{854C475F-E9FD-4973-B20D-DFFA4AD5B2DC}" destId="{3CDCA821-E8DD-45A9-AC76-276A0ED0B54B}" srcOrd="0" destOrd="0" presId="urn:microsoft.com/office/officeart/2005/8/layout/equation2"/>
    <dgm:cxn modelId="{D2243277-518B-4D52-8CE7-33BC54669D60}" type="presParOf" srcId="{8CB0A932-DA31-467C-A435-ABF2BA3AEF89}" destId="{CF25440B-A7DC-4FEB-B436-9277D6820BAA}" srcOrd="2" destOrd="0" presId="urn:microsoft.com/office/officeart/2005/8/layout/equatio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B565220-C546-45B6-8EB2-9061086368D4}" type="doc">
      <dgm:prSet loTypeId="urn:microsoft.com/office/officeart/2009/3/layout/RandomtoResultProcess" loCatId="process" qsTypeId="urn:microsoft.com/office/officeart/2005/8/quickstyle/simple3" qsCatId="simple" csTypeId="urn:microsoft.com/office/officeart/2005/8/colors/colorful5" csCatId="colorful" phldr="1"/>
      <dgm:spPr/>
      <dgm:t>
        <a:bodyPr/>
        <a:lstStyle/>
        <a:p>
          <a:endParaRPr lang="es-EC"/>
        </a:p>
      </dgm:t>
    </dgm:pt>
    <dgm:pt modelId="{A1B76060-C895-489C-8F7E-10309F7E68E3}">
      <dgm:prSet phldrT="[Texto]"/>
      <dgm:spPr/>
      <dgm:t>
        <a:bodyPr/>
        <a:lstStyle/>
        <a:p>
          <a:r>
            <a:rPr lang="es-MX"/>
            <a:t>129</a:t>
          </a:r>
          <a:endParaRPr lang="es-EC"/>
        </a:p>
      </dgm:t>
    </dgm:pt>
    <dgm:pt modelId="{62495DF3-D271-4746-981A-45F83E9C73E0}" type="parTrans" cxnId="{E1AE706F-9FA6-4427-974A-5D11E9D44E24}">
      <dgm:prSet/>
      <dgm:spPr/>
      <dgm:t>
        <a:bodyPr/>
        <a:lstStyle/>
        <a:p>
          <a:endParaRPr lang="es-EC"/>
        </a:p>
      </dgm:t>
    </dgm:pt>
    <dgm:pt modelId="{D4776639-6BDD-43D6-BC73-FAF8DAD1311D}" type="sibTrans" cxnId="{E1AE706F-9FA6-4427-974A-5D11E9D44E24}">
      <dgm:prSet/>
      <dgm:spPr/>
      <dgm:t>
        <a:bodyPr/>
        <a:lstStyle/>
        <a:p>
          <a:endParaRPr lang="es-EC"/>
        </a:p>
      </dgm:t>
    </dgm:pt>
    <dgm:pt modelId="{6EB99001-795D-428D-A087-B8B9C02C4748}">
      <dgm:prSet phldrT="[Texto]"/>
      <dgm:spPr/>
      <dgm:t>
        <a:bodyPr/>
        <a:lstStyle/>
        <a:p>
          <a:r>
            <a:rPr lang="es-EC"/>
            <a:t>Pertenecientes a EXPOFLORES</a:t>
          </a:r>
        </a:p>
      </dgm:t>
    </dgm:pt>
    <dgm:pt modelId="{3543EAF5-6033-42EE-9867-6EE2F3016A1B}" type="parTrans" cxnId="{66A6BA49-9FAC-4A20-964A-4A46E3C48767}">
      <dgm:prSet/>
      <dgm:spPr/>
      <dgm:t>
        <a:bodyPr/>
        <a:lstStyle/>
        <a:p>
          <a:endParaRPr lang="es-EC"/>
        </a:p>
      </dgm:t>
    </dgm:pt>
    <dgm:pt modelId="{652F3B2E-C790-4C2E-AB29-A4DA085239A5}" type="sibTrans" cxnId="{66A6BA49-9FAC-4A20-964A-4A46E3C48767}">
      <dgm:prSet/>
      <dgm:spPr/>
      <dgm:t>
        <a:bodyPr/>
        <a:lstStyle/>
        <a:p>
          <a:endParaRPr lang="es-EC"/>
        </a:p>
      </dgm:t>
    </dgm:pt>
    <dgm:pt modelId="{BE13793B-8A7A-462F-906C-974012E8F688}">
      <dgm:prSet phldrT="[Texto]"/>
      <dgm:spPr/>
      <dgm:t>
        <a:bodyPr/>
        <a:lstStyle/>
        <a:p>
          <a:r>
            <a:rPr lang="es-MX"/>
            <a:t>73</a:t>
          </a:r>
          <a:endParaRPr lang="es-EC"/>
        </a:p>
      </dgm:t>
    </dgm:pt>
    <dgm:pt modelId="{1AF6D3E7-B6A6-4904-BF79-A0E9B264443A}" type="parTrans" cxnId="{FF4BF4ED-F879-45AE-92AE-B6190B37BB1D}">
      <dgm:prSet/>
      <dgm:spPr/>
      <dgm:t>
        <a:bodyPr/>
        <a:lstStyle/>
        <a:p>
          <a:endParaRPr lang="es-EC"/>
        </a:p>
      </dgm:t>
    </dgm:pt>
    <dgm:pt modelId="{61977702-C9A5-4DF6-9E88-0315E678B580}" type="sibTrans" cxnId="{FF4BF4ED-F879-45AE-92AE-B6190B37BB1D}">
      <dgm:prSet/>
      <dgm:spPr/>
      <dgm:t>
        <a:bodyPr/>
        <a:lstStyle/>
        <a:p>
          <a:endParaRPr lang="es-EC"/>
        </a:p>
      </dgm:t>
    </dgm:pt>
    <dgm:pt modelId="{930E80DF-50B8-4571-855B-E94E21BD1C24}">
      <dgm:prSet phldrT="[Texto]"/>
      <dgm:spPr/>
      <dgm:t>
        <a:bodyPr/>
        <a:lstStyle/>
        <a:p>
          <a:r>
            <a:rPr lang="es-MX"/>
            <a:t>Estatus para exportar habilitado.</a:t>
          </a:r>
        </a:p>
        <a:p>
          <a:r>
            <a:rPr lang="es-MX"/>
            <a:t>Estados financieros disponibles en la Superintendencia de Compañías Valores y Seguros </a:t>
          </a:r>
          <a:endParaRPr lang="es-EC"/>
        </a:p>
      </dgm:t>
    </dgm:pt>
    <dgm:pt modelId="{B7EA5A0B-6132-4F8C-98B1-BF3DA4F6072B}" type="parTrans" cxnId="{C43DB409-DDFA-41D8-96BA-6C22C412E403}">
      <dgm:prSet/>
      <dgm:spPr/>
      <dgm:t>
        <a:bodyPr/>
        <a:lstStyle/>
        <a:p>
          <a:endParaRPr lang="es-EC"/>
        </a:p>
      </dgm:t>
    </dgm:pt>
    <dgm:pt modelId="{7689E4DC-1242-4E46-BADD-F27B56DFCEFA}" type="sibTrans" cxnId="{C43DB409-DDFA-41D8-96BA-6C22C412E403}">
      <dgm:prSet/>
      <dgm:spPr/>
      <dgm:t>
        <a:bodyPr/>
        <a:lstStyle/>
        <a:p>
          <a:endParaRPr lang="es-EC"/>
        </a:p>
      </dgm:t>
    </dgm:pt>
    <dgm:pt modelId="{41273D94-0C13-4D0A-95F0-2B3603531366}" type="pres">
      <dgm:prSet presAssocID="{BB565220-C546-45B6-8EB2-9061086368D4}" presName="Name0" presStyleCnt="0">
        <dgm:presLayoutVars>
          <dgm:dir/>
          <dgm:animOne val="branch"/>
          <dgm:animLvl val="lvl"/>
        </dgm:presLayoutVars>
      </dgm:prSet>
      <dgm:spPr/>
    </dgm:pt>
    <dgm:pt modelId="{C9E119A3-E4AC-415C-B589-9A000E8384CE}" type="pres">
      <dgm:prSet presAssocID="{A1B76060-C895-489C-8F7E-10309F7E68E3}" presName="chaos" presStyleCnt="0"/>
      <dgm:spPr/>
    </dgm:pt>
    <dgm:pt modelId="{732E1494-063A-452B-9677-A2B9FEA63280}" type="pres">
      <dgm:prSet presAssocID="{A1B76060-C895-489C-8F7E-10309F7E68E3}" presName="parTx1" presStyleLbl="revTx" presStyleIdx="0" presStyleCnt="3"/>
      <dgm:spPr/>
    </dgm:pt>
    <dgm:pt modelId="{175D5AE9-EF26-432F-95A4-4AC1013C6556}" type="pres">
      <dgm:prSet presAssocID="{A1B76060-C895-489C-8F7E-10309F7E68E3}" presName="desTx1" presStyleLbl="revTx" presStyleIdx="1" presStyleCnt="3">
        <dgm:presLayoutVars>
          <dgm:bulletEnabled val="1"/>
        </dgm:presLayoutVars>
      </dgm:prSet>
      <dgm:spPr/>
    </dgm:pt>
    <dgm:pt modelId="{86C8F638-B013-4BC5-A351-1BE03467AEDC}" type="pres">
      <dgm:prSet presAssocID="{A1B76060-C895-489C-8F7E-10309F7E68E3}" presName="c1" presStyleLbl="node1" presStyleIdx="0" presStyleCnt="19"/>
      <dgm:spPr/>
    </dgm:pt>
    <dgm:pt modelId="{E6487831-118A-40D7-9333-9C84DD956948}" type="pres">
      <dgm:prSet presAssocID="{A1B76060-C895-489C-8F7E-10309F7E68E3}" presName="c2" presStyleLbl="node1" presStyleIdx="1" presStyleCnt="19"/>
      <dgm:spPr/>
    </dgm:pt>
    <dgm:pt modelId="{4B01C105-EA31-43A3-996F-B8FDD7D636D4}" type="pres">
      <dgm:prSet presAssocID="{A1B76060-C895-489C-8F7E-10309F7E68E3}" presName="c3" presStyleLbl="node1" presStyleIdx="2" presStyleCnt="19"/>
      <dgm:spPr/>
    </dgm:pt>
    <dgm:pt modelId="{A9C8FB6A-45E2-41E2-84C1-18F3AF7080D5}" type="pres">
      <dgm:prSet presAssocID="{A1B76060-C895-489C-8F7E-10309F7E68E3}" presName="c4" presStyleLbl="node1" presStyleIdx="3" presStyleCnt="19"/>
      <dgm:spPr/>
    </dgm:pt>
    <dgm:pt modelId="{BF2A50B0-8AAB-468A-9A93-7EEF0B68391C}" type="pres">
      <dgm:prSet presAssocID="{A1B76060-C895-489C-8F7E-10309F7E68E3}" presName="c5" presStyleLbl="node1" presStyleIdx="4" presStyleCnt="19"/>
      <dgm:spPr/>
    </dgm:pt>
    <dgm:pt modelId="{7C7B78C4-116F-4E0C-8CDE-D4157F4F191A}" type="pres">
      <dgm:prSet presAssocID="{A1B76060-C895-489C-8F7E-10309F7E68E3}" presName="c6" presStyleLbl="node1" presStyleIdx="5" presStyleCnt="19"/>
      <dgm:spPr/>
    </dgm:pt>
    <dgm:pt modelId="{B0685CFC-5CBC-46E2-A219-7232CCC32184}" type="pres">
      <dgm:prSet presAssocID="{A1B76060-C895-489C-8F7E-10309F7E68E3}" presName="c7" presStyleLbl="node1" presStyleIdx="6" presStyleCnt="19"/>
      <dgm:spPr/>
    </dgm:pt>
    <dgm:pt modelId="{FA761316-8C6E-45F4-9403-F8C043B1D3A5}" type="pres">
      <dgm:prSet presAssocID="{A1B76060-C895-489C-8F7E-10309F7E68E3}" presName="c8" presStyleLbl="node1" presStyleIdx="7" presStyleCnt="19"/>
      <dgm:spPr/>
    </dgm:pt>
    <dgm:pt modelId="{0F323CD5-C4F2-47AD-8B89-B5DCE349BD15}" type="pres">
      <dgm:prSet presAssocID="{A1B76060-C895-489C-8F7E-10309F7E68E3}" presName="c9" presStyleLbl="node1" presStyleIdx="8" presStyleCnt="19"/>
      <dgm:spPr/>
    </dgm:pt>
    <dgm:pt modelId="{AD098E3B-16AF-4BC7-A818-1C0A1FADEA73}" type="pres">
      <dgm:prSet presAssocID="{A1B76060-C895-489C-8F7E-10309F7E68E3}" presName="c10" presStyleLbl="node1" presStyleIdx="9" presStyleCnt="19"/>
      <dgm:spPr/>
    </dgm:pt>
    <dgm:pt modelId="{A0B204F6-1C38-4327-8F85-51C4F4BF6DD9}" type="pres">
      <dgm:prSet presAssocID="{A1B76060-C895-489C-8F7E-10309F7E68E3}" presName="c11" presStyleLbl="node1" presStyleIdx="10" presStyleCnt="19"/>
      <dgm:spPr/>
    </dgm:pt>
    <dgm:pt modelId="{EB380698-093A-4222-802A-C6B5420572B9}" type="pres">
      <dgm:prSet presAssocID="{A1B76060-C895-489C-8F7E-10309F7E68E3}" presName="c12" presStyleLbl="node1" presStyleIdx="11" presStyleCnt="19"/>
      <dgm:spPr/>
    </dgm:pt>
    <dgm:pt modelId="{C5982B1A-4F0C-46AB-9554-F496029216A2}" type="pres">
      <dgm:prSet presAssocID="{A1B76060-C895-489C-8F7E-10309F7E68E3}" presName="c13" presStyleLbl="node1" presStyleIdx="12" presStyleCnt="19"/>
      <dgm:spPr/>
    </dgm:pt>
    <dgm:pt modelId="{220F512F-2F6D-4A3E-B6B8-5124718B7115}" type="pres">
      <dgm:prSet presAssocID="{A1B76060-C895-489C-8F7E-10309F7E68E3}" presName="c14" presStyleLbl="node1" presStyleIdx="13" presStyleCnt="19"/>
      <dgm:spPr/>
    </dgm:pt>
    <dgm:pt modelId="{38E8F0C4-C3AB-4651-91F9-7B471332BE45}" type="pres">
      <dgm:prSet presAssocID="{A1B76060-C895-489C-8F7E-10309F7E68E3}" presName="c15" presStyleLbl="node1" presStyleIdx="14" presStyleCnt="19"/>
      <dgm:spPr/>
    </dgm:pt>
    <dgm:pt modelId="{9EB77CB0-F809-41A8-8C95-794AE9E8BAFE}" type="pres">
      <dgm:prSet presAssocID="{A1B76060-C895-489C-8F7E-10309F7E68E3}" presName="c16" presStyleLbl="node1" presStyleIdx="15" presStyleCnt="19"/>
      <dgm:spPr/>
    </dgm:pt>
    <dgm:pt modelId="{74F16122-12DB-4CFC-830F-1F4D8CA23968}" type="pres">
      <dgm:prSet presAssocID="{A1B76060-C895-489C-8F7E-10309F7E68E3}" presName="c17" presStyleLbl="node1" presStyleIdx="16" presStyleCnt="19"/>
      <dgm:spPr/>
    </dgm:pt>
    <dgm:pt modelId="{0C583E3E-7525-4678-A543-ACA046A1D875}" type="pres">
      <dgm:prSet presAssocID="{A1B76060-C895-489C-8F7E-10309F7E68E3}" presName="c18" presStyleLbl="node1" presStyleIdx="17" presStyleCnt="19"/>
      <dgm:spPr/>
    </dgm:pt>
    <dgm:pt modelId="{732BE4A0-853A-4571-B19D-259335391DE7}" type="pres">
      <dgm:prSet presAssocID="{D4776639-6BDD-43D6-BC73-FAF8DAD1311D}" presName="chevronComposite1" presStyleCnt="0"/>
      <dgm:spPr/>
    </dgm:pt>
    <dgm:pt modelId="{CC25DC0D-73BB-4239-B1C0-7C3E12BF7201}" type="pres">
      <dgm:prSet presAssocID="{D4776639-6BDD-43D6-BC73-FAF8DAD1311D}" presName="chevron1" presStyleLbl="sibTrans2D1" presStyleIdx="0" presStyleCnt="2"/>
      <dgm:spPr/>
    </dgm:pt>
    <dgm:pt modelId="{CE7B8B79-DB8C-4371-BC0C-C7BF47E00233}" type="pres">
      <dgm:prSet presAssocID="{D4776639-6BDD-43D6-BC73-FAF8DAD1311D}" presName="spChevron1" presStyleCnt="0"/>
      <dgm:spPr/>
    </dgm:pt>
    <dgm:pt modelId="{3C691D45-492A-4E34-BC35-3CBD2DBC32FF}" type="pres">
      <dgm:prSet presAssocID="{D4776639-6BDD-43D6-BC73-FAF8DAD1311D}" presName="overlap" presStyleCnt="0"/>
      <dgm:spPr/>
    </dgm:pt>
    <dgm:pt modelId="{0E934B88-AE00-4818-A9DA-C55A863CA2E8}" type="pres">
      <dgm:prSet presAssocID="{D4776639-6BDD-43D6-BC73-FAF8DAD1311D}" presName="chevronComposite2" presStyleCnt="0"/>
      <dgm:spPr/>
    </dgm:pt>
    <dgm:pt modelId="{9BC1425E-3A27-4513-B306-AF1A4A61879E}" type="pres">
      <dgm:prSet presAssocID="{D4776639-6BDD-43D6-BC73-FAF8DAD1311D}" presName="chevron2" presStyleLbl="sibTrans2D1" presStyleIdx="1" presStyleCnt="2"/>
      <dgm:spPr/>
    </dgm:pt>
    <dgm:pt modelId="{4E4C3527-1764-47C6-8911-97C732440FB8}" type="pres">
      <dgm:prSet presAssocID="{D4776639-6BDD-43D6-BC73-FAF8DAD1311D}" presName="spChevron2" presStyleCnt="0"/>
      <dgm:spPr/>
    </dgm:pt>
    <dgm:pt modelId="{09B08B2B-43CC-467C-950B-1DDFD47891FB}" type="pres">
      <dgm:prSet presAssocID="{BE13793B-8A7A-462F-906C-974012E8F688}" presName="last" presStyleCnt="0"/>
      <dgm:spPr/>
    </dgm:pt>
    <dgm:pt modelId="{EC76E6AD-CDD7-4D32-91D8-0B52FD5D0DE9}" type="pres">
      <dgm:prSet presAssocID="{BE13793B-8A7A-462F-906C-974012E8F688}" presName="circleTx" presStyleLbl="node1" presStyleIdx="18" presStyleCnt="19"/>
      <dgm:spPr/>
    </dgm:pt>
    <dgm:pt modelId="{BDAD0DB4-CBC8-4D1B-ACE4-06F72FE50FA5}" type="pres">
      <dgm:prSet presAssocID="{BE13793B-8A7A-462F-906C-974012E8F688}" presName="desTxN" presStyleLbl="revTx" presStyleIdx="2" presStyleCnt="3">
        <dgm:presLayoutVars>
          <dgm:bulletEnabled val="1"/>
        </dgm:presLayoutVars>
      </dgm:prSet>
      <dgm:spPr/>
    </dgm:pt>
    <dgm:pt modelId="{9DE7C3BF-9B1F-46C3-87DA-B00BAAD7F413}" type="pres">
      <dgm:prSet presAssocID="{BE13793B-8A7A-462F-906C-974012E8F688}" presName="spN" presStyleCnt="0"/>
      <dgm:spPr/>
    </dgm:pt>
  </dgm:ptLst>
  <dgm:cxnLst>
    <dgm:cxn modelId="{C43DB409-DDFA-41D8-96BA-6C22C412E403}" srcId="{BE13793B-8A7A-462F-906C-974012E8F688}" destId="{930E80DF-50B8-4571-855B-E94E21BD1C24}" srcOrd="0" destOrd="0" parTransId="{B7EA5A0B-6132-4F8C-98B1-BF3DA4F6072B}" sibTransId="{7689E4DC-1242-4E46-BADD-F27B56DFCEFA}"/>
    <dgm:cxn modelId="{545DA70B-1828-41D4-A9FC-5CA8428C1DC4}" type="presOf" srcId="{A1B76060-C895-489C-8F7E-10309F7E68E3}" destId="{732E1494-063A-452B-9677-A2B9FEA63280}" srcOrd="0" destOrd="0" presId="urn:microsoft.com/office/officeart/2009/3/layout/RandomtoResultProcess"/>
    <dgm:cxn modelId="{00BFC617-367B-4364-A9B8-FA4EBC65232B}" type="presOf" srcId="{930E80DF-50B8-4571-855B-E94E21BD1C24}" destId="{BDAD0DB4-CBC8-4D1B-ACE4-06F72FE50FA5}" srcOrd="0" destOrd="0" presId="urn:microsoft.com/office/officeart/2009/3/layout/RandomtoResultProcess"/>
    <dgm:cxn modelId="{66A6BA49-9FAC-4A20-964A-4A46E3C48767}" srcId="{A1B76060-C895-489C-8F7E-10309F7E68E3}" destId="{6EB99001-795D-428D-A087-B8B9C02C4748}" srcOrd="0" destOrd="0" parTransId="{3543EAF5-6033-42EE-9867-6EE2F3016A1B}" sibTransId="{652F3B2E-C790-4C2E-AB29-A4DA085239A5}"/>
    <dgm:cxn modelId="{E1AE706F-9FA6-4427-974A-5D11E9D44E24}" srcId="{BB565220-C546-45B6-8EB2-9061086368D4}" destId="{A1B76060-C895-489C-8F7E-10309F7E68E3}" srcOrd="0" destOrd="0" parTransId="{62495DF3-D271-4746-981A-45F83E9C73E0}" sibTransId="{D4776639-6BDD-43D6-BC73-FAF8DAD1311D}"/>
    <dgm:cxn modelId="{F3028977-5190-40AD-958F-064BF0ACB6D9}" type="presOf" srcId="{6EB99001-795D-428D-A087-B8B9C02C4748}" destId="{175D5AE9-EF26-432F-95A4-4AC1013C6556}" srcOrd="0" destOrd="0" presId="urn:microsoft.com/office/officeart/2009/3/layout/RandomtoResultProcess"/>
    <dgm:cxn modelId="{8102F78A-C754-4A9E-84E8-2D68769A2A84}" type="presOf" srcId="{BE13793B-8A7A-462F-906C-974012E8F688}" destId="{EC76E6AD-CDD7-4D32-91D8-0B52FD5D0DE9}" srcOrd="0" destOrd="0" presId="urn:microsoft.com/office/officeart/2009/3/layout/RandomtoResultProcess"/>
    <dgm:cxn modelId="{2D2D8095-ABAB-41BF-B439-A07CCDDEAAEC}" type="presOf" srcId="{BB565220-C546-45B6-8EB2-9061086368D4}" destId="{41273D94-0C13-4D0A-95F0-2B3603531366}" srcOrd="0" destOrd="0" presId="urn:microsoft.com/office/officeart/2009/3/layout/RandomtoResultProcess"/>
    <dgm:cxn modelId="{FF4BF4ED-F879-45AE-92AE-B6190B37BB1D}" srcId="{BB565220-C546-45B6-8EB2-9061086368D4}" destId="{BE13793B-8A7A-462F-906C-974012E8F688}" srcOrd="1" destOrd="0" parTransId="{1AF6D3E7-B6A6-4904-BF79-A0E9B264443A}" sibTransId="{61977702-C9A5-4DF6-9E88-0315E678B580}"/>
    <dgm:cxn modelId="{CB6FEB0D-5977-4D51-9B8F-6FA9ED2C157B}" type="presParOf" srcId="{41273D94-0C13-4D0A-95F0-2B3603531366}" destId="{C9E119A3-E4AC-415C-B589-9A000E8384CE}" srcOrd="0" destOrd="0" presId="urn:microsoft.com/office/officeart/2009/3/layout/RandomtoResultProcess"/>
    <dgm:cxn modelId="{81694350-F6AE-4711-8C01-F41FAEED38FA}" type="presParOf" srcId="{C9E119A3-E4AC-415C-B589-9A000E8384CE}" destId="{732E1494-063A-452B-9677-A2B9FEA63280}" srcOrd="0" destOrd="0" presId="urn:microsoft.com/office/officeart/2009/3/layout/RandomtoResultProcess"/>
    <dgm:cxn modelId="{AD78466B-7F12-4357-B287-B7524361AD34}" type="presParOf" srcId="{C9E119A3-E4AC-415C-B589-9A000E8384CE}" destId="{175D5AE9-EF26-432F-95A4-4AC1013C6556}" srcOrd="1" destOrd="0" presId="urn:microsoft.com/office/officeart/2009/3/layout/RandomtoResultProcess"/>
    <dgm:cxn modelId="{07852AD7-DB6E-4FC2-8E13-2D6AD9BC214E}" type="presParOf" srcId="{C9E119A3-E4AC-415C-B589-9A000E8384CE}" destId="{86C8F638-B013-4BC5-A351-1BE03467AEDC}" srcOrd="2" destOrd="0" presId="urn:microsoft.com/office/officeart/2009/3/layout/RandomtoResultProcess"/>
    <dgm:cxn modelId="{556F31EC-745C-49A2-ADCE-81A7BDEE84B6}" type="presParOf" srcId="{C9E119A3-E4AC-415C-B589-9A000E8384CE}" destId="{E6487831-118A-40D7-9333-9C84DD956948}" srcOrd="3" destOrd="0" presId="urn:microsoft.com/office/officeart/2009/3/layout/RandomtoResultProcess"/>
    <dgm:cxn modelId="{B27DDB93-D008-4F0C-B655-8DEDC7F819A0}" type="presParOf" srcId="{C9E119A3-E4AC-415C-B589-9A000E8384CE}" destId="{4B01C105-EA31-43A3-996F-B8FDD7D636D4}" srcOrd="4" destOrd="0" presId="urn:microsoft.com/office/officeart/2009/3/layout/RandomtoResultProcess"/>
    <dgm:cxn modelId="{C4D07597-7090-4F9A-A293-BF9BCA8FAF2C}" type="presParOf" srcId="{C9E119A3-E4AC-415C-B589-9A000E8384CE}" destId="{A9C8FB6A-45E2-41E2-84C1-18F3AF7080D5}" srcOrd="5" destOrd="0" presId="urn:microsoft.com/office/officeart/2009/3/layout/RandomtoResultProcess"/>
    <dgm:cxn modelId="{FFAE25B1-5122-4098-966B-C19EBC8CC705}" type="presParOf" srcId="{C9E119A3-E4AC-415C-B589-9A000E8384CE}" destId="{BF2A50B0-8AAB-468A-9A93-7EEF0B68391C}" srcOrd="6" destOrd="0" presId="urn:microsoft.com/office/officeart/2009/3/layout/RandomtoResultProcess"/>
    <dgm:cxn modelId="{B1350EB8-CEDF-45A8-82AD-BA86B402AD9E}" type="presParOf" srcId="{C9E119A3-E4AC-415C-B589-9A000E8384CE}" destId="{7C7B78C4-116F-4E0C-8CDE-D4157F4F191A}" srcOrd="7" destOrd="0" presId="urn:microsoft.com/office/officeart/2009/3/layout/RandomtoResultProcess"/>
    <dgm:cxn modelId="{5EA45AD2-E29F-4804-8E12-458714EEF76E}" type="presParOf" srcId="{C9E119A3-E4AC-415C-B589-9A000E8384CE}" destId="{B0685CFC-5CBC-46E2-A219-7232CCC32184}" srcOrd="8" destOrd="0" presId="urn:microsoft.com/office/officeart/2009/3/layout/RandomtoResultProcess"/>
    <dgm:cxn modelId="{0DB9FB04-A5D6-4F9D-AA96-E7D1F0A47ACF}" type="presParOf" srcId="{C9E119A3-E4AC-415C-B589-9A000E8384CE}" destId="{FA761316-8C6E-45F4-9403-F8C043B1D3A5}" srcOrd="9" destOrd="0" presId="urn:microsoft.com/office/officeart/2009/3/layout/RandomtoResultProcess"/>
    <dgm:cxn modelId="{96A48CC0-A541-4EC6-9EFC-C23030748E75}" type="presParOf" srcId="{C9E119A3-E4AC-415C-B589-9A000E8384CE}" destId="{0F323CD5-C4F2-47AD-8B89-B5DCE349BD15}" srcOrd="10" destOrd="0" presId="urn:microsoft.com/office/officeart/2009/3/layout/RandomtoResultProcess"/>
    <dgm:cxn modelId="{E62995A1-8248-4484-91B1-4F65AAB9C7E9}" type="presParOf" srcId="{C9E119A3-E4AC-415C-B589-9A000E8384CE}" destId="{AD098E3B-16AF-4BC7-A818-1C0A1FADEA73}" srcOrd="11" destOrd="0" presId="urn:microsoft.com/office/officeart/2009/3/layout/RandomtoResultProcess"/>
    <dgm:cxn modelId="{0BFBE2AB-D10E-4FA9-91CE-5FC74349BC25}" type="presParOf" srcId="{C9E119A3-E4AC-415C-B589-9A000E8384CE}" destId="{A0B204F6-1C38-4327-8F85-51C4F4BF6DD9}" srcOrd="12" destOrd="0" presId="urn:microsoft.com/office/officeart/2009/3/layout/RandomtoResultProcess"/>
    <dgm:cxn modelId="{2ADDA02D-DFDD-4342-9931-168F2A73D085}" type="presParOf" srcId="{C9E119A3-E4AC-415C-B589-9A000E8384CE}" destId="{EB380698-093A-4222-802A-C6B5420572B9}" srcOrd="13" destOrd="0" presId="urn:microsoft.com/office/officeart/2009/3/layout/RandomtoResultProcess"/>
    <dgm:cxn modelId="{A86B0541-5660-45FE-9B12-182A8BB62BAB}" type="presParOf" srcId="{C9E119A3-E4AC-415C-B589-9A000E8384CE}" destId="{C5982B1A-4F0C-46AB-9554-F496029216A2}" srcOrd="14" destOrd="0" presId="urn:microsoft.com/office/officeart/2009/3/layout/RandomtoResultProcess"/>
    <dgm:cxn modelId="{0D54A895-36E6-446B-B890-6CEAE5F6F60F}" type="presParOf" srcId="{C9E119A3-E4AC-415C-B589-9A000E8384CE}" destId="{220F512F-2F6D-4A3E-B6B8-5124718B7115}" srcOrd="15" destOrd="0" presId="urn:microsoft.com/office/officeart/2009/3/layout/RandomtoResultProcess"/>
    <dgm:cxn modelId="{8E6EDB8F-2888-40E6-B651-C59591201102}" type="presParOf" srcId="{C9E119A3-E4AC-415C-B589-9A000E8384CE}" destId="{38E8F0C4-C3AB-4651-91F9-7B471332BE45}" srcOrd="16" destOrd="0" presId="urn:microsoft.com/office/officeart/2009/3/layout/RandomtoResultProcess"/>
    <dgm:cxn modelId="{9AAB68D5-CC3E-4C9D-9040-EAD8804D0D2C}" type="presParOf" srcId="{C9E119A3-E4AC-415C-B589-9A000E8384CE}" destId="{9EB77CB0-F809-41A8-8C95-794AE9E8BAFE}" srcOrd="17" destOrd="0" presId="urn:microsoft.com/office/officeart/2009/3/layout/RandomtoResultProcess"/>
    <dgm:cxn modelId="{FE828857-C917-4282-8F9D-51AE906B94C3}" type="presParOf" srcId="{C9E119A3-E4AC-415C-B589-9A000E8384CE}" destId="{74F16122-12DB-4CFC-830F-1F4D8CA23968}" srcOrd="18" destOrd="0" presId="urn:microsoft.com/office/officeart/2009/3/layout/RandomtoResultProcess"/>
    <dgm:cxn modelId="{3DA7B061-A640-45C3-B754-53012A5D5D89}" type="presParOf" srcId="{C9E119A3-E4AC-415C-B589-9A000E8384CE}" destId="{0C583E3E-7525-4678-A543-ACA046A1D875}" srcOrd="19" destOrd="0" presId="urn:microsoft.com/office/officeart/2009/3/layout/RandomtoResultProcess"/>
    <dgm:cxn modelId="{6EB8133E-9DAC-4491-807B-90436E05070D}" type="presParOf" srcId="{41273D94-0C13-4D0A-95F0-2B3603531366}" destId="{732BE4A0-853A-4571-B19D-259335391DE7}" srcOrd="1" destOrd="0" presId="urn:microsoft.com/office/officeart/2009/3/layout/RandomtoResultProcess"/>
    <dgm:cxn modelId="{591DE5AD-4CA7-40D7-A8A6-FEDDE9E7957D}" type="presParOf" srcId="{732BE4A0-853A-4571-B19D-259335391DE7}" destId="{CC25DC0D-73BB-4239-B1C0-7C3E12BF7201}" srcOrd="0" destOrd="0" presId="urn:microsoft.com/office/officeart/2009/3/layout/RandomtoResultProcess"/>
    <dgm:cxn modelId="{A6A1BE84-EBC1-4E95-888A-5BEFF6D5A065}" type="presParOf" srcId="{732BE4A0-853A-4571-B19D-259335391DE7}" destId="{CE7B8B79-DB8C-4371-BC0C-C7BF47E00233}" srcOrd="1" destOrd="0" presId="urn:microsoft.com/office/officeart/2009/3/layout/RandomtoResultProcess"/>
    <dgm:cxn modelId="{D09CE0DA-4AB3-403B-BBA5-D9814D136146}" type="presParOf" srcId="{41273D94-0C13-4D0A-95F0-2B3603531366}" destId="{3C691D45-492A-4E34-BC35-3CBD2DBC32FF}" srcOrd="2" destOrd="0" presId="urn:microsoft.com/office/officeart/2009/3/layout/RandomtoResultProcess"/>
    <dgm:cxn modelId="{52E1E822-9C41-4FA8-B34E-55DA7DB0BFC7}" type="presParOf" srcId="{41273D94-0C13-4D0A-95F0-2B3603531366}" destId="{0E934B88-AE00-4818-A9DA-C55A863CA2E8}" srcOrd="3" destOrd="0" presId="urn:microsoft.com/office/officeart/2009/3/layout/RandomtoResultProcess"/>
    <dgm:cxn modelId="{F42802B3-3963-4268-971B-D5E800B4C734}" type="presParOf" srcId="{0E934B88-AE00-4818-A9DA-C55A863CA2E8}" destId="{9BC1425E-3A27-4513-B306-AF1A4A61879E}" srcOrd="0" destOrd="0" presId="urn:microsoft.com/office/officeart/2009/3/layout/RandomtoResultProcess"/>
    <dgm:cxn modelId="{B86580A9-81CA-427C-905C-1B49B8DDCAE2}" type="presParOf" srcId="{0E934B88-AE00-4818-A9DA-C55A863CA2E8}" destId="{4E4C3527-1764-47C6-8911-97C732440FB8}" srcOrd="1" destOrd="0" presId="urn:microsoft.com/office/officeart/2009/3/layout/RandomtoResultProcess"/>
    <dgm:cxn modelId="{2F2BB8F3-A1E1-4A58-B623-3F9B1F33685E}" type="presParOf" srcId="{41273D94-0C13-4D0A-95F0-2B3603531366}" destId="{09B08B2B-43CC-467C-950B-1DDFD47891FB}" srcOrd="4" destOrd="0" presId="urn:microsoft.com/office/officeart/2009/3/layout/RandomtoResultProcess"/>
    <dgm:cxn modelId="{ED5D7244-0A9B-4372-8504-A43AD3A50E53}" type="presParOf" srcId="{09B08B2B-43CC-467C-950B-1DDFD47891FB}" destId="{EC76E6AD-CDD7-4D32-91D8-0B52FD5D0DE9}" srcOrd="0" destOrd="0" presId="urn:microsoft.com/office/officeart/2009/3/layout/RandomtoResultProcess"/>
    <dgm:cxn modelId="{7EC2B017-D315-477F-92E7-814E149A8F21}" type="presParOf" srcId="{09B08B2B-43CC-467C-950B-1DDFD47891FB}" destId="{BDAD0DB4-CBC8-4D1B-ACE4-06F72FE50FA5}" srcOrd="1" destOrd="0" presId="urn:microsoft.com/office/officeart/2009/3/layout/RandomtoResultProcess"/>
    <dgm:cxn modelId="{8B11CCA9-B9D1-43C8-B59C-8E772F88D8D0}" type="presParOf" srcId="{09B08B2B-43CC-467C-950B-1DDFD47891FB}" destId="{9DE7C3BF-9B1F-46C3-87DA-B00BAAD7F413}" srcOrd="2" destOrd="0" presId="urn:microsoft.com/office/officeart/2009/3/layout/RandomtoResul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01ED8A3-8B62-44F0-A857-070195FD79A4}" type="doc">
      <dgm:prSet loTypeId="urn:microsoft.com/office/officeart/2008/layout/SquareAccentList" loCatId="list" qsTypeId="urn:microsoft.com/office/officeart/2005/8/quickstyle/simple3" qsCatId="simple" csTypeId="urn:microsoft.com/office/officeart/2005/8/colors/colorful1" csCatId="colorful" phldr="1"/>
      <dgm:spPr/>
      <dgm:t>
        <a:bodyPr/>
        <a:lstStyle/>
        <a:p>
          <a:endParaRPr lang="es-EC"/>
        </a:p>
      </dgm:t>
    </dgm:pt>
    <dgm:pt modelId="{DFB5B82A-CD11-4AE4-B64A-87028C2C0310}">
      <dgm:prSet phldrT="[Texto]"/>
      <dgm:spPr/>
      <dgm:t>
        <a:bodyPr/>
        <a:lstStyle/>
        <a:p>
          <a:r>
            <a:rPr lang="es-EC" b="1" i="1"/>
            <a:t>Técnicas e instrumentos de recopilación de datos</a:t>
          </a:r>
          <a:endParaRPr lang="es-EC"/>
        </a:p>
      </dgm:t>
    </dgm:pt>
    <dgm:pt modelId="{BB3AB35F-EC94-45EE-A824-7C6535F70F9F}" type="parTrans" cxnId="{4016CC99-3E7F-41B2-BF41-3FE0309469B4}">
      <dgm:prSet/>
      <dgm:spPr/>
      <dgm:t>
        <a:bodyPr/>
        <a:lstStyle/>
        <a:p>
          <a:endParaRPr lang="es-EC"/>
        </a:p>
      </dgm:t>
    </dgm:pt>
    <dgm:pt modelId="{3C6EE7B4-F9AD-4546-B2B8-D6ECDD0D514F}" type="sibTrans" cxnId="{4016CC99-3E7F-41B2-BF41-3FE0309469B4}">
      <dgm:prSet/>
      <dgm:spPr/>
      <dgm:t>
        <a:bodyPr/>
        <a:lstStyle/>
        <a:p>
          <a:endParaRPr lang="es-EC"/>
        </a:p>
      </dgm:t>
    </dgm:pt>
    <dgm:pt modelId="{09B12125-F440-445E-B0B1-628B910E5C4B}">
      <dgm:prSet phldrT="[Texto]"/>
      <dgm:spPr/>
      <dgm:t>
        <a:bodyPr/>
        <a:lstStyle/>
        <a:p>
          <a:r>
            <a:rPr lang="es-EC" b="0"/>
            <a:t>Lista de cotejo</a:t>
          </a:r>
        </a:p>
      </dgm:t>
    </dgm:pt>
    <dgm:pt modelId="{9D9E7786-7B35-417B-A7E7-2FFBDFEAED3E}" type="parTrans" cxnId="{EE704E16-4E0E-402D-B5C2-DAA8456D9C65}">
      <dgm:prSet/>
      <dgm:spPr/>
      <dgm:t>
        <a:bodyPr/>
        <a:lstStyle/>
        <a:p>
          <a:endParaRPr lang="es-EC"/>
        </a:p>
      </dgm:t>
    </dgm:pt>
    <dgm:pt modelId="{DB95F0A2-1A9F-4C62-9D7E-8AF89087E3C1}" type="sibTrans" cxnId="{EE704E16-4E0E-402D-B5C2-DAA8456D9C65}">
      <dgm:prSet/>
      <dgm:spPr/>
      <dgm:t>
        <a:bodyPr/>
        <a:lstStyle/>
        <a:p>
          <a:endParaRPr lang="es-EC"/>
        </a:p>
      </dgm:t>
    </dgm:pt>
    <dgm:pt modelId="{DE3248CD-8A04-4B04-95C9-014D1496B4D8}">
      <dgm:prSet phldrT="[Texto]"/>
      <dgm:spPr/>
      <dgm:t>
        <a:bodyPr/>
        <a:lstStyle/>
        <a:p>
          <a:r>
            <a:rPr lang="es-EC" b="1" i="1"/>
            <a:t>Procesamiento de la información</a:t>
          </a:r>
          <a:endParaRPr lang="es-EC"/>
        </a:p>
      </dgm:t>
    </dgm:pt>
    <dgm:pt modelId="{CAC33888-A107-46DD-AE45-E4448D2E57B4}" type="parTrans" cxnId="{006142F4-A7D4-43F9-AAD2-FD650B3CE68C}">
      <dgm:prSet/>
      <dgm:spPr/>
      <dgm:t>
        <a:bodyPr/>
        <a:lstStyle/>
        <a:p>
          <a:endParaRPr lang="es-EC"/>
        </a:p>
      </dgm:t>
    </dgm:pt>
    <dgm:pt modelId="{76879FEC-56ED-481D-A0E6-7816104ABA21}" type="sibTrans" cxnId="{006142F4-A7D4-43F9-AAD2-FD650B3CE68C}">
      <dgm:prSet/>
      <dgm:spPr/>
      <dgm:t>
        <a:bodyPr/>
        <a:lstStyle/>
        <a:p>
          <a:endParaRPr lang="es-EC"/>
        </a:p>
      </dgm:t>
    </dgm:pt>
    <dgm:pt modelId="{618954DB-4D67-4E8E-B997-E6811DDBFD1A}">
      <dgm:prSet phldrT="[Texto]"/>
      <dgm:spPr/>
      <dgm:t>
        <a:bodyPr/>
        <a:lstStyle/>
        <a:p>
          <a:r>
            <a:rPr lang="es-EC" b="0"/>
            <a:t>Principio de Pareto</a:t>
          </a:r>
        </a:p>
      </dgm:t>
    </dgm:pt>
    <dgm:pt modelId="{C6AF1E88-8585-47E5-8B70-03211DA4BFDA}" type="parTrans" cxnId="{84510252-56B8-4AB7-9461-9B04A8C13A93}">
      <dgm:prSet/>
      <dgm:spPr/>
      <dgm:t>
        <a:bodyPr/>
        <a:lstStyle/>
        <a:p>
          <a:endParaRPr lang="es-EC"/>
        </a:p>
      </dgm:t>
    </dgm:pt>
    <dgm:pt modelId="{AF942702-3D42-4598-AFC5-D2FCED4F3031}" type="sibTrans" cxnId="{84510252-56B8-4AB7-9461-9B04A8C13A93}">
      <dgm:prSet/>
      <dgm:spPr/>
      <dgm:t>
        <a:bodyPr/>
        <a:lstStyle/>
        <a:p>
          <a:endParaRPr lang="es-EC"/>
        </a:p>
      </dgm:t>
    </dgm:pt>
    <dgm:pt modelId="{0B9DF887-E4DB-49B8-B0C4-46659B305A28}">
      <dgm:prSet phldrT="[Texto]"/>
      <dgm:spPr/>
      <dgm:t>
        <a:bodyPr/>
        <a:lstStyle/>
        <a:p>
          <a:r>
            <a:rPr lang="es-EC" b="0"/>
            <a:t>Proceso de normalización</a:t>
          </a:r>
        </a:p>
      </dgm:t>
    </dgm:pt>
    <dgm:pt modelId="{57FC792B-F6EA-423B-B243-333CDDF700C6}" type="parTrans" cxnId="{EDE4E47F-C1DA-4531-B557-9B61A62FE3CD}">
      <dgm:prSet/>
      <dgm:spPr/>
      <dgm:t>
        <a:bodyPr/>
        <a:lstStyle/>
        <a:p>
          <a:endParaRPr lang="es-EC"/>
        </a:p>
      </dgm:t>
    </dgm:pt>
    <dgm:pt modelId="{32B8370F-78AA-4520-BB14-A70F12280DD3}" type="sibTrans" cxnId="{EDE4E47F-C1DA-4531-B557-9B61A62FE3CD}">
      <dgm:prSet/>
      <dgm:spPr/>
      <dgm:t>
        <a:bodyPr/>
        <a:lstStyle/>
        <a:p>
          <a:endParaRPr lang="es-EC"/>
        </a:p>
      </dgm:t>
    </dgm:pt>
    <dgm:pt modelId="{FF0D5208-35B9-4D5D-B439-AAB6CC355209}">
      <dgm:prSet phldrT="[Texto]"/>
      <dgm:spPr/>
      <dgm:t>
        <a:bodyPr/>
        <a:lstStyle/>
        <a:p>
          <a:r>
            <a:rPr lang="es-EC" b="0"/>
            <a:t>IBM SPSS </a:t>
          </a:r>
          <a:r>
            <a:rPr lang="es-EC" b="0" err="1"/>
            <a:t>Statistics</a:t>
          </a:r>
          <a:r>
            <a:rPr lang="es-EC" b="0"/>
            <a:t> y  </a:t>
          </a:r>
        </a:p>
        <a:p>
          <a:r>
            <a:rPr lang="es-EC" b="0"/>
            <a:t>AMOSS</a:t>
          </a:r>
        </a:p>
      </dgm:t>
    </dgm:pt>
    <dgm:pt modelId="{A51C790E-3838-48D1-B10A-A8D456509278}" type="parTrans" cxnId="{D8CEDD31-E9D9-409E-9D38-BE713F0F87AA}">
      <dgm:prSet/>
      <dgm:spPr/>
      <dgm:t>
        <a:bodyPr/>
        <a:lstStyle/>
        <a:p>
          <a:endParaRPr lang="es-EC"/>
        </a:p>
      </dgm:t>
    </dgm:pt>
    <dgm:pt modelId="{64E0F27D-E87A-4F7A-AFE8-93889EC559F9}" type="sibTrans" cxnId="{D8CEDD31-E9D9-409E-9D38-BE713F0F87AA}">
      <dgm:prSet/>
      <dgm:spPr/>
      <dgm:t>
        <a:bodyPr/>
        <a:lstStyle/>
        <a:p>
          <a:endParaRPr lang="es-EC"/>
        </a:p>
      </dgm:t>
    </dgm:pt>
    <dgm:pt modelId="{4C0A7CE1-1AC6-4019-AAAC-6822FBAA3866}" type="pres">
      <dgm:prSet presAssocID="{901ED8A3-8B62-44F0-A857-070195FD79A4}" presName="layout" presStyleCnt="0">
        <dgm:presLayoutVars>
          <dgm:chMax/>
          <dgm:chPref/>
          <dgm:dir/>
          <dgm:resizeHandles/>
        </dgm:presLayoutVars>
      </dgm:prSet>
      <dgm:spPr/>
    </dgm:pt>
    <dgm:pt modelId="{FC9CA30B-3C8D-4EFA-97E4-F08A4D3300FE}" type="pres">
      <dgm:prSet presAssocID="{DFB5B82A-CD11-4AE4-B64A-87028C2C0310}" presName="root" presStyleCnt="0">
        <dgm:presLayoutVars>
          <dgm:chMax/>
          <dgm:chPref/>
        </dgm:presLayoutVars>
      </dgm:prSet>
      <dgm:spPr/>
    </dgm:pt>
    <dgm:pt modelId="{E405094F-0A84-45E0-B0E6-E69C161D3FFA}" type="pres">
      <dgm:prSet presAssocID="{DFB5B82A-CD11-4AE4-B64A-87028C2C0310}" presName="rootComposite" presStyleCnt="0">
        <dgm:presLayoutVars/>
      </dgm:prSet>
      <dgm:spPr/>
    </dgm:pt>
    <dgm:pt modelId="{24FB0598-D0B4-4CB4-BCD2-29827650629A}" type="pres">
      <dgm:prSet presAssocID="{DFB5B82A-CD11-4AE4-B64A-87028C2C0310}" presName="ParentAccent" presStyleLbl="alignNode1" presStyleIdx="0" presStyleCnt="2"/>
      <dgm:spPr/>
    </dgm:pt>
    <dgm:pt modelId="{BA0FA1A7-7799-4C20-823A-22C8941C8340}" type="pres">
      <dgm:prSet presAssocID="{DFB5B82A-CD11-4AE4-B64A-87028C2C0310}" presName="ParentSmallAccent" presStyleLbl="fgAcc1" presStyleIdx="0" presStyleCnt="2"/>
      <dgm:spPr/>
    </dgm:pt>
    <dgm:pt modelId="{909522B5-24ED-45C9-89B3-A70B6CD56EE8}" type="pres">
      <dgm:prSet presAssocID="{DFB5B82A-CD11-4AE4-B64A-87028C2C0310}" presName="Parent" presStyleLbl="revTx" presStyleIdx="0" presStyleCnt="6">
        <dgm:presLayoutVars>
          <dgm:chMax/>
          <dgm:chPref val="4"/>
          <dgm:bulletEnabled val="1"/>
        </dgm:presLayoutVars>
      </dgm:prSet>
      <dgm:spPr/>
    </dgm:pt>
    <dgm:pt modelId="{0981AE5B-07D0-4FD1-A2E5-40E1259FC401}" type="pres">
      <dgm:prSet presAssocID="{DFB5B82A-CD11-4AE4-B64A-87028C2C0310}" presName="childShape" presStyleCnt="0">
        <dgm:presLayoutVars>
          <dgm:chMax val="0"/>
          <dgm:chPref val="0"/>
        </dgm:presLayoutVars>
      </dgm:prSet>
      <dgm:spPr/>
    </dgm:pt>
    <dgm:pt modelId="{F8A91750-AF2B-4F6C-AE41-972CF15F64CB}" type="pres">
      <dgm:prSet presAssocID="{09B12125-F440-445E-B0B1-628B910E5C4B}" presName="childComposite" presStyleCnt="0">
        <dgm:presLayoutVars>
          <dgm:chMax val="0"/>
          <dgm:chPref val="0"/>
        </dgm:presLayoutVars>
      </dgm:prSet>
      <dgm:spPr/>
    </dgm:pt>
    <dgm:pt modelId="{6E6C9FEC-2F6D-4C46-8A9B-98E8D8B491FB}" type="pres">
      <dgm:prSet presAssocID="{09B12125-F440-445E-B0B1-628B910E5C4B}" presName="ChildAccent" presStyleLbl="solidFgAcc1" presStyleIdx="0" presStyleCnt="4"/>
      <dgm:spPr/>
    </dgm:pt>
    <dgm:pt modelId="{0FFD330B-0C0E-453F-AD13-86E6EECD67A9}" type="pres">
      <dgm:prSet presAssocID="{09B12125-F440-445E-B0B1-628B910E5C4B}" presName="Child" presStyleLbl="revTx" presStyleIdx="1" presStyleCnt="6">
        <dgm:presLayoutVars>
          <dgm:chMax val="0"/>
          <dgm:chPref val="0"/>
          <dgm:bulletEnabled val="1"/>
        </dgm:presLayoutVars>
      </dgm:prSet>
      <dgm:spPr/>
    </dgm:pt>
    <dgm:pt modelId="{AF20A0B5-FA6E-4051-985B-06FECC842A67}" type="pres">
      <dgm:prSet presAssocID="{DE3248CD-8A04-4B04-95C9-014D1496B4D8}" presName="root" presStyleCnt="0">
        <dgm:presLayoutVars>
          <dgm:chMax/>
          <dgm:chPref/>
        </dgm:presLayoutVars>
      </dgm:prSet>
      <dgm:spPr/>
    </dgm:pt>
    <dgm:pt modelId="{51B19D2E-C11F-42EC-BFDA-98788EFB7DC1}" type="pres">
      <dgm:prSet presAssocID="{DE3248CD-8A04-4B04-95C9-014D1496B4D8}" presName="rootComposite" presStyleCnt="0">
        <dgm:presLayoutVars/>
      </dgm:prSet>
      <dgm:spPr/>
    </dgm:pt>
    <dgm:pt modelId="{4A706A1B-BBB0-4346-8B68-5A6642FEE2D0}" type="pres">
      <dgm:prSet presAssocID="{DE3248CD-8A04-4B04-95C9-014D1496B4D8}" presName="ParentAccent" presStyleLbl="alignNode1" presStyleIdx="1" presStyleCnt="2"/>
      <dgm:spPr/>
    </dgm:pt>
    <dgm:pt modelId="{75489CBD-9BA9-446E-B260-6EBE0302D22A}" type="pres">
      <dgm:prSet presAssocID="{DE3248CD-8A04-4B04-95C9-014D1496B4D8}" presName="ParentSmallAccent" presStyleLbl="fgAcc1" presStyleIdx="1" presStyleCnt="2"/>
      <dgm:spPr/>
    </dgm:pt>
    <dgm:pt modelId="{241CF900-D1C0-47A2-AC89-366F24A280EF}" type="pres">
      <dgm:prSet presAssocID="{DE3248CD-8A04-4B04-95C9-014D1496B4D8}" presName="Parent" presStyleLbl="revTx" presStyleIdx="2" presStyleCnt="6">
        <dgm:presLayoutVars>
          <dgm:chMax/>
          <dgm:chPref val="4"/>
          <dgm:bulletEnabled val="1"/>
        </dgm:presLayoutVars>
      </dgm:prSet>
      <dgm:spPr/>
    </dgm:pt>
    <dgm:pt modelId="{EC92C57A-30C8-46B1-88ED-925169C4A27E}" type="pres">
      <dgm:prSet presAssocID="{DE3248CD-8A04-4B04-95C9-014D1496B4D8}" presName="childShape" presStyleCnt="0">
        <dgm:presLayoutVars>
          <dgm:chMax val="0"/>
          <dgm:chPref val="0"/>
        </dgm:presLayoutVars>
      </dgm:prSet>
      <dgm:spPr/>
    </dgm:pt>
    <dgm:pt modelId="{5CF7BEC7-E744-44A8-8F3F-1D28811C4D56}" type="pres">
      <dgm:prSet presAssocID="{618954DB-4D67-4E8E-B997-E6811DDBFD1A}" presName="childComposite" presStyleCnt="0">
        <dgm:presLayoutVars>
          <dgm:chMax val="0"/>
          <dgm:chPref val="0"/>
        </dgm:presLayoutVars>
      </dgm:prSet>
      <dgm:spPr/>
    </dgm:pt>
    <dgm:pt modelId="{2E849993-C4FE-4DA8-906A-9B5030D03032}" type="pres">
      <dgm:prSet presAssocID="{618954DB-4D67-4E8E-B997-E6811DDBFD1A}" presName="ChildAccent" presStyleLbl="solidFgAcc1" presStyleIdx="1" presStyleCnt="4"/>
      <dgm:spPr/>
    </dgm:pt>
    <dgm:pt modelId="{DC36F122-56E0-4235-91CA-046CD5E1E908}" type="pres">
      <dgm:prSet presAssocID="{618954DB-4D67-4E8E-B997-E6811DDBFD1A}" presName="Child" presStyleLbl="revTx" presStyleIdx="3" presStyleCnt="6">
        <dgm:presLayoutVars>
          <dgm:chMax val="0"/>
          <dgm:chPref val="0"/>
          <dgm:bulletEnabled val="1"/>
        </dgm:presLayoutVars>
      </dgm:prSet>
      <dgm:spPr/>
    </dgm:pt>
    <dgm:pt modelId="{E74628BB-0B29-46CD-866B-378C1B7A260B}" type="pres">
      <dgm:prSet presAssocID="{0B9DF887-E4DB-49B8-B0C4-46659B305A28}" presName="childComposite" presStyleCnt="0">
        <dgm:presLayoutVars>
          <dgm:chMax val="0"/>
          <dgm:chPref val="0"/>
        </dgm:presLayoutVars>
      </dgm:prSet>
      <dgm:spPr/>
    </dgm:pt>
    <dgm:pt modelId="{53478990-65BC-4545-8DD0-7863638BFE19}" type="pres">
      <dgm:prSet presAssocID="{0B9DF887-E4DB-49B8-B0C4-46659B305A28}" presName="ChildAccent" presStyleLbl="solidFgAcc1" presStyleIdx="2" presStyleCnt="4"/>
      <dgm:spPr/>
    </dgm:pt>
    <dgm:pt modelId="{382A9486-8955-4F5D-88B5-CD3524BB627C}" type="pres">
      <dgm:prSet presAssocID="{0B9DF887-E4DB-49B8-B0C4-46659B305A28}" presName="Child" presStyleLbl="revTx" presStyleIdx="4" presStyleCnt="6">
        <dgm:presLayoutVars>
          <dgm:chMax val="0"/>
          <dgm:chPref val="0"/>
          <dgm:bulletEnabled val="1"/>
        </dgm:presLayoutVars>
      </dgm:prSet>
      <dgm:spPr/>
    </dgm:pt>
    <dgm:pt modelId="{AD99B58F-3682-4CA8-8240-038D99347BA5}" type="pres">
      <dgm:prSet presAssocID="{FF0D5208-35B9-4D5D-B439-AAB6CC355209}" presName="childComposite" presStyleCnt="0">
        <dgm:presLayoutVars>
          <dgm:chMax val="0"/>
          <dgm:chPref val="0"/>
        </dgm:presLayoutVars>
      </dgm:prSet>
      <dgm:spPr/>
    </dgm:pt>
    <dgm:pt modelId="{33B5DB32-A605-49C2-BBC1-F91EE645DB44}" type="pres">
      <dgm:prSet presAssocID="{FF0D5208-35B9-4D5D-B439-AAB6CC355209}" presName="ChildAccent" presStyleLbl="solidFgAcc1" presStyleIdx="3" presStyleCnt="4"/>
      <dgm:spPr/>
    </dgm:pt>
    <dgm:pt modelId="{994F4866-4174-4855-9550-1818ECE74806}" type="pres">
      <dgm:prSet presAssocID="{FF0D5208-35B9-4D5D-B439-AAB6CC355209}" presName="Child" presStyleLbl="revTx" presStyleIdx="5" presStyleCnt="6" custScaleY="171844">
        <dgm:presLayoutVars>
          <dgm:chMax val="0"/>
          <dgm:chPref val="0"/>
          <dgm:bulletEnabled val="1"/>
        </dgm:presLayoutVars>
      </dgm:prSet>
      <dgm:spPr/>
    </dgm:pt>
  </dgm:ptLst>
  <dgm:cxnLst>
    <dgm:cxn modelId="{EE704E16-4E0E-402D-B5C2-DAA8456D9C65}" srcId="{DFB5B82A-CD11-4AE4-B64A-87028C2C0310}" destId="{09B12125-F440-445E-B0B1-628B910E5C4B}" srcOrd="0" destOrd="0" parTransId="{9D9E7786-7B35-417B-A7E7-2FFBDFEAED3E}" sibTransId="{DB95F0A2-1A9F-4C62-9D7E-8AF89087E3C1}"/>
    <dgm:cxn modelId="{97BDFF20-1EF9-4A4F-B30D-65811C0D3E5E}" type="presOf" srcId="{618954DB-4D67-4E8E-B997-E6811DDBFD1A}" destId="{DC36F122-56E0-4235-91CA-046CD5E1E908}" srcOrd="0" destOrd="0" presId="urn:microsoft.com/office/officeart/2008/layout/SquareAccentList"/>
    <dgm:cxn modelId="{D8CEDD31-E9D9-409E-9D38-BE713F0F87AA}" srcId="{DE3248CD-8A04-4B04-95C9-014D1496B4D8}" destId="{FF0D5208-35B9-4D5D-B439-AAB6CC355209}" srcOrd="2" destOrd="0" parTransId="{A51C790E-3838-48D1-B10A-A8D456509278}" sibTransId="{64E0F27D-E87A-4F7A-AFE8-93889EC559F9}"/>
    <dgm:cxn modelId="{1D0E2462-A383-4FA3-9DDA-D64F00238376}" type="presOf" srcId="{DFB5B82A-CD11-4AE4-B64A-87028C2C0310}" destId="{909522B5-24ED-45C9-89B3-A70B6CD56EE8}" srcOrd="0" destOrd="0" presId="urn:microsoft.com/office/officeart/2008/layout/SquareAccentList"/>
    <dgm:cxn modelId="{84510252-56B8-4AB7-9461-9B04A8C13A93}" srcId="{DE3248CD-8A04-4B04-95C9-014D1496B4D8}" destId="{618954DB-4D67-4E8E-B997-E6811DDBFD1A}" srcOrd="0" destOrd="0" parTransId="{C6AF1E88-8585-47E5-8B70-03211DA4BFDA}" sibTransId="{AF942702-3D42-4598-AFC5-D2FCED4F3031}"/>
    <dgm:cxn modelId="{0407FD59-50A1-40AF-A1AD-4DD0BC3F7F77}" type="presOf" srcId="{0B9DF887-E4DB-49B8-B0C4-46659B305A28}" destId="{382A9486-8955-4F5D-88B5-CD3524BB627C}" srcOrd="0" destOrd="0" presId="urn:microsoft.com/office/officeart/2008/layout/SquareAccentList"/>
    <dgm:cxn modelId="{EDE4E47F-C1DA-4531-B557-9B61A62FE3CD}" srcId="{DE3248CD-8A04-4B04-95C9-014D1496B4D8}" destId="{0B9DF887-E4DB-49B8-B0C4-46659B305A28}" srcOrd="1" destOrd="0" parTransId="{57FC792B-F6EA-423B-B243-333CDDF700C6}" sibTransId="{32B8370F-78AA-4520-BB14-A70F12280DD3}"/>
    <dgm:cxn modelId="{7066ED8A-B7BD-4A31-9EBF-20D46DF813AD}" type="presOf" srcId="{DE3248CD-8A04-4B04-95C9-014D1496B4D8}" destId="{241CF900-D1C0-47A2-AC89-366F24A280EF}" srcOrd="0" destOrd="0" presId="urn:microsoft.com/office/officeart/2008/layout/SquareAccentList"/>
    <dgm:cxn modelId="{4016CC99-3E7F-41B2-BF41-3FE0309469B4}" srcId="{901ED8A3-8B62-44F0-A857-070195FD79A4}" destId="{DFB5B82A-CD11-4AE4-B64A-87028C2C0310}" srcOrd="0" destOrd="0" parTransId="{BB3AB35F-EC94-45EE-A824-7C6535F70F9F}" sibTransId="{3C6EE7B4-F9AD-4546-B2B8-D6ECDD0D514F}"/>
    <dgm:cxn modelId="{0177019C-CBDA-4E38-B0D3-1C84DDD57AAF}" type="presOf" srcId="{FF0D5208-35B9-4D5D-B439-AAB6CC355209}" destId="{994F4866-4174-4855-9550-1818ECE74806}" srcOrd="0" destOrd="0" presId="urn:microsoft.com/office/officeart/2008/layout/SquareAccentList"/>
    <dgm:cxn modelId="{FB5C169D-CD0C-45A0-9BE8-AEC485618D4B}" type="presOf" srcId="{901ED8A3-8B62-44F0-A857-070195FD79A4}" destId="{4C0A7CE1-1AC6-4019-AAAC-6822FBAA3866}" srcOrd="0" destOrd="0" presId="urn:microsoft.com/office/officeart/2008/layout/SquareAccentList"/>
    <dgm:cxn modelId="{5548E4B0-B3F7-4E33-B829-63CE14544B1F}" type="presOf" srcId="{09B12125-F440-445E-B0B1-628B910E5C4B}" destId="{0FFD330B-0C0E-453F-AD13-86E6EECD67A9}" srcOrd="0" destOrd="0" presId="urn:microsoft.com/office/officeart/2008/layout/SquareAccentList"/>
    <dgm:cxn modelId="{006142F4-A7D4-43F9-AAD2-FD650B3CE68C}" srcId="{901ED8A3-8B62-44F0-A857-070195FD79A4}" destId="{DE3248CD-8A04-4B04-95C9-014D1496B4D8}" srcOrd="1" destOrd="0" parTransId="{CAC33888-A107-46DD-AE45-E4448D2E57B4}" sibTransId="{76879FEC-56ED-481D-A0E6-7816104ABA21}"/>
    <dgm:cxn modelId="{F1360445-FB01-4370-B3CE-436D180600CA}" type="presParOf" srcId="{4C0A7CE1-1AC6-4019-AAAC-6822FBAA3866}" destId="{FC9CA30B-3C8D-4EFA-97E4-F08A4D3300FE}" srcOrd="0" destOrd="0" presId="urn:microsoft.com/office/officeart/2008/layout/SquareAccentList"/>
    <dgm:cxn modelId="{0167C16A-4849-46D1-9963-9381E0F818AE}" type="presParOf" srcId="{FC9CA30B-3C8D-4EFA-97E4-F08A4D3300FE}" destId="{E405094F-0A84-45E0-B0E6-E69C161D3FFA}" srcOrd="0" destOrd="0" presId="urn:microsoft.com/office/officeart/2008/layout/SquareAccentList"/>
    <dgm:cxn modelId="{19AFCF3F-27DA-4BC5-AD85-85F84F856243}" type="presParOf" srcId="{E405094F-0A84-45E0-B0E6-E69C161D3FFA}" destId="{24FB0598-D0B4-4CB4-BCD2-29827650629A}" srcOrd="0" destOrd="0" presId="urn:microsoft.com/office/officeart/2008/layout/SquareAccentList"/>
    <dgm:cxn modelId="{662F902A-D58B-4772-BBD6-D440C08A5553}" type="presParOf" srcId="{E405094F-0A84-45E0-B0E6-E69C161D3FFA}" destId="{BA0FA1A7-7799-4C20-823A-22C8941C8340}" srcOrd="1" destOrd="0" presId="urn:microsoft.com/office/officeart/2008/layout/SquareAccentList"/>
    <dgm:cxn modelId="{D31EF78B-8695-4E91-A30E-C2DEE38DD067}" type="presParOf" srcId="{E405094F-0A84-45E0-B0E6-E69C161D3FFA}" destId="{909522B5-24ED-45C9-89B3-A70B6CD56EE8}" srcOrd="2" destOrd="0" presId="urn:microsoft.com/office/officeart/2008/layout/SquareAccentList"/>
    <dgm:cxn modelId="{2A07AFCC-0438-4BED-814D-599AC85F18DD}" type="presParOf" srcId="{FC9CA30B-3C8D-4EFA-97E4-F08A4D3300FE}" destId="{0981AE5B-07D0-4FD1-A2E5-40E1259FC401}" srcOrd="1" destOrd="0" presId="urn:microsoft.com/office/officeart/2008/layout/SquareAccentList"/>
    <dgm:cxn modelId="{908ADCDC-ECA9-4A00-9383-F7013E4E6A7B}" type="presParOf" srcId="{0981AE5B-07D0-4FD1-A2E5-40E1259FC401}" destId="{F8A91750-AF2B-4F6C-AE41-972CF15F64CB}" srcOrd="0" destOrd="0" presId="urn:microsoft.com/office/officeart/2008/layout/SquareAccentList"/>
    <dgm:cxn modelId="{53C82C31-9FA3-4B6A-9507-D415DA883D49}" type="presParOf" srcId="{F8A91750-AF2B-4F6C-AE41-972CF15F64CB}" destId="{6E6C9FEC-2F6D-4C46-8A9B-98E8D8B491FB}" srcOrd="0" destOrd="0" presId="urn:microsoft.com/office/officeart/2008/layout/SquareAccentList"/>
    <dgm:cxn modelId="{FA8F6A77-0F5A-4E3B-8C77-C1EC4FFF5D01}" type="presParOf" srcId="{F8A91750-AF2B-4F6C-AE41-972CF15F64CB}" destId="{0FFD330B-0C0E-453F-AD13-86E6EECD67A9}" srcOrd="1" destOrd="0" presId="urn:microsoft.com/office/officeart/2008/layout/SquareAccentList"/>
    <dgm:cxn modelId="{6845D34D-C563-4556-8CBC-4D62C4A3C6D8}" type="presParOf" srcId="{4C0A7CE1-1AC6-4019-AAAC-6822FBAA3866}" destId="{AF20A0B5-FA6E-4051-985B-06FECC842A67}" srcOrd="1" destOrd="0" presId="urn:microsoft.com/office/officeart/2008/layout/SquareAccentList"/>
    <dgm:cxn modelId="{116C3DAB-00CD-462B-89B6-920EA149774C}" type="presParOf" srcId="{AF20A0B5-FA6E-4051-985B-06FECC842A67}" destId="{51B19D2E-C11F-42EC-BFDA-98788EFB7DC1}" srcOrd="0" destOrd="0" presId="urn:microsoft.com/office/officeart/2008/layout/SquareAccentList"/>
    <dgm:cxn modelId="{0B4004D5-2260-40F3-BB34-3A4C9F89715A}" type="presParOf" srcId="{51B19D2E-C11F-42EC-BFDA-98788EFB7DC1}" destId="{4A706A1B-BBB0-4346-8B68-5A6642FEE2D0}" srcOrd="0" destOrd="0" presId="urn:microsoft.com/office/officeart/2008/layout/SquareAccentList"/>
    <dgm:cxn modelId="{876040C2-7F14-481E-8DFA-A6B52F453126}" type="presParOf" srcId="{51B19D2E-C11F-42EC-BFDA-98788EFB7DC1}" destId="{75489CBD-9BA9-446E-B260-6EBE0302D22A}" srcOrd="1" destOrd="0" presId="urn:microsoft.com/office/officeart/2008/layout/SquareAccentList"/>
    <dgm:cxn modelId="{1FDD69B9-F0FE-44A0-AA59-85FBB8945BA1}" type="presParOf" srcId="{51B19D2E-C11F-42EC-BFDA-98788EFB7DC1}" destId="{241CF900-D1C0-47A2-AC89-366F24A280EF}" srcOrd="2" destOrd="0" presId="urn:microsoft.com/office/officeart/2008/layout/SquareAccentList"/>
    <dgm:cxn modelId="{D3D5B16B-C5BC-4548-AE4E-95CC1770B50A}" type="presParOf" srcId="{AF20A0B5-FA6E-4051-985B-06FECC842A67}" destId="{EC92C57A-30C8-46B1-88ED-925169C4A27E}" srcOrd="1" destOrd="0" presId="urn:microsoft.com/office/officeart/2008/layout/SquareAccentList"/>
    <dgm:cxn modelId="{67827448-5263-4770-9433-AFB117F71606}" type="presParOf" srcId="{EC92C57A-30C8-46B1-88ED-925169C4A27E}" destId="{5CF7BEC7-E744-44A8-8F3F-1D28811C4D56}" srcOrd="0" destOrd="0" presId="urn:microsoft.com/office/officeart/2008/layout/SquareAccentList"/>
    <dgm:cxn modelId="{54A81187-2C59-44BA-BA23-2AC67DF21B1E}" type="presParOf" srcId="{5CF7BEC7-E744-44A8-8F3F-1D28811C4D56}" destId="{2E849993-C4FE-4DA8-906A-9B5030D03032}" srcOrd="0" destOrd="0" presId="urn:microsoft.com/office/officeart/2008/layout/SquareAccentList"/>
    <dgm:cxn modelId="{9A9A581A-D1F5-4D84-8BC8-973A174C5BB8}" type="presParOf" srcId="{5CF7BEC7-E744-44A8-8F3F-1D28811C4D56}" destId="{DC36F122-56E0-4235-91CA-046CD5E1E908}" srcOrd="1" destOrd="0" presId="urn:microsoft.com/office/officeart/2008/layout/SquareAccentList"/>
    <dgm:cxn modelId="{561A1508-DA49-45B7-9858-D57F4649972C}" type="presParOf" srcId="{EC92C57A-30C8-46B1-88ED-925169C4A27E}" destId="{E74628BB-0B29-46CD-866B-378C1B7A260B}" srcOrd="1" destOrd="0" presId="urn:microsoft.com/office/officeart/2008/layout/SquareAccentList"/>
    <dgm:cxn modelId="{6DB459B6-019E-4012-9C39-D4420581F26A}" type="presParOf" srcId="{E74628BB-0B29-46CD-866B-378C1B7A260B}" destId="{53478990-65BC-4545-8DD0-7863638BFE19}" srcOrd="0" destOrd="0" presId="urn:microsoft.com/office/officeart/2008/layout/SquareAccentList"/>
    <dgm:cxn modelId="{1B7807A0-BBE7-4F42-950F-49418FBBB046}" type="presParOf" srcId="{E74628BB-0B29-46CD-866B-378C1B7A260B}" destId="{382A9486-8955-4F5D-88B5-CD3524BB627C}" srcOrd="1" destOrd="0" presId="urn:microsoft.com/office/officeart/2008/layout/SquareAccentList"/>
    <dgm:cxn modelId="{91998DF9-FD63-4B17-9BC5-1475D2854163}" type="presParOf" srcId="{EC92C57A-30C8-46B1-88ED-925169C4A27E}" destId="{AD99B58F-3682-4CA8-8240-038D99347BA5}" srcOrd="2" destOrd="0" presId="urn:microsoft.com/office/officeart/2008/layout/SquareAccentList"/>
    <dgm:cxn modelId="{C283718F-BB64-4EA9-9C6B-1BEF5CD0CB16}" type="presParOf" srcId="{AD99B58F-3682-4CA8-8240-038D99347BA5}" destId="{33B5DB32-A605-49C2-BBC1-F91EE645DB44}" srcOrd="0" destOrd="0" presId="urn:microsoft.com/office/officeart/2008/layout/SquareAccentList"/>
    <dgm:cxn modelId="{08675EE9-1495-4DF0-A669-250929C7860A}" type="presParOf" srcId="{AD99B58F-3682-4CA8-8240-038D99347BA5}" destId="{994F4866-4174-4855-9550-1818ECE74806}"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FE46E34-D6E4-414A-BC45-B3832A2A1A20}" type="doc">
      <dgm:prSet loTypeId="urn:microsoft.com/office/officeart/2005/8/layout/process1" loCatId="" qsTypeId="urn:microsoft.com/office/officeart/2005/8/quickstyle/simple3" qsCatId="simple" csTypeId="urn:microsoft.com/office/officeart/2005/8/colors/colorful4" csCatId="colorful" phldr="1"/>
      <dgm:spPr/>
    </dgm:pt>
    <dgm:pt modelId="{A16D6A5B-EE91-9C43-A797-335A4E4FD069}" type="pres">
      <dgm:prSet presAssocID="{9FE46E34-D6E4-414A-BC45-B3832A2A1A20}" presName="Name0" presStyleCnt="0">
        <dgm:presLayoutVars>
          <dgm:dir/>
          <dgm:resizeHandles val="exact"/>
        </dgm:presLayoutVars>
      </dgm:prSet>
      <dgm:spPr/>
    </dgm:pt>
  </dgm:ptLst>
  <dgm:cxnLst>
    <dgm:cxn modelId="{50E751FA-0C6C-304D-AD0C-7D9FCBF4C847}" type="presOf" srcId="{9FE46E34-D6E4-414A-BC45-B3832A2A1A20}" destId="{A16D6A5B-EE91-9C43-A797-335A4E4FD069}"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95B8DA-5D79-4F20-9FDB-1DD1353FA02D}" type="doc">
      <dgm:prSet loTypeId="urn:microsoft.com/office/officeart/2005/8/layout/vList3" loCatId="picture" qsTypeId="urn:microsoft.com/office/officeart/2005/8/quickstyle/simple3" qsCatId="simple" csTypeId="urn:microsoft.com/office/officeart/2005/8/colors/accent3_1" csCatId="accent3" phldr="1"/>
      <dgm:spPr/>
    </dgm:pt>
    <dgm:pt modelId="{BFBBE249-21B4-4C5A-A4DC-A18BD1D6955F}">
      <dgm:prSet phldrT="[Texto]"/>
      <dgm:spPr/>
      <dgm:t>
        <a:bodyPr/>
        <a:lstStyle/>
        <a:p>
          <a:r>
            <a:rPr lang="es-EC">
              <a:solidFill>
                <a:schemeClr val="accent4">
                  <a:lumMod val="50000"/>
                </a:schemeClr>
              </a:solidFill>
              <a:hlinkClick xmlns:r="http://schemas.openxmlformats.org/officeDocument/2006/relationships" r:id="rId1" action="ppaction://hlinksldjump"/>
            </a:rPr>
            <a:t>Resultados</a:t>
          </a:r>
          <a:endParaRPr lang="es-EC">
            <a:solidFill>
              <a:schemeClr val="accent4">
                <a:lumMod val="50000"/>
              </a:schemeClr>
            </a:solidFill>
          </a:endParaRPr>
        </a:p>
      </dgm:t>
    </dgm:pt>
    <dgm:pt modelId="{E1434758-7E7C-4160-B6E7-81DDB0D927EA}" type="parTrans" cxnId="{CB7A22DC-C5AA-4B7A-A6F6-8386F53CBB25}">
      <dgm:prSet/>
      <dgm:spPr/>
      <dgm:t>
        <a:bodyPr/>
        <a:lstStyle/>
        <a:p>
          <a:endParaRPr lang="es-EC">
            <a:solidFill>
              <a:schemeClr val="accent4">
                <a:lumMod val="50000"/>
              </a:schemeClr>
            </a:solidFill>
          </a:endParaRPr>
        </a:p>
      </dgm:t>
    </dgm:pt>
    <dgm:pt modelId="{D0F0CADB-8372-4893-9E13-344F03E09CF5}" type="sibTrans" cxnId="{CB7A22DC-C5AA-4B7A-A6F6-8386F53CBB25}">
      <dgm:prSet/>
      <dgm:spPr/>
      <dgm:t>
        <a:bodyPr/>
        <a:lstStyle/>
        <a:p>
          <a:endParaRPr lang="es-EC">
            <a:solidFill>
              <a:schemeClr val="accent4">
                <a:lumMod val="50000"/>
              </a:schemeClr>
            </a:solidFill>
          </a:endParaRPr>
        </a:p>
      </dgm:t>
    </dgm:pt>
    <dgm:pt modelId="{544A7A6A-B415-48D0-AA44-4AF2B1BB0504}">
      <dgm:prSet phldrT="[Texto]"/>
      <dgm:spPr/>
      <dgm:t>
        <a:bodyPr/>
        <a:lstStyle/>
        <a:p>
          <a:r>
            <a:rPr lang="es-MX">
              <a:solidFill>
                <a:schemeClr val="accent4">
                  <a:lumMod val="50000"/>
                </a:schemeClr>
              </a:solidFill>
              <a:hlinkClick xmlns:r="http://schemas.openxmlformats.org/officeDocument/2006/relationships" r:id="rId2" action="ppaction://hlinksldjump"/>
            </a:rPr>
            <a:t>Análisis documental</a:t>
          </a:r>
          <a:endParaRPr lang="es-EC">
            <a:solidFill>
              <a:schemeClr val="accent4">
                <a:lumMod val="50000"/>
              </a:schemeClr>
            </a:solidFill>
          </a:endParaRPr>
        </a:p>
      </dgm:t>
    </dgm:pt>
    <dgm:pt modelId="{093FB7DC-D037-45BB-8D25-8B448E3174BF}" type="parTrans" cxnId="{0BE8DE13-D525-47EA-9FBF-747732B5759A}">
      <dgm:prSet/>
      <dgm:spPr/>
      <dgm:t>
        <a:bodyPr/>
        <a:lstStyle/>
        <a:p>
          <a:endParaRPr lang="es-EC">
            <a:solidFill>
              <a:schemeClr val="accent4">
                <a:lumMod val="50000"/>
              </a:schemeClr>
            </a:solidFill>
          </a:endParaRPr>
        </a:p>
      </dgm:t>
    </dgm:pt>
    <dgm:pt modelId="{0B148898-2539-4AB6-BF05-676AFD9E2EC9}" type="sibTrans" cxnId="{0BE8DE13-D525-47EA-9FBF-747732B5759A}">
      <dgm:prSet/>
      <dgm:spPr/>
      <dgm:t>
        <a:bodyPr/>
        <a:lstStyle/>
        <a:p>
          <a:endParaRPr lang="es-EC">
            <a:solidFill>
              <a:schemeClr val="accent4">
                <a:lumMod val="50000"/>
              </a:schemeClr>
            </a:solidFill>
          </a:endParaRPr>
        </a:p>
      </dgm:t>
    </dgm:pt>
    <dgm:pt modelId="{E5823C1E-DC42-42B0-BA1D-6E04803258C9}">
      <dgm:prSet phldrT="[Texto]"/>
      <dgm:spPr/>
      <dgm:t>
        <a:bodyPr/>
        <a:lstStyle/>
        <a:p>
          <a:r>
            <a:rPr lang="es-MX">
              <a:solidFill>
                <a:schemeClr val="accent4">
                  <a:lumMod val="50000"/>
                </a:schemeClr>
              </a:solidFill>
              <a:hlinkClick xmlns:r="http://schemas.openxmlformats.org/officeDocument/2006/relationships" r:id="rId3" action="ppaction://hlinksldjump"/>
            </a:rPr>
            <a:t>Marco Metodológico</a:t>
          </a:r>
          <a:endParaRPr lang="es-EC">
            <a:solidFill>
              <a:schemeClr val="accent4">
                <a:lumMod val="50000"/>
              </a:schemeClr>
            </a:solidFill>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76236F58-CBA7-49D4-BE21-BF301F15DBEC}" type="parTrans" cxnId="{413CE6FA-8418-4385-A8EF-EA24889ADB4A}">
      <dgm:prSet/>
      <dgm:spPr/>
      <dgm:t>
        <a:bodyPr/>
        <a:lstStyle/>
        <a:p>
          <a:endParaRPr lang="es-EC">
            <a:solidFill>
              <a:schemeClr val="accent4">
                <a:lumMod val="50000"/>
              </a:schemeClr>
            </a:solidFill>
          </a:endParaRPr>
        </a:p>
      </dgm:t>
    </dgm:pt>
    <dgm:pt modelId="{3CFFA736-8DD2-4DB6-8BEA-5D4B7EE7CE98}" type="sibTrans" cxnId="{413CE6FA-8418-4385-A8EF-EA24889ADB4A}">
      <dgm:prSet/>
      <dgm:spPr/>
      <dgm:t>
        <a:bodyPr/>
        <a:lstStyle/>
        <a:p>
          <a:endParaRPr lang="es-EC">
            <a:solidFill>
              <a:schemeClr val="accent4">
                <a:lumMod val="50000"/>
              </a:schemeClr>
            </a:solidFill>
          </a:endParaRPr>
        </a:p>
      </dgm:t>
    </dgm:pt>
    <dgm:pt modelId="{F40E0673-3145-4631-BC05-18269163CADE}">
      <dgm:prSet phldrT="[Texto]"/>
      <dgm:spPr/>
      <dgm:t>
        <a:bodyPr/>
        <a:lstStyle/>
        <a:p>
          <a:r>
            <a:rPr lang="es-EC">
              <a:solidFill>
                <a:schemeClr val="accent4">
                  <a:lumMod val="50000"/>
                </a:schemeClr>
              </a:solidFill>
              <a:hlinkClick xmlns:r="http://schemas.openxmlformats.org/officeDocument/2006/relationships" r:id="rId4" action="ppaction://hlinksldjump"/>
            </a:rPr>
            <a:t>Conclusiones y Recomendaciones</a:t>
          </a:r>
          <a:endParaRPr lang="es-EC">
            <a:solidFill>
              <a:schemeClr val="accent4">
                <a:lumMod val="50000"/>
              </a:schemeClr>
            </a:solidFill>
          </a:endParaRPr>
        </a:p>
      </dgm:t>
    </dgm:pt>
    <dgm:pt modelId="{6D4E5A74-604F-43A4-8590-E9817D8B0C74}" type="parTrans" cxnId="{A8586221-24CD-438C-88AB-667A958597A9}">
      <dgm:prSet/>
      <dgm:spPr/>
      <dgm:t>
        <a:bodyPr/>
        <a:lstStyle/>
        <a:p>
          <a:endParaRPr lang="es-EC">
            <a:solidFill>
              <a:schemeClr val="accent4">
                <a:lumMod val="50000"/>
              </a:schemeClr>
            </a:solidFill>
          </a:endParaRPr>
        </a:p>
      </dgm:t>
    </dgm:pt>
    <dgm:pt modelId="{FD5A701E-A077-4261-B729-5FF5D0E8FD8A}" type="sibTrans" cxnId="{A8586221-24CD-438C-88AB-667A958597A9}">
      <dgm:prSet/>
      <dgm:spPr/>
      <dgm:t>
        <a:bodyPr/>
        <a:lstStyle/>
        <a:p>
          <a:endParaRPr lang="es-EC">
            <a:solidFill>
              <a:schemeClr val="accent4">
                <a:lumMod val="50000"/>
              </a:schemeClr>
            </a:solidFill>
          </a:endParaRPr>
        </a:p>
      </dgm:t>
    </dgm:pt>
    <dgm:pt modelId="{65C25068-7ADD-45FE-A993-4B381BE36C3F}">
      <dgm:prSet phldrT="[Texto]"/>
      <dgm:spPr/>
      <dgm:t>
        <a:bodyPr/>
        <a:lstStyle/>
        <a:p>
          <a:r>
            <a:rPr lang="es-EC">
              <a:solidFill>
                <a:schemeClr val="accent4">
                  <a:lumMod val="50000"/>
                </a:schemeClr>
              </a:solidFill>
              <a:hlinkClick xmlns:r="http://schemas.openxmlformats.org/officeDocument/2006/relationships" r:id="rId5" action="ppaction://hlinksldjump"/>
            </a:rPr>
            <a:t>Propuesta</a:t>
          </a:r>
          <a:endParaRPr lang="es-EC">
            <a:solidFill>
              <a:schemeClr val="accent4">
                <a:lumMod val="50000"/>
              </a:schemeClr>
            </a:solidFill>
          </a:endParaRPr>
        </a:p>
      </dgm:t>
    </dgm:pt>
    <dgm:pt modelId="{E32275E1-05C5-4D1A-A996-D4E77F6A8053}" type="sibTrans" cxnId="{A9EAA8B2-F310-4602-A81F-850578DF3970}">
      <dgm:prSet/>
      <dgm:spPr/>
      <dgm:t>
        <a:bodyPr/>
        <a:lstStyle/>
        <a:p>
          <a:endParaRPr lang="es-EC">
            <a:solidFill>
              <a:schemeClr val="accent4">
                <a:lumMod val="50000"/>
              </a:schemeClr>
            </a:solidFill>
          </a:endParaRPr>
        </a:p>
      </dgm:t>
    </dgm:pt>
    <dgm:pt modelId="{978659D8-613D-421B-ABEE-C406281AA0C8}" type="parTrans" cxnId="{A9EAA8B2-F310-4602-A81F-850578DF3970}">
      <dgm:prSet/>
      <dgm:spPr/>
      <dgm:t>
        <a:bodyPr/>
        <a:lstStyle/>
        <a:p>
          <a:endParaRPr lang="es-EC">
            <a:solidFill>
              <a:schemeClr val="accent4">
                <a:lumMod val="50000"/>
              </a:schemeClr>
            </a:solidFill>
          </a:endParaRPr>
        </a:p>
      </dgm:t>
    </dgm:pt>
    <dgm:pt modelId="{2E773DA6-4E2E-49FE-873D-CF4247BFAB2C}" type="pres">
      <dgm:prSet presAssocID="{F495B8DA-5D79-4F20-9FDB-1DD1353FA02D}" presName="linearFlow" presStyleCnt="0">
        <dgm:presLayoutVars>
          <dgm:dir/>
          <dgm:resizeHandles val="exact"/>
        </dgm:presLayoutVars>
      </dgm:prSet>
      <dgm:spPr/>
    </dgm:pt>
    <dgm:pt modelId="{81773F12-353B-4089-AFE6-CF77D349C8E4}" type="pres">
      <dgm:prSet presAssocID="{E5823C1E-DC42-42B0-BA1D-6E04803258C9}" presName="composite" presStyleCnt="0"/>
      <dgm:spPr/>
    </dgm:pt>
    <dgm:pt modelId="{0C2C4B2D-C165-4A87-B42D-1FD471AC2354}" type="pres">
      <dgm:prSet presAssocID="{E5823C1E-DC42-42B0-BA1D-6E04803258C9}" presName="imgShp" presStyleLbl="fgImgPlace1" presStyleIdx="0" presStyleCnt="5" custLinFactNeighborX="-2204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Badge 6 con relleno sólido"/>
        </a:ext>
      </dgm:extLst>
    </dgm:pt>
    <dgm:pt modelId="{159CFF40-E880-4BFF-8CDE-71C0790C797D}" type="pres">
      <dgm:prSet presAssocID="{E5823C1E-DC42-42B0-BA1D-6E04803258C9}" presName="txShp" presStyleLbl="node1" presStyleIdx="0" presStyleCnt="5">
        <dgm:presLayoutVars>
          <dgm:bulletEnabled val="1"/>
        </dgm:presLayoutVars>
      </dgm:prSet>
      <dgm:spPr/>
    </dgm:pt>
    <dgm:pt modelId="{98226DE0-5DDC-4011-B544-2EC45EC84FF1}" type="pres">
      <dgm:prSet presAssocID="{3CFFA736-8DD2-4DB6-8BEA-5D4B7EE7CE98}" presName="spacing" presStyleCnt="0"/>
      <dgm:spPr/>
    </dgm:pt>
    <dgm:pt modelId="{14144CE4-0324-40CE-8BE2-F4614597C651}" type="pres">
      <dgm:prSet presAssocID="{544A7A6A-B415-48D0-AA44-4AF2B1BB0504}" presName="composite" presStyleCnt="0"/>
      <dgm:spPr/>
    </dgm:pt>
    <dgm:pt modelId="{CF655447-71FF-4839-94E8-CCF8F15D22FF}" type="pres">
      <dgm:prSet presAssocID="{544A7A6A-B415-48D0-AA44-4AF2B1BB0504}" presName="imgShp" presStyleLbl="fgImgPlace1" presStyleIdx="1" presStyleCnt="5" custLinFactNeighborX="-2204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Badge 7 con relleno sólido"/>
        </a:ext>
      </dgm:extLst>
    </dgm:pt>
    <dgm:pt modelId="{4FBC144C-5951-4FED-9E5B-070DF734F6A0}" type="pres">
      <dgm:prSet presAssocID="{544A7A6A-B415-48D0-AA44-4AF2B1BB0504}" presName="txShp" presStyleLbl="node1" presStyleIdx="1" presStyleCnt="5">
        <dgm:presLayoutVars>
          <dgm:bulletEnabled val="1"/>
        </dgm:presLayoutVars>
      </dgm:prSet>
      <dgm:spPr/>
    </dgm:pt>
    <dgm:pt modelId="{2A03A92B-47FB-49B7-B8AD-4B8B6842FDF0}" type="pres">
      <dgm:prSet presAssocID="{0B148898-2539-4AB6-BF05-676AFD9E2EC9}" presName="spacing" presStyleCnt="0"/>
      <dgm:spPr/>
    </dgm:pt>
    <dgm:pt modelId="{66B76088-BB19-4D16-9301-4382F593263F}" type="pres">
      <dgm:prSet presAssocID="{BFBBE249-21B4-4C5A-A4DC-A18BD1D6955F}" presName="composite" presStyleCnt="0"/>
      <dgm:spPr/>
    </dgm:pt>
    <dgm:pt modelId="{C16BB381-5469-4820-9C68-110B11D8B108}" type="pres">
      <dgm:prSet presAssocID="{BFBBE249-21B4-4C5A-A4DC-A18BD1D6955F}" presName="imgShp" presStyleLbl="fgImgPlace1" presStyleIdx="2" presStyleCnt="5" custLinFactNeighborX="-22043"/>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Badge 8 con relleno sólido"/>
        </a:ext>
      </dgm:extLst>
    </dgm:pt>
    <dgm:pt modelId="{89266E98-9B1E-4036-BD26-0FFACE70658A}" type="pres">
      <dgm:prSet presAssocID="{BFBBE249-21B4-4C5A-A4DC-A18BD1D6955F}" presName="txShp" presStyleLbl="node1" presStyleIdx="2" presStyleCnt="5" custLinFactNeighborX="1252" custLinFactNeighborY="0">
        <dgm:presLayoutVars>
          <dgm:bulletEnabled val="1"/>
        </dgm:presLayoutVars>
      </dgm:prSet>
      <dgm:spPr/>
    </dgm:pt>
    <dgm:pt modelId="{BD57C841-08DF-4C84-8EA4-111BCE87EE18}" type="pres">
      <dgm:prSet presAssocID="{D0F0CADB-8372-4893-9E13-344F03E09CF5}" presName="spacing" presStyleCnt="0"/>
      <dgm:spPr/>
    </dgm:pt>
    <dgm:pt modelId="{A3C7E7FE-8866-409E-83B7-96D032D5263F}" type="pres">
      <dgm:prSet presAssocID="{65C25068-7ADD-45FE-A993-4B381BE36C3F}" presName="composite" presStyleCnt="0"/>
      <dgm:spPr/>
    </dgm:pt>
    <dgm:pt modelId="{10C48A21-3149-4213-9E2C-C1245B55B469}" type="pres">
      <dgm:prSet presAssocID="{65C25068-7ADD-45FE-A993-4B381BE36C3F}" presName="imgShp" presStyleLbl="fgImgPlace1" presStyleIdx="3" presStyleCnt="5" custLinFactNeighborX="-22043"/>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Badge 9 con relleno sólido"/>
        </a:ext>
      </dgm:extLst>
    </dgm:pt>
    <dgm:pt modelId="{47C51FDC-A2E3-4EF8-84FD-323076781E22}" type="pres">
      <dgm:prSet presAssocID="{65C25068-7ADD-45FE-A993-4B381BE36C3F}" presName="txShp" presStyleLbl="node1" presStyleIdx="3" presStyleCnt="5">
        <dgm:presLayoutVars>
          <dgm:bulletEnabled val="1"/>
        </dgm:presLayoutVars>
      </dgm:prSet>
      <dgm:spPr/>
    </dgm:pt>
    <dgm:pt modelId="{7547C923-F69C-4D76-998A-F3FB24FB6B8C}" type="pres">
      <dgm:prSet presAssocID="{E32275E1-05C5-4D1A-A996-D4E77F6A8053}" presName="spacing" presStyleCnt="0"/>
      <dgm:spPr/>
    </dgm:pt>
    <dgm:pt modelId="{AF058219-E94D-4B48-9A8F-C3C6AC0E91BB}" type="pres">
      <dgm:prSet presAssocID="{F40E0673-3145-4631-BC05-18269163CADE}" presName="composite" presStyleCnt="0"/>
      <dgm:spPr/>
    </dgm:pt>
    <dgm:pt modelId="{991EABD1-4E0B-47ED-96E2-49B1744A0640}" type="pres">
      <dgm:prSet presAssocID="{F40E0673-3145-4631-BC05-18269163CADE}" presName="imgShp" presStyleLbl="fgImgPlace1" presStyleIdx="4" presStyleCnt="5" custLinFactNeighborX="-23049"/>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a:blipFill>
      </dgm:spPr>
      <dgm:extLst>
        <a:ext uri="{E40237B7-FDA0-4F09-8148-C483321AD2D9}">
          <dgm14:cNvPr xmlns:dgm14="http://schemas.microsoft.com/office/drawing/2010/diagram" id="0" name="" descr="Badge 10 con relleno sólido"/>
        </a:ext>
      </dgm:extLst>
    </dgm:pt>
    <dgm:pt modelId="{138AADB8-0F12-4EC5-8499-881EF6D6FB6B}" type="pres">
      <dgm:prSet presAssocID="{F40E0673-3145-4631-BC05-18269163CADE}" presName="txShp" presStyleLbl="node1" presStyleIdx="4" presStyleCnt="5">
        <dgm:presLayoutVars>
          <dgm:bulletEnabled val="1"/>
        </dgm:presLayoutVars>
      </dgm:prSet>
      <dgm:spPr/>
    </dgm:pt>
  </dgm:ptLst>
  <dgm:cxnLst>
    <dgm:cxn modelId="{0BE8DE13-D525-47EA-9FBF-747732B5759A}" srcId="{F495B8DA-5D79-4F20-9FDB-1DD1353FA02D}" destId="{544A7A6A-B415-48D0-AA44-4AF2B1BB0504}" srcOrd="1" destOrd="0" parTransId="{093FB7DC-D037-45BB-8D25-8B448E3174BF}" sibTransId="{0B148898-2539-4AB6-BF05-676AFD9E2EC9}"/>
    <dgm:cxn modelId="{8FFB8917-F90D-4648-B384-41200BA584C5}" type="presOf" srcId="{F495B8DA-5D79-4F20-9FDB-1DD1353FA02D}" destId="{2E773DA6-4E2E-49FE-873D-CF4247BFAB2C}" srcOrd="0" destOrd="0" presId="urn:microsoft.com/office/officeart/2005/8/layout/vList3"/>
    <dgm:cxn modelId="{A8586221-24CD-438C-88AB-667A958597A9}" srcId="{F495B8DA-5D79-4F20-9FDB-1DD1353FA02D}" destId="{F40E0673-3145-4631-BC05-18269163CADE}" srcOrd="4" destOrd="0" parTransId="{6D4E5A74-604F-43A4-8590-E9817D8B0C74}" sibTransId="{FD5A701E-A077-4261-B729-5FF5D0E8FD8A}"/>
    <dgm:cxn modelId="{8F1F3A37-90FB-4676-B399-B14B6F515D6C}" type="presOf" srcId="{65C25068-7ADD-45FE-A993-4B381BE36C3F}" destId="{47C51FDC-A2E3-4EF8-84FD-323076781E22}" srcOrd="0" destOrd="0" presId="urn:microsoft.com/office/officeart/2005/8/layout/vList3"/>
    <dgm:cxn modelId="{A9D1DF98-E4CC-4F85-81AF-7BD765A2CD9F}" type="presOf" srcId="{BFBBE249-21B4-4C5A-A4DC-A18BD1D6955F}" destId="{89266E98-9B1E-4036-BD26-0FFACE70658A}" srcOrd="0" destOrd="0" presId="urn:microsoft.com/office/officeart/2005/8/layout/vList3"/>
    <dgm:cxn modelId="{A9EAA8B2-F310-4602-A81F-850578DF3970}" srcId="{F495B8DA-5D79-4F20-9FDB-1DD1353FA02D}" destId="{65C25068-7ADD-45FE-A993-4B381BE36C3F}" srcOrd="3" destOrd="0" parTransId="{978659D8-613D-421B-ABEE-C406281AA0C8}" sibTransId="{E32275E1-05C5-4D1A-A996-D4E77F6A8053}"/>
    <dgm:cxn modelId="{64AEB6BA-1D6B-4104-A340-3713E4EE6D29}" type="presOf" srcId="{544A7A6A-B415-48D0-AA44-4AF2B1BB0504}" destId="{4FBC144C-5951-4FED-9E5B-070DF734F6A0}" srcOrd="0" destOrd="0" presId="urn:microsoft.com/office/officeart/2005/8/layout/vList3"/>
    <dgm:cxn modelId="{CB7A22DC-C5AA-4B7A-A6F6-8386F53CBB25}" srcId="{F495B8DA-5D79-4F20-9FDB-1DD1353FA02D}" destId="{BFBBE249-21B4-4C5A-A4DC-A18BD1D6955F}" srcOrd="2" destOrd="0" parTransId="{E1434758-7E7C-4160-B6E7-81DDB0D927EA}" sibTransId="{D0F0CADB-8372-4893-9E13-344F03E09CF5}"/>
    <dgm:cxn modelId="{A91879E4-A516-4298-94A2-08924817D21A}" type="presOf" srcId="{E5823C1E-DC42-42B0-BA1D-6E04803258C9}" destId="{159CFF40-E880-4BFF-8CDE-71C0790C797D}" srcOrd="0" destOrd="0" presId="urn:microsoft.com/office/officeart/2005/8/layout/vList3"/>
    <dgm:cxn modelId="{413CE6FA-8418-4385-A8EF-EA24889ADB4A}" srcId="{F495B8DA-5D79-4F20-9FDB-1DD1353FA02D}" destId="{E5823C1E-DC42-42B0-BA1D-6E04803258C9}" srcOrd="0" destOrd="0" parTransId="{76236F58-CBA7-49D4-BE21-BF301F15DBEC}" sibTransId="{3CFFA736-8DD2-4DB6-8BEA-5D4B7EE7CE98}"/>
    <dgm:cxn modelId="{E0FF51FC-C257-4137-B651-B434231BFAF6}" type="presOf" srcId="{F40E0673-3145-4631-BC05-18269163CADE}" destId="{138AADB8-0F12-4EC5-8499-881EF6D6FB6B}" srcOrd="0" destOrd="0" presId="urn:microsoft.com/office/officeart/2005/8/layout/vList3"/>
    <dgm:cxn modelId="{B048AAB1-3F29-455E-9761-78F1D5E596D9}" type="presParOf" srcId="{2E773DA6-4E2E-49FE-873D-CF4247BFAB2C}" destId="{81773F12-353B-4089-AFE6-CF77D349C8E4}" srcOrd="0" destOrd="0" presId="urn:microsoft.com/office/officeart/2005/8/layout/vList3"/>
    <dgm:cxn modelId="{630D7383-0AD1-4B18-BAC4-6D1D75C5F46F}" type="presParOf" srcId="{81773F12-353B-4089-AFE6-CF77D349C8E4}" destId="{0C2C4B2D-C165-4A87-B42D-1FD471AC2354}" srcOrd="0" destOrd="0" presId="urn:microsoft.com/office/officeart/2005/8/layout/vList3"/>
    <dgm:cxn modelId="{DFE3A584-5976-4065-A518-225685B89B9F}" type="presParOf" srcId="{81773F12-353B-4089-AFE6-CF77D349C8E4}" destId="{159CFF40-E880-4BFF-8CDE-71C0790C797D}" srcOrd="1" destOrd="0" presId="urn:microsoft.com/office/officeart/2005/8/layout/vList3"/>
    <dgm:cxn modelId="{94845DE0-C524-4F7A-8581-2022501F9025}" type="presParOf" srcId="{2E773DA6-4E2E-49FE-873D-CF4247BFAB2C}" destId="{98226DE0-5DDC-4011-B544-2EC45EC84FF1}" srcOrd="1" destOrd="0" presId="urn:microsoft.com/office/officeart/2005/8/layout/vList3"/>
    <dgm:cxn modelId="{E7C172E2-4444-4021-B13D-6DDE7DE9BC71}" type="presParOf" srcId="{2E773DA6-4E2E-49FE-873D-CF4247BFAB2C}" destId="{14144CE4-0324-40CE-8BE2-F4614597C651}" srcOrd="2" destOrd="0" presId="urn:microsoft.com/office/officeart/2005/8/layout/vList3"/>
    <dgm:cxn modelId="{9799B6CD-73A8-42BE-85BA-A8ADEF25A186}" type="presParOf" srcId="{14144CE4-0324-40CE-8BE2-F4614597C651}" destId="{CF655447-71FF-4839-94E8-CCF8F15D22FF}" srcOrd="0" destOrd="0" presId="urn:microsoft.com/office/officeart/2005/8/layout/vList3"/>
    <dgm:cxn modelId="{D552A0C1-ACE7-45BE-B117-D5544EE899C9}" type="presParOf" srcId="{14144CE4-0324-40CE-8BE2-F4614597C651}" destId="{4FBC144C-5951-4FED-9E5B-070DF734F6A0}" srcOrd="1" destOrd="0" presId="urn:microsoft.com/office/officeart/2005/8/layout/vList3"/>
    <dgm:cxn modelId="{8898E706-C19B-417E-81B9-5E46283F4E8D}" type="presParOf" srcId="{2E773DA6-4E2E-49FE-873D-CF4247BFAB2C}" destId="{2A03A92B-47FB-49B7-B8AD-4B8B6842FDF0}" srcOrd="3" destOrd="0" presId="urn:microsoft.com/office/officeart/2005/8/layout/vList3"/>
    <dgm:cxn modelId="{36F01E9D-9AA9-4A48-BB92-37A9B3E24D39}" type="presParOf" srcId="{2E773DA6-4E2E-49FE-873D-CF4247BFAB2C}" destId="{66B76088-BB19-4D16-9301-4382F593263F}" srcOrd="4" destOrd="0" presId="urn:microsoft.com/office/officeart/2005/8/layout/vList3"/>
    <dgm:cxn modelId="{BF8A1C87-7009-4CA0-92CE-E8420259C29C}" type="presParOf" srcId="{66B76088-BB19-4D16-9301-4382F593263F}" destId="{C16BB381-5469-4820-9C68-110B11D8B108}" srcOrd="0" destOrd="0" presId="urn:microsoft.com/office/officeart/2005/8/layout/vList3"/>
    <dgm:cxn modelId="{C935DAD4-146C-4BDC-AFC1-9B41DBADA3F7}" type="presParOf" srcId="{66B76088-BB19-4D16-9301-4382F593263F}" destId="{89266E98-9B1E-4036-BD26-0FFACE70658A}" srcOrd="1" destOrd="0" presId="urn:microsoft.com/office/officeart/2005/8/layout/vList3"/>
    <dgm:cxn modelId="{29C11A75-08B9-4783-BCAF-0556C1858EA4}" type="presParOf" srcId="{2E773DA6-4E2E-49FE-873D-CF4247BFAB2C}" destId="{BD57C841-08DF-4C84-8EA4-111BCE87EE18}" srcOrd="5" destOrd="0" presId="urn:microsoft.com/office/officeart/2005/8/layout/vList3"/>
    <dgm:cxn modelId="{FEC30756-00A4-493B-8F2D-074BD442E440}" type="presParOf" srcId="{2E773DA6-4E2E-49FE-873D-CF4247BFAB2C}" destId="{A3C7E7FE-8866-409E-83B7-96D032D5263F}" srcOrd="6" destOrd="0" presId="urn:microsoft.com/office/officeart/2005/8/layout/vList3"/>
    <dgm:cxn modelId="{BB7EA6C7-DA34-4123-88DC-C8C0A718B614}" type="presParOf" srcId="{A3C7E7FE-8866-409E-83B7-96D032D5263F}" destId="{10C48A21-3149-4213-9E2C-C1245B55B469}" srcOrd="0" destOrd="0" presId="urn:microsoft.com/office/officeart/2005/8/layout/vList3"/>
    <dgm:cxn modelId="{7A3E6356-4B81-4D66-833B-E56F3532442B}" type="presParOf" srcId="{A3C7E7FE-8866-409E-83B7-96D032D5263F}" destId="{47C51FDC-A2E3-4EF8-84FD-323076781E22}" srcOrd="1" destOrd="0" presId="urn:microsoft.com/office/officeart/2005/8/layout/vList3"/>
    <dgm:cxn modelId="{AD055063-263C-4D68-A394-DF37EB8BD4C2}" type="presParOf" srcId="{2E773DA6-4E2E-49FE-873D-CF4247BFAB2C}" destId="{7547C923-F69C-4D76-998A-F3FB24FB6B8C}" srcOrd="7" destOrd="0" presId="urn:microsoft.com/office/officeart/2005/8/layout/vList3"/>
    <dgm:cxn modelId="{10B3F383-81E7-4189-A203-13CDA1FA0342}" type="presParOf" srcId="{2E773DA6-4E2E-49FE-873D-CF4247BFAB2C}" destId="{AF058219-E94D-4B48-9A8F-C3C6AC0E91BB}" srcOrd="8" destOrd="0" presId="urn:microsoft.com/office/officeart/2005/8/layout/vList3"/>
    <dgm:cxn modelId="{DD60C444-1415-41F6-85B6-CB1B8E19CA6A}" type="presParOf" srcId="{AF058219-E94D-4B48-9A8F-C3C6AC0E91BB}" destId="{991EABD1-4E0B-47ED-96E2-49B1744A0640}" srcOrd="0" destOrd="0" presId="urn:microsoft.com/office/officeart/2005/8/layout/vList3"/>
    <dgm:cxn modelId="{02B902E5-CAFF-4409-82A5-44CA691649A0}" type="presParOf" srcId="{AF058219-E94D-4B48-9A8F-C3C6AC0E91BB}" destId="{138AADB8-0F12-4EC5-8499-881EF6D6FB6B}"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3B75D70-2CE4-47C9-92FE-CFB477495A2A}" type="doc">
      <dgm:prSet loTypeId="urn:microsoft.com/office/officeart/2005/8/layout/chevron1" loCatId="process" qsTypeId="urn:microsoft.com/office/officeart/2005/8/quickstyle/simple3" qsCatId="simple" csTypeId="urn:microsoft.com/office/officeart/2005/8/colors/colorful5" csCatId="colorful" phldr="1"/>
      <dgm:spPr/>
    </dgm:pt>
    <dgm:pt modelId="{AC93B21F-A688-430F-B58E-0C7EA7BFD6C5}">
      <dgm:prSet phldrT="[Texto]" custT="1"/>
      <dgm:spPr/>
      <dgm:t>
        <a:bodyPr/>
        <a:lstStyle/>
        <a:p>
          <a:r>
            <a:rPr lang="es-ES" sz="1200" b="1">
              <a:solidFill>
                <a:schemeClr val="tx1"/>
              </a:solidFill>
              <a:latin typeface="+mn-lt"/>
            </a:rPr>
            <a:t>Análisis factorial confirmatorio</a:t>
          </a:r>
          <a:endParaRPr lang="es-EC" sz="1200" b="1">
            <a:solidFill>
              <a:schemeClr val="tx1"/>
            </a:solidFill>
            <a:latin typeface="+mn-lt"/>
          </a:endParaRPr>
        </a:p>
      </dgm:t>
    </dgm:pt>
    <dgm:pt modelId="{307C32A7-A087-43D2-B578-2CDCDDF67AC1}" type="parTrans" cxnId="{9E3151E3-798F-4D53-B1B0-8269EA145629}">
      <dgm:prSet/>
      <dgm:spPr/>
      <dgm:t>
        <a:bodyPr/>
        <a:lstStyle/>
        <a:p>
          <a:endParaRPr lang="es-EC" sz="1100">
            <a:solidFill>
              <a:schemeClr val="tx1"/>
            </a:solidFill>
            <a:latin typeface="+mn-lt"/>
          </a:endParaRPr>
        </a:p>
      </dgm:t>
    </dgm:pt>
    <dgm:pt modelId="{B135884C-B2ED-493C-8E15-CFAA28477D73}" type="sibTrans" cxnId="{9E3151E3-798F-4D53-B1B0-8269EA145629}">
      <dgm:prSet/>
      <dgm:spPr/>
      <dgm:t>
        <a:bodyPr/>
        <a:lstStyle/>
        <a:p>
          <a:endParaRPr lang="es-EC" sz="1100">
            <a:solidFill>
              <a:schemeClr val="tx1"/>
            </a:solidFill>
            <a:latin typeface="+mn-lt"/>
          </a:endParaRPr>
        </a:p>
      </dgm:t>
    </dgm:pt>
    <dgm:pt modelId="{97A5197D-FCAC-43F9-8394-466A0AF2F37C}">
      <dgm:prSet phldrT="[Texto]" custT="1"/>
      <dgm:spPr/>
      <dgm:t>
        <a:bodyPr/>
        <a:lstStyle/>
        <a:p>
          <a:r>
            <a:rPr lang="es-ES" sz="1100">
              <a:solidFill>
                <a:schemeClr val="tx1"/>
              </a:solidFill>
              <a:latin typeface="+mn-lt"/>
            </a:rPr>
            <a:t>Confirma empíricamente la estructura conceptual establecida en un constructo.</a:t>
          </a:r>
          <a:endParaRPr lang="es-EC" sz="1100">
            <a:solidFill>
              <a:schemeClr val="tx1"/>
            </a:solidFill>
            <a:latin typeface="+mn-lt"/>
          </a:endParaRPr>
        </a:p>
      </dgm:t>
    </dgm:pt>
    <dgm:pt modelId="{68C4D9C1-0598-4271-819B-B153CBCADB03}" type="parTrans" cxnId="{DA763064-318F-430F-B6A7-37A664FD9D69}">
      <dgm:prSet/>
      <dgm:spPr/>
      <dgm:t>
        <a:bodyPr/>
        <a:lstStyle/>
        <a:p>
          <a:endParaRPr lang="es-EC" sz="1100">
            <a:solidFill>
              <a:schemeClr val="tx1"/>
            </a:solidFill>
            <a:latin typeface="+mn-lt"/>
          </a:endParaRPr>
        </a:p>
      </dgm:t>
    </dgm:pt>
    <dgm:pt modelId="{ABC586DE-AD91-48AA-9082-F840CE48CF8B}" type="sibTrans" cxnId="{DA763064-318F-430F-B6A7-37A664FD9D69}">
      <dgm:prSet/>
      <dgm:spPr/>
      <dgm:t>
        <a:bodyPr/>
        <a:lstStyle/>
        <a:p>
          <a:endParaRPr lang="es-EC" sz="1100">
            <a:solidFill>
              <a:schemeClr val="tx1"/>
            </a:solidFill>
            <a:latin typeface="+mn-lt"/>
          </a:endParaRPr>
        </a:p>
      </dgm:t>
    </dgm:pt>
    <dgm:pt modelId="{BE049E9C-E986-452A-8DDC-6E8F72D855ED}">
      <dgm:prSet phldrT="[Texto]" custT="1"/>
      <dgm:spPr/>
      <dgm:t>
        <a:bodyPr/>
        <a:lstStyle/>
        <a:p>
          <a:r>
            <a:rPr lang="es-ES" sz="1100" b="0" i="0">
              <a:solidFill>
                <a:schemeClr val="tx1"/>
              </a:solidFill>
              <a:effectLst/>
              <a:latin typeface="+mn-lt"/>
            </a:rPr>
            <a:t>Explicar las covarianzas o correlaciones entre un conjunto de variables observadas o medidas a través de un conjunto reducido de variables latentes o factores</a:t>
          </a:r>
          <a:endParaRPr lang="es-EC" sz="1100">
            <a:solidFill>
              <a:schemeClr val="tx1"/>
            </a:solidFill>
            <a:latin typeface="+mn-lt"/>
          </a:endParaRPr>
        </a:p>
      </dgm:t>
    </dgm:pt>
    <dgm:pt modelId="{611C23E3-DBB7-4A4C-A5F6-1190C0B92B3B}" type="parTrans" cxnId="{7DC42A2A-9586-4808-BF79-D2E477F3E3B8}">
      <dgm:prSet/>
      <dgm:spPr/>
      <dgm:t>
        <a:bodyPr/>
        <a:lstStyle/>
        <a:p>
          <a:endParaRPr lang="es-EC" sz="1100">
            <a:solidFill>
              <a:schemeClr val="tx1"/>
            </a:solidFill>
            <a:latin typeface="+mn-lt"/>
          </a:endParaRPr>
        </a:p>
      </dgm:t>
    </dgm:pt>
    <dgm:pt modelId="{982698CA-1081-4C46-B976-39495CB6BCF3}" type="sibTrans" cxnId="{7DC42A2A-9586-4808-BF79-D2E477F3E3B8}">
      <dgm:prSet/>
      <dgm:spPr/>
      <dgm:t>
        <a:bodyPr/>
        <a:lstStyle/>
        <a:p>
          <a:endParaRPr lang="es-EC" sz="1100">
            <a:solidFill>
              <a:schemeClr val="tx1"/>
            </a:solidFill>
            <a:latin typeface="+mn-lt"/>
          </a:endParaRPr>
        </a:p>
      </dgm:t>
    </dgm:pt>
    <dgm:pt modelId="{CC092ED0-1EDB-4167-BA80-6234D1B42A41}" type="pres">
      <dgm:prSet presAssocID="{33B75D70-2CE4-47C9-92FE-CFB477495A2A}" presName="Name0" presStyleCnt="0">
        <dgm:presLayoutVars>
          <dgm:dir/>
          <dgm:animLvl val="lvl"/>
          <dgm:resizeHandles val="exact"/>
        </dgm:presLayoutVars>
      </dgm:prSet>
      <dgm:spPr/>
    </dgm:pt>
    <dgm:pt modelId="{16CA7372-DAB4-4A2A-9919-CDD86107DEAA}" type="pres">
      <dgm:prSet presAssocID="{AC93B21F-A688-430F-B58E-0C7EA7BFD6C5}" presName="parTxOnly" presStyleLbl="node1" presStyleIdx="0" presStyleCnt="3" custScaleX="60675">
        <dgm:presLayoutVars>
          <dgm:chMax val="0"/>
          <dgm:chPref val="0"/>
          <dgm:bulletEnabled val="1"/>
        </dgm:presLayoutVars>
      </dgm:prSet>
      <dgm:spPr/>
    </dgm:pt>
    <dgm:pt modelId="{F01F735B-34A4-42C3-8482-ED94C88D18D0}" type="pres">
      <dgm:prSet presAssocID="{B135884C-B2ED-493C-8E15-CFAA28477D73}" presName="parTxOnlySpace" presStyleCnt="0"/>
      <dgm:spPr/>
    </dgm:pt>
    <dgm:pt modelId="{BDCF18A8-5FAD-457A-A717-8BA7B4E7C595}" type="pres">
      <dgm:prSet presAssocID="{97A5197D-FCAC-43F9-8394-466A0AF2F37C}" presName="parTxOnly" presStyleLbl="node1" presStyleIdx="1" presStyleCnt="3" custScaleX="60675">
        <dgm:presLayoutVars>
          <dgm:chMax val="0"/>
          <dgm:chPref val="0"/>
          <dgm:bulletEnabled val="1"/>
        </dgm:presLayoutVars>
      </dgm:prSet>
      <dgm:spPr/>
    </dgm:pt>
    <dgm:pt modelId="{AB5DBA5C-5A9D-443F-88C8-2A77114C5756}" type="pres">
      <dgm:prSet presAssocID="{ABC586DE-AD91-48AA-9082-F840CE48CF8B}" presName="parTxOnlySpace" presStyleCnt="0"/>
      <dgm:spPr/>
    </dgm:pt>
    <dgm:pt modelId="{C33BF079-1CB6-477E-97AD-0C9D7EF2841D}" type="pres">
      <dgm:prSet presAssocID="{BE049E9C-E986-452A-8DDC-6E8F72D855ED}" presName="parTxOnly" presStyleLbl="node1" presStyleIdx="2" presStyleCnt="3">
        <dgm:presLayoutVars>
          <dgm:chMax val="0"/>
          <dgm:chPref val="0"/>
          <dgm:bulletEnabled val="1"/>
        </dgm:presLayoutVars>
      </dgm:prSet>
      <dgm:spPr/>
    </dgm:pt>
  </dgm:ptLst>
  <dgm:cxnLst>
    <dgm:cxn modelId="{7DC42A2A-9586-4808-BF79-D2E477F3E3B8}" srcId="{33B75D70-2CE4-47C9-92FE-CFB477495A2A}" destId="{BE049E9C-E986-452A-8DDC-6E8F72D855ED}" srcOrd="2" destOrd="0" parTransId="{611C23E3-DBB7-4A4C-A5F6-1190C0B92B3B}" sibTransId="{982698CA-1081-4C46-B976-39495CB6BCF3}"/>
    <dgm:cxn modelId="{DA763064-318F-430F-B6A7-37A664FD9D69}" srcId="{33B75D70-2CE4-47C9-92FE-CFB477495A2A}" destId="{97A5197D-FCAC-43F9-8394-466A0AF2F37C}" srcOrd="1" destOrd="0" parTransId="{68C4D9C1-0598-4271-819B-B153CBCADB03}" sibTransId="{ABC586DE-AD91-48AA-9082-F840CE48CF8B}"/>
    <dgm:cxn modelId="{1A860A4E-2568-4D95-8E47-7DC275459DD9}" type="presOf" srcId="{33B75D70-2CE4-47C9-92FE-CFB477495A2A}" destId="{CC092ED0-1EDB-4167-BA80-6234D1B42A41}" srcOrd="0" destOrd="0" presId="urn:microsoft.com/office/officeart/2005/8/layout/chevron1"/>
    <dgm:cxn modelId="{FA54649C-83AF-42A1-ADBC-C6C18E4C6F4D}" type="presOf" srcId="{BE049E9C-E986-452A-8DDC-6E8F72D855ED}" destId="{C33BF079-1CB6-477E-97AD-0C9D7EF2841D}" srcOrd="0" destOrd="0" presId="urn:microsoft.com/office/officeart/2005/8/layout/chevron1"/>
    <dgm:cxn modelId="{BE522BB5-E74F-4894-B401-9014B1CDADDB}" type="presOf" srcId="{AC93B21F-A688-430F-B58E-0C7EA7BFD6C5}" destId="{16CA7372-DAB4-4A2A-9919-CDD86107DEAA}" srcOrd="0" destOrd="0" presId="urn:microsoft.com/office/officeart/2005/8/layout/chevron1"/>
    <dgm:cxn modelId="{3DDFBDCF-3790-4B95-B03E-CDC6EF305900}" type="presOf" srcId="{97A5197D-FCAC-43F9-8394-466A0AF2F37C}" destId="{BDCF18A8-5FAD-457A-A717-8BA7B4E7C595}" srcOrd="0" destOrd="0" presId="urn:microsoft.com/office/officeart/2005/8/layout/chevron1"/>
    <dgm:cxn modelId="{9E3151E3-798F-4D53-B1B0-8269EA145629}" srcId="{33B75D70-2CE4-47C9-92FE-CFB477495A2A}" destId="{AC93B21F-A688-430F-B58E-0C7EA7BFD6C5}" srcOrd="0" destOrd="0" parTransId="{307C32A7-A087-43D2-B578-2CDCDDF67AC1}" sibTransId="{B135884C-B2ED-493C-8E15-CFAA28477D73}"/>
    <dgm:cxn modelId="{8FD8E5AA-3F94-4A47-91F6-5CF300533D4A}" type="presParOf" srcId="{CC092ED0-1EDB-4167-BA80-6234D1B42A41}" destId="{16CA7372-DAB4-4A2A-9919-CDD86107DEAA}" srcOrd="0" destOrd="0" presId="urn:microsoft.com/office/officeart/2005/8/layout/chevron1"/>
    <dgm:cxn modelId="{3BDB08CD-8183-485C-9BC3-24AF14D59B46}" type="presParOf" srcId="{CC092ED0-1EDB-4167-BA80-6234D1B42A41}" destId="{F01F735B-34A4-42C3-8482-ED94C88D18D0}" srcOrd="1" destOrd="0" presId="urn:microsoft.com/office/officeart/2005/8/layout/chevron1"/>
    <dgm:cxn modelId="{F5C75565-B530-4D26-94A4-DE6A40D88846}" type="presParOf" srcId="{CC092ED0-1EDB-4167-BA80-6234D1B42A41}" destId="{BDCF18A8-5FAD-457A-A717-8BA7B4E7C595}" srcOrd="2" destOrd="0" presId="urn:microsoft.com/office/officeart/2005/8/layout/chevron1"/>
    <dgm:cxn modelId="{0B74E796-4638-4487-A992-5576BBF84530}" type="presParOf" srcId="{CC092ED0-1EDB-4167-BA80-6234D1B42A41}" destId="{AB5DBA5C-5A9D-443F-88C8-2A77114C5756}" srcOrd="3" destOrd="0" presId="urn:microsoft.com/office/officeart/2005/8/layout/chevron1"/>
    <dgm:cxn modelId="{D27FE3B5-D874-431E-98E4-3DAD6D8C94E0}" type="presParOf" srcId="{CC092ED0-1EDB-4167-BA80-6234D1B42A41}" destId="{C33BF079-1CB6-477E-97AD-0C9D7EF2841D}"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DDD6DAB-690C-4BF0-BF7E-AFAD0EA66C1F}"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C"/>
        </a:p>
      </dgm:t>
    </dgm:pt>
    <dgm:pt modelId="{8D640526-1DA1-4A31-97DF-1A5474450BE9}">
      <dgm:prSet phldrT="[Texto]" custT="1"/>
      <dgm:spPr/>
      <dgm:t>
        <a:bodyPr/>
        <a:lstStyle/>
        <a:p>
          <a:r>
            <a:rPr lang="es-ES" sz="1000"/>
            <a:t>Modelo de regresión múltiple</a:t>
          </a:r>
          <a:endParaRPr lang="es-EC" sz="1000"/>
        </a:p>
      </dgm:t>
    </dgm:pt>
    <dgm:pt modelId="{9DC72BFA-5481-49D7-B312-55FC19DB29C8}" type="parTrans" cxnId="{CA64E724-3F5A-4B20-88E8-B08A0D0AD130}">
      <dgm:prSet/>
      <dgm:spPr/>
      <dgm:t>
        <a:bodyPr/>
        <a:lstStyle/>
        <a:p>
          <a:endParaRPr lang="es-EC" sz="2000"/>
        </a:p>
      </dgm:t>
    </dgm:pt>
    <dgm:pt modelId="{A63B7C0F-6032-4A6C-BB5E-CD4E46D39004}" type="sibTrans" cxnId="{CA64E724-3F5A-4B20-88E8-B08A0D0AD130}">
      <dgm:prSet/>
      <dgm:spPr/>
      <dgm:t>
        <a:bodyPr/>
        <a:lstStyle/>
        <a:p>
          <a:endParaRPr lang="es-EC" sz="2000"/>
        </a:p>
      </dgm:t>
    </dgm:pt>
    <dgm:pt modelId="{7A613AC1-EA75-4E47-A551-92E03D9B9C0E}">
      <dgm:prSet phldrT="[Texto]" custT="1"/>
      <dgm:spPr/>
      <dgm:t>
        <a:bodyPr/>
        <a:lstStyle/>
        <a:p>
          <a:r>
            <a:rPr lang="es-ES" sz="1000"/>
            <a:t>Contrastar un modelo constituido con antelación</a:t>
          </a:r>
          <a:endParaRPr lang="es-EC" sz="1000"/>
        </a:p>
      </dgm:t>
    </dgm:pt>
    <dgm:pt modelId="{41E30478-68C5-417C-853A-986F369D9AD8}" type="parTrans" cxnId="{B3EA3F09-8EF4-4B68-8408-E732A4688EEA}">
      <dgm:prSet/>
      <dgm:spPr/>
      <dgm:t>
        <a:bodyPr/>
        <a:lstStyle/>
        <a:p>
          <a:endParaRPr lang="es-EC" sz="2000"/>
        </a:p>
      </dgm:t>
    </dgm:pt>
    <dgm:pt modelId="{9800CD2E-692C-411B-953D-EACBE2191541}" type="sibTrans" cxnId="{B3EA3F09-8EF4-4B68-8408-E732A4688EEA}">
      <dgm:prSet/>
      <dgm:spPr/>
      <dgm:t>
        <a:bodyPr/>
        <a:lstStyle/>
        <a:p>
          <a:endParaRPr lang="es-EC" sz="2000"/>
        </a:p>
      </dgm:t>
    </dgm:pt>
    <dgm:pt modelId="{7E4CA283-6B18-4711-BF63-F03B87B29E91}">
      <dgm:prSet phldrT="[Texto]" custT="1"/>
      <dgm:spPr/>
      <dgm:t>
        <a:bodyPr/>
        <a:lstStyle/>
        <a:p>
          <a:r>
            <a:rPr lang="es-ES" sz="1000"/>
            <a:t>Conjunto a priori de las relaciones</a:t>
          </a:r>
          <a:endParaRPr lang="es-EC" sz="1000"/>
        </a:p>
      </dgm:t>
    </dgm:pt>
    <dgm:pt modelId="{95A23F87-5AF7-4377-9B64-D7EB677BA4E9}" type="parTrans" cxnId="{E427E152-1D40-47F7-B0CA-3C3F0699EFC2}">
      <dgm:prSet/>
      <dgm:spPr/>
      <dgm:t>
        <a:bodyPr/>
        <a:lstStyle/>
        <a:p>
          <a:endParaRPr lang="es-EC" sz="2000"/>
        </a:p>
      </dgm:t>
    </dgm:pt>
    <dgm:pt modelId="{E3463036-5663-4318-A6EA-5CA670100B91}" type="sibTrans" cxnId="{E427E152-1D40-47F7-B0CA-3C3F0699EFC2}">
      <dgm:prSet/>
      <dgm:spPr/>
      <dgm:t>
        <a:bodyPr/>
        <a:lstStyle/>
        <a:p>
          <a:endParaRPr lang="es-EC" sz="2000"/>
        </a:p>
      </dgm:t>
    </dgm:pt>
    <dgm:pt modelId="{6E35752A-4E45-4C34-9BA1-8E66F57735B4}">
      <dgm:prSet phldrT="[Texto]" custT="1"/>
      <dgm:spPr/>
      <dgm:t>
        <a:bodyPr/>
        <a:lstStyle/>
        <a:p>
          <a:r>
            <a:rPr lang="es-ES" sz="1000"/>
            <a:t>En función de una teoría bien establecida</a:t>
          </a:r>
          <a:endParaRPr lang="es-EC" sz="1000"/>
        </a:p>
      </dgm:t>
    </dgm:pt>
    <dgm:pt modelId="{117F6FD9-7DAB-4D00-8C67-8991CD0CE1A8}" type="parTrans" cxnId="{FEB843A5-CF52-47CE-A681-30A647FA5BE9}">
      <dgm:prSet/>
      <dgm:spPr/>
      <dgm:t>
        <a:bodyPr/>
        <a:lstStyle/>
        <a:p>
          <a:endParaRPr lang="es-EC"/>
        </a:p>
      </dgm:t>
    </dgm:pt>
    <dgm:pt modelId="{D885BD7F-DE1C-468D-8B47-305312D239F4}" type="sibTrans" cxnId="{FEB843A5-CF52-47CE-A681-30A647FA5BE9}">
      <dgm:prSet/>
      <dgm:spPr/>
      <dgm:t>
        <a:bodyPr/>
        <a:lstStyle/>
        <a:p>
          <a:endParaRPr lang="es-EC"/>
        </a:p>
      </dgm:t>
    </dgm:pt>
    <dgm:pt modelId="{05833BED-2263-4E90-8D96-E2A3F04F1CDA}">
      <dgm:prSet phldrT="[Texto]" custT="1"/>
      <dgm:spPr/>
      <dgm:t>
        <a:bodyPr/>
        <a:lstStyle/>
        <a:p>
          <a:r>
            <a:rPr lang="es-ES" sz="1000"/>
            <a:t>Obtenerse empíricamente.</a:t>
          </a:r>
          <a:endParaRPr lang="es-EC" sz="1000"/>
        </a:p>
      </dgm:t>
    </dgm:pt>
    <dgm:pt modelId="{28CE0C37-C464-463E-922E-3A2D6F5536CB}" type="parTrans" cxnId="{68688860-7D4E-4E3D-A893-1F0EB2A3CC59}">
      <dgm:prSet/>
      <dgm:spPr/>
      <dgm:t>
        <a:bodyPr/>
        <a:lstStyle/>
        <a:p>
          <a:endParaRPr lang="es-EC"/>
        </a:p>
      </dgm:t>
    </dgm:pt>
    <dgm:pt modelId="{05D20E8C-3F02-43CE-86D3-19F21BD8932F}" type="sibTrans" cxnId="{68688860-7D4E-4E3D-A893-1F0EB2A3CC59}">
      <dgm:prSet/>
      <dgm:spPr/>
      <dgm:t>
        <a:bodyPr/>
        <a:lstStyle/>
        <a:p>
          <a:endParaRPr lang="es-EC"/>
        </a:p>
      </dgm:t>
    </dgm:pt>
    <dgm:pt modelId="{5B74CA3C-BF81-4C08-8231-0C822405228E}" type="pres">
      <dgm:prSet presAssocID="{5DDD6DAB-690C-4BF0-BF7E-AFAD0EA66C1F}" presName="Name0" presStyleCnt="0">
        <dgm:presLayoutVars>
          <dgm:chMax val="7"/>
          <dgm:chPref val="7"/>
          <dgm:dir/>
        </dgm:presLayoutVars>
      </dgm:prSet>
      <dgm:spPr/>
    </dgm:pt>
    <dgm:pt modelId="{941398EA-62E9-4C4A-83B9-84ECFFDE59A1}" type="pres">
      <dgm:prSet presAssocID="{5DDD6DAB-690C-4BF0-BF7E-AFAD0EA66C1F}" presName="Name1" presStyleCnt="0"/>
      <dgm:spPr/>
    </dgm:pt>
    <dgm:pt modelId="{FED9F278-B2CE-4695-9A51-46FF10A92D83}" type="pres">
      <dgm:prSet presAssocID="{5DDD6DAB-690C-4BF0-BF7E-AFAD0EA66C1F}" presName="cycle" presStyleCnt="0"/>
      <dgm:spPr/>
    </dgm:pt>
    <dgm:pt modelId="{ED904B5F-B10F-4841-9075-F80887D6EBFB}" type="pres">
      <dgm:prSet presAssocID="{5DDD6DAB-690C-4BF0-BF7E-AFAD0EA66C1F}" presName="srcNode" presStyleLbl="node1" presStyleIdx="0" presStyleCnt="5"/>
      <dgm:spPr/>
    </dgm:pt>
    <dgm:pt modelId="{D3389334-6370-4A29-A2F0-A323AC996AA2}" type="pres">
      <dgm:prSet presAssocID="{5DDD6DAB-690C-4BF0-BF7E-AFAD0EA66C1F}" presName="conn" presStyleLbl="parChTrans1D2" presStyleIdx="0" presStyleCnt="1"/>
      <dgm:spPr/>
    </dgm:pt>
    <dgm:pt modelId="{425D9118-0D2C-4DEA-85FB-72F0C8047958}" type="pres">
      <dgm:prSet presAssocID="{5DDD6DAB-690C-4BF0-BF7E-AFAD0EA66C1F}" presName="extraNode" presStyleLbl="node1" presStyleIdx="0" presStyleCnt="5"/>
      <dgm:spPr/>
    </dgm:pt>
    <dgm:pt modelId="{A69C56F5-E67F-4DAE-AA01-AD00D52D710C}" type="pres">
      <dgm:prSet presAssocID="{5DDD6DAB-690C-4BF0-BF7E-AFAD0EA66C1F}" presName="dstNode" presStyleLbl="node1" presStyleIdx="0" presStyleCnt="5"/>
      <dgm:spPr/>
    </dgm:pt>
    <dgm:pt modelId="{51ACDBEE-0384-4298-A1BB-A0E847527EE0}" type="pres">
      <dgm:prSet presAssocID="{8D640526-1DA1-4A31-97DF-1A5474450BE9}" presName="text_1" presStyleLbl="node1" presStyleIdx="0" presStyleCnt="5">
        <dgm:presLayoutVars>
          <dgm:bulletEnabled val="1"/>
        </dgm:presLayoutVars>
      </dgm:prSet>
      <dgm:spPr/>
    </dgm:pt>
    <dgm:pt modelId="{EF97EDF3-ACFE-423B-BE47-B4F9565978FD}" type="pres">
      <dgm:prSet presAssocID="{8D640526-1DA1-4A31-97DF-1A5474450BE9}" presName="accent_1" presStyleCnt="0"/>
      <dgm:spPr/>
    </dgm:pt>
    <dgm:pt modelId="{BD324B5C-D77E-4925-8643-1E6B6CD9FC8C}" type="pres">
      <dgm:prSet presAssocID="{8D640526-1DA1-4A31-97DF-1A5474450BE9}" presName="accentRepeatNode" presStyleLbl="solidFgAcc1" presStyleIdx="0" presStyleCnt="5"/>
      <dgm:spPr/>
    </dgm:pt>
    <dgm:pt modelId="{3848DA06-E9EB-4030-AE03-10602023546B}" type="pres">
      <dgm:prSet presAssocID="{7A613AC1-EA75-4E47-A551-92E03D9B9C0E}" presName="text_2" presStyleLbl="node1" presStyleIdx="1" presStyleCnt="5" custScaleY="153281">
        <dgm:presLayoutVars>
          <dgm:bulletEnabled val="1"/>
        </dgm:presLayoutVars>
      </dgm:prSet>
      <dgm:spPr/>
    </dgm:pt>
    <dgm:pt modelId="{802C5182-558C-477B-B4A8-47EA4A642E2E}" type="pres">
      <dgm:prSet presAssocID="{7A613AC1-EA75-4E47-A551-92E03D9B9C0E}" presName="accent_2" presStyleCnt="0"/>
      <dgm:spPr/>
    </dgm:pt>
    <dgm:pt modelId="{DF6D66C6-78E1-461D-9FA3-49B04438D897}" type="pres">
      <dgm:prSet presAssocID="{7A613AC1-EA75-4E47-A551-92E03D9B9C0E}" presName="accentRepeatNode" presStyleLbl="solidFgAcc1" presStyleIdx="1" presStyleCnt="5"/>
      <dgm:spPr/>
    </dgm:pt>
    <dgm:pt modelId="{4FB0AF58-420A-4AC9-9533-4F0D19C1530E}" type="pres">
      <dgm:prSet presAssocID="{7E4CA283-6B18-4711-BF63-F03B87B29E91}" presName="text_3" presStyleLbl="node1" presStyleIdx="2" presStyleCnt="5">
        <dgm:presLayoutVars>
          <dgm:bulletEnabled val="1"/>
        </dgm:presLayoutVars>
      </dgm:prSet>
      <dgm:spPr/>
    </dgm:pt>
    <dgm:pt modelId="{20891F28-A980-4A6B-82F9-AA4AB52C5D6A}" type="pres">
      <dgm:prSet presAssocID="{7E4CA283-6B18-4711-BF63-F03B87B29E91}" presName="accent_3" presStyleCnt="0"/>
      <dgm:spPr/>
    </dgm:pt>
    <dgm:pt modelId="{4F40D66A-E8D3-4F96-B920-C963346B8B22}" type="pres">
      <dgm:prSet presAssocID="{7E4CA283-6B18-4711-BF63-F03B87B29E91}" presName="accentRepeatNode" presStyleLbl="solidFgAcc1" presStyleIdx="2" presStyleCnt="5"/>
      <dgm:spPr/>
    </dgm:pt>
    <dgm:pt modelId="{772114FA-ECD6-4EF0-9E4D-9AADCABA5F46}" type="pres">
      <dgm:prSet presAssocID="{6E35752A-4E45-4C34-9BA1-8E66F57735B4}" presName="text_4" presStyleLbl="node1" presStyleIdx="3" presStyleCnt="5">
        <dgm:presLayoutVars>
          <dgm:bulletEnabled val="1"/>
        </dgm:presLayoutVars>
      </dgm:prSet>
      <dgm:spPr/>
    </dgm:pt>
    <dgm:pt modelId="{23D90082-0FA7-4E0A-9700-2A4C53D8CE01}" type="pres">
      <dgm:prSet presAssocID="{6E35752A-4E45-4C34-9BA1-8E66F57735B4}" presName="accent_4" presStyleCnt="0"/>
      <dgm:spPr/>
    </dgm:pt>
    <dgm:pt modelId="{99562E30-23EC-4A38-91CC-F4BE406AEE97}" type="pres">
      <dgm:prSet presAssocID="{6E35752A-4E45-4C34-9BA1-8E66F57735B4}" presName="accentRepeatNode" presStyleLbl="solidFgAcc1" presStyleIdx="3" presStyleCnt="5"/>
      <dgm:spPr/>
    </dgm:pt>
    <dgm:pt modelId="{BC491356-D590-426C-9C43-C164A4074A20}" type="pres">
      <dgm:prSet presAssocID="{05833BED-2263-4E90-8D96-E2A3F04F1CDA}" presName="text_5" presStyleLbl="node1" presStyleIdx="4" presStyleCnt="5">
        <dgm:presLayoutVars>
          <dgm:bulletEnabled val="1"/>
        </dgm:presLayoutVars>
      </dgm:prSet>
      <dgm:spPr/>
    </dgm:pt>
    <dgm:pt modelId="{50FDC16A-0D71-4D45-A715-C170E1997EEC}" type="pres">
      <dgm:prSet presAssocID="{05833BED-2263-4E90-8D96-E2A3F04F1CDA}" presName="accent_5" presStyleCnt="0"/>
      <dgm:spPr/>
    </dgm:pt>
    <dgm:pt modelId="{855008CD-943A-4490-88A6-A82912AAA3FC}" type="pres">
      <dgm:prSet presAssocID="{05833BED-2263-4E90-8D96-E2A3F04F1CDA}" presName="accentRepeatNode" presStyleLbl="solidFgAcc1" presStyleIdx="4" presStyleCnt="5"/>
      <dgm:spPr/>
    </dgm:pt>
  </dgm:ptLst>
  <dgm:cxnLst>
    <dgm:cxn modelId="{B3EA3F09-8EF4-4B68-8408-E732A4688EEA}" srcId="{5DDD6DAB-690C-4BF0-BF7E-AFAD0EA66C1F}" destId="{7A613AC1-EA75-4E47-A551-92E03D9B9C0E}" srcOrd="1" destOrd="0" parTransId="{41E30478-68C5-417C-853A-986F369D9AD8}" sibTransId="{9800CD2E-692C-411B-953D-EACBE2191541}"/>
    <dgm:cxn modelId="{CA64E724-3F5A-4B20-88E8-B08A0D0AD130}" srcId="{5DDD6DAB-690C-4BF0-BF7E-AFAD0EA66C1F}" destId="{8D640526-1DA1-4A31-97DF-1A5474450BE9}" srcOrd="0" destOrd="0" parTransId="{9DC72BFA-5481-49D7-B312-55FC19DB29C8}" sibTransId="{A63B7C0F-6032-4A6C-BB5E-CD4E46D39004}"/>
    <dgm:cxn modelId="{E9E58834-8D56-45FE-A93B-B0A52E5F8196}" type="presOf" srcId="{7A613AC1-EA75-4E47-A551-92E03D9B9C0E}" destId="{3848DA06-E9EB-4030-AE03-10602023546B}" srcOrd="0" destOrd="0" presId="urn:microsoft.com/office/officeart/2008/layout/VerticalCurvedList"/>
    <dgm:cxn modelId="{9935F53A-1C1E-415D-BC88-901B1D385C8F}" type="presOf" srcId="{7E4CA283-6B18-4711-BF63-F03B87B29E91}" destId="{4FB0AF58-420A-4AC9-9533-4F0D19C1530E}" srcOrd="0" destOrd="0" presId="urn:microsoft.com/office/officeart/2008/layout/VerticalCurvedList"/>
    <dgm:cxn modelId="{68688860-7D4E-4E3D-A893-1F0EB2A3CC59}" srcId="{5DDD6DAB-690C-4BF0-BF7E-AFAD0EA66C1F}" destId="{05833BED-2263-4E90-8D96-E2A3F04F1CDA}" srcOrd="4" destOrd="0" parTransId="{28CE0C37-C464-463E-922E-3A2D6F5536CB}" sibTransId="{05D20E8C-3F02-43CE-86D3-19F21BD8932F}"/>
    <dgm:cxn modelId="{2C028870-887C-4423-9FAC-23304A1645A0}" type="presOf" srcId="{8D640526-1DA1-4A31-97DF-1A5474450BE9}" destId="{51ACDBEE-0384-4298-A1BB-A0E847527EE0}" srcOrd="0" destOrd="0" presId="urn:microsoft.com/office/officeart/2008/layout/VerticalCurvedList"/>
    <dgm:cxn modelId="{E427E152-1D40-47F7-B0CA-3C3F0699EFC2}" srcId="{5DDD6DAB-690C-4BF0-BF7E-AFAD0EA66C1F}" destId="{7E4CA283-6B18-4711-BF63-F03B87B29E91}" srcOrd="2" destOrd="0" parTransId="{95A23F87-5AF7-4377-9B64-D7EB677BA4E9}" sibTransId="{E3463036-5663-4318-A6EA-5CA670100B91}"/>
    <dgm:cxn modelId="{34456A98-A5CC-4F42-9EBF-D3D82467C668}" type="presOf" srcId="{6E35752A-4E45-4C34-9BA1-8E66F57735B4}" destId="{772114FA-ECD6-4EF0-9E4D-9AADCABA5F46}" srcOrd="0" destOrd="0" presId="urn:microsoft.com/office/officeart/2008/layout/VerticalCurvedList"/>
    <dgm:cxn modelId="{82BC68A4-E3FC-484E-8497-4BC2EE865BD6}" type="presOf" srcId="{05833BED-2263-4E90-8D96-E2A3F04F1CDA}" destId="{BC491356-D590-426C-9C43-C164A4074A20}" srcOrd="0" destOrd="0" presId="urn:microsoft.com/office/officeart/2008/layout/VerticalCurvedList"/>
    <dgm:cxn modelId="{FEB843A5-CF52-47CE-A681-30A647FA5BE9}" srcId="{5DDD6DAB-690C-4BF0-BF7E-AFAD0EA66C1F}" destId="{6E35752A-4E45-4C34-9BA1-8E66F57735B4}" srcOrd="3" destOrd="0" parTransId="{117F6FD9-7DAB-4D00-8C67-8991CD0CE1A8}" sibTransId="{D885BD7F-DE1C-468D-8B47-305312D239F4}"/>
    <dgm:cxn modelId="{5BE72BCB-3C2A-466C-B1A7-2DCEBA7A8FCD}" type="presOf" srcId="{A63B7C0F-6032-4A6C-BB5E-CD4E46D39004}" destId="{D3389334-6370-4A29-A2F0-A323AC996AA2}" srcOrd="0" destOrd="0" presId="urn:microsoft.com/office/officeart/2008/layout/VerticalCurvedList"/>
    <dgm:cxn modelId="{A92819D7-0309-4DD5-A79B-A0AFDB1F7840}" type="presOf" srcId="{5DDD6DAB-690C-4BF0-BF7E-AFAD0EA66C1F}" destId="{5B74CA3C-BF81-4C08-8231-0C822405228E}" srcOrd="0" destOrd="0" presId="urn:microsoft.com/office/officeart/2008/layout/VerticalCurvedList"/>
    <dgm:cxn modelId="{EEA5C9EE-58B9-4409-8267-9B7EC142602C}" type="presParOf" srcId="{5B74CA3C-BF81-4C08-8231-0C822405228E}" destId="{941398EA-62E9-4C4A-83B9-84ECFFDE59A1}" srcOrd="0" destOrd="0" presId="urn:microsoft.com/office/officeart/2008/layout/VerticalCurvedList"/>
    <dgm:cxn modelId="{58C95CA8-497A-42AE-ABF5-72DE2A5B7631}" type="presParOf" srcId="{941398EA-62E9-4C4A-83B9-84ECFFDE59A1}" destId="{FED9F278-B2CE-4695-9A51-46FF10A92D83}" srcOrd="0" destOrd="0" presId="urn:microsoft.com/office/officeart/2008/layout/VerticalCurvedList"/>
    <dgm:cxn modelId="{4BB06DB3-D2E7-4FB9-9243-76D959FC8F47}" type="presParOf" srcId="{FED9F278-B2CE-4695-9A51-46FF10A92D83}" destId="{ED904B5F-B10F-4841-9075-F80887D6EBFB}" srcOrd="0" destOrd="0" presId="urn:microsoft.com/office/officeart/2008/layout/VerticalCurvedList"/>
    <dgm:cxn modelId="{E09414CB-F39A-48B8-92EC-E571372203B7}" type="presParOf" srcId="{FED9F278-B2CE-4695-9A51-46FF10A92D83}" destId="{D3389334-6370-4A29-A2F0-A323AC996AA2}" srcOrd="1" destOrd="0" presId="urn:microsoft.com/office/officeart/2008/layout/VerticalCurvedList"/>
    <dgm:cxn modelId="{B153D6CA-7ABA-46EB-8E54-881D438F1E34}" type="presParOf" srcId="{FED9F278-B2CE-4695-9A51-46FF10A92D83}" destId="{425D9118-0D2C-4DEA-85FB-72F0C8047958}" srcOrd="2" destOrd="0" presId="urn:microsoft.com/office/officeart/2008/layout/VerticalCurvedList"/>
    <dgm:cxn modelId="{D75E25D9-BAA8-40C6-9CB8-CD40668B214A}" type="presParOf" srcId="{FED9F278-B2CE-4695-9A51-46FF10A92D83}" destId="{A69C56F5-E67F-4DAE-AA01-AD00D52D710C}" srcOrd="3" destOrd="0" presId="urn:microsoft.com/office/officeart/2008/layout/VerticalCurvedList"/>
    <dgm:cxn modelId="{CC0EB4ED-EAD2-4841-92B4-68060DFEAE86}" type="presParOf" srcId="{941398EA-62E9-4C4A-83B9-84ECFFDE59A1}" destId="{51ACDBEE-0384-4298-A1BB-A0E847527EE0}" srcOrd="1" destOrd="0" presId="urn:microsoft.com/office/officeart/2008/layout/VerticalCurvedList"/>
    <dgm:cxn modelId="{5CBC750D-DAEF-4344-8C3B-16F6325DE1A6}" type="presParOf" srcId="{941398EA-62E9-4C4A-83B9-84ECFFDE59A1}" destId="{EF97EDF3-ACFE-423B-BE47-B4F9565978FD}" srcOrd="2" destOrd="0" presId="urn:microsoft.com/office/officeart/2008/layout/VerticalCurvedList"/>
    <dgm:cxn modelId="{EE4C4C67-3DD7-40C3-956E-B770B60A5E09}" type="presParOf" srcId="{EF97EDF3-ACFE-423B-BE47-B4F9565978FD}" destId="{BD324B5C-D77E-4925-8643-1E6B6CD9FC8C}" srcOrd="0" destOrd="0" presId="urn:microsoft.com/office/officeart/2008/layout/VerticalCurvedList"/>
    <dgm:cxn modelId="{CA1131BF-A64C-4F1D-9AD6-C6565B1A665B}" type="presParOf" srcId="{941398EA-62E9-4C4A-83B9-84ECFFDE59A1}" destId="{3848DA06-E9EB-4030-AE03-10602023546B}" srcOrd="3" destOrd="0" presId="urn:microsoft.com/office/officeart/2008/layout/VerticalCurvedList"/>
    <dgm:cxn modelId="{B194CF32-79BD-48C8-8045-F8AEA931D276}" type="presParOf" srcId="{941398EA-62E9-4C4A-83B9-84ECFFDE59A1}" destId="{802C5182-558C-477B-B4A8-47EA4A642E2E}" srcOrd="4" destOrd="0" presId="urn:microsoft.com/office/officeart/2008/layout/VerticalCurvedList"/>
    <dgm:cxn modelId="{82E4127E-5644-4C70-878B-7C06E922B2AB}" type="presParOf" srcId="{802C5182-558C-477B-B4A8-47EA4A642E2E}" destId="{DF6D66C6-78E1-461D-9FA3-49B04438D897}" srcOrd="0" destOrd="0" presId="urn:microsoft.com/office/officeart/2008/layout/VerticalCurvedList"/>
    <dgm:cxn modelId="{45532B23-FE6F-471F-8028-BA5A79CC54C0}" type="presParOf" srcId="{941398EA-62E9-4C4A-83B9-84ECFFDE59A1}" destId="{4FB0AF58-420A-4AC9-9533-4F0D19C1530E}" srcOrd="5" destOrd="0" presId="urn:microsoft.com/office/officeart/2008/layout/VerticalCurvedList"/>
    <dgm:cxn modelId="{879152B9-CEDB-4135-8652-CB2F757897F8}" type="presParOf" srcId="{941398EA-62E9-4C4A-83B9-84ECFFDE59A1}" destId="{20891F28-A980-4A6B-82F9-AA4AB52C5D6A}" srcOrd="6" destOrd="0" presId="urn:microsoft.com/office/officeart/2008/layout/VerticalCurvedList"/>
    <dgm:cxn modelId="{8F4AD611-652B-4CA7-8DFA-1132BD974C8D}" type="presParOf" srcId="{20891F28-A980-4A6B-82F9-AA4AB52C5D6A}" destId="{4F40D66A-E8D3-4F96-B920-C963346B8B22}" srcOrd="0" destOrd="0" presId="urn:microsoft.com/office/officeart/2008/layout/VerticalCurvedList"/>
    <dgm:cxn modelId="{D0A6D5CD-9AD6-42C3-BEDD-3EDF43B49768}" type="presParOf" srcId="{941398EA-62E9-4C4A-83B9-84ECFFDE59A1}" destId="{772114FA-ECD6-4EF0-9E4D-9AADCABA5F46}" srcOrd="7" destOrd="0" presId="urn:microsoft.com/office/officeart/2008/layout/VerticalCurvedList"/>
    <dgm:cxn modelId="{AC6BF906-D1FF-4C30-A746-7EAF631F919C}" type="presParOf" srcId="{941398EA-62E9-4C4A-83B9-84ECFFDE59A1}" destId="{23D90082-0FA7-4E0A-9700-2A4C53D8CE01}" srcOrd="8" destOrd="0" presId="urn:microsoft.com/office/officeart/2008/layout/VerticalCurvedList"/>
    <dgm:cxn modelId="{81606B1D-C95B-4DC8-A3F1-307559540241}" type="presParOf" srcId="{23D90082-0FA7-4E0A-9700-2A4C53D8CE01}" destId="{99562E30-23EC-4A38-91CC-F4BE406AEE97}" srcOrd="0" destOrd="0" presId="urn:microsoft.com/office/officeart/2008/layout/VerticalCurvedList"/>
    <dgm:cxn modelId="{575B36BA-8417-424A-83D3-0DA523B768A1}" type="presParOf" srcId="{941398EA-62E9-4C4A-83B9-84ECFFDE59A1}" destId="{BC491356-D590-426C-9C43-C164A4074A20}" srcOrd="9" destOrd="0" presId="urn:microsoft.com/office/officeart/2008/layout/VerticalCurvedList"/>
    <dgm:cxn modelId="{172AFC4F-B69B-4DBC-9E4E-198B3117F6A9}" type="presParOf" srcId="{941398EA-62E9-4C4A-83B9-84ECFFDE59A1}" destId="{50FDC16A-0D71-4D45-A715-C170E1997EEC}" srcOrd="10" destOrd="0" presId="urn:microsoft.com/office/officeart/2008/layout/VerticalCurvedList"/>
    <dgm:cxn modelId="{FB3083CA-6C2D-43A0-ADE6-6642AF221B5E}" type="presParOf" srcId="{50FDC16A-0D71-4D45-A715-C170E1997EEC}" destId="{855008CD-943A-4490-88A6-A82912AAA3F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8437A8D-D118-4C2B-B6FA-DA5899B83871}" type="doc">
      <dgm:prSet loTypeId="urn:microsoft.com/office/officeart/2008/layout/VerticalAccentList" loCatId="list" qsTypeId="urn:microsoft.com/office/officeart/2005/8/quickstyle/simple3" qsCatId="simple" csTypeId="urn:microsoft.com/office/officeart/2005/8/colors/accent4_3" csCatId="accent4" phldr="1"/>
      <dgm:spPr/>
      <dgm:t>
        <a:bodyPr/>
        <a:lstStyle/>
        <a:p>
          <a:endParaRPr lang="es-EC"/>
        </a:p>
      </dgm:t>
    </dgm:pt>
    <dgm:pt modelId="{7D610C37-6E79-40BE-9276-F4740A1F42A7}">
      <dgm:prSet phldrT="[Texto]"/>
      <dgm:spPr/>
      <dgm:t>
        <a:bodyPr/>
        <a:lstStyle/>
        <a:p>
          <a:r>
            <a:rPr lang="es-EC"/>
            <a:t>Hipótesis Nula</a:t>
          </a:r>
        </a:p>
      </dgm:t>
    </dgm:pt>
    <dgm:pt modelId="{45CF81D5-7370-442F-9862-662BF0E4C78E}" type="parTrans" cxnId="{E76900D0-F2A0-4FFE-BA8D-EB2FC17AA2EA}">
      <dgm:prSet/>
      <dgm:spPr/>
      <dgm:t>
        <a:bodyPr/>
        <a:lstStyle/>
        <a:p>
          <a:endParaRPr lang="es-EC"/>
        </a:p>
      </dgm:t>
    </dgm:pt>
    <dgm:pt modelId="{12B224C1-AFCA-4721-B02A-E726B1B6B777}" type="sibTrans" cxnId="{E76900D0-F2A0-4FFE-BA8D-EB2FC17AA2EA}">
      <dgm:prSet/>
      <dgm:spPr/>
      <dgm:t>
        <a:bodyPr/>
        <a:lstStyle/>
        <a:p>
          <a:endParaRPr lang="es-EC"/>
        </a:p>
      </dgm:t>
    </dgm:pt>
    <dgm:pt modelId="{0431DA62-9A7E-4260-9872-09EFD109ADC2}">
      <dgm:prSet phldrT="[Texto]"/>
      <dgm:spPr/>
      <dgm:t>
        <a:bodyPr/>
        <a:lstStyle/>
        <a:p>
          <a:r>
            <a:rPr lang="es-MX"/>
            <a:t>• La situación financiera de las empresas florícolas exportadoras NO se ve afectada significativamente por la carga tributaria en el Ecuador.</a:t>
          </a:r>
          <a:endParaRPr lang="es-EC"/>
        </a:p>
      </dgm:t>
    </dgm:pt>
    <dgm:pt modelId="{5AC80DF5-18C9-4509-BE29-EE419F27E5DC}" type="parTrans" cxnId="{4DFE563F-C1B6-46AF-AB5D-FFBC8FE2BC10}">
      <dgm:prSet/>
      <dgm:spPr/>
      <dgm:t>
        <a:bodyPr/>
        <a:lstStyle/>
        <a:p>
          <a:endParaRPr lang="es-EC"/>
        </a:p>
      </dgm:t>
    </dgm:pt>
    <dgm:pt modelId="{A993DFDB-C082-4588-8710-6A4DCBF723D5}" type="sibTrans" cxnId="{4DFE563F-C1B6-46AF-AB5D-FFBC8FE2BC10}">
      <dgm:prSet/>
      <dgm:spPr/>
      <dgm:t>
        <a:bodyPr/>
        <a:lstStyle/>
        <a:p>
          <a:endParaRPr lang="es-EC"/>
        </a:p>
      </dgm:t>
    </dgm:pt>
    <dgm:pt modelId="{5496B3F6-15D7-4661-A97A-563804A9ED5D}">
      <dgm:prSet phldrT="[Texto]"/>
      <dgm:spPr/>
      <dgm:t>
        <a:bodyPr/>
        <a:lstStyle/>
        <a:p>
          <a:r>
            <a:rPr lang="es-EC"/>
            <a:t>Hipótesis Alternativa</a:t>
          </a:r>
        </a:p>
      </dgm:t>
    </dgm:pt>
    <dgm:pt modelId="{5323991D-F980-4C5E-844C-527E0047AA04}" type="parTrans" cxnId="{2C8B6A74-384E-4A15-AE7D-D0A0742D754B}">
      <dgm:prSet/>
      <dgm:spPr/>
      <dgm:t>
        <a:bodyPr/>
        <a:lstStyle/>
        <a:p>
          <a:endParaRPr lang="es-EC"/>
        </a:p>
      </dgm:t>
    </dgm:pt>
    <dgm:pt modelId="{FAEB756E-0F6A-4660-A32A-5D22CA198EA2}" type="sibTrans" cxnId="{2C8B6A74-384E-4A15-AE7D-D0A0742D754B}">
      <dgm:prSet/>
      <dgm:spPr/>
      <dgm:t>
        <a:bodyPr/>
        <a:lstStyle/>
        <a:p>
          <a:endParaRPr lang="es-EC"/>
        </a:p>
      </dgm:t>
    </dgm:pt>
    <dgm:pt modelId="{6194479A-D124-47A2-AA33-D01057BB505C}">
      <dgm:prSet phldrT="[Texto]"/>
      <dgm:spPr/>
      <dgm:t>
        <a:bodyPr/>
        <a:lstStyle/>
        <a:p>
          <a:r>
            <a:rPr lang="es-MX"/>
            <a:t>• La situación financiera de las empresas florícolas exportadoras se ve afectada significativamente por la carga tributaria en el Ecuador.</a:t>
          </a:r>
          <a:endParaRPr lang="es-EC"/>
        </a:p>
      </dgm:t>
    </dgm:pt>
    <dgm:pt modelId="{C41717D3-6D56-4493-8FB7-9B144E7EC1D7}" type="parTrans" cxnId="{CE5601E8-9B57-451B-AC98-D4B716F592DA}">
      <dgm:prSet/>
      <dgm:spPr/>
      <dgm:t>
        <a:bodyPr/>
        <a:lstStyle/>
        <a:p>
          <a:endParaRPr lang="es-EC"/>
        </a:p>
      </dgm:t>
    </dgm:pt>
    <dgm:pt modelId="{0B9BB4F3-6239-47C8-89A8-1F8EE8DE74C6}" type="sibTrans" cxnId="{CE5601E8-9B57-451B-AC98-D4B716F592DA}">
      <dgm:prSet/>
      <dgm:spPr/>
      <dgm:t>
        <a:bodyPr/>
        <a:lstStyle/>
        <a:p>
          <a:endParaRPr lang="es-EC"/>
        </a:p>
      </dgm:t>
    </dgm:pt>
    <dgm:pt modelId="{C2811F04-3AD4-45AF-A803-EBC3EE6901BD}" type="pres">
      <dgm:prSet presAssocID="{18437A8D-D118-4C2B-B6FA-DA5899B83871}" presName="Name0" presStyleCnt="0">
        <dgm:presLayoutVars>
          <dgm:chMax/>
          <dgm:chPref/>
          <dgm:dir/>
        </dgm:presLayoutVars>
      </dgm:prSet>
      <dgm:spPr/>
    </dgm:pt>
    <dgm:pt modelId="{8E22B022-8A15-4F6E-9AA9-22046100BB38}" type="pres">
      <dgm:prSet presAssocID="{7D610C37-6E79-40BE-9276-F4740A1F42A7}" presName="parenttextcomposite" presStyleCnt="0"/>
      <dgm:spPr/>
    </dgm:pt>
    <dgm:pt modelId="{CED007B8-2F8C-4204-BAE9-3A4BF11FD491}" type="pres">
      <dgm:prSet presAssocID="{7D610C37-6E79-40BE-9276-F4740A1F42A7}" presName="parenttext" presStyleLbl="revTx" presStyleIdx="0" presStyleCnt="2">
        <dgm:presLayoutVars>
          <dgm:chMax/>
          <dgm:chPref val="2"/>
          <dgm:bulletEnabled val="1"/>
        </dgm:presLayoutVars>
      </dgm:prSet>
      <dgm:spPr/>
    </dgm:pt>
    <dgm:pt modelId="{5F709F9A-8580-42B4-8116-E131B5090F99}" type="pres">
      <dgm:prSet presAssocID="{7D610C37-6E79-40BE-9276-F4740A1F42A7}" presName="composite" presStyleCnt="0"/>
      <dgm:spPr/>
    </dgm:pt>
    <dgm:pt modelId="{DE3F9CE1-6D43-47A7-8AF1-5A02B9CE699A}" type="pres">
      <dgm:prSet presAssocID="{7D610C37-6E79-40BE-9276-F4740A1F42A7}" presName="chevron1" presStyleLbl="alignNode1" presStyleIdx="0" presStyleCnt="14"/>
      <dgm:spPr/>
    </dgm:pt>
    <dgm:pt modelId="{AE9020DF-B92C-4647-8B20-ECC53BA60F69}" type="pres">
      <dgm:prSet presAssocID="{7D610C37-6E79-40BE-9276-F4740A1F42A7}" presName="chevron2" presStyleLbl="alignNode1" presStyleIdx="1" presStyleCnt="14"/>
      <dgm:spPr/>
    </dgm:pt>
    <dgm:pt modelId="{8EC8F3FC-12A6-45B5-A5C7-519B3D69ACC9}" type="pres">
      <dgm:prSet presAssocID="{7D610C37-6E79-40BE-9276-F4740A1F42A7}" presName="chevron3" presStyleLbl="alignNode1" presStyleIdx="2" presStyleCnt="14"/>
      <dgm:spPr/>
    </dgm:pt>
    <dgm:pt modelId="{1E24C6E5-9B5A-48FE-9DEF-6ECBBBEB0F7B}" type="pres">
      <dgm:prSet presAssocID="{7D610C37-6E79-40BE-9276-F4740A1F42A7}" presName="chevron4" presStyleLbl="alignNode1" presStyleIdx="3" presStyleCnt="14"/>
      <dgm:spPr/>
    </dgm:pt>
    <dgm:pt modelId="{C9025F88-49BF-4B4F-B9D6-393FF0A9B444}" type="pres">
      <dgm:prSet presAssocID="{7D610C37-6E79-40BE-9276-F4740A1F42A7}" presName="chevron5" presStyleLbl="alignNode1" presStyleIdx="4" presStyleCnt="14"/>
      <dgm:spPr/>
    </dgm:pt>
    <dgm:pt modelId="{7FF7DCCE-8555-4C87-8436-C122FFAB73C9}" type="pres">
      <dgm:prSet presAssocID="{7D610C37-6E79-40BE-9276-F4740A1F42A7}" presName="chevron6" presStyleLbl="alignNode1" presStyleIdx="5" presStyleCnt="14"/>
      <dgm:spPr/>
    </dgm:pt>
    <dgm:pt modelId="{63D10B4E-F087-466D-B185-C2365811954F}" type="pres">
      <dgm:prSet presAssocID="{7D610C37-6E79-40BE-9276-F4740A1F42A7}" presName="chevron7" presStyleLbl="alignNode1" presStyleIdx="6" presStyleCnt="14"/>
      <dgm:spPr/>
    </dgm:pt>
    <dgm:pt modelId="{F3BA94A9-188F-443E-9420-B924AC011CA3}" type="pres">
      <dgm:prSet presAssocID="{7D610C37-6E79-40BE-9276-F4740A1F42A7}" presName="childtext" presStyleLbl="solidFgAcc1" presStyleIdx="0" presStyleCnt="2">
        <dgm:presLayoutVars>
          <dgm:chMax/>
          <dgm:chPref val="0"/>
          <dgm:bulletEnabled val="1"/>
        </dgm:presLayoutVars>
      </dgm:prSet>
      <dgm:spPr/>
    </dgm:pt>
    <dgm:pt modelId="{0F660698-DA71-47F4-B8C4-61F06AFBDBC8}" type="pres">
      <dgm:prSet presAssocID="{12B224C1-AFCA-4721-B02A-E726B1B6B777}" presName="sibTrans" presStyleCnt="0"/>
      <dgm:spPr/>
    </dgm:pt>
    <dgm:pt modelId="{2D203549-A431-457B-A2A7-1A7FE93F4BF6}" type="pres">
      <dgm:prSet presAssocID="{5496B3F6-15D7-4661-A97A-563804A9ED5D}" presName="parenttextcomposite" presStyleCnt="0"/>
      <dgm:spPr/>
    </dgm:pt>
    <dgm:pt modelId="{4EA6B3BF-9828-4801-9689-5C1B4DAB7B0E}" type="pres">
      <dgm:prSet presAssocID="{5496B3F6-15D7-4661-A97A-563804A9ED5D}" presName="parenttext" presStyleLbl="revTx" presStyleIdx="1" presStyleCnt="2">
        <dgm:presLayoutVars>
          <dgm:chMax/>
          <dgm:chPref val="2"/>
          <dgm:bulletEnabled val="1"/>
        </dgm:presLayoutVars>
      </dgm:prSet>
      <dgm:spPr/>
    </dgm:pt>
    <dgm:pt modelId="{E1E93A63-87FC-45E5-884B-5CCB23E989C6}" type="pres">
      <dgm:prSet presAssocID="{5496B3F6-15D7-4661-A97A-563804A9ED5D}" presName="composite" presStyleCnt="0"/>
      <dgm:spPr/>
    </dgm:pt>
    <dgm:pt modelId="{332C1934-0E70-4E91-B0CC-B9410234B363}" type="pres">
      <dgm:prSet presAssocID="{5496B3F6-15D7-4661-A97A-563804A9ED5D}" presName="chevron1" presStyleLbl="alignNode1" presStyleIdx="7" presStyleCnt="14"/>
      <dgm:spPr/>
    </dgm:pt>
    <dgm:pt modelId="{9339B7A6-9D10-44A8-A51E-D94113A214B2}" type="pres">
      <dgm:prSet presAssocID="{5496B3F6-15D7-4661-A97A-563804A9ED5D}" presName="chevron2" presStyleLbl="alignNode1" presStyleIdx="8" presStyleCnt="14"/>
      <dgm:spPr/>
    </dgm:pt>
    <dgm:pt modelId="{634F58A1-7B12-41CD-8DC3-D90D524C357F}" type="pres">
      <dgm:prSet presAssocID="{5496B3F6-15D7-4661-A97A-563804A9ED5D}" presName="chevron3" presStyleLbl="alignNode1" presStyleIdx="9" presStyleCnt="14"/>
      <dgm:spPr/>
    </dgm:pt>
    <dgm:pt modelId="{890E46D9-632A-4B64-B44F-A29B833EE06F}" type="pres">
      <dgm:prSet presAssocID="{5496B3F6-15D7-4661-A97A-563804A9ED5D}" presName="chevron4" presStyleLbl="alignNode1" presStyleIdx="10" presStyleCnt="14"/>
      <dgm:spPr/>
    </dgm:pt>
    <dgm:pt modelId="{3189F189-C6BC-4E44-B10E-74A98915BC10}" type="pres">
      <dgm:prSet presAssocID="{5496B3F6-15D7-4661-A97A-563804A9ED5D}" presName="chevron5" presStyleLbl="alignNode1" presStyleIdx="11" presStyleCnt="14"/>
      <dgm:spPr/>
    </dgm:pt>
    <dgm:pt modelId="{DEB3A7DD-E6F0-418D-A697-27409084ECCE}" type="pres">
      <dgm:prSet presAssocID="{5496B3F6-15D7-4661-A97A-563804A9ED5D}" presName="chevron6" presStyleLbl="alignNode1" presStyleIdx="12" presStyleCnt="14"/>
      <dgm:spPr/>
    </dgm:pt>
    <dgm:pt modelId="{4F7357CB-6953-4DF0-8816-6E94013F6627}" type="pres">
      <dgm:prSet presAssocID="{5496B3F6-15D7-4661-A97A-563804A9ED5D}" presName="chevron7" presStyleLbl="alignNode1" presStyleIdx="13" presStyleCnt="14"/>
      <dgm:spPr/>
    </dgm:pt>
    <dgm:pt modelId="{88807CFB-655F-4182-A284-3984100DC13E}" type="pres">
      <dgm:prSet presAssocID="{5496B3F6-15D7-4661-A97A-563804A9ED5D}" presName="childtext" presStyleLbl="solidFgAcc1" presStyleIdx="1" presStyleCnt="2">
        <dgm:presLayoutVars>
          <dgm:chMax/>
          <dgm:chPref val="0"/>
          <dgm:bulletEnabled val="1"/>
        </dgm:presLayoutVars>
      </dgm:prSet>
      <dgm:spPr/>
    </dgm:pt>
  </dgm:ptLst>
  <dgm:cxnLst>
    <dgm:cxn modelId="{4DFE563F-C1B6-46AF-AB5D-FFBC8FE2BC10}" srcId="{7D610C37-6E79-40BE-9276-F4740A1F42A7}" destId="{0431DA62-9A7E-4260-9872-09EFD109ADC2}" srcOrd="0" destOrd="0" parTransId="{5AC80DF5-18C9-4509-BE29-EE419F27E5DC}" sibTransId="{A993DFDB-C082-4588-8710-6A4DCBF723D5}"/>
    <dgm:cxn modelId="{E6528D5B-6E59-45F8-B23E-E667DD53F897}" type="presOf" srcId="{6194479A-D124-47A2-AA33-D01057BB505C}" destId="{88807CFB-655F-4182-A284-3984100DC13E}" srcOrd="0" destOrd="0" presId="urn:microsoft.com/office/officeart/2008/layout/VerticalAccentList"/>
    <dgm:cxn modelId="{0B512E42-B4F8-4862-8D7C-93B5A0A6C3A4}" type="presOf" srcId="{0431DA62-9A7E-4260-9872-09EFD109ADC2}" destId="{F3BA94A9-188F-443E-9420-B924AC011CA3}" srcOrd="0" destOrd="0" presId="urn:microsoft.com/office/officeart/2008/layout/VerticalAccentList"/>
    <dgm:cxn modelId="{32E20B50-32C4-4204-92DC-0CE8287BAEDF}" type="presOf" srcId="{18437A8D-D118-4C2B-B6FA-DA5899B83871}" destId="{C2811F04-3AD4-45AF-A803-EBC3EE6901BD}" srcOrd="0" destOrd="0" presId="urn:microsoft.com/office/officeart/2008/layout/VerticalAccentList"/>
    <dgm:cxn modelId="{2C8B6A74-384E-4A15-AE7D-D0A0742D754B}" srcId="{18437A8D-D118-4C2B-B6FA-DA5899B83871}" destId="{5496B3F6-15D7-4661-A97A-563804A9ED5D}" srcOrd="1" destOrd="0" parTransId="{5323991D-F980-4C5E-844C-527E0047AA04}" sibTransId="{FAEB756E-0F6A-4660-A32A-5D22CA198EA2}"/>
    <dgm:cxn modelId="{11E5D37F-5A27-405C-94EA-D10CBFB2CDF8}" type="presOf" srcId="{7D610C37-6E79-40BE-9276-F4740A1F42A7}" destId="{CED007B8-2F8C-4204-BAE9-3A4BF11FD491}" srcOrd="0" destOrd="0" presId="urn:microsoft.com/office/officeart/2008/layout/VerticalAccentList"/>
    <dgm:cxn modelId="{44BA7A8E-9247-4564-93D3-7FE0C6136BC6}" type="presOf" srcId="{5496B3F6-15D7-4661-A97A-563804A9ED5D}" destId="{4EA6B3BF-9828-4801-9689-5C1B4DAB7B0E}" srcOrd="0" destOrd="0" presId="urn:microsoft.com/office/officeart/2008/layout/VerticalAccentList"/>
    <dgm:cxn modelId="{E76900D0-F2A0-4FFE-BA8D-EB2FC17AA2EA}" srcId="{18437A8D-D118-4C2B-B6FA-DA5899B83871}" destId="{7D610C37-6E79-40BE-9276-F4740A1F42A7}" srcOrd="0" destOrd="0" parTransId="{45CF81D5-7370-442F-9862-662BF0E4C78E}" sibTransId="{12B224C1-AFCA-4721-B02A-E726B1B6B777}"/>
    <dgm:cxn modelId="{CE5601E8-9B57-451B-AC98-D4B716F592DA}" srcId="{5496B3F6-15D7-4661-A97A-563804A9ED5D}" destId="{6194479A-D124-47A2-AA33-D01057BB505C}" srcOrd="0" destOrd="0" parTransId="{C41717D3-6D56-4493-8FB7-9B144E7EC1D7}" sibTransId="{0B9BB4F3-6239-47C8-89A8-1F8EE8DE74C6}"/>
    <dgm:cxn modelId="{39419447-1CB5-4176-9B1D-1DE2E3F5E5F6}" type="presParOf" srcId="{C2811F04-3AD4-45AF-A803-EBC3EE6901BD}" destId="{8E22B022-8A15-4F6E-9AA9-22046100BB38}" srcOrd="0" destOrd="0" presId="urn:microsoft.com/office/officeart/2008/layout/VerticalAccentList"/>
    <dgm:cxn modelId="{780C6092-3C35-4506-8268-A07C6B91C612}" type="presParOf" srcId="{8E22B022-8A15-4F6E-9AA9-22046100BB38}" destId="{CED007B8-2F8C-4204-BAE9-3A4BF11FD491}" srcOrd="0" destOrd="0" presId="urn:microsoft.com/office/officeart/2008/layout/VerticalAccentList"/>
    <dgm:cxn modelId="{EFB0A5C1-6437-4912-99D1-E92C9EC3C426}" type="presParOf" srcId="{C2811F04-3AD4-45AF-A803-EBC3EE6901BD}" destId="{5F709F9A-8580-42B4-8116-E131B5090F99}" srcOrd="1" destOrd="0" presId="urn:microsoft.com/office/officeart/2008/layout/VerticalAccentList"/>
    <dgm:cxn modelId="{10E96CFA-53F3-4EF4-A0AE-61BBE83349B1}" type="presParOf" srcId="{5F709F9A-8580-42B4-8116-E131B5090F99}" destId="{DE3F9CE1-6D43-47A7-8AF1-5A02B9CE699A}" srcOrd="0" destOrd="0" presId="urn:microsoft.com/office/officeart/2008/layout/VerticalAccentList"/>
    <dgm:cxn modelId="{B4397B22-2171-41CA-975F-A1670BAAE933}" type="presParOf" srcId="{5F709F9A-8580-42B4-8116-E131B5090F99}" destId="{AE9020DF-B92C-4647-8B20-ECC53BA60F69}" srcOrd="1" destOrd="0" presId="urn:microsoft.com/office/officeart/2008/layout/VerticalAccentList"/>
    <dgm:cxn modelId="{3018748B-672C-41BD-8C8B-E85DD4007187}" type="presParOf" srcId="{5F709F9A-8580-42B4-8116-E131B5090F99}" destId="{8EC8F3FC-12A6-45B5-A5C7-519B3D69ACC9}" srcOrd="2" destOrd="0" presId="urn:microsoft.com/office/officeart/2008/layout/VerticalAccentList"/>
    <dgm:cxn modelId="{7BD4C777-833C-4199-863E-5E9B214935DE}" type="presParOf" srcId="{5F709F9A-8580-42B4-8116-E131B5090F99}" destId="{1E24C6E5-9B5A-48FE-9DEF-6ECBBBEB0F7B}" srcOrd="3" destOrd="0" presId="urn:microsoft.com/office/officeart/2008/layout/VerticalAccentList"/>
    <dgm:cxn modelId="{89F8FC6F-F593-46B9-88A2-8D26F73A6EEF}" type="presParOf" srcId="{5F709F9A-8580-42B4-8116-E131B5090F99}" destId="{C9025F88-49BF-4B4F-B9D6-393FF0A9B444}" srcOrd="4" destOrd="0" presId="urn:microsoft.com/office/officeart/2008/layout/VerticalAccentList"/>
    <dgm:cxn modelId="{61CA420F-5762-4629-BAC0-6A6BDFA08318}" type="presParOf" srcId="{5F709F9A-8580-42B4-8116-E131B5090F99}" destId="{7FF7DCCE-8555-4C87-8436-C122FFAB73C9}" srcOrd="5" destOrd="0" presId="urn:microsoft.com/office/officeart/2008/layout/VerticalAccentList"/>
    <dgm:cxn modelId="{7B83C6C0-1781-4214-8B19-3FA39645A3D6}" type="presParOf" srcId="{5F709F9A-8580-42B4-8116-E131B5090F99}" destId="{63D10B4E-F087-466D-B185-C2365811954F}" srcOrd="6" destOrd="0" presId="urn:microsoft.com/office/officeart/2008/layout/VerticalAccentList"/>
    <dgm:cxn modelId="{C60E7A15-153D-47F3-9CE2-E2E2AF2E97DD}" type="presParOf" srcId="{5F709F9A-8580-42B4-8116-E131B5090F99}" destId="{F3BA94A9-188F-443E-9420-B924AC011CA3}" srcOrd="7" destOrd="0" presId="urn:microsoft.com/office/officeart/2008/layout/VerticalAccentList"/>
    <dgm:cxn modelId="{CB68F706-A5B9-4278-9D2B-4A5093FA2CC4}" type="presParOf" srcId="{C2811F04-3AD4-45AF-A803-EBC3EE6901BD}" destId="{0F660698-DA71-47F4-B8C4-61F06AFBDBC8}" srcOrd="2" destOrd="0" presId="urn:microsoft.com/office/officeart/2008/layout/VerticalAccentList"/>
    <dgm:cxn modelId="{0AA7B9FC-C467-465A-9F83-8F5EB8485719}" type="presParOf" srcId="{C2811F04-3AD4-45AF-A803-EBC3EE6901BD}" destId="{2D203549-A431-457B-A2A7-1A7FE93F4BF6}" srcOrd="3" destOrd="0" presId="urn:microsoft.com/office/officeart/2008/layout/VerticalAccentList"/>
    <dgm:cxn modelId="{35649CF6-7857-4831-9E1B-470964866211}" type="presParOf" srcId="{2D203549-A431-457B-A2A7-1A7FE93F4BF6}" destId="{4EA6B3BF-9828-4801-9689-5C1B4DAB7B0E}" srcOrd="0" destOrd="0" presId="urn:microsoft.com/office/officeart/2008/layout/VerticalAccentList"/>
    <dgm:cxn modelId="{71ECC308-24F8-4525-9CE0-4E3953C98B86}" type="presParOf" srcId="{C2811F04-3AD4-45AF-A803-EBC3EE6901BD}" destId="{E1E93A63-87FC-45E5-884B-5CCB23E989C6}" srcOrd="4" destOrd="0" presId="urn:microsoft.com/office/officeart/2008/layout/VerticalAccentList"/>
    <dgm:cxn modelId="{254FF147-0788-4A02-A671-FF7826EB3F8B}" type="presParOf" srcId="{E1E93A63-87FC-45E5-884B-5CCB23E989C6}" destId="{332C1934-0E70-4E91-B0CC-B9410234B363}" srcOrd="0" destOrd="0" presId="urn:microsoft.com/office/officeart/2008/layout/VerticalAccentList"/>
    <dgm:cxn modelId="{D5F9EA5D-DE1E-490C-9CA5-EDC52A430871}" type="presParOf" srcId="{E1E93A63-87FC-45E5-884B-5CCB23E989C6}" destId="{9339B7A6-9D10-44A8-A51E-D94113A214B2}" srcOrd="1" destOrd="0" presId="urn:microsoft.com/office/officeart/2008/layout/VerticalAccentList"/>
    <dgm:cxn modelId="{053DD12C-7706-45B1-BC13-840E55C72093}" type="presParOf" srcId="{E1E93A63-87FC-45E5-884B-5CCB23E989C6}" destId="{634F58A1-7B12-41CD-8DC3-D90D524C357F}" srcOrd="2" destOrd="0" presId="urn:microsoft.com/office/officeart/2008/layout/VerticalAccentList"/>
    <dgm:cxn modelId="{C69CFBF5-DECE-4DEB-948D-D62F38115D0A}" type="presParOf" srcId="{E1E93A63-87FC-45E5-884B-5CCB23E989C6}" destId="{890E46D9-632A-4B64-B44F-A29B833EE06F}" srcOrd="3" destOrd="0" presId="urn:microsoft.com/office/officeart/2008/layout/VerticalAccentList"/>
    <dgm:cxn modelId="{AD03035B-C59E-4E41-8432-354191153168}" type="presParOf" srcId="{E1E93A63-87FC-45E5-884B-5CCB23E989C6}" destId="{3189F189-C6BC-4E44-B10E-74A98915BC10}" srcOrd="4" destOrd="0" presId="urn:microsoft.com/office/officeart/2008/layout/VerticalAccentList"/>
    <dgm:cxn modelId="{8367DBCE-2036-46B8-847C-052CAE01023C}" type="presParOf" srcId="{E1E93A63-87FC-45E5-884B-5CCB23E989C6}" destId="{DEB3A7DD-E6F0-418D-A697-27409084ECCE}" srcOrd="5" destOrd="0" presId="urn:microsoft.com/office/officeart/2008/layout/VerticalAccentList"/>
    <dgm:cxn modelId="{7D5AB801-4A01-4417-AC2A-B6445D3ECC42}" type="presParOf" srcId="{E1E93A63-87FC-45E5-884B-5CCB23E989C6}" destId="{4F7357CB-6953-4DF0-8816-6E94013F6627}" srcOrd="6" destOrd="0" presId="urn:microsoft.com/office/officeart/2008/layout/VerticalAccentList"/>
    <dgm:cxn modelId="{0D837B0F-408F-43CD-8CEB-F819B36D3FF3}" type="presParOf" srcId="{E1E93A63-87FC-45E5-884B-5CCB23E989C6}" destId="{88807CFB-655F-4182-A284-3984100DC13E}" srcOrd="7" destOrd="0" presId="urn:microsoft.com/office/officeart/2008/layout/VerticalAccent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1EBE7FD-74FB-EC48-BD12-EADF9A9F5326}" type="doc">
      <dgm:prSet loTypeId="urn:microsoft.com/office/officeart/2009/3/layout/SubStepProcess" loCatId="" qsTypeId="urn:microsoft.com/office/officeart/2005/8/quickstyle/simple2" qsCatId="simple" csTypeId="urn:microsoft.com/office/officeart/2005/8/colors/accent0_2" csCatId="mainScheme" phldr="1"/>
      <dgm:spPr/>
      <dgm:t>
        <a:bodyPr/>
        <a:lstStyle/>
        <a:p>
          <a:endParaRPr lang="es-ES_tradnl"/>
        </a:p>
      </dgm:t>
    </dgm:pt>
    <dgm:pt modelId="{3F6917CC-27BE-3D43-9642-9BA730673F6C}">
      <dgm:prSet phldrT="[Texto]" custT="1"/>
      <dgm:spPr/>
      <dgm:t>
        <a:bodyPr/>
        <a:lstStyle/>
        <a:p>
          <a:r>
            <a:rPr lang="es-ES" sz="1100">
              <a:latin typeface="+mn-lt"/>
            </a:rPr>
            <a:t>Resultados obtenidos en el capítulo IV</a:t>
          </a:r>
          <a:endParaRPr lang="es-ES_tradnl" sz="1100">
            <a:latin typeface="+mn-lt"/>
            <a:ea typeface="Arial" charset="0"/>
            <a:cs typeface="Arial" charset="0"/>
          </a:endParaRPr>
        </a:p>
      </dgm:t>
    </dgm:pt>
    <dgm:pt modelId="{DCD7C76A-BD9B-8946-8B4E-5657A4461E66}" type="parTrans" cxnId="{7CE96AFE-0872-1349-A07D-5641FCE53E78}">
      <dgm:prSet/>
      <dgm:spPr/>
      <dgm:t>
        <a:bodyPr/>
        <a:lstStyle/>
        <a:p>
          <a:endParaRPr lang="es-ES_tradnl" sz="1100">
            <a:solidFill>
              <a:schemeClr val="tx1"/>
            </a:solidFill>
            <a:latin typeface="+mn-lt"/>
            <a:ea typeface="Arial" charset="0"/>
            <a:cs typeface="Arial" charset="0"/>
          </a:endParaRPr>
        </a:p>
      </dgm:t>
    </dgm:pt>
    <dgm:pt modelId="{81D9EF2F-CB4E-BD47-8EC7-4AC441CFE2A2}" type="sibTrans" cxnId="{7CE96AFE-0872-1349-A07D-5641FCE53E78}">
      <dgm:prSet/>
      <dgm:spPr/>
      <dgm:t>
        <a:bodyPr/>
        <a:lstStyle/>
        <a:p>
          <a:endParaRPr lang="es-ES_tradnl" sz="1100">
            <a:solidFill>
              <a:schemeClr val="tx1"/>
            </a:solidFill>
            <a:latin typeface="+mn-lt"/>
            <a:ea typeface="Arial" charset="0"/>
            <a:cs typeface="Arial" charset="0"/>
          </a:endParaRPr>
        </a:p>
      </dgm:t>
    </dgm:pt>
    <dgm:pt modelId="{02DA5890-94DC-C941-A862-4101A8725A34}">
      <dgm:prSet phldrT="[Texto]" custT="1"/>
      <dgm:spPr/>
      <dgm:t>
        <a:bodyPr/>
        <a:lstStyle/>
        <a:p>
          <a:r>
            <a:rPr lang="es-ES" sz="1100">
              <a:latin typeface="+mn-lt"/>
            </a:rPr>
            <a:t>Sostenibilidad</a:t>
          </a:r>
          <a:endParaRPr lang="es-ES_tradnl" sz="1100">
            <a:latin typeface="+mn-lt"/>
            <a:ea typeface="Arial" charset="0"/>
            <a:cs typeface="Arial" charset="0"/>
          </a:endParaRPr>
        </a:p>
      </dgm:t>
    </dgm:pt>
    <dgm:pt modelId="{69BA71F4-6805-5C48-8BFB-FB1CE4E39D93}" type="parTrans" cxnId="{03A7C642-2B6B-C840-9287-6F8A4A2662C7}">
      <dgm:prSet/>
      <dgm:spPr/>
      <dgm:t>
        <a:bodyPr/>
        <a:lstStyle/>
        <a:p>
          <a:endParaRPr lang="es-ES_tradnl" sz="1100">
            <a:solidFill>
              <a:schemeClr val="tx1"/>
            </a:solidFill>
            <a:latin typeface="+mn-lt"/>
          </a:endParaRPr>
        </a:p>
      </dgm:t>
    </dgm:pt>
    <dgm:pt modelId="{3BE22906-819A-F540-99EE-8EA1BCC5D7CC}" type="sibTrans" cxnId="{03A7C642-2B6B-C840-9287-6F8A4A2662C7}">
      <dgm:prSet/>
      <dgm:spPr/>
      <dgm:t>
        <a:bodyPr/>
        <a:lstStyle/>
        <a:p>
          <a:endParaRPr lang="es-ES_tradnl" sz="1100">
            <a:solidFill>
              <a:schemeClr val="tx1"/>
            </a:solidFill>
            <a:latin typeface="+mn-lt"/>
          </a:endParaRPr>
        </a:p>
      </dgm:t>
    </dgm:pt>
    <dgm:pt modelId="{F58D3E5B-07AC-F949-A070-C0EF8D8D320D}">
      <dgm:prSet phldrT="[Texto]" custT="1"/>
      <dgm:spPr/>
      <dgm:t>
        <a:bodyPr/>
        <a:lstStyle/>
        <a:p>
          <a:r>
            <a:rPr lang="es-ES" sz="1100">
              <a:latin typeface="+mn-lt"/>
            </a:rPr>
            <a:t>Minimización de la carga tributaria </a:t>
          </a:r>
          <a:endParaRPr lang="es-ES_tradnl" sz="1100">
            <a:latin typeface="+mn-lt"/>
            <a:ea typeface="Arial" charset="0"/>
            <a:cs typeface="Arial" charset="0"/>
          </a:endParaRPr>
        </a:p>
      </dgm:t>
    </dgm:pt>
    <dgm:pt modelId="{C65C0C7E-039D-FD49-8AD8-01A1733995BC}" type="parTrans" cxnId="{4460896E-C244-B742-A93C-C0C0500DB6B3}">
      <dgm:prSet/>
      <dgm:spPr/>
      <dgm:t>
        <a:bodyPr/>
        <a:lstStyle/>
        <a:p>
          <a:endParaRPr lang="es-ES_tradnl" sz="1100">
            <a:solidFill>
              <a:schemeClr val="tx1"/>
            </a:solidFill>
            <a:latin typeface="+mn-lt"/>
          </a:endParaRPr>
        </a:p>
      </dgm:t>
    </dgm:pt>
    <dgm:pt modelId="{170B084E-EA8D-A04D-89DA-B661C09586AA}" type="sibTrans" cxnId="{4460896E-C244-B742-A93C-C0C0500DB6B3}">
      <dgm:prSet/>
      <dgm:spPr/>
      <dgm:t>
        <a:bodyPr/>
        <a:lstStyle/>
        <a:p>
          <a:endParaRPr lang="es-ES_tradnl" sz="1100">
            <a:solidFill>
              <a:schemeClr val="tx1"/>
            </a:solidFill>
            <a:latin typeface="+mn-lt"/>
          </a:endParaRPr>
        </a:p>
      </dgm:t>
    </dgm:pt>
    <dgm:pt modelId="{8AD2F4E2-FC52-441D-BF0A-2CE8F1B39AEE}">
      <dgm:prSet phldrT="[Texto]" custT="1"/>
      <dgm:spPr/>
      <dgm:t>
        <a:bodyPr/>
        <a:lstStyle/>
        <a:p>
          <a:r>
            <a:rPr lang="es-ES_tradnl" sz="1100">
              <a:latin typeface="+mn-lt"/>
              <a:ea typeface="Arial" charset="0"/>
              <a:cs typeface="Arial" charset="0"/>
            </a:rPr>
            <a:t>Mejorar los aspectos financieros</a:t>
          </a:r>
        </a:p>
      </dgm:t>
    </dgm:pt>
    <dgm:pt modelId="{068033A9-7219-4FC1-909B-8E6D48A189FB}" type="parTrans" cxnId="{7838BCEA-6074-48B2-90C0-B1E94AF068D3}">
      <dgm:prSet/>
      <dgm:spPr/>
      <dgm:t>
        <a:bodyPr/>
        <a:lstStyle/>
        <a:p>
          <a:endParaRPr lang="es-EC"/>
        </a:p>
      </dgm:t>
    </dgm:pt>
    <dgm:pt modelId="{6CC8CDAB-5459-4063-823F-DFEE90289733}" type="sibTrans" cxnId="{7838BCEA-6074-48B2-90C0-B1E94AF068D3}">
      <dgm:prSet/>
      <dgm:spPr/>
      <dgm:t>
        <a:bodyPr/>
        <a:lstStyle/>
        <a:p>
          <a:endParaRPr lang="es-EC"/>
        </a:p>
      </dgm:t>
    </dgm:pt>
    <dgm:pt modelId="{5D0F2F5B-4C2F-684C-BD9C-08B2428CA754}" type="pres">
      <dgm:prSet presAssocID="{91EBE7FD-74FB-EC48-BD12-EADF9A9F5326}" presName="Name0" presStyleCnt="0">
        <dgm:presLayoutVars>
          <dgm:chMax val="7"/>
          <dgm:dir/>
          <dgm:animOne val="branch"/>
        </dgm:presLayoutVars>
      </dgm:prSet>
      <dgm:spPr/>
    </dgm:pt>
    <dgm:pt modelId="{FC0E1A1F-F67A-374C-9CDD-7969278F0308}" type="pres">
      <dgm:prSet presAssocID="{3F6917CC-27BE-3D43-9642-9BA730673F6C}" presName="parTx1" presStyleLbl="node1" presStyleIdx="0" presStyleCnt="1" custScaleX="78538" custScaleY="77735"/>
      <dgm:spPr/>
    </dgm:pt>
    <dgm:pt modelId="{4CD2D599-37BC-4E45-A736-1BB8786864A0}" type="pres">
      <dgm:prSet presAssocID="{3F6917CC-27BE-3D43-9642-9BA730673F6C}" presName="spPre1" presStyleCnt="0"/>
      <dgm:spPr/>
    </dgm:pt>
    <dgm:pt modelId="{C09DC074-FC10-8243-8DC9-C5ABA04C28D3}" type="pres">
      <dgm:prSet presAssocID="{3F6917CC-27BE-3D43-9642-9BA730673F6C}" presName="chLin1" presStyleCnt="0"/>
      <dgm:spPr/>
    </dgm:pt>
    <dgm:pt modelId="{DF38C0A9-76AE-6849-BC01-91F32E092E55}" type="pres">
      <dgm:prSet presAssocID="{69BA71F4-6805-5C48-8BFB-FB1CE4E39D93}" presName="Name11" presStyleLbl="parChTrans1D1" presStyleIdx="0" presStyleCnt="6"/>
      <dgm:spPr/>
    </dgm:pt>
    <dgm:pt modelId="{8A51A50F-A167-874A-883B-2FA39CC396E5}" type="pres">
      <dgm:prSet presAssocID="{02DA5890-94DC-C941-A862-4101A8725A34}" presName="txAndLines1" presStyleCnt="0"/>
      <dgm:spPr/>
    </dgm:pt>
    <dgm:pt modelId="{23FC7897-CB04-3447-BBFA-436F930670C8}" type="pres">
      <dgm:prSet presAssocID="{02DA5890-94DC-C941-A862-4101A8725A34}" presName="anchor1" presStyleCnt="0"/>
      <dgm:spPr/>
    </dgm:pt>
    <dgm:pt modelId="{3912BAE6-89DC-7D4A-962F-A07B26715484}" type="pres">
      <dgm:prSet presAssocID="{02DA5890-94DC-C941-A862-4101A8725A34}" presName="backup1" presStyleCnt="0"/>
      <dgm:spPr/>
    </dgm:pt>
    <dgm:pt modelId="{D5A3AF45-4A06-2345-B549-61554E58A70A}" type="pres">
      <dgm:prSet presAssocID="{02DA5890-94DC-C941-A862-4101A8725A34}" presName="preLine1" presStyleLbl="parChTrans1D1" presStyleIdx="1" presStyleCnt="6"/>
      <dgm:spPr/>
    </dgm:pt>
    <dgm:pt modelId="{E68C44A7-B5EF-1E44-911B-9A417F15EC41}" type="pres">
      <dgm:prSet presAssocID="{02DA5890-94DC-C941-A862-4101A8725A34}" presName="desTx1" presStyleLbl="revTx" presStyleIdx="0" presStyleCnt="0">
        <dgm:presLayoutVars>
          <dgm:bulletEnabled val="1"/>
        </dgm:presLayoutVars>
      </dgm:prSet>
      <dgm:spPr/>
    </dgm:pt>
    <dgm:pt modelId="{EEC1F742-51D9-1D48-AA24-083968267093}" type="pres">
      <dgm:prSet presAssocID="{C65C0C7E-039D-FD49-8AD8-01A1733995BC}" presName="Name11" presStyleLbl="parChTrans1D1" presStyleIdx="2" presStyleCnt="6"/>
      <dgm:spPr/>
    </dgm:pt>
    <dgm:pt modelId="{71B6328B-BDAC-154A-9C25-12AEFCB9B48A}" type="pres">
      <dgm:prSet presAssocID="{F58D3E5B-07AC-F949-A070-C0EF8D8D320D}" presName="txAndLines1" presStyleCnt="0"/>
      <dgm:spPr/>
    </dgm:pt>
    <dgm:pt modelId="{31AF6371-A065-8F4B-B3F3-ABD88CED21A6}" type="pres">
      <dgm:prSet presAssocID="{F58D3E5B-07AC-F949-A070-C0EF8D8D320D}" presName="anchor1" presStyleCnt="0"/>
      <dgm:spPr/>
    </dgm:pt>
    <dgm:pt modelId="{214B666B-20BA-994B-882E-044E3019CDD8}" type="pres">
      <dgm:prSet presAssocID="{F58D3E5B-07AC-F949-A070-C0EF8D8D320D}" presName="backup1" presStyleCnt="0"/>
      <dgm:spPr/>
    </dgm:pt>
    <dgm:pt modelId="{258146B9-3399-C641-8783-F2B4D1BBC536}" type="pres">
      <dgm:prSet presAssocID="{F58D3E5B-07AC-F949-A070-C0EF8D8D320D}" presName="preLine1" presStyleLbl="parChTrans1D1" presStyleIdx="3" presStyleCnt="6"/>
      <dgm:spPr/>
    </dgm:pt>
    <dgm:pt modelId="{6BB0C263-EECF-2A4A-AF71-A8F95C7D7AB8}" type="pres">
      <dgm:prSet presAssocID="{F58D3E5B-07AC-F949-A070-C0EF8D8D320D}" presName="desTx1" presStyleLbl="revTx" presStyleIdx="0" presStyleCnt="0" custLinFactNeighborY="14">
        <dgm:presLayoutVars>
          <dgm:bulletEnabled val="1"/>
        </dgm:presLayoutVars>
      </dgm:prSet>
      <dgm:spPr/>
    </dgm:pt>
    <dgm:pt modelId="{88BCDB6E-A18D-4F6A-AFA1-094A0E5392C4}" type="pres">
      <dgm:prSet presAssocID="{068033A9-7219-4FC1-909B-8E6D48A189FB}" presName="Name11" presStyleLbl="parChTrans1D1" presStyleIdx="4" presStyleCnt="6"/>
      <dgm:spPr/>
    </dgm:pt>
    <dgm:pt modelId="{BEBF00F3-6741-4B48-A412-7D6FD3C1E8D1}" type="pres">
      <dgm:prSet presAssocID="{8AD2F4E2-FC52-441D-BF0A-2CE8F1B39AEE}" presName="txAndLines1" presStyleCnt="0"/>
      <dgm:spPr/>
    </dgm:pt>
    <dgm:pt modelId="{E4028384-A5E0-4A45-B858-37DA574560DF}" type="pres">
      <dgm:prSet presAssocID="{8AD2F4E2-FC52-441D-BF0A-2CE8F1B39AEE}" presName="anchor1" presStyleCnt="0"/>
      <dgm:spPr/>
    </dgm:pt>
    <dgm:pt modelId="{8F5671FF-7ACF-4928-87E0-4D1884C05D2A}" type="pres">
      <dgm:prSet presAssocID="{8AD2F4E2-FC52-441D-BF0A-2CE8F1B39AEE}" presName="backup1" presStyleCnt="0"/>
      <dgm:spPr/>
    </dgm:pt>
    <dgm:pt modelId="{749D038B-D698-4B21-A642-0D0052646DF7}" type="pres">
      <dgm:prSet presAssocID="{8AD2F4E2-FC52-441D-BF0A-2CE8F1B39AEE}" presName="preLine1" presStyleLbl="parChTrans1D1" presStyleIdx="5" presStyleCnt="6"/>
      <dgm:spPr/>
    </dgm:pt>
    <dgm:pt modelId="{B3E50F6C-799D-416B-9EFA-F84A718AD5CA}" type="pres">
      <dgm:prSet presAssocID="{8AD2F4E2-FC52-441D-BF0A-2CE8F1B39AEE}" presName="desTx1" presStyleLbl="revTx" presStyleIdx="0" presStyleCnt="0">
        <dgm:presLayoutVars>
          <dgm:bulletEnabled val="1"/>
        </dgm:presLayoutVars>
      </dgm:prSet>
      <dgm:spPr/>
    </dgm:pt>
  </dgm:ptLst>
  <dgm:cxnLst>
    <dgm:cxn modelId="{C26B3F32-2798-544F-BA75-887E39CCCB06}" type="presOf" srcId="{02DA5890-94DC-C941-A862-4101A8725A34}" destId="{E68C44A7-B5EF-1E44-911B-9A417F15EC41}" srcOrd="0" destOrd="0" presId="urn:microsoft.com/office/officeart/2009/3/layout/SubStepProcess"/>
    <dgm:cxn modelId="{03A7C642-2B6B-C840-9287-6F8A4A2662C7}" srcId="{3F6917CC-27BE-3D43-9642-9BA730673F6C}" destId="{02DA5890-94DC-C941-A862-4101A8725A34}" srcOrd="0" destOrd="0" parTransId="{69BA71F4-6805-5C48-8BFB-FB1CE4E39D93}" sibTransId="{3BE22906-819A-F540-99EE-8EA1BCC5D7CC}"/>
    <dgm:cxn modelId="{4460896E-C244-B742-A93C-C0C0500DB6B3}" srcId="{3F6917CC-27BE-3D43-9642-9BA730673F6C}" destId="{F58D3E5B-07AC-F949-A070-C0EF8D8D320D}" srcOrd="1" destOrd="0" parTransId="{C65C0C7E-039D-FD49-8AD8-01A1733995BC}" sibTransId="{170B084E-EA8D-A04D-89DA-B661C09586AA}"/>
    <dgm:cxn modelId="{8EE6AA8A-530F-4EB6-AAFD-691E70F727FA}" type="presOf" srcId="{8AD2F4E2-FC52-441D-BF0A-2CE8F1B39AEE}" destId="{B3E50F6C-799D-416B-9EFA-F84A718AD5CA}" srcOrd="0" destOrd="0" presId="urn:microsoft.com/office/officeart/2009/3/layout/SubStepProcess"/>
    <dgm:cxn modelId="{FEFDB09C-975D-4A49-A8EF-9D99EBC2982D}" type="presOf" srcId="{F58D3E5B-07AC-F949-A070-C0EF8D8D320D}" destId="{6BB0C263-EECF-2A4A-AF71-A8F95C7D7AB8}" srcOrd="0" destOrd="0" presId="urn:microsoft.com/office/officeart/2009/3/layout/SubStepProcess"/>
    <dgm:cxn modelId="{707202B1-8697-D04F-BA4E-D771A8A0F8C9}" type="presOf" srcId="{3F6917CC-27BE-3D43-9642-9BA730673F6C}" destId="{FC0E1A1F-F67A-374C-9CDD-7969278F0308}" srcOrd="0" destOrd="0" presId="urn:microsoft.com/office/officeart/2009/3/layout/SubStepProcess"/>
    <dgm:cxn modelId="{F09FC0D1-E93E-A641-9DA4-E99918FD501B}" type="presOf" srcId="{91EBE7FD-74FB-EC48-BD12-EADF9A9F5326}" destId="{5D0F2F5B-4C2F-684C-BD9C-08B2428CA754}" srcOrd="0" destOrd="0" presId="urn:microsoft.com/office/officeart/2009/3/layout/SubStepProcess"/>
    <dgm:cxn modelId="{7838BCEA-6074-48B2-90C0-B1E94AF068D3}" srcId="{3F6917CC-27BE-3D43-9642-9BA730673F6C}" destId="{8AD2F4E2-FC52-441D-BF0A-2CE8F1B39AEE}" srcOrd="2" destOrd="0" parTransId="{068033A9-7219-4FC1-909B-8E6D48A189FB}" sibTransId="{6CC8CDAB-5459-4063-823F-DFEE90289733}"/>
    <dgm:cxn modelId="{7CE96AFE-0872-1349-A07D-5641FCE53E78}" srcId="{91EBE7FD-74FB-EC48-BD12-EADF9A9F5326}" destId="{3F6917CC-27BE-3D43-9642-9BA730673F6C}" srcOrd="0" destOrd="0" parTransId="{DCD7C76A-BD9B-8946-8B4E-5657A4461E66}" sibTransId="{81D9EF2F-CB4E-BD47-8EC7-4AC441CFE2A2}"/>
    <dgm:cxn modelId="{7E808C34-5D52-E147-A13E-1577EFDFB9C1}" type="presParOf" srcId="{5D0F2F5B-4C2F-684C-BD9C-08B2428CA754}" destId="{FC0E1A1F-F67A-374C-9CDD-7969278F0308}" srcOrd="0" destOrd="0" presId="urn:microsoft.com/office/officeart/2009/3/layout/SubStepProcess"/>
    <dgm:cxn modelId="{3F1EBB9F-2AA2-AB41-A99C-0CA7C87847D0}" type="presParOf" srcId="{5D0F2F5B-4C2F-684C-BD9C-08B2428CA754}" destId="{4CD2D599-37BC-4E45-A736-1BB8786864A0}" srcOrd="1" destOrd="0" presId="urn:microsoft.com/office/officeart/2009/3/layout/SubStepProcess"/>
    <dgm:cxn modelId="{0EF64A3A-E79F-A843-9301-DFFF50210B30}" type="presParOf" srcId="{5D0F2F5B-4C2F-684C-BD9C-08B2428CA754}" destId="{C09DC074-FC10-8243-8DC9-C5ABA04C28D3}" srcOrd="2" destOrd="0" presId="urn:microsoft.com/office/officeart/2009/3/layout/SubStepProcess"/>
    <dgm:cxn modelId="{88722ABE-86FD-6142-89E4-D263A452195B}" type="presParOf" srcId="{C09DC074-FC10-8243-8DC9-C5ABA04C28D3}" destId="{DF38C0A9-76AE-6849-BC01-91F32E092E55}" srcOrd="0" destOrd="0" presId="urn:microsoft.com/office/officeart/2009/3/layout/SubStepProcess"/>
    <dgm:cxn modelId="{F1B6D2F6-0622-364B-8063-A9820FF8162F}" type="presParOf" srcId="{C09DC074-FC10-8243-8DC9-C5ABA04C28D3}" destId="{8A51A50F-A167-874A-883B-2FA39CC396E5}" srcOrd="1" destOrd="0" presId="urn:microsoft.com/office/officeart/2009/3/layout/SubStepProcess"/>
    <dgm:cxn modelId="{EE783440-A262-9149-93B6-E283788194F4}" type="presParOf" srcId="{8A51A50F-A167-874A-883B-2FA39CC396E5}" destId="{23FC7897-CB04-3447-BBFA-436F930670C8}" srcOrd="0" destOrd="0" presId="urn:microsoft.com/office/officeart/2009/3/layout/SubStepProcess"/>
    <dgm:cxn modelId="{1C3E2B4B-3807-0D42-91BA-2D05A1418E54}" type="presParOf" srcId="{8A51A50F-A167-874A-883B-2FA39CC396E5}" destId="{3912BAE6-89DC-7D4A-962F-A07B26715484}" srcOrd="1" destOrd="0" presId="urn:microsoft.com/office/officeart/2009/3/layout/SubStepProcess"/>
    <dgm:cxn modelId="{146AC031-64CE-8442-A7BC-D2A36ECDE913}" type="presParOf" srcId="{8A51A50F-A167-874A-883B-2FA39CC396E5}" destId="{D5A3AF45-4A06-2345-B549-61554E58A70A}" srcOrd="2" destOrd="0" presId="urn:microsoft.com/office/officeart/2009/3/layout/SubStepProcess"/>
    <dgm:cxn modelId="{C6CCD518-150E-5A46-8A30-496A115EE9C6}" type="presParOf" srcId="{8A51A50F-A167-874A-883B-2FA39CC396E5}" destId="{E68C44A7-B5EF-1E44-911B-9A417F15EC41}" srcOrd="3" destOrd="0" presId="urn:microsoft.com/office/officeart/2009/3/layout/SubStepProcess"/>
    <dgm:cxn modelId="{C118E843-E027-8141-A83D-7873B25191A5}" type="presParOf" srcId="{C09DC074-FC10-8243-8DC9-C5ABA04C28D3}" destId="{EEC1F742-51D9-1D48-AA24-083968267093}" srcOrd="2" destOrd="0" presId="urn:microsoft.com/office/officeart/2009/3/layout/SubStepProcess"/>
    <dgm:cxn modelId="{0EAB17CC-03FE-CA41-B045-B82ED615240B}" type="presParOf" srcId="{C09DC074-FC10-8243-8DC9-C5ABA04C28D3}" destId="{71B6328B-BDAC-154A-9C25-12AEFCB9B48A}" srcOrd="3" destOrd="0" presId="urn:microsoft.com/office/officeart/2009/3/layout/SubStepProcess"/>
    <dgm:cxn modelId="{2CFE9468-471D-C14D-ADAA-5E151E96EFB1}" type="presParOf" srcId="{71B6328B-BDAC-154A-9C25-12AEFCB9B48A}" destId="{31AF6371-A065-8F4B-B3F3-ABD88CED21A6}" srcOrd="0" destOrd="0" presId="urn:microsoft.com/office/officeart/2009/3/layout/SubStepProcess"/>
    <dgm:cxn modelId="{CABC6754-E841-CC4B-8B1E-311F51C0D4C4}" type="presParOf" srcId="{71B6328B-BDAC-154A-9C25-12AEFCB9B48A}" destId="{214B666B-20BA-994B-882E-044E3019CDD8}" srcOrd="1" destOrd="0" presId="urn:microsoft.com/office/officeart/2009/3/layout/SubStepProcess"/>
    <dgm:cxn modelId="{FFDABCF9-A464-7247-898C-19D00A9976DC}" type="presParOf" srcId="{71B6328B-BDAC-154A-9C25-12AEFCB9B48A}" destId="{258146B9-3399-C641-8783-F2B4D1BBC536}" srcOrd="2" destOrd="0" presId="urn:microsoft.com/office/officeart/2009/3/layout/SubStepProcess"/>
    <dgm:cxn modelId="{44D5E180-54FE-844B-930D-CE765D8BB9F4}" type="presParOf" srcId="{71B6328B-BDAC-154A-9C25-12AEFCB9B48A}" destId="{6BB0C263-EECF-2A4A-AF71-A8F95C7D7AB8}" srcOrd="3" destOrd="0" presId="urn:microsoft.com/office/officeart/2009/3/layout/SubStepProcess"/>
    <dgm:cxn modelId="{D39B68D6-FE45-447E-8960-8D81307B13E4}" type="presParOf" srcId="{C09DC074-FC10-8243-8DC9-C5ABA04C28D3}" destId="{88BCDB6E-A18D-4F6A-AFA1-094A0E5392C4}" srcOrd="4" destOrd="0" presId="urn:microsoft.com/office/officeart/2009/3/layout/SubStepProcess"/>
    <dgm:cxn modelId="{6713CCFC-3B32-4EF3-9C07-844919723FA6}" type="presParOf" srcId="{C09DC074-FC10-8243-8DC9-C5ABA04C28D3}" destId="{BEBF00F3-6741-4B48-A412-7D6FD3C1E8D1}" srcOrd="5" destOrd="0" presId="urn:microsoft.com/office/officeart/2009/3/layout/SubStepProcess"/>
    <dgm:cxn modelId="{54CB3D74-6939-4F9C-8694-280442BD2072}" type="presParOf" srcId="{BEBF00F3-6741-4B48-A412-7D6FD3C1E8D1}" destId="{E4028384-A5E0-4A45-B858-37DA574560DF}" srcOrd="0" destOrd="0" presId="urn:microsoft.com/office/officeart/2009/3/layout/SubStepProcess"/>
    <dgm:cxn modelId="{9DA3D8B7-F4FB-4238-BE09-08952832D125}" type="presParOf" srcId="{BEBF00F3-6741-4B48-A412-7D6FD3C1E8D1}" destId="{8F5671FF-7ACF-4928-87E0-4D1884C05D2A}" srcOrd="1" destOrd="0" presId="urn:microsoft.com/office/officeart/2009/3/layout/SubStepProcess"/>
    <dgm:cxn modelId="{A27F7AA1-2EDC-40D8-A49D-04AE996CDA04}" type="presParOf" srcId="{BEBF00F3-6741-4B48-A412-7D6FD3C1E8D1}" destId="{749D038B-D698-4B21-A642-0D0052646DF7}" srcOrd="2" destOrd="0" presId="urn:microsoft.com/office/officeart/2009/3/layout/SubStepProcess"/>
    <dgm:cxn modelId="{E276E249-1C37-4B92-9F6F-3A5A3663030F}" type="presParOf" srcId="{BEBF00F3-6741-4B48-A412-7D6FD3C1E8D1}" destId="{B3E50F6C-799D-416B-9EFA-F84A718AD5CA}"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CEFC100-268B-4EA3-A08A-C7AABA2ACC34}" type="doc">
      <dgm:prSet loTypeId="urn:microsoft.com/office/officeart/2005/8/layout/lProcess2" loCatId="relationship" qsTypeId="urn:microsoft.com/office/officeart/2005/8/quickstyle/simple3" qsCatId="simple" csTypeId="urn:microsoft.com/office/officeart/2005/8/colors/colorful5" csCatId="colorful" phldr="1"/>
      <dgm:spPr/>
      <dgm:t>
        <a:bodyPr/>
        <a:lstStyle/>
        <a:p>
          <a:endParaRPr lang="es-EC"/>
        </a:p>
      </dgm:t>
    </dgm:pt>
    <dgm:pt modelId="{764FD3CA-03B3-4B55-9480-801057B4E784}">
      <dgm:prSet phldrT="[Texto]" custT="1"/>
      <dgm:spPr/>
      <dgm:t>
        <a:bodyPr/>
        <a:lstStyle/>
        <a:p>
          <a:r>
            <a:rPr lang="es-EC" sz="1200"/>
            <a:t>Beneficios Tributarios</a:t>
          </a:r>
        </a:p>
      </dgm:t>
    </dgm:pt>
    <dgm:pt modelId="{8B170FBA-E961-4E98-ADE3-D01ED1F9EAD4}" type="parTrans" cxnId="{2C97D893-205B-4767-8865-50C4AA85A49D}">
      <dgm:prSet/>
      <dgm:spPr/>
      <dgm:t>
        <a:bodyPr/>
        <a:lstStyle/>
        <a:p>
          <a:endParaRPr lang="es-EC" sz="1200"/>
        </a:p>
      </dgm:t>
    </dgm:pt>
    <dgm:pt modelId="{772D530F-F740-46F1-81F2-0769C2CC8742}" type="sibTrans" cxnId="{2C97D893-205B-4767-8865-50C4AA85A49D}">
      <dgm:prSet/>
      <dgm:spPr/>
      <dgm:t>
        <a:bodyPr/>
        <a:lstStyle/>
        <a:p>
          <a:endParaRPr lang="es-EC" sz="1200"/>
        </a:p>
      </dgm:t>
    </dgm:pt>
    <dgm:pt modelId="{8704B252-10AD-4AE0-957D-564F6CAE76AD}">
      <dgm:prSet phldrT="[Texto]" custT="1"/>
      <dgm:spPr/>
      <dgm:t>
        <a:bodyPr/>
        <a:lstStyle/>
        <a:p>
          <a:r>
            <a:rPr lang="es-MX" sz="1200"/>
            <a:t>Desconocimiento</a:t>
          </a:r>
          <a:endParaRPr lang="es-EC" sz="1200"/>
        </a:p>
      </dgm:t>
    </dgm:pt>
    <dgm:pt modelId="{5A01C968-67AF-4435-9576-2618791D0395}" type="parTrans" cxnId="{5FD37212-DF6A-4212-8BA4-1C97CAC4B9DB}">
      <dgm:prSet/>
      <dgm:spPr/>
      <dgm:t>
        <a:bodyPr/>
        <a:lstStyle/>
        <a:p>
          <a:endParaRPr lang="es-EC" sz="1200"/>
        </a:p>
      </dgm:t>
    </dgm:pt>
    <dgm:pt modelId="{89E72F31-5F3D-4B22-8CF1-5343C639D8E8}" type="sibTrans" cxnId="{5FD37212-DF6A-4212-8BA4-1C97CAC4B9DB}">
      <dgm:prSet/>
      <dgm:spPr/>
      <dgm:t>
        <a:bodyPr/>
        <a:lstStyle/>
        <a:p>
          <a:endParaRPr lang="es-EC" sz="1200"/>
        </a:p>
      </dgm:t>
    </dgm:pt>
    <dgm:pt modelId="{FDACC9B0-9840-4E9D-9839-88C2AE25C90E}">
      <dgm:prSet phldrT="[Texto]" custT="1"/>
      <dgm:spPr/>
      <dgm:t>
        <a:bodyPr/>
        <a:lstStyle/>
        <a:p>
          <a:r>
            <a:rPr lang="es-EC" sz="1200"/>
            <a:t>Lícitos</a:t>
          </a:r>
        </a:p>
      </dgm:t>
    </dgm:pt>
    <dgm:pt modelId="{2B9CA693-41F7-42CB-9D74-5BE8F2008F83}" type="parTrans" cxnId="{05BAF4D6-2D62-4990-BE70-4B5FF5EF133D}">
      <dgm:prSet/>
      <dgm:spPr/>
      <dgm:t>
        <a:bodyPr/>
        <a:lstStyle/>
        <a:p>
          <a:endParaRPr lang="es-EC" sz="1200"/>
        </a:p>
      </dgm:t>
    </dgm:pt>
    <dgm:pt modelId="{44AB64CC-26D8-4B53-B03C-9A9DC23D53D5}" type="sibTrans" cxnId="{05BAF4D6-2D62-4990-BE70-4B5FF5EF133D}">
      <dgm:prSet/>
      <dgm:spPr/>
      <dgm:t>
        <a:bodyPr/>
        <a:lstStyle/>
        <a:p>
          <a:endParaRPr lang="es-EC" sz="1200"/>
        </a:p>
      </dgm:t>
    </dgm:pt>
    <dgm:pt modelId="{7A3106D9-7332-4F05-BECF-533B2E1ECFCE}">
      <dgm:prSet phldrT="[Texto]" custT="1"/>
      <dgm:spPr/>
      <dgm:t>
        <a:bodyPr/>
        <a:lstStyle/>
        <a:p>
          <a:pPr rtl="0"/>
          <a:r>
            <a:rPr lang="es-MX" sz="1200">
              <a:latin typeface="Arial"/>
            </a:rPr>
            <a:t>Penados y no penados por la ley</a:t>
          </a:r>
          <a:endParaRPr lang="es-EC" sz="1200"/>
        </a:p>
      </dgm:t>
    </dgm:pt>
    <dgm:pt modelId="{64452729-123C-4205-8927-CCDB8E927B97}" type="parTrans" cxnId="{E4B0E13F-4A5B-4802-9BC2-8BDF2164C1C6}">
      <dgm:prSet/>
      <dgm:spPr/>
      <dgm:t>
        <a:bodyPr/>
        <a:lstStyle/>
        <a:p>
          <a:endParaRPr lang="es-EC" sz="1200"/>
        </a:p>
      </dgm:t>
    </dgm:pt>
    <dgm:pt modelId="{BC4B7295-67CC-416A-9F36-5969171A3285}" type="sibTrans" cxnId="{E4B0E13F-4A5B-4802-9BC2-8BDF2164C1C6}">
      <dgm:prSet/>
      <dgm:spPr/>
      <dgm:t>
        <a:bodyPr/>
        <a:lstStyle/>
        <a:p>
          <a:endParaRPr lang="es-EC" sz="1200"/>
        </a:p>
      </dgm:t>
    </dgm:pt>
    <dgm:pt modelId="{24E7D215-8EDB-434A-AED3-FF6E2E420BEA}">
      <dgm:prSet phldrT="[Texto]" custT="1"/>
      <dgm:spPr/>
      <dgm:t>
        <a:bodyPr/>
        <a:lstStyle/>
        <a:p>
          <a:r>
            <a:rPr lang="es-EC" sz="1200"/>
            <a:t>Elusión</a:t>
          </a:r>
        </a:p>
      </dgm:t>
    </dgm:pt>
    <dgm:pt modelId="{07B9F324-FF32-481C-B487-792A71EB472E}" type="parTrans" cxnId="{2970C68F-5DA3-4665-8EA6-DB862B3B9EF0}">
      <dgm:prSet/>
      <dgm:spPr/>
      <dgm:t>
        <a:bodyPr/>
        <a:lstStyle/>
        <a:p>
          <a:endParaRPr lang="es-EC" sz="1200"/>
        </a:p>
      </dgm:t>
    </dgm:pt>
    <dgm:pt modelId="{1FD504BB-6823-48E2-8963-7630D1F6B988}" type="sibTrans" cxnId="{2970C68F-5DA3-4665-8EA6-DB862B3B9EF0}">
      <dgm:prSet/>
      <dgm:spPr/>
      <dgm:t>
        <a:bodyPr/>
        <a:lstStyle/>
        <a:p>
          <a:endParaRPr lang="es-EC" sz="1200"/>
        </a:p>
      </dgm:t>
    </dgm:pt>
    <dgm:pt modelId="{799C462B-AAF5-4DB1-9DBC-79F9854789AA}">
      <dgm:prSet phldrT="[Texto]" custT="1"/>
      <dgm:spPr/>
      <dgm:t>
        <a:bodyPr/>
        <a:lstStyle/>
        <a:p>
          <a:r>
            <a:rPr lang="es-EC" sz="1200"/>
            <a:t>Evasión</a:t>
          </a:r>
        </a:p>
      </dgm:t>
    </dgm:pt>
    <dgm:pt modelId="{449F11A9-74F5-49E1-9D2E-189BA30FB088}" type="parTrans" cxnId="{8B63C33F-7811-4010-81FE-DA6447FE6B49}">
      <dgm:prSet/>
      <dgm:spPr/>
      <dgm:t>
        <a:bodyPr/>
        <a:lstStyle/>
        <a:p>
          <a:endParaRPr lang="es-EC" sz="1200"/>
        </a:p>
      </dgm:t>
    </dgm:pt>
    <dgm:pt modelId="{D419A332-081E-4CC4-897A-C308333B4ACD}" type="sibTrans" cxnId="{8B63C33F-7811-4010-81FE-DA6447FE6B49}">
      <dgm:prSet/>
      <dgm:spPr/>
      <dgm:t>
        <a:bodyPr/>
        <a:lstStyle/>
        <a:p>
          <a:endParaRPr lang="es-EC" sz="1200"/>
        </a:p>
      </dgm:t>
    </dgm:pt>
    <dgm:pt modelId="{81253F55-F4C6-4913-BA61-521AC04ED9D4}" type="pres">
      <dgm:prSet presAssocID="{9CEFC100-268B-4EA3-A08A-C7AABA2ACC34}" presName="theList" presStyleCnt="0">
        <dgm:presLayoutVars>
          <dgm:dir/>
          <dgm:animLvl val="lvl"/>
          <dgm:resizeHandles val="exact"/>
        </dgm:presLayoutVars>
      </dgm:prSet>
      <dgm:spPr/>
    </dgm:pt>
    <dgm:pt modelId="{70EECEB8-F262-49EC-A614-76194A5329C5}" type="pres">
      <dgm:prSet presAssocID="{764FD3CA-03B3-4B55-9480-801057B4E784}" presName="compNode" presStyleCnt="0"/>
      <dgm:spPr/>
    </dgm:pt>
    <dgm:pt modelId="{3D90BB2C-3B85-49B7-B9D1-F097DE5CB56C}" type="pres">
      <dgm:prSet presAssocID="{764FD3CA-03B3-4B55-9480-801057B4E784}" presName="aNode" presStyleLbl="bgShp" presStyleIdx="0" presStyleCnt="2"/>
      <dgm:spPr/>
    </dgm:pt>
    <dgm:pt modelId="{4D356FC0-48F9-41B3-9AAD-20D7652A3CA9}" type="pres">
      <dgm:prSet presAssocID="{764FD3CA-03B3-4B55-9480-801057B4E784}" presName="textNode" presStyleLbl="bgShp" presStyleIdx="0" presStyleCnt="2"/>
      <dgm:spPr/>
    </dgm:pt>
    <dgm:pt modelId="{9F243940-504D-420A-B4C8-5C3C519412DD}" type="pres">
      <dgm:prSet presAssocID="{764FD3CA-03B3-4B55-9480-801057B4E784}" presName="compChildNode" presStyleCnt="0"/>
      <dgm:spPr/>
    </dgm:pt>
    <dgm:pt modelId="{2CC4C111-6E86-453C-A76F-038AE73F7E44}" type="pres">
      <dgm:prSet presAssocID="{764FD3CA-03B3-4B55-9480-801057B4E784}" presName="theInnerList" presStyleCnt="0"/>
      <dgm:spPr/>
    </dgm:pt>
    <dgm:pt modelId="{41C162B6-B8E7-4E3B-ACC7-58221D9B393D}" type="pres">
      <dgm:prSet presAssocID="{8704B252-10AD-4AE0-957D-564F6CAE76AD}" presName="childNode" presStyleLbl="node1" presStyleIdx="0" presStyleCnt="4">
        <dgm:presLayoutVars>
          <dgm:bulletEnabled val="1"/>
        </dgm:presLayoutVars>
      </dgm:prSet>
      <dgm:spPr/>
    </dgm:pt>
    <dgm:pt modelId="{3671A266-F23B-4FA3-8D1A-2B98C2577220}" type="pres">
      <dgm:prSet presAssocID="{8704B252-10AD-4AE0-957D-564F6CAE76AD}" presName="aSpace2" presStyleCnt="0"/>
      <dgm:spPr/>
    </dgm:pt>
    <dgm:pt modelId="{774A5CCD-DD06-4F43-858A-887A740C0270}" type="pres">
      <dgm:prSet presAssocID="{FDACC9B0-9840-4E9D-9839-88C2AE25C90E}" presName="childNode" presStyleLbl="node1" presStyleIdx="1" presStyleCnt="4">
        <dgm:presLayoutVars>
          <dgm:bulletEnabled val="1"/>
        </dgm:presLayoutVars>
      </dgm:prSet>
      <dgm:spPr/>
    </dgm:pt>
    <dgm:pt modelId="{C49D49DE-2356-49CD-9E23-D9EE4D72F8E8}" type="pres">
      <dgm:prSet presAssocID="{764FD3CA-03B3-4B55-9480-801057B4E784}" presName="aSpace" presStyleCnt="0"/>
      <dgm:spPr/>
    </dgm:pt>
    <dgm:pt modelId="{052E1032-EF10-46BC-AC9E-25701478052D}" type="pres">
      <dgm:prSet presAssocID="{7A3106D9-7332-4F05-BECF-533B2E1ECFCE}" presName="compNode" presStyleCnt="0"/>
      <dgm:spPr/>
    </dgm:pt>
    <dgm:pt modelId="{421823DE-674B-46A8-B6A7-CE51C5394B1E}" type="pres">
      <dgm:prSet presAssocID="{7A3106D9-7332-4F05-BECF-533B2E1ECFCE}" presName="aNode" presStyleLbl="bgShp" presStyleIdx="1" presStyleCnt="2"/>
      <dgm:spPr/>
    </dgm:pt>
    <dgm:pt modelId="{C818BD55-2620-44EB-A43E-0675B2EBD600}" type="pres">
      <dgm:prSet presAssocID="{7A3106D9-7332-4F05-BECF-533B2E1ECFCE}" presName="textNode" presStyleLbl="bgShp" presStyleIdx="1" presStyleCnt="2"/>
      <dgm:spPr/>
    </dgm:pt>
    <dgm:pt modelId="{BC66D4A5-DA4A-40B6-B24D-048EA16F852C}" type="pres">
      <dgm:prSet presAssocID="{7A3106D9-7332-4F05-BECF-533B2E1ECFCE}" presName="compChildNode" presStyleCnt="0"/>
      <dgm:spPr/>
    </dgm:pt>
    <dgm:pt modelId="{C8234FD6-5BF3-45F3-9DDA-042BF5418AF6}" type="pres">
      <dgm:prSet presAssocID="{7A3106D9-7332-4F05-BECF-533B2E1ECFCE}" presName="theInnerList" presStyleCnt="0"/>
      <dgm:spPr/>
    </dgm:pt>
    <dgm:pt modelId="{CF024465-3654-48F1-B03C-4B8AAB5ED97C}" type="pres">
      <dgm:prSet presAssocID="{24E7D215-8EDB-434A-AED3-FF6E2E420BEA}" presName="childNode" presStyleLbl="node1" presStyleIdx="2" presStyleCnt="4">
        <dgm:presLayoutVars>
          <dgm:bulletEnabled val="1"/>
        </dgm:presLayoutVars>
      </dgm:prSet>
      <dgm:spPr/>
    </dgm:pt>
    <dgm:pt modelId="{7E84F577-A0E0-4D1B-9FA5-A453C9CB567C}" type="pres">
      <dgm:prSet presAssocID="{24E7D215-8EDB-434A-AED3-FF6E2E420BEA}" presName="aSpace2" presStyleCnt="0"/>
      <dgm:spPr/>
    </dgm:pt>
    <dgm:pt modelId="{3C014224-1300-4A83-A341-BDC71869BFDC}" type="pres">
      <dgm:prSet presAssocID="{799C462B-AAF5-4DB1-9DBC-79F9854789AA}" presName="childNode" presStyleLbl="node1" presStyleIdx="3" presStyleCnt="4">
        <dgm:presLayoutVars>
          <dgm:bulletEnabled val="1"/>
        </dgm:presLayoutVars>
      </dgm:prSet>
      <dgm:spPr/>
    </dgm:pt>
  </dgm:ptLst>
  <dgm:cxnLst>
    <dgm:cxn modelId="{2269FF0E-9634-44AA-BE76-3576A5B2D022}" type="presOf" srcId="{24E7D215-8EDB-434A-AED3-FF6E2E420BEA}" destId="{CF024465-3654-48F1-B03C-4B8AAB5ED97C}" srcOrd="0" destOrd="0" presId="urn:microsoft.com/office/officeart/2005/8/layout/lProcess2"/>
    <dgm:cxn modelId="{5FD37212-DF6A-4212-8BA4-1C97CAC4B9DB}" srcId="{764FD3CA-03B3-4B55-9480-801057B4E784}" destId="{8704B252-10AD-4AE0-957D-564F6CAE76AD}" srcOrd="0" destOrd="0" parTransId="{5A01C968-67AF-4435-9576-2618791D0395}" sibTransId="{89E72F31-5F3D-4B22-8CF1-5343C639D8E8}"/>
    <dgm:cxn modelId="{8B63C33F-7811-4010-81FE-DA6447FE6B49}" srcId="{7A3106D9-7332-4F05-BECF-533B2E1ECFCE}" destId="{799C462B-AAF5-4DB1-9DBC-79F9854789AA}" srcOrd="1" destOrd="0" parTransId="{449F11A9-74F5-49E1-9D2E-189BA30FB088}" sibTransId="{D419A332-081E-4CC4-897A-C308333B4ACD}"/>
    <dgm:cxn modelId="{E4B0E13F-4A5B-4802-9BC2-8BDF2164C1C6}" srcId="{9CEFC100-268B-4EA3-A08A-C7AABA2ACC34}" destId="{7A3106D9-7332-4F05-BECF-533B2E1ECFCE}" srcOrd="1" destOrd="0" parTransId="{64452729-123C-4205-8927-CCDB8E927B97}" sibTransId="{BC4B7295-67CC-416A-9F36-5969171A3285}"/>
    <dgm:cxn modelId="{84E3855B-117B-401B-B607-7706E6C61C73}" type="presOf" srcId="{7A3106D9-7332-4F05-BECF-533B2E1ECFCE}" destId="{C818BD55-2620-44EB-A43E-0675B2EBD600}" srcOrd="1" destOrd="0" presId="urn:microsoft.com/office/officeart/2005/8/layout/lProcess2"/>
    <dgm:cxn modelId="{87F9845D-7915-46D7-B55E-B48B728FBFC9}" type="presOf" srcId="{FDACC9B0-9840-4E9D-9839-88C2AE25C90E}" destId="{774A5CCD-DD06-4F43-858A-887A740C0270}" srcOrd="0" destOrd="0" presId="urn:microsoft.com/office/officeart/2005/8/layout/lProcess2"/>
    <dgm:cxn modelId="{3D3CCA67-DFA3-41A8-A04D-AB5DE18E6365}" type="presOf" srcId="{764FD3CA-03B3-4B55-9480-801057B4E784}" destId="{3D90BB2C-3B85-49B7-B9D1-F097DE5CB56C}" srcOrd="0" destOrd="0" presId="urn:microsoft.com/office/officeart/2005/8/layout/lProcess2"/>
    <dgm:cxn modelId="{CA0D7D69-7BD1-4658-81CD-EBAE39A0A592}" type="presOf" srcId="{9CEFC100-268B-4EA3-A08A-C7AABA2ACC34}" destId="{81253F55-F4C6-4913-BA61-521AC04ED9D4}" srcOrd="0" destOrd="0" presId="urn:microsoft.com/office/officeart/2005/8/layout/lProcess2"/>
    <dgm:cxn modelId="{0B99A36D-C4CB-46B8-87BB-7A0469BA2670}" type="presOf" srcId="{8704B252-10AD-4AE0-957D-564F6CAE76AD}" destId="{41C162B6-B8E7-4E3B-ACC7-58221D9B393D}" srcOrd="0" destOrd="0" presId="urn:microsoft.com/office/officeart/2005/8/layout/lProcess2"/>
    <dgm:cxn modelId="{5952116F-682A-45F9-BD0F-B95E985B84EA}" type="presOf" srcId="{799C462B-AAF5-4DB1-9DBC-79F9854789AA}" destId="{3C014224-1300-4A83-A341-BDC71869BFDC}" srcOrd="0" destOrd="0" presId="urn:microsoft.com/office/officeart/2005/8/layout/lProcess2"/>
    <dgm:cxn modelId="{8177A780-C70B-46C2-9A4D-158A90B2F427}" type="presOf" srcId="{764FD3CA-03B3-4B55-9480-801057B4E784}" destId="{4D356FC0-48F9-41B3-9AAD-20D7652A3CA9}" srcOrd="1" destOrd="0" presId="urn:microsoft.com/office/officeart/2005/8/layout/lProcess2"/>
    <dgm:cxn modelId="{2970C68F-5DA3-4665-8EA6-DB862B3B9EF0}" srcId="{7A3106D9-7332-4F05-BECF-533B2E1ECFCE}" destId="{24E7D215-8EDB-434A-AED3-FF6E2E420BEA}" srcOrd="0" destOrd="0" parTransId="{07B9F324-FF32-481C-B487-792A71EB472E}" sibTransId="{1FD504BB-6823-48E2-8963-7630D1F6B988}"/>
    <dgm:cxn modelId="{2C97D893-205B-4767-8865-50C4AA85A49D}" srcId="{9CEFC100-268B-4EA3-A08A-C7AABA2ACC34}" destId="{764FD3CA-03B3-4B55-9480-801057B4E784}" srcOrd="0" destOrd="0" parTransId="{8B170FBA-E961-4E98-ADE3-D01ED1F9EAD4}" sibTransId="{772D530F-F740-46F1-81F2-0769C2CC8742}"/>
    <dgm:cxn modelId="{F17042B3-B5AF-4A04-81D6-7AFEC8214FD7}" type="presOf" srcId="{7A3106D9-7332-4F05-BECF-533B2E1ECFCE}" destId="{421823DE-674B-46A8-B6A7-CE51C5394B1E}" srcOrd="0" destOrd="0" presId="urn:microsoft.com/office/officeart/2005/8/layout/lProcess2"/>
    <dgm:cxn modelId="{05BAF4D6-2D62-4990-BE70-4B5FF5EF133D}" srcId="{764FD3CA-03B3-4B55-9480-801057B4E784}" destId="{FDACC9B0-9840-4E9D-9839-88C2AE25C90E}" srcOrd="1" destOrd="0" parTransId="{2B9CA693-41F7-42CB-9D74-5BE8F2008F83}" sibTransId="{44AB64CC-26D8-4B53-B03C-9A9DC23D53D5}"/>
    <dgm:cxn modelId="{212DAA62-E45F-4BFB-B885-EFA34018C309}" type="presParOf" srcId="{81253F55-F4C6-4913-BA61-521AC04ED9D4}" destId="{70EECEB8-F262-49EC-A614-76194A5329C5}" srcOrd="0" destOrd="0" presId="urn:microsoft.com/office/officeart/2005/8/layout/lProcess2"/>
    <dgm:cxn modelId="{396ECFFD-529F-44AF-A214-93248392D07B}" type="presParOf" srcId="{70EECEB8-F262-49EC-A614-76194A5329C5}" destId="{3D90BB2C-3B85-49B7-B9D1-F097DE5CB56C}" srcOrd="0" destOrd="0" presId="urn:microsoft.com/office/officeart/2005/8/layout/lProcess2"/>
    <dgm:cxn modelId="{F4359BCA-7A3F-4249-80B4-7053B05B4880}" type="presParOf" srcId="{70EECEB8-F262-49EC-A614-76194A5329C5}" destId="{4D356FC0-48F9-41B3-9AAD-20D7652A3CA9}" srcOrd="1" destOrd="0" presId="urn:microsoft.com/office/officeart/2005/8/layout/lProcess2"/>
    <dgm:cxn modelId="{8721B3FF-9884-4239-B5DD-B7C7FA687A94}" type="presParOf" srcId="{70EECEB8-F262-49EC-A614-76194A5329C5}" destId="{9F243940-504D-420A-B4C8-5C3C519412DD}" srcOrd="2" destOrd="0" presId="urn:microsoft.com/office/officeart/2005/8/layout/lProcess2"/>
    <dgm:cxn modelId="{83895570-1B8C-45D0-8392-F7614FA84187}" type="presParOf" srcId="{9F243940-504D-420A-B4C8-5C3C519412DD}" destId="{2CC4C111-6E86-453C-A76F-038AE73F7E44}" srcOrd="0" destOrd="0" presId="urn:microsoft.com/office/officeart/2005/8/layout/lProcess2"/>
    <dgm:cxn modelId="{2324A5C7-A164-4698-AA20-95E1B2B1FA4C}" type="presParOf" srcId="{2CC4C111-6E86-453C-A76F-038AE73F7E44}" destId="{41C162B6-B8E7-4E3B-ACC7-58221D9B393D}" srcOrd="0" destOrd="0" presId="urn:microsoft.com/office/officeart/2005/8/layout/lProcess2"/>
    <dgm:cxn modelId="{35CC8303-8200-48C8-A588-26727F5CEED2}" type="presParOf" srcId="{2CC4C111-6E86-453C-A76F-038AE73F7E44}" destId="{3671A266-F23B-4FA3-8D1A-2B98C2577220}" srcOrd="1" destOrd="0" presId="urn:microsoft.com/office/officeart/2005/8/layout/lProcess2"/>
    <dgm:cxn modelId="{86B0387C-CC00-4827-B2C8-D233FD3D1659}" type="presParOf" srcId="{2CC4C111-6E86-453C-A76F-038AE73F7E44}" destId="{774A5CCD-DD06-4F43-858A-887A740C0270}" srcOrd="2" destOrd="0" presId="urn:microsoft.com/office/officeart/2005/8/layout/lProcess2"/>
    <dgm:cxn modelId="{396E093B-E21E-4F33-94A7-C982B3F8D16F}" type="presParOf" srcId="{81253F55-F4C6-4913-BA61-521AC04ED9D4}" destId="{C49D49DE-2356-49CD-9E23-D9EE4D72F8E8}" srcOrd="1" destOrd="0" presId="urn:microsoft.com/office/officeart/2005/8/layout/lProcess2"/>
    <dgm:cxn modelId="{729D17BD-D9C2-420C-9145-2FF75C6BA417}" type="presParOf" srcId="{81253F55-F4C6-4913-BA61-521AC04ED9D4}" destId="{052E1032-EF10-46BC-AC9E-25701478052D}" srcOrd="2" destOrd="0" presId="urn:microsoft.com/office/officeart/2005/8/layout/lProcess2"/>
    <dgm:cxn modelId="{41B23CA9-DC88-4D49-BF62-5CE4CD7A7637}" type="presParOf" srcId="{052E1032-EF10-46BC-AC9E-25701478052D}" destId="{421823DE-674B-46A8-B6A7-CE51C5394B1E}" srcOrd="0" destOrd="0" presId="urn:microsoft.com/office/officeart/2005/8/layout/lProcess2"/>
    <dgm:cxn modelId="{DEB3765A-B8FE-4B2A-B1DC-E738417BBC9E}" type="presParOf" srcId="{052E1032-EF10-46BC-AC9E-25701478052D}" destId="{C818BD55-2620-44EB-A43E-0675B2EBD600}" srcOrd="1" destOrd="0" presId="urn:microsoft.com/office/officeart/2005/8/layout/lProcess2"/>
    <dgm:cxn modelId="{1C3204F1-32B3-46D1-8AFC-4E3FA6A8520A}" type="presParOf" srcId="{052E1032-EF10-46BC-AC9E-25701478052D}" destId="{BC66D4A5-DA4A-40B6-B24D-048EA16F852C}" srcOrd="2" destOrd="0" presId="urn:microsoft.com/office/officeart/2005/8/layout/lProcess2"/>
    <dgm:cxn modelId="{2A35CAA4-F814-4E9C-B1CE-74A4989856F5}" type="presParOf" srcId="{BC66D4A5-DA4A-40B6-B24D-048EA16F852C}" destId="{C8234FD6-5BF3-45F3-9DDA-042BF5418AF6}" srcOrd="0" destOrd="0" presId="urn:microsoft.com/office/officeart/2005/8/layout/lProcess2"/>
    <dgm:cxn modelId="{3C09C896-E94D-4ED3-B31F-C9DF5CDAA076}" type="presParOf" srcId="{C8234FD6-5BF3-45F3-9DDA-042BF5418AF6}" destId="{CF024465-3654-48F1-B03C-4B8AAB5ED97C}" srcOrd="0" destOrd="0" presId="urn:microsoft.com/office/officeart/2005/8/layout/lProcess2"/>
    <dgm:cxn modelId="{4E651CEB-778F-4CA5-84D0-6235BDF7C0E6}" type="presParOf" srcId="{C8234FD6-5BF3-45F3-9DDA-042BF5418AF6}" destId="{7E84F577-A0E0-4D1B-9FA5-A453C9CB567C}" srcOrd="1" destOrd="0" presId="urn:microsoft.com/office/officeart/2005/8/layout/lProcess2"/>
    <dgm:cxn modelId="{051AAEF9-A374-4477-9FFC-CD791089C080}" type="presParOf" srcId="{C8234FD6-5BF3-45F3-9DDA-042BF5418AF6}" destId="{3C014224-1300-4A83-A341-BDC71869BFDC}" srcOrd="2"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0CE7261-BE97-403A-876D-98B3F294B0CE}" type="doc">
      <dgm:prSet loTypeId="urn:microsoft.com/office/officeart/2005/8/layout/chevron2" loCatId="list" qsTypeId="urn:microsoft.com/office/officeart/2005/8/quickstyle/simple3" qsCatId="simple" csTypeId="urn:microsoft.com/office/officeart/2005/8/colors/accent3_5" csCatId="accent3" phldr="1"/>
      <dgm:spPr/>
      <dgm:t>
        <a:bodyPr/>
        <a:lstStyle/>
        <a:p>
          <a:endParaRPr lang="es-EC"/>
        </a:p>
      </dgm:t>
    </dgm:pt>
    <dgm:pt modelId="{4A49B837-A39C-4623-A8AD-E8709D5A4EA0}">
      <dgm:prSet phldrT="[Texto]"/>
      <dgm:spPr/>
      <dgm:t>
        <a:bodyPr/>
        <a:lstStyle/>
        <a:p>
          <a:r>
            <a:rPr lang="es-EC" b="1" i="1"/>
            <a:t>Objetivo general</a:t>
          </a:r>
          <a:endParaRPr lang="es-EC"/>
        </a:p>
      </dgm:t>
    </dgm:pt>
    <dgm:pt modelId="{6BF848EF-D35D-421C-9A82-A350D14EE6F9}" type="parTrans" cxnId="{82789CE7-A812-48DF-90E1-CD21492A5665}">
      <dgm:prSet/>
      <dgm:spPr/>
      <dgm:t>
        <a:bodyPr/>
        <a:lstStyle/>
        <a:p>
          <a:endParaRPr lang="es-EC"/>
        </a:p>
      </dgm:t>
    </dgm:pt>
    <dgm:pt modelId="{63260059-69C2-48A0-A785-3D10D3E0EAE7}" type="sibTrans" cxnId="{82789CE7-A812-48DF-90E1-CD21492A5665}">
      <dgm:prSet/>
      <dgm:spPr/>
      <dgm:t>
        <a:bodyPr/>
        <a:lstStyle/>
        <a:p>
          <a:endParaRPr lang="es-EC"/>
        </a:p>
      </dgm:t>
    </dgm:pt>
    <dgm:pt modelId="{FA15578A-97E0-4DAC-A4DF-5B6E56D065ED}">
      <dgm:prSet phldrT="[Texto]"/>
      <dgm:spPr/>
      <dgm:t>
        <a:bodyPr/>
        <a:lstStyle/>
        <a:p>
          <a:r>
            <a:rPr lang="es-EC"/>
            <a:t>Definir una estrategia financiera que permita la sostenibilidad y minimización de la carga tributaria que presentan las empresas florícolas exportadoras del Ecuador en el periodo 2019 - 2021 para mejorar el aspecto financiero de estas.</a:t>
          </a:r>
        </a:p>
      </dgm:t>
    </dgm:pt>
    <dgm:pt modelId="{C832CD92-8BEE-4FC4-BC22-E53EAFA44AD2}" type="parTrans" cxnId="{D0BF46D8-5139-49B9-8360-8820891D8B4D}">
      <dgm:prSet/>
      <dgm:spPr/>
      <dgm:t>
        <a:bodyPr/>
        <a:lstStyle/>
        <a:p>
          <a:endParaRPr lang="es-EC"/>
        </a:p>
      </dgm:t>
    </dgm:pt>
    <dgm:pt modelId="{6F1B8FD7-E552-47EA-9C0C-DDB933B291A3}" type="sibTrans" cxnId="{D0BF46D8-5139-49B9-8360-8820891D8B4D}">
      <dgm:prSet/>
      <dgm:spPr/>
      <dgm:t>
        <a:bodyPr/>
        <a:lstStyle/>
        <a:p>
          <a:endParaRPr lang="es-EC"/>
        </a:p>
      </dgm:t>
    </dgm:pt>
    <dgm:pt modelId="{A3EF09E3-EE0C-4E46-80E3-911A962FEA1A}">
      <dgm:prSet phldrT="[Texto]"/>
      <dgm:spPr/>
      <dgm:t>
        <a:bodyPr/>
        <a:lstStyle/>
        <a:p>
          <a:r>
            <a:rPr lang="es-EC" b="1" i="1"/>
            <a:t>Alcance</a:t>
          </a:r>
          <a:endParaRPr lang="es-EC"/>
        </a:p>
      </dgm:t>
    </dgm:pt>
    <dgm:pt modelId="{4316AE5F-FD48-4020-B172-1AF125D63E81}" type="parTrans" cxnId="{26217DD7-1473-419F-B5AB-23F92C9DF137}">
      <dgm:prSet/>
      <dgm:spPr/>
      <dgm:t>
        <a:bodyPr/>
        <a:lstStyle/>
        <a:p>
          <a:endParaRPr lang="es-EC"/>
        </a:p>
      </dgm:t>
    </dgm:pt>
    <dgm:pt modelId="{0F2C2501-170C-4423-87B5-59DFC4343EA9}" type="sibTrans" cxnId="{26217DD7-1473-419F-B5AB-23F92C9DF137}">
      <dgm:prSet/>
      <dgm:spPr/>
      <dgm:t>
        <a:bodyPr/>
        <a:lstStyle/>
        <a:p>
          <a:endParaRPr lang="es-EC"/>
        </a:p>
      </dgm:t>
    </dgm:pt>
    <dgm:pt modelId="{9C313E92-9AF8-4612-8E95-9672C72048C5}">
      <dgm:prSet phldrT="[Texto]"/>
      <dgm:spPr/>
      <dgm:t>
        <a:bodyPr/>
        <a:lstStyle/>
        <a:p>
          <a:r>
            <a:rPr lang="es-EC"/>
            <a:t>Empresas florícolas exportadoras que pertenecen a la asociación de exportadores (EXPOFLORES)</a:t>
          </a:r>
        </a:p>
      </dgm:t>
    </dgm:pt>
    <dgm:pt modelId="{1158B555-F841-4E46-ACCE-C77651C67F92}" type="parTrans" cxnId="{46800505-5B89-44F3-9F05-E0DB1F42708A}">
      <dgm:prSet/>
      <dgm:spPr/>
      <dgm:t>
        <a:bodyPr/>
        <a:lstStyle/>
        <a:p>
          <a:endParaRPr lang="es-EC"/>
        </a:p>
      </dgm:t>
    </dgm:pt>
    <dgm:pt modelId="{1D83724C-9256-46E8-A2F8-426478792745}" type="sibTrans" cxnId="{46800505-5B89-44F3-9F05-E0DB1F42708A}">
      <dgm:prSet/>
      <dgm:spPr/>
      <dgm:t>
        <a:bodyPr/>
        <a:lstStyle/>
        <a:p>
          <a:endParaRPr lang="es-EC"/>
        </a:p>
      </dgm:t>
    </dgm:pt>
    <dgm:pt modelId="{4E5A8005-B6FB-480D-9AA9-22E3208849E7}">
      <dgm:prSet phldrT="[Texto]"/>
      <dgm:spPr/>
      <dgm:t>
        <a:bodyPr/>
        <a:lstStyle/>
        <a:p>
          <a:r>
            <a:rPr lang="es-EC"/>
            <a:t>Enfocada a mejorar tanto los ingresos como la sostenibilidad</a:t>
          </a:r>
        </a:p>
      </dgm:t>
    </dgm:pt>
    <dgm:pt modelId="{CF7C5A44-603F-4F83-898B-29CF5A4628DB}" type="parTrans" cxnId="{AA07926A-DF28-4CFE-A2DC-8F075167CB4D}">
      <dgm:prSet/>
      <dgm:spPr/>
      <dgm:t>
        <a:bodyPr/>
        <a:lstStyle/>
        <a:p>
          <a:endParaRPr lang="es-EC"/>
        </a:p>
      </dgm:t>
    </dgm:pt>
    <dgm:pt modelId="{618D1BFE-9A04-45EE-9694-7ED556804BC2}" type="sibTrans" cxnId="{AA07926A-DF28-4CFE-A2DC-8F075167CB4D}">
      <dgm:prSet/>
      <dgm:spPr/>
      <dgm:t>
        <a:bodyPr/>
        <a:lstStyle/>
        <a:p>
          <a:endParaRPr lang="es-EC"/>
        </a:p>
      </dgm:t>
    </dgm:pt>
    <dgm:pt modelId="{76918EA3-003A-4BDD-81E0-4E48731939A1}">
      <dgm:prSet phldrT="[Texto]"/>
      <dgm:spPr/>
      <dgm:t>
        <a:bodyPr/>
        <a:lstStyle/>
        <a:p>
          <a:r>
            <a:rPr lang="es-EC"/>
            <a:t>Correcto pago de impuestos</a:t>
          </a:r>
        </a:p>
      </dgm:t>
    </dgm:pt>
    <dgm:pt modelId="{7C1034D9-3479-47C4-8343-A9FDB8041DE9}" type="parTrans" cxnId="{5E8DFC86-81AE-45B8-840C-C18049C8131A}">
      <dgm:prSet/>
      <dgm:spPr/>
      <dgm:t>
        <a:bodyPr/>
        <a:lstStyle/>
        <a:p>
          <a:endParaRPr lang="es-EC"/>
        </a:p>
      </dgm:t>
    </dgm:pt>
    <dgm:pt modelId="{1715C65D-8377-4E73-A21E-091B41399EC2}" type="sibTrans" cxnId="{5E8DFC86-81AE-45B8-840C-C18049C8131A}">
      <dgm:prSet/>
      <dgm:spPr/>
      <dgm:t>
        <a:bodyPr/>
        <a:lstStyle/>
        <a:p>
          <a:endParaRPr lang="es-EC"/>
        </a:p>
      </dgm:t>
    </dgm:pt>
    <dgm:pt modelId="{F63AE0D2-0374-48D9-9D54-AF92E9908823}" type="pres">
      <dgm:prSet presAssocID="{50CE7261-BE97-403A-876D-98B3F294B0CE}" presName="linearFlow" presStyleCnt="0">
        <dgm:presLayoutVars>
          <dgm:dir/>
          <dgm:animLvl val="lvl"/>
          <dgm:resizeHandles val="exact"/>
        </dgm:presLayoutVars>
      </dgm:prSet>
      <dgm:spPr/>
    </dgm:pt>
    <dgm:pt modelId="{968657E0-E0C7-4466-B0AF-1CC29DD9969F}" type="pres">
      <dgm:prSet presAssocID="{4A49B837-A39C-4623-A8AD-E8709D5A4EA0}" presName="composite" presStyleCnt="0"/>
      <dgm:spPr/>
    </dgm:pt>
    <dgm:pt modelId="{B3445A15-FFED-4FBB-92BF-4023A7BB9C10}" type="pres">
      <dgm:prSet presAssocID="{4A49B837-A39C-4623-A8AD-E8709D5A4EA0}" presName="parentText" presStyleLbl="alignNode1" presStyleIdx="0" presStyleCnt="2">
        <dgm:presLayoutVars>
          <dgm:chMax val="1"/>
          <dgm:bulletEnabled val="1"/>
        </dgm:presLayoutVars>
      </dgm:prSet>
      <dgm:spPr/>
    </dgm:pt>
    <dgm:pt modelId="{4B65C106-121D-47D7-B90A-D3680D180E71}" type="pres">
      <dgm:prSet presAssocID="{4A49B837-A39C-4623-A8AD-E8709D5A4EA0}" presName="descendantText" presStyleLbl="alignAcc1" presStyleIdx="0" presStyleCnt="2">
        <dgm:presLayoutVars>
          <dgm:bulletEnabled val="1"/>
        </dgm:presLayoutVars>
      </dgm:prSet>
      <dgm:spPr/>
    </dgm:pt>
    <dgm:pt modelId="{033E920B-1054-436C-9596-263E0FA9498E}" type="pres">
      <dgm:prSet presAssocID="{63260059-69C2-48A0-A785-3D10D3E0EAE7}" presName="sp" presStyleCnt="0"/>
      <dgm:spPr/>
    </dgm:pt>
    <dgm:pt modelId="{9D0C6776-7CBB-4660-80BC-91B78ECDB4EB}" type="pres">
      <dgm:prSet presAssocID="{A3EF09E3-EE0C-4E46-80E3-911A962FEA1A}" presName="composite" presStyleCnt="0"/>
      <dgm:spPr/>
    </dgm:pt>
    <dgm:pt modelId="{0C1C8649-1BAC-4716-B702-BEFF623569A4}" type="pres">
      <dgm:prSet presAssocID="{A3EF09E3-EE0C-4E46-80E3-911A962FEA1A}" presName="parentText" presStyleLbl="alignNode1" presStyleIdx="1" presStyleCnt="2">
        <dgm:presLayoutVars>
          <dgm:chMax val="1"/>
          <dgm:bulletEnabled val="1"/>
        </dgm:presLayoutVars>
      </dgm:prSet>
      <dgm:spPr/>
    </dgm:pt>
    <dgm:pt modelId="{49A2119A-D708-4AD5-A56C-1CEEA8F69D2B}" type="pres">
      <dgm:prSet presAssocID="{A3EF09E3-EE0C-4E46-80E3-911A962FEA1A}" presName="descendantText" presStyleLbl="alignAcc1" presStyleIdx="1" presStyleCnt="2">
        <dgm:presLayoutVars>
          <dgm:bulletEnabled val="1"/>
        </dgm:presLayoutVars>
      </dgm:prSet>
      <dgm:spPr/>
    </dgm:pt>
  </dgm:ptLst>
  <dgm:cxnLst>
    <dgm:cxn modelId="{46800505-5B89-44F3-9F05-E0DB1F42708A}" srcId="{A3EF09E3-EE0C-4E46-80E3-911A962FEA1A}" destId="{9C313E92-9AF8-4612-8E95-9672C72048C5}" srcOrd="0" destOrd="0" parTransId="{1158B555-F841-4E46-ACCE-C77651C67F92}" sibTransId="{1D83724C-9256-46E8-A2F8-426478792745}"/>
    <dgm:cxn modelId="{B3FEEB1B-582C-4B1C-8E5E-ECDF3803AB8B}" type="presOf" srcId="{A3EF09E3-EE0C-4E46-80E3-911A962FEA1A}" destId="{0C1C8649-1BAC-4716-B702-BEFF623569A4}" srcOrd="0" destOrd="0" presId="urn:microsoft.com/office/officeart/2005/8/layout/chevron2"/>
    <dgm:cxn modelId="{18485929-65E3-4827-8D9B-6C12D6498EEC}" type="presOf" srcId="{9C313E92-9AF8-4612-8E95-9672C72048C5}" destId="{49A2119A-D708-4AD5-A56C-1CEEA8F69D2B}" srcOrd="0" destOrd="0" presId="urn:microsoft.com/office/officeart/2005/8/layout/chevron2"/>
    <dgm:cxn modelId="{AA07926A-DF28-4CFE-A2DC-8F075167CB4D}" srcId="{A3EF09E3-EE0C-4E46-80E3-911A962FEA1A}" destId="{4E5A8005-B6FB-480D-9AA9-22E3208849E7}" srcOrd="1" destOrd="0" parTransId="{CF7C5A44-603F-4F83-898B-29CF5A4628DB}" sibTransId="{618D1BFE-9A04-45EE-9694-7ED556804BC2}"/>
    <dgm:cxn modelId="{50F9CB59-D0EA-4401-B115-FEB7E4CBFDEC}" type="presOf" srcId="{76918EA3-003A-4BDD-81E0-4E48731939A1}" destId="{49A2119A-D708-4AD5-A56C-1CEEA8F69D2B}" srcOrd="0" destOrd="2" presId="urn:microsoft.com/office/officeart/2005/8/layout/chevron2"/>
    <dgm:cxn modelId="{5E8DFC86-81AE-45B8-840C-C18049C8131A}" srcId="{A3EF09E3-EE0C-4E46-80E3-911A962FEA1A}" destId="{76918EA3-003A-4BDD-81E0-4E48731939A1}" srcOrd="2" destOrd="0" parTransId="{7C1034D9-3479-47C4-8343-A9FDB8041DE9}" sibTransId="{1715C65D-8377-4E73-A21E-091B41399EC2}"/>
    <dgm:cxn modelId="{9D1EF79F-1EB6-42B3-8F9E-BFD4B56199CD}" type="presOf" srcId="{FA15578A-97E0-4DAC-A4DF-5B6E56D065ED}" destId="{4B65C106-121D-47D7-B90A-D3680D180E71}" srcOrd="0" destOrd="0" presId="urn:microsoft.com/office/officeart/2005/8/layout/chevron2"/>
    <dgm:cxn modelId="{DAA00EB1-CDBE-4D2B-B845-A3AA3E0EC943}" type="presOf" srcId="{50CE7261-BE97-403A-876D-98B3F294B0CE}" destId="{F63AE0D2-0374-48D9-9D54-AF92E9908823}" srcOrd="0" destOrd="0" presId="urn:microsoft.com/office/officeart/2005/8/layout/chevron2"/>
    <dgm:cxn modelId="{0CE224C2-1D07-47E4-B3EA-2894CB49B323}" type="presOf" srcId="{4E5A8005-B6FB-480D-9AA9-22E3208849E7}" destId="{49A2119A-D708-4AD5-A56C-1CEEA8F69D2B}" srcOrd="0" destOrd="1" presId="urn:microsoft.com/office/officeart/2005/8/layout/chevron2"/>
    <dgm:cxn modelId="{9AA2F1D6-45E0-4339-8978-2B544D25DCAD}" type="presOf" srcId="{4A49B837-A39C-4623-A8AD-E8709D5A4EA0}" destId="{B3445A15-FFED-4FBB-92BF-4023A7BB9C10}" srcOrd="0" destOrd="0" presId="urn:microsoft.com/office/officeart/2005/8/layout/chevron2"/>
    <dgm:cxn modelId="{26217DD7-1473-419F-B5AB-23F92C9DF137}" srcId="{50CE7261-BE97-403A-876D-98B3F294B0CE}" destId="{A3EF09E3-EE0C-4E46-80E3-911A962FEA1A}" srcOrd="1" destOrd="0" parTransId="{4316AE5F-FD48-4020-B172-1AF125D63E81}" sibTransId="{0F2C2501-170C-4423-87B5-59DFC4343EA9}"/>
    <dgm:cxn modelId="{D0BF46D8-5139-49B9-8360-8820891D8B4D}" srcId="{4A49B837-A39C-4623-A8AD-E8709D5A4EA0}" destId="{FA15578A-97E0-4DAC-A4DF-5B6E56D065ED}" srcOrd="0" destOrd="0" parTransId="{C832CD92-8BEE-4FC4-BC22-E53EAFA44AD2}" sibTransId="{6F1B8FD7-E552-47EA-9C0C-DDB933B291A3}"/>
    <dgm:cxn modelId="{82789CE7-A812-48DF-90E1-CD21492A5665}" srcId="{50CE7261-BE97-403A-876D-98B3F294B0CE}" destId="{4A49B837-A39C-4623-A8AD-E8709D5A4EA0}" srcOrd="0" destOrd="0" parTransId="{6BF848EF-D35D-421C-9A82-A350D14EE6F9}" sibTransId="{63260059-69C2-48A0-A785-3D10D3E0EAE7}"/>
    <dgm:cxn modelId="{0D585DEC-4549-4788-A72C-4F8BE091E149}" type="presParOf" srcId="{F63AE0D2-0374-48D9-9D54-AF92E9908823}" destId="{968657E0-E0C7-4466-B0AF-1CC29DD9969F}" srcOrd="0" destOrd="0" presId="urn:microsoft.com/office/officeart/2005/8/layout/chevron2"/>
    <dgm:cxn modelId="{E0516F29-8D58-4EA0-AFBB-A8ACE691F964}" type="presParOf" srcId="{968657E0-E0C7-4466-B0AF-1CC29DD9969F}" destId="{B3445A15-FFED-4FBB-92BF-4023A7BB9C10}" srcOrd="0" destOrd="0" presId="urn:microsoft.com/office/officeart/2005/8/layout/chevron2"/>
    <dgm:cxn modelId="{0F3CA339-634C-4529-B310-31784AAB4A74}" type="presParOf" srcId="{968657E0-E0C7-4466-B0AF-1CC29DD9969F}" destId="{4B65C106-121D-47D7-B90A-D3680D180E71}" srcOrd="1" destOrd="0" presId="urn:microsoft.com/office/officeart/2005/8/layout/chevron2"/>
    <dgm:cxn modelId="{3E08CB90-A58D-4EBC-B9FE-E717957263D9}" type="presParOf" srcId="{F63AE0D2-0374-48D9-9D54-AF92E9908823}" destId="{033E920B-1054-436C-9596-263E0FA9498E}" srcOrd="1" destOrd="0" presId="urn:microsoft.com/office/officeart/2005/8/layout/chevron2"/>
    <dgm:cxn modelId="{937CCFA4-A892-4733-BF20-5E970921E4F5}" type="presParOf" srcId="{F63AE0D2-0374-48D9-9D54-AF92E9908823}" destId="{9D0C6776-7CBB-4660-80BC-91B78ECDB4EB}" srcOrd="2" destOrd="0" presId="urn:microsoft.com/office/officeart/2005/8/layout/chevron2"/>
    <dgm:cxn modelId="{3A8ED2FD-6508-427E-83D6-98E2F0DF3957}" type="presParOf" srcId="{9D0C6776-7CBB-4660-80BC-91B78ECDB4EB}" destId="{0C1C8649-1BAC-4716-B702-BEFF623569A4}" srcOrd="0" destOrd="0" presId="urn:microsoft.com/office/officeart/2005/8/layout/chevron2"/>
    <dgm:cxn modelId="{FA7494B0-0A91-46A3-9D5C-E211BD695D1F}" type="presParOf" srcId="{9D0C6776-7CBB-4660-80BC-91B78ECDB4EB}" destId="{49A2119A-D708-4AD5-A56C-1CEEA8F69D2B}"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CEEDC99-3B33-4A19-94E6-9D59B2C3C2F8}" type="doc">
      <dgm:prSet loTypeId="urn:microsoft.com/office/officeart/2005/8/layout/equation2" loCatId="process" qsTypeId="urn:microsoft.com/office/officeart/2005/8/quickstyle/simple3" qsCatId="simple" csTypeId="urn:microsoft.com/office/officeart/2005/8/colors/colorful5" csCatId="colorful" phldr="1"/>
      <dgm:spPr/>
    </dgm:pt>
    <dgm:pt modelId="{D5D38A09-2B99-4755-9458-D38625CC2402}">
      <dgm:prSet phldrT="[Texto]" custT="1"/>
      <dgm:spPr/>
      <dgm:t>
        <a:bodyPr/>
        <a:lstStyle/>
        <a:p>
          <a:r>
            <a:rPr lang="es-EC" sz="1200"/>
            <a:t>Gobierno </a:t>
          </a:r>
        </a:p>
      </dgm:t>
    </dgm:pt>
    <dgm:pt modelId="{A5928402-486F-44A3-8B20-28DE01E7B77D}" type="parTrans" cxnId="{43CCF384-ED7E-477C-AAA7-D49112D939A4}">
      <dgm:prSet/>
      <dgm:spPr/>
      <dgm:t>
        <a:bodyPr/>
        <a:lstStyle/>
        <a:p>
          <a:endParaRPr lang="es-EC"/>
        </a:p>
      </dgm:t>
    </dgm:pt>
    <dgm:pt modelId="{04E82F07-5219-4A02-B82C-03868CFEA6B6}" type="sibTrans" cxnId="{43CCF384-ED7E-477C-AAA7-D49112D939A4}">
      <dgm:prSet/>
      <dgm:spPr/>
      <dgm:t>
        <a:bodyPr/>
        <a:lstStyle/>
        <a:p>
          <a:endParaRPr lang="es-EC"/>
        </a:p>
      </dgm:t>
    </dgm:pt>
    <dgm:pt modelId="{0F076E17-EAD1-4B8D-AE1D-9B962D296EDB}">
      <dgm:prSet phldrT="[Texto]" custT="1"/>
      <dgm:spPr/>
      <dgm:t>
        <a:bodyPr/>
        <a:lstStyle/>
        <a:p>
          <a:r>
            <a:rPr lang="es-EC" sz="1200"/>
            <a:t>Contribuyente </a:t>
          </a:r>
        </a:p>
      </dgm:t>
    </dgm:pt>
    <dgm:pt modelId="{4FF419A8-860F-4296-8006-4D8E81EAE808}" type="parTrans" cxnId="{CF6F7D67-4B8F-4F4C-987E-C8E28AB74A78}">
      <dgm:prSet/>
      <dgm:spPr/>
      <dgm:t>
        <a:bodyPr/>
        <a:lstStyle/>
        <a:p>
          <a:endParaRPr lang="es-EC"/>
        </a:p>
      </dgm:t>
    </dgm:pt>
    <dgm:pt modelId="{6677AFCA-452F-4030-B7B2-911F1BBE0701}" type="sibTrans" cxnId="{CF6F7D67-4B8F-4F4C-987E-C8E28AB74A78}">
      <dgm:prSet/>
      <dgm:spPr/>
      <dgm:t>
        <a:bodyPr/>
        <a:lstStyle/>
        <a:p>
          <a:endParaRPr lang="es-EC"/>
        </a:p>
      </dgm:t>
    </dgm:pt>
    <dgm:pt modelId="{9036A278-B889-4AF1-A067-EAF59C030B8B}">
      <dgm:prSet phldrT="[Texto]" custT="1"/>
      <dgm:spPr/>
      <dgm:t>
        <a:bodyPr/>
        <a:lstStyle/>
        <a:p>
          <a:r>
            <a:rPr lang="es-EC" sz="1800"/>
            <a:t>Planificación tributaria </a:t>
          </a:r>
        </a:p>
      </dgm:t>
    </dgm:pt>
    <dgm:pt modelId="{8F7D88B2-CC69-4A06-A907-6274E30640D9}" type="parTrans" cxnId="{CD5AC2D6-AFB1-4DD9-8EA7-1913763882DF}">
      <dgm:prSet/>
      <dgm:spPr/>
      <dgm:t>
        <a:bodyPr/>
        <a:lstStyle/>
        <a:p>
          <a:endParaRPr lang="es-EC"/>
        </a:p>
      </dgm:t>
    </dgm:pt>
    <dgm:pt modelId="{7FFA6AC1-DB8B-40D1-82B1-1B93B37ACCB1}" type="sibTrans" cxnId="{CD5AC2D6-AFB1-4DD9-8EA7-1913763882DF}">
      <dgm:prSet/>
      <dgm:spPr/>
      <dgm:t>
        <a:bodyPr/>
        <a:lstStyle/>
        <a:p>
          <a:endParaRPr lang="es-EC"/>
        </a:p>
      </dgm:t>
    </dgm:pt>
    <dgm:pt modelId="{F0C8BAB5-E8CC-4AFC-A9E3-090B117B74E6}" type="pres">
      <dgm:prSet presAssocID="{4CEEDC99-3B33-4A19-94E6-9D59B2C3C2F8}" presName="Name0" presStyleCnt="0">
        <dgm:presLayoutVars>
          <dgm:dir/>
          <dgm:resizeHandles val="exact"/>
        </dgm:presLayoutVars>
      </dgm:prSet>
      <dgm:spPr/>
    </dgm:pt>
    <dgm:pt modelId="{5CDD37BB-B69F-439F-942D-EDA0AF9B0777}" type="pres">
      <dgm:prSet presAssocID="{4CEEDC99-3B33-4A19-94E6-9D59B2C3C2F8}" presName="vNodes" presStyleCnt="0"/>
      <dgm:spPr/>
    </dgm:pt>
    <dgm:pt modelId="{761470C4-587E-4B45-9110-E8ECFFFBBA21}" type="pres">
      <dgm:prSet presAssocID="{D5D38A09-2B99-4755-9458-D38625CC2402}" presName="node" presStyleLbl="node1" presStyleIdx="0" presStyleCnt="3">
        <dgm:presLayoutVars>
          <dgm:bulletEnabled val="1"/>
        </dgm:presLayoutVars>
      </dgm:prSet>
      <dgm:spPr/>
    </dgm:pt>
    <dgm:pt modelId="{8412E0B4-6169-4FA8-9924-20E8634D4F07}" type="pres">
      <dgm:prSet presAssocID="{04E82F07-5219-4A02-B82C-03868CFEA6B6}" presName="spacerT" presStyleCnt="0"/>
      <dgm:spPr/>
    </dgm:pt>
    <dgm:pt modelId="{11086E9C-47D7-4FA7-9384-92FF0BACD8A1}" type="pres">
      <dgm:prSet presAssocID="{04E82F07-5219-4A02-B82C-03868CFEA6B6}" presName="sibTrans" presStyleLbl="sibTrans2D1" presStyleIdx="0" presStyleCnt="2"/>
      <dgm:spPr/>
    </dgm:pt>
    <dgm:pt modelId="{B57ADD90-0C5B-40CB-B8AD-B8C2BF13DA90}" type="pres">
      <dgm:prSet presAssocID="{04E82F07-5219-4A02-B82C-03868CFEA6B6}" presName="spacerB" presStyleCnt="0"/>
      <dgm:spPr/>
    </dgm:pt>
    <dgm:pt modelId="{ED3EEFF9-D208-4AAC-AC93-C7C334846D11}" type="pres">
      <dgm:prSet presAssocID="{0F076E17-EAD1-4B8D-AE1D-9B962D296EDB}" presName="node" presStyleLbl="node1" presStyleIdx="1" presStyleCnt="3">
        <dgm:presLayoutVars>
          <dgm:bulletEnabled val="1"/>
        </dgm:presLayoutVars>
      </dgm:prSet>
      <dgm:spPr/>
    </dgm:pt>
    <dgm:pt modelId="{7F54D6A3-8F57-4481-A763-CD6781F0B679}" type="pres">
      <dgm:prSet presAssocID="{4CEEDC99-3B33-4A19-94E6-9D59B2C3C2F8}" presName="sibTransLast" presStyleLbl="sibTrans2D1" presStyleIdx="1" presStyleCnt="2"/>
      <dgm:spPr/>
    </dgm:pt>
    <dgm:pt modelId="{2704F46A-3758-4538-B269-C1D5D10BD7CF}" type="pres">
      <dgm:prSet presAssocID="{4CEEDC99-3B33-4A19-94E6-9D59B2C3C2F8}" presName="connectorText" presStyleLbl="sibTrans2D1" presStyleIdx="1" presStyleCnt="2"/>
      <dgm:spPr/>
    </dgm:pt>
    <dgm:pt modelId="{2378DA17-D751-4B2C-A152-6C306CBE2A9E}" type="pres">
      <dgm:prSet presAssocID="{4CEEDC99-3B33-4A19-94E6-9D59B2C3C2F8}" presName="lastNode" presStyleLbl="node1" presStyleIdx="2" presStyleCnt="3">
        <dgm:presLayoutVars>
          <dgm:bulletEnabled val="1"/>
        </dgm:presLayoutVars>
      </dgm:prSet>
      <dgm:spPr/>
    </dgm:pt>
  </dgm:ptLst>
  <dgm:cxnLst>
    <dgm:cxn modelId="{41C92462-6000-4FF8-AD87-299CBABBC8FB}" type="presOf" srcId="{4CEEDC99-3B33-4A19-94E6-9D59B2C3C2F8}" destId="{F0C8BAB5-E8CC-4AFC-A9E3-090B117B74E6}" srcOrd="0" destOrd="0" presId="urn:microsoft.com/office/officeart/2005/8/layout/equation2"/>
    <dgm:cxn modelId="{1980F563-36CA-4D60-9043-E8DB7B1F57C2}" type="presOf" srcId="{04E82F07-5219-4A02-B82C-03868CFEA6B6}" destId="{11086E9C-47D7-4FA7-9384-92FF0BACD8A1}" srcOrd="0" destOrd="0" presId="urn:microsoft.com/office/officeart/2005/8/layout/equation2"/>
    <dgm:cxn modelId="{CF6F7D67-4B8F-4F4C-987E-C8E28AB74A78}" srcId="{4CEEDC99-3B33-4A19-94E6-9D59B2C3C2F8}" destId="{0F076E17-EAD1-4B8D-AE1D-9B962D296EDB}" srcOrd="1" destOrd="0" parTransId="{4FF419A8-860F-4296-8006-4D8E81EAE808}" sibTransId="{6677AFCA-452F-4030-B7B2-911F1BBE0701}"/>
    <dgm:cxn modelId="{43CCF384-ED7E-477C-AAA7-D49112D939A4}" srcId="{4CEEDC99-3B33-4A19-94E6-9D59B2C3C2F8}" destId="{D5D38A09-2B99-4755-9458-D38625CC2402}" srcOrd="0" destOrd="0" parTransId="{A5928402-486F-44A3-8B20-28DE01E7B77D}" sibTransId="{04E82F07-5219-4A02-B82C-03868CFEA6B6}"/>
    <dgm:cxn modelId="{C8BA9F88-58C4-457B-8399-A67997F8ADBD}" type="presOf" srcId="{6677AFCA-452F-4030-B7B2-911F1BBE0701}" destId="{7F54D6A3-8F57-4481-A763-CD6781F0B679}" srcOrd="0" destOrd="0" presId="urn:microsoft.com/office/officeart/2005/8/layout/equation2"/>
    <dgm:cxn modelId="{EB032495-40E9-4DA2-842C-99F45E49C17E}" type="presOf" srcId="{D5D38A09-2B99-4755-9458-D38625CC2402}" destId="{761470C4-587E-4B45-9110-E8ECFFFBBA21}" srcOrd="0" destOrd="0" presId="urn:microsoft.com/office/officeart/2005/8/layout/equation2"/>
    <dgm:cxn modelId="{C27350C4-F2B2-4B92-8791-603B85ECD24A}" type="presOf" srcId="{9036A278-B889-4AF1-A067-EAF59C030B8B}" destId="{2378DA17-D751-4B2C-A152-6C306CBE2A9E}" srcOrd="0" destOrd="0" presId="urn:microsoft.com/office/officeart/2005/8/layout/equation2"/>
    <dgm:cxn modelId="{B2F7B8D3-9780-401A-8E7F-8A32370AF3D4}" type="presOf" srcId="{0F076E17-EAD1-4B8D-AE1D-9B962D296EDB}" destId="{ED3EEFF9-D208-4AAC-AC93-C7C334846D11}" srcOrd="0" destOrd="0" presId="urn:microsoft.com/office/officeart/2005/8/layout/equation2"/>
    <dgm:cxn modelId="{CD5AC2D6-AFB1-4DD9-8EA7-1913763882DF}" srcId="{4CEEDC99-3B33-4A19-94E6-9D59B2C3C2F8}" destId="{9036A278-B889-4AF1-A067-EAF59C030B8B}" srcOrd="2" destOrd="0" parTransId="{8F7D88B2-CC69-4A06-A907-6274E30640D9}" sibTransId="{7FFA6AC1-DB8B-40D1-82B1-1B93B37ACCB1}"/>
    <dgm:cxn modelId="{4B998EEB-BDB9-4FF0-93AA-FB7C66E3D954}" type="presOf" srcId="{6677AFCA-452F-4030-B7B2-911F1BBE0701}" destId="{2704F46A-3758-4538-B269-C1D5D10BD7CF}" srcOrd="1" destOrd="0" presId="urn:microsoft.com/office/officeart/2005/8/layout/equation2"/>
    <dgm:cxn modelId="{35BC703B-CFB5-4973-A15A-A83F4EA5AE88}" type="presParOf" srcId="{F0C8BAB5-E8CC-4AFC-A9E3-090B117B74E6}" destId="{5CDD37BB-B69F-439F-942D-EDA0AF9B0777}" srcOrd="0" destOrd="0" presId="urn:microsoft.com/office/officeart/2005/8/layout/equation2"/>
    <dgm:cxn modelId="{E266E844-FA39-443A-993F-91039E9F9622}" type="presParOf" srcId="{5CDD37BB-B69F-439F-942D-EDA0AF9B0777}" destId="{761470C4-587E-4B45-9110-E8ECFFFBBA21}" srcOrd="0" destOrd="0" presId="urn:microsoft.com/office/officeart/2005/8/layout/equation2"/>
    <dgm:cxn modelId="{45AA3630-32D9-46F9-9B27-A353E6C4DF6E}" type="presParOf" srcId="{5CDD37BB-B69F-439F-942D-EDA0AF9B0777}" destId="{8412E0B4-6169-4FA8-9924-20E8634D4F07}" srcOrd="1" destOrd="0" presId="urn:microsoft.com/office/officeart/2005/8/layout/equation2"/>
    <dgm:cxn modelId="{C51E24C4-57FF-43EB-ADD4-7E2190FFB794}" type="presParOf" srcId="{5CDD37BB-B69F-439F-942D-EDA0AF9B0777}" destId="{11086E9C-47D7-4FA7-9384-92FF0BACD8A1}" srcOrd="2" destOrd="0" presId="urn:microsoft.com/office/officeart/2005/8/layout/equation2"/>
    <dgm:cxn modelId="{6794E548-1FE3-4BB5-88D1-0958B4E6185D}" type="presParOf" srcId="{5CDD37BB-B69F-439F-942D-EDA0AF9B0777}" destId="{B57ADD90-0C5B-40CB-B8AD-B8C2BF13DA90}" srcOrd="3" destOrd="0" presId="urn:microsoft.com/office/officeart/2005/8/layout/equation2"/>
    <dgm:cxn modelId="{42BF41BD-6583-488B-BA01-7FC2E6A61F0E}" type="presParOf" srcId="{5CDD37BB-B69F-439F-942D-EDA0AF9B0777}" destId="{ED3EEFF9-D208-4AAC-AC93-C7C334846D11}" srcOrd="4" destOrd="0" presId="urn:microsoft.com/office/officeart/2005/8/layout/equation2"/>
    <dgm:cxn modelId="{BFF35B01-B0B5-4405-A4E2-89F76ACAC471}" type="presParOf" srcId="{F0C8BAB5-E8CC-4AFC-A9E3-090B117B74E6}" destId="{7F54D6A3-8F57-4481-A763-CD6781F0B679}" srcOrd="1" destOrd="0" presId="urn:microsoft.com/office/officeart/2005/8/layout/equation2"/>
    <dgm:cxn modelId="{C1BEF340-856A-4821-A994-1CBA4F73AA98}" type="presParOf" srcId="{7F54D6A3-8F57-4481-A763-CD6781F0B679}" destId="{2704F46A-3758-4538-B269-C1D5D10BD7CF}" srcOrd="0" destOrd="0" presId="urn:microsoft.com/office/officeart/2005/8/layout/equation2"/>
    <dgm:cxn modelId="{FD69D6A0-0791-4917-8EBE-D4B340A17168}" type="presParOf" srcId="{F0C8BAB5-E8CC-4AFC-A9E3-090B117B74E6}" destId="{2378DA17-D751-4B2C-A152-6C306CBE2A9E}"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EFD2614-A058-41B6-BCF7-10E0EE0A02B1}" type="doc">
      <dgm:prSet loTypeId="urn:microsoft.com/office/officeart/2005/8/layout/vProcess5" loCatId="process" qsTypeId="urn:microsoft.com/office/officeart/2005/8/quickstyle/simple3" qsCatId="simple" csTypeId="urn:microsoft.com/office/officeart/2005/8/colors/accent3_5" csCatId="accent3" phldr="1"/>
      <dgm:spPr/>
      <dgm:t>
        <a:bodyPr/>
        <a:lstStyle/>
        <a:p>
          <a:endParaRPr lang="es-EC"/>
        </a:p>
      </dgm:t>
    </dgm:pt>
    <dgm:pt modelId="{CE677C33-A4EB-4019-9433-AA5D25FBF3F4}">
      <dgm:prSet phldrT="[Texto]"/>
      <dgm:spPr/>
      <dgm:t>
        <a:bodyPr/>
        <a:lstStyle/>
        <a:p>
          <a:r>
            <a:rPr lang="es-EC"/>
            <a:t>Proceso en el cual las acciones de los contribuyentes son de forma licita y están orientadas hacia la minimización de la carga impositiva.</a:t>
          </a:r>
        </a:p>
      </dgm:t>
    </dgm:pt>
    <dgm:pt modelId="{78355B3B-0151-4D57-9B7B-0E4CBDE91324}" type="parTrans" cxnId="{299D58F4-3CE1-4946-9484-2952636844C1}">
      <dgm:prSet/>
      <dgm:spPr/>
      <dgm:t>
        <a:bodyPr/>
        <a:lstStyle/>
        <a:p>
          <a:endParaRPr lang="es-EC"/>
        </a:p>
      </dgm:t>
    </dgm:pt>
    <dgm:pt modelId="{0FD029DB-ADCB-4140-8267-445F700121DE}" type="sibTrans" cxnId="{299D58F4-3CE1-4946-9484-2952636844C1}">
      <dgm:prSet/>
      <dgm:spPr/>
      <dgm:t>
        <a:bodyPr/>
        <a:lstStyle/>
        <a:p>
          <a:endParaRPr lang="es-EC"/>
        </a:p>
      </dgm:t>
    </dgm:pt>
    <dgm:pt modelId="{7182B24D-2345-4EC3-AD4F-BC0D3E0BD828}">
      <dgm:prSet phldrT="[Texto]"/>
      <dgm:spPr/>
      <dgm:t>
        <a:bodyPr/>
        <a:lstStyle/>
        <a:p>
          <a:pPr>
            <a:buFont typeface="Symbol" panose="05050102010706020507" pitchFamily="18" charset="2"/>
            <a:buChar char=""/>
          </a:pPr>
          <a:r>
            <a:rPr lang="es-EC"/>
            <a:t>El objetivo o finalidad de la planificación tributaria es maximizar los beneficios de los accionistas, mediante el ahorro con pago de menos impuestos y el diferimiento de pagos. </a:t>
          </a:r>
        </a:p>
      </dgm:t>
    </dgm:pt>
    <dgm:pt modelId="{DC343020-3B83-4A7D-83EF-5D372B56D8AC}" type="parTrans" cxnId="{1A3F627D-351C-4008-BF26-43E81DE6C21A}">
      <dgm:prSet/>
      <dgm:spPr/>
      <dgm:t>
        <a:bodyPr/>
        <a:lstStyle/>
        <a:p>
          <a:endParaRPr lang="es-EC"/>
        </a:p>
      </dgm:t>
    </dgm:pt>
    <dgm:pt modelId="{AAF78DDB-A0F1-4557-AD05-E5EC0C0176AE}" type="sibTrans" cxnId="{1A3F627D-351C-4008-BF26-43E81DE6C21A}">
      <dgm:prSet/>
      <dgm:spPr/>
      <dgm:t>
        <a:bodyPr/>
        <a:lstStyle/>
        <a:p>
          <a:endParaRPr lang="es-EC"/>
        </a:p>
      </dgm:t>
    </dgm:pt>
    <dgm:pt modelId="{E3CE54F0-423C-40FF-96C9-719EFB7665ED}" type="pres">
      <dgm:prSet presAssocID="{3EFD2614-A058-41B6-BCF7-10E0EE0A02B1}" presName="outerComposite" presStyleCnt="0">
        <dgm:presLayoutVars>
          <dgm:chMax val="5"/>
          <dgm:dir/>
          <dgm:resizeHandles val="exact"/>
        </dgm:presLayoutVars>
      </dgm:prSet>
      <dgm:spPr/>
    </dgm:pt>
    <dgm:pt modelId="{DBC0A511-B603-4310-BE71-1D2F9D2BDF5C}" type="pres">
      <dgm:prSet presAssocID="{3EFD2614-A058-41B6-BCF7-10E0EE0A02B1}" presName="dummyMaxCanvas" presStyleCnt="0">
        <dgm:presLayoutVars/>
      </dgm:prSet>
      <dgm:spPr/>
    </dgm:pt>
    <dgm:pt modelId="{41BFC5F8-9B59-45D3-9B8F-F4917030E211}" type="pres">
      <dgm:prSet presAssocID="{3EFD2614-A058-41B6-BCF7-10E0EE0A02B1}" presName="TwoNodes_1" presStyleLbl="node1" presStyleIdx="0" presStyleCnt="2">
        <dgm:presLayoutVars>
          <dgm:bulletEnabled val="1"/>
        </dgm:presLayoutVars>
      </dgm:prSet>
      <dgm:spPr/>
    </dgm:pt>
    <dgm:pt modelId="{4ED6F325-A67F-4557-A251-C521BE337A81}" type="pres">
      <dgm:prSet presAssocID="{3EFD2614-A058-41B6-BCF7-10E0EE0A02B1}" presName="TwoNodes_2" presStyleLbl="node1" presStyleIdx="1" presStyleCnt="2">
        <dgm:presLayoutVars>
          <dgm:bulletEnabled val="1"/>
        </dgm:presLayoutVars>
      </dgm:prSet>
      <dgm:spPr/>
    </dgm:pt>
    <dgm:pt modelId="{7C68005E-2BBC-4E47-BB1B-A5F55D406EBE}" type="pres">
      <dgm:prSet presAssocID="{3EFD2614-A058-41B6-BCF7-10E0EE0A02B1}" presName="TwoConn_1-2" presStyleLbl="fgAccFollowNode1" presStyleIdx="0" presStyleCnt="1">
        <dgm:presLayoutVars>
          <dgm:bulletEnabled val="1"/>
        </dgm:presLayoutVars>
      </dgm:prSet>
      <dgm:spPr/>
    </dgm:pt>
    <dgm:pt modelId="{22934FE5-CE1A-486C-B395-434597A514C9}" type="pres">
      <dgm:prSet presAssocID="{3EFD2614-A058-41B6-BCF7-10E0EE0A02B1}" presName="TwoNodes_1_text" presStyleLbl="node1" presStyleIdx="1" presStyleCnt="2">
        <dgm:presLayoutVars>
          <dgm:bulletEnabled val="1"/>
        </dgm:presLayoutVars>
      </dgm:prSet>
      <dgm:spPr/>
    </dgm:pt>
    <dgm:pt modelId="{4A6C6640-4EB1-47E1-8FD1-6B70CF67D83E}" type="pres">
      <dgm:prSet presAssocID="{3EFD2614-A058-41B6-BCF7-10E0EE0A02B1}" presName="TwoNodes_2_text" presStyleLbl="node1" presStyleIdx="1" presStyleCnt="2">
        <dgm:presLayoutVars>
          <dgm:bulletEnabled val="1"/>
        </dgm:presLayoutVars>
      </dgm:prSet>
      <dgm:spPr/>
    </dgm:pt>
  </dgm:ptLst>
  <dgm:cxnLst>
    <dgm:cxn modelId="{1999DD06-9F19-4710-BE5B-8AEED949E9FD}" type="presOf" srcId="{7182B24D-2345-4EC3-AD4F-BC0D3E0BD828}" destId="{4A6C6640-4EB1-47E1-8FD1-6B70CF67D83E}" srcOrd="1" destOrd="0" presId="urn:microsoft.com/office/officeart/2005/8/layout/vProcess5"/>
    <dgm:cxn modelId="{14FA212E-57FC-43D1-88BA-639FF2BE4786}" type="presOf" srcId="{7182B24D-2345-4EC3-AD4F-BC0D3E0BD828}" destId="{4ED6F325-A67F-4557-A251-C521BE337A81}" srcOrd="0" destOrd="0" presId="urn:microsoft.com/office/officeart/2005/8/layout/vProcess5"/>
    <dgm:cxn modelId="{67859739-33CC-413F-9854-96F4426265A8}" type="presOf" srcId="{3EFD2614-A058-41B6-BCF7-10E0EE0A02B1}" destId="{E3CE54F0-423C-40FF-96C9-719EFB7665ED}" srcOrd="0" destOrd="0" presId="urn:microsoft.com/office/officeart/2005/8/layout/vProcess5"/>
    <dgm:cxn modelId="{B0BC8663-F845-4A36-AF29-74C708A6B6DC}" type="presOf" srcId="{CE677C33-A4EB-4019-9433-AA5D25FBF3F4}" destId="{22934FE5-CE1A-486C-B395-434597A514C9}" srcOrd="1" destOrd="0" presId="urn:microsoft.com/office/officeart/2005/8/layout/vProcess5"/>
    <dgm:cxn modelId="{B4F84374-7294-4988-9727-A524D62D6179}" type="presOf" srcId="{CE677C33-A4EB-4019-9433-AA5D25FBF3F4}" destId="{41BFC5F8-9B59-45D3-9B8F-F4917030E211}" srcOrd="0" destOrd="0" presId="urn:microsoft.com/office/officeart/2005/8/layout/vProcess5"/>
    <dgm:cxn modelId="{1A3F627D-351C-4008-BF26-43E81DE6C21A}" srcId="{3EFD2614-A058-41B6-BCF7-10E0EE0A02B1}" destId="{7182B24D-2345-4EC3-AD4F-BC0D3E0BD828}" srcOrd="1" destOrd="0" parTransId="{DC343020-3B83-4A7D-83EF-5D372B56D8AC}" sibTransId="{AAF78DDB-A0F1-4557-AD05-E5EC0C0176AE}"/>
    <dgm:cxn modelId="{CCADCA8A-7EEE-47B7-8CC7-17730615C0DD}" type="presOf" srcId="{0FD029DB-ADCB-4140-8267-445F700121DE}" destId="{7C68005E-2BBC-4E47-BB1B-A5F55D406EBE}" srcOrd="0" destOrd="0" presId="urn:microsoft.com/office/officeart/2005/8/layout/vProcess5"/>
    <dgm:cxn modelId="{299D58F4-3CE1-4946-9484-2952636844C1}" srcId="{3EFD2614-A058-41B6-BCF7-10E0EE0A02B1}" destId="{CE677C33-A4EB-4019-9433-AA5D25FBF3F4}" srcOrd="0" destOrd="0" parTransId="{78355B3B-0151-4D57-9B7B-0E4CBDE91324}" sibTransId="{0FD029DB-ADCB-4140-8267-445F700121DE}"/>
    <dgm:cxn modelId="{291B8A26-A25F-460F-88B4-63514635E5FC}" type="presParOf" srcId="{E3CE54F0-423C-40FF-96C9-719EFB7665ED}" destId="{DBC0A511-B603-4310-BE71-1D2F9D2BDF5C}" srcOrd="0" destOrd="0" presId="urn:microsoft.com/office/officeart/2005/8/layout/vProcess5"/>
    <dgm:cxn modelId="{6A74C876-3AA9-456F-ADB3-21D44BDBF940}" type="presParOf" srcId="{E3CE54F0-423C-40FF-96C9-719EFB7665ED}" destId="{41BFC5F8-9B59-45D3-9B8F-F4917030E211}" srcOrd="1" destOrd="0" presId="urn:microsoft.com/office/officeart/2005/8/layout/vProcess5"/>
    <dgm:cxn modelId="{BF583388-2163-4A07-BD45-36BFA67B9092}" type="presParOf" srcId="{E3CE54F0-423C-40FF-96C9-719EFB7665ED}" destId="{4ED6F325-A67F-4557-A251-C521BE337A81}" srcOrd="2" destOrd="0" presId="urn:microsoft.com/office/officeart/2005/8/layout/vProcess5"/>
    <dgm:cxn modelId="{2550A279-5D7B-4D17-91D2-1CDC1D16D152}" type="presParOf" srcId="{E3CE54F0-423C-40FF-96C9-719EFB7665ED}" destId="{7C68005E-2BBC-4E47-BB1B-A5F55D406EBE}" srcOrd="3" destOrd="0" presId="urn:microsoft.com/office/officeart/2005/8/layout/vProcess5"/>
    <dgm:cxn modelId="{41874B12-AE18-4915-9A4E-02FCE3D62E1D}" type="presParOf" srcId="{E3CE54F0-423C-40FF-96C9-719EFB7665ED}" destId="{22934FE5-CE1A-486C-B395-434597A514C9}" srcOrd="4" destOrd="0" presId="urn:microsoft.com/office/officeart/2005/8/layout/vProcess5"/>
    <dgm:cxn modelId="{04802C8C-EDE9-4DEF-BD28-F8560BACA723}" type="presParOf" srcId="{E3CE54F0-423C-40FF-96C9-719EFB7665ED}" destId="{4A6C6640-4EB1-47E1-8FD1-6B70CF67D83E}" srcOrd="5" destOrd="0" presId="urn:microsoft.com/office/officeart/2005/8/layout/vProcess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C311329-2E20-478C-8D02-193533327DA8}" type="doc">
      <dgm:prSet loTypeId="urn:microsoft.com/office/officeart/2005/8/layout/bProcess3" loCatId="process" qsTypeId="urn:microsoft.com/office/officeart/2005/8/quickstyle/simple5" qsCatId="simple" csTypeId="urn:microsoft.com/office/officeart/2005/8/colors/colorful5" csCatId="colorful" phldr="1"/>
      <dgm:spPr/>
      <dgm:t>
        <a:bodyPr/>
        <a:lstStyle/>
        <a:p>
          <a:endParaRPr lang="es-EC"/>
        </a:p>
      </dgm:t>
    </dgm:pt>
    <dgm:pt modelId="{D1883368-F878-4251-B0AD-B4B0312F0FDA}">
      <dgm:prSet phldrT="[Texto]" custT="1"/>
      <dgm:spPr/>
      <dgm:t>
        <a:bodyPr/>
        <a:lstStyle/>
        <a:p>
          <a:r>
            <a:rPr lang="es-EC" sz="1100">
              <a:latin typeface="+mn-lt"/>
            </a:rPr>
            <a:t>Necesidad</a:t>
          </a:r>
        </a:p>
      </dgm:t>
    </dgm:pt>
    <dgm:pt modelId="{276DAE62-7D6C-4C49-A100-EDC9175BF0D9}" type="parTrans" cxnId="{2226BB84-5EA2-4F0C-A2F9-2B0FD12C163E}">
      <dgm:prSet/>
      <dgm:spPr/>
      <dgm:t>
        <a:bodyPr/>
        <a:lstStyle/>
        <a:p>
          <a:endParaRPr lang="es-EC" sz="1100">
            <a:latin typeface="+mn-lt"/>
          </a:endParaRPr>
        </a:p>
      </dgm:t>
    </dgm:pt>
    <dgm:pt modelId="{D4504FD4-D952-4FED-8006-AE5E7A2AFA12}" type="sibTrans" cxnId="{2226BB84-5EA2-4F0C-A2F9-2B0FD12C163E}">
      <dgm:prSet custT="1"/>
      <dgm:spPr/>
      <dgm:t>
        <a:bodyPr/>
        <a:lstStyle/>
        <a:p>
          <a:endParaRPr lang="es-EC" sz="1100">
            <a:latin typeface="+mn-lt"/>
          </a:endParaRPr>
        </a:p>
      </dgm:t>
    </dgm:pt>
    <dgm:pt modelId="{B66FB3DB-B305-4189-B6D9-5987DB1D7EBA}">
      <dgm:prSet phldrT="[Texto]" custT="1"/>
      <dgm:spPr/>
      <dgm:t>
        <a:bodyPr/>
        <a:lstStyle/>
        <a:p>
          <a:r>
            <a:rPr lang="es-EC" sz="1100">
              <a:latin typeface="+mn-lt"/>
            </a:rPr>
            <a:t>Legalidad</a:t>
          </a:r>
        </a:p>
      </dgm:t>
    </dgm:pt>
    <dgm:pt modelId="{34C31AB1-ED8C-4C21-A635-C3E793816F00}" type="parTrans" cxnId="{59CC4ACA-8660-442C-8CCA-3E8FFDC71278}">
      <dgm:prSet/>
      <dgm:spPr/>
      <dgm:t>
        <a:bodyPr/>
        <a:lstStyle/>
        <a:p>
          <a:endParaRPr lang="es-EC" sz="1100">
            <a:latin typeface="+mn-lt"/>
          </a:endParaRPr>
        </a:p>
      </dgm:t>
    </dgm:pt>
    <dgm:pt modelId="{A36CBB92-7820-4535-B4C9-AFC75B9AA302}" type="sibTrans" cxnId="{59CC4ACA-8660-442C-8CCA-3E8FFDC71278}">
      <dgm:prSet custT="1"/>
      <dgm:spPr/>
      <dgm:t>
        <a:bodyPr/>
        <a:lstStyle/>
        <a:p>
          <a:endParaRPr lang="es-EC" sz="1100">
            <a:latin typeface="+mn-lt"/>
          </a:endParaRPr>
        </a:p>
      </dgm:t>
    </dgm:pt>
    <dgm:pt modelId="{7EDDFD9F-FB28-474D-8A12-292DECB0EC96}">
      <dgm:prSet phldrT="[Texto]" custT="1"/>
      <dgm:spPr/>
      <dgm:t>
        <a:bodyPr/>
        <a:lstStyle/>
        <a:p>
          <a:r>
            <a:rPr lang="es-EC" sz="1100">
              <a:latin typeface="+mn-lt"/>
            </a:rPr>
            <a:t>Oportunidad</a:t>
          </a:r>
        </a:p>
      </dgm:t>
    </dgm:pt>
    <dgm:pt modelId="{142EB13D-B73B-41C3-9619-4441EA663A2E}" type="parTrans" cxnId="{B18689E4-7CE3-4E04-9576-1583519A7D5A}">
      <dgm:prSet/>
      <dgm:spPr/>
      <dgm:t>
        <a:bodyPr/>
        <a:lstStyle/>
        <a:p>
          <a:endParaRPr lang="es-EC" sz="1100">
            <a:latin typeface="+mn-lt"/>
          </a:endParaRPr>
        </a:p>
      </dgm:t>
    </dgm:pt>
    <dgm:pt modelId="{2367243B-4BF7-441E-AF23-FE557F093D84}" type="sibTrans" cxnId="{B18689E4-7CE3-4E04-9576-1583519A7D5A}">
      <dgm:prSet custT="1"/>
      <dgm:spPr/>
      <dgm:t>
        <a:bodyPr/>
        <a:lstStyle/>
        <a:p>
          <a:endParaRPr lang="es-EC" sz="1100">
            <a:latin typeface="+mn-lt"/>
          </a:endParaRPr>
        </a:p>
      </dgm:t>
    </dgm:pt>
    <dgm:pt modelId="{8ECA2747-A695-41F4-BF95-812D65F5A409}">
      <dgm:prSet phldrT="[Texto]" custT="1"/>
      <dgm:spPr/>
      <dgm:t>
        <a:bodyPr/>
        <a:lstStyle/>
        <a:p>
          <a:r>
            <a:rPr lang="es-EC" sz="1100">
              <a:latin typeface="+mn-lt"/>
            </a:rPr>
            <a:t>Globalidad</a:t>
          </a:r>
        </a:p>
      </dgm:t>
    </dgm:pt>
    <dgm:pt modelId="{E829ED9C-0CB0-4686-96AD-C4283D77EAA9}" type="parTrans" cxnId="{91172244-0C0C-4E49-BC7A-D0FF40EADF3C}">
      <dgm:prSet/>
      <dgm:spPr/>
      <dgm:t>
        <a:bodyPr/>
        <a:lstStyle/>
        <a:p>
          <a:endParaRPr lang="es-EC" sz="1100">
            <a:latin typeface="+mn-lt"/>
          </a:endParaRPr>
        </a:p>
      </dgm:t>
    </dgm:pt>
    <dgm:pt modelId="{67DA8435-B354-4C4D-9397-045E3BCF9EE3}" type="sibTrans" cxnId="{91172244-0C0C-4E49-BC7A-D0FF40EADF3C}">
      <dgm:prSet custT="1"/>
      <dgm:spPr/>
      <dgm:t>
        <a:bodyPr/>
        <a:lstStyle/>
        <a:p>
          <a:endParaRPr lang="es-EC" sz="1100">
            <a:latin typeface="+mn-lt"/>
          </a:endParaRPr>
        </a:p>
      </dgm:t>
    </dgm:pt>
    <dgm:pt modelId="{FCDE07BA-11F4-4B7B-AD3D-183F0411A1CF}">
      <dgm:prSet phldrT="[Texto]" custT="1"/>
      <dgm:spPr/>
      <dgm:t>
        <a:bodyPr/>
        <a:lstStyle/>
        <a:p>
          <a:r>
            <a:rPr lang="es-EC" sz="1100">
              <a:latin typeface="+mn-lt"/>
            </a:rPr>
            <a:t>Realidad</a:t>
          </a:r>
        </a:p>
      </dgm:t>
    </dgm:pt>
    <dgm:pt modelId="{4CE53497-29D1-47E5-89BB-9BB72C276A53}" type="parTrans" cxnId="{D6EA060B-8C59-4975-93D5-97083E4B7D83}">
      <dgm:prSet/>
      <dgm:spPr/>
      <dgm:t>
        <a:bodyPr/>
        <a:lstStyle/>
        <a:p>
          <a:endParaRPr lang="es-EC" sz="1100">
            <a:latin typeface="+mn-lt"/>
          </a:endParaRPr>
        </a:p>
      </dgm:t>
    </dgm:pt>
    <dgm:pt modelId="{F484C1DB-41CA-4805-AEBC-5E48BAFD91DA}" type="sibTrans" cxnId="{D6EA060B-8C59-4975-93D5-97083E4B7D83}">
      <dgm:prSet custT="1"/>
      <dgm:spPr/>
      <dgm:t>
        <a:bodyPr/>
        <a:lstStyle/>
        <a:p>
          <a:endParaRPr lang="es-EC" sz="1100">
            <a:latin typeface="+mn-lt"/>
          </a:endParaRPr>
        </a:p>
      </dgm:t>
    </dgm:pt>
    <dgm:pt modelId="{31475C93-3C98-4760-B5DE-523F402B5216}">
      <dgm:prSet phldrT="[Texto]" custT="1"/>
      <dgm:spPr/>
      <dgm:t>
        <a:bodyPr/>
        <a:lstStyle/>
        <a:p>
          <a:r>
            <a:rPr lang="es-EC" sz="1100">
              <a:latin typeface="+mn-lt"/>
            </a:rPr>
            <a:t>Singularidad</a:t>
          </a:r>
        </a:p>
      </dgm:t>
    </dgm:pt>
    <dgm:pt modelId="{E0E817DC-2DDE-4B31-8522-68566BA09457}" type="parTrans" cxnId="{BC0C96C5-C47C-4A25-99D1-DC577ECF3673}">
      <dgm:prSet/>
      <dgm:spPr/>
      <dgm:t>
        <a:bodyPr/>
        <a:lstStyle/>
        <a:p>
          <a:endParaRPr lang="es-EC" sz="1100">
            <a:latin typeface="+mn-lt"/>
          </a:endParaRPr>
        </a:p>
      </dgm:t>
    </dgm:pt>
    <dgm:pt modelId="{138BF451-383A-425B-A1E0-836B4F4FA5B4}" type="sibTrans" cxnId="{BC0C96C5-C47C-4A25-99D1-DC577ECF3673}">
      <dgm:prSet custT="1"/>
      <dgm:spPr/>
      <dgm:t>
        <a:bodyPr/>
        <a:lstStyle/>
        <a:p>
          <a:endParaRPr lang="es-EC" sz="1100">
            <a:latin typeface="+mn-lt"/>
          </a:endParaRPr>
        </a:p>
      </dgm:t>
    </dgm:pt>
    <dgm:pt modelId="{1095F1B0-0551-43EC-84F3-FE1D978F39AC}">
      <dgm:prSet phldrT="[Texto]" custT="1"/>
      <dgm:spPr/>
      <dgm:t>
        <a:bodyPr/>
        <a:lstStyle/>
        <a:p>
          <a:r>
            <a:rPr lang="es-EC" sz="1100">
              <a:latin typeface="+mn-lt"/>
            </a:rPr>
            <a:t>Seguridad</a:t>
          </a:r>
        </a:p>
      </dgm:t>
    </dgm:pt>
    <dgm:pt modelId="{C0576A8B-3E7D-4CE3-94D8-0F82D62C1B46}" type="parTrans" cxnId="{E39A56EC-9112-4655-ACE7-CA6359F66AF6}">
      <dgm:prSet/>
      <dgm:spPr/>
      <dgm:t>
        <a:bodyPr/>
        <a:lstStyle/>
        <a:p>
          <a:endParaRPr lang="es-EC" sz="1100">
            <a:latin typeface="+mn-lt"/>
          </a:endParaRPr>
        </a:p>
      </dgm:t>
    </dgm:pt>
    <dgm:pt modelId="{248F949E-62A2-4DE4-B8EF-3DCAE747FE6E}" type="sibTrans" cxnId="{E39A56EC-9112-4655-ACE7-CA6359F66AF6}">
      <dgm:prSet custT="1"/>
      <dgm:spPr/>
      <dgm:t>
        <a:bodyPr/>
        <a:lstStyle/>
        <a:p>
          <a:endParaRPr lang="es-EC" sz="1100">
            <a:latin typeface="+mn-lt"/>
          </a:endParaRPr>
        </a:p>
      </dgm:t>
    </dgm:pt>
    <dgm:pt modelId="{B85C8932-E02D-4B2B-B847-2DCBE57F7D9F}">
      <dgm:prSet phldrT="[Texto]" custT="1"/>
      <dgm:spPr/>
      <dgm:t>
        <a:bodyPr/>
        <a:lstStyle/>
        <a:p>
          <a:r>
            <a:rPr lang="es-EC" sz="1100">
              <a:latin typeface="+mn-lt"/>
            </a:rPr>
            <a:t>Integridad</a:t>
          </a:r>
        </a:p>
      </dgm:t>
    </dgm:pt>
    <dgm:pt modelId="{503663A3-8E08-464B-B6D1-F47B02BC5415}" type="parTrans" cxnId="{F9D0492F-22A1-4729-A2FF-96523EB85FB6}">
      <dgm:prSet/>
      <dgm:spPr/>
      <dgm:t>
        <a:bodyPr/>
        <a:lstStyle/>
        <a:p>
          <a:endParaRPr lang="es-EC" sz="1100">
            <a:latin typeface="+mn-lt"/>
          </a:endParaRPr>
        </a:p>
      </dgm:t>
    </dgm:pt>
    <dgm:pt modelId="{007954BD-0DF5-4C09-B8C9-4161DCC3DB7C}" type="sibTrans" cxnId="{F9D0492F-22A1-4729-A2FF-96523EB85FB6}">
      <dgm:prSet custT="1"/>
      <dgm:spPr/>
      <dgm:t>
        <a:bodyPr/>
        <a:lstStyle/>
        <a:p>
          <a:endParaRPr lang="es-EC" sz="1100">
            <a:latin typeface="+mn-lt"/>
          </a:endParaRPr>
        </a:p>
      </dgm:t>
    </dgm:pt>
    <dgm:pt modelId="{8D8292C9-92FA-4BB7-8A66-4439D748DD61}">
      <dgm:prSet phldrT="[Texto]" custT="1"/>
      <dgm:spPr/>
      <dgm:t>
        <a:bodyPr/>
        <a:lstStyle/>
        <a:p>
          <a:r>
            <a:rPr lang="es-EC" sz="1100">
              <a:latin typeface="+mn-lt"/>
            </a:rPr>
            <a:t>Temporalidad</a:t>
          </a:r>
        </a:p>
      </dgm:t>
    </dgm:pt>
    <dgm:pt modelId="{EDAA3AE4-EE90-415F-BB5C-064C98D54884}" type="parTrans" cxnId="{9BEB4B03-7F20-46BF-AE64-A226A2758FCA}">
      <dgm:prSet/>
      <dgm:spPr/>
      <dgm:t>
        <a:bodyPr/>
        <a:lstStyle/>
        <a:p>
          <a:endParaRPr lang="es-EC" sz="1100">
            <a:latin typeface="+mn-lt"/>
          </a:endParaRPr>
        </a:p>
      </dgm:t>
    </dgm:pt>
    <dgm:pt modelId="{5628FBFA-F79D-49FA-9E43-18D776A2F1FD}" type="sibTrans" cxnId="{9BEB4B03-7F20-46BF-AE64-A226A2758FCA}">
      <dgm:prSet custT="1"/>
      <dgm:spPr/>
      <dgm:t>
        <a:bodyPr/>
        <a:lstStyle/>
        <a:p>
          <a:endParaRPr lang="es-EC" sz="1100">
            <a:latin typeface="+mn-lt"/>
          </a:endParaRPr>
        </a:p>
      </dgm:t>
    </dgm:pt>
    <dgm:pt modelId="{FA95E4F1-0110-4473-A5BF-1D3C40CE43F7}">
      <dgm:prSet phldrT="[Texto]" custT="1"/>
      <dgm:spPr/>
      <dgm:t>
        <a:bodyPr/>
        <a:lstStyle/>
        <a:p>
          <a:r>
            <a:rPr lang="es-EC" sz="1100">
              <a:latin typeface="+mn-lt"/>
            </a:rPr>
            <a:t>Interdisciplinariedad</a:t>
          </a:r>
        </a:p>
      </dgm:t>
    </dgm:pt>
    <dgm:pt modelId="{302DBB2F-0D89-4C51-8CED-707D44F79098}" type="parTrans" cxnId="{A6CBD4A2-AA40-4488-B76D-557DB60281BF}">
      <dgm:prSet/>
      <dgm:spPr/>
      <dgm:t>
        <a:bodyPr/>
        <a:lstStyle/>
        <a:p>
          <a:endParaRPr lang="es-EC" sz="1100">
            <a:latin typeface="+mn-lt"/>
          </a:endParaRPr>
        </a:p>
      </dgm:t>
    </dgm:pt>
    <dgm:pt modelId="{2F97B6F7-BB2E-41DF-A884-86594DE2F637}" type="sibTrans" cxnId="{A6CBD4A2-AA40-4488-B76D-557DB60281BF}">
      <dgm:prSet custT="1"/>
      <dgm:spPr/>
      <dgm:t>
        <a:bodyPr/>
        <a:lstStyle/>
        <a:p>
          <a:endParaRPr lang="es-EC" sz="1100">
            <a:latin typeface="+mn-lt"/>
          </a:endParaRPr>
        </a:p>
      </dgm:t>
    </dgm:pt>
    <dgm:pt modelId="{3BE0AF72-8F11-488D-90AA-B75282F6843D}">
      <dgm:prSet phldrT="[Texto]" custT="1"/>
      <dgm:spPr/>
      <dgm:t>
        <a:bodyPr/>
        <a:lstStyle/>
        <a:p>
          <a:r>
            <a:rPr lang="es-EC" sz="1100">
              <a:latin typeface="+mn-lt"/>
            </a:rPr>
            <a:t>Utilidad</a:t>
          </a:r>
        </a:p>
      </dgm:t>
    </dgm:pt>
    <dgm:pt modelId="{A3C66F00-A547-472E-87AF-F037180EE2D5}" type="parTrans" cxnId="{B7480A5C-C47B-4F7C-81DC-4A31A19CFA82}">
      <dgm:prSet/>
      <dgm:spPr/>
      <dgm:t>
        <a:bodyPr/>
        <a:lstStyle/>
        <a:p>
          <a:endParaRPr lang="es-EC" sz="1100">
            <a:latin typeface="+mn-lt"/>
          </a:endParaRPr>
        </a:p>
      </dgm:t>
    </dgm:pt>
    <dgm:pt modelId="{038BEAE0-46FB-4EBD-B017-126E19F916A1}" type="sibTrans" cxnId="{B7480A5C-C47B-4F7C-81DC-4A31A19CFA82}">
      <dgm:prSet custT="1"/>
      <dgm:spPr/>
      <dgm:t>
        <a:bodyPr/>
        <a:lstStyle/>
        <a:p>
          <a:endParaRPr lang="es-EC" sz="1100">
            <a:latin typeface="+mn-lt"/>
          </a:endParaRPr>
        </a:p>
      </dgm:t>
    </dgm:pt>
    <dgm:pt modelId="{8839EB95-C27D-4234-9EF5-4EE4B51051F5}">
      <dgm:prSet phldrT="[Texto]" custT="1"/>
      <dgm:spPr/>
      <dgm:t>
        <a:bodyPr/>
        <a:lstStyle/>
        <a:p>
          <a:r>
            <a:rPr lang="es-EC" sz="1100">
              <a:latin typeface="+mn-lt"/>
            </a:rPr>
            <a:t>Materialidad</a:t>
          </a:r>
        </a:p>
      </dgm:t>
    </dgm:pt>
    <dgm:pt modelId="{0C8BEC54-0375-41FC-B593-AFBBF121EB90}" type="parTrans" cxnId="{DA23FADC-9797-44C5-A2F5-53B7577D0BFA}">
      <dgm:prSet/>
      <dgm:spPr/>
      <dgm:t>
        <a:bodyPr/>
        <a:lstStyle/>
        <a:p>
          <a:endParaRPr lang="es-EC" sz="1100">
            <a:latin typeface="+mn-lt"/>
          </a:endParaRPr>
        </a:p>
      </dgm:t>
    </dgm:pt>
    <dgm:pt modelId="{0B718BEF-9145-4E27-8678-DB0E1CEA37D2}" type="sibTrans" cxnId="{DA23FADC-9797-44C5-A2F5-53B7577D0BFA}">
      <dgm:prSet/>
      <dgm:spPr/>
      <dgm:t>
        <a:bodyPr/>
        <a:lstStyle/>
        <a:p>
          <a:endParaRPr lang="es-EC" sz="1100">
            <a:latin typeface="+mn-lt"/>
          </a:endParaRPr>
        </a:p>
      </dgm:t>
    </dgm:pt>
    <dgm:pt modelId="{3B74A6F8-EF46-4D04-B86E-9EE3101039D3}" type="pres">
      <dgm:prSet presAssocID="{5C311329-2E20-478C-8D02-193533327DA8}" presName="Name0" presStyleCnt="0">
        <dgm:presLayoutVars>
          <dgm:dir/>
          <dgm:resizeHandles val="exact"/>
        </dgm:presLayoutVars>
      </dgm:prSet>
      <dgm:spPr/>
    </dgm:pt>
    <dgm:pt modelId="{E00336BC-3D77-4C5A-A0E6-69E645FBB9DB}" type="pres">
      <dgm:prSet presAssocID="{D1883368-F878-4251-B0AD-B4B0312F0FDA}" presName="node" presStyleLbl="node1" presStyleIdx="0" presStyleCnt="12">
        <dgm:presLayoutVars>
          <dgm:bulletEnabled val="1"/>
        </dgm:presLayoutVars>
      </dgm:prSet>
      <dgm:spPr/>
    </dgm:pt>
    <dgm:pt modelId="{34DA198F-40EC-4A04-97A6-0951A73455EC}" type="pres">
      <dgm:prSet presAssocID="{D4504FD4-D952-4FED-8006-AE5E7A2AFA12}" presName="sibTrans" presStyleLbl="sibTrans1D1" presStyleIdx="0" presStyleCnt="11"/>
      <dgm:spPr/>
    </dgm:pt>
    <dgm:pt modelId="{7EA1422B-1B08-4103-AB2C-D45DB553B026}" type="pres">
      <dgm:prSet presAssocID="{D4504FD4-D952-4FED-8006-AE5E7A2AFA12}" presName="connectorText" presStyleLbl="sibTrans1D1" presStyleIdx="0" presStyleCnt="11"/>
      <dgm:spPr/>
    </dgm:pt>
    <dgm:pt modelId="{40669008-DA6E-40EC-8716-25BDEF6095D2}" type="pres">
      <dgm:prSet presAssocID="{B66FB3DB-B305-4189-B6D9-5987DB1D7EBA}" presName="node" presStyleLbl="node1" presStyleIdx="1" presStyleCnt="12">
        <dgm:presLayoutVars>
          <dgm:bulletEnabled val="1"/>
        </dgm:presLayoutVars>
      </dgm:prSet>
      <dgm:spPr/>
    </dgm:pt>
    <dgm:pt modelId="{F2F33D65-4505-4D89-AC16-85721E938A4C}" type="pres">
      <dgm:prSet presAssocID="{A36CBB92-7820-4535-B4C9-AFC75B9AA302}" presName="sibTrans" presStyleLbl="sibTrans1D1" presStyleIdx="1" presStyleCnt="11"/>
      <dgm:spPr/>
    </dgm:pt>
    <dgm:pt modelId="{FB361A8D-5585-4BBC-B415-98FAC2B7272E}" type="pres">
      <dgm:prSet presAssocID="{A36CBB92-7820-4535-B4C9-AFC75B9AA302}" presName="connectorText" presStyleLbl="sibTrans1D1" presStyleIdx="1" presStyleCnt="11"/>
      <dgm:spPr/>
    </dgm:pt>
    <dgm:pt modelId="{5EECDC8E-EF33-4123-B8F4-A650697D5837}" type="pres">
      <dgm:prSet presAssocID="{7EDDFD9F-FB28-474D-8A12-292DECB0EC96}" presName="node" presStyleLbl="node1" presStyleIdx="2" presStyleCnt="12">
        <dgm:presLayoutVars>
          <dgm:bulletEnabled val="1"/>
        </dgm:presLayoutVars>
      </dgm:prSet>
      <dgm:spPr/>
    </dgm:pt>
    <dgm:pt modelId="{903C2867-9FD7-4408-B58F-D3281126766B}" type="pres">
      <dgm:prSet presAssocID="{2367243B-4BF7-441E-AF23-FE557F093D84}" presName="sibTrans" presStyleLbl="sibTrans1D1" presStyleIdx="2" presStyleCnt="11"/>
      <dgm:spPr/>
    </dgm:pt>
    <dgm:pt modelId="{6E353938-ADBF-4CA2-B248-D04B8CE562BE}" type="pres">
      <dgm:prSet presAssocID="{2367243B-4BF7-441E-AF23-FE557F093D84}" presName="connectorText" presStyleLbl="sibTrans1D1" presStyleIdx="2" presStyleCnt="11"/>
      <dgm:spPr/>
    </dgm:pt>
    <dgm:pt modelId="{614C15EA-18B4-477B-B59F-8F7B1D1628FF}" type="pres">
      <dgm:prSet presAssocID="{8ECA2747-A695-41F4-BF95-812D65F5A409}" presName="node" presStyleLbl="node1" presStyleIdx="3" presStyleCnt="12">
        <dgm:presLayoutVars>
          <dgm:bulletEnabled val="1"/>
        </dgm:presLayoutVars>
      </dgm:prSet>
      <dgm:spPr/>
    </dgm:pt>
    <dgm:pt modelId="{15C9E2C8-7493-4A44-BB1F-4B0C58A8F42F}" type="pres">
      <dgm:prSet presAssocID="{67DA8435-B354-4C4D-9397-045E3BCF9EE3}" presName="sibTrans" presStyleLbl="sibTrans1D1" presStyleIdx="3" presStyleCnt="11"/>
      <dgm:spPr/>
    </dgm:pt>
    <dgm:pt modelId="{42148B69-9408-414C-B2C9-66BCD867D9B3}" type="pres">
      <dgm:prSet presAssocID="{67DA8435-B354-4C4D-9397-045E3BCF9EE3}" presName="connectorText" presStyleLbl="sibTrans1D1" presStyleIdx="3" presStyleCnt="11"/>
      <dgm:spPr/>
    </dgm:pt>
    <dgm:pt modelId="{DA72A2CB-8408-41FA-A45D-EC38E661F0CF}" type="pres">
      <dgm:prSet presAssocID="{FCDE07BA-11F4-4B7B-AD3D-183F0411A1CF}" presName="node" presStyleLbl="node1" presStyleIdx="4" presStyleCnt="12">
        <dgm:presLayoutVars>
          <dgm:bulletEnabled val="1"/>
        </dgm:presLayoutVars>
      </dgm:prSet>
      <dgm:spPr/>
    </dgm:pt>
    <dgm:pt modelId="{C46E98F8-2588-49A0-A9EF-B02321EEC7F6}" type="pres">
      <dgm:prSet presAssocID="{F484C1DB-41CA-4805-AEBC-5E48BAFD91DA}" presName="sibTrans" presStyleLbl="sibTrans1D1" presStyleIdx="4" presStyleCnt="11"/>
      <dgm:spPr/>
    </dgm:pt>
    <dgm:pt modelId="{27DC3C99-DF6C-44C8-887A-3E4B1844F5B5}" type="pres">
      <dgm:prSet presAssocID="{F484C1DB-41CA-4805-AEBC-5E48BAFD91DA}" presName="connectorText" presStyleLbl="sibTrans1D1" presStyleIdx="4" presStyleCnt="11"/>
      <dgm:spPr/>
    </dgm:pt>
    <dgm:pt modelId="{FAB295BD-7583-4200-888B-2B00B88A91BC}" type="pres">
      <dgm:prSet presAssocID="{31475C93-3C98-4760-B5DE-523F402B5216}" presName="node" presStyleLbl="node1" presStyleIdx="5" presStyleCnt="12">
        <dgm:presLayoutVars>
          <dgm:bulletEnabled val="1"/>
        </dgm:presLayoutVars>
      </dgm:prSet>
      <dgm:spPr/>
    </dgm:pt>
    <dgm:pt modelId="{32CD08BD-33F1-42F5-A149-38CAB02F2F0C}" type="pres">
      <dgm:prSet presAssocID="{138BF451-383A-425B-A1E0-836B4F4FA5B4}" presName="sibTrans" presStyleLbl="sibTrans1D1" presStyleIdx="5" presStyleCnt="11"/>
      <dgm:spPr/>
    </dgm:pt>
    <dgm:pt modelId="{23A3AEAA-BFCE-44C7-A269-506CC1CB8B38}" type="pres">
      <dgm:prSet presAssocID="{138BF451-383A-425B-A1E0-836B4F4FA5B4}" presName="connectorText" presStyleLbl="sibTrans1D1" presStyleIdx="5" presStyleCnt="11"/>
      <dgm:spPr/>
    </dgm:pt>
    <dgm:pt modelId="{9FA7C54F-3099-4C96-A4B5-FBA72DE649F4}" type="pres">
      <dgm:prSet presAssocID="{1095F1B0-0551-43EC-84F3-FE1D978F39AC}" presName="node" presStyleLbl="node1" presStyleIdx="6" presStyleCnt="12">
        <dgm:presLayoutVars>
          <dgm:bulletEnabled val="1"/>
        </dgm:presLayoutVars>
      </dgm:prSet>
      <dgm:spPr/>
    </dgm:pt>
    <dgm:pt modelId="{C9003C50-992A-4B3A-AA75-F8D56AEDDBA7}" type="pres">
      <dgm:prSet presAssocID="{248F949E-62A2-4DE4-B8EF-3DCAE747FE6E}" presName="sibTrans" presStyleLbl="sibTrans1D1" presStyleIdx="6" presStyleCnt="11"/>
      <dgm:spPr/>
    </dgm:pt>
    <dgm:pt modelId="{86842D05-F3CB-4A8E-BC6A-D1B1EBDFF19D}" type="pres">
      <dgm:prSet presAssocID="{248F949E-62A2-4DE4-B8EF-3DCAE747FE6E}" presName="connectorText" presStyleLbl="sibTrans1D1" presStyleIdx="6" presStyleCnt="11"/>
      <dgm:spPr/>
    </dgm:pt>
    <dgm:pt modelId="{E3E5B99A-3DD6-4094-81A5-5A466D1D26E5}" type="pres">
      <dgm:prSet presAssocID="{B85C8932-E02D-4B2B-B847-2DCBE57F7D9F}" presName="node" presStyleLbl="node1" presStyleIdx="7" presStyleCnt="12">
        <dgm:presLayoutVars>
          <dgm:bulletEnabled val="1"/>
        </dgm:presLayoutVars>
      </dgm:prSet>
      <dgm:spPr/>
    </dgm:pt>
    <dgm:pt modelId="{AE42F9DB-D555-4A26-BE93-516C8488AECA}" type="pres">
      <dgm:prSet presAssocID="{007954BD-0DF5-4C09-B8C9-4161DCC3DB7C}" presName="sibTrans" presStyleLbl="sibTrans1D1" presStyleIdx="7" presStyleCnt="11"/>
      <dgm:spPr/>
    </dgm:pt>
    <dgm:pt modelId="{B9309A45-C075-45B0-96E6-2E7CA16AC45D}" type="pres">
      <dgm:prSet presAssocID="{007954BD-0DF5-4C09-B8C9-4161DCC3DB7C}" presName="connectorText" presStyleLbl="sibTrans1D1" presStyleIdx="7" presStyleCnt="11"/>
      <dgm:spPr/>
    </dgm:pt>
    <dgm:pt modelId="{F462CCA9-C31E-4F87-9968-C8C68CF07CDB}" type="pres">
      <dgm:prSet presAssocID="{8D8292C9-92FA-4BB7-8A66-4439D748DD61}" presName="node" presStyleLbl="node1" presStyleIdx="8" presStyleCnt="12">
        <dgm:presLayoutVars>
          <dgm:bulletEnabled val="1"/>
        </dgm:presLayoutVars>
      </dgm:prSet>
      <dgm:spPr/>
    </dgm:pt>
    <dgm:pt modelId="{487D3EB0-25C1-4D50-BD31-81A87D86CDE9}" type="pres">
      <dgm:prSet presAssocID="{5628FBFA-F79D-49FA-9E43-18D776A2F1FD}" presName="sibTrans" presStyleLbl="sibTrans1D1" presStyleIdx="8" presStyleCnt="11"/>
      <dgm:spPr/>
    </dgm:pt>
    <dgm:pt modelId="{8043B7E8-B6F4-4B3F-AB88-A3B33A904BDB}" type="pres">
      <dgm:prSet presAssocID="{5628FBFA-F79D-49FA-9E43-18D776A2F1FD}" presName="connectorText" presStyleLbl="sibTrans1D1" presStyleIdx="8" presStyleCnt="11"/>
      <dgm:spPr/>
    </dgm:pt>
    <dgm:pt modelId="{54F16454-2B39-41A2-9962-613B57FCDF35}" type="pres">
      <dgm:prSet presAssocID="{FA95E4F1-0110-4473-A5BF-1D3C40CE43F7}" presName="node" presStyleLbl="node1" presStyleIdx="9" presStyleCnt="12">
        <dgm:presLayoutVars>
          <dgm:bulletEnabled val="1"/>
        </dgm:presLayoutVars>
      </dgm:prSet>
      <dgm:spPr/>
    </dgm:pt>
    <dgm:pt modelId="{B2062CAA-9323-4565-8A69-7835D44982F4}" type="pres">
      <dgm:prSet presAssocID="{2F97B6F7-BB2E-41DF-A884-86594DE2F637}" presName="sibTrans" presStyleLbl="sibTrans1D1" presStyleIdx="9" presStyleCnt="11"/>
      <dgm:spPr/>
    </dgm:pt>
    <dgm:pt modelId="{A9B57D80-1B73-42BC-A859-9E08E0C8B602}" type="pres">
      <dgm:prSet presAssocID="{2F97B6F7-BB2E-41DF-A884-86594DE2F637}" presName="connectorText" presStyleLbl="sibTrans1D1" presStyleIdx="9" presStyleCnt="11"/>
      <dgm:spPr/>
    </dgm:pt>
    <dgm:pt modelId="{4C3B3928-6E09-4D46-8149-F52557DE1941}" type="pres">
      <dgm:prSet presAssocID="{3BE0AF72-8F11-488D-90AA-B75282F6843D}" presName="node" presStyleLbl="node1" presStyleIdx="10" presStyleCnt="12">
        <dgm:presLayoutVars>
          <dgm:bulletEnabled val="1"/>
        </dgm:presLayoutVars>
      </dgm:prSet>
      <dgm:spPr/>
    </dgm:pt>
    <dgm:pt modelId="{6975A551-71E1-4EC0-B871-84B1979113BC}" type="pres">
      <dgm:prSet presAssocID="{038BEAE0-46FB-4EBD-B017-126E19F916A1}" presName="sibTrans" presStyleLbl="sibTrans1D1" presStyleIdx="10" presStyleCnt="11"/>
      <dgm:spPr/>
    </dgm:pt>
    <dgm:pt modelId="{10CB4CDF-288A-47F6-8AD8-8AA8FABEF93D}" type="pres">
      <dgm:prSet presAssocID="{038BEAE0-46FB-4EBD-B017-126E19F916A1}" presName="connectorText" presStyleLbl="sibTrans1D1" presStyleIdx="10" presStyleCnt="11"/>
      <dgm:spPr/>
    </dgm:pt>
    <dgm:pt modelId="{1A5A0828-0A6E-42EB-938D-44FD6EA0FC2B}" type="pres">
      <dgm:prSet presAssocID="{8839EB95-C27D-4234-9EF5-4EE4B51051F5}" presName="node" presStyleLbl="node1" presStyleIdx="11" presStyleCnt="12">
        <dgm:presLayoutVars>
          <dgm:bulletEnabled val="1"/>
        </dgm:presLayoutVars>
      </dgm:prSet>
      <dgm:spPr/>
    </dgm:pt>
  </dgm:ptLst>
  <dgm:cxnLst>
    <dgm:cxn modelId="{9BEB4B03-7F20-46BF-AE64-A226A2758FCA}" srcId="{5C311329-2E20-478C-8D02-193533327DA8}" destId="{8D8292C9-92FA-4BB7-8A66-4439D748DD61}" srcOrd="8" destOrd="0" parTransId="{EDAA3AE4-EE90-415F-BB5C-064C98D54884}" sibTransId="{5628FBFA-F79D-49FA-9E43-18D776A2F1FD}"/>
    <dgm:cxn modelId="{AEE16B04-386E-43C2-BBAE-CBDE6D741636}" type="presOf" srcId="{F484C1DB-41CA-4805-AEBC-5E48BAFD91DA}" destId="{C46E98F8-2588-49A0-A9EF-B02321EEC7F6}" srcOrd="0" destOrd="0" presId="urn:microsoft.com/office/officeart/2005/8/layout/bProcess3"/>
    <dgm:cxn modelId="{D6EA060B-8C59-4975-93D5-97083E4B7D83}" srcId="{5C311329-2E20-478C-8D02-193533327DA8}" destId="{FCDE07BA-11F4-4B7B-AD3D-183F0411A1CF}" srcOrd="4" destOrd="0" parTransId="{4CE53497-29D1-47E5-89BB-9BB72C276A53}" sibTransId="{F484C1DB-41CA-4805-AEBC-5E48BAFD91DA}"/>
    <dgm:cxn modelId="{78AD8412-FBED-4508-A5FF-20E94FAF84EC}" type="presOf" srcId="{7EDDFD9F-FB28-474D-8A12-292DECB0EC96}" destId="{5EECDC8E-EF33-4123-B8F4-A650697D5837}" srcOrd="0" destOrd="0" presId="urn:microsoft.com/office/officeart/2005/8/layout/bProcess3"/>
    <dgm:cxn modelId="{1D48B018-D4A1-46C2-834E-AFDF363401E1}" type="presOf" srcId="{248F949E-62A2-4DE4-B8EF-3DCAE747FE6E}" destId="{C9003C50-992A-4B3A-AA75-F8D56AEDDBA7}" srcOrd="0" destOrd="0" presId="urn:microsoft.com/office/officeart/2005/8/layout/bProcess3"/>
    <dgm:cxn modelId="{A876351E-164E-469F-9CD0-844B4942D654}" type="presOf" srcId="{FA95E4F1-0110-4473-A5BF-1D3C40CE43F7}" destId="{54F16454-2B39-41A2-9962-613B57FCDF35}" srcOrd="0" destOrd="0" presId="urn:microsoft.com/office/officeart/2005/8/layout/bProcess3"/>
    <dgm:cxn modelId="{DC6FE72D-6B54-4CB6-99B0-5F30C27073D2}" type="presOf" srcId="{31475C93-3C98-4760-B5DE-523F402B5216}" destId="{FAB295BD-7583-4200-888B-2B00B88A91BC}" srcOrd="0" destOrd="0" presId="urn:microsoft.com/office/officeart/2005/8/layout/bProcess3"/>
    <dgm:cxn modelId="{F9D0492F-22A1-4729-A2FF-96523EB85FB6}" srcId="{5C311329-2E20-478C-8D02-193533327DA8}" destId="{B85C8932-E02D-4B2B-B847-2DCBE57F7D9F}" srcOrd="7" destOrd="0" parTransId="{503663A3-8E08-464B-B6D1-F47B02BC5415}" sibTransId="{007954BD-0DF5-4C09-B8C9-4161DCC3DB7C}"/>
    <dgm:cxn modelId="{43278E35-1BA8-42B5-9ED2-1B66B074EA26}" type="presOf" srcId="{D4504FD4-D952-4FED-8006-AE5E7A2AFA12}" destId="{34DA198F-40EC-4A04-97A6-0951A73455EC}" srcOrd="0" destOrd="0" presId="urn:microsoft.com/office/officeart/2005/8/layout/bProcess3"/>
    <dgm:cxn modelId="{1E90DC37-78A4-44F2-A123-56F1A3A40429}" type="presOf" srcId="{038BEAE0-46FB-4EBD-B017-126E19F916A1}" destId="{6975A551-71E1-4EC0-B871-84B1979113BC}" srcOrd="0" destOrd="0" presId="urn:microsoft.com/office/officeart/2005/8/layout/bProcess3"/>
    <dgm:cxn modelId="{B7480A5C-C47B-4F7C-81DC-4A31A19CFA82}" srcId="{5C311329-2E20-478C-8D02-193533327DA8}" destId="{3BE0AF72-8F11-488D-90AA-B75282F6843D}" srcOrd="10" destOrd="0" parTransId="{A3C66F00-A547-472E-87AF-F037180EE2D5}" sibTransId="{038BEAE0-46FB-4EBD-B017-126E19F916A1}"/>
    <dgm:cxn modelId="{56C5655E-9EF1-42C3-ACA5-24F1F1BF25FD}" type="presOf" srcId="{67DA8435-B354-4C4D-9397-045E3BCF9EE3}" destId="{42148B69-9408-414C-B2C9-66BCD867D9B3}" srcOrd="1" destOrd="0" presId="urn:microsoft.com/office/officeart/2005/8/layout/bProcess3"/>
    <dgm:cxn modelId="{F7FF215F-EAF7-42DB-B305-D090DB745E77}" type="presOf" srcId="{248F949E-62A2-4DE4-B8EF-3DCAE747FE6E}" destId="{86842D05-F3CB-4A8E-BC6A-D1B1EBDFF19D}" srcOrd="1" destOrd="0" presId="urn:microsoft.com/office/officeart/2005/8/layout/bProcess3"/>
    <dgm:cxn modelId="{A7C1BA61-0B1D-4261-9B9B-A65C20484B25}" type="presOf" srcId="{5628FBFA-F79D-49FA-9E43-18D776A2F1FD}" destId="{487D3EB0-25C1-4D50-BD31-81A87D86CDE9}" srcOrd="0" destOrd="0" presId="urn:microsoft.com/office/officeart/2005/8/layout/bProcess3"/>
    <dgm:cxn modelId="{B72CF142-DD55-4E04-84B6-2518931F140B}" type="presOf" srcId="{A36CBB92-7820-4535-B4C9-AFC75B9AA302}" destId="{F2F33D65-4505-4D89-AC16-85721E938A4C}" srcOrd="0" destOrd="0" presId="urn:microsoft.com/office/officeart/2005/8/layout/bProcess3"/>
    <dgm:cxn modelId="{91172244-0C0C-4E49-BC7A-D0FF40EADF3C}" srcId="{5C311329-2E20-478C-8D02-193533327DA8}" destId="{8ECA2747-A695-41F4-BF95-812D65F5A409}" srcOrd="3" destOrd="0" parTransId="{E829ED9C-0CB0-4686-96AD-C4283D77EAA9}" sibTransId="{67DA8435-B354-4C4D-9397-045E3BCF9EE3}"/>
    <dgm:cxn modelId="{026EA147-B42C-4370-A7BF-065F132A204E}" type="presOf" srcId="{5628FBFA-F79D-49FA-9E43-18D776A2F1FD}" destId="{8043B7E8-B6F4-4B3F-AB88-A3B33A904BDB}" srcOrd="1" destOrd="0" presId="urn:microsoft.com/office/officeart/2005/8/layout/bProcess3"/>
    <dgm:cxn modelId="{B8F4FD47-0C7C-4678-856C-DD8ADE650EF5}" type="presOf" srcId="{2F97B6F7-BB2E-41DF-A884-86594DE2F637}" destId="{B2062CAA-9323-4565-8A69-7835D44982F4}" srcOrd="0" destOrd="0" presId="urn:microsoft.com/office/officeart/2005/8/layout/bProcess3"/>
    <dgm:cxn modelId="{FB794871-E3A8-482E-B7E0-36B327D86D32}" type="presOf" srcId="{A36CBB92-7820-4535-B4C9-AFC75B9AA302}" destId="{FB361A8D-5585-4BBC-B415-98FAC2B7272E}" srcOrd="1" destOrd="0" presId="urn:microsoft.com/office/officeart/2005/8/layout/bProcess3"/>
    <dgm:cxn modelId="{E0DDB073-7193-4D79-B509-C1F8B2F092E2}" type="presOf" srcId="{2367243B-4BF7-441E-AF23-FE557F093D84}" destId="{903C2867-9FD7-4408-B58F-D3281126766B}" srcOrd="0" destOrd="0" presId="urn:microsoft.com/office/officeart/2005/8/layout/bProcess3"/>
    <dgm:cxn modelId="{3602B254-7118-42DA-9E4C-4D3311082A83}" type="presOf" srcId="{D4504FD4-D952-4FED-8006-AE5E7A2AFA12}" destId="{7EA1422B-1B08-4103-AB2C-D45DB553B026}" srcOrd="1" destOrd="0" presId="urn:microsoft.com/office/officeart/2005/8/layout/bProcess3"/>
    <dgm:cxn modelId="{3BC20A55-7630-490D-B182-9277CD48AC54}" type="presOf" srcId="{D1883368-F878-4251-B0AD-B4B0312F0FDA}" destId="{E00336BC-3D77-4C5A-A0E6-69E645FBB9DB}" srcOrd="0" destOrd="0" presId="urn:microsoft.com/office/officeart/2005/8/layout/bProcess3"/>
    <dgm:cxn modelId="{E013357D-15EE-443C-AAD6-5FD89B728526}" type="presOf" srcId="{B66FB3DB-B305-4189-B6D9-5987DB1D7EBA}" destId="{40669008-DA6E-40EC-8716-25BDEF6095D2}" srcOrd="0" destOrd="0" presId="urn:microsoft.com/office/officeart/2005/8/layout/bProcess3"/>
    <dgm:cxn modelId="{BDE37B84-4ED3-403A-8873-372A581536FF}" type="presOf" srcId="{B85C8932-E02D-4B2B-B847-2DCBE57F7D9F}" destId="{E3E5B99A-3DD6-4094-81A5-5A466D1D26E5}" srcOrd="0" destOrd="0" presId="urn:microsoft.com/office/officeart/2005/8/layout/bProcess3"/>
    <dgm:cxn modelId="{2226BB84-5EA2-4F0C-A2F9-2B0FD12C163E}" srcId="{5C311329-2E20-478C-8D02-193533327DA8}" destId="{D1883368-F878-4251-B0AD-B4B0312F0FDA}" srcOrd="0" destOrd="0" parTransId="{276DAE62-7D6C-4C49-A100-EDC9175BF0D9}" sibTransId="{D4504FD4-D952-4FED-8006-AE5E7A2AFA12}"/>
    <dgm:cxn modelId="{06DED08D-1AE6-4E79-9F50-E56CB7A0A281}" type="presOf" srcId="{67DA8435-B354-4C4D-9397-045E3BCF9EE3}" destId="{15C9E2C8-7493-4A44-BB1F-4B0C58A8F42F}" srcOrd="0" destOrd="0" presId="urn:microsoft.com/office/officeart/2005/8/layout/bProcess3"/>
    <dgm:cxn modelId="{06F6FD8F-91E4-462F-9748-A363DEB5F3AC}" type="presOf" srcId="{8D8292C9-92FA-4BB7-8A66-4439D748DD61}" destId="{F462CCA9-C31E-4F87-9968-C8C68CF07CDB}" srcOrd="0" destOrd="0" presId="urn:microsoft.com/office/officeart/2005/8/layout/bProcess3"/>
    <dgm:cxn modelId="{7923E692-3B16-4B88-914D-85F8A355DD69}" type="presOf" srcId="{1095F1B0-0551-43EC-84F3-FE1D978F39AC}" destId="{9FA7C54F-3099-4C96-A4B5-FBA72DE649F4}" srcOrd="0" destOrd="0" presId="urn:microsoft.com/office/officeart/2005/8/layout/bProcess3"/>
    <dgm:cxn modelId="{A6CBD4A2-AA40-4488-B76D-557DB60281BF}" srcId="{5C311329-2E20-478C-8D02-193533327DA8}" destId="{FA95E4F1-0110-4473-A5BF-1D3C40CE43F7}" srcOrd="9" destOrd="0" parTransId="{302DBB2F-0D89-4C51-8CED-707D44F79098}" sibTransId="{2F97B6F7-BB2E-41DF-A884-86594DE2F637}"/>
    <dgm:cxn modelId="{F8D268A5-D24C-4CDD-A049-FED844D00611}" type="presOf" srcId="{3BE0AF72-8F11-488D-90AA-B75282F6843D}" destId="{4C3B3928-6E09-4D46-8149-F52557DE1941}" srcOrd="0" destOrd="0" presId="urn:microsoft.com/office/officeart/2005/8/layout/bProcess3"/>
    <dgm:cxn modelId="{5F7AC0B3-4708-4EE2-AE4D-3282A9134F92}" type="presOf" srcId="{038BEAE0-46FB-4EBD-B017-126E19F916A1}" destId="{10CB4CDF-288A-47F6-8AD8-8AA8FABEF93D}" srcOrd="1" destOrd="0" presId="urn:microsoft.com/office/officeart/2005/8/layout/bProcess3"/>
    <dgm:cxn modelId="{3B9519B9-F84D-49DB-9C26-A66F36E753B7}" type="presOf" srcId="{5C311329-2E20-478C-8D02-193533327DA8}" destId="{3B74A6F8-EF46-4D04-B86E-9EE3101039D3}" srcOrd="0" destOrd="0" presId="urn:microsoft.com/office/officeart/2005/8/layout/bProcess3"/>
    <dgm:cxn modelId="{BC0C96C5-C47C-4A25-99D1-DC577ECF3673}" srcId="{5C311329-2E20-478C-8D02-193533327DA8}" destId="{31475C93-3C98-4760-B5DE-523F402B5216}" srcOrd="5" destOrd="0" parTransId="{E0E817DC-2DDE-4B31-8522-68566BA09457}" sibTransId="{138BF451-383A-425B-A1E0-836B4F4FA5B4}"/>
    <dgm:cxn modelId="{956163C8-AFC2-4F58-B79C-636C9FF6FDB1}" type="presOf" srcId="{F484C1DB-41CA-4805-AEBC-5E48BAFD91DA}" destId="{27DC3C99-DF6C-44C8-887A-3E4B1844F5B5}" srcOrd="1" destOrd="0" presId="urn:microsoft.com/office/officeart/2005/8/layout/bProcess3"/>
    <dgm:cxn modelId="{59CC4ACA-8660-442C-8CCA-3E8FFDC71278}" srcId="{5C311329-2E20-478C-8D02-193533327DA8}" destId="{B66FB3DB-B305-4189-B6D9-5987DB1D7EBA}" srcOrd="1" destOrd="0" parTransId="{34C31AB1-ED8C-4C21-A635-C3E793816F00}" sibTransId="{A36CBB92-7820-4535-B4C9-AFC75B9AA302}"/>
    <dgm:cxn modelId="{324E16D6-976C-4863-8F9F-51B9B76C3BC7}" type="presOf" srcId="{2367243B-4BF7-441E-AF23-FE557F093D84}" destId="{6E353938-ADBF-4CA2-B248-D04B8CE562BE}" srcOrd="1" destOrd="0" presId="urn:microsoft.com/office/officeart/2005/8/layout/bProcess3"/>
    <dgm:cxn modelId="{C8E4F1D6-F234-4491-B00B-E15350F2A45C}" type="presOf" srcId="{138BF451-383A-425B-A1E0-836B4F4FA5B4}" destId="{23A3AEAA-BFCE-44C7-A269-506CC1CB8B38}" srcOrd="1" destOrd="0" presId="urn:microsoft.com/office/officeart/2005/8/layout/bProcess3"/>
    <dgm:cxn modelId="{410F58D7-75EB-4B1F-8B71-18EF9AD94158}" type="presOf" srcId="{138BF451-383A-425B-A1E0-836B4F4FA5B4}" destId="{32CD08BD-33F1-42F5-A149-38CAB02F2F0C}" srcOrd="0" destOrd="0" presId="urn:microsoft.com/office/officeart/2005/8/layout/bProcess3"/>
    <dgm:cxn modelId="{DA23FADC-9797-44C5-A2F5-53B7577D0BFA}" srcId="{5C311329-2E20-478C-8D02-193533327DA8}" destId="{8839EB95-C27D-4234-9EF5-4EE4B51051F5}" srcOrd="11" destOrd="0" parTransId="{0C8BEC54-0375-41FC-B593-AFBBF121EB90}" sibTransId="{0B718BEF-9145-4E27-8678-DB0E1CEA37D2}"/>
    <dgm:cxn modelId="{54BF42DD-B1B8-43F3-915D-607C6EE20A28}" type="presOf" srcId="{2F97B6F7-BB2E-41DF-A884-86594DE2F637}" destId="{A9B57D80-1B73-42BC-A859-9E08E0C8B602}" srcOrd="1" destOrd="0" presId="urn:microsoft.com/office/officeart/2005/8/layout/bProcess3"/>
    <dgm:cxn modelId="{759E72DF-E2AB-4D7B-9B99-45E5D459F34A}" type="presOf" srcId="{007954BD-0DF5-4C09-B8C9-4161DCC3DB7C}" destId="{B9309A45-C075-45B0-96E6-2E7CA16AC45D}" srcOrd="1" destOrd="0" presId="urn:microsoft.com/office/officeart/2005/8/layout/bProcess3"/>
    <dgm:cxn modelId="{F5CB18E1-1A85-4C77-AA1F-CB5EEE25AD68}" type="presOf" srcId="{007954BD-0DF5-4C09-B8C9-4161DCC3DB7C}" destId="{AE42F9DB-D555-4A26-BE93-516C8488AECA}" srcOrd="0" destOrd="0" presId="urn:microsoft.com/office/officeart/2005/8/layout/bProcess3"/>
    <dgm:cxn modelId="{B18689E4-7CE3-4E04-9576-1583519A7D5A}" srcId="{5C311329-2E20-478C-8D02-193533327DA8}" destId="{7EDDFD9F-FB28-474D-8A12-292DECB0EC96}" srcOrd="2" destOrd="0" parTransId="{142EB13D-B73B-41C3-9619-4441EA663A2E}" sibTransId="{2367243B-4BF7-441E-AF23-FE557F093D84}"/>
    <dgm:cxn modelId="{E39A56EC-9112-4655-ACE7-CA6359F66AF6}" srcId="{5C311329-2E20-478C-8D02-193533327DA8}" destId="{1095F1B0-0551-43EC-84F3-FE1D978F39AC}" srcOrd="6" destOrd="0" parTransId="{C0576A8B-3E7D-4CE3-94D8-0F82D62C1B46}" sibTransId="{248F949E-62A2-4DE4-B8EF-3DCAE747FE6E}"/>
    <dgm:cxn modelId="{B9DD3AF4-EA45-4AF8-8CCD-430890E72464}" type="presOf" srcId="{8839EB95-C27D-4234-9EF5-4EE4B51051F5}" destId="{1A5A0828-0A6E-42EB-938D-44FD6EA0FC2B}" srcOrd="0" destOrd="0" presId="urn:microsoft.com/office/officeart/2005/8/layout/bProcess3"/>
    <dgm:cxn modelId="{349E56F5-86D8-4790-A377-D0BFDCA48379}" type="presOf" srcId="{FCDE07BA-11F4-4B7B-AD3D-183F0411A1CF}" destId="{DA72A2CB-8408-41FA-A45D-EC38E661F0CF}" srcOrd="0" destOrd="0" presId="urn:microsoft.com/office/officeart/2005/8/layout/bProcess3"/>
    <dgm:cxn modelId="{D5A779F8-1A9E-40A1-8F33-E278FCA975C8}" type="presOf" srcId="{8ECA2747-A695-41F4-BF95-812D65F5A409}" destId="{614C15EA-18B4-477B-B59F-8F7B1D1628FF}" srcOrd="0" destOrd="0" presId="urn:microsoft.com/office/officeart/2005/8/layout/bProcess3"/>
    <dgm:cxn modelId="{2010E46D-9E18-4BA8-9433-A0A1FB55702F}" type="presParOf" srcId="{3B74A6F8-EF46-4D04-B86E-9EE3101039D3}" destId="{E00336BC-3D77-4C5A-A0E6-69E645FBB9DB}" srcOrd="0" destOrd="0" presId="urn:microsoft.com/office/officeart/2005/8/layout/bProcess3"/>
    <dgm:cxn modelId="{6612DAEC-7D1D-4F57-B9DF-D5F91C650D21}" type="presParOf" srcId="{3B74A6F8-EF46-4D04-B86E-9EE3101039D3}" destId="{34DA198F-40EC-4A04-97A6-0951A73455EC}" srcOrd="1" destOrd="0" presId="urn:microsoft.com/office/officeart/2005/8/layout/bProcess3"/>
    <dgm:cxn modelId="{738AA9C2-18FD-4251-9A17-B7CCF3FE30EA}" type="presParOf" srcId="{34DA198F-40EC-4A04-97A6-0951A73455EC}" destId="{7EA1422B-1B08-4103-AB2C-D45DB553B026}" srcOrd="0" destOrd="0" presId="urn:microsoft.com/office/officeart/2005/8/layout/bProcess3"/>
    <dgm:cxn modelId="{B734315A-BAE7-4542-9B57-9C8486ACA1C9}" type="presParOf" srcId="{3B74A6F8-EF46-4D04-B86E-9EE3101039D3}" destId="{40669008-DA6E-40EC-8716-25BDEF6095D2}" srcOrd="2" destOrd="0" presId="urn:microsoft.com/office/officeart/2005/8/layout/bProcess3"/>
    <dgm:cxn modelId="{2CEDD39F-63C8-4DB5-8F21-B55C6AB7A676}" type="presParOf" srcId="{3B74A6F8-EF46-4D04-B86E-9EE3101039D3}" destId="{F2F33D65-4505-4D89-AC16-85721E938A4C}" srcOrd="3" destOrd="0" presId="urn:microsoft.com/office/officeart/2005/8/layout/bProcess3"/>
    <dgm:cxn modelId="{E538FA21-76CF-4D0B-AF1E-1F4FB4BDD7A2}" type="presParOf" srcId="{F2F33D65-4505-4D89-AC16-85721E938A4C}" destId="{FB361A8D-5585-4BBC-B415-98FAC2B7272E}" srcOrd="0" destOrd="0" presId="urn:microsoft.com/office/officeart/2005/8/layout/bProcess3"/>
    <dgm:cxn modelId="{04CFE5BA-07D5-4791-8AFA-063487390C93}" type="presParOf" srcId="{3B74A6F8-EF46-4D04-B86E-9EE3101039D3}" destId="{5EECDC8E-EF33-4123-B8F4-A650697D5837}" srcOrd="4" destOrd="0" presId="urn:microsoft.com/office/officeart/2005/8/layout/bProcess3"/>
    <dgm:cxn modelId="{61AB87C0-D6E3-4EF9-9D01-80C942355AF2}" type="presParOf" srcId="{3B74A6F8-EF46-4D04-B86E-9EE3101039D3}" destId="{903C2867-9FD7-4408-B58F-D3281126766B}" srcOrd="5" destOrd="0" presId="urn:microsoft.com/office/officeart/2005/8/layout/bProcess3"/>
    <dgm:cxn modelId="{F9C6CD4A-419D-45B7-9A74-9D941B5524CF}" type="presParOf" srcId="{903C2867-9FD7-4408-B58F-D3281126766B}" destId="{6E353938-ADBF-4CA2-B248-D04B8CE562BE}" srcOrd="0" destOrd="0" presId="urn:microsoft.com/office/officeart/2005/8/layout/bProcess3"/>
    <dgm:cxn modelId="{0900C4DE-8CBC-4431-9E3C-BD290C8440D4}" type="presParOf" srcId="{3B74A6F8-EF46-4D04-B86E-9EE3101039D3}" destId="{614C15EA-18B4-477B-B59F-8F7B1D1628FF}" srcOrd="6" destOrd="0" presId="urn:microsoft.com/office/officeart/2005/8/layout/bProcess3"/>
    <dgm:cxn modelId="{73EFA9C3-2B56-4C62-A099-F652E0AFB9EA}" type="presParOf" srcId="{3B74A6F8-EF46-4D04-B86E-9EE3101039D3}" destId="{15C9E2C8-7493-4A44-BB1F-4B0C58A8F42F}" srcOrd="7" destOrd="0" presId="urn:microsoft.com/office/officeart/2005/8/layout/bProcess3"/>
    <dgm:cxn modelId="{D8D1CEA3-82BA-4BA1-AB3F-6BC817F81EF2}" type="presParOf" srcId="{15C9E2C8-7493-4A44-BB1F-4B0C58A8F42F}" destId="{42148B69-9408-414C-B2C9-66BCD867D9B3}" srcOrd="0" destOrd="0" presId="urn:microsoft.com/office/officeart/2005/8/layout/bProcess3"/>
    <dgm:cxn modelId="{2F93FBCF-1D7D-43BE-AED6-104679F134A1}" type="presParOf" srcId="{3B74A6F8-EF46-4D04-B86E-9EE3101039D3}" destId="{DA72A2CB-8408-41FA-A45D-EC38E661F0CF}" srcOrd="8" destOrd="0" presId="urn:microsoft.com/office/officeart/2005/8/layout/bProcess3"/>
    <dgm:cxn modelId="{3DD3632D-2F75-4CA0-A3E3-1F33C2168AFC}" type="presParOf" srcId="{3B74A6F8-EF46-4D04-B86E-9EE3101039D3}" destId="{C46E98F8-2588-49A0-A9EF-B02321EEC7F6}" srcOrd="9" destOrd="0" presId="urn:microsoft.com/office/officeart/2005/8/layout/bProcess3"/>
    <dgm:cxn modelId="{60B926CE-A191-4563-8881-2275D0C8337C}" type="presParOf" srcId="{C46E98F8-2588-49A0-A9EF-B02321EEC7F6}" destId="{27DC3C99-DF6C-44C8-887A-3E4B1844F5B5}" srcOrd="0" destOrd="0" presId="urn:microsoft.com/office/officeart/2005/8/layout/bProcess3"/>
    <dgm:cxn modelId="{77260E61-00C7-4245-8337-C622D7D259FB}" type="presParOf" srcId="{3B74A6F8-EF46-4D04-B86E-9EE3101039D3}" destId="{FAB295BD-7583-4200-888B-2B00B88A91BC}" srcOrd="10" destOrd="0" presId="urn:microsoft.com/office/officeart/2005/8/layout/bProcess3"/>
    <dgm:cxn modelId="{A31C8671-F582-4036-B920-3F244382C640}" type="presParOf" srcId="{3B74A6F8-EF46-4D04-B86E-9EE3101039D3}" destId="{32CD08BD-33F1-42F5-A149-38CAB02F2F0C}" srcOrd="11" destOrd="0" presId="urn:microsoft.com/office/officeart/2005/8/layout/bProcess3"/>
    <dgm:cxn modelId="{2B0EE2E6-545C-4B61-B469-DBFBF84C334B}" type="presParOf" srcId="{32CD08BD-33F1-42F5-A149-38CAB02F2F0C}" destId="{23A3AEAA-BFCE-44C7-A269-506CC1CB8B38}" srcOrd="0" destOrd="0" presId="urn:microsoft.com/office/officeart/2005/8/layout/bProcess3"/>
    <dgm:cxn modelId="{7403E8CD-D4C4-4416-B402-4F23815AC764}" type="presParOf" srcId="{3B74A6F8-EF46-4D04-B86E-9EE3101039D3}" destId="{9FA7C54F-3099-4C96-A4B5-FBA72DE649F4}" srcOrd="12" destOrd="0" presId="urn:microsoft.com/office/officeart/2005/8/layout/bProcess3"/>
    <dgm:cxn modelId="{91CFD8A7-13C4-4A56-90F7-C61881CC9C2B}" type="presParOf" srcId="{3B74A6F8-EF46-4D04-B86E-9EE3101039D3}" destId="{C9003C50-992A-4B3A-AA75-F8D56AEDDBA7}" srcOrd="13" destOrd="0" presId="urn:microsoft.com/office/officeart/2005/8/layout/bProcess3"/>
    <dgm:cxn modelId="{F9C59BE4-4E65-4728-A3AD-35308EFB60AC}" type="presParOf" srcId="{C9003C50-992A-4B3A-AA75-F8D56AEDDBA7}" destId="{86842D05-F3CB-4A8E-BC6A-D1B1EBDFF19D}" srcOrd="0" destOrd="0" presId="urn:microsoft.com/office/officeart/2005/8/layout/bProcess3"/>
    <dgm:cxn modelId="{AF22AA53-3C1B-45F4-B402-469C1E2FD50B}" type="presParOf" srcId="{3B74A6F8-EF46-4D04-B86E-9EE3101039D3}" destId="{E3E5B99A-3DD6-4094-81A5-5A466D1D26E5}" srcOrd="14" destOrd="0" presId="urn:microsoft.com/office/officeart/2005/8/layout/bProcess3"/>
    <dgm:cxn modelId="{9947496C-9B83-492C-B51C-A71A92227D1B}" type="presParOf" srcId="{3B74A6F8-EF46-4D04-B86E-9EE3101039D3}" destId="{AE42F9DB-D555-4A26-BE93-516C8488AECA}" srcOrd="15" destOrd="0" presId="urn:microsoft.com/office/officeart/2005/8/layout/bProcess3"/>
    <dgm:cxn modelId="{D1E353F7-682A-46B6-992A-966704ACEEBF}" type="presParOf" srcId="{AE42F9DB-D555-4A26-BE93-516C8488AECA}" destId="{B9309A45-C075-45B0-96E6-2E7CA16AC45D}" srcOrd="0" destOrd="0" presId="urn:microsoft.com/office/officeart/2005/8/layout/bProcess3"/>
    <dgm:cxn modelId="{398A8049-41CE-422C-B328-5E167D3F7DEC}" type="presParOf" srcId="{3B74A6F8-EF46-4D04-B86E-9EE3101039D3}" destId="{F462CCA9-C31E-4F87-9968-C8C68CF07CDB}" srcOrd="16" destOrd="0" presId="urn:microsoft.com/office/officeart/2005/8/layout/bProcess3"/>
    <dgm:cxn modelId="{76350CDF-787D-4244-8065-8D2CE468A8A7}" type="presParOf" srcId="{3B74A6F8-EF46-4D04-B86E-9EE3101039D3}" destId="{487D3EB0-25C1-4D50-BD31-81A87D86CDE9}" srcOrd="17" destOrd="0" presId="urn:microsoft.com/office/officeart/2005/8/layout/bProcess3"/>
    <dgm:cxn modelId="{E25D39FC-C145-423C-8B5C-20206C1CB5C5}" type="presParOf" srcId="{487D3EB0-25C1-4D50-BD31-81A87D86CDE9}" destId="{8043B7E8-B6F4-4B3F-AB88-A3B33A904BDB}" srcOrd="0" destOrd="0" presId="urn:microsoft.com/office/officeart/2005/8/layout/bProcess3"/>
    <dgm:cxn modelId="{E611A8BA-14DF-46B9-BBB9-D19AF08B9868}" type="presParOf" srcId="{3B74A6F8-EF46-4D04-B86E-9EE3101039D3}" destId="{54F16454-2B39-41A2-9962-613B57FCDF35}" srcOrd="18" destOrd="0" presId="urn:microsoft.com/office/officeart/2005/8/layout/bProcess3"/>
    <dgm:cxn modelId="{383C522B-EE52-4297-A7DE-7AB95B645890}" type="presParOf" srcId="{3B74A6F8-EF46-4D04-B86E-9EE3101039D3}" destId="{B2062CAA-9323-4565-8A69-7835D44982F4}" srcOrd="19" destOrd="0" presId="urn:microsoft.com/office/officeart/2005/8/layout/bProcess3"/>
    <dgm:cxn modelId="{FE9E6F03-E247-4E4E-B82D-D090A765E56D}" type="presParOf" srcId="{B2062CAA-9323-4565-8A69-7835D44982F4}" destId="{A9B57D80-1B73-42BC-A859-9E08E0C8B602}" srcOrd="0" destOrd="0" presId="urn:microsoft.com/office/officeart/2005/8/layout/bProcess3"/>
    <dgm:cxn modelId="{CB26CD54-AF58-4955-A4BF-22AB40210117}" type="presParOf" srcId="{3B74A6F8-EF46-4D04-B86E-9EE3101039D3}" destId="{4C3B3928-6E09-4D46-8149-F52557DE1941}" srcOrd="20" destOrd="0" presId="urn:microsoft.com/office/officeart/2005/8/layout/bProcess3"/>
    <dgm:cxn modelId="{B561E968-9D8C-405E-BDD4-F463B30881C0}" type="presParOf" srcId="{3B74A6F8-EF46-4D04-B86E-9EE3101039D3}" destId="{6975A551-71E1-4EC0-B871-84B1979113BC}" srcOrd="21" destOrd="0" presId="urn:microsoft.com/office/officeart/2005/8/layout/bProcess3"/>
    <dgm:cxn modelId="{40EECB72-9211-4A5E-A157-9D4CE5383316}" type="presParOf" srcId="{6975A551-71E1-4EC0-B871-84B1979113BC}" destId="{10CB4CDF-288A-47F6-8AD8-8AA8FABEF93D}" srcOrd="0" destOrd="0" presId="urn:microsoft.com/office/officeart/2005/8/layout/bProcess3"/>
    <dgm:cxn modelId="{DB44A2EF-F445-4C30-B78E-041318FBA886}" type="presParOf" srcId="{3B74A6F8-EF46-4D04-B86E-9EE3101039D3}" destId="{1A5A0828-0A6E-42EB-938D-44FD6EA0FC2B}" srcOrd="22" destOrd="0" presId="urn:microsoft.com/office/officeart/2005/8/layout/bProcess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E016C91-1B95-4CE0-BE95-B432086534A5}" type="doc">
      <dgm:prSet loTypeId="urn:microsoft.com/office/officeart/2005/8/layout/cycle2" loCatId="cycle" qsTypeId="urn:microsoft.com/office/officeart/2005/8/quickstyle/3d4" qsCatId="3D" csTypeId="urn:microsoft.com/office/officeart/2005/8/colors/colorful1" csCatId="colorful" phldr="1"/>
      <dgm:spPr/>
      <dgm:t>
        <a:bodyPr/>
        <a:lstStyle/>
        <a:p>
          <a:endParaRPr lang="es-ES"/>
        </a:p>
      </dgm:t>
    </dgm:pt>
    <dgm:pt modelId="{1C141176-1DFB-46F2-A466-2FCC129A9444}">
      <dgm:prSet/>
      <dgm:spPr/>
      <dgm:t>
        <a:bodyPr/>
        <a:lstStyle/>
        <a:p>
          <a:pPr>
            <a:buFont typeface="Symbol" panose="05050102010706020507" pitchFamily="18" charset="2"/>
            <a:buChar char=""/>
          </a:pPr>
          <a:r>
            <a:rPr lang="es-EC"/>
            <a:t>Deducciones por incremento neto de empleados</a:t>
          </a:r>
        </a:p>
      </dgm:t>
    </dgm:pt>
    <dgm:pt modelId="{2C844084-974D-4837-A9D7-A72D1F487AFA}" type="parTrans" cxnId="{273EB66D-A4A1-4128-8065-7B6E86A06DA3}">
      <dgm:prSet/>
      <dgm:spPr/>
      <dgm:t>
        <a:bodyPr/>
        <a:lstStyle/>
        <a:p>
          <a:endParaRPr lang="es-EC"/>
        </a:p>
      </dgm:t>
    </dgm:pt>
    <dgm:pt modelId="{96A646B5-DBEA-458B-98FA-5C0D2E75F64D}" type="sibTrans" cxnId="{273EB66D-A4A1-4128-8065-7B6E86A06DA3}">
      <dgm:prSet/>
      <dgm:spPr/>
      <dgm:t>
        <a:bodyPr/>
        <a:lstStyle/>
        <a:p>
          <a:endParaRPr lang="es-EC"/>
        </a:p>
      </dgm:t>
    </dgm:pt>
    <dgm:pt modelId="{94EE739F-12BF-4DFF-BC30-008872420BC5}">
      <dgm:prSet/>
      <dgm:spPr/>
      <dgm:t>
        <a:bodyPr/>
        <a:lstStyle/>
        <a:p>
          <a:pPr>
            <a:buFont typeface="Symbol" panose="05050102010706020507" pitchFamily="18" charset="2"/>
            <a:buChar char=""/>
          </a:pPr>
          <a:r>
            <a:rPr lang="es-EC"/>
            <a:t>Seguros médicos y/o medicina prepagada privados para todos los empleados</a:t>
          </a:r>
        </a:p>
      </dgm:t>
    </dgm:pt>
    <dgm:pt modelId="{24DD0F66-D68A-4088-A589-40377C34D123}" type="parTrans" cxnId="{05742107-3E56-457D-8450-4BA352C9748E}">
      <dgm:prSet/>
      <dgm:spPr/>
      <dgm:t>
        <a:bodyPr/>
        <a:lstStyle/>
        <a:p>
          <a:endParaRPr lang="es-EC"/>
        </a:p>
      </dgm:t>
    </dgm:pt>
    <dgm:pt modelId="{63D76CE6-EA1C-4379-AAD8-D70D2B76EBE7}" type="sibTrans" cxnId="{05742107-3E56-457D-8450-4BA352C9748E}">
      <dgm:prSet/>
      <dgm:spPr/>
      <dgm:t>
        <a:bodyPr/>
        <a:lstStyle/>
        <a:p>
          <a:endParaRPr lang="es-EC"/>
        </a:p>
      </dgm:t>
    </dgm:pt>
    <dgm:pt modelId="{AC5DF162-74D8-4E84-B1F7-BD182D76DA47}">
      <dgm:prSet/>
      <dgm:spPr/>
      <dgm:t>
        <a:bodyPr/>
        <a:lstStyle/>
        <a:p>
          <a:pPr>
            <a:buFont typeface="Symbol" panose="05050102010706020507" pitchFamily="18" charset="2"/>
            <a:buChar char=""/>
          </a:pPr>
          <a:r>
            <a:rPr lang="es-EC"/>
            <a:t>Contratación de personas de la tercera edad</a:t>
          </a:r>
        </a:p>
      </dgm:t>
    </dgm:pt>
    <dgm:pt modelId="{6AB543BB-2CDF-4FD0-9122-FFEF5699E36D}" type="parTrans" cxnId="{D7F32977-D35A-4A56-B8DE-0B50D97C7260}">
      <dgm:prSet/>
      <dgm:spPr/>
      <dgm:t>
        <a:bodyPr/>
        <a:lstStyle/>
        <a:p>
          <a:endParaRPr lang="es-EC"/>
        </a:p>
      </dgm:t>
    </dgm:pt>
    <dgm:pt modelId="{24E6A338-0981-4997-A9B4-072EF37A4B29}" type="sibTrans" cxnId="{D7F32977-D35A-4A56-B8DE-0B50D97C7260}">
      <dgm:prSet/>
      <dgm:spPr/>
      <dgm:t>
        <a:bodyPr/>
        <a:lstStyle/>
        <a:p>
          <a:endParaRPr lang="es-EC"/>
        </a:p>
      </dgm:t>
    </dgm:pt>
    <dgm:pt modelId="{B0808C7A-1C67-42BD-A4D4-CEDC8F6D2301}">
      <dgm:prSet/>
      <dgm:spPr/>
      <dgm:t>
        <a:bodyPr/>
        <a:lstStyle/>
        <a:p>
          <a:pPr>
            <a:buFont typeface="Symbol" panose="05050102010706020507" pitchFamily="18" charset="2"/>
            <a:buChar char=""/>
          </a:pPr>
          <a:r>
            <a:rPr lang="es-EC"/>
            <a:t>Deducción por migrante retornado</a:t>
          </a:r>
        </a:p>
      </dgm:t>
    </dgm:pt>
    <dgm:pt modelId="{54E8F7AF-1FBA-4EAA-A08E-0E077C052A5D}" type="parTrans" cxnId="{7F7316C9-FB13-4FC9-BACF-62D1E7F3F1F7}">
      <dgm:prSet/>
      <dgm:spPr/>
      <dgm:t>
        <a:bodyPr/>
        <a:lstStyle/>
        <a:p>
          <a:endParaRPr lang="es-EC"/>
        </a:p>
      </dgm:t>
    </dgm:pt>
    <dgm:pt modelId="{2BD7EAF6-E28A-4A17-938F-6F896F4A2FBA}" type="sibTrans" cxnId="{7F7316C9-FB13-4FC9-BACF-62D1E7F3F1F7}">
      <dgm:prSet/>
      <dgm:spPr/>
      <dgm:t>
        <a:bodyPr/>
        <a:lstStyle/>
        <a:p>
          <a:endParaRPr lang="es-EC"/>
        </a:p>
      </dgm:t>
    </dgm:pt>
    <dgm:pt modelId="{00736282-07F9-49F5-94A8-E73AC0ED9913}" type="pres">
      <dgm:prSet presAssocID="{0E016C91-1B95-4CE0-BE95-B432086534A5}" presName="cycle" presStyleCnt="0">
        <dgm:presLayoutVars>
          <dgm:dir/>
          <dgm:resizeHandles val="exact"/>
        </dgm:presLayoutVars>
      </dgm:prSet>
      <dgm:spPr/>
    </dgm:pt>
    <dgm:pt modelId="{1C833134-7593-4522-A0BB-2B91A5E00E5A}" type="pres">
      <dgm:prSet presAssocID="{1C141176-1DFB-46F2-A466-2FCC129A9444}" presName="node" presStyleLbl="node1" presStyleIdx="0" presStyleCnt="4">
        <dgm:presLayoutVars>
          <dgm:bulletEnabled val="1"/>
        </dgm:presLayoutVars>
      </dgm:prSet>
      <dgm:spPr/>
    </dgm:pt>
    <dgm:pt modelId="{C7207FD6-6275-4A78-BC73-A23FD7FC5D66}" type="pres">
      <dgm:prSet presAssocID="{96A646B5-DBEA-458B-98FA-5C0D2E75F64D}" presName="sibTrans" presStyleLbl="sibTrans2D1" presStyleIdx="0" presStyleCnt="4"/>
      <dgm:spPr/>
    </dgm:pt>
    <dgm:pt modelId="{5DE65D1C-605B-4D1F-BBFE-07DA8F99F5BD}" type="pres">
      <dgm:prSet presAssocID="{96A646B5-DBEA-458B-98FA-5C0D2E75F64D}" presName="connectorText" presStyleLbl="sibTrans2D1" presStyleIdx="0" presStyleCnt="4"/>
      <dgm:spPr/>
    </dgm:pt>
    <dgm:pt modelId="{54E5B74F-2E66-48F6-87C6-0324D245A401}" type="pres">
      <dgm:prSet presAssocID="{94EE739F-12BF-4DFF-BC30-008872420BC5}" presName="node" presStyleLbl="node1" presStyleIdx="1" presStyleCnt="4">
        <dgm:presLayoutVars>
          <dgm:bulletEnabled val="1"/>
        </dgm:presLayoutVars>
      </dgm:prSet>
      <dgm:spPr/>
    </dgm:pt>
    <dgm:pt modelId="{5F6D4F6D-0DFD-41BA-B965-287CBDB1DB6B}" type="pres">
      <dgm:prSet presAssocID="{63D76CE6-EA1C-4379-AAD8-D70D2B76EBE7}" presName="sibTrans" presStyleLbl="sibTrans2D1" presStyleIdx="1" presStyleCnt="4"/>
      <dgm:spPr/>
    </dgm:pt>
    <dgm:pt modelId="{E87F7069-8472-4FD1-9202-C47C613A9EB0}" type="pres">
      <dgm:prSet presAssocID="{63D76CE6-EA1C-4379-AAD8-D70D2B76EBE7}" presName="connectorText" presStyleLbl="sibTrans2D1" presStyleIdx="1" presStyleCnt="4"/>
      <dgm:spPr/>
    </dgm:pt>
    <dgm:pt modelId="{B8059D0F-7A4F-46A3-A913-D137A8977EF4}" type="pres">
      <dgm:prSet presAssocID="{AC5DF162-74D8-4E84-B1F7-BD182D76DA47}" presName="node" presStyleLbl="node1" presStyleIdx="2" presStyleCnt="4">
        <dgm:presLayoutVars>
          <dgm:bulletEnabled val="1"/>
        </dgm:presLayoutVars>
      </dgm:prSet>
      <dgm:spPr/>
    </dgm:pt>
    <dgm:pt modelId="{8C22E7FE-970A-4EFD-B3BB-94D4D4F48C8D}" type="pres">
      <dgm:prSet presAssocID="{24E6A338-0981-4997-A9B4-072EF37A4B29}" presName="sibTrans" presStyleLbl="sibTrans2D1" presStyleIdx="2" presStyleCnt="4"/>
      <dgm:spPr/>
    </dgm:pt>
    <dgm:pt modelId="{62806077-57CC-4C47-8774-245223899BFF}" type="pres">
      <dgm:prSet presAssocID="{24E6A338-0981-4997-A9B4-072EF37A4B29}" presName="connectorText" presStyleLbl="sibTrans2D1" presStyleIdx="2" presStyleCnt="4"/>
      <dgm:spPr/>
    </dgm:pt>
    <dgm:pt modelId="{FEE4C9D3-9DB1-4543-AE3F-8A73621B707C}" type="pres">
      <dgm:prSet presAssocID="{B0808C7A-1C67-42BD-A4D4-CEDC8F6D2301}" presName="node" presStyleLbl="node1" presStyleIdx="3" presStyleCnt="4">
        <dgm:presLayoutVars>
          <dgm:bulletEnabled val="1"/>
        </dgm:presLayoutVars>
      </dgm:prSet>
      <dgm:spPr/>
    </dgm:pt>
    <dgm:pt modelId="{6DC2F8F2-CC9D-4E0A-AC61-361654CE618A}" type="pres">
      <dgm:prSet presAssocID="{2BD7EAF6-E28A-4A17-938F-6F896F4A2FBA}" presName="sibTrans" presStyleLbl="sibTrans2D1" presStyleIdx="3" presStyleCnt="4"/>
      <dgm:spPr/>
    </dgm:pt>
    <dgm:pt modelId="{E9812100-6741-45EC-AF41-D902294E896F}" type="pres">
      <dgm:prSet presAssocID="{2BD7EAF6-E28A-4A17-938F-6F896F4A2FBA}" presName="connectorText" presStyleLbl="sibTrans2D1" presStyleIdx="3" presStyleCnt="4"/>
      <dgm:spPr/>
    </dgm:pt>
  </dgm:ptLst>
  <dgm:cxnLst>
    <dgm:cxn modelId="{05742107-3E56-457D-8450-4BA352C9748E}" srcId="{0E016C91-1B95-4CE0-BE95-B432086534A5}" destId="{94EE739F-12BF-4DFF-BC30-008872420BC5}" srcOrd="1" destOrd="0" parTransId="{24DD0F66-D68A-4088-A589-40377C34D123}" sibTransId="{63D76CE6-EA1C-4379-AAD8-D70D2B76EBE7}"/>
    <dgm:cxn modelId="{F03E1809-C379-4D3F-9622-CCA924FF7AB5}" type="presOf" srcId="{96A646B5-DBEA-458B-98FA-5C0D2E75F64D}" destId="{5DE65D1C-605B-4D1F-BBFE-07DA8F99F5BD}" srcOrd="1" destOrd="0" presId="urn:microsoft.com/office/officeart/2005/8/layout/cycle2"/>
    <dgm:cxn modelId="{2C05DE0D-CD38-4A5F-B9D0-63C189A23CAB}" type="presOf" srcId="{24E6A338-0981-4997-A9B4-072EF37A4B29}" destId="{62806077-57CC-4C47-8774-245223899BFF}" srcOrd="1" destOrd="0" presId="urn:microsoft.com/office/officeart/2005/8/layout/cycle2"/>
    <dgm:cxn modelId="{3A0FA32D-1649-4FCE-AAAB-CFF783E0E64E}" type="presOf" srcId="{B0808C7A-1C67-42BD-A4D4-CEDC8F6D2301}" destId="{FEE4C9D3-9DB1-4543-AE3F-8A73621B707C}" srcOrd="0" destOrd="0" presId="urn:microsoft.com/office/officeart/2005/8/layout/cycle2"/>
    <dgm:cxn modelId="{3F37A563-6861-43D0-AFE5-DE3F16C3A80E}" type="presOf" srcId="{94EE739F-12BF-4DFF-BC30-008872420BC5}" destId="{54E5B74F-2E66-48F6-87C6-0324D245A401}" srcOrd="0" destOrd="0" presId="urn:microsoft.com/office/officeart/2005/8/layout/cycle2"/>
    <dgm:cxn modelId="{34F26F69-95BB-4CB0-BFFC-D1613C46B747}" type="presOf" srcId="{63D76CE6-EA1C-4379-AAD8-D70D2B76EBE7}" destId="{E87F7069-8472-4FD1-9202-C47C613A9EB0}" srcOrd="1" destOrd="0" presId="urn:microsoft.com/office/officeart/2005/8/layout/cycle2"/>
    <dgm:cxn modelId="{273EB66D-A4A1-4128-8065-7B6E86A06DA3}" srcId="{0E016C91-1B95-4CE0-BE95-B432086534A5}" destId="{1C141176-1DFB-46F2-A466-2FCC129A9444}" srcOrd="0" destOrd="0" parTransId="{2C844084-974D-4837-A9D7-A72D1F487AFA}" sibTransId="{96A646B5-DBEA-458B-98FA-5C0D2E75F64D}"/>
    <dgm:cxn modelId="{6B3B836F-E7C1-4450-830A-8DA6ECB7835D}" type="presOf" srcId="{AC5DF162-74D8-4E84-B1F7-BD182D76DA47}" destId="{B8059D0F-7A4F-46A3-A913-D137A8977EF4}" srcOrd="0" destOrd="0" presId="urn:microsoft.com/office/officeart/2005/8/layout/cycle2"/>
    <dgm:cxn modelId="{D7F32977-D35A-4A56-B8DE-0B50D97C7260}" srcId="{0E016C91-1B95-4CE0-BE95-B432086534A5}" destId="{AC5DF162-74D8-4E84-B1F7-BD182D76DA47}" srcOrd="2" destOrd="0" parTransId="{6AB543BB-2CDF-4FD0-9122-FFEF5699E36D}" sibTransId="{24E6A338-0981-4997-A9B4-072EF37A4B29}"/>
    <dgm:cxn modelId="{70771E78-FCFB-4883-8DF9-67D5B9F4F010}" type="presOf" srcId="{63D76CE6-EA1C-4379-AAD8-D70D2B76EBE7}" destId="{5F6D4F6D-0DFD-41BA-B965-287CBDB1DB6B}" srcOrd="0" destOrd="0" presId="urn:microsoft.com/office/officeart/2005/8/layout/cycle2"/>
    <dgm:cxn modelId="{3C262A5A-5E91-48F0-ABEA-A6DEE84372A3}" type="presOf" srcId="{24E6A338-0981-4997-A9B4-072EF37A4B29}" destId="{8C22E7FE-970A-4EFD-B3BB-94D4D4F48C8D}" srcOrd="0" destOrd="0" presId="urn:microsoft.com/office/officeart/2005/8/layout/cycle2"/>
    <dgm:cxn modelId="{BA4B417B-A27D-43D7-B58D-685607F9A345}" type="presOf" srcId="{96A646B5-DBEA-458B-98FA-5C0D2E75F64D}" destId="{C7207FD6-6275-4A78-BC73-A23FD7FC5D66}" srcOrd="0" destOrd="0" presId="urn:microsoft.com/office/officeart/2005/8/layout/cycle2"/>
    <dgm:cxn modelId="{B94D1486-7912-4E43-A181-16288A6E7C57}" type="presOf" srcId="{2BD7EAF6-E28A-4A17-938F-6F896F4A2FBA}" destId="{E9812100-6741-45EC-AF41-D902294E896F}" srcOrd="1" destOrd="0" presId="urn:microsoft.com/office/officeart/2005/8/layout/cycle2"/>
    <dgm:cxn modelId="{B5F997B6-C594-4E18-B82D-FC6D57AA4CD0}" type="presOf" srcId="{0E016C91-1B95-4CE0-BE95-B432086534A5}" destId="{00736282-07F9-49F5-94A8-E73AC0ED9913}" srcOrd="0" destOrd="0" presId="urn:microsoft.com/office/officeart/2005/8/layout/cycle2"/>
    <dgm:cxn modelId="{52FDD8BB-73B1-4F5D-9C6B-C5FA13CA558B}" type="presOf" srcId="{1C141176-1DFB-46F2-A466-2FCC129A9444}" destId="{1C833134-7593-4522-A0BB-2B91A5E00E5A}" srcOrd="0" destOrd="0" presId="urn:microsoft.com/office/officeart/2005/8/layout/cycle2"/>
    <dgm:cxn modelId="{7F7316C9-FB13-4FC9-BACF-62D1E7F3F1F7}" srcId="{0E016C91-1B95-4CE0-BE95-B432086534A5}" destId="{B0808C7A-1C67-42BD-A4D4-CEDC8F6D2301}" srcOrd="3" destOrd="0" parTransId="{54E8F7AF-1FBA-4EAA-A08E-0E077C052A5D}" sibTransId="{2BD7EAF6-E28A-4A17-938F-6F896F4A2FBA}"/>
    <dgm:cxn modelId="{FF55B1DF-BFD0-4D68-8115-CAC263C916F7}" type="presOf" srcId="{2BD7EAF6-E28A-4A17-938F-6F896F4A2FBA}" destId="{6DC2F8F2-CC9D-4E0A-AC61-361654CE618A}" srcOrd="0" destOrd="0" presId="urn:microsoft.com/office/officeart/2005/8/layout/cycle2"/>
    <dgm:cxn modelId="{3C7C2692-1375-47CF-BCFA-74766F2985DD}" type="presParOf" srcId="{00736282-07F9-49F5-94A8-E73AC0ED9913}" destId="{1C833134-7593-4522-A0BB-2B91A5E00E5A}" srcOrd="0" destOrd="0" presId="urn:microsoft.com/office/officeart/2005/8/layout/cycle2"/>
    <dgm:cxn modelId="{3D8ACA23-D0BC-4A28-8C41-38799799DF0B}" type="presParOf" srcId="{00736282-07F9-49F5-94A8-E73AC0ED9913}" destId="{C7207FD6-6275-4A78-BC73-A23FD7FC5D66}" srcOrd="1" destOrd="0" presId="urn:microsoft.com/office/officeart/2005/8/layout/cycle2"/>
    <dgm:cxn modelId="{594AE1F6-C949-4A98-BAFE-3D391F1BE839}" type="presParOf" srcId="{C7207FD6-6275-4A78-BC73-A23FD7FC5D66}" destId="{5DE65D1C-605B-4D1F-BBFE-07DA8F99F5BD}" srcOrd="0" destOrd="0" presId="urn:microsoft.com/office/officeart/2005/8/layout/cycle2"/>
    <dgm:cxn modelId="{E769BEE3-A94A-4943-9C7F-C32D68214682}" type="presParOf" srcId="{00736282-07F9-49F5-94A8-E73AC0ED9913}" destId="{54E5B74F-2E66-48F6-87C6-0324D245A401}" srcOrd="2" destOrd="0" presId="urn:microsoft.com/office/officeart/2005/8/layout/cycle2"/>
    <dgm:cxn modelId="{8C1465A9-5328-4C60-A3E1-A864D90B1B2E}" type="presParOf" srcId="{00736282-07F9-49F5-94A8-E73AC0ED9913}" destId="{5F6D4F6D-0DFD-41BA-B965-287CBDB1DB6B}" srcOrd="3" destOrd="0" presId="urn:microsoft.com/office/officeart/2005/8/layout/cycle2"/>
    <dgm:cxn modelId="{264C8C6A-28F9-4C74-AE23-5312FB42D96D}" type="presParOf" srcId="{5F6D4F6D-0DFD-41BA-B965-287CBDB1DB6B}" destId="{E87F7069-8472-4FD1-9202-C47C613A9EB0}" srcOrd="0" destOrd="0" presId="urn:microsoft.com/office/officeart/2005/8/layout/cycle2"/>
    <dgm:cxn modelId="{9ECDAAF7-61C7-4CC6-88B1-0C2A658501DB}" type="presParOf" srcId="{00736282-07F9-49F5-94A8-E73AC0ED9913}" destId="{B8059D0F-7A4F-46A3-A913-D137A8977EF4}" srcOrd="4" destOrd="0" presId="urn:microsoft.com/office/officeart/2005/8/layout/cycle2"/>
    <dgm:cxn modelId="{CD3D8E4F-815E-4E2F-890A-DFAD9A65B8C0}" type="presParOf" srcId="{00736282-07F9-49F5-94A8-E73AC0ED9913}" destId="{8C22E7FE-970A-4EFD-B3BB-94D4D4F48C8D}" srcOrd="5" destOrd="0" presId="urn:microsoft.com/office/officeart/2005/8/layout/cycle2"/>
    <dgm:cxn modelId="{F4C7614D-DFD9-49B8-B532-2F89C111E64B}" type="presParOf" srcId="{8C22E7FE-970A-4EFD-B3BB-94D4D4F48C8D}" destId="{62806077-57CC-4C47-8774-245223899BFF}" srcOrd="0" destOrd="0" presId="urn:microsoft.com/office/officeart/2005/8/layout/cycle2"/>
    <dgm:cxn modelId="{697F1655-DAD7-48F7-82EA-507F5E54101F}" type="presParOf" srcId="{00736282-07F9-49F5-94A8-E73AC0ED9913}" destId="{FEE4C9D3-9DB1-4543-AE3F-8A73621B707C}" srcOrd="6" destOrd="0" presId="urn:microsoft.com/office/officeart/2005/8/layout/cycle2"/>
    <dgm:cxn modelId="{0D60258D-91C1-48F5-B3DA-6DB08D56A33A}" type="presParOf" srcId="{00736282-07F9-49F5-94A8-E73AC0ED9913}" destId="{6DC2F8F2-CC9D-4E0A-AC61-361654CE618A}" srcOrd="7" destOrd="0" presId="urn:microsoft.com/office/officeart/2005/8/layout/cycle2"/>
    <dgm:cxn modelId="{9497CC31-20B5-4FEB-98CC-A57AC0D27727}" type="presParOf" srcId="{6DC2F8F2-CC9D-4E0A-AC61-361654CE618A}" destId="{E9812100-6741-45EC-AF41-D902294E896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897FE7-76DD-419E-BABA-3A2BC157B605}"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D6EE138C-3C03-4FEA-B54D-96D014660091}">
      <dgm:prSet phldrT="[Texto]"/>
      <dgm:spPr/>
      <dgm:t>
        <a:bodyPr/>
        <a:lstStyle/>
        <a:p>
          <a:r>
            <a:rPr lang="es-EC"/>
            <a:t>Ingresos provenientes – Variación significativa </a:t>
          </a:r>
        </a:p>
      </dgm:t>
    </dgm:pt>
    <dgm:pt modelId="{34185A41-DE72-48A3-87C5-86CE9EEF2FF4}" type="parTrans" cxnId="{5CE44E11-7448-4D5E-9A44-51093258B4D3}">
      <dgm:prSet/>
      <dgm:spPr/>
      <dgm:t>
        <a:bodyPr/>
        <a:lstStyle/>
        <a:p>
          <a:endParaRPr lang="es-EC"/>
        </a:p>
      </dgm:t>
    </dgm:pt>
    <dgm:pt modelId="{27445E49-1997-44E0-AA35-6BEEB72C585C}" type="sibTrans" cxnId="{5CE44E11-7448-4D5E-9A44-51093258B4D3}">
      <dgm:prSet/>
      <dgm:spPr/>
      <dgm:t>
        <a:bodyPr/>
        <a:lstStyle/>
        <a:p>
          <a:endParaRPr lang="es-EC"/>
        </a:p>
      </dgm:t>
    </dgm:pt>
    <dgm:pt modelId="{581B6FF3-BA7C-4363-99EA-B3C8D236A379}">
      <dgm:prSet phldrT="[Texto]"/>
      <dgm:spPr/>
      <dgm:t>
        <a:bodyPr/>
        <a:lstStyle/>
        <a:p>
          <a:r>
            <a:rPr lang="es-EC"/>
            <a:t>El sector florícola es uno de los mercados que más aporta al PIB de los países bajos.</a:t>
          </a:r>
        </a:p>
      </dgm:t>
    </dgm:pt>
    <dgm:pt modelId="{3D9D1B95-B585-4B8E-B2FD-27A2EDD7A40F}" type="parTrans" cxnId="{00037845-0C8E-4165-B29E-F19B5CD69CB8}">
      <dgm:prSet/>
      <dgm:spPr/>
      <dgm:t>
        <a:bodyPr/>
        <a:lstStyle/>
        <a:p>
          <a:endParaRPr lang="es-EC"/>
        </a:p>
      </dgm:t>
    </dgm:pt>
    <dgm:pt modelId="{CAF049A6-DFD6-4C0F-BAA7-0FA80DB63615}" type="sibTrans" cxnId="{00037845-0C8E-4165-B29E-F19B5CD69CB8}">
      <dgm:prSet/>
      <dgm:spPr/>
      <dgm:t>
        <a:bodyPr/>
        <a:lstStyle/>
        <a:p>
          <a:endParaRPr lang="es-EC"/>
        </a:p>
      </dgm:t>
    </dgm:pt>
    <dgm:pt modelId="{DFB8BBD2-EC80-4582-BB59-9463B46C1644}">
      <dgm:prSet phldrT="[Texto]"/>
      <dgm:spPr/>
      <dgm:t>
        <a:bodyPr/>
        <a:lstStyle/>
        <a:p>
          <a:r>
            <a:rPr lang="es-EC"/>
            <a:t>La recaudación de impuestos se ha convertido en la principal fuente de ingresos.</a:t>
          </a:r>
        </a:p>
      </dgm:t>
    </dgm:pt>
    <dgm:pt modelId="{85236F0E-5238-47C2-9A73-EA5234D48946}" type="parTrans" cxnId="{3D006A36-9419-4CAE-A8E5-85BE34A1A6F8}">
      <dgm:prSet/>
      <dgm:spPr/>
      <dgm:t>
        <a:bodyPr/>
        <a:lstStyle/>
        <a:p>
          <a:endParaRPr lang="es-EC"/>
        </a:p>
      </dgm:t>
    </dgm:pt>
    <dgm:pt modelId="{1BFD57A6-A2C1-4C25-8986-AF1E67E9CC8D}" type="sibTrans" cxnId="{3D006A36-9419-4CAE-A8E5-85BE34A1A6F8}">
      <dgm:prSet/>
      <dgm:spPr/>
      <dgm:t>
        <a:bodyPr/>
        <a:lstStyle/>
        <a:p>
          <a:endParaRPr lang="es-EC"/>
        </a:p>
      </dgm:t>
    </dgm:pt>
    <dgm:pt modelId="{77BBDC60-0294-49A6-911E-8F45489791F8}">
      <dgm:prSet phldrT="[Texto]"/>
      <dgm:spPr/>
      <dgm:t>
        <a:bodyPr/>
        <a:lstStyle/>
        <a:p>
          <a:r>
            <a:rPr lang="es-ES"/>
            <a:t>Las empresas </a:t>
          </a:r>
          <a:r>
            <a:rPr lang="es-EC"/>
            <a:t>consideran que el pago de tributos se ha vuelto una barrera de crecimiento </a:t>
          </a:r>
        </a:p>
      </dgm:t>
    </dgm:pt>
    <dgm:pt modelId="{6479DFEB-6AA1-4252-B20F-9E80A9BCD480}" type="parTrans" cxnId="{B42E7DEF-940F-46EC-9E29-3B211B79EA66}">
      <dgm:prSet/>
      <dgm:spPr/>
      <dgm:t>
        <a:bodyPr/>
        <a:lstStyle/>
        <a:p>
          <a:endParaRPr lang="es-EC"/>
        </a:p>
      </dgm:t>
    </dgm:pt>
    <dgm:pt modelId="{FB38E18D-CFB0-46AC-9136-462199FE8FD2}" type="sibTrans" cxnId="{B42E7DEF-940F-46EC-9E29-3B211B79EA66}">
      <dgm:prSet/>
      <dgm:spPr/>
      <dgm:t>
        <a:bodyPr/>
        <a:lstStyle/>
        <a:p>
          <a:endParaRPr lang="es-EC"/>
        </a:p>
      </dgm:t>
    </dgm:pt>
    <dgm:pt modelId="{404E0DB7-5A7C-4432-BE0E-97D51057F0CC}" type="pres">
      <dgm:prSet presAssocID="{A9897FE7-76DD-419E-BABA-3A2BC157B605}" presName="Name0" presStyleCnt="0">
        <dgm:presLayoutVars>
          <dgm:dir/>
          <dgm:resizeHandles val="exact"/>
        </dgm:presLayoutVars>
      </dgm:prSet>
      <dgm:spPr/>
    </dgm:pt>
    <dgm:pt modelId="{7612415A-B386-4A10-AD66-F7C0A4AAEF6F}" type="pres">
      <dgm:prSet presAssocID="{D6EE138C-3C03-4FEA-B54D-96D014660091}" presName="composite" presStyleCnt="0"/>
      <dgm:spPr/>
    </dgm:pt>
    <dgm:pt modelId="{0D77B5F8-2851-49EB-8D28-52C88C701251}" type="pres">
      <dgm:prSet presAssocID="{D6EE138C-3C03-4FEA-B54D-96D014660091}" presName="rect1" presStyleLbl="trAlignAcc1" presStyleIdx="0" presStyleCnt="4">
        <dgm:presLayoutVars>
          <dgm:bulletEnabled val="1"/>
        </dgm:presLayoutVars>
      </dgm:prSet>
      <dgm:spPr/>
    </dgm:pt>
    <dgm:pt modelId="{5BC7D808-7DE2-4EA4-9C7E-88F277AF2AF2}" type="pres">
      <dgm:prSet presAssocID="{D6EE138C-3C03-4FEA-B54D-96D014660091}" presName="rect2" presStyleLbl="fgImgPlace1" presStyleIdx="0" presStyleCnt="4"/>
      <dgm:spPr>
        <a:blipFill rotWithShape="1">
          <a:blip xmlns:r="http://schemas.openxmlformats.org/officeDocument/2006/relationships" r:embed="rId1"/>
          <a:srcRect/>
          <a:stretch>
            <a:fillRect l="-93000" r="-93000"/>
          </a:stretch>
        </a:blipFill>
      </dgm:spPr>
    </dgm:pt>
    <dgm:pt modelId="{6477C344-FA66-4DD6-B5A2-99EC3E66923C}" type="pres">
      <dgm:prSet presAssocID="{27445E49-1997-44E0-AA35-6BEEB72C585C}" presName="sibTrans" presStyleCnt="0"/>
      <dgm:spPr/>
    </dgm:pt>
    <dgm:pt modelId="{E527A2C4-0ACA-424F-8460-DF59BC1FF801}" type="pres">
      <dgm:prSet presAssocID="{581B6FF3-BA7C-4363-99EA-B3C8D236A379}" presName="composite" presStyleCnt="0"/>
      <dgm:spPr/>
    </dgm:pt>
    <dgm:pt modelId="{B585D8B0-7CFE-4B3A-858D-71A67C902F4A}" type="pres">
      <dgm:prSet presAssocID="{581B6FF3-BA7C-4363-99EA-B3C8D236A379}" presName="rect1" presStyleLbl="trAlignAcc1" presStyleIdx="1" presStyleCnt="4">
        <dgm:presLayoutVars>
          <dgm:bulletEnabled val="1"/>
        </dgm:presLayoutVars>
      </dgm:prSet>
      <dgm:spPr/>
    </dgm:pt>
    <dgm:pt modelId="{3FD782C7-547D-4E96-8365-595F99172BDD}" type="pres">
      <dgm:prSet presAssocID="{581B6FF3-BA7C-4363-99EA-B3C8D236A379}" presName="rect2" presStyleLbl="fgImgPlace1" presStyleIdx="1" presStyleCnt="4"/>
      <dgm:spPr>
        <a:blipFill rotWithShape="1">
          <a:blip xmlns:r="http://schemas.openxmlformats.org/officeDocument/2006/relationships" r:embed="rId2"/>
          <a:srcRect/>
          <a:stretch>
            <a:fillRect l="-57000" r="-57000"/>
          </a:stretch>
        </a:blipFill>
      </dgm:spPr>
    </dgm:pt>
    <dgm:pt modelId="{22AA0AE1-EC6E-4A8F-B899-E6424A8E17CD}" type="pres">
      <dgm:prSet presAssocID="{CAF049A6-DFD6-4C0F-BAA7-0FA80DB63615}" presName="sibTrans" presStyleCnt="0"/>
      <dgm:spPr/>
    </dgm:pt>
    <dgm:pt modelId="{0F8B1986-F2EF-46F4-BF74-35635D8FF870}" type="pres">
      <dgm:prSet presAssocID="{DFB8BBD2-EC80-4582-BB59-9463B46C1644}" presName="composite" presStyleCnt="0"/>
      <dgm:spPr/>
    </dgm:pt>
    <dgm:pt modelId="{D2B34DB5-D340-4FEE-9A97-0A9BAD793C42}" type="pres">
      <dgm:prSet presAssocID="{DFB8BBD2-EC80-4582-BB59-9463B46C1644}" presName="rect1" presStyleLbl="trAlignAcc1" presStyleIdx="2" presStyleCnt="4">
        <dgm:presLayoutVars>
          <dgm:bulletEnabled val="1"/>
        </dgm:presLayoutVars>
      </dgm:prSet>
      <dgm:spPr/>
    </dgm:pt>
    <dgm:pt modelId="{71EA2726-89D8-44F9-995B-DC4BDF822E8D}" type="pres">
      <dgm:prSet presAssocID="{DFB8BBD2-EC80-4582-BB59-9463B46C1644}" presName="rect2" presStyleLbl="fgImgPlace1" presStyleIdx="2" presStyleCnt="4"/>
      <dgm:spPr>
        <a:blipFill rotWithShape="1">
          <a:blip xmlns:r="http://schemas.openxmlformats.org/officeDocument/2006/relationships" r:embed="rId3"/>
          <a:srcRect/>
          <a:stretch>
            <a:fillRect l="-83000" r="-83000"/>
          </a:stretch>
        </a:blipFill>
      </dgm:spPr>
    </dgm:pt>
    <dgm:pt modelId="{4C318482-9E56-4C87-9065-7962ACC602FC}" type="pres">
      <dgm:prSet presAssocID="{1BFD57A6-A2C1-4C25-8986-AF1E67E9CC8D}" presName="sibTrans" presStyleCnt="0"/>
      <dgm:spPr/>
    </dgm:pt>
    <dgm:pt modelId="{68237A50-5C81-4AF8-93FF-F90C346FCF9B}" type="pres">
      <dgm:prSet presAssocID="{77BBDC60-0294-49A6-911E-8F45489791F8}" presName="composite" presStyleCnt="0"/>
      <dgm:spPr/>
    </dgm:pt>
    <dgm:pt modelId="{CC46D34A-3AA8-4778-8F88-9D630B570597}" type="pres">
      <dgm:prSet presAssocID="{77BBDC60-0294-49A6-911E-8F45489791F8}" presName="rect1" presStyleLbl="trAlignAcc1" presStyleIdx="3" presStyleCnt="4">
        <dgm:presLayoutVars>
          <dgm:bulletEnabled val="1"/>
        </dgm:presLayoutVars>
      </dgm:prSet>
      <dgm:spPr/>
    </dgm:pt>
    <dgm:pt modelId="{C455D715-E606-403F-BEAE-511A812C1836}" type="pres">
      <dgm:prSet presAssocID="{77BBDC60-0294-49A6-911E-8F45489791F8}" presName="rect2" presStyleLbl="fgImgPlace1" presStyleIdx="3" presStyleCnt="4"/>
      <dgm:spPr>
        <a:blipFill rotWithShape="1">
          <a:blip xmlns:r="http://schemas.openxmlformats.org/officeDocument/2006/relationships" r:embed="rId4"/>
          <a:srcRect/>
          <a:stretch>
            <a:fillRect l="-25000" r="-25000"/>
          </a:stretch>
        </a:blipFill>
      </dgm:spPr>
    </dgm:pt>
  </dgm:ptLst>
  <dgm:cxnLst>
    <dgm:cxn modelId="{5CE44E11-7448-4D5E-9A44-51093258B4D3}" srcId="{A9897FE7-76DD-419E-BABA-3A2BC157B605}" destId="{D6EE138C-3C03-4FEA-B54D-96D014660091}" srcOrd="0" destOrd="0" parTransId="{34185A41-DE72-48A3-87C5-86CE9EEF2FF4}" sibTransId="{27445E49-1997-44E0-AA35-6BEEB72C585C}"/>
    <dgm:cxn modelId="{5B1C2736-303C-45BC-B76A-2A52C851F494}" type="presOf" srcId="{D6EE138C-3C03-4FEA-B54D-96D014660091}" destId="{0D77B5F8-2851-49EB-8D28-52C88C701251}" srcOrd="0" destOrd="0" presId="urn:microsoft.com/office/officeart/2008/layout/PictureStrips"/>
    <dgm:cxn modelId="{3D006A36-9419-4CAE-A8E5-85BE34A1A6F8}" srcId="{A9897FE7-76DD-419E-BABA-3A2BC157B605}" destId="{DFB8BBD2-EC80-4582-BB59-9463B46C1644}" srcOrd="2" destOrd="0" parTransId="{85236F0E-5238-47C2-9A73-EA5234D48946}" sibTransId="{1BFD57A6-A2C1-4C25-8986-AF1E67E9CC8D}"/>
    <dgm:cxn modelId="{6DE41737-621C-4092-86BE-098ED9E1F7DD}" type="presOf" srcId="{581B6FF3-BA7C-4363-99EA-B3C8D236A379}" destId="{B585D8B0-7CFE-4B3A-858D-71A67C902F4A}" srcOrd="0" destOrd="0" presId="urn:microsoft.com/office/officeart/2008/layout/PictureStrips"/>
    <dgm:cxn modelId="{4D4DA55B-F684-44EC-A277-103A5251B49D}" type="presOf" srcId="{DFB8BBD2-EC80-4582-BB59-9463B46C1644}" destId="{D2B34DB5-D340-4FEE-9A97-0A9BAD793C42}" srcOrd="0" destOrd="0" presId="urn:microsoft.com/office/officeart/2008/layout/PictureStrips"/>
    <dgm:cxn modelId="{00037845-0C8E-4165-B29E-F19B5CD69CB8}" srcId="{A9897FE7-76DD-419E-BABA-3A2BC157B605}" destId="{581B6FF3-BA7C-4363-99EA-B3C8D236A379}" srcOrd="1" destOrd="0" parTransId="{3D9D1B95-B585-4B8E-B2FD-27A2EDD7A40F}" sibTransId="{CAF049A6-DFD6-4C0F-BAA7-0FA80DB63615}"/>
    <dgm:cxn modelId="{06984271-DFC5-4B9F-A20E-BFCF0A19A762}" type="presOf" srcId="{A9897FE7-76DD-419E-BABA-3A2BC157B605}" destId="{404E0DB7-5A7C-4432-BE0E-97D51057F0CC}" srcOrd="0" destOrd="0" presId="urn:microsoft.com/office/officeart/2008/layout/PictureStrips"/>
    <dgm:cxn modelId="{0C40FBAF-5562-44BB-93C3-68821F250080}" type="presOf" srcId="{77BBDC60-0294-49A6-911E-8F45489791F8}" destId="{CC46D34A-3AA8-4778-8F88-9D630B570597}" srcOrd="0" destOrd="0" presId="urn:microsoft.com/office/officeart/2008/layout/PictureStrips"/>
    <dgm:cxn modelId="{B42E7DEF-940F-46EC-9E29-3B211B79EA66}" srcId="{A9897FE7-76DD-419E-BABA-3A2BC157B605}" destId="{77BBDC60-0294-49A6-911E-8F45489791F8}" srcOrd="3" destOrd="0" parTransId="{6479DFEB-6AA1-4252-B20F-9E80A9BCD480}" sibTransId="{FB38E18D-CFB0-46AC-9136-462199FE8FD2}"/>
    <dgm:cxn modelId="{701DB5AA-E99E-4C9B-807D-C5DA10B4583B}" type="presParOf" srcId="{404E0DB7-5A7C-4432-BE0E-97D51057F0CC}" destId="{7612415A-B386-4A10-AD66-F7C0A4AAEF6F}" srcOrd="0" destOrd="0" presId="urn:microsoft.com/office/officeart/2008/layout/PictureStrips"/>
    <dgm:cxn modelId="{5E32184F-DB5D-4915-BA24-9E43A7ACB809}" type="presParOf" srcId="{7612415A-B386-4A10-AD66-F7C0A4AAEF6F}" destId="{0D77B5F8-2851-49EB-8D28-52C88C701251}" srcOrd="0" destOrd="0" presId="urn:microsoft.com/office/officeart/2008/layout/PictureStrips"/>
    <dgm:cxn modelId="{1686ECA1-41B6-4057-B8BD-C8CEABF2B4A5}" type="presParOf" srcId="{7612415A-B386-4A10-AD66-F7C0A4AAEF6F}" destId="{5BC7D808-7DE2-4EA4-9C7E-88F277AF2AF2}" srcOrd="1" destOrd="0" presId="urn:microsoft.com/office/officeart/2008/layout/PictureStrips"/>
    <dgm:cxn modelId="{24CBE9D1-8F7F-4B00-808A-1AC0121228B4}" type="presParOf" srcId="{404E0DB7-5A7C-4432-BE0E-97D51057F0CC}" destId="{6477C344-FA66-4DD6-B5A2-99EC3E66923C}" srcOrd="1" destOrd="0" presId="urn:microsoft.com/office/officeart/2008/layout/PictureStrips"/>
    <dgm:cxn modelId="{6C27549B-7AB4-4325-9A58-6F89DD9712C4}" type="presParOf" srcId="{404E0DB7-5A7C-4432-BE0E-97D51057F0CC}" destId="{E527A2C4-0ACA-424F-8460-DF59BC1FF801}" srcOrd="2" destOrd="0" presId="urn:microsoft.com/office/officeart/2008/layout/PictureStrips"/>
    <dgm:cxn modelId="{98F95886-496B-4DF5-9450-E3C1E55435CF}" type="presParOf" srcId="{E527A2C4-0ACA-424F-8460-DF59BC1FF801}" destId="{B585D8B0-7CFE-4B3A-858D-71A67C902F4A}" srcOrd="0" destOrd="0" presId="urn:microsoft.com/office/officeart/2008/layout/PictureStrips"/>
    <dgm:cxn modelId="{E3BB74B4-B814-4FF3-9298-D0E6138AED4D}" type="presParOf" srcId="{E527A2C4-0ACA-424F-8460-DF59BC1FF801}" destId="{3FD782C7-547D-4E96-8365-595F99172BDD}" srcOrd="1" destOrd="0" presId="urn:microsoft.com/office/officeart/2008/layout/PictureStrips"/>
    <dgm:cxn modelId="{5E88C3BE-D512-454F-83A2-F557303BE6D1}" type="presParOf" srcId="{404E0DB7-5A7C-4432-BE0E-97D51057F0CC}" destId="{22AA0AE1-EC6E-4A8F-B899-E6424A8E17CD}" srcOrd="3" destOrd="0" presId="urn:microsoft.com/office/officeart/2008/layout/PictureStrips"/>
    <dgm:cxn modelId="{02468CA6-0BA6-467A-BE91-B2EA26C1ECD7}" type="presParOf" srcId="{404E0DB7-5A7C-4432-BE0E-97D51057F0CC}" destId="{0F8B1986-F2EF-46F4-BF74-35635D8FF870}" srcOrd="4" destOrd="0" presId="urn:microsoft.com/office/officeart/2008/layout/PictureStrips"/>
    <dgm:cxn modelId="{83545EC5-CCDA-480B-AAF2-196A55C99DF7}" type="presParOf" srcId="{0F8B1986-F2EF-46F4-BF74-35635D8FF870}" destId="{D2B34DB5-D340-4FEE-9A97-0A9BAD793C42}" srcOrd="0" destOrd="0" presId="urn:microsoft.com/office/officeart/2008/layout/PictureStrips"/>
    <dgm:cxn modelId="{207F4973-A2AC-4ECD-AA86-57FC8B1311D9}" type="presParOf" srcId="{0F8B1986-F2EF-46F4-BF74-35635D8FF870}" destId="{71EA2726-89D8-44F9-995B-DC4BDF822E8D}" srcOrd="1" destOrd="0" presId="urn:microsoft.com/office/officeart/2008/layout/PictureStrips"/>
    <dgm:cxn modelId="{1FF36BD9-65F8-4399-9DCC-068EECFFD857}" type="presParOf" srcId="{404E0DB7-5A7C-4432-BE0E-97D51057F0CC}" destId="{4C318482-9E56-4C87-9065-7962ACC602FC}" srcOrd="5" destOrd="0" presId="urn:microsoft.com/office/officeart/2008/layout/PictureStrips"/>
    <dgm:cxn modelId="{A2096C24-1719-49CC-A3D4-0CE65B48DF48}" type="presParOf" srcId="{404E0DB7-5A7C-4432-BE0E-97D51057F0CC}" destId="{68237A50-5C81-4AF8-93FF-F90C346FCF9B}" srcOrd="6" destOrd="0" presId="urn:microsoft.com/office/officeart/2008/layout/PictureStrips"/>
    <dgm:cxn modelId="{853D0069-3D75-4F0A-B0A8-A0EBDB8DC7CC}" type="presParOf" srcId="{68237A50-5C81-4AF8-93FF-F90C346FCF9B}" destId="{CC46D34A-3AA8-4778-8F88-9D630B570597}" srcOrd="0" destOrd="0" presId="urn:microsoft.com/office/officeart/2008/layout/PictureStrips"/>
    <dgm:cxn modelId="{A4EE353B-866B-4FC0-9297-7C784CD33615}" type="presParOf" srcId="{68237A50-5C81-4AF8-93FF-F90C346FCF9B}" destId="{C455D715-E606-403F-BEAE-511A812C183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929CF11-564D-4DCE-8154-B91529950299}" type="doc">
      <dgm:prSet loTypeId="urn:microsoft.com/office/officeart/2005/8/layout/bProcess2" loCatId="process" qsTypeId="urn:microsoft.com/office/officeart/2005/8/quickstyle/simple3" qsCatId="simple" csTypeId="urn:microsoft.com/office/officeart/2005/8/colors/colorful5" csCatId="colorful" phldr="1"/>
      <dgm:spPr/>
      <dgm:t>
        <a:bodyPr/>
        <a:lstStyle/>
        <a:p>
          <a:endParaRPr lang="es-EC"/>
        </a:p>
      </dgm:t>
    </dgm:pt>
    <dgm:pt modelId="{6945B9C6-8B53-4190-B0EC-B40BF53F0038}">
      <dgm:prSet phldrT="[Texto]" custT="1"/>
      <dgm:spPr/>
      <dgm:t>
        <a:bodyPr/>
        <a:lstStyle/>
        <a:p>
          <a:r>
            <a:rPr lang="es-EC" sz="900">
              <a:latin typeface="+mn-lt"/>
            </a:rPr>
            <a:t>Recopilación de antecedentes básicos</a:t>
          </a:r>
        </a:p>
      </dgm:t>
    </dgm:pt>
    <dgm:pt modelId="{D7B39032-055E-4BF8-879B-8AFE8F39FFC5}" type="parTrans" cxnId="{AB6AA5A7-473B-47D0-989F-DA3AC67147BB}">
      <dgm:prSet/>
      <dgm:spPr/>
      <dgm:t>
        <a:bodyPr/>
        <a:lstStyle/>
        <a:p>
          <a:endParaRPr lang="es-EC" sz="700">
            <a:latin typeface="+mn-lt"/>
          </a:endParaRPr>
        </a:p>
      </dgm:t>
    </dgm:pt>
    <dgm:pt modelId="{2EE58EEE-211E-42AB-AE27-0230E7D08B10}" type="sibTrans" cxnId="{AB6AA5A7-473B-47D0-989F-DA3AC67147BB}">
      <dgm:prSet/>
      <dgm:spPr/>
      <dgm:t>
        <a:bodyPr/>
        <a:lstStyle/>
        <a:p>
          <a:endParaRPr lang="es-EC" sz="700">
            <a:latin typeface="+mn-lt"/>
          </a:endParaRPr>
        </a:p>
      </dgm:t>
    </dgm:pt>
    <dgm:pt modelId="{DB2A7263-EBC5-4F5E-9AE3-D83AFB68E12F}">
      <dgm:prSet phldrT="[Texto]" custT="1"/>
      <dgm:spPr/>
      <dgm:t>
        <a:bodyPr/>
        <a:lstStyle/>
        <a:p>
          <a:r>
            <a:rPr lang="es-EC" sz="900">
              <a:latin typeface="+mn-lt"/>
            </a:rPr>
            <a:t>Ordenamiento y clasificación de los datos</a:t>
          </a:r>
        </a:p>
      </dgm:t>
    </dgm:pt>
    <dgm:pt modelId="{232F5FCB-9139-450B-B08C-AC61AE6AAC75}" type="parTrans" cxnId="{3ABF8C1A-C725-4B69-9589-4FD6E820289D}">
      <dgm:prSet/>
      <dgm:spPr/>
      <dgm:t>
        <a:bodyPr/>
        <a:lstStyle/>
        <a:p>
          <a:endParaRPr lang="es-EC" sz="700">
            <a:latin typeface="+mn-lt"/>
          </a:endParaRPr>
        </a:p>
      </dgm:t>
    </dgm:pt>
    <dgm:pt modelId="{71C6EF40-CACE-4315-8098-C8F2627CF24F}" type="sibTrans" cxnId="{3ABF8C1A-C725-4B69-9589-4FD6E820289D}">
      <dgm:prSet/>
      <dgm:spPr/>
      <dgm:t>
        <a:bodyPr/>
        <a:lstStyle/>
        <a:p>
          <a:endParaRPr lang="es-EC" sz="700">
            <a:latin typeface="+mn-lt"/>
          </a:endParaRPr>
        </a:p>
      </dgm:t>
    </dgm:pt>
    <dgm:pt modelId="{2337C65D-7A39-40A8-857B-F3D59498BBE0}">
      <dgm:prSet phldrT="[Texto]" custT="1"/>
      <dgm:spPr/>
      <dgm:t>
        <a:bodyPr/>
        <a:lstStyle/>
        <a:p>
          <a:r>
            <a:rPr lang="es-EC" sz="900">
              <a:latin typeface="+mn-lt"/>
            </a:rPr>
            <a:t>Análisis de los datos.</a:t>
          </a:r>
        </a:p>
      </dgm:t>
    </dgm:pt>
    <dgm:pt modelId="{BF1A5985-CA31-418F-B95C-AF868B202A61}" type="parTrans" cxnId="{732CEB32-C0BE-4B6E-8CCC-DA88EF441514}">
      <dgm:prSet/>
      <dgm:spPr/>
      <dgm:t>
        <a:bodyPr/>
        <a:lstStyle/>
        <a:p>
          <a:endParaRPr lang="es-EC" sz="700">
            <a:latin typeface="+mn-lt"/>
          </a:endParaRPr>
        </a:p>
      </dgm:t>
    </dgm:pt>
    <dgm:pt modelId="{B2C29663-3CAC-4959-84E4-5D40846F178F}" type="sibTrans" cxnId="{732CEB32-C0BE-4B6E-8CCC-DA88EF441514}">
      <dgm:prSet/>
      <dgm:spPr/>
      <dgm:t>
        <a:bodyPr/>
        <a:lstStyle/>
        <a:p>
          <a:endParaRPr lang="es-EC" sz="700">
            <a:latin typeface="+mn-lt"/>
          </a:endParaRPr>
        </a:p>
      </dgm:t>
    </dgm:pt>
    <dgm:pt modelId="{110EA9B7-70EA-4137-BD8D-B8681F8F5D40}">
      <dgm:prSet phldrT="[Texto]" custT="1"/>
      <dgm:spPr/>
      <dgm:t>
        <a:bodyPr/>
        <a:lstStyle/>
        <a:p>
          <a:r>
            <a:rPr lang="es-EC" sz="900">
              <a:latin typeface="+mn-lt"/>
            </a:rPr>
            <a:t>Diseño de posibles planes y estrategias</a:t>
          </a:r>
        </a:p>
      </dgm:t>
    </dgm:pt>
    <dgm:pt modelId="{8A7732DE-0138-4917-99B8-0AF0D409A429}" type="parTrans" cxnId="{F10DFFE3-8E00-4A1B-9F75-FC7ED918BDAB}">
      <dgm:prSet/>
      <dgm:spPr/>
      <dgm:t>
        <a:bodyPr/>
        <a:lstStyle/>
        <a:p>
          <a:endParaRPr lang="es-EC" sz="700">
            <a:latin typeface="+mn-lt"/>
          </a:endParaRPr>
        </a:p>
      </dgm:t>
    </dgm:pt>
    <dgm:pt modelId="{BDAC4E98-F14D-4797-B5A5-A38B3230DA5B}" type="sibTrans" cxnId="{F10DFFE3-8E00-4A1B-9F75-FC7ED918BDAB}">
      <dgm:prSet/>
      <dgm:spPr/>
      <dgm:t>
        <a:bodyPr/>
        <a:lstStyle/>
        <a:p>
          <a:endParaRPr lang="es-EC" sz="700">
            <a:latin typeface="+mn-lt"/>
          </a:endParaRPr>
        </a:p>
      </dgm:t>
    </dgm:pt>
    <dgm:pt modelId="{85624D30-7A5A-4929-8030-22D2377D142D}">
      <dgm:prSet phldrT="[Texto]" custT="1"/>
      <dgm:spPr/>
      <dgm:t>
        <a:bodyPr/>
        <a:lstStyle/>
        <a:p>
          <a:r>
            <a:rPr lang="es-EC" sz="900">
              <a:latin typeface="+mn-lt"/>
            </a:rPr>
            <a:t>Evaluación de planes y estrategias</a:t>
          </a:r>
        </a:p>
      </dgm:t>
    </dgm:pt>
    <dgm:pt modelId="{480D3D42-87E3-4220-A4A0-BC0EDB2A3389}" type="parTrans" cxnId="{6FF8F10B-95FC-4B7C-8C69-6DF467C5ACD5}">
      <dgm:prSet/>
      <dgm:spPr/>
      <dgm:t>
        <a:bodyPr/>
        <a:lstStyle/>
        <a:p>
          <a:endParaRPr lang="es-EC" sz="700">
            <a:latin typeface="+mn-lt"/>
          </a:endParaRPr>
        </a:p>
      </dgm:t>
    </dgm:pt>
    <dgm:pt modelId="{E386FDBD-8E85-4F52-82D6-8A05D1DD09EE}" type="sibTrans" cxnId="{6FF8F10B-95FC-4B7C-8C69-6DF467C5ACD5}">
      <dgm:prSet/>
      <dgm:spPr/>
      <dgm:t>
        <a:bodyPr/>
        <a:lstStyle/>
        <a:p>
          <a:endParaRPr lang="es-EC" sz="700">
            <a:latin typeface="+mn-lt"/>
          </a:endParaRPr>
        </a:p>
      </dgm:t>
    </dgm:pt>
    <dgm:pt modelId="{DB9F3A35-A14A-4470-AF2D-84147DF9D672}">
      <dgm:prSet phldrT="[Texto]" custT="1"/>
      <dgm:spPr/>
      <dgm:t>
        <a:bodyPr/>
        <a:lstStyle/>
        <a:p>
          <a:r>
            <a:rPr lang="es-EC" sz="900">
              <a:latin typeface="+mn-lt"/>
            </a:rPr>
            <a:t>Comparación de las alternativas propuestas</a:t>
          </a:r>
        </a:p>
      </dgm:t>
    </dgm:pt>
    <dgm:pt modelId="{5638EAE0-F371-4E73-901D-13DA4661B6EE}" type="parTrans" cxnId="{83A1A408-B2B1-4584-A257-8A8B5384BCF2}">
      <dgm:prSet/>
      <dgm:spPr/>
      <dgm:t>
        <a:bodyPr/>
        <a:lstStyle/>
        <a:p>
          <a:endParaRPr lang="es-EC" sz="700">
            <a:latin typeface="+mn-lt"/>
          </a:endParaRPr>
        </a:p>
      </dgm:t>
    </dgm:pt>
    <dgm:pt modelId="{5C786BC7-B17B-4D48-BAA8-6506CE543711}" type="sibTrans" cxnId="{83A1A408-B2B1-4584-A257-8A8B5384BCF2}">
      <dgm:prSet/>
      <dgm:spPr/>
      <dgm:t>
        <a:bodyPr/>
        <a:lstStyle/>
        <a:p>
          <a:endParaRPr lang="es-EC" sz="700">
            <a:latin typeface="+mn-lt"/>
          </a:endParaRPr>
        </a:p>
      </dgm:t>
    </dgm:pt>
    <dgm:pt modelId="{89B40104-C4B1-4BE4-B7DD-AEA3B5133D66}">
      <dgm:prSet phldrT="[Texto]" custT="1"/>
      <dgm:spPr/>
      <dgm:t>
        <a:bodyPr/>
        <a:lstStyle/>
        <a:p>
          <a:r>
            <a:rPr lang="es-EC" sz="900">
              <a:latin typeface="+mn-lt"/>
            </a:rPr>
            <a:t>Estimación de probabilidad de éxito</a:t>
          </a:r>
        </a:p>
      </dgm:t>
    </dgm:pt>
    <dgm:pt modelId="{FFFB85E2-8FA2-4301-900E-3D3CE74DDF47}" type="parTrans" cxnId="{9D5CE334-1F8D-436F-8420-0B7D8F7F9B39}">
      <dgm:prSet/>
      <dgm:spPr/>
      <dgm:t>
        <a:bodyPr/>
        <a:lstStyle/>
        <a:p>
          <a:endParaRPr lang="es-EC" sz="700">
            <a:latin typeface="+mn-lt"/>
          </a:endParaRPr>
        </a:p>
      </dgm:t>
    </dgm:pt>
    <dgm:pt modelId="{3B7DB017-A5E6-47CE-80F9-ECFEA2C1D76E}" type="sibTrans" cxnId="{9D5CE334-1F8D-436F-8420-0B7D8F7F9B39}">
      <dgm:prSet/>
      <dgm:spPr/>
      <dgm:t>
        <a:bodyPr/>
        <a:lstStyle/>
        <a:p>
          <a:endParaRPr lang="es-EC" sz="700">
            <a:latin typeface="+mn-lt"/>
          </a:endParaRPr>
        </a:p>
      </dgm:t>
    </dgm:pt>
    <dgm:pt modelId="{515EED65-AEC3-45D0-AE7B-88BF6A4CA268}">
      <dgm:prSet phldrT="[Texto]" custT="1"/>
      <dgm:spPr/>
      <dgm:t>
        <a:bodyPr/>
        <a:lstStyle/>
        <a:p>
          <a:r>
            <a:rPr lang="es-EC" sz="900">
              <a:latin typeface="+mn-lt"/>
            </a:rPr>
            <a:t>Elección de mejor alternativa</a:t>
          </a:r>
        </a:p>
      </dgm:t>
    </dgm:pt>
    <dgm:pt modelId="{5394033B-71DA-4257-9C90-7FA38A93BCB7}" type="parTrans" cxnId="{91EC0202-FA6B-4D9F-9F59-F38293EF0191}">
      <dgm:prSet/>
      <dgm:spPr/>
      <dgm:t>
        <a:bodyPr/>
        <a:lstStyle/>
        <a:p>
          <a:endParaRPr lang="es-EC" sz="700">
            <a:latin typeface="+mn-lt"/>
          </a:endParaRPr>
        </a:p>
      </dgm:t>
    </dgm:pt>
    <dgm:pt modelId="{5109934F-BFD1-4B11-A0BB-3C41692275F9}" type="sibTrans" cxnId="{91EC0202-FA6B-4D9F-9F59-F38293EF0191}">
      <dgm:prSet/>
      <dgm:spPr/>
      <dgm:t>
        <a:bodyPr/>
        <a:lstStyle/>
        <a:p>
          <a:endParaRPr lang="es-EC" sz="700">
            <a:latin typeface="+mn-lt"/>
          </a:endParaRPr>
        </a:p>
      </dgm:t>
    </dgm:pt>
    <dgm:pt modelId="{60685715-4FE5-472A-9498-9B1F984D53F2}">
      <dgm:prSet phldrT="[Texto]" custT="1"/>
      <dgm:spPr/>
      <dgm:t>
        <a:bodyPr/>
        <a:lstStyle/>
        <a:p>
          <a:r>
            <a:rPr lang="es-EC" sz="900">
              <a:latin typeface="+mn-lt"/>
            </a:rPr>
            <a:t>Comprobación del plan elegido</a:t>
          </a:r>
        </a:p>
      </dgm:t>
    </dgm:pt>
    <dgm:pt modelId="{A95A7715-993A-4478-B4F0-1AD5A1ABF8C6}" type="parTrans" cxnId="{7D1E0E10-8282-4F7F-9620-4CEE8320A90D}">
      <dgm:prSet/>
      <dgm:spPr/>
      <dgm:t>
        <a:bodyPr/>
        <a:lstStyle/>
        <a:p>
          <a:endParaRPr lang="es-EC" sz="700">
            <a:latin typeface="+mn-lt"/>
          </a:endParaRPr>
        </a:p>
      </dgm:t>
    </dgm:pt>
    <dgm:pt modelId="{27F841D7-2DBB-4770-9D88-5DE5FB132208}" type="sibTrans" cxnId="{7D1E0E10-8282-4F7F-9620-4CEE8320A90D}">
      <dgm:prSet/>
      <dgm:spPr/>
      <dgm:t>
        <a:bodyPr/>
        <a:lstStyle/>
        <a:p>
          <a:endParaRPr lang="es-EC" sz="700">
            <a:latin typeface="+mn-lt"/>
          </a:endParaRPr>
        </a:p>
      </dgm:t>
    </dgm:pt>
    <dgm:pt modelId="{8DC6191A-F061-49CD-ACC6-99108509E681}">
      <dgm:prSet phldrT="[Texto]" custT="1"/>
      <dgm:spPr/>
      <dgm:t>
        <a:bodyPr/>
        <a:lstStyle/>
        <a:p>
          <a:r>
            <a:rPr lang="es-EC" sz="900">
              <a:latin typeface="+mn-lt"/>
            </a:rPr>
            <a:t>Proponer al Sujeto de la Planificación el mejor plan</a:t>
          </a:r>
        </a:p>
      </dgm:t>
    </dgm:pt>
    <dgm:pt modelId="{67A74A13-D0A0-4FA1-B15D-64D0C9E0F906}" type="parTrans" cxnId="{8DFD5FA3-CF4D-488C-B3E1-BB5326551870}">
      <dgm:prSet/>
      <dgm:spPr/>
      <dgm:t>
        <a:bodyPr/>
        <a:lstStyle/>
        <a:p>
          <a:endParaRPr lang="es-EC" sz="700">
            <a:latin typeface="+mn-lt"/>
          </a:endParaRPr>
        </a:p>
      </dgm:t>
    </dgm:pt>
    <dgm:pt modelId="{9CD531B9-476D-47DD-9BCA-86B9A5B3FB82}" type="sibTrans" cxnId="{8DFD5FA3-CF4D-488C-B3E1-BB5326551870}">
      <dgm:prSet/>
      <dgm:spPr/>
      <dgm:t>
        <a:bodyPr/>
        <a:lstStyle/>
        <a:p>
          <a:endParaRPr lang="es-EC" sz="700">
            <a:latin typeface="+mn-lt"/>
          </a:endParaRPr>
        </a:p>
      </dgm:t>
    </dgm:pt>
    <dgm:pt modelId="{9AC48B2B-49D9-4897-8B8D-4F9B94D83B50}">
      <dgm:prSet phldrT="[Texto]" custT="1"/>
      <dgm:spPr/>
      <dgm:t>
        <a:bodyPr/>
        <a:lstStyle/>
        <a:p>
          <a:r>
            <a:rPr lang="es-EC" sz="900">
              <a:latin typeface="+mn-lt"/>
            </a:rPr>
            <a:t>Supervisión y actualización de la mejor alternativa</a:t>
          </a:r>
        </a:p>
      </dgm:t>
    </dgm:pt>
    <dgm:pt modelId="{FF6CE699-2C94-4176-BC36-CEF800863385}" type="parTrans" cxnId="{79AECAB3-2508-420D-9A25-261112600FE7}">
      <dgm:prSet/>
      <dgm:spPr/>
      <dgm:t>
        <a:bodyPr/>
        <a:lstStyle/>
        <a:p>
          <a:endParaRPr lang="es-EC" sz="700">
            <a:latin typeface="+mn-lt"/>
          </a:endParaRPr>
        </a:p>
      </dgm:t>
    </dgm:pt>
    <dgm:pt modelId="{11885708-9631-4652-B041-690085225DBD}" type="sibTrans" cxnId="{79AECAB3-2508-420D-9A25-261112600FE7}">
      <dgm:prSet/>
      <dgm:spPr/>
      <dgm:t>
        <a:bodyPr/>
        <a:lstStyle/>
        <a:p>
          <a:endParaRPr lang="es-EC" sz="700">
            <a:latin typeface="+mn-lt"/>
          </a:endParaRPr>
        </a:p>
      </dgm:t>
    </dgm:pt>
    <dgm:pt modelId="{65B7F4AF-7C41-4965-A9C4-729ACB4BB89E}" type="pres">
      <dgm:prSet presAssocID="{E929CF11-564D-4DCE-8154-B91529950299}" presName="diagram" presStyleCnt="0">
        <dgm:presLayoutVars>
          <dgm:dir/>
          <dgm:resizeHandles/>
        </dgm:presLayoutVars>
      </dgm:prSet>
      <dgm:spPr/>
    </dgm:pt>
    <dgm:pt modelId="{BD3527D6-CC87-4CBF-82FD-7DDE0211BFFF}" type="pres">
      <dgm:prSet presAssocID="{6945B9C6-8B53-4190-B0EC-B40BF53F0038}" presName="firstNode" presStyleLbl="node1" presStyleIdx="0" presStyleCnt="11">
        <dgm:presLayoutVars>
          <dgm:bulletEnabled val="1"/>
        </dgm:presLayoutVars>
      </dgm:prSet>
      <dgm:spPr/>
    </dgm:pt>
    <dgm:pt modelId="{C722CDD3-D23B-4D7B-B192-84ECE5A7F2CA}" type="pres">
      <dgm:prSet presAssocID="{2EE58EEE-211E-42AB-AE27-0230E7D08B10}" presName="sibTrans" presStyleLbl="sibTrans2D1" presStyleIdx="0" presStyleCnt="10"/>
      <dgm:spPr/>
    </dgm:pt>
    <dgm:pt modelId="{3100F576-3469-4D38-B4FE-69A258DF7B6C}" type="pres">
      <dgm:prSet presAssocID="{DB2A7263-EBC5-4F5E-9AE3-D83AFB68E12F}" presName="middleNode" presStyleCnt="0"/>
      <dgm:spPr/>
    </dgm:pt>
    <dgm:pt modelId="{11A19197-833C-44EB-AC95-4FB896B51FF8}" type="pres">
      <dgm:prSet presAssocID="{DB2A7263-EBC5-4F5E-9AE3-D83AFB68E12F}" presName="padding" presStyleLbl="node1" presStyleIdx="0" presStyleCnt="11"/>
      <dgm:spPr/>
    </dgm:pt>
    <dgm:pt modelId="{AE90D0D1-EEF7-46B6-B6D0-D413124A2EBB}" type="pres">
      <dgm:prSet presAssocID="{DB2A7263-EBC5-4F5E-9AE3-D83AFB68E12F}" presName="shape" presStyleLbl="node1" presStyleIdx="1" presStyleCnt="11" custScaleX="129466" custScaleY="135374" custLinFactNeighborX="2130" custLinFactNeighborY="0">
        <dgm:presLayoutVars>
          <dgm:bulletEnabled val="1"/>
        </dgm:presLayoutVars>
      </dgm:prSet>
      <dgm:spPr/>
    </dgm:pt>
    <dgm:pt modelId="{FC3B7583-EDC8-46FB-8A27-BD00FFADE7F2}" type="pres">
      <dgm:prSet presAssocID="{71C6EF40-CACE-4315-8098-C8F2627CF24F}" presName="sibTrans" presStyleLbl="sibTrans2D1" presStyleIdx="1" presStyleCnt="10"/>
      <dgm:spPr/>
    </dgm:pt>
    <dgm:pt modelId="{62B2EC10-4D96-4D82-AA94-8F547AE001F1}" type="pres">
      <dgm:prSet presAssocID="{2337C65D-7A39-40A8-857B-F3D59498BBE0}" presName="middleNode" presStyleCnt="0"/>
      <dgm:spPr/>
    </dgm:pt>
    <dgm:pt modelId="{17DA56F4-AAB8-4AD2-8607-5C0D781FD66E}" type="pres">
      <dgm:prSet presAssocID="{2337C65D-7A39-40A8-857B-F3D59498BBE0}" presName="padding" presStyleLbl="node1" presStyleIdx="1" presStyleCnt="11"/>
      <dgm:spPr/>
    </dgm:pt>
    <dgm:pt modelId="{010984B8-2CBA-4EE2-9ADE-0561BC26167A}" type="pres">
      <dgm:prSet presAssocID="{2337C65D-7A39-40A8-857B-F3D59498BBE0}" presName="shape" presStyleLbl="node1" presStyleIdx="2" presStyleCnt="11" custScaleX="129466" custScaleY="135374">
        <dgm:presLayoutVars>
          <dgm:bulletEnabled val="1"/>
        </dgm:presLayoutVars>
      </dgm:prSet>
      <dgm:spPr/>
    </dgm:pt>
    <dgm:pt modelId="{28591F11-3C30-40B1-8B1D-286810CE6EBF}" type="pres">
      <dgm:prSet presAssocID="{B2C29663-3CAC-4959-84E4-5D40846F178F}" presName="sibTrans" presStyleLbl="sibTrans2D1" presStyleIdx="2" presStyleCnt="10"/>
      <dgm:spPr/>
    </dgm:pt>
    <dgm:pt modelId="{DE2EB8C0-859A-4F15-85DD-F3B9B76598E4}" type="pres">
      <dgm:prSet presAssocID="{110EA9B7-70EA-4137-BD8D-B8681F8F5D40}" presName="middleNode" presStyleCnt="0"/>
      <dgm:spPr/>
    </dgm:pt>
    <dgm:pt modelId="{E9DE51FA-C85F-47F3-ADF1-5B7B099D001B}" type="pres">
      <dgm:prSet presAssocID="{110EA9B7-70EA-4137-BD8D-B8681F8F5D40}" presName="padding" presStyleLbl="node1" presStyleIdx="2" presStyleCnt="11"/>
      <dgm:spPr/>
    </dgm:pt>
    <dgm:pt modelId="{195407A7-22F3-4982-8C88-0275967A21F2}" type="pres">
      <dgm:prSet presAssocID="{110EA9B7-70EA-4137-BD8D-B8681F8F5D40}" presName="shape" presStyleLbl="node1" presStyleIdx="3" presStyleCnt="11" custScaleX="129466" custScaleY="135374">
        <dgm:presLayoutVars>
          <dgm:bulletEnabled val="1"/>
        </dgm:presLayoutVars>
      </dgm:prSet>
      <dgm:spPr/>
    </dgm:pt>
    <dgm:pt modelId="{DDEBE7FA-5B6D-487B-8BC6-A3E4C621891B}" type="pres">
      <dgm:prSet presAssocID="{BDAC4E98-F14D-4797-B5A5-A38B3230DA5B}" presName="sibTrans" presStyleLbl="sibTrans2D1" presStyleIdx="3" presStyleCnt="10"/>
      <dgm:spPr/>
    </dgm:pt>
    <dgm:pt modelId="{06DDA3E6-C3D5-4E1E-B34E-321AC028932E}" type="pres">
      <dgm:prSet presAssocID="{85624D30-7A5A-4929-8030-22D2377D142D}" presName="middleNode" presStyleCnt="0"/>
      <dgm:spPr/>
    </dgm:pt>
    <dgm:pt modelId="{FF596DA9-F952-4A9A-A432-93C78E4FCF3F}" type="pres">
      <dgm:prSet presAssocID="{85624D30-7A5A-4929-8030-22D2377D142D}" presName="padding" presStyleLbl="node1" presStyleIdx="3" presStyleCnt="11"/>
      <dgm:spPr/>
    </dgm:pt>
    <dgm:pt modelId="{B27F9E4A-321D-4246-9816-501D4217EA0F}" type="pres">
      <dgm:prSet presAssocID="{85624D30-7A5A-4929-8030-22D2377D142D}" presName="shape" presStyleLbl="node1" presStyleIdx="4" presStyleCnt="11" custScaleX="129466" custScaleY="135374">
        <dgm:presLayoutVars>
          <dgm:bulletEnabled val="1"/>
        </dgm:presLayoutVars>
      </dgm:prSet>
      <dgm:spPr/>
    </dgm:pt>
    <dgm:pt modelId="{1EBD8212-2AB5-42DD-B316-F6CB49CDAD12}" type="pres">
      <dgm:prSet presAssocID="{E386FDBD-8E85-4F52-82D6-8A05D1DD09EE}" presName="sibTrans" presStyleLbl="sibTrans2D1" presStyleIdx="4" presStyleCnt="10"/>
      <dgm:spPr/>
    </dgm:pt>
    <dgm:pt modelId="{D6815145-4C25-488D-9493-AA7B1FD19CFB}" type="pres">
      <dgm:prSet presAssocID="{DB9F3A35-A14A-4470-AF2D-84147DF9D672}" presName="middleNode" presStyleCnt="0"/>
      <dgm:spPr/>
    </dgm:pt>
    <dgm:pt modelId="{AD9BC3CA-06DD-46BB-AD2C-7A38E41AE85E}" type="pres">
      <dgm:prSet presAssocID="{DB9F3A35-A14A-4470-AF2D-84147DF9D672}" presName="padding" presStyleLbl="node1" presStyleIdx="4" presStyleCnt="11"/>
      <dgm:spPr/>
    </dgm:pt>
    <dgm:pt modelId="{0ED9B1A8-E38A-4DE5-8EBD-6DFCFFCE7B60}" type="pres">
      <dgm:prSet presAssocID="{DB9F3A35-A14A-4470-AF2D-84147DF9D672}" presName="shape" presStyleLbl="node1" presStyleIdx="5" presStyleCnt="11" custScaleX="129466" custScaleY="135374">
        <dgm:presLayoutVars>
          <dgm:bulletEnabled val="1"/>
        </dgm:presLayoutVars>
      </dgm:prSet>
      <dgm:spPr/>
    </dgm:pt>
    <dgm:pt modelId="{3916E148-00E4-4875-BD50-1E34CDC05D65}" type="pres">
      <dgm:prSet presAssocID="{5C786BC7-B17B-4D48-BAA8-6506CE543711}" presName="sibTrans" presStyleLbl="sibTrans2D1" presStyleIdx="5" presStyleCnt="10"/>
      <dgm:spPr/>
    </dgm:pt>
    <dgm:pt modelId="{658F1FCF-5CFF-47A5-8BD0-47FB1BEFCD7F}" type="pres">
      <dgm:prSet presAssocID="{89B40104-C4B1-4BE4-B7DD-AEA3B5133D66}" presName="middleNode" presStyleCnt="0"/>
      <dgm:spPr/>
    </dgm:pt>
    <dgm:pt modelId="{444A37DA-676B-4634-9F01-70558295033F}" type="pres">
      <dgm:prSet presAssocID="{89B40104-C4B1-4BE4-B7DD-AEA3B5133D66}" presName="padding" presStyleLbl="node1" presStyleIdx="5" presStyleCnt="11"/>
      <dgm:spPr/>
    </dgm:pt>
    <dgm:pt modelId="{C2F5B003-700D-49A4-925C-B9167DE80E23}" type="pres">
      <dgm:prSet presAssocID="{89B40104-C4B1-4BE4-B7DD-AEA3B5133D66}" presName="shape" presStyleLbl="node1" presStyleIdx="6" presStyleCnt="11" custScaleX="129466" custScaleY="135374">
        <dgm:presLayoutVars>
          <dgm:bulletEnabled val="1"/>
        </dgm:presLayoutVars>
      </dgm:prSet>
      <dgm:spPr/>
    </dgm:pt>
    <dgm:pt modelId="{C27E8969-D9EE-4F62-A15D-E8562E854B22}" type="pres">
      <dgm:prSet presAssocID="{3B7DB017-A5E6-47CE-80F9-ECFEA2C1D76E}" presName="sibTrans" presStyleLbl="sibTrans2D1" presStyleIdx="6" presStyleCnt="10"/>
      <dgm:spPr/>
    </dgm:pt>
    <dgm:pt modelId="{BC6AA4B9-F428-43DE-BD07-F2D6BA1A0515}" type="pres">
      <dgm:prSet presAssocID="{515EED65-AEC3-45D0-AE7B-88BF6A4CA268}" presName="middleNode" presStyleCnt="0"/>
      <dgm:spPr/>
    </dgm:pt>
    <dgm:pt modelId="{C18CA729-6DDE-4F68-AE0E-8472EFCDEA02}" type="pres">
      <dgm:prSet presAssocID="{515EED65-AEC3-45D0-AE7B-88BF6A4CA268}" presName="padding" presStyleLbl="node1" presStyleIdx="6" presStyleCnt="11"/>
      <dgm:spPr/>
    </dgm:pt>
    <dgm:pt modelId="{0A357098-5B34-41C5-97EB-994519DD016A}" type="pres">
      <dgm:prSet presAssocID="{515EED65-AEC3-45D0-AE7B-88BF6A4CA268}" presName="shape" presStyleLbl="node1" presStyleIdx="7" presStyleCnt="11" custScaleX="129466" custScaleY="135374">
        <dgm:presLayoutVars>
          <dgm:bulletEnabled val="1"/>
        </dgm:presLayoutVars>
      </dgm:prSet>
      <dgm:spPr/>
    </dgm:pt>
    <dgm:pt modelId="{0DE7DB0F-6945-4807-A60C-FD0ADE4E17C1}" type="pres">
      <dgm:prSet presAssocID="{5109934F-BFD1-4B11-A0BB-3C41692275F9}" presName="sibTrans" presStyleLbl="sibTrans2D1" presStyleIdx="7" presStyleCnt="10"/>
      <dgm:spPr/>
    </dgm:pt>
    <dgm:pt modelId="{E84B52AE-99D3-4073-B7D4-1CCA0F27E319}" type="pres">
      <dgm:prSet presAssocID="{60685715-4FE5-472A-9498-9B1F984D53F2}" presName="middleNode" presStyleCnt="0"/>
      <dgm:spPr/>
    </dgm:pt>
    <dgm:pt modelId="{031DD1F6-4047-4FC3-A4F7-03AEFFC708C8}" type="pres">
      <dgm:prSet presAssocID="{60685715-4FE5-472A-9498-9B1F984D53F2}" presName="padding" presStyleLbl="node1" presStyleIdx="7" presStyleCnt="11"/>
      <dgm:spPr/>
    </dgm:pt>
    <dgm:pt modelId="{59A1CAC2-9F06-4BE0-B671-A55BE16437AC}" type="pres">
      <dgm:prSet presAssocID="{60685715-4FE5-472A-9498-9B1F984D53F2}" presName="shape" presStyleLbl="node1" presStyleIdx="8" presStyleCnt="11" custScaleX="129466" custScaleY="135374">
        <dgm:presLayoutVars>
          <dgm:bulletEnabled val="1"/>
        </dgm:presLayoutVars>
      </dgm:prSet>
      <dgm:spPr/>
    </dgm:pt>
    <dgm:pt modelId="{512B1E14-E087-40C5-97F1-43FCE8E9B4CF}" type="pres">
      <dgm:prSet presAssocID="{27F841D7-2DBB-4770-9D88-5DE5FB132208}" presName="sibTrans" presStyleLbl="sibTrans2D1" presStyleIdx="8" presStyleCnt="10"/>
      <dgm:spPr/>
    </dgm:pt>
    <dgm:pt modelId="{0F307CAB-868D-4E9B-999D-E31A7CFE4D73}" type="pres">
      <dgm:prSet presAssocID="{8DC6191A-F061-49CD-ACC6-99108509E681}" presName="middleNode" presStyleCnt="0"/>
      <dgm:spPr/>
    </dgm:pt>
    <dgm:pt modelId="{2A9A6005-F764-4442-9220-EE931CCFCDCA}" type="pres">
      <dgm:prSet presAssocID="{8DC6191A-F061-49CD-ACC6-99108509E681}" presName="padding" presStyleLbl="node1" presStyleIdx="8" presStyleCnt="11"/>
      <dgm:spPr/>
    </dgm:pt>
    <dgm:pt modelId="{4F49F5B5-0131-4B65-8832-A82282C3517A}" type="pres">
      <dgm:prSet presAssocID="{8DC6191A-F061-49CD-ACC6-99108509E681}" presName="shape" presStyleLbl="node1" presStyleIdx="9" presStyleCnt="11" custScaleX="129466" custScaleY="135374">
        <dgm:presLayoutVars>
          <dgm:bulletEnabled val="1"/>
        </dgm:presLayoutVars>
      </dgm:prSet>
      <dgm:spPr/>
    </dgm:pt>
    <dgm:pt modelId="{013F9F13-39AC-4F10-AD89-D8AAFB42E1D3}" type="pres">
      <dgm:prSet presAssocID="{9CD531B9-476D-47DD-9BCA-86B9A5B3FB82}" presName="sibTrans" presStyleLbl="sibTrans2D1" presStyleIdx="9" presStyleCnt="10"/>
      <dgm:spPr/>
    </dgm:pt>
    <dgm:pt modelId="{7B3174DA-9D53-4DC9-979E-037F24D069E6}" type="pres">
      <dgm:prSet presAssocID="{9AC48B2B-49D9-4897-8B8D-4F9B94D83B50}" presName="lastNode" presStyleLbl="node1" presStyleIdx="10" presStyleCnt="11">
        <dgm:presLayoutVars>
          <dgm:bulletEnabled val="1"/>
        </dgm:presLayoutVars>
      </dgm:prSet>
      <dgm:spPr/>
    </dgm:pt>
  </dgm:ptLst>
  <dgm:cxnLst>
    <dgm:cxn modelId="{91EC0202-FA6B-4D9F-9F59-F38293EF0191}" srcId="{E929CF11-564D-4DCE-8154-B91529950299}" destId="{515EED65-AEC3-45D0-AE7B-88BF6A4CA268}" srcOrd="7" destOrd="0" parTransId="{5394033B-71DA-4257-9C90-7FA38A93BCB7}" sibTransId="{5109934F-BFD1-4B11-A0BB-3C41692275F9}"/>
    <dgm:cxn modelId="{FDB6C002-C41C-453D-94BF-381C1BBE16E4}" type="presOf" srcId="{DB9F3A35-A14A-4470-AF2D-84147DF9D672}" destId="{0ED9B1A8-E38A-4DE5-8EBD-6DFCFFCE7B60}" srcOrd="0" destOrd="0" presId="urn:microsoft.com/office/officeart/2005/8/layout/bProcess2"/>
    <dgm:cxn modelId="{83A1A408-B2B1-4584-A257-8A8B5384BCF2}" srcId="{E929CF11-564D-4DCE-8154-B91529950299}" destId="{DB9F3A35-A14A-4470-AF2D-84147DF9D672}" srcOrd="5" destOrd="0" parTransId="{5638EAE0-F371-4E73-901D-13DA4661B6EE}" sibTransId="{5C786BC7-B17B-4D48-BAA8-6506CE543711}"/>
    <dgm:cxn modelId="{14F03109-E142-4D89-A6DE-2E252BF2E42B}" type="presOf" srcId="{89B40104-C4B1-4BE4-B7DD-AEA3B5133D66}" destId="{C2F5B003-700D-49A4-925C-B9167DE80E23}" srcOrd="0" destOrd="0" presId="urn:microsoft.com/office/officeart/2005/8/layout/bProcess2"/>
    <dgm:cxn modelId="{8BAFA00B-9CFF-405B-944C-5E4C2AE649DA}" type="presOf" srcId="{5C786BC7-B17B-4D48-BAA8-6506CE543711}" destId="{3916E148-00E4-4875-BD50-1E34CDC05D65}" srcOrd="0" destOrd="0" presId="urn:microsoft.com/office/officeart/2005/8/layout/bProcess2"/>
    <dgm:cxn modelId="{6FF8F10B-95FC-4B7C-8C69-6DF467C5ACD5}" srcId="{E929CF11-564D-4DCE-8154-B91529950299}" destId="{85624D30-7A5A-4929-8030-22D2377D142D}" srcOrd="4" destOrd="0" parTransId="{480D3D42-87E3-4220-A4A0-BC0EDB2A3389}" sibTransId="{E386FDBD-8E85-4F52-82D6-8A05D1DD09EE}"/>
    <dgm:cxn modelId="{F88BAB0D-9488-45E5-8DF9-38BF000DB8C3}" type="presOf" srcId="{3B7DB017-A5E6-47CE-80F9-ECFEA2C1D76E}" destId="{C27E8969-D9EE-4F62-A15D-E8562E854B22}" srcOrd="0" destOrd="0" presId="urn:microsoft.com/office/officeart/2005/8/layout/bProcess2"/>
    <dgm:cxn modelId="{F5978C0F-1BDE-4F78-84D4-0E215C8BB38A}" type="presOf" srcId="{60685715-4FE5-472A-9498-9B1F984D53F2}" destId="{59A1CAC2-9F06-4BE0-B671-A55BE16437AC}" srcOrd="0" destOrd="0" presId="urn:microsoft.com/office/officeart/2005/8/layout/bProcess2"/>
    <dgm:cxn modelId="{7D1E0E10-8282-4F7F-9620-4CEE8320A90D}" srcId="{E929CF11-564D-4DCE-8154-B91529950299}" destId="{60685715-4FE5-472A-9498-9B1F984D53F2}" srcOrd="8" destOrd="0" parTransId="{A95A7715-993A-4478-B4F0-1AD5A1ABF8C6}" sibTransId="{27F841D7-2DBB-4770-9D88-5DE5FB132208}"/>
    <dgm:cxn modelId="{4951F613-CDC9-4379-92B6-AF8E651B1846}" type="presOf" srcId="{110EA9B7-70EA-4137-BD8D-B8681F8F5D40}" destId="{195407A7-22F3-4982-8C88-0275967A21F2}" srcOrd="0" destOrd="0" presId="urn:microsoft.com/office/officeart/2005/8/layout/bProcess2"/>
    <dgm:cxn modelId="{3ABF8C1A-C725-4B69-9589-4FD6E820289D}" srcId="{E929CF11-564D-4DCE-8154-B91529950299}" destId="{DB2A7263-EBC5-4F5E-9AE3-D83AFB68E12F}" srcOrd="1" destOrd="0" parTransId="{232F5FCB-9139-450B-B08C-AC61AE6AAC75}" sibTransId="{71C6EF40-CACE-4315-8098-C8F2627CF24F}"/>
    <dgm:cxn modelId="{A1485422-3BD1-45E6-AA41-544885B690F1}" type="presOf" srcId="{9CD531B9-476D-47DD-9BCA-86B9A5B3FB82}" destId="{013F9F13-39AC-4F10-AD89-D8AAFB42E1D3}" srcOrd="0" destOrd="0" presId="urn:microsoft.com/office/officeart/2005/8/layout/bProcess2"/>
    <dgm:cxn modelId="{005C3A27-64CB-4F2E-B5E3-27D333257A78}" type="presOf" srcId="{2337C65D-7A39-40A8-857B-F3D59498BBE0}" destId="{010984B8-2CBA-4EE2-9ADE-0561BC26167A}" srcOrd="0" destOrd="0" presId="urn:microsoft.com/office/officeart/2005/8/layout/bProcess2"/>
    <dgm:cxn modelId="{732CEB32-C0BE-4B6E-8CCC-DA88EF441514}" srcId="{E929CF11-564D-4DCE-8154-B91529950299}" destId="{2337C65D-7A39-40A8-857B-F3D59498BBE0}" srcOrd="2" destOrd="0" parTransId="{BF1A5985-CA31-418F-B95C-AF868B202A61}" sibTransId="{B2C29663-3CAC-4959-84E4-5D40846F178F}"/>
    <dgm:cxn modelId="{9D5CE334-1F8D-436F-8420-0B7D8F7F9B39}" srcId="{E929CF11-564D-4DCE-8154-B91529950299}" destId="{89B40104-C4B1-4BE4-B7DD-AEA3B5133D66}" srcOrd="6" destOrd="0" parTransId="{FFFB85E2-8FA2-4301-900E-3D3CE74DDF47}" sibTransId="{3B7DB017-A5E6-47CE-80F9-ECFEA2C1D76E}"/>
    <dgm:cxn modelId="{02ADD33C-199A-465C-8406-51718863F4EE}" type="presOf" srcId="{85624D30-7A5A-4929-8030-22D2377D142D}" destId="{B27F9E4A-321D-4246-9816-501D4217EA0F}" srcOrd="0" destOrd="0" presId="urn:microsoft.com/office/officeart/2005/8/layout/bProcess2"/>
    <dgm:cxn modelId="{B87F3542-0DBB-4976-8D04-3CF6436CAD88}" type="presOf" srcId="{6945B9C6-8B53-4190-B0EC-B40BF53F0038}" destId="{BD3527D6-CC87-4CBF-82FD-7DDE0211BFFF}" srcOrd="0" destOrd="0" presId="urn:microsoft.com/office/officeart/2005/8/layout/bProcess2"/>
    <dgm:cxn modelId="{47C57D46-ABCC-407C-9DD9-025FB0BA6A1E}" type="presOf" srcId="{DB2A7263-EBC5-4F5E-9AE3-D83AFB68E12F}" destId="{AE90D0D1-EEF7-46B6-B6D0-D413124A2EBB}" srcOrd="0" destOrd="0" presId="urn:microsoft.com/office/officeart/2005/8/layout/bProcess2"/>
    <dgm:cxn modelId="{060FA346-CF36-41B7-B119-5BA47D1CA4F3}" type="presOf" srcId="{2EE58EEE-211E-42AB-AE27-0230E7D08B10}" destId="{C722CDD3-D23B-4D7B-B192-84ECE5A7F2CA}" srcOrd="0" destOrd="0" presId="urn:microsoft.com/office/officeart/2005/8/layout/bProcess2"/>
    <dgm:cxn modelId="{4835ED70-B708-443B-9BC7-2D811E00E547}" type="presOf" srcId="{E386FDBD-8E85-4F52-82D6-8A05D1DD09EE}" destId="{1EBD8212-2AB5-42DD-B316-F6CB49CDAD12}" srcOrd="0" destOrd="0" presId="urn:microsoft.com/office/officeart/2005/8/layout/bProcess2"/>
    <dgm:cxn modelId="{80852C73-333F-4C2E-A1B1-00F43621CC32}" type="presOf" srcId="{5109934F-BFD1-4B11-A0BB-3C41692275F9}" destId="{0DE7DB0F-6945-4807-A60C-FD0ADE4E17C1}" srcOrd="0" destOrd="0" presId="urn:microsoft.com/office/officeart/2005/8/layout/bProcess2"/>
    <dgm:cxn modelId="{9B5AC776-51A5-4A8A-9184-AE5CEE9FD95E}" type="presOf" srcId="{BDAC4E98-F14D-4797-B5A5-A38B3230DA5B}" destId="{DDEBE7FA-5B6D-487B-8BC6-A3E4C621891B}" srcOrd="0" destOrd="0" presId="urn:microsoft.com/office/officeart/2005/8/layout/bProcess2"/>
    <dgm:cxn modelId="{1064E38F-CFDC-4D94-9218-8F4A3AEA388E}" type="presOf" srcId="{E929CF11-564D-4DCE-8154-B91529950299}" destId="{65B7F4AF-7C41-4965-A9C4-729ACB4BB89E}" srcOrd="0" destOrd="0" presId="urn:microsoft.com/office/officeart/2005/8/layout/bProcess2"/>
    <dgm:cxn modelId="{1E160C95-9687-4913-8B3F-3A0C79D11188}" type="presOf" srcId="{B2C29663-3CAC-4959-84E4-5D40846F178F}" destId="{28591F11-3C30-40B1-8B1D-286810CE6EBF}" srcOrd="0" destOrd="0" presId="urn:microsoft.com/office/officeart/2005/8/layout/bProcess2"/>
    <dgm:cxn modelId="{8DFD5FA3-CF4D-488C-B3E1-BB5326551870}" srcId="{E929CF11-564D-4DCE-8154-B91529950299}" destId="{8DC6191A-F061-49CD-ACC6-99108509E681}" srcOrd="9" destOrd="0" parTransId="{67A74A13-D0A0-4FA1-B15D-64D0C9E0F906}" sibTransId="{9CD531B9-476D-47DD-9BCA-86B9A5B3FB82}"/>
    <dgm:cxn modelId="{AB6AA5A7-473B-47D0-989F-DA3AC67147BB}" srcId="{E929CF11-564D-4DCE-8154-B91529950299}" destId="{6945B9C6-8B53-4190-B0EC-B40BF53F0038}" srcOrd="0" destOrd="0" parTransId="{D7B39032-055E-4BF8-879B-8AFE8F39FFC5}" sibTransId="{2EE58EEE-211E-42AB-AE27-0230E7D08B10}"/>
    <dgm:cxn modelId="{15F04EB2-7604-4A92-84DA-513D2744F31F}" type="presOf" srcId="{515EED65-AEC3-45D0-AE7B-88BF6A4CA268}" destId="{0A357098-5B34-41C5-97EB-994519DD016A}" srcOrd="0" destOrd="0" presId="urn:microsoft.com/office/officeart/2005/8/layout/bProcess2"/>
    <dgm:cxn modelId="{14438EB2-1E6F-40D7-B897-489770BED6CE}" type="presOf" srcId="{71C6EF40-CACE-4315-8098-C8F2627CF24F}" destId="{FC3B7583-EDC8-46FB-8A27-BD00FFADE7F2}" srcOrd="0" destOrd="0" presId="urn:microsoft.com/office/officeart/2005/8/layout/bProcess2"/>
    <dgm:cxn modelId="{DAE273B3-EA67-49CD-8200-7877E99B0AF1}" type="presOf" srcId="{9AC48B2B-49D9-4897-8B8D-4F9B94D83B50}" destId="{7B3174DA-9D53-4DC9-979E-037F24D069E6}" srcOrd="0" destOrd="0" presId="urn:microsoft.com/office/officeart/2005/8/layout/bProcess2"/>
    <dgm:cxn modelId="{79AECAB3-2508-420D-9A25-261112600FE7}" srcId="{E929CF11-564D-4DCE-8154-B91529950299}" destId="{9AC48B2B-49D9-4897-8B8D-4F9B94D83B50}" srcOrd="10" destOrd="0" parTransId="{FF6CE699-2C94-4176-BC36-CEF800863385}" sibTransId="{11885708-9631-4652-B041-690085225DBD}"/>
    <dgm:cxn modelId="{0E17DAC3-61CA-4DD1-95CC-17CA0469FF78}" type="presOf" srcId="{27F841D7-2DBB-4770-9D88-5DE5FB132208}" destId="{512B1E14-E087-40C5-97F1-43FCE8E9B4CF}" srcOrd="0" destOrd="0" presId="urn:microsoft.com/office/officeart/2005/8/layout/bProcess2"/>
    <dgm:cxn modelId="{D7608CDC-47BF-4094-B5D0-6464A510A071}" type="presOf" srcId="{8DC6191A-F061-49CD-ACC6-99108509E681}" destId="{4F49F5B5-0131-4B65-8832-A82282C3517A}" srcOrd="0" destOrd="0" presId="urn:microsoft.com/office/officeart/2005/8/layout/bProcess2"/>
    <dgm:cxn modelId="{F10DFFE3-8E00-4A1B-9F75-FC7ED918BDAB}" srcId="{E929CF11-564D-4DCE-8154-B91529950299}" destId="{110EA9B7-70EA-4137-BD8D-B8681F8F5D40}" srcOrd="3" destOrd="0" parTransId="{8A7732DE-0138-4917-99B8-0AF0D409A429}" sibTransId="{BDAC4E98-F14D-4797-B5A5-A38B3230DA5B}"/>
    <dgm:cxn modelId="{4F373529-90BD-4AA6-917C-72FA6DB4E8E6}" type="presParOf" srcId="{65B7F4AF-7C41-4965-A9C4-729ACB4BB89E}" destId="{BD3527D6-CC87-4CBF-82FD-7DDE0211BFFF}" srcOrd="0" destOrd="0" presId="urn:microsoft.com/office/officeart/2005/8/layout/bProcess2"/>
    <dgm:cxn modelId="{3E77ECD4-99AA-4911-AB96-F2D733CCB211}" type="presParOf" srcId="{65B7F4AF-7C41-4965-A9C4-729ACB4BB89E}" destId="{C722CDD3-D23B-4D7B-B192-84ECE5A7F2CA}" srcOrd="1" destOrd="0" presId="urn:microsoft.com/office/officeart/2005/8/layout/bProcess2"/>
    <dgm:cxn modelId="{F4E4A035-E6C2-4801-BD56-EC0D3A51607D}" type="presParOf" srcId="{65B7F4AF-7C41-4965-A9C4-729ACB4BB89E}" destId="{3100F576-3469-4D38-B4FE-69A258DF7B6C}" srcOrd="2" destOrd="0" presId="urn:microsoft.com/office/officeart/2005/8/layout/bProcess2"/>
    <dgm:cxn modelId="{ABE8E9C1-A834-4E33-827A-29FF5321FC5D}" type="presParOf" srcId="{3100F576-3469-4D38-B4FE-69A258DF7B6C}" destId="{11A19197-833C-44EB-AC95-4FB896B51FF8}" srcOrd="0" destOrd="0" presId="urn:microsoft.com/office/officeart/2005/8/layout/bProcess2"/>
    <dgm:cxn modelId="{E816A9C9-4831-4CCB-9E91-44CDEFFE0511}" type="presParOf" srcId="{3100F576-3469-4D38-B4FE-69A258DF7B6C}" destId="{AE90D0D1-EEF7-46B6-B6D0-D413124A2EBB}" srcOrd="1" destOrd="0" presId="urn:microsoft.com/office/officeart/2005/8/layout/bProcess2"/>
    <dgm:cxn modelId="{D309162D-357A-4FC5-BA2B-8FF46435BD8C}" type="presParOf" srcId="{65B7F4AF-7C41-4965-A9C4-729ACB4BB89E}" destId="{FC3B7583-EDC8-46FB-8A27-BD00FFADE7F2}" srcOrd="3" destOrd="0" presId="urn:microsoft.com/office/officeart/2005/8/layout/bProcess2"/>
    <dgm:cxn modelId="{B16471B2-51FB-4B82-B260-665C87D48634}" type="presParOf" srcId="{65B7F4AF-7C41-4965-A9C4-729ACB4BB89E}" destId="{62B2EC10-4D96-4D82-AA94-8F547AE001F1}" srcOrd="4" destOrd="0" presId="urn:microsoft.com/office/officeart/2005/8/layout/bProcess2"/>
    <dgm:cxn modelId="{C77B71AB-0315-42E1-A109-EB8EDFCAB8F1}" type="presParOf" srcId="{62B2EC10-4D96-4D82-AA94-8F547AE001F1}" destId="{17DA56F4-AAB8-4AD2-8607-5C0D781FD66E}" srcOrd="0" destOrd="0" presId="urn:microsoft.com/office/officeart/2005/8/layout/bProcess2"/>
    <dgm:cxn modelId="{ED08F524-D5E6-40EB-9753-EDE2E93A2020}" type="presParOf" srcId="{62B2EC10-4D96-4D82-AA94-8F547AE001F1}" destId="{010984B8-2CBA-4EE2-9ADE-0561BC26167A}" srcOrd="1" destOrd="0" presId="urn:microsoft.com/office/officeart/2005/8/layout/bProcess2"/>
    <dgm:cxn modelId="{C5760188-90B9-46A9-8F0B-91F0E9E7FA83}" type="presParOf" srcId="{65B7F4AF-7C41-4965-A9C4-729ACB4BB89E}" destId="{28591F11-3C30-40B1-8B1D-286810CE6EBF}" srcOrd="5" destOrd="0" presId="urn:microsoft.com/office/officeart/2005/8/layout/bProcess2"/>
    <dgm:cxn modelId="{6DAE5A47-2EB0-476A-9305-60AC067E0F78}" type="presParOf" srcId="{65B7F4AF-7C41-4965-A9C4-729ACB4BB89E}" destId="{DE2EB8C0-859A-4F15-85DD-F3B9B76598E4}" srcOrd="6" destOrd="0" presId="urn:microsoft.com/office/officeart/2005/8/layout/bProcess2"/>
    <dgm:cxn modelId="{13E68877-B827-487F-AB7A-C45F7202B782}" type="presParOf" srcId="{DE2EB8C0-859A-4F15-85DD-F3B9B76598E4}" destId="{E9DE51FA-C85F-47F3-ADF1-5B7B099D001B}" srcOrd="0" destOrd="0" presId="urn:microsoft.com/office/officeart/2005/8/layout/bProcess2"/>
    <dgm:cxn modelId="{A2968F03-36C4-4EB7-AF48-C6207843A9EC}" type="presParOf" srcId="{DE2EB8C0-859A-4F15-85DD-F3B9B76598E4}" destId="{195407A7-22F3-4982-8C88-0275967A21F2}" srcOrd="1" destOrd="0" presId="urn:microsoft.com/office/officeart/2005/8/layout/bProcess2"/>
    <dgm:cxn modelId="{1895531C-8A94-409D-BD3B-E2054796E3FB}" type="presParOf" srcId="{65B7F4AF-7C41-4965-A9C4-729ACB4BB89E}" destId="{DDEBE7FA-5B6D-487B-8BC6-A3E4C621891B}" srcOrd="7" destOrd="0" presId="urn:microsoft.com/office/officeart/2005/8/layout/bProcess2"/>
    <dgm:cxn modelId="{DA625398-DDEB-47AC-B4A1-7DBEE244CFF0}" type="presParOf" srcId="{65B7F4AF-7C41-4965-A9C4-729ACB4BB89E}" destId="{06DDA3E6-C3D5-4E1E-B34E-321AC028932E}" srcOrd="8" destOrd="0" presId="urn:microsoft.com/office/officeart/2005/8/layout/bProcess2"/>
    <dgm:cxn modelId="{CEEF7BEE-25C9-40EC-B0B2-27954AF52E7C}" type="presParOf" srcId="{06DDA3E6-C3D5-4E1E-B34E-321AC028932E}" destId="{FF596DA9-F952-4A9A-A432-93C78E4FCF3F}" srcOrd="0" destOrd="0" presId="urn:microsoft.com/office/officeart/2005/8/layout/bProcess2"/>
    <dgm:cxn modelId="{4B7427C3-134B-41CA-9FF5-BA53ED259DC8}" type="presParOf" srcId="{06DDA3E6-C3D5-4E1E-B34E-321AC028932E}" destId="{B27F9E4A-321D-4246-9816-501D4217EA0F}" srcOrd="1" destOrd="0" presId="urn:microsoft.com/office/officeart/2005/8/layout/bProcess2"/>
    <dgm:cxn modelId="{1B7241F0-AE4C-4E09-A922-29100F3B4CF7}" type="presParOf" srcId="{65B7F4AF-7C41-4965-A9C4-729ACB4BB89E}" destId="{1EBD8212-2AB5-42DD-B316-F6CB49CDAD12}" srcOrd="9" destOrd="0" presId="urn:microsoft.com/office/officeart/2005/8/layout/bProcess2"/>
    <dgm:cxn modelId="{429604DD-2219-485E-B208-A52FAB9223F0}" type="presParOf" srcId="{65B7F4AF-7C41-4965-A9C4-729ACB4BB89E}" destId="{D6815145-4C25-488D-9493-AA7B1FD19CFB}" srcOrd="10" destOrd="0" presId="urn:microsoft.com/office/officeart/2005/8/layout/bProcess2"/>
    <dgm:cxn modelId="{FDACD2FB-17F4-4C4D-9C03-65E3DBF09145}" type="presParOf" srcId="{D6815145-4C25-488D-9493-AA7B1FD19CFB}" destId="{AD9BC3CA-06DD-46BB-AD2C-7A38E41AE85E}" srcOrd="0" destOrd="0" presId="urn:microsoft.com/office/officeart/2005/8/layout/bProcess2"/>
    <dgm:cxn modelId="{FA5BB382-9AA1-4BF2-9CAF-F5445A5216B7}" type="presParOf" srcId="{D6815145-4C25-488D-9493-AA7B1FD19CFB}" destId="{0ED9B1A8-E38A-4DE5-8EBD-6DFCFFCE7B60}" srcOrd="1" destOrd="0" presId="urn:microsoft.com/office/officeart/2005/8/layout/bProcess2"/>
    <dgm:cxn modelId="{1727A6D7-0EC4-45E9-9F09-FF0C2427EADC}" type="presParOf" srcId="{65B7F4AF-7C41-4965-A9C4-729ACB4BB89E}" destId="{3916E148-00E4-4875-BD50-1E34CDC05D65}" srcOrd="11" destOrd="0" presId="urn:microsoft.com/office/officeart/2005/8/layout/bProcess2"/>
    <dgm:cxn modelId="{97A9925E-269B-48A5-BC57-974177CFB589}" type="presParOf" srcId="{65B7F4AF-7C41-4965-A9C4-729ACB4BB89E}" destId="{658F1FCF-5CFF-47A5-8BD0-47FB1BEFCD7F}" srcOrd="12" destOrd="0" presId="urn:microsoft.com/office/officeart/2005/8/layout/bProcess2"/>
    <dgm:cxn modelId="{41024601-C89D-4076-A95D-4A627B796D21}" type="presParOf" srcId="{658F1FCF-5CFF-47A5-8BD0-47FB1BEFCD7F}" destId="{444A37DA-676B-4634-9F01-70558295033F}" srcOrd="0" destOrd="0" presId="urn:microsoft.com/office/officeart/2005/8/layout/bProcess2"/>
    <dgm:cxn modelId="{F28184E1-722E-4E70-B3A1-01A41ADDECEA}" type="presParOf" srcId="{658F1FCF-5CFF-47A5-8BD0-47FB1BEFCD7F}" destId="{C2F5B003-700D-49A4-925C-B9167DE80E23}" srcOrd="1" destOrd="0" presId="urn:microsoft.com/office/officeart/2005/8/layout/bProcess2"/>
    <dgm:cxn modelId="{6A9F8718-0357-4573-ADEE-7C4B74FD3A33}" type="presParOf" srcId="{65B7F4AF-7C41-4965-A9C4-729ACB4BB89E}" destId="{C27E8969-D9EE-4F62-A15D-E8562E854B22}" srcOrd="13" destOrd="0" presId="urn:microsoft.com/office/officeart/2005/8/layout/bProcess2"/>
    <dgm:cxn modelId="{7DEBC69C-3926-4184-A813-AB32A8C0074C}" type="presParOf" srcId="{65B7F4AF-7C41-4965-A9C4-729ACB4BB89E}" destId="{BC6AA4B9-F428-43DE-BD07-F2D6BA1A0515}" srcOrd="14" destOrd="0" presId="urn:microsoft.com/office/officeart/2005/8/layout/bProcess2"/>
    <dgm:cxn modelId="{678FD5B0-71A2-4C4A-8132-47B3167C283E}" type="presParOf" srcId="{BC6AA4B9-F428-43DE-BD07-F2D6BA1A0515}" destId="{C18CA729-6DDE-4F68-AE0E-8472EFCDEA02}" srcOrd="0" destOrd="0" presId="urn:microsoft.com/office/officeart/2005/8/layout/bProcess2"/>
    <dgm:cxn modelId="{F64BFB9C-26A8-4C28-90E7-D08D92E354F4}" type="presParOf" srcId="{BC6AA4B9-F428-43DE-BD07-F2D6BA1A0515}" destId="{0A357098-5B34-41C5-97EB-994519DD016A}" srcOrd="1" destOrd="0" presId="urn:microsoft.com/office/officeart/2005/8/layout/bProcess2"/>
    <dgm:cxn modelId="{EFACFCF0-1836-4C14-805C-F3438AF7F1AA}" type="presParOf" srcId="{65B7F4AF-7C41-4965-A9C4-729ACB4BB89E}" destId="{0DE7DB0F-6945-4807-A60C-FD0ADE4E17C1}" srcOrd="15" destOrd="0" presId="urn:microsoft.com/office/officeart/2005/8/layout/bProcess2"/>
    <dgm:cxn modelId="{ED90A5CA-90F4-4300-8233-7916138BA463}" type="presParOf" srcId="{65B7F4AF-7C41-4965-A9C4-729ACB4BB89E}" destId="{E84B52AE-99D3-4073-B7D4-1CCA0F27E319}" srcOrd="16" destOrd="0" presId="urn:microsoft.com/office/officeart/2005/8/layout/bProcess2"/>
    <dgm:cxn modelId="{B2A663B5-03A2-4F21-B52E-BE030BA569E8}" type="presParOf" srcId="{E84B52AE-99D3-4073-B7D4-1CCA0F27E319}" destId="{031DD1F6-4047-4FC3-A4F7-03AEFFC708C8}" srcOrd="0" destOrd="0" presId="urn:microsoft.com/office/officeart/2005/8/layout/bProcess2"/>
    <dgm:cxn modelId="{071562C7-2E0E-4C8C-A48C-B99C43EB0893}" type="presParOf" srcId="{E84B52AE-99D3-4073-B7D4-1CCA0F27E319}" destId="{59A1CAC2-9F06-4BE0-B671-A55BE16437AC}" srcOrd="1" destOrd="0" presId="urn:microsoft.com/office/officeart/2005/8/layout/bProcess2"/>
    <dgm:cxn modelId="{EE65BE9C-76B3-4124-9D6D-299ADF7E03EB}" type="presParOf" srcId="{65B7F4AF-7C41-4965-A9C4-729ACB4BB89E}" destId="{512B1E14-E087-40C5-97F1-43FCE8E9B4CF}" srcOrd="17" destOrd="0" presId="urn:microsoft.com/office/officeart/2005/8/layout/bProcess2"/>
    <dgm:cxn modelId="{523F36E3-EA7E-4A52-9DFB-8EB7FAD8945B}" type="presParOf" srcId="{65B7F4AF-7C41-4965-A9C4-729ACB4BB89E}" destId="{0F307CAB-868D-4E9B-999D-E31A7CFE4D73}" srcOrd="18" destOrd="0" presId="urn:microsoft.com/office/officeart/2005/8/layout/bProcess2"/>
    <dgm:cxn modelId="{305EAFA4-30A7-4712-B146-4F5D3F69AC82}" type="presParOf" srcId="{0F307CAB-868D-4E9B-999D-E31A7CFE4D73}" destId="{2A9A6005-F764-4442-9220-EE931CCFCDCA}" srcOrd="0" destOrd="0" presId="urn:microsoft.com/office/officeart/2005/8/layout/bProcess2"/>
    <dgm:cxn modelId="{E811D793-E2B2-4716-ABD8-F372F7AE18D7}" type="presParOf" srcId="{0F307CAB-868D-4E9B-999D-E31A7CFE4D73}" destId="{4F49F5B5-0131-4B65-8832-A82282C3517A}" srcOrd="1" destOrd="0" presId="urn:microsoft.com/office/officeart/2005/8/layout/bProcess2"/>
    <dgm:cxn modelId="{F6038417-03A6-4905-AE69-1DCB06415445}" type="presParOf" srcId="{65B7F4AF-7C41-4965-A9C4-729ACB4BB89E}" destId="{013F9F13-39AC-4F10-AD89-D8AAFB42E1D3}" srcOrd="19" destOrd="0" presId="urn:microsoft.com/office/officeart/2005/8/layout/bProcess2"/>
    <dgm:cxn modelId="{BBE15153-932B-4E7F-8B86-5F4FB154551E}" type="presParOf" srcId="{65B7F4AF-7C41-4965-A9C4-729ACB4BB89E}" destId="{7B3174DA-9D53-4DC9-979E-037F24D069E6}" srcOrd="20" destOrd="0" presId="urn:microsoft.com/office/officeart/2005/8/layout/b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FBCAA6-BD61-4CE3-90B3-7B89073E6DAB}" type="doc">
      <dgm:prSet loTypeId="urn:microsoft.com/office/officeart/2005/8/layout/process1" loCatId="process" qsTypeId="urn:microsoft.com/office/officeart/2005/8/quickstyle/simple3" qsCatId="simple" csTypeId="urn:microsoft.com/office/officeart/2005/8/colors/colorful3" csCatId="colorful" phldr="1"/>
      <dgm:spPr/>
    </dgm:pt>
    <dgm:pt modelId="{C55DB54F-F81F-4AC1-A5FA-1578C0E6EE4E}">
      <dgm:prSet phldrT="[Texto]"/>
      <dgm:spPr/>
      <dgm:t>
        <a:bodyPr/>
        <a:lstStyle/>
        <a:p>
          <a:r>
            <a:rPr lang="es-EC"/>
            <a:t>Los impuestos de más peso sobre el PIB son el IVA e IR.</a:t>
          </a:r>
        </a:p>
      </dgm:t>
    </dgm:pt>
    <dgm:pt modelId="{9253309F-A422-41BC-BFD7-0CA70FF9CD67}" type="parTrans" cxnId="{95563766-5B78-4F7C-843E-EA835EB61488}">
      <dgm:prSet/>
      <dgm:spPr/>
      <dgm:t>
        <a:bodyPr/>
        <a:lstStyle/>
        <a:p>
          <a:endParaRPr lang="es-EC"/>
        </a:p>
      </dgm:t>
    </dgm:pt>
    <dgm:pt modelId="{0012174E-6B21-4841-9D95-0A75547D7E4A}" type="sibTrans" cxnId="{95563766-5B78-4F7C-843E-EA835EB61488}">
      <dgm:prSet/>
      <dgm:spPr/>
      <dgm:t>
        <a:bodyPr/>
        <a:lstStyle/>
        <a:p>
          <a:endParaRPr lang="es-EC"/>
        </a:p>
      </dgm:t>
    </dgm:pt>
    <dgm:pt modelId="{D72231CE-427C-40A9-9C21-1424367F105B}">
      <dgm:prSet phldrT="[Texto]"/>
      <dgm:spPr/>
      <dgm:t>
        <a:bodyPr/>
        <a:lstStyle/>
        <a:p>
          <a:r>
            <a:rPr lang="es-ES"/>
            <a:t>25 países pertenecientes a la ALC, Ecuador #23.</a:t>
          </a:r>
          <a:endParaRPr lang="es-EC"/>
        </a:p>
      </dgm:t>
    </dgm:pt>
    <dgm:pt modelId="{DDDC1191-0CAD-45FD-9A05-A8A4E524B3EF}" type="sibTrans" cxnId="{C8B50FCA-C810-42B6-A1A7-E131774C70F3}">
      <dgm:prSet/>
      <dgm:spPr/>
      <dgm:t>
        <a:bodyPr/>
        <a:lstStyle/>
        <a:p>
          <a:endParaRPr lang="es-EC"/>
        </a:p>
      </dgm:t>
    </dgm:pt>
    <dgm:pt modelId="{C7B8F8DC-FF22-4095-8A98-40C4E7CFFD24}" type="parTrans" cxnId="{C8B50FCA-C810-42B6-A1A7-E131774C70F3}">
      <dgm:prSet/>
      <dgm:spPr/>
      <dgm:t>
        <a:bodyPr/>
        <a:lstStyle/>
        <a:p>
          <a:endParaRPr lang="es-EC"/>
        </a:p>
      </dgm:t>
    </dgm:pt>
    <dgm:pt modelId="{D512F40F-DBDA-4369-8DCA-57371AB26273}">
      <dgm:prSet phldrT="[Texto]"/>
      <dgm:spPr/>
      <dgm:t>
        <a:bodyPr/>
        <a:lstStyle/>
        <a:p>
          <a:r>
            <a:rPr lang="es-EC"/>
            <a:t>Ente regulador de parte del Estado desde el año de 1990</a:t>
          </a:r>
        </a:p>
      </dgm:t>
    </dgm:pt>
    <dgm:pt modelId="{496C0DB3-47C9-4C1A-B627-04AFC7F07AB8}" type="sibTrans" cxnId="{4E5C0EA2-8B98-4EFC-9D76-EF7828FBE514}">
      <dgm:prSet/>
      <dgm:spPr/>
      <dgm:t>
        <a:bodyPr/>
        <a:lstStyle/>
        <a:p>
          <a:endParaRPr lang="es-EC"/>
        </a:p>
      </dgm:t>
    </dgm:pt>
    <dgm:pt modelId="{65FAAFDD-E275-4CE9-8A04-2DC7A44B908D}" type="parTrans" cxnId="{4E5C0EA2-8B98-4EFC-9D76-EF7828FBE514}">
      <dgm:prSet/>
      <dgm:spPr/>
      <dgm:t>
        <a:bodyPr/>
        <a:lstStyle/>
        <a:p>
          <a:endParaRPr lang="es-EC"/>
        </a:p>
      </dgm:t>
    </dgm:pt>
    <dgm:pt modelId="{46CE2954-FB38-42BF-9D25-19510E3B6F31}" type="pres">
      <dgm:prSet presAssocID="{35FBCAA6-BD61-4CE3-90B3-7B89073E6DAB}" presName="Name0" presStyleCnt="0">
        <dgm:presLayoutVars>
          <dgm:dir/>
          <dgm:resizeHandles val="exact"/>
        </dgm:presLayoutVars>
      </dgm:prSet>
      <dgm:spPr/>
    </dgm:pt>
    <dgm:pt modelId="{B51232C0-5459-4A84-890D-554A7886EFC2}" type="pres">
      <dgm:prSet presAssocID="{C55DB54F-F81F-4AC1-A5FA-1578C0E6EE4E}" presName="node" presStyleLbl="node1" presStyleIdx="0" presStyleCnt="3">
        <dgm:presLayoutVars>
          <dgm:bulletEnabled val="1"/>
        </dgm:presLayoutVars>
      </dgm:prSet>
      <dgm:spPr/>
    </dgm:pt>
    <dgm:pt modelId="{49140B1F-0678-402F-A450-F1A0784DC40B}" type="pres">
      <dgm:prSet presAssocID="{0012174E-6B21-4841-9D95-0A75547D7E4A}" presName="sibTrans" presStyleLbl="sibTrans2D1" presStyleIdx="0" presStyleCnt="2"/>
      <dgm:spPr/>
    </dgm:pt>
    <dgm:pt modelId="{6119CF2A-CC51-41ED-8CDF-9869B63D34A8}" type="pres">
      <dgm:prSet presAssocID="{0012174E-6B21-4841-9D95-0A75547D7E4A}" presName="connectorText" presStyleLbl="sibTrans2D1" presStyleIdx="0" presStyleCnt="2"/>
      <dgm:spPr/>
    </dgm:pt>
    <dgm:pt modelId="{ECB23702-15B6-4029-BC1E-A8183F78C595}" type="pres">
      <dgm:prSet presAssocID="{D512F40F-DBDA-4369-8DCA-57371AB26273}" presName="node" presStyleLbl="node1" presStyleIdx="1" presStyleCnt="3">
        <dgm:presLayoutVars>
          <dgm:bulletEnabled val="1"/>
        </dgm:presLayoutVars>
      </dgm:prSet>
      <dgm:spPr/>
    </dgm:pt>
    <dgm:pt modelId="{A3E00E37-7DFC-4537-B362-87B592AC1E0D}" type="pres">
      <dgm:prSet presAssocID="{496C0DB3-47C9-4C1A-B627-04AFC7F07AB8}" presName="sibTrans" presStyleLbl="sibTrans2D1" presStyleIdx="1" presStyleCnt="2"/>
      <dgm:spPr/>
    </dgm:pt>
    <dgm:pt modelId="{E20F8CB0-FB64-4597-83AA-4BD5029D0835}" type="pres">
      <dgm:prSet presAssocID="{496C0DB3-47C9-4C1A-B627-04AFC7F07AB8}" presName="connectorText" presStyleLbl="sibTrans2D1" presStyleIdx="1" presStyleCnt="2"/>
      <dgm:spPr/>
    </dgm:pt>
    <dgm:pt modelId="{A17C85CD-DEF9-4752-8329-87B74279F507}" type="pres">
      <dgm:prSet presAssocID="{D72231CE-427C-40A9-9C21-1424367F105B}" presName="node" presStyleLbl="node1" presStyleIdx="2" presStyleCnt="3">
        <dgm:presLayoutVars>
          <dgm:bulletEnabled val="1"/>
        </dgm:presLayoutVars>
      </dgm:prSet>
      <dgm:spPr/>
    </dgm:pt>
  </dgm:ptLst>
  <dgm:cxnLst>
    <dgm:cxn modelId="{F351A019-CCF2-463E-A384-E0D3C7AA62A8}" type="presOf" srcId="{C55DB54F-F81F-4AC1-A5FA-1578C0E6EE4E}" destId="{B51232C0-5459-4A84-890D-554A7886EFC2}" srcOrd="0" destOrd="0" presId="urn:microsoft.com/office/officeart/2005/8/layout/process1"/>
    <dgm:cxn modelId="{4105AC42-AF0E-4BC9-B92C-7D2B5AA3E730}" type="presOf" srcId="{D72231CE-427C-40A9-9C21-1424367F105B}" destId="{A17C85CD-DEF9-4752-8329-87B74279F507}" srcOrd="0" destOrd="0" presId="urn:microsoft.com/office/officeart/2005/8/layout/process1"/>
    <dgm:cxn modelId="{95563766-5B78-4F7C-843E-EA835EB61488}" srcId="{35FBCAA6-BD61-4CE3-90B3-7B89073E6DAB}" destId="{C55DB54F-F81F-4AC1-A5FA-1578C0E6EE4E}" srcOrd="0" destOrd="0" parTransId="{9253309F-A422-41BC-BFD7-0CA70FF9CD67}" sibTransId="{0012174E-6B21-4841-9D95-0A75547D7E4A}"/>
    <dgm:cxn modelId="{3614F16E-FFD8-4BF8-A3F6-1EA0E368B6DA}" type="presOf" srcId="{496C0DB3-47C9-4C1A-B627-04AFC7F07AB8}" destId="{E20F8CB0-FB64-4597-83AA-4BD5029D0835}" srcOrd="1" destOrd="0" presId="urn:microsoft.com/office/officeart/2005/8/layout/process1"/>
    <dgm:cxn modelId="{35C98F84-6CFC-43BF-A828-06E3B91027F5}" type="presOf" srcId="{D512F40F-DBDA-4369-8DCA-57371AB26273}" destId="{ECB23702-15B6-4029-BC1E-A8183F78C595}" srcOrd="0" destOrd="0" presId="urn:microsoft.com/office/officeart/2005/8/layout/process1"/>
    <dgm:cxn modelId="{EF4C6D97-2F9D-4F1E-BE02-13A88EC9F287}" type="presOf" srcId="{0012174E-6B21-4841-9D95-0A75547D7E4A}" destId="{49140B1F-0678-402F-A450-F1A0784DC40B}" srcOrd="0" destOrd="0" presId="urn:microsoft.com/office/officeart/2005/8/layout/process1"/>
    <dgm:cxn modelId="{4E5C0EA2-8B98-4EFC-9D76-EF7828FBE514}" srcId="{35FBCAA6-BD61-4CE3-90B3-7B89073E6DAB}" destId="{D512F40F-DBDA-4369-8DCA-57371AB26273}" srcOrd="1" destOrd="0" parTransId="{65FAAFDD-E275-4CE9-8A04-2DC7A44B908D}" sibTransId="{496C0DB3-47C9-4C1A-B627-04AFC7F07AB8}"/>
    <dgm:cxn modelId="{08C40FC2-9104-421C-AF5D-DD2F43933982}" type="presOf" srcId="{35FBCAA6-BD61-4CE3-90B3-7B89073E6DAB}" destId="{46CE2954-FB38-42BF-9D25-19510E3B6F31}" srcOrd="0" destOrd="0" presId="urn:microsoft.com/office/officeart/2005/8/layout/process1"/>
    <dgm:cxn modelId="{C8B50FCA-C810-42B6-A1A7-E131774C70F3}" srcId="{35FBCAA6-BD61-4CE3-90B3-7B89073E6DAB}" destId="{D72231CE-427C-40A9-9C21-1424367F105B}" srcOrd="2" destOrd="0" parTransId="{C7B8F8DC-FF22-4095-8A98-40C4E7CFFD24}" sibTransId="{DDDC1191-0CAD-45FD-9A05-A8A4E524B3EF}"/>
    <dgm:cxn modelId="{F728E2D4-80D6-4AB1-9537-0AACC89F6255}" type="presOf" srcId="{496C0DB3-47C9-4C1A-B627-04AFC7F07AB8}" destId="{A3E00E37-7DFC-4537-B362-87B592AC1E0D}" srcOrd="0" destOrd="0" presId="urn:microsoft.com/office/officeart/2005/8/layout/process1"/>
    <dgm:cxn modelId="{A9BD27FA-5B02-4DAE-9149-2184D6196A36}" type="presOf" srcId="{0012174E-6B21-4841-9D95-0A75547D7E4A}" destId="{6119CF2A-CC51-41ED-8CDF-9869B63D34A8}" srcOrd="1" destOrd="0" presId="urn:microsoft.com/office/officeart/2005/8/layout/process1"/>
    <dgm:cxn modelId="{A0F8F640-5F84-4A13-A30E-03A7730C3193}" type="presParOf" srcId="{46CE2954-FB38-42BF-9D25-19510E3B6F31}" destId="{B51232C0-5459-4A84-890D-554A7886EFC2}" srcOrd="0" destOrd="0" presId="urn:microsoft.com/office/officeart/2005/8/layout/process1"/>
    <dgm:cxn modelId="{D3E88ADF-0F0F-4B70-A50A-C320FE002C22}" type="presParOf" srcId="{46CE2954-FB38-42BF-9D25-19510E3B6F31}" destId="{49140B1F-0678-402F-A450-F1A0784DC40B}" srcOrd="1" destOrd="0" presId="urn:microsoft.com/office/officeart/2005/8/layout/process1"/>
    <dgm:cxn modelId="{6C62E366-8114-427A-81A3-E57375AE6A7E}" type="presParOf" srcId="{49140B1F-0678-402F-A450-F1A0784DC40B}" destId="{6119CF2A-CC51-41ED-8CDF-9869B63D34A8}" srcOrd="0" destOrd="0" presId="urn:microsoft.com/office/officeart/2005/8/layout/process1"/>
    <dgm:cxn modelId="{23C048F7-816A-43AF-9DAD-363E103E0C9A}" type="presParOf" srcId="{46CE2954-FB38-42BF-9D25-19510E3B6F31}" destId="{ECB23702-15B6-4029-BC1E-A8183F78C595}" srcOrd="2" destOrd="0" presId="urn:microsoft.com/office/officeart/2005/8/layout/process1"/>
    <dgm:cxn modelId="{97542C91-C0B8-403F-B49C-B3952CEB65B1}" type="presParOf" srcId="{46CE2954-FB38-42BF-9D25-19510E3B6F31}" destId="{A3E00E37-7DFC-4537-B362-87B592AC1E0D}" srcOrd="3" destOrd="0" presId="urn:microsoft.com/office/officeart/2005/8/layout/process1"/>
    <dgm:cxn modelId="{948A3EE6-E475-40E2-B7A7-8802A2805113}" type="presParOf" srcId="{A3E00E37-7DFC-4537-B362-87B592AC1E0D}" destId="{E20F8CB0-FB64-4597-83AA-4BD5029D0835}" srcOrd="0" destOrd="0" presId="urn:microsoft.com/office/officeart/2005/8/layout/process1"/>
    <dgm:cxn modelId="{8CA13135-DD68-424D-AE24-9327F8E63B70}" type="presParOf" srcId="{46CE2954-FB38-42BF-9D25-19510E3B6F31}" destId="{A17C85CD-DEF9-4752-8329-87B74279F507}"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2ACFA0-A6A9-48AB-BFE4-4A3B0AC2C1B9}"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es-EC"/>
        </a:p>
      </dgm:t>
    </dgm:pt>
    <dgm:pt modelId="{5BACC40E-A1B0-4FC7-8E88-66C6CFE20122}">
      <dgm:prSet phldrT="[Texto]" custT="1"/>
      <dgm:spPr/>
      <dgm:t>
        <a:bodyPr/>
        <a:lstStyle/>
        <a:p>
          <a:r>
            <a:rPr lang="es-EC" sz="1100"/>
            <a:t>Ecuador la exportación de flores ocupa el tercer lugar dentro de las exportaciones no tradicionales y no petroleras</a:t>
          </a:r>
        </a:p>
      </dgm:t>
    </dgm:pt>
    <dgm:pt modelId="{B6524713-516F-41E5-B81D-D2CD574BB089}" type="parTrans" cxnId="{A0F0D88F-93AD-4610-87F6-86AEC501202A}">
      <dgm:prSet/>
      <dgm:spPr/>
      <dgm:t>
        <a:bodyPr/>
        <a:lstStyle/>
        <a:p>
          <a:endParaRPr lang="es-EC" sz="1100"/>
        </a:p>
      </dgm:t>
    </dgm:pt>
    <dgm:pt modelId="{FAE56BA3-BA23-421A-B542-74B78D60E120}" type="sibTrans" cxnId="{A0F0D88F-93AD-4610-87F6-86AEC501202A}">
      <dgm:prSet/>
      <dgm:spPr/>
      <dgm:t>
        <a:bodyPr/>
        <a:lstStyle/>
        <a:p>
          <a:endParaRPr lang="es-EC" sz="1100"/>
        </a:p>
      </dgm:t>
    </dgm:pt>
    <dgm:pt modelId="{D5031ECF-B989-436A-BABE-AA953B75503C}">
      <dgm:prSet phldrT="[Texto]" custT="1"/>
      <dgm:spPr/>
      <dgm:t>
        <a:bodyPr/>
        <a:lstStyle/>
        <a:p>
          <a:r>
            <a:rPr lang="es-EC" sz="1100"/>
            <a:t>Sectores estratégicos tomados en cuenta en la balanza comercial</a:t>
          </a:r>
        </a:p>
      </dgm:t>
    </dgm:pt>
    <dgm:pt modelId="{7D6DF481-1E61-4CDF-AB07-E80C402D7C19}" type="parTrans" cxnId="{E4BD87DF-9D25-4DA9-BD1B-A30EE195B5A7}">
      <dgm:prSet/>
      <dgm:spPr/>
      <dgm:t>
        <a:bodyPr/>
        <a:lstStyle/>
        <a:p>
          <a:endParaRPr lang="es-EC" sz="1100"/>
        </a:p>
      </dgm:t>
    </dgm:pt>
    <dgm:pt modelId="{58E221A2-7548-48C9-8B81-D9DA9D92600B}" type="sibTrans" cxnId="{E4BD87DF-9D25-4DA9-BD1B-A30EE195B5A7}">
      <dgm:prSet/>
      <dgm:spPr/>
      <dgm:t>
        <a:bodyPr/>
        <a:lstStyle/>
        <a:p>
          <a:endParaRPr lang="es-EC" sz="1100"/>
        </a:p>
      </dgm:t>
    </dgm:pt>
    <dgm:pt modelId="{C19F657E-96EE-46AB-B2F4-DAEBBFC52E32}">
      <dgm:prSet phldrT="[Texto]" custT="1"/>
      <dgm:spPr/>
      <dgm:t>
        <a:bodyPr/>
        <a:lstStyle/>
        <a:p>
          <a:r>
            <a:rPr lang="es-EC" sz="1100"/>
            <a:t>Asociación Nacional de Productores y Exportadores de Flores del Ecuador.</a:t>
          </a:r>
        </a:p>
      </dgm:t>
    </dgm:pt>
    <dgm:pt modelId="{0EB18C92-3AC7-49F1-99D2-17004FCCD87C}" type="parTrans" cxnId="{287E2C7A-B7DA-4EA5-B945-9872DCD51F1C}">
      <dgm:prSet/>
      <dgm:spPr/>
      <dgm:t>
        <a:bodyPr/>
        <a:lstStyle/>
        <a:p>
          <a:endParaRPr lang="es-EC" sz="1100"/>
        </a:p>
      </dgm:t>
    </dgm:pt>
    <dgm:pt modelId="{E047EE33-A138-42F2-A356-7B3F66D97F30}" type="sibTrans" cxnId="{287E2C7A-B7DA-4EA5-B945-9872DCD51F1C}">
      <dgm:prSet/>
      <dgm:spPr/>
      <dgm:t>
        <a:bodyPr/>
        <a:lstStyle/>
        <a:p>
          <a:endParaRPr lang="es-EC" sz="1100"/>
        </a:p>
      </dgm:t>
    </dgm:pt>
    <dgm:pt modelId="{5E7F0541-E979-4327-8E57-248C98A8BB0F}">
      <dgm:prSet phldrT="[Texto]" custT="1"/>
      <dgm:spPr/>
      <dgm:t>
        <a:bodyPr/>
        <a:lstStyle/>
        <a:p>
          <a:r>
            <a:rPr lang="es-EC" sz="1100"/>
            <a:t>Certificación Flor Ecuador a partir del 2005</a:t>
          </a:r>
        </a:p>
      </dgm:t>
    </dgm:pt>
    <dgm:pt modelId="{E632206A-82E0-4E1A-A6AD-22BC2D5125B6}" type="parTrans" cxnId="{B7F11FC5-D6BE-4801-9561-A47F3A5F9155}">
      <dgm:prSet/>
      <dgm:spPr/>
      <dgm:t>
        <a:bodyPr/>
        <a:lstStyle/>
        <a:p>
          <a:endParaRPr lang="es-EC" sz="1100"/>
        </a:p>
      </dgm:t>
    </dgm:pt>
    <dgm:pt modelId="{563424ED-D737-4B19-9148-1CE561AA8D97}" type="sibTrans" cxnId="{B7F11FC5-D6BE-4801-9561-A47F3A5F9155}">
      <dgm:prSet/>
      <dgm:spPr/>
      <dgm:t>
        <a:bodyPr/>
        <a:lstStyle/>
        <a:p>
          <a:endParaRPr lang="es-EC" sz="1100"/>
        </a:p>
      </dgm:t>
    </dgm:pt>
    <dgm:pt modelId="{6E4CED50-CEEA-4670-8783-B9EFF3F0F73E}" type="pres">
      <dgm:prSet presAssocID="{B72ACFA0-A6A9-48AB-BFE4-4A3B0AC2C1B9}" presName="Name0" presStyleCnt="0">
        <dgm:presLayoutVars>
          <dgm:chMax val="7"/>
          <dgm:chPref val="7"/>
          <dgm:dir/>
        </dgm:presLayoutVars>
      </dgm:prSet>
      <dgm:spPr/>
    </dgm:pt>
    <dgm:pt modelId="{FCFD0431-A200-40D9-BC51-AFF302D8E7E7}" type="pres">
      <dgm:prSet presAssocID="{B72ACFA0-A6A9-48AB-BFE4-4A3B0AC2C1B9}" presName="Name1" presStyleCnt="0"/>
      <dgm:spPr/>
    </dgm:pt>
    <dgm:pt modelId="{86DFA118-BEA1-4CBC-85A7-BFD9167B3790}" type="pres">
      <dgm:prSet presAssocID="{B72ACFA0-A6A9-48AB-BFE4-4A3B0AC2C1B9}" presName="cycle" presStyleCnt="0"/>
      <dgm:spPr/>
    </dgm:pt>
    <dgm:pt modelId="{66E00418-4113-45B4-A7D9-718065DBF950}" type="pres">
      <dgm:prSet presAssocID="{B72ACFA0-A6A9-48AB-BFE4-4A3B0AC2C1B9}" presName="srcNode" presStyleLbl="node1" presStyleIdx="0" presStyleCnt="4"/>
      <dgm:spPr/>
    </dgm:pt>
    <dgm:pt modelId="{A6791A98-51A2-4D8B-B81F-6E9AA62606A4}" type="pres">
      <dgm:prSet presAssocID="{B72ACFA0-A6A9-48AB-BFE4-4A3B0AC2C1B9}" presName="conn" presStyleLbl="parChTrans1D2" presStyleIdx="0" presStyleCnt="1"/>
      <dgm:spPr/>
    </dgm:pt>
    <dgm:pt modelId="{B100F847-1CDB-45C7-BAFD-9FD7969E44B1}" type="pres">
      <dgm:prSet presAssocID="{B72ACFA0-A6A9-48AB-BFE4-4A3B0AC2C1B9}" presName="extraNode" presStyleLbl="node1" presStyleIdx="0" presStyleCnt="4"/>
      <dgm:spPr/>
    </dgm:pt>
    <dgm:pt modelId="{DF782E7B-1DF5-4C0F-ACD3-4FBBC3CEC10B}" type="pres">
      <dgm:prSet presAssocID="{B72ACFA0-A6A9-48AB-BFE4-4A3B0AC2C1B9}" presName="dstNode" presStyleLbl="node1" presStyleIdx="0" presStyleCnt="4"/>
      <dgm:spPr/>
    </dgm:pt>
    <dgm:pt modelId="{3ED5990C-169D-463B-ACBE-90EB0A6C32E0}" type="pres">
      <dgm:prSet presAssocID="{5BACC40E-A1B0-4FC7-8E88-66C6CFE20122}" presName="text_1" presStyleLbl="node1" presStyleIdx="0" presStyleCnt="4">
        <dgm:presLayoutVars>
          <dgm:bulletEnabled val="1"/>
        </dgm:presLayoutVars>
      </dgm:prSet>
      <dgm:spPr/>
    </dgm:pt>
    <dgm:pt modelId="{08D2A53B-483F-4366-85ED-4A63EC6BD28E}" type="pres">
      <dgm:prSet presAssocID="{5BACC40E-A1B0-4FC7-8E88-66C6CFE20122}" presName="accent_1" presStyleCnt="0"/>
      <dgm:spPr/>
    </dgm:pt>
    <dgm:pt modelId="{E3C1FB4B-AC9D-4936-8081-EF88D3B4208D}" type="pres">
      <dgm:prSet presAssocID="{5BACC40E-A1B0-4FC7-8E88-66C6CFE20122}" presName="accentRepeatNode" presStyleLbl="solidFgAcc1" presStyleIdx="0" presStyleCnt="4"/>
      <dgm:spPr/>
    </dgm:pt>
    <dgm:pt modelId="{2D6B8E03-E84E-4651-A23B-8E23DFD43AEC}" type="pres">
      <dgm:prSet presAssocID="{D5031ECF-B989-436A-BABE-AA953B75503C}" presName="text_2" presStyleLbl="node1" presStyleIdx="1" presStyleCnt="4">
        <dgm:presLayoutVars>
          <dgm:bulletEnabled val="1"/>
        </dgm:presLayoutVars>
      </dgm:prSet>
      <dgm:spPr/>
    </dgm:pt>
    <dgm:pt modelId="{EB97BFD9-D7A2-4E4D-AC7F-C6111836FA3C}" type="pres">
      <dgm:prSet presAssocID="{D5031ECF-B989-436A-BABE-AA953B75503C}" presName="accent_2" presStyleCnt="0"/>
      <dgm:spPr/>
    </dgm:pt>
    <dgm:pt modelId="{918EA477-C525-492D-98EC-253E4688D3D7}" type="pres">
      <dgm:prSet presAssocID="{D5031ECF-B989-436A-BABE-AA953B75503C}" presName="accentRepeatNode" presStyleLbl="solidFgAcc1" presStyleIdx="1" presStyleCnt="4"/>
      <dgm:spPr/>
    </dgm:pt>
    <dgm:pt modelId="{96B99F4D-41BE-47AA-AE42-0AF85D4D8FD1}" type="pres">
      <dgm:prSet presAssocID="{C19F657E-96EE-46AB-B2F4-DAEBBFC52E32}" presName="text_3" presStyleLbl="node1" presStyleIdx="2" presStyleCnt="4">
        <dgm:presLayoutVars>
          <dgm:bulletEnabled val="1"/>
        </dgm:presLayoutVars>
      </dgm:prSet>
      <dgm:spPr/>
    </dgm:pt>
    <dgm:pt modelId="{FCF681EE-CFBB-4F20-BD66-E47757160AEA}" type="pres">
      <dgm:prSet presAssocID="{C19F657E-96EE-46AB-B2F4-DAEBBFC52E32}" presName="accent_3" presStyleCnt="0"/>
      <dgm:spPr/>
    </dgm:pt>
    <dgm:pt modelId="{7F0D0689-8F07-4CEE-A3E2-B742E8164E30}" type="pres">
      <dgm:prSet presAssocID="{C19F657E-96EE-46AB-B2F4-DAEBBFC52E32}" presName="accentRepeatNode" presStyleLbl="solidFgAcc1" presStyleIdx="2" presStyleCnt="4"/>
      <dgm:spPr/>
    </dgm:pt>
    <dgm:pt modelId="{A389193A-7B66-4935-A275-99FAEEBADB0C}" type="pres">
      <dgm:prSet presAssocID="{5E7F0541-E979-4327-8E57-248C98A8BB0F}" presName="text_4" presStyleLbl="node1" presStyleIdx="3" presStyleCnt="4">
        <dgm:presLayoutVars>
          <dgm:bulletEnabled val="1"/>
        </dgm:presLayoutVars>
      </dgm:prSet>
      <dgm:spPr/>
    </dgm:pt>
    <dgm:pt modelId="{F1DEF9E4-30D1-4B23-8E8F-D223A0DCDF3E}" type="pres">
      <dgm:prSet presAssocID="{5E7F0541-E979-4327-8E57-248C98A8BB0F}" presName="accent_4" presStyleCnt="0"/>
      <dgm:spPr/>
    </dgm:pt>
    <dgm:pt modelId="{F83429B8-784C-402E-A497-B8DC1758C81E}" type="pres">
      <dgm:prSet presAssocID="{5E7F0541-E979-4327-8E57-248C98A8BB0F}" presName="accentRepeatNode" presStyleLbl="solidFgAcc1" presStyleIdx="3" presStyleCnt="4"/>
      <dgm:spPr/>
    </dgm:pt>
  </dgm:ptLst>
  <dgm:cxnLst>
    <dgm:cxn modelId="{AEE9E61C-BA9D-4C44-A1A2-DF6F94057F54}" type="presOf" srcId="{5E7F0541-E979-4327-8E57-248C98A8BB0F}" destId="{A389193A-7B66-4935-A275-99FAEEBADB0C}" srcOrd="0" destOrd="0" presId="urn:microsoft.com/office/officeart/2008/layout/VerticalCurvedList"/>
    <dgm:cxn modelId="{287E2C7A-B7DA-4EA5-B945-9872DCD51F1C}" srcId="{B72ACFA0-A6A9-48AB-BFE4-4A3B0AC2C1B9}" destId="{C19F657E-96EE-46AB-B2F4-DAEBBFC52E32}" srcOrd="2" destOrd="0" parTransId="{0EB18C92-3AC7-49F1-99D2-17004FCCD87C}" sibTransId="{E047EE33-A138-42F2-A356-7B3F66D97F30}"/>
    <dgm:cxn modelId="{1703A581-7F04-496A-900D-1C568835788F}" type="presOf" srcId="{5BACC40E-A1B0-4FC7-8E88-66C6CFE20122}" destId="{3ED5990C-169D-463B-ACBE-90EB0A6C32E0}" srcOrd="0" destOrd="0" presId="urn:microsoft.com/office/officeart/2008/layout/VerticalCurvedList"/>
    <dgm:cxn modelId="{7722C084-B2EB-4B77-952A-9822C852021F}" type="presOf" srcId="{FAE56BA3-BA23-421A-B542-74B78D60E120}" destId="{A6791A98-51A2-4D8B-B81F-6E9AA62606A4}" srcOrd="0" destOrd="0" presId="urn:microsoft.com/office/officeart/2008/layout/VerticalCurvedList"/>
    <dgm:cxn modelId="{A0F0D88F-93AD-4610-87F6-86AEC501202A}" srcId="{B72ACFA0-A6A9-48AB-BFE4-4A3B0AC2C1B9}" destId="{5BACC40E-A1B0-4FC7-8E88-66C6CFE20122}" srcOrd="0" destOrd="0" parTransId="{B6524713-516F-41E5-B81D-D2CD574BB089}" sibTransId="{FAE56BA3-BA23-421A-B542-74B78D60E120}"/>
    <dgm:cxn modelId="{B7F11FC5-D6BE-4801-9561-A47F3A5F9155}" srcId="{B72ACFA0-A6A9-48AB-BFE4-4A3B0AC2C1B9}" destId="{5E7F0541-E979-4327-8E57-248C98A8BB0F}" srcOrd="3" destOrd="0" parTransId="{E632206A-82E0-4E1A-A6AD-22BC2D5125B6}" sibTransId="{563424ED-D737-4B19-9148-1CE561AA8D97}"/>
    <dgm:cxn modelId="{CD5FB8D9-4771-4308-BAFD-E890FF4A6346}" type="presOf" srcId="{D5031ECF-B989-436A-BABE-AA953B75503C}" destId="{2D6B8E03-E84E-4651-A23B-8E23DFD43AEC}" srcOrd="0" destOrd="0" presId="urn:microsoft.com/office/officeart/2008/layout/VerticalCurvedList"/>
    <dgm:cxn modelId="{D8AA95DC-FB74-4DB2-8A9B-8D31C788F9A2}" type="presOf" srcId="{B72ACFA0-A6A9-48AB-BFE4-4A3B0AC2C1B9}" destId="{6E4CED50-CEEA-4670-8783-B9EFF3F0F73E}" srcOrd="0" destOrd="0" presId="urn:microsoft.com/office/officeart/2008/layout/VerticalCurvedList"/>
    <dgm:cxn modelId="{9675A9DD-7D05-48BD-9A20-812419387F60}" type="presOf" srcId="{C19F657E-96EE-46AB-B2F4-DAEBBFC52E32}" destId="{96B99F4D-41BE-47AA-AE42-0AF85D4D8FD1}" srcOrd="0" destOrd="0" presId="urn:microsoft.com/office/officeart/2008/layout/VerticalCurvedList"/>
    <dgm:cxn modelId="{E4BD87DF-9D25-4DA9-BD1B-A30EE195B5A7}" srcId="{B72ACFA0-A6A9-48AB-BFE4-4A3B0AC2C1B9}" destId="{D5031ECF-B989-436A-BABE-AA953B75503C}" srcOrd="1" destOrd="0" parTransId="{7D6DF481-1E61-4CDF-AB07-E80C402D7C19}" sibTransId="{58E221A2-7548-48C9-8B81-D9DA9D92600B}"/>
    <dgm:cxn modelId="{F12D6506-2A19-4CDF-B793-FC88D6600E7C}" type="presParOf" srcId="{6E4CED50-CEEA-4670-8783-B9EFF3F0F73E}" destId="{FCFD0431-A200-40D9-BC51-AFF302D8E7E7}" srcOrd="0" destOrd="0" presId="urn:microsoft.com/office/officeart/2008/layout/VerticalCurvedList"/>
    <dgm:cxn modelId="{949BE198-7D81-49CF-B2FC-FD61B53842B8}" type="presParOf" srcId="{FCFD0431-A200-40D9-BC51-AFF302D8E7E7}" destId="{86DFA118-BEA1-4CBC-85A7-BFD9167B3790}" srcOrd="0" destOrd="0" presId="urn:microsoft.com/office/officeart/2008/layout/VerticalCurvedList"/>
    <dgm:cxn modelId="{9543ABC4-F873-403D-9FCF-9B07D035504D}" type="presParOf" srcId="{86DFA118-BEA1-4CBC-85A7-BFD9167B3790}" destId="{66E00418-4113-45B4-A7D9-718065DBF950}" srcOrd="0" destOrd="0" presId="urn:microsoft.com/office/officeart/2008/layout/VerticalCurvedList"/>
    <dgm:cxn modelId="{49CA3D3D-A509-4731-8B3F-C673C31A0A3D}" type="presParOf" srcId="{86DFA118-BEA1-4CBC-85A7-BFD9167B3790}" destId="{A6791A98-51A2-4D8B-B81F-6E9AA62606A4}" srcOrd="1" destOrd="0" presId="urn:microsoft.com/office/officeart/2008/layout/VerticalCurvedList"/>
    <dgm:cxn modelId="{FE0191B7-97CE-40F5-A52A-1528251084D7}" type="presParOf" srcId="{86DFA118-BEA1-4CBC-85A7-BFD9167B3790}" destId="{B100F847-1CDB-45C7-BAFD-9FD7969E44B1}" srcOrd="2" destOrd="0" presId="urn:microsoft.com/office/officeart/2008/layout/VerticalCurvedList"/>
    <dgm:cxn modelId="{8C9DB9CB-AEF8-4B9C-BAAC-22C730972C6C}" type="presParOf" srcId="{86DFA118-BEA1-4CBC-85A7-BFD9167B3790}" destId="{DF782E7B-1DF5-4C0F-ACD3-4FBBC3CEC10B}" srcOrd="3" destOrd="0" presId="urn:microsoft.com/office/officeart/2008/layout/VerticalCurvedList"/>
    <dgm:cxn modelId="{F792D7B6-5B14-4969-A5A2-3A682F6F7284}" type="presParOf" srcId="{FCFD0431-A200-40D9-BC51-AFF302D8E7E7}" destId="{3ED5990C-169D-463B-ACBE-90EB0A6C32E0}" srcOrd="1" destOrd="0" presId="urn:microsoft.com/office/officeart/2008/layout/VerticalCurvedList"/>
    <dgm:cxn modelId="{E6E47CEE-EC07-4698-A2FF-8A87EDD48ED7}" type="presParOf" srcId="{FCFD0431-A200-40D9-BC51-AFF302D8E7E7}" destId="{08D2A53B-483F-4366-85ED-4A63EC6BD28E}" srcOrd="2" destOrd="0" presId="urn:microsoft.com/office/officeart/2008/layout/VerticalCurvedList"/>
    <dgm:cxn modelId="{C11D0ED2-6A8B-450C-B9ED-C624FBAA9792}" type="presParOf" srcId="{08D2A53B-483F-4366-85ED-4A63EC6BD28E}" destId="{E3C1FB4B-AC9D-4936-8081-EF88D3B4208D}" srcOrd="0" destOrd="0" presId="urn:microsoft.com/office/officeart/2008/layout/VerticalCurvedList"/>
    <dgm:cxn modelId="{34A73882-59D1-4F86-8BC3-93FABA31B57A}" type="presParOf" srcId="{FCFD0431-A200-40D9-BC51-AFF302D8E7E7}" destId="{2D6B8E03-E84E-4651-A23B-8E23DFD43AEC}" srcOrd="3" destOrd="0" presId="urn:microsoft.com/office/officeart/2008/layout/VerticalCurvedList"/>
    <dgm:cxn modelId="{2FC3DA13-CAA5-4A3A-9C2C-A1DDF24B2A2B}" type="presParOf" srcId="{FCFD0431-A200-40D9-BC51-AFF302D8E7E7}" destId="{EB97BFD9-D7A2-4E4D-AC7F-C6111836FA3C}" srcOrd="4" destOrd="0" presId="urn:microsoft.com/office/officeart/2008/layout/VerticalCurvedList"/>
    <dgm:cxn modelId="{4D9678C7-68FA-4494-AC59-54BD46D6B8F8}" type="presParOf" srcId="{EB97BFD9-D7A2-4E4D-AC7F-C6111836FA3C}" destId="{918EA477-C525-492D-98EC-253E4688D3D7}" srcOrd="0" destOrd="0" presId="urn:microsoft.com/office/officeart/2008/layout/VerticalCurvedList"/>
    <dgm:cxn modelId="{91950875-CC4B-4A14-8FF5-013401A9C18F}" type="presParOf" srcId="{FCFD0431-A200-40D9-BC51-AFF302D8E7E7}" destId="{96B99F4D-41BE-47AA-AE42-0AF85D4D8FD1}" srcOrd="5" destOrd="0" presId="urn:microsoft.com/office/officeart/2008/layout/VerticalCurvedList"/>
    <dgm:cxn modelId="{7E533698-E3A1-4E01-AB17-8BDD8C92B83F}" type="presParOf" srcId="{FCFD0431-A200-40D9-BC51-AFF302D8E7E7}" destId="{FCF681EE-CFBB-4F20-BD66-E47757160AEA}" srcOrd="6" destOrd="0" presId="urn:microsoft.com/office/officeart/2008/layout/VerticalCurvedList"/>
    <dgm:cxn modelId="{491814A9-3915-46C5-A7E8-D24F9589CEA7}" type="presParOf" srcId="{FCF681EE-CFBB-4F20-BD66-E47757160AEA}" destId="{7F0D0689-8F07-4CEE-A3E2-B742E8164E30}" srcOrd="0" destOrd="0" presId="urn:microsoft.com/office/officeart/2008/layout/VerticalCurvedList"/>
    <dgm:cxn modelId="{193C3E27-9CA5-484A-B694-8E812390BF06}" type="presParOf" srcId="{FCFD0431-A200-40D9-BC51-AFF302D8E7E7}" destId="{A389193A-7B66-4935-A275-99FAEEBADB0C}" srcOrd="7" destOrd="0" presId="urn:microsoft.com/office/officeart/2008/layout/VerticalCurvedList"/>
    <dgm:cxn modelId="{6E4D72A9-1A9B-4871-A5C2-BF8603131F97}" type="presParOf" srcId="{FCFD0431-A200-40D9-BC51-AFF302D8E7E7}" destId="{F1DEF9E4-30D1-4B23-8E8F-D223A0DCDF3E}" srcOrd="8" destOrd="0" presId="urn:microsoft.com/office/officeart/2008/layout/VerticalCurvedList"/>
    <dgm:cxn modelId="{A4573EDA-FC40-458C-ADF6-E09ED6E1F778}" type="presParOf" srcId="{F1DEF9E4-30D1-4B23-8E8F-D223A0DCDF3E}" destId="{F83429B8-784C-402E-A497-B8DC1758C81E}" srcOrd="0" destOrd="0" presId="urn:microsoft.com/office/officeart/2008/layout/VerticalCurv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962A30-A0CE-4A64-8866-72E6F5482058}" type="doc">
      <dgm:prSet loTypeId="urn:microsoft.com/office/officeart/2005/8/layout/vProcess5" loCatId="process" qsTypeId="urn:microsoft.com/office/officeart/2005/8/quickstyle/simple3" qsCatId="simple" csTypeId="urn:microsoft.com/office/officeart/2005/8/colors/colorful5" csCatId="colorful" phldr="1"/>
      <dgm:spPr/>
      <dgm:t>
        <a:bodyPr/>
        <a:lstStyle/>
        <a:p>
          <a:endParaRPr lang="es-EC"/>
        </a:p>
      </dgm:t>
    </dgm:pt>
    <dgm:pt modelId="{A4F1507C-7807-4C8B-9DCE-7897E5E2B030}">
      <dgm:prSet phldrT="[Texto]"/>
      <dgm:spPr/>
      <dgm:t>
        <a:bodyPr/>
        <a:lstStyle/>
        <a:p>
          <a:r>
            <a:rPr lang="es-EC"/>
            <a:t>Cambios climáticos abruptos </a:t>
          </a:r>
        </a:p>
      </dgm:t>
    </dgm:pt>
    <dgm:pt modelId="{2287D534-9D20-4625-928F-07D19148502A}" type="parTrans" cxnId="{C77D2811-263F-4179-B82A-07ECDEAD2A82}">
      <dgm:prSet/>
      <dgm:spPr/>
      <dgm:t>
        <a:bodyPr/>
        <a:lstStyle/>
        <a:p>
          <a:endParaRPr lang="es-EC"/>
        </a:p>
      </dgm:t>
    </dgm:pt>
    <dgm:pt modelId="{D0C66E6A-7F4E-4AF4-A5C0-E904B9195CA5}" type="sibTrans" cxnId="{C77D2811-263F-4179-B82A-07ECDEAD2A82}">
      <dgm:prSet/>
      <dgm:spPr/>
      <dgm:t>
        <a:bodyPr/>
        <a:lstStyle/>
        <a:p>
          <a:endParaRPr lang="es-EC"/>
        </a:p>
      </dgm:t>
    </dgm:pt>
    <dgm:pt modelId="{A4DB3619-B29B-4098-B12A-9DC0C8F0D5E0}">
      <dgm:prSet phldrT="[Texto]"/>
      <dgm:spPr/>
      <dgm:t>
        <a:bodyPr/>
        <a:lstStyle/>
        <a:p>
          <a:r>
            <a:rPr lang="es-EC"/>
            <a:t>Ciclo de negocio con respecto a las ventas por temporadas.</a:t>
          </a:r>
        </a:p>
      </dgm:t>
    </dgm:pt>
    <dgm:pt modelId="{8C06C603-CA0B-46D1-8BBF-70BD6C755E49}" type="parTrans" cxnId="{1A45B44D-0CA4-4094-9675-9CDA0F1E8697}">
      <dgm:prSet/>
      <dgm:spPr/>
      <dgm:t>
        <a:bodyPr/>
        <a:lstStyle/>
        <a:p>
          <a:endParaRPr lang="es-EC"/>
        </a:p>
      </dgm:t>
    </dgm:pt>
    <dgm:pt modelId="{EFEB43CF-D51A-4D5C-83F7-DB9B4E3B5046}" type="sibTrans" cxnId="{1A45B44D-0CA4-4094-9675-9CDA0F1E8697}">
      <dgm:prSet/>
      <dgm:spPr/>
      <dgm:t>
        <a:bodyPr/>
        <a:lstStyle/>
        <a:p>
          <a:endParaRPr lang="es-EC"/>
        </a:p>
      </dgm:t>
    </dgm:pt>
    <dgm:pt modelId="{CAC896B2-38D5-4899-99F2-B93C68E3F2BD}">
      <dgm:prSet phldrT="[Texto]"/>
      <dgm:spPr/>
      <dgm:t>
        <a:bodyPr/>
        <a:lstStyle/>
        <a:p>
          <a:r>
            <a:rPr lang="es-EC"/>
            <a:t>Pagar varios impuestos nacionales y municipales para su adecuado funcionamiento</a:t>
          </a:r>
        </a:p>
      </dgm:t>
    </dgm:pt>
    <dgm:pt modelId="{A789F64A-B0DE-4C9D-8C85-E19E305D5D2D}" type="parTrans" cxnId="{ED4E3894-3162-46AA-9A9F-828496B103AB}">
      <dgm:prSet/>
      <dgm:spPr/>
      <dgm:t>
        <a:bodyPr/>
        <a:lstStyle/>
        <a:p>
          <a:endParaRPr lang="es-EC"/>
        </a:p>
      </dgm:t>
    </dgm:pt>
    <dgm:pt modelId="{8B032C81-8F93-43BE-9CC5-E01526AD687F}" type="sibTrans" cxnId="{ED4E3894-3162-46AA-9A9F-828496B103AB}">
      <dgm:prSet/>
      <dgm:spPr/>
      <dgm:t>
        <a:bodyPr/>
        <a:lstStyle/>
        <a:p>
          <a:endParaRPr lang="es-EC"/>
        </a:p>
      </dgm:t>
    </dgm:pt>
    <dgm:pt modelId="{688A578B-F51F-4EBD-A64D-31C5574635DB}" type="pres">
      <dgm:prSet presAssocID="{78962A30-A0CE-4A64-8866-72E6F5482058}" presName="outerComposite" presStyleCnt="0">
        <dgm:presLayoutVars>
          <dgm:chMax val="5"/>
          <dgm:dir/>
          <dgm:resizeHandles val="exact"/>
        </dgm:presLayoutVars>
      </dgm:prSet>
      <dgm:spPr/>
    </dgm:pt>
    <dgm:pt modelId="{D82807CF-CF24-43A7-AA51-87278AEDE653}" type="pres">
      <dgm:prSet presAssocID="{78962A30-A0CE-4A64-8866-72E6F5482058}" presName="dummyMaxCanvas" presStyleCnt="0">
        <dgm:presLayoutVars/>
      </dgm:prSet>
      <dgm:spPr/>
    </dgm:pt>
    <dgm:pt modelId="{65F95D2C-C022-40A8-8AD9-7DDAD637CCB5}" type="pres">
      <dgm:prSet presAssocID="{78962A30-A0CE-4A64-8866-72E6F5482058}" presName="ThreeNodes_1" presStyleLbl="node1" presStyleIdx="0" presStyleCnt="3">
        <dgm:presLayoutVars>
          <dgm:bulletEnabled val="1"/>
        </dgm:presLayoutVars>
      </dgm:prSet>
      <dgm:spPr/>
    </dgm:pt>
    <dgm:pt modelId="{64AF6F6F-EBE1-410B-AF81-7E637129249B}" type="pres">
      <dgm:prSet presAssocID="{78962A30-A0CE-4A64-8866-72E6F5482058}" presName="ThreeNodes_2" presStyleLbl="node1" presStyleIdx="1" presStyleCnt="3">
        <dgm:presLayoutVars>
          <dgm:bulletEnabled val="1"/>
        </dgm:presLayoutVars>
      </dgm:prSet>
      <dgm:spPr/>
    </dgm:pt>
    <dgm:pt modelId="{434F7245-9708-494D-B13D-9750308E7F4E}" type="pres">
      <dgm:prSet presAssocID="{78962A30-A0CE-4A64-8866-72E6F5482058}" presName="ThreeNodes_3" presStyleLbl="node1" presStyleIdx="2" presStyleCnt="3" custScaleX="69228" custLinFactNeighborX="15386" custLinFactNeighborY="-208">
        <dgm:presLayoutVars>
          <dgm:bulletEnabled val="1"/>
        </dgm:presLayoutVars>
      </dgm:prSet>
      <dgm:spPr/>
    </dgm:pt>
    <dgm:pt modelId="{DE40CD6E-E954-4F54-A08D-71371D45C629}" type="pres">
      <dgm:prSet presAssocID="{78962A30-A0CE-4A64-8866-72E6F5482058}" presName="ThreeConn_1-2" presStyleLbl="fgAccFollowNode1" presStyleIdx="0" presStyleCnt="2">
        <dgm:presLayoutVars>
          <dgm:bulletEnabled val="1"/>
        </dgm:presLayoutVars>
      </dgm:prSet>
      <dgm:spPr/>
    </dgm:pt>
    <dgm:pt modelId="{D09BF717-1471-4AD4-AF88-46CC6DD6B0A2}" type="pres">
      <dgm:prSet presAssocID="{78962A30-A0CE-4A64-8866-72E6F5482058}" presName="ThreeConn_2-3" presStyleLbl="fgAccFollowNode1" presStyleIdx="1" presStyleCnt="2">
        <dgm:presLayoutVars>
          <dgm:bulletEnabled val="1"/>
        </dgm:presLayoutVars>
      </dgm:prSet>
      <dgm:spPr/>
    </dgm:pt>
    <dgm:pt modelId="{34287B49-B958-4C8C-B67A-8D19A38387C6}" type="pres">
      <dgm:prSet presAssocID="{78962A30-A0CE-4A64-8866-72E6F5482058}" presName="ThreeNodes_1_text" presStyleLbl="node1" presStyleIdx="2" presStyleCnt="3">
        <dgm:presLayoutVars>
          <dgm:bulletEnabled val="1"/>
        </dgm:presLayoutVars>
      </dgm:prSet>
      <dgm:spPr/>
    </dgm:pt>
    <dgm:pt modelId="{ADABC00D-34AD-4F1A-BFB1-74E630FF3148}" type="pres">
      <dgm:prSet presAssocID="{78962A30-A0CE-4A64-8866-72E6F5482058}" presName="ThreeNodes_2_text" presStyleLbl="node1" presStyleIdx="2" presStyleCnt="3">
        <dgm:presLayoutVars>
          <dgm:bulletEnabled val="1"/>
        </dgm:presLayoutVars>
      </dgm:prSet>
      <dgm:spPr/>
    </dgm:pt>
    <dgm:pt modelId="{3FCB746A-8FAD-4D56-8AFA-E5869976DB95}" type="pres">
      <dgm:prSet presAssocID="{78962A30-A0CE-4A64-8866-72E6F5482058}" presName="ThreeNodes_3_text" presStyleLbl="node1" presStyleIdx="2" presStyleCnt="3">
        <dgm:presLayoutVars>
          <dgm:bulletEnabled val="1"/>
        </dgm:presLayoutVars>
      </dgm:prSet>
      <dgm:spPr/>
    </dgm:pt>
  </dgm:ptLst>
  <dgm:cxnLst>
    <dgm:cxn modelId="{C77D2811-263F-4179-B82A-07ECDEAD2A82}" srcId="{78962A30-A0CE-4A64-8866-72E6F5482058}" destId="{A4F1507C-7807-4C8B-9DCE-7897E5E2B030}" srcOrd="0" destOrd="0" parTransId="{2287D534-9D20-4625-928F-07D19148502A}" sibTransId="{D0C66E6A-7F4E-4AF4-A5C0-E904B9195CA5}"/>
    <dgm:cxn modelId="{8E55B614-45C6-4409-B413-7D5F1B7322F9}" type="presOf" srcId="{A4F1507C-7807-4C8B-9DCE-7897E5E2B030}" destId="{65F95D2C-C022-40A8-8AD9-7DDAD637CCB5}" srcOrd="0" destOrd="0" presId="urn:microsoft.com/office/officeart/2005/8/layout/vProcess5"/>
    <dgm:cxn modelId="{33CE502B-53AD-4FB7-BC77-8799D460F42F}" type="presOf" srcId="{D0C66E6A-7F4E-4AF4-A5C0-E904B9195CA5}" destId="{DE40CD6E-E954-4F54-A08D-71371D45C629}" srcOrd="0" destOrd="0" presId="urn:microsoft.com/office/officeart/2005/8/layout/vProcess5"/>
    <dgm:cxn modelId="{06C47E60-6D36-4FAA-A46E-EDF22F4F83E3}" type="presOf" srcId="{A4DB3619-B29B-4098-B12A-9DC0C8F0D5E0}" destId="{64AF6F6F-EBE1-410B-AF81-7E637129249B}" srcOrd="0" destOrd="0" presId="urn:microsoft.com/office/officeart/2005/8/layout/vProcess5"/>
    <dgm:cxn modelId="{1A45B44D-0CA4-4094-9675-9CDA0F1E8697}" srcId="{78962A30-A0CE-4A64-8866-72E6F5482058}" destId="{A4DB3619-B29B-4098-B12A-9DC0C8F0D5E0}" srcOrd="1" destOrd="0" parTransId="{8C06C603-CA0B-46D1-8BBF-70BD6C755E49}" sibTransId="{EFEB43CF-D51A-4D5C-83F7-DB9B4E3B5046}"/>
    <dgm:cxn modelId="{ED4E3894-3162-46AA-9A9F-828496B103AB}" srcId="{78962A30-A0CE-4A64-8866-72E6F5482058}" destId="{CAC896B2-38D5-4899-99F2-B93C68E3F2BD}" srcOrd="2" destOrd="0" parTransId="{A789F64A-B0DE-4C9D-8C85-E19E305D5D2D}" sibTransId="{8B032C81-8F93-43BE-9CC5-E01526AD687F}"/>
    <dgm:cxn modelId="{54F4F8AE-4D98-4584-B9FD-FB3E115348EE}" type="presOf" srcId="{78962A30-A0CE-4A64-8866-72E6F5482058}" destId="{688A578B-F51F-4EBD-A64D-31C5574635DB}" srcOrd="0" destOrd="0" presId="urn:microsoft.com/office/officeart/2005/8/layout/vProcess5"/>
    <dgm:cxn modelId="{F4E01EC6-285A-4E3A-B687-5D28E29535AC}" type="presOf" srcId="{EFEB43CF-D51A-4D5C-83F7-DB9B4E3B5046}" destId="{D09BF717-1471-4AD4-AF88-46CC6DD6B0A2}" srcOrd="0" destOrd="0" presId="urn:microsoft.com/office/officeart/2005/8/layout/vProcess5"/>
    <dgm:cxn modelId="{952FD0CB-9002-416E-B974-3D13A80ABC67}" type="presOf" srcId="{A4F1507C-7807-4C8B-9DCE-7897E5E2B030}" destId="{34287B49-B958-4C8C-B67A-8D19A38387C6}" srcOrd="1" destOrd="0" presId="urn:microsoft.com/office/officeart/2005/8/layout/vProcess5"/>
    <dgm:cxn modelId="{E36CA6CD-3EA9-4240-9958-B8B63251464A}" type="presOf" srcId="{CAC896B2-38D5-4899-99F2-B93C68E3F2BD}" destId="{434F7245-9708-494D-B13D-9750308E7F4E}" srcOrd="0" destOrd="0" presId="urn:microsoft.com/office/officeart/2005/8/layout/vProcess5"/>
    <dgm:cxn modelId="{1EF822D6-77DC-47CB-8CB0-B56490A49DE4}" type="presOf" srcId="{A4DB3619-B29B-4098-B12A-9DC0C8F0D5E0}" destId="{ADABC00D-34AD-4F1A-BFB1-74E630FF3148}" srcOrd="1" destOrd="0" presId="urn:microsoft.com/office/officeart/2005/8/layout/vProcess5"/>
    <dgm:cxn modelId="{0B4CAEDC-7D8D-4F93-B1E7-4C44D470F4BE}" type="presOf" srcId="{CAC896B2-38D5-4899-99F2-B93C68E3F2BD}" destId="{3FCB746A-8FAD-4D56-8AFA-E5869976DB95}" srcOrd="1" destOrd="0" presId="urn:microsoft.com/office/officeart/2005/8/layout/vProcess5"/>
    <dgm:cxn modelId="{0B443BC4-7CDF-4495-A301-58750D7D4644}" type="presParOf" srcId="{688A578B-F51F-4EBD-A64D-31C5574635DB}" destId="{D82807CF-CF24-43A7-AA51-87278AEDE653}" srcOrd="0" destOrd="0" presId="urn:microsoft.com/office/officeart/2005/8/layout/vProcess5"/>
    <dgm:cxn modelId="{18A8BF1A-4732-4189-B5C1-D53C273153EA}" type="presParOf" srcId="{688A578B-F51F-4EBD-A64D-31C5574635DB}" destId="{65F95D2C-C022-40A8-8AD9-7DDAD637CCB5}" srcOrd="1" destOrd="0" presId="urn:microsoft.com/office/officeart/2005/8/layout/vProcess5"/>
    <dgm:cxn modelId="{FAA5A80D-C34F-4B28-9673-4018DEEB799B}" type="presParOf" srcId="{688A578B-F51F-4EBD-A64D-31C5574635DB}" destId="{64AF6F6F-EBE1-410B-AF81-7E637129249B}" srcOrd="2" destOrd="0" presId="urn:microsoft.com/office/officeart/2005/8/layout/vProcess5"/>
    <dgm:cxn modelId="{AEC2EF2C-09A7-4345-A70A-66DF61284685}" type="presParOf" srcId="{688A578B-F51F-4EBD-A64D-31C5574635DB}" destId="{434F7245-9708-494D-B13D-9750308E7F4E}" srcOrd="3" destOrd="0" presId="urn:microsoft.com/office/officeart/2005/8/layout/vProcess5"/>
    <dgm:cxn modelId="{FDCAD19D-247E-43BE-BA5B-808802A5EC91}" type="presParOf" srcId="{688A578B-F51F-4EBD-A64D-31C5574635DB}" destId="{DE40CD6E-E954-4F54-A08D-71371D45C629}" srcOrd="4" destOrd="0" presId="urn:microsoft.com/office/officeart/2005/8/layout/vProcess5"/>
    <dgm:cxn modelId="{7746EC8F-DC18-43E1-A583-04A0646BB1D0}" type="presParOf" srcId="{688A578B-F51F-4EBD-A64D-31C5574635DB}" destId="{D09BF717-1471-4AD4-AF88-46CC6DD6B0A2}" srcOrd="5" destOrd="0" presId="urn:microsoft.com/office/officeart/2005/8/layout/vProcess5"/>
    <dgm:cxn modelId="{4963FF43-6CC0-4E6D-91FF-061F8C8F51BD}" type="presParOf" srcId="{688A578B-F51F-4EBD-A64D-31C5574635DB}" destId="{34287B49-B958-4C8C-B67A-8D19A38387C6}" srcOrd="6" destOrd="0" presId="urn:microsoft.com/office/officeart/2005/8/layout/vProcess5"/>
    <dgm:cxn modelId="{70DA23EC-93D5-495F-8593-4EC8D52EBF9C}" type="presParOf" srcId="{688A578B-F51F-4EBD-A64D-31C5574635DB}" destId="{ADABC00D-34AD-4F1A-BFB1-74E630FF3148}" srcOrd="7" destOrd="0" presId="urn:microsoft.com/office/officeart/2005/8/layout/vProcess5"/>
    <dgm:cxn modelId="{B763B549-235D-4FEE-A875-3E3CA7182947}" type="presParOf" srcId="{688A578B-F51F-4EBD-A64D-31C5574635DB}" destId="{3FCB746A-8FAD-4D56-8AFA-E5869976DB95}" srcOrd="8" destOrd="0" presId="urn:microsoft.com/office/officeart/2005/8/layout/vProcess5"/>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D17698-D71D-4260-95EF-BD7A2A49479B}" type="doc">
      <dgm:prSet loTypeId="urn:microsoft.com/office/officeart/2005/8/layout/hList1" loCatId="list" qsTypeId="urn:microsoft.com/office/officeart/2005/8/quickstyle/simple3" qsCatId="simple" csTypeId="urn:microsoft.com/office/officeart/2005/8/colors/colorful3" csCatId="colorful" phldr="1"/>
      <dgm:spPr/>
      <dgm:t>
        <a:bodyPr/>
        <a:lstStyle/>
        <a:p>
          <a:endParaRPr lang="es-EC"/>
        </a:p>
      </dgm:t>
    </dgm:pt>
    <dgm:pt modelId="{5DB50170-0FB1-4FC4-9494-02FF91499850}">
      <dgm:prSet phldrT="[Texto]"/>
      <dgm:spPr/>
      <dgm:t>
        <a:bodyPr/>
        <a:lstStyle/>
        <a:p>
          <a:r>
            <a:rPr lang="es-EC" b="1" i="1"/>
            <a:t>Justificación metodológica</a:t>
          </a:r>
          <a:endParaRPr lang="es-EC"/>
        </a:p>
      </dgm:t>
    </dgm:pt>
    <dgm:pt modelId="{2F413C33-B1F1-49E9-A2EC-CCB40B172A30}" type="parTrans" cxnId="{618F3892-CC2D-4CB9-BA8B-73C5BA6B1871}">
      <dgm:prSet/>
      <dgm:spPr/>
      <dgm:t>
        <a:bodyPr/>
        <a:lstStyle/>
        <a:p>
          <a:endParaRPr lang="es-EC"/>
        </a:p>
      </dgm:t>
    </dgm:pt>
    <dgm:pt modelId="{4483542A-BCBD-484A-AB0B-398FD1CC7FC0}" type="sibTrans" cxnId="{618F3892-CC2D-4CB9-BA8B-73C5BA6B1871}">
      <dgm:prSet/>
      <dgm:spPr/>
      <dgm:t>
        <a:bodyPr/>
        <a:lstStyle/>
        <a:p>
          <a:endParaRPr lang="es-EC"/>
        </a:p>
      </dgm:t>
    </dgm:pt>
    <dgm:pt modelId="{34B0F103-541D-4180-9FCA-A8EDF494AF84}">
      <dgm:prSet phldrT="[Texto]"/>
      <dgm:spPr/>
      <dgm:t>
        <a:bodyPr/>
        <a:lstStyle/>
        <a:p>
          <a:r>
            <a:rPr lang="es-EC"/>
            <a:t>Se pretende establecer en el trabajo de investigación cual fue el impacto de la carga tributaria en las empresas florícola exportadoras. </a:t>
          </a:r>
        </a:p>
      </dgm:t>
    </dgm:pt>
    <dgm:pt modelId="{5701787C-61EB-4AE3-A1E6-232FBEFD4EF2}" type="parTrans" cxnId="{B48E7DFF-B82A-4A5B-BFE2-C0D3E769AF57}">
      <dgm:prSet/>
      <dgm:spPr/>
      <dgm:t>
        <a:bodyPr/>
        <a:lstStyle/>
        <a:p>
          <a:endParaRPr lang="es-EC"/>
        </a:p>
      </dgm:t>
    </dgm:pt>
    <dgm:pt modelId="{4C019567-DC21-4411-A3D4-C5BF5EBC20DD}" type="sibTrans" cxnId="{B48E7DFF-B82A-4A5B-BFE2-C0D3E769AF57}">
      <dgm:prSet/>
      <dgm:spPr/>
      <dgm:t>
        <a:bodyPr/>
        <a:lstStyle/>
        <a:p>
          <a:endParaRPr lang="es-EC"/>
        </a:p>
      </dgm:t>
    </dgm:pt>
    <dgm:pt modelId="{E729248B-4271-40DC-A479-8580E802BF7A}">
      <dgm:prSet phldrT="[Texto]"/>
      <dgm:spPr/>
      <dgm:t>
        <a:bodyPr/>
        <a:lstStyle/>
        <a:p>
          <a:r>
            <a:rPr lang="es-EC" b="1" i="1"/>
            <a:t>Justificación práctica</a:t>
          </a:r>
          <a:endParaRPr lang="es-EC"/>
        </a:p>
      </dgm:t>
    </dgm:pt>
    <dgm:pt modelId="{51119C0D-0B00-432C-95AF-0A870C85B2BA}" type="parTrans" cxnId="{89B0C804-C84A-4BE7-ABB6-7CCD7A597182}">
      <dgm:prSet/>
      <dgm:spPr/>
      <dgm:t>
        <a:bodyPr/>
        <a:lstStyle/>
        <a:p>
          <a:endParaRPr lang="es-EC"/>
        </a:p>
      </dgm:t>
    </dgm:pt>
    <dgm:pt modelId="{53FF2331-7A2E-4FB6-A0FD-4618E4E266CE}" type="sibTrans" cxnId="{89B0C804-C84A-4BE7-ABB6-7CCD7A597182}">
      <dgm:prSet/>
      <dgm:spPr/>
      <dgm:t>
        <a:bodyPr/>
        <a:lstStyle/>
        <a:p>
          <a:endParaRPr lang="es-EC"/>
        </a:p>
      </dgm:t>
    </dgm:pt>
    <dgm:pt modelId="{970C248E-78DC-45F8-A206-38E76D6C2032}">
      <dgm:prSet phldrT="[Texto]"/>
      <dgm:spPr/>
      <dgm:t>
        <a:bodyPr/>
        <a:lstStyle/>
        <a:p>
          <a:r>
            <a:rPr lang="es-EC"/>
            <a:t>Se busca determinar de forma individualizada el efecto de los impuestos que más carga tributaria generan en las empresas.</a:t>
          </a:r>
        </a:p>
      </dgm:t>
    </dgm:pt>
    <dgm:pt modelId="{836DA637-F51D-4F21-A725-3F3DE79CFF12}" type="parTrans" cxnId="{95264FEE-0FED-472F-9B4F-B901F0AC9DB4}">
      <dgm:prSet/>
      <dgm:spPr/>
      <dgm:t>
        <a:bodyPr/>
        <a:lstStyle/>
        <a:p>
          <a:endParaRPr lang="es-EC"/>
        </a:p>
      </dgm:t>
    </dgm:pt>
    <dgm:pt modelId="{CC653548-E0FB-470A-B5C0-9903328ED6A5}" type="sibTrans" cxnId="{95264FEE-0FED-472F-9B4F-B901F0AC9DB4}">
      <dgm:prSet/>
      <dgm:spPr/>
      <dgm:t>
        <a:bodyPr/>
        <a:lstStyle/>
        <a:p>
          <a:endParaRPr lang="es-EC"/>
        </a:p>
      </dgm:t>
    </dgm:pt>
    <dgm:pt modelId="{F729694B-F0CA-4F97-9437-64E3A41F288A}">
      <dgm:prSet phldrT="[Texto]"/>
      <dgm:spPr/>
      <dgm:t>
        <a:bodyPr/>
        <a:lstStyle/>
        <a:p>
          <a:r>
            <a:rPr lang="es-EC"/>
            <a:t>SRI ente recaudador. </a:t>
          </a:r>
        </a:p>
      </dgm:t>
    </dgm:pt>
    <dgm:pt modelId="{4C2233A5-9C62-44FF-83FE-68DA08AC41E9}" type="parTrans" cxnId="{97132DEC-7AE0-41A2-954A-94D1B7535CC4}">
      <dgm:prSet/>
      <dgm:spPr/>
      <dgm:t>
        <a:bodyPr/>
        <a:lstStyle/>
        <a:p>
          <a:endParaRPr lang="es-EC"/>
        </a:p>
      </dgm:t>
    </dgm:pt>
    <dgm:pt modelId="{6D62C6CE-2D54-4012-9BDA-5204F9EAB123}" type="sibTrans" cxnId="{97132DEC-7AE0-41A2-954A-94D1B7535CC4}">
      <dgm:prSet/>
      <dgm:spPr/>
      <dgm:t>
        <a:bodyPr/>
        <a:lstStyle/>
        <a:p>
          <a:endParaRPr lang="es-EC"/>
        </a:p>
      </dgm:t>
    </dgm:pt>
    <dgm:pt modelId="{D720AA47-B1AE-4BCA-ADD8-8F332381C178}" type="pres">
      <dgm:prSet presAssocID="{03D17698-D71D-4260-95EF-BD7A2A49479B}" presName="Name0" presStyleCnt="0">
        <dgm:presLayoutVars>
          <dgm:dir/>
          <dgm:animLvl val="lvl"/>
          <dgm:resizeHandles val="exact"/>
        </dgm:presLayoutVars>
      </dgm:prSet>
      <dgm:spPr/>
    </dgm:pt>
    <dgm:pt modelId="{D5FBB31D-1177-4C0F-9574-BF377A197906}" type="pres">
      <dgm:prSet presAssocID="{5DB50170-0FB1-4FC4-9494-02FF91499850}" presName="composite" presStyleCnt="0"/>
      <dgm:spPr/>
    </dgm:pt>
    <dgm:pt modelId="{27628B80-6ABA-41E3-BBD0-411BF8DC9630}" type="pres">
      <dgm:prSet presAssocID="{5DB50170-0FB1-4FC4-9494-02FF91499850}" presName="parTx" presStyleLbl="alignNode1" presStyleIdx="0" presStyleCnt="2">
        <dgm:presLayoutVars>
          <dgm:chMax val="0"/>
          <dgm:chPref val="0"/>
          <dgm:bulletEnabled val="1"/>
        </dgm:presLayoutVars>
      </dgm:prSet>
      <dgm:spPr/>
    </dgm:pt>
    <dgm:pt modelId="{6913FFCB-06BF-4585-8EE0-F094B1D363D2}" type="pres">
      <dgm:prSet presAssocID="{5DB50170-0FB1-4FC4-9494-02FF91499850}" presName="desTx" presStyleLbl="alignAccFollowNode1" presStyleIdx="0" presStyleCnt="2">
        <dgm:presLayoutVars>
          <dgm:bulletEnabled val="1"/>
        </dgm:presLayoutVars>
      </dgm:prSet>
      <dgm:spPr/>
    </dgm:pt>
    <dgm:pt modelId="{6F5C62E4-8707-412A-9AE6-D1F40D3C81CE}" type="pres">
      <dgm:prSet presAssocID="{4483542A-BCBD-484A-AB0B-398FD1CC7FC0}" presName="space" presStyleCnt="0"/>
      <dgm:spPr/>
    </dgm:pt>
    <dgm:pt modelId="{D1548864-6E4F-4073-9C17-A201E8836A07}" type="pres">
      <dgm:prSet presAssocID="{E729248B-4271-40DC-A479-8580E802BF7A}" presName="composite" presStyleCnt="0"/>
      <dgm:spPr/>
    </dgm:pt>
    <dgm:pt modelId="{2B8200B1-AB95-4601-9012-4AD0CB85D6FA}" type="pres">
      <dgm:prSet presAssocID="{E729248B-4271-40DC-A479-8580E802BF7A}" presName="parTx" presStyleLbl="alignNode1" presStyleIdx="1" presStyleCnt="2">
        <dgm:presLayoutVars>
          <dgm:chMax val="0"/>
          <dgm:chPref val="0"/>
          <dgm:bulletEnabled val="1"/>
        </dgm:presLayoutVars>
      </dgm:prSet>
      <dgm:spPr/>
    </dgm:pt>
    <dgm:pt modelId="{E45A2F39-AA6B-41BF-86B4-964BA5F3CBF6}" type="pres">
      <dgm:prSet presAssocID="{E729248B-4271-40DC-A479-8580E802BF7A}" presName="desTx" presStyleLbl="alignAccFollowNode1" presStyleIdx="1" presStyleCnt="2">
        <dgm:presLayoutVars>
          <dgm:bulletEnabled val="1"/>
        </dgm:presLayoutVars>
      </dgm:prSet>
      <dgm:spPr/>
    </dgm:pt>
  </dgm:ptLst>
  <dgm:cxnLst>
    <dgm:cxn modelId="{89B0C804-C84A-4BE7-ABB6-7CCD7A597182}" srcId="{03D17698-D71D-4260-95EF-BD7A2A49479B}" destId="{E729248B-4271-40DC-A479-8580E802BF7A}" srcOrd="1" destOrd="0" parTransId="{51119C0D-0B00-432C-95AF-0A870C85B2BA}" sibTransId="{53FF2331-7A2E-4FB6-A0FD-4618E4E266CE}"/>
    <dgm:cxn modelId="{F2EC7814-06D4-41B5-944D-BF82171F9F3C}" type="presOf" srcId="{03D17698-D71D-4260-95EF-BD7A2A49479B}" destId="{D720AA47-B1AE-4BCA-ADD8-8F332381C178}" srcOrd="0" destOrd="0" presId="urn:microsoft.com/office/officeart/2005/8/layout/hList1"/>
    <dgm:cxn modelId="{0C529D29-2760-457A-BD13-2EE704DBE0F5}" type="presOf" srcId="{34B0F103-541D-4180-9FCA-A8EDF494AF84}" destId="{6913FFCB-06BF-4585-8EE0-F094B1D363D2}" srcOrd="0" destOrd="0" presId="urn:microsoft.com/office/officeart/2005/8/layout/hList1"/>
    <dgm:cxn modelId="{550DF334-F142-47B7-953E-6CCEE8EEB735}" type="presOf" srcId="{5DB50170-0FB1-4FC4-9494-02FF91499850}" destId="{27628B80-6ABA-41E3-BBD0-411BF8DC9630}" srcOrd="0" destOrd="0" presId="urn:microsoft.com/office/officeart/2005/8/layout/hList1"/>
    <dgm:cxn modelId="{3CD5928F-C6F2-4DB1-9BD1-A5B3E9A3E8BC}" type="presOf" srcId="{970C248E-78DC-45F8-A206-38E76D6C2032}" destId="{E45A2F39-AA6B-41BF-86B4-964BA5F3CBF6}" srcOrd="0" destOrd="0" presId="urn:microsoft.com/office/officeart/2005/8/layout/hList1"/>
    <dgm:cxn modelId="{618F3892-CC2D-4CB9-BA8B-73C5BA6B1871}" srcId="{03D17698-D71D-4260-95EF-BD7A2A49479B}" destId="{5DB50170-0FB1-4FC4-9494-02FF91499850}" srcOrd="0" destOrd="0" parTransId="{2F413C33-B1F1-49E9-A2EC-CCB40B172A30}" sibTransId="{4483542A-BCBD-484A-AB0B-398FD1CC7FC0}"/>
    <dgm:cxn modelId="{D78E45AA-D70E-44A9-8832-83BB914A6758}" type="presOf" srcId="{E729248B-4271-40DC-A479-8580E802BF7A}" destId="{2B8200B1-AB95-4601-9012-4AD0CB85D6FA}" srcOrd="0" destOrd="0" presId="urn:microsoft.com/office/officeart/2005/8/layout/hList1"/>
    <dgm:cxn modelId="{97132DEC-7AE0-41A2-954A-94D1B7535CC4}" srcId="{E729248B-4271-40DC-A479-8580E802BF7A}" destId="{F729694B-F0CA-4F97-9437-64E3A41F288A}" srcOrd="1" destOrd="0" parTransId="{4C2233A5-9C62-44FF-83FE-68DA08AC41E9}" sibTransId="{6D62C6CE-2D54-4012-9BDA-5204F9EAB123}"/>
    <dgm:cxn modelId="{95264FEE-0FED-472F-9B4F-B901F0AC9DB4}" srcId="{E729248B-4271-40DC-A479-8580E802BF7A}" destId="{970C248E-78DC-45F8-A206-38E76D6C2032}" srcOrd="0" destOrd="0" parTransId="{836DA637-F51D-4F21-A725-3F3DE79CFF12}" sibTransId="{CC653548-E0FB-470A-B5C0-9903328ED6A5}"/>
    <dgm:cxn modelId="{12209AF8-33AF-496C-A569-C3B5A01D357B}" type="presOf" srcId="{F729694B-F0CA-4F97-9437-64E3A41F288A}" destId="{E45A2F39-AA6B-41BF-86B4-964BA5F3CBF6}" srcOrd="0" destOrd="1" presId="urn:microsoft.com/office/officeart/2005/8/layout/hList1"/>
    <dgm:cxn modelId="{B48E7DFF-B82A-4A5B-BFE2-C0D3E769AF57}" srcId="{5DB50170-0FB1-4FC4-9494-02FF91499850}" destId="{34B0F103-541D-4180-9FCA-A8EDF494AF84}" srcOrd="0" destOrd="0" parTransId="{5701787C-61EB-4AE3-A1E6-232FBEFD4EF2}" sibTransId="{4C019567-DC21-4411-A3D4-C5BF5EBC20DD}"/>
    <dgm:cxn modelId="{29FC816D-24BD-4784-AE36-39A5896EF697}" type="presParOf" srcId="{D720AA47-B1AE-4BCA-ADD8-8F332381C178}" destId="{D5FBB31D-1177-4C0F-9574-BF377A197906}" srcOrd="0" destOrd="0" presId="urn:microsoft.com/office/officeart/2005/8/layout/hList1"/>
    <dgm:cxn modelId="{E118451A-E721-420D-B31C-1FF228B7D0C7}" type="presParOf" srcId="{D5FBB31D-1177-4C0F-9574-BF377A197906}" destId="{27628B80-6ABA-41E3-BBD0-411BF8DC9630}" srcOrd="0" destOrd="0" presId="urn:microsoft.com/office/officeart/2005/8/layout/hList1"/>
    <dgm:cxn modelId="{911F43E6-268A-4FA0-88CA-D9347E86E0BA}" type="presParOf" srcId="{D5FBB31D-1177-4C0F-9574-BF377A197906}" destId="{6913FFCB-06BF-4585-8EE0-F094B1D363D2}" srcOrd="1" destOrd="0" presId="urn:microsoft.com/office/officeart/2005/8/layout/hList1"/>
    <dgm:cxn modelId="{87B61A23-8B35-4EA4-8FEB-8BF4172B5F05}" type="presParOf" srcId="{D720AA47-B1AE-4BCA-ADD8-8F332381C178}" destId="{6F5C62E4-8707-412A-9AE6-D1F40D3C81CE}" srcOrd="1" destOrd="0" presId="urn:microsoft.com/office/officeart/2005/8/layout/hList1"/>
    <dgm:cxn modelId="{54601D65-A9CD-4CA5-A18E-8B265E5EBFD1}" type="presParOf" srcId="{D720AA47-B1AE-4BCA-ADD8-8F332381C178}" destId="{D1548864-6E4F-4073-9C17-A201E8836A07}" srcOrd="2" destOrd="0" presId="urn:microsoft.com/office/officeart/2005/8/layout/hList1"/>
    <dgm:cxn modelId="{3E54D43E-6819-4698-A3AE-3C60BC631433}" type="presParOf" srcId="{D1548864-6E4F-4073-9C17-A201E8836A07}" destId="{2B8200B1-AB95-4601-9012-4AD0CB85D6FA}" srcOrd="0" destOrd="0" presId="urn:microsoft.com/office/officeart/2005/8/layout/hList1"/>
    <dgm:cxn modelId="{5EB9CCF0-5373-464E-B42A-C2C0945DE0A1}" type="presParOf" srcId="{D1548864-6E4F-4073-9C17-A201E8836A07}" destId="{E45A2F39-AA6B-41BF-86B4-964BA5F3CBF6}"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04C52A-BC48-4A86-9924-D890C7252DDD}" type="doc">
      <dgm:prSet loTypeId="urn:microsoft.com/office/officeart/2005/8/layout/chevron1" loCatId="process" qsTypeId="urn:microsoft.com/office/officeart/2005/8/quickstyle/simple3" qsCatId="simple" csTypeId="urn:microsoft.com/office/officeart/2005/8/colors/colorful5" csCatId="colorful" phldr="1"/>
      <dgm:spPr/>
    </dgm:pt>
    <dgm:pt modelId="{75AE3ED4-FFEC-4B3C-8318-5A4EC88AB6DB}">
      <dgm:prSet phldrT="[Texto]"/>
      <dgm:spPr/>
      <dgm:t>
        <a:bodyPr/>
        <a:lstStyle/>
        <a:p>
          <a:r>
            <a:rPr lang="es-EC"/>
            <a:t>Razones por las cuales se elige un determinado tema como proyecto de investigación.</a:t>
          </a:r>
        </a:p>
      </dgm:t>
    </dgm:pt>
    <dgm:pt modelId="{346DA6E0-ABA2-4589-A649-155A34AE05DB}" type="parTrans" cxnId="{63BF139C-0506-4202-97E0-5793833E4934}">
      <dgm:prSet/>
      <dgm:spPr/>
      <dgm:t>
        <a:bodyPr/>
        <a:lstStyle/>
        <a:p>
          <a:endParaRPr lang="es-EC"/>
        </a:p>
      </dgm:t>
    </dgm:pt>
    <dgm:pt modelId="{AEEBC1A0-F3D5-4E7D-877E-28171C39CC39}" type="sibTrans" cxnId="{63BF139C-0506-4202-97E0-5793833E4934}">
      <dgm:prSet/>
      <dgm:spPr/>
      <dgm:t>
        <a:bodyPr/>
        <a:lstStyle/>
        <a:p>
          <a:endParaRPr lang="es-EC"/>
        </a:p>
      </dgm:t>
    </dgm:pt>
    <dgm:pt modelId="{C95C66E4-9870-4AA4-BAF3-0013BCAE8E0C}">
      <dgm:prSet phldrT="[Texto]"/>
      <dgm:spPr/>
      <dgm:t>
        <a:bodyPr/>
        <a:lstStyle/>
        <a:p>
          <a:r>
            <a:rPr lang="es-EC"/>
            <a:t>Ecuador como el tercer país exportador de flores a nivel mundial</a:t>
          </a:r>
        </a:p>
      </dgm:t>
    </dgm:pt>
    <dgm:pt modelId="{647233A2-CD4C-44DD-BCC4-C477994A97DA}" type="sibTrans" cxnId="{24DB5E1C-C84E-4C0D-A48D-1A4A355309B1}">
      <dgm:prSet/>
      <dgm:spPr/>
      <dgm:t>
        <a:bodyPr/>
        <a:lstStyle/>
        <a:p>
          <a:endParaRPr lang="es-EC"/>
        </a:p>
      </dgm:t>
    </dgm:pt>
    <dgm:pt modelId="{215327ED-3B8B-4DE1-893B-77A8C8EC23D5}" type="parTrans" cxnId="{24DB5E1C-C84E-4C0D-A48D-1A4A355309B1}">
      <dgm:prSet/>
      <dgm:spPr/>
      <dgm:t>
        <a:bodyPr/>
        <a:lstStyle/>
        <a:p>
          <a:endParaRPr lang="es-EC"/>
        </a:p>
      </dgm:t>
    </dgm:pt>
    <dgm:pt modelId="{158BED59-A7B0-4FAF-9A5C-E573F1DE2CC7}">
      <dgm:prSet phldrT="[Texto]"/>
      <dgm:spPr/>
      <dgm:t>
        <a:bodyPr/>
        <a:lstStyle/>
        <a:p>
          <a:r>
            <a:rPr lang="es-EC"/>
            <a:t>Empresas del sector florícola exportador que se encuentran registradas en EXPOFLORES</a:t>
          </a:r>
        </a:p>
      </dgm:t>
    </dgm:pt>
    <dgm:pt modelId="{B54447D3-5411-4AC6-927E-1991EF2BCDFA}" type="sibTrans" cxnId="{F68073D1-01DD-4826-900A-CB51CB28E49E}">
      <dgm:prSet/>
      <dgm:spPr/>
      <dgm:t>
        <a:bodyPr/>
        <a:lstStyle/>
        <a:p>
          <a:endParaRPr lang="es-EC"/>
        </a:p>
      </dgm:t>
    </dgm:pt>
    <dgm:pt modelId="{A4AFEF2C-C1B7-4120-8B7B-914231AA042C}" type="parTrans" cxnId="{F68073D1-01DD-4826-900A-CB51CB28E49E}">
      <dgm:prSet/>
      <dgm:spPr/>
      <dgm:t>
        <a:bodyPr/>
        <a:lstStyle/>
        <a:p>
          <a:endParaRPr lang="es-EC"/>
        </a:p>
      </dgm:t>
    </dgm:pt>
    <dgm:pt modelId="{DDB5761B-5747-411F-93CD-BB12A54DB1FB}" type="pres">
      <dgm:prSet presAssocID="{8204C52A-BC48-4A86-9924-D890C7252DDD}" presName="Name0" presStyleCnt="0">
        <dgm:presLayoutVars>
          <dgm:dir/>
          <dgm:animLvl val="lvl"/>
          <dgm:resizeHandles val="exact"/>
        </dgm:presLayoutVars>
      </dgm:prSet>
      <dgm:spPr/>
    </dgm:pt>
    <dgm:pt modelId="{642DE6A2-CAF6-4819-991A-32EA1CA8375F}" type="pres">
      <dgm:prSet presAssocID="{75AE3ED4-FFEC-4B3C-8318-5A4EC88AB6DB}" presName="parTxOnly" presStyleLbl="node1" presStyleIdx="0" presStyleCnt="3">
        <dgm:presLayoutVars>
          <dgm:chMax val="0"/>
          <dgm:chPref val="0"/>
          <dgm:bulletEnabled val="1"/>
        </dgm:presLayoutVars>
      </dgm:prSet>
      <dgm:spPr/>
    </dgm:pt>
    <dgm:pt modelId="{C09F6B55-6E3A-4DAC-90F0-B94FACC19673}" type="pres">
      <dgm:prSet presAssocID="{AEEBC1A0-F3D5-4E7D-877E-28171C39CC39}" presName="parTxOnlySpace" presStyleCnt="0"/>
      <dgm:spPr/>
    </dgm:pt>
    <dgm:pt modelId="{8D82AA07-3540-4DA6-B30C-3EFDA5B0FBC0}" type="pres">
      <dgm:prSet presAssocID="{158BED59-A7B0-4FAF-9A5C-E573F1DE2CC7}" presName="parTxOnly" presStyleLbl="node1" presStyleIdx="1" presStyleCnt="3">
        <dgm:presLayoutVars>
          <dgm:chMax val="0"/>
          <dgm:chPref val="0"/>
          <dgm:bulletEnabled val="1"/>
        </dgm:presLayoutVars>
      </dgm:prSet>
      <dgm:spPr/>
    </dgm:pt>
    <dgm:pt modelId="{D5052023-F63D-4F9B-ADE6-D94C33E179ED}" type="pres">
      <dgm:prSet presAssocID="{B54447D3-5411-4AC6-927E-1991EF2BCDFA}" presName="parTxOnlySpace" presStyleCnt="0"/>
      <dgm:spPr/>
    </dgm:pt>
    <dgm:pt modelId="{0B816745-FA4C-4117-8BB4-764DADCF2350}" type="pres">
      <dgm:prSet presAssocID="{C95C66E4-9870-4AA4-BAF3-0013BCAE8E0C}" presName="parTxOnly" presStyleLbl="node1" presStyleIdx="2" presStyleCnt="3">
        <dgm:presLayoutVars>
          <dgm:chMax val="0"/>
          <dgm:chPref val="0"/>
          <dgm:bulletEnabled val="1"/>
        </dgm:presLayoutVars>
      </dgm:prSet>
      <dgm:spPr/>
    </dgm:pt>
  </dgm:ptLst>
  <dgm:cxnLst>
    <dgm:cxn modelId="{24DB5E1C-C84E-4C0D-A48D-1A4A355309B1}" srcId="{8204C52A-BC48-4A86-9924-D890C7252DDD}" destId="{C95C66E4-9870-4AA4-BAF3-0013BCAE8E0C}" srcOrd="2" destOrd="0" parTransId="{215327ED-3B8B-4DE1-893B-77A8C8EC23D5}" sibTransId="{647233A2-CD4C-44DD-BCC4-C477994A97DA}"/>
    <dgm:cxn modelId="{A1A79745-DF68-4E79-88A5-4D5253F2EC8F}" type="presOf" srcId="{158BED59-A7B0-4FAF-9A5C-E573F1DE2CC7}" destId="{8D82AA07-3540-4DA6-B30C-3EFDA5B0FBC0}" srcOrd="0" destOrd="0" presId="urn:microsoft.com/office/officeart/2005/8/layout/chevron1"/>
    <dgm:cxn modelId="{61640F8B-C741-49C0-9AFD-48A739BB8931}" type="presOf" srcId="{75AE3ED4-FFEC-4B3C-8318-5A4EC88AB6DB}" destId="{642DE6A2-CAF6-4819-991A-32EA1CA8375F}" srcOrd="0" destOrd="0" presId="urn:microsoft.com/office/officeart/2005/8/layout/chevron1"/>
    <dgm:cxn modelId="{8F71F08D-D94E-4D98-9D85-DF877F9518D9}" type="presOf" srcId="{C95C66E4-9870-4AA4-BAF3-0013BCAE8E0C}" destId="{0B816745-FA4C-4117-8BB4-764DADCF2350}" srcOrd="0" destOrd="0" presId="urn:microsoft.com/office/officeart/2005/8/layout/chevron1"/>
    <dgm:cxn modelId="{63BF139C-0506-4202-97E0-5793833E4934}" srcId="{8204C52A-BC48-4A86-9924-D890C7252DDD}" destId="{75AE3ED4-FFEC-4B3C-8318-5A4EC88AB6DB}" srcOrd="0" destOrd="0" parTransId="{346DA6E0-ABA2-4589-A649-155A34AE05DB}" sibTransId="{AEEBC1A0-F3D5-4E7D-877E-28171C39CC39}"/>
    <dgm:cxn modelId="{867D8AA1-8CF9-4227-82CF-7E39B5BDB5B1}" type="presOf" srcId="{8204C52A-BC48-4A86-9924-D890C7252DDD}" destId="{DDB5761B-5747-411F-93CD-BB12A54DB1FB}" srcOrd="0" destOrd="0" presId="urn:microsoft.com/office/officeart/2005/8/layout/chevron1"/>
    <dgm:cxn modelId="{F68073D1-01DD-4826-900A-CB51CB28E49E}" srcId="{8204C52A-BC48-4A86-9924-D890C7252DDD}" destId="{158BED59-A7B0-4FAF-9A5C-E573F1DE2CC7}" srcOrd="1" destOrd="0" parTransId="{A4AFEF2C-C1B7-4120-8B7B-914231AA042C}" sibTransId="{B54447D3-5411-4AC6-927E-1991EF2BCDFA}"/>
    <dgm:cxn modelId="{75848F78-3528-4BF9-AFE4-39A5F0CA5C8C}" type="presParOf" srcId="{DDB5761B-5747-411F-93CD-BB12A54DB1FB}" destId="{642DE6A2-CAF6-4819-991A-32EA1CA8375F}" srcOrd="0" destOrd="0" presId="urn:microsoft.com/office/officeart/2005/8/layout/chevron1"/>
    <dgm:cxn modelId="{6A1B6500-2208-4D85-80AC-4C9C5E3845D6}" type="presParOf" srcId="{DDB5761B-5747-411F-93CD-BB12A54DB1FB}" destId="{C09F6B55-6E3A-4DAC-90F0-B94FACC19673}" srcOrd="1" destOrd="0" presId="urn:microsoft.com/office/officeart/2005/8/layout/chevron1"/>
    <dgm:cxn modelId="{B9B3D1DE-AC45-4A82-9A6D-8B22F8DD25E6}" type="presParOf" srcId="{DDB5761B-5747-411F-93CD-BB12A54DB1FB}" destId="{8D82AA07-3540-4DA6-B30C-3EFDA5B0FBC0}" srcOrd="2" destOrd="0" presId="urn:microsoft.com/office/officeart/2005/8/layout/chevron1"/>
    <dgm:cxn modelId="{85E85F18-34B7-4EBF-95D7-2D80960A4BDF}" type="presParOf" srcId="{DDB5761B-5747-411F-93CD-BB12A54DB1FB}" destId="{D5052023-F63D-4F9B-ADE6-D94C33E179ED}" srcOrd="3" destOrd="0" presId="urn:microsoft.com/office/officeart/2005/8/layout/chevron1"/>
    <dgm:cxn modelId="{FBC01905-106B-4A0B-A153-18EF47EFFE35}" type="presParOf" srcId="{DDB5761B-5747-411F-93CD-BB12A54DB1FB}" destId="{0B816745-FA4C-4117-8BB4-764DADCF2350}" srcOrd="4"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2F38952-ECBB-0F45-BAED-18F306D3984E}" type="doc">
      <dgm:prSet loTypeId="urn:microsoft.com/office/officeart/2005/8/layout/vProcess5" loCatId="" qsTypeId="urn:microsoft.com/office/officeart/2005/8/quickstyle/3d4" qsCatId="3D" csTypeId="urn:microsoft.com/office/officeart/2005/8/colors/accent3_5" csCatId="accent3" phldr="1"/>
      <dgm:spPr/>
      <dgm:t>
        <a:bodyPr/>
        <a:lstStyle/>
        <a:p>
          <a:endParaRPr lang="es-ES_tradnl"/>
        </a:p>
      </dgm:t>
    </dgm:pt>
    <dgm:pt modelId="{48444D51-ACD5-B541-A997-4F97D81C445C}" type="pres">
      <dgm:prSet presAssocID="{F2F38952-ECBB-0F45-BAED-18F306D3984E}" presName="outerComposite" presStyleCnt="0">
        <dgm:presLayoutVars>
          <dgm:chMax val="5"/>
          <dgm:dir/>
          <dgm:resizeHandles val="exact"/>
        </dgm:presLayoutVars>
      </dgm:prSet>
      <dgm:spPr/>
    </dgm:pt>
    <dgm:pt modelId="{C3EBE388-FBEE-3F4A-9C49-F814B6487FD5}" type="pres">
      <dgm:prSet presAssocID="{F2F38952-ECBB-0F45-BAED-18F306D3984E}" presName="dummyMaxCanvas" presStyleCnt="0">
        <dgm:presLayoutVars/>
      </dgm:prSet>
      <dgm:spPr/>
    </dgm:pt>
  </dgm:ptLst>
  <dgm:cxnLst>
    <dgm:cxn modelId="{E2476EC6-0770-2144-AEAA-C3304E9FFBFC}" type="presOf" srcId="{F2F38952-ECBB-0F45-BAED-18F306D3984E}" destId="{48444D51-ACD5-B541-A997-4F97D81C445C}" srcOrd="0" destOrd="0" presId="urn:microsoft.com/office/officeart/2005/8/layout/vProcess5"/>
    <dgm:cxn modelId="{554E9703-C0FE-534A-BE27-81220AA65164}" type="presParOf" srcId="{48444D51-ACD5-B541-A997-4F97D81C445C}" destId="{C3EBE388-FBEE-3F4A-9C49-F814B6487FD5}" srcOrd="0"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51FDC-A2E3-4EF8-84FD-323076781E22}">
      <dsp:nvSpPr>
        <dsp:cNvPr id="0" name=""/>
        <dsp:cNvSpPr/>
      </dsp:nvSpPr>
      <dsp:spPr>
        <a:xfrm rot="10800000">
          <a:off x="1002787" y="720"/>
          <a:ext cx="3256201" cy="730464"/>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2115" tIns="80010" rIns="149352" bIns="80010" numCol="1" spcCol="1270" anchor="ctr" anchorCtr="0">
          <a:noAutofit/>
        </a:bodyPr>
        <a:lstStyle/>
        <a:p>
          <a:pPr marL="0" lvl="0" indent="0" algn="ctr" defTabSz="933450">
            <a:lnSpc>
              <a:spcPct val="90000"/>
            </a:lnSpc>
            <a:spcBef>
              <a:spcPct val="0"/>
            </a:spcBef>
            <a:spcAft>
              <a:spcPct val="35000"/>
            </a:spcAft>
            <a:buNone/>
          </a:pPr>
          <a:r>
            <a:rPr lang="es-EC" sz="2100" u="none" kern="1200">
              <a:solidFill>
                <a:schemeClr val="accent4">
                  <a:lumMod val="50000"/>
                </a:schemeClr>
              </a:solidFill>
              <a:hlinkClick xmlns:r="http://schemas.openxmlformats.org/officeDocument/2006/relationships" r:id="" action="ppaction://hlinksldjump"/>
            </a:rPr>
            <a:t>Planteamiento del Problema</a:t>
          </a:r>
          <a:endParaRPr lang="es-EC" sz="2100" u="none" kern="1200">
            <a:solidFill>
              <a:schemeClr val="accent4">
                <a:lumMod val="50000"/>
              </a:schemeClr>
            </a:solidFill>
          </a:endParaRPr>
        </a:p>
      </dsp:txBody>
      <dsp:txXfrm rot="10800000">
        <a:off x="1185403" y="720"/>
        <a:ext cx="3073585" cy="730464"/>
      </dsp:txXfrm>
    </dsp:sp>
    <dsp:sp modelId="{10C48A21-3149-4213-9E2C-C1245B55B469}">
      <dsp:nvSpPr>
        <dsp:cNvPr id="0" name=""/>
        <dsp:cNvSpPr/>
      </dsp:nvSpPr>
      <dsp:spPr>
        <a:xfrm>
          <a:off x="513441" y="720"/>
          <a:ext cx="730464" cy="73046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821E13D-D66E-4264-A6C9-875A27150E8E}">
      <dsp:nvSpPr>
        <dsp:cNvPr id="0" name=""/>
        <dsp:cNvSpPr/>
      </dsp:nvSpPr>
      <dsp:spPr>
        <a:xfrm rot="10800000">
          <a:off x="1002787" y="949234"/>
          <a:ext cx="3256201" cy="730464"/>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2115" tIns="80010" rIns="149352" bIns="80010" numCol="1" spcCol="1270" anchor="ctr" anchorCtr="0">
          <a:noAutofit/>
        </a:bodyPr>
        <a:lstStyle/>
        <a:p>
          <a:pPr marL="0" lvl="0" indent="0" algn="ctr" defTabSz="933450">
            <a:lnSpc>
              <a:spcPct val="90000"/>
            </a:lnSpc>
            <a:spcBef>
              <a:spcPct val="0"/>
            </a:spcBef>
            <a:spcAft>
              <a:spcPct val="35000"/>
            </a:spcAft>
            <a:buNone/>
          </a:pPr>
          <a:r>
            <a:rPr lang="es-MX" sz="2100" u="none" kern="1200">
              <a:solidFill>
                <a:schemeClr val="accent4">
                  <a:lumMod val="50000"/>
                </a:schemeClr>
              </a:solidFill>
              <a:hlinkClick xmlns:r="http://schemas.openxmlformats.org/officeDocument/2006/relationships" r:id="" action="ppaction://hlinksldjump"/>
            </a:rPr>
            <a:t>Justificación</a:t>
          </a:r>
          <a:endParaRPr lang="es-EC" sz="2100" u="none" kern="1200">
            <a:solidFill>
              <a:schemeClr val="accent4">
                <a:lumMod val="50000"/>
              </a:schemeClr>
            </a:solidFill>
          </a:endParaRPr>
        </a:p>
      </dsp:txBody>
      <dsp:txXfrm rot="10800000">
        <a:off x="1185403" y="949234"/>
        <a:ext cx="3073585" cy="730464"/>
      </dsp:txXfrm>
    </dsp:sp>
    <dsp:sp modelId="{0F4DCAEA-A43A-447F-A7D1-C53D22D4735E}">
      <dsp:nvSpPr>
        <dsp:cNvPr id="0" name=""/>
        <dsp:cNvSpPr/>
      </dsp:nvSpPr>
      <dsp:spPr>
        <a:xfrm>
          <a:off x="513441" y="949234"/>
          <a:ext cx="730464" cy="73046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BF2989A-E95A-4B14-AB5E-D095A5830D88}">
      <dsp:nvSpPr>
        <dsp:cNvPr id="0" name=""/>
        <dsp:cNvSpPr/>
      </dsp:nvSpPr>
      <dsp:spPr>
        <a:xfrm rot="10800000">
          <a:off x="1002787" y="1897748"/>
          <a:ext cx="3256201" cy="730464"/>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2115" tIns="80010" rIns="149352" bIns="80010" numCol="1" spcCol="1270" anchor="ctr" anchorCtr="0">
          <a:noAutofit/>
        </a:bodyPr>
        <a:lstStyle/>
        <a:p>
          <a:pPr marL="0" lvl="0" indent="0" algn="ctr" defTabSz="933450">
            <a:lnSpc>
              <a:spcPct val="90000"/>
            </a:lnSpc>
            <a:spcBef>
              <a:spcPct val="0"/>
            </a:spcBef>
            <a:spcAft>
              <a:spcPct val="35000"/>
            </a:spcAft>
            <a:buNone/>
          </a:pPr>
          <a:r>
            <a:rPr lang="es-MX" sz="2100" u="none" kern="1200">
              <a:solidFill>
                <a:schemeClr val="accent4">
                  <a:lumMod val="50000"/>
                </a:schemeClr>
              </a:solidFill>
              <a:hlinkClick xmlns:r="http://schemas.openxmlformats.org/officeDocument/2006/relationships" r:id="" action="ppaction://hlinksldjump"/>
            </a:rPr>
            <a:t>Objetivos</a:t>
          </a:r>
          <a:endParaRPr lang="es-EC" sz="2100" u="none" kern="1200">
            <a:solidFill>
              <a:schemeClr val="accent4">
                <a:lumMod val="50000"/>
              </a:schemeClr>
            </a:solidFill>
          </a:endParaRPr>
        </a:p>
      </dsp:txBody>
      <dsp:txXfrm rot="10800000">
        <a:off x="1185403" y="1897748"/>
        <a:ext cx="3073585" cy="730464"/>
      </dsp:txXfrm>
    </dsp:sp>
    <dsp:sp modelId="{6D6CBE65-F27C-4E9C-811B-EC1E03AF1621}">
      <dsp:nvSpPr>
        <dsp:cNvPr id="0" name=""/>
        <dsp:cNvSpPr/>
      </dsp:nvSpPr>
      <dsp:spPr>
        <a:xfrm>
          <a:off x="513441" y="1897748"/>
          <a:ext cx="730464" cy="73046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6A8F5E9-BB67-4DAB-A258-B448E129D76D}">
      <dsp:nvSpPr>
        <dsp:cNvPr id="0" name=""/>
        <dsp:cNvSpPr/>
      </dsp:nvSpPr>
      <dsp:spPr>
        <a:xfrm rot="10800000">
          <a:off x="1002787" y="2846262"/>
          <a:ext cx="3256201" cy="730464"/>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2115" tIns="80010" rIns="149352" bIns="80010" numCol="1" spcCol="1270" anchor="ctr" anchorCtr="0">
          <a:noAutofit/>
        </a:bodyPr>
        <a:lstStyle/>
        <a:p>
          <a:pPr marL="0" lvl="0" indent="0" algn="ctr" defTabSz="933450">
            <a:lnSpc>
              <a:spcPct val="90000"/>
            </a:lnSpc>
            <a:spcBef>
              <a:spcPct val="0"/>
            </a:spcBef>
            <a:spcAft>
              <a:spcPct val="35000"/>
            </a:spcAft>
            <a:buNone/>
          </a:pPr>
          <a:r>
            <a:rPr lang="es-EC" sz="2100" u="none" kern="1200">
              <a:solidFill>
                <a:schemeClr val="accent4">
                  <a:lumMod val="50000"/>
                </a:schemeClr>
              </a:solidFill>
              <a:hlinkClick xmlns:r="http://schemas.openxmlformats.org/officeDocument/2006/relationships" r:id="" action="ppaction://hlinksldjump"/>
            </a:rPr>
            <a:t>Determinación de variables / Hipótesis</a:t>
          </a:r>
          <a:endParaRPr lang="es-EC" sz="2100" u="none" kern="1200">
            <a:solidFill>
              <a:schemeClr val="accent4">
                <a:lumMod val="50000"/>
              </a:schemeClr>
            </a:solidFill>
          </a:endParaRPr>
        </a:p>
      </dsp:txBody>
      <dsp:txXfrm rot="10800000">
        <a:off x="1185403" y="2846262"/>
        <a:ext cx="3073585" cy="730464"/>
      </dsp:txXfrm>
    </dsp:sp>
    <dsp:sp modelId="{9156D4C0-4CF6-48A6-B548-E2C28FCB7265}">
      <dsp:nvSpPr>
        <dsp:cNvPr id="0" name=""/>
        <dsp:cNvSpPr/>
      </dsp:nvSpPr>
      <dsp:spPr>
        <a:xfrm>
          <a:off x="513441" y="2846262"/>
          <a:ext cx="730464" cy="730464"/>
        </a:xfrm>
        <a:prstGeom prst="ellipse">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660349F-88AD-4FD3-806C-666FBD4002D0}">
      <dsp:nvSpPr>
        <dsp:cNvPr id="0" name=""/>
        <dsp:cNvSpPr/>
      </dsp:nvSpPr>
      <dsp:spPr>
        <a:xfrm rot="10800000">
          <a:off x="1002787" y="3794776"/>
          <a:ext cx="3256201" cy="730464"/>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2115" tIns="80010" rIns="149352" bIns="80010" numCol="1" spcCol="1270" anchor="ctr" anchorCtr="0">
          <a:noAutofit/>
        </a:bodyPr>
        <a:lstStyle/>
        <a:p>
          <a:pPr marL="0" lvl="0" indent="0" algn="ctr" defTabSz="933450">
            <a:lnSpc>
              <a:spcPct val="90000"/>
            </a:lnSpc>
            <a:spcBef>
              <a:spcPct val="0"/>
            </a:spcBef>
            <a:spcAft>
              <a:spcPct val="35000"/>
            </a:spcAft>
            <a:buNone/>
          </a:pPr>
          <a:r>
            <a:rPr lang="es-EC" sz="2100" u="none" kern="1200">
              <a:solidFill>
                <a:schemeClr val="accent4">
                  <a:lumMod val="50000"/>
                </a:schemeClr>
              </a:solidFill>
              <a:hlinkClick xmlns:r="http://schemas.openxmlformats.org/officeDocument/2006/relationships" r:id="" action="ppaction://hlinksldjump"/>
            </a:rPr>
            <a:t>Marco Teórico referencial</a:t>
          </a:r>
          <a:endParaRPr lang="es-EC" sz="2100" u="none" kern="1200">
            <a:solidFill>
              <a:schemeClr val="accent4">
                <a:lumMod val="50000"/>
              </a:schemeClr>
            </a:solidFill>
          </a:endParaRPr>
        </a:p>
      </dsp:txBody>
      <dsp:txXfrm rot="10800000">
        <a:off x="1185403" y="3794776"/>
        <a:ext cx="3073585" cy="730464"/>
      </dsp:txXfrm>
    </dsp:sp>
    <dsp:sp modelId="{DCBF53B6-7407-49E1-B924-7CDF66B0FD6B}">
      <dsp:nvSpPr>
        <dsp:cNvPr id="0" name=""/>
        <dsp:cNvSpPr/>
      </dsp:nvSpPr>
      <dsp:spPr>
        <a:xfrm>
          <a:off x="493675" y="3794776"/>
          <a:ext cx="730464" cy="730464"/>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F054A-826E-4D08-8525-C8E13A0EE503}">
      <dsp:nvSpPr>
        <dsp:cNvPr id="0" name=""/>
        <dsp:cNvSpPr/>
      </dsp:nvSpPr>
      <dsp:spPr>
        <a:xfrm>
          <a:off x="1510822" y="197774"/>
          <a:ext cx="3222198" cy="3222198"/>
        </a:xfrm>
        <a:prstGeom prst="blockArc">
          <a:avLst>
            <a:gd name="adj1" fmla="val 10174338"/>
            <a:gd name="adj2" fmla="val 18300879"/>
            <a:gd name="adj3" fmla="val 4636"/>
          </a:avLst>
        </a:prstGeom>
        <a:gradFill rotWithShape="0">
          <a:gsLst>
            <a:gs pos="0">
              <a:schemeClr val="accent4">
                <a:hueOff val="9644969"/>
                <a:satOff val="-8667"/>
                <a:lumOff val="-1373"/>
                <a:alphaOff val="0"/>
                <a:tint val="50000"/>
                <a:satMod val="300000"/>
              </a:schemeClr>
            </a:gs>
            <a:gs pos="35000">
              <a:schemeClr val="accent4">
                <a:hueOff val="9644969"/>
                <a:satOff val="-8667"/>
                <a:lumOff val="-1373"/>
                <a:alphaOff val="0"/>
                <a:tint val="37000"/>
                <a:satMod val="300000"/>
              </a:schemeClr>
            </a:gs>
            <a:gs pos="100000">
              <a:schemeClr val="accent4">
                <a:hueOff val="9644969"/>
                <a:satOff val="-8667"/>
                <a:lumOff val="-137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EF5D820-8711-42E9-90FB-6C8AE7A74190}">
      <dsp:nvSpPr>
        <dsp:cNvPr id="0" name=""/>
        <dsp:cNvSpPr/>
      </dsp:nvSpPr>
      <dsp:spPr>
        <a:xfrm>
          <a:off x="1510822" y="767458"/>
          <a:ext cx="3222198" cy="3222198"/>
        </a:xfrm>
        <a:prstGeom prst="blockArc">
          <a:avLst>
            <a:gd name="adj1" fmla="val 3299121"/>
            <a:gd name="adj2" fmla="val 11425662"/>
            <a:gd name="adj3" fmla="val 4636"/>
          </a:avLst>
        </a:prstGeom>
        <a:gradFill rotWithShape="0">
          <a:gsLst>
            <a:gs pos="0">
              <a:schemeClr val="accent4">
                <a:hueOff val="6429979"/>
                <a:satOff val="-5778"/>
                <a:lumOff val="-915"/>
                <a:alphaOff val="0"/>
                <a:tint val="50000"/>
                <a:satMod val="300000"/>
              </a:schemeClr>
            </a:gs>
            <a:gs pos="35000">
              <a:schemeClr val="accent4">
                <a:hueOff val="6429979"/>
                <a:satOff val="-5778"/>
                <a:lumOff val="-915"/>
                <a:alphaOff val="0"/>
                <a:tint val="37000"/>
                <a:satMod val="300000"/>
              </a:schemeClr>
            </a:gs>
            <a:gs pos="100000">
              <a:schemeClr val="accent4">
                <a:hueOff val="6429979"/>
                <a:satOff val="-5778"/>
                <a:lumOff val="-91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36D86F2-9E25-4353-AE96-1A1E5A020068}">
      <dsp:nvSpPr>
        <dsp:cNvPr id="0" name=""/>
        <dsp:cNvSpPr/>
      </dsp:nvSpPr>
      <dsp:spPr>
        <a:xfrm>
          <a:off x="3441478" y="864470"/>
          <a:ext cx="3222198" cy="3222198"/>
        </a:xfrm>
        <a:prstGeom prst="blockArc">
          <a:avLst>
            <a:gd name="adj1" fmla="val 20709232"/>
            <a:gd name="adj2" fmla="val 7846070"/>
            <a:gd name="adj3" fmla="val 4636"/>
          </a:avLst>
        </a:prstGeom>
        <a:gradFill rotWithShape="0">
          <a:gsLst>
            <a:gs pos="0">
              <a:schemeClr val="accent4">
                <a:hueOff val="3214990"/>
                <a:satOff val="-2889"/>
                <a:lumOff val="-458"/>
                <a:alphaOff val="0"/>
                <a:tint val="50000"/>
                <a:satMod val="300000"/>
              </a:schemeClr>
            </a:gs>
            <a:gs pos="35000">
              <a:schemeClr val="accent4">
                <a:hueOff val="3214990"/>
                <a:satOff val="-2889"/>
                <a:lumOff val="-458"/>
                <a:alphaOff val="0"/>
                <a:tint val="37000"/>
                <a:satMod val="300000"/>
              </a:schemeClr>
            </a:gs>
            <a:gs pos="100000">
              <a:schemeClr val="accent4">
                <a:hueOff val="3214990"/>
                <a:satOff val="-2889"/>
                <a:lumOff val="-45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7E423DC-B915-406A-9008-52F63677C360}">
      <dsp:nvSpPr>
        <dsp:cNvPr id="0" name=""/>
        <dsp:cNvSpPr/>
      </dsp:nvSpPr>
      <dsp:spPr>
        <a:xfrm>
          <a:off x="3428153" y="112123"/>
          <a:ext cx="3222198" cy="3222198"/>
        </a:xfrm>
        <a:prstGeom prst="blockArc">
          <a:avLst>
            <a:gd name="adj1" fmla="val 13792180"/>
            <a:gd name="adj2" fmla="val 769007"/>
            <a:gd name="adj3" fmla="val 4636"/>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2B580C1-E23F-4D41-A498-93F106920026}">
      <dsp:nvSpPr>
        <dsp:cNvPr id="0" name=""/>
        <dsp:cNvSpPr/>
      </dsp:nvSpPr>
      <dsp:spPr>
        <a:xfrm>
          <a:off x="3234179" y="1495182"/>
          <a:ext cx="1581484" cy="1197067"/>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MX" sz="1500" b="1" kern="1200">
              <a:latin typeface="+mn-lt"/>
            </a:rPr>
            <a:t>Objetivos específicos</a:t>
          </a:r>
          <a:endParaRPr lang="es-EC" sz="1500" b="1" kern="1200">
            <a:latin typeface="+mn-lt"/>
          </a:endParaRPr>
        </a:p>
      </dsp:txBody>
      <dsp:txXfrm>
        <a:off x="3465782" y="1670488"/>
        <a:ext cx="1118278" cy="846455"/>
      </dsp:txXfrm>
    </dsp:sp>
    <dsp:sp modelId="{444ED762-418E-48BC-9101-69AD1624450D}">
      <dsp:nvSpPr>
        <dsp:cNvPr id="0" name=""/>
        <dsp:cNvSpPr/>
      </dsp:nvSpPr>
      <dsp:spPr>
        <a:xfrm>
          <a:off x="2577627" y="-68465"/>
          <a:ext cx="2894587" cy="1176848"/>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C" sz="1100" kern="1200">
              <a:latin typeface="+mn-lt"/>
            </a:rPr>
            <a:t>Desarrollar el marco teórico que interviene en la presente investigación.</a:t>
          </a:r>
        </a:p>
      </dsp:txBody>
      <dsp:txXfrm>
        <a:off x="3001529" y="103880"/>
        <a:ext cx="2046783" cy="832158"/>
      </dsp:txXfrm>
    </dsp:sp>
    <dsp:sp modelId="{89D4A19A-42A7-47DB-A71F-D98013E83CE6}">
      <dsp:nvSpPr>
        <dsp:cNvPr id="0" name=""/>
        <dsp:cNvSpPr/>
      </dsp:nvSpPr>
      <dsp:spPr>
        <a:xfrm>
          <a:off x="5126505" y="1483911"/>
          <a:ext cx="2894587" cy="1176848"/>
        </a:xfrm>
        <a:prstGeom prst="ellipse">
          <a:avLst/>
        </a:prstGeom>
        <a:gradFill rotWithShape="0">
          <a:gsLst>
            <a:gs pos="0">
              <a:schemeClr val="accent4">
                <a:hueOff val="3214990"/>
                <a:satOff val="-2889"/>
                <a:lumOff val="-458"/>
                <a:alphaOff val="0"/>
                <a:tint val="50000"/>
                <a:satMod val="300000"/>
              </a:schemeClr>
            </a:gs>
            <a:gs pos="35000">
              <a:schemeClr val="accent4">
                <a:hueOff val="3214990"/>
                <a:satOff val="-2889"/>
                <a:lumOff val="-458"/>
                <a:alphaOff val="0"/>
                <a:tint val="37000"/>
                <a:satMod val="300000"/>
              </a:schemeClr>
            </a:gs>
            <a:gs pos="100000">
              <a:schemeClr val="accent4">
                <a:hueOff val="3214990"/>
                <a:satOff val="-2889"/>
                <a:lumOff val="-45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es-EC" sz="1100" kern="1200">
              <a:latin typeface="+mn-lt"/>
            </a:rPr>
            <a:t>Realizar un diagnóstico desde la perspectiva del estado y desde la perspectiva de las empresas, así como también su impacto financiero.</a:t>
          </a:r>
        </a:p>
      </dsp:txBody>
      <dsp:txXfrm>
        <a:off x="5550407" y="1656256"/>
        <a:ext cx="2046783" cy="832158"/>
      </dsp:txXfrm>
    </dsp:sp>
    <dsp:sp modelId="{E42774F8-8052-42BB-AC21-024AE5283F4F}">
      <dsp:nvSpPr>
        <dsp:cNvPr id="0" name=""/>
        <dsp:cNvSpPr/>
      </dsp:nvSpPr>
      <dsp:spPr>
        <a:xfrm>
          <a:off x="2577627" y="3079049"/>
          <a:ext cx="2894587" cy="1176848"/>
        </a:xfrm>
        <a:prstGeom prst="ellipse">
          <a:avLst/>
        </a:prstGeom>
        <a:gradFill rotWithShape="0">
          <a:gsLst>
            <a:gs pos="0">
              <a:schemeClr val="accent4">
                <a:hueOff val="6429979"/>
                <a:satOff val="-5778"/>
                <a:lumOff val="-915"/>
                <a:alphaOff val="0"/>
                <a:tint val="50000"/>
                <a:satMod val="300000"/>
              </a:schemeClr>
            </a:gs>
            <a:gs pos="35000">
              <a:schemeClr val="accent4">
                <a:hueOff val="6429979"/>
                <a:satOff val="-5778"/>
                <a:lumOff val="-915"/>
                <a:alphaOff val="0"/>
                <a:tint val="37000"/>
                <a:satMod val="300000"/>
              </a:schemeClr>
            </a:gs>
            <a:gs pos="100000">
              <a:schemeClr val="accent4">
                <a:hueOff val="6429979"/>
                <a:satOff val="-5778"/>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es-EC" sz="1100" kern="1200">
              <a:latin typeface="+mn-lt"/>
            </a:rPr>
            <a:t>Determinar la incidencia de la carga tributaria en los aspectos financieros de las empresas del sector florícola exportador.</a:t>
          </a:r>
        </a:p>
      </dsp:txBody>
      <dsp:txXfrm>
        <a:off x="3001529" y="3251394"/>
        <a:ext cx="2046783" cy="832158"/>
      </dsp:txXfrm>
    </dsp:sp>
    <dsp:sp modelId="{902C52F7-CDA4-4AE2-9610-07FF3630F307}">
      <dsp:nvSpPr>
        <dsp:cNvPr id="0" name=""/>
        <dsp:cNvSpPr/>
      </dsp:nvSpPr>
      <dsp:spPr>
        <a:xfrm>
          <a:off x="126862" y="1505291"/>
          <a:ext cx="2894587" cy="1176848"/>
        </a:xfrm>
        <a:prstGeom prst="ellipse">
          <a:avLst/>
        </a:prstGeom>
        <a:gradFill rotWithShape="0">
          <a:gsLst>
            <a:gs pos="0">
              <a:schemeClr val="accent4">
                <a:hueOff val="9644969"/>
                <a:satOff val="-8667"/>
                <a:lumOff val="-1373"/>
                <a:alphaOff val="0"/>
                <a:tint val="50000"/>
                <a:satMod val="300000"/>
              </a:schemeClr>
            </a:gs>
            <a:gs pos="35000">
              <a:schemeClr val="accent4">
                <a:hueOff val="9644969"/>
                <a:satOff val="-8667"/>
                <a:lumOff val="-1373"/>
                <a:alphaOff val="0"/>
                <a:tint val="37000"/>
                <a:satMod val="300000"/>
              </a:schemeClr>
            </a:gs>
            <a:gs pos="100000">
              <a:schemeClr val="accent4">
                <a:hueOff val="9644969"/>
                <a:satOff val="-8667"/>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es-EC" sz="1100" kern="1200">
              <a:latin typeface="+mn-lt"/>
            </a:rPr>
            <a:t>Proponer una alternativa de gestión financiera que minimice la carga tributaria y mejoren los aspectos financieros en las empresas del sector florícola exportador.</a:t>
          </a:r>
        </a:p>
      </dsp:txBody>
      <dsp:txXfrm>
        <a:off x="550764" y="1677636"/>
        <a:ext cx="2046783" cy="8321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B122E-F0EC-4DDE-8C32-7A9C522F5B41}">
      <dsp:nvSpPr>
        <dsp:cNvPr id="0" name=""/>
        <dsp:cNvSpPr/>
      </dsp:nvSpPr>
      <dsp:spPr>
        <a:xfrm>
          <a:off x="2307" y="2324960"/>
          <a:ext cx="1516598" cy="60268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0" kern="1200">
              <a:latin typeface="Arial" panose="020B0604020202020204" pitchFamily="34" charset="0"/>
              <a:cs typeface="Arial" panose="020B0604020202020204" pitchFamily="34" charset="0"/>
            </a:rPr>
            <a:t>Variables</a:t>
          </a:r>
        </a:p>
      </dsp:txBody>
      <dsp:txXfrm>
        <a:off x="19959" y="2342612"/>
        <a:ext cx="1481294" cy="567384"/>
      </dsp:txXfrm>
    </dsp:sp>
    <dsp:sp modelId="{FB40ED8A-9233-4A32-BD90-D81206369156}">
      <dsp:nvSpPr>
        <dsp:cNvPr id="0" name=""/>
        <dsp:cNvSpPr/>
      </dsp:nvSpPr>
      <dsp:spPr>
        <a:xfrm rot="17945813">
          <a:off x="1198480" y="2069280"/>
          <a:ext cx="1247489" cy="23994"/>
        </a:xfrm>
        <a:custGeom>
          <a:avLst/>
          <a:gdLst/>
          <a:ahLst/>
          <a:cxnLst/>
          <a:rect l="0" t="0" r="0" b="0"/>
          <a:pathLst>
            <a:path>
              <a:moveTo>
                <a:pt x="0" y="11997"/>
              </a:moveTo>
              <a:lnTo>
                <a:pt x="1247489" y="1199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b="0" kern="1200">
            <a:latin typeface="Arial" panose="020B0604020202020204" pitchFamily="34" charset="0"/>
            <a:cs typeface="Arial" panose="020B0604020202020204" pitchFamily="34" charset="0"/>
          </a:endParaRPr>
        </a:p>
      </dsp:txBody>
      <dsp:txXfrm>
        <a:off x="1791038" y="2050090"/>
        <a:ext cx="62374" cy="62374"/>
      </dsp:txXfrm>
    </dsp:sp>
    <dsp:sp modelId="{C214E828-E93C-405F-A3E6-92F5E915E1F7}">
      <dsp:nvSpPr>
        <dsp:cNvPr id="0" name=""/>
        <dsp:cNvSpPr/>
      </dsp:nvSpPr>
      <dsp:spPr>
        <a:xfrm>
          <a:off x="2125545" y="1157100"/>
          <a:ext cx="1516598" cy="758299"/>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a:latin typeface="Arial" panose="020B0604020202020204" pitchFamily="34" charset="0"/>
              <a:cs typeface="Arial" panose="020B0604020202020204" pitchFamily="34" charset="0"/>
            </a:rPr>
            <a:t>Carga tributaria</a:t>
          </a:r>
          <a:endParaRPr lang="es-ES" sz="1400" b="0" kern="1200">
            <a:latin typeface="Arial" panose="020B0604020202020204" pitchFamily="34" charset="0"/>
            <a:cs typeface="Arial" panose="020B0604020202020204" pitchFamily="34" charset="0"/>
          </a:endParaRPr>
        </a:p>
      </dsp:txBody>
      <dsp:txXfrm>
        <a:off x="2147755" y="1179310"/>
        <a:ext cx="1472178" cy="713879"/>
      </dsp:txXfrm>
    </dsp:sp>
    <dsp:sp modelId="{4865B87A-C40C-4FC2-9C9C-3014F87110F3}">
      <dsp:nvSpPr>
        <dsp:cNvPr id="0" name=""/>
        <dsp:cNvSpPr/>
      </dsp:nvSpPr>
      <dsp:spPr>
        <a:xfrm rot="19457599">
          <a:off x="3571923" y="1306242"/>
          <a:ext cx="747078" cy="23994"/>
        </a:xfrm>
        <a:custGeom>
          <a:avLst/>
          <a:gdLst/>
          <a:ahLst/>
          <a:cxnLst/>
          <a:rect l="0" t="0" r="0" b="0"/>
          <a:pathLst>
            <a:path>
              <a:moveTo>
                <a:pt x="0" y="11997"/>
              </a:moveTo>
              <a:lnTo>
                <a:pt x="747078" y="1199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b="0" kern="1200">
            <a:latin typeface="Arial" panose="020B0604020202020204" pitchFamily="34" charset="0"/>
            <a:cs typeface="Arial" panose="020B0604020202020204" pitchFamily="34" charset="0"/>
          </a:endParaRPr>
        </a:p>
      </dsp:txBody>
      <dsp:txXfrm>
        <a:off x="3926786" y="1299562"/>
        <a:ext cx="37353" cy="37353"/>
      </dsp:txXfrm>
    </dsp:sp>
    <dsp:sp modelId="{0C541890-84EC-44D8-972C-EF8D1DABB199}">
      <dsp:nvSpPr>
        <dsp:cNvPr id="0" name=""/>
        <dsp:cNvSpPr/>
      </dsp:nvSpPr>
      <dsp:spPr>
        <a:xfrm>
          <a:off x="4248782" y="721078"/>
          <a:ext cx="2114213" cy="758299"/>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a:latin typeface="Arial" panose="020B0604020202020204" pitchFamily="34" charset="0"/>
              <a:cs typeface="Arial" panose="020B0604020202020204" pitchFamily="34" charset="0"/>
            </a:rPr>
            <a:t>Impuestos nacionales</a:t>
          </a:r>
          <a:endParaRPr lang="es-ES" sz="1400" b="0" kern="1200">
            <a:latin typeface="Arial" panose="020B0604020202020204" pitchFamily="34" charset="0"/>
            <a:cs typeface="Arial" panose="020B0604020202020204" pitchFamily="34" charset="0"/>
          </a:endParaRPr>
        </a:p>
      </dsp:txBody>
      <dsp:txXfrm>
        <a:off x="4270992" y="743288"/>
        <a:ext cx="2069793" cy="713879"/>
      </dsp:txXfrm>
    </dsp:sp>
    <dsp:sp modelId="{29D427D1-2B70-4CD5-8548-A31972956263}">
      <dsp:nvSpPr>
        <dsp:cNvPr id="0" name=""/>
        <dsp:cNvSpPr/>
      </dsp:nvSpPr>
      <dsp:spPr>
        <a:xfrm rot="2142401">
          <a:off x="3571923" y="1742263"/>
          <a:ext cx="747078" cy="23994"/>
        </a:xfrm>
        <a:custGeom>
          <a:avLst/>
          <a:gdLst/>
          <a:ahLst/>
          <a:cxnLst/>
          <a:rect l="0" t="0" r="0" b="0"/>
          <a:pathLst>
            <a:path>
              <a:moveTo>
                <a:pt x="0" y="11997"/>
              </a:moveTo>
              <a:lnTo>
                <a:pt x="747078" y="1199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b="0" kern="1200">
            <a:latin typeface="Arial" panose="020B0604020202020204" pitchFamily="34" charset="0"/>
            <a:cs typeface="Arial" panose="020B0604020202020204" pitchFamily="34" charset="0"/>
          </a:endParaRPr>
        </a:p>
      </dsp:txBody>
      <dsp:txXfrm>
        <a:off x="3926786" y="1735584"/>
        <a:ext cx="37353" cy="37353"/>
      </dsp:txXfrm>
    </dsp:sp>
    <dsp:sp modelId="{0FDEA6A3-5687-45C6-85E0-82224FD2A468}">
      <dsp:nvSpPr>
        <dsp:cNvPr id="0" name=""/>
        <dsp:cNvSpPr/>
      </dsp:nvSpPr>
      <dsp:spPr>
        <a:xfrm>
          <a:off x="4248782" y="1593122"/>
          <a:ext cx="2114213" cy="758299"/>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a:t>Impuestos municipales</a:t>
          </a:r>
          <a:endParaRPr lang="es-ES" sz="1400" b="0" kern="1200">
            <a:latin typeface="Arial" panose="020B0604020202020204" pitchFamily="34" charset="0"/>
            <a:cs typeface="Arial" panose="020B0604020202020204" pitchFamily="34" charset="0"/>
          </a:endParaRPr>
        </a:p>
      </dsp:txBody>
      <dsp:txXfrm>
        <a:off x="4270992" y="1615332"/>
        <a:ext cx="2069793" cy="713879"/>
      </dsp:txXfrm>
    </dsp:sp>
    <dsp:sp modelId="{88BBAAB9-2CF8-4B93-9DA8-4E3508FD24B7}">
      <dsp:nvSpPr>
        <dsp:cNvPr id="0" name=""/>
        <dsp:cNvSpPr/>
      </dsp:nvSpPr>
      <dsp:spPr>
        <a:xfrm rot="3658938">
          <a:off x="1199116" y="3157394"/>
          <a:ext cx="1242092" cy="23994"/>
        </a:xfrm>
        <a:custGeom>
          <a:avLst/>
          <a:gdLst/>
          <a:ahLst/>
          <a:cxnLst/>
          <a:rect l="0" t="0" r="0" b="0"/>
          <a:pathLst>
            <a:path>
              <a:moveTo>
                <a:pt x="0" y="11997"/>
              </a:moveTo>
              <a:lnTo>
                <a:pt x="1242092" y="1199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b="0" kern="1200">
            <a:latin typeface="Arial" panose="020B0604020202020204" pitchFamily="34" charset="0"/>
            <a:cs typeface="Arial" panose="020B0604020202020204" pitchFamily="34" charset="0"/>
          </a:endParaRPr>
        </a:p>
      </dsp:txBody>
      <dsp:txXfrm>
        <a:off x="1789110" y="3138338"/>
        <a:ext cx="62104" cy="62104"/>
      </dsp:txXfrm>
    </dsp:sp>
    <dsp:sp modelId="{7558B63F-369A-4F33-A85B-CF9A53CA329B}">
      <dsp:nvSpPr>
        <dsp:cNvPr id="0" name=""/>
        <dsp:cNvSpPr/>
      </dsp:nvSpPr>
      <dsp:spPr>
        <a:xfrm>
          <a:off x="2121420" y="3333327"/>
          <a:ext cx="1516598" cy="758299"/>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0" kern="1200">
              <a:latin typeface="Arial" panose="020B0604020202020204" pitchFamily="34" charset="0"/>
              <a:cs typeface="Arial" panose="020B0604020202020204" pitchFamily="34" charset="0"/>
            </a:rPr>
            <a:t>Impacto Financiero</a:t>
          </a:r>
        </a:p>
      </dsp:txBody>
      <dsp:txXfrm>
        <a:off x="2143630" y="3355537"/>
        <a:ext cx="1472178" cy="713879"/>
      </dsp:txXfrm>
    </dsp:sp>
    <dsp:sp modelId="{79795518-3986-4150-B635-C1646E70B7F3}">
      <dsp:nvSpPr>
        <dsp:cNvPr id="0" name=""/>
        <dsp:cNvSpPr/>
      </dsp:nvSpPr>
      <dsp:spPr>
        <a:xfrm rot="18307617">
          <a:off x="3412660" y="3266399"/>
          <a:ext cx="1061478" cy="23994"/>
        </a:xfrm>
        <a:custGeom>
          <a:avLst/>
          <a:gdLst/>
          <a:ahLst/>
          <a:cxnLst/>
          <a:rect l="0" t="0" r="0" b="0"/>
          <a:pathLst>
            <a:path>
              <a:moveTo>
                <a:pt x="0" y="11997"/>
              </a:moveTo>
              <a:lnTo>
                <a:pt x="1061478" y="1199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b="0" kern="1200">
            <a:latin typeface="Arial" panose="020B0604020202020204" pitchFamily="34" charset="0"/>
            <a:cs typeface="Arial" panose="020B0604020202020204" pitchFamily="34" charset="0"/>
          </a:endParaRPr>
        </a:p>
      </dsp:txBody>
      <dsp:txXfrm>
        <a:off x="3916863" y="3251859"/>
        <a:ext cx="53073" cy="53073"/>
      </dsp:txXfrm>
    </dsp:sp>
    <dsp:sp modelId="{55349EA4-7D19-4314-8FA4-2601ADFC4D94}">
      <dsp:nvSpPr>
        <dsp:cNvPr id="0" name=""/>
        <dsp:cNvSpPr/>
      </dsp:nvSpPr>
      <dsp:spPr>
        <a:xfrm>
          <a:off x="4248782" y="2465166"/>
          <a:ext cx="2114213" cy="758299"/>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0" kern="1200">
              <a:latin typeface="Arial" panose="020B0604020202020204" pitchFamily="34" charset="0"/>
              <a:cs typeface="Arial" panose="020B0604020202020204" pitchFamily="34" charset="0"/>
            </a:rPr>
            <a:t>Sector florícola </a:t>
          </a:r>
          <a:endParaRPr lang="es-ES" sz="1400" b="0" kern="1200">
            <a:latin typeface="Arial" panose="020B0604020202020204" pitchFamily="34" charset="0"/>
            <a:cs typeface="Arial" panose="020B0604020202020204" pitchFamily="34" charset="0"/>
          </a:endParaRPr>
        </a:p>
      </dsp:txBody>
      <dsp:txXfrm>
        <a:off x="4270992" y="2487376"/>
        <a:ext cx="2069793" cy="713879"/>
      </dsp:txXfrm>
    </dsp:sp>
    <dsp:sp modelId="{9075152E-72F8-4802-A15F-2A84090D4727}">
      <dsp:nvSpPr>
        <dsp:cNvPr id="0" name=""/>
        <dsp:cNvSpPr/>
      </dsp:nvSpPr>
      <dsp:spPr>
        <a:xfrm rot="21853">
          <a:off x="3638012" y="3702421"/>
          <a:ext cx="610776" cy="23994"/>
        </a:xfrm>
        <a:custGeom>
          <a:avLst/>
          <a:gdLst/>
          <a:ahLst/>
          <a:cxnLst/>
          <a:rect l="0" t="0" r="0" b="0"/>
          <a:pathLst>
            <a:path>
              <a:moveTo>
                <a:pt x="0" y="11997"/>
              </a:moveTo>
              <a:lnTo>
                <a:pt x="610776" y="1199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b="0" kern="1200">
            <a:latin typeface="Arial" panose="020B0604020202020204" pitchFamily="34" charset="0"/>
            <a:cs typeface="Arial" panose="020B0604020202020204" pitchFamily="34" charset="0"/>
          </a:endParaRPr>
        </a:p>
      </dsp:txBody>
      <dsp:txXfrm>
        <a:off x="3928130" y="3699149"/>
        <a:ext cx="30538" cy="30538"/>
      </dsp:txXfrm>
    </dsp:sp>
    <dsp:sp modelId="{392770DA-1376-415E-BA70-1FF424CBF944}">
      <dsp:nvSpPr>
        <dsp:cNvPr id="0" name=""/>
        <dsp:cNvSpPr/>
      </dsp:nvSpPr>
      <dsp:spPr>
        <a:xfrm>
          <a:off x="4248782" y="3337210"/>
          <a:ext cx="2114213" cy="758299"/>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s-EC" sz="1400" b="0" kern="1200">
              <a:latin typeface="Arial" panose="020B0604020202020204" pitchFamily="34" charset="0"/>
              <a:cs typeface="Arial" panose="020B0604020202020204" pitchFamily="34" charset="0"/>
            </a:rPr>
            <a:t>Indicadores financieros de liquidez</a:t>
          </a:r>
          <a:endParaRPr lang="es-ES" sz="1400" b="0" kern="1200">
            <a:latin typeface="Arial" panose="020B0604020202020204" pitchFamily="34" charset="0"/>
            <a:cs typeface="Arial" panose="020B0604020202020204" pitchFamily="34" charset="0"/>
          </a:endParaRPr>
        </a:p>
      </dsp:txBody>
      <dsp:txXfrm>
        <a:off x="4270992" y="3359420"/>
        <a:ext cx="2069793" cy="713879"/>
      </dsp:txXfrm>
    </dsp:sp>
    <dsp:sp modelId="{A94BFDF0-2FBD-48E0-911F-D192038D6334}">
      <dsp:nvSpPr>
        <dsp:cNvPr id="0" name=""/>
        <dsp:cNvSpPr/>
      </dsp:nvSpPr>
      <dsp:spPr>
        <a:xfrm rot="3306767">
          <a:off x="3409480" y="4138443"/>
          <a:ext cx="1067839" cy="23994"/>
        </a:xfrm>
        <a:custGeom>
          <a:avLst/>
          <a:gdLst/>
          <a:ahLst/>
          <a:cxnLst/>
          <a:rect l="0" t="0" r="0" b="0"/>
          <a:pathLst>
            <a:path>
              <a:moveTo>
                <a:pt x="0" y="11997"/>
              </a:moveTo>
              <a:lnTo>
                <a:pt x="1067839" y="1199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b="0" kern="1200">
            <a:latin typeface="Arial" panose="020B0604020202020204" pitchFamily="34" charset="0"/>
            <a:cs typeface="Arial" panose="020B0604020202020204" pitchFamily="34" charset="0"/>
          </a:endParaRPr>
        </a:p>
      </dsp:txBody>
      <dsp:txXfrm>
        <a:off x="3916704" y="4123744"/>
        <a:ext cx="53391" cy="53391"/>
      </dsp:txXfrm>
    </dsp:sp>
    <dsp:sp modelId="{A5619C28-CD98-4E3D-A794-4BD5E78C11AB}">
      <dsp:nvSpPr>
        <dsp:cNvPr id="0" name=""/>
        <dsp:cNvSpPr/>
      </dsp:nvSpPr>
      <dsp:spPr>
        <a:xfrm>
          <a:off x="4248782" y="4209254"/>
          <a:ext cx="2114213" cy="758299"/>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0" kern="1200">
              <a:latin typeface="Arial" panose="020B0604020202020204" pitchFamily="34" charset="0"/>
              <a:cs typeface="Arial" panose="020B0604020202020204" pitchFamily="34" charset="0"/>
            </a:rPr>
            <a:t> </a:t>
          </a:r>
          <a:r>
            <a:rPr lang="es-EC" sz="1400" b="0" kern="1200">
              <a:latin typeface="Arial" panose="020B0604020202020204" pitchFamily="34" charset="0"/>
              <a:cs typeface="Arial" panose="020B0604020202020204" pitchFamily="34" charset="0"/>
            </a:rPr>
            <a:t>Indicadores financieros de rentabilidad</a:t>
          </a:r>
          <a:endParaRPr lang="es-ES" sz="1400" b="0" kern="1200">
            <a:latin typeface="Arial" panose="020B0604020202020204" pitchFamily="34" charset="0"/>
            <a:cs typeface="Arial" panose="020B0604020202020204" pitchFamily="34" charset="0"/>
          </a:endParaRPr>
        </a:p>
      </dsp:txBody>
      <dsp:txXfrm>
        <a:off x="4270992" y="4231464"/>
        <a:ext cx="2069793" cy="7138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007B8-2F8C-4204-BAE9-3A4BF11FD491}">
      <dsp:nvSpPr>
        <dsp:cNvPr id="0" name=""/>
        <dsp:cNvSpPr/>
      </dsp:nvSpPr>
      <dsp:spPr>
        <a:xfrm>
          <a:off x="79111" y="1086516"/>
          <a:ext cx="4730925" cy="430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s-EC" sz="2000" kern="1200"/>
            <a:t>Hipótesis Nula</a:t>
          </a:r>
        </a:p>
      </dsp:txBody>
      <dsp:txXfrm>
        <a:off x="79111" y="1086516"/>
        <a:ext cx="4730925" cy="430084"/>
      </dsp:txXfrm>
    </dsp:sp>
    <dsp:sp modelId="{DE3F9CE1-6D43-47A7-8AF1-5A02B9CE699A}">
      <dsp:nvSpPr>
        <dsp:cNvPr id="0" name=""/>
        <dsp:cNvSpPr/>
      </dsp:nvSpPr>
      <dsp:spPr>
        <a:xfrm>
          <a:off x="79111" y="1516601"/>
          <a:ext cx="1107036" cy="876097"/>
        </a:xfrm>
        <a:prstGeom prst="chevron">
          <a:avLst>
            <a:gd name="adj" fmla="val 70610"/>
          </a:avLst>
        </a:prstGeom>
        <a:gradFill rotWithShape="0">
          <a:gsLst>
            <a:gs pos="0">
              <a:schemeClr val="accent4">
                <a:shade val="80000"/>
                <a:hueOff val="0"/>
                <a:satOff val="0"/>
                <a:lumOff val="0"/>
                <a:alphaOff val="0"/>
                <a:tint val="50000"/>
                <a:satMod val="300000"/>
              </a:schemeClr>
            </a:gs>
            <a:gs pos="35000">
              <a:schemeClr val="accent4">
                <a:shade val="80000"/>
                <a:hueOff val="0"/>
                <a:satOff val="0"/>
                <a:lumOff val="0"/>
                <a:alphaOff val="0"/>
                <a:tint val="37000"/>
                <a:satMod val="300000"/>
              </a:schemeClr>
            </a:gs>
            <a:gs pos="100000">
              <a:schemeClr val="accent4">
                <a:shade val="80000"/>
                <a:hueOff val="0"/>
                <a:satOff val="0"/>
                <a:lumOff val="0"/>
                <a:alphaOff val="0"/>
                <a:tint val="15000"/>
                <a:satMod val="350000"/>
              </a:schemeClr>
            </a:gs>
          </a:gsLst>
          <a:lin ang="16200000" scaled="1"/>
        </a:gradFill>
        <a:ln w="9525"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E9020DF-B92C-4647-8B20-ECC53BA60F69}">
      <dsp:nvSpPr>
        <dsp:cNvPr id="0" name=""/>
        <dsp:cNvSpPr/>
      </dsp:nvSpPr>
      <dsp:spPr>
        <a:xfrm>
          <a:off x="744069" y="1516601"/>
          <a:ext cx="1107036" cy="876097"/>
        </a:xfrm>
        <a:prstGeom prst="chevron">
          <a:avLst>
            <a:gd name="adj" fmla="val 70610"/>
          </a:avLst>
        </a:prstGeom>
        <a:gradFill rotWithShape="0">
          <a:gsLst>
            <a:gs pos="0">
              <a:schemeClr val="accent4">
                <a:shade val="80000"/>
                <a:hueOff val="13352"/>
                <a:satOff val="-1542"/>
                <a:lumOff val="2409"/>
                <a:alphaOff val="0"/>
                <a:tint val="50000"/>
                <a:satMod val="300000"/>
              </a:schemeClr>
            </a:gs>
            <a:gs pos="35000">
              <a:schemeClr val="accent4">
                <a:shade val="80000"/>
                <a:hueOff val="13352"/>
                <a:satOff val="-1542"/>
                <a:lumOff val="2409"/>
                <a:alphaOff val="0"/>
                <a:tint val="37000"/>
                <a:satMod val="300000"/>
              </a:schemeClr>
            </a:gs>
            <a:gs pos="100000">
              <a:schemeClr val="accent4">
                <a:shade val="80000"/>
                <a:hueOff val="13352"/>
                <a:satOff val="-1542"/>
                <a:lumOff val="2409"/>
                <a:alphaOff val="0"/>
                <a:tint val="15000"/>
                <a:satMod val="350000"/>
              </a:schemeClr>
            </a:gs>
          </a:gsLst>
          <a:lin ang="16200000" scaled="1"/>
        </a:gradFill>
        <a:ln w="9525" cap="flat" cmpd="sng" algn="ctr">
          <a:solidFill>
            <a:schemeClr val="accent4">
              <a:shade val="80000"/>
              <a:hueOff val="13352"/>
              <a:satOff val="-1542"/>
              <a:lumOff val="240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EC8F3FC-12A6-45B5-A5C7-519B3D69ACC9}">
      <dsp:nvSpPr>
        <dsp:cNvPr id="0" name=""/>
        <dsp:cNvSpPr/>
      </dsp:nvSpPr>
      <dsp:spPr>
        <a:xfrm>
          <a:off x="1409552" y="1516601"/>
          <a:ext cx="1107036" cy="876097"/>
        </a:xfrm>
        <a:prstGeom prst="chevron">
          <a:avLst>
            <a:gd name="adj" fmla="val 70610"/>
          </a:avLst>
        </a:prstGeom>
        <a:gradFill rotWithShape="0">
          <a:gsLst>
            <a:gs pos="0">
              <a:schemeClr val="accent4">
                <a:shade val="80000"/>
                <a:hueOff val="26705"/>
                <a:satOff val="-3084"/>
                <a:lumOff val="4819"/>
                <a:alphaOff val="0"/>
                <a:tint val="50000"/>
                <a:satMod val="300000"/>
              </a:schemeClr>
            </a:gs>
            <a:gs pos="35000">
              <a:schemeClr val="accent4">
                <a:shade val="80000"/>
                <a:hueOff val="26705"/>
                <a:satOff val="-3084"/>
                <a:lumOff val="4819"/>
                <a:alphaOff val="0"/>
                <a:tint val="37000"/>
                <a:satMod val="300000"/>
              </a:schemeClr>
            </a:gs>
            <a:gs pos="100000">
              <a:schemeClr val="accent4">
                <a:shade val="80000"/>
                <a:hueOff val="26705"/>
                <a:satOff val="-3084"/>
                <a:lumOff val="4819"/>
                <a:alphaOff val="0"/>
                <a:tint val="15000"/>
                <a:satMod val="350000"/>
              </a:schemeClr>
            </a:gs>
          </a:gsLst>
          <a:lin ang="16200000" scaled="1"/>
        </a:gradFill>
        <a:ln w="9525" cap="flat" cmpd="sng" algn="ctr">
          <a:solidFill>
            <a:schemeClr val="accent4">
              <a:shade val="80000"/>
              <a:hueOff val="26705"/>
              <a:satOff val="-3084"/>
              <a:lumOff val="481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E24C6E5-9B5A-48FE-9DEF-6ECBBBEB0F7B}">
      <dsp:nvSpPr>
        <dsp:cNvPr id="0" name=""/>
        <dsp:cNvSpPr/>
      </dsp:nvSpPr>
      <dsp:spPr>
        <a:xfrm>
          <a:off x="2074510" y="1516601"/>
          <a:ext cx="1107036" cy="876097"/>
        </a:xfrm>
        <a:prstGeom prst="chevron">
          <a:avLst>
            <a:gd name="adj" fmla="val 70610"/>
          </a:avLst>
        </a:prstGeom>
        <a:gradFill rotWithShape="0">
          <a:gsLst>
            <a:gs pos="0">
              <a:schemeClr val="accent4">
                <a:shade val="80000"/>
                <a:hueOff val="40057"/>
                <a:satOff val="-4625"/>
                <a:lumOff val="7228"/>
                <a:alphaOff val="0"/>
                <a:tint val="50000"/>
                <a:satMod val="300000"/>
              </a:schemeClr>
            </a:gs>
            <a:gs pos="35000">
              <a:schemeClr val="accent4">
                <a:shade val="80000"/>
                <a:hueOff val="40057"/>
                <a:satOff val="-4625"/>
                <a:lumOff val="7228"/>
                <a:alphaOff val="0"/>
                <a:tint val="37000"/>
                <a:satMod val="300000"/>
              </a:schemeClr>
            </a:gs>
            <a:gs pos="100000">
              <a:schemeClr val="accent4">
                <a:shade val="80000"/>
                <a:hueOff val="40057"/>
                <a:satOff val="-4625"/>
                <a:lumOff val="7228"/>
                <a:alphaOff val="0"/>
                <a:tint val="15000"/>
                <a:satMod val="350000"/>
              </a:schemeClr>
            </a:gs>
          </a:gsLst>
          <a:lin ang="16200000" scaled="1"/>
        </a:gradFill>
        <a:ln w="9525" cap="flat" cmpd="sng" algn="ctr">
          <a:solidFill>
            <a:schemeClr val="accent4">
              <a:shade val="80000"/>
              <a:hueOff val="40057"/>
              <a:satOff val="-4625"/>
              <a:lumOff val="722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9025F88-49BF-4B4F-B9D6-393FF0A9B444}">
      <dsp:nvSpPr>
        <dsp:cNvPr id="0" name=""/>
        <dsp:cNvSpPr/>
      </dsp:nvSpPr>
      <dsp:spPr>
        <a:xfrm>
          <a:off x="2739994" y="1516601"/>
          <a:ext cx="1107036" cy="876097"/>
        </a:xfrm>
        <a:prstGeom prst="chevron">
          <a:avLst>
            <a:gd name="adj" fmla="val 70610"/>
          </a:avLst>
        </a:prstGeom>
        <a:gradFill rotWithShape="0">
          <a:gsLst>
            <a:gs pos="0">
              <a:schemeClr val="accent4">
                <a:shade val="80000"/>
                <a:hueOff val="53410"/>
                <a:satOff val="-6167"/>
                <a:lumOff val="9637"/>
                <a:alphaOff val="0"/>
                <a:tint val="50000"/>
                <a:satMod val="300000"/>
              </a:schemeClr>
            </a:gs>
            <a:gs pos="35000">
              <a:schemeClr val="accent4">
                <a:shade val="80000"/>
                <a:hueOff val="53410"/>
                <a:satOff val="-6167"/>
                <a:lumOff val="9637"/>
                <a:alphaOff val="0"/>
                <a:tint val="37000"/>
                <a:satMod val="300000"/>
              </a:schemeClr>
            </a:gs>
            <a:gs pos="100000">
              <a:schemeClr val="accent4">
                <a:shade val="80000"/>
                <a:hueOff val="53410"/>
                <a:satOff val="-6167"/>
                <a:lumOff val="9637"/>
                <a:alphaOff val="0"/>
                <a:tint val="15000"/>
                <a:satMod val="350000"/>
              </a:schemeClr>
            </a:gs>
          </a:gsLst>
          <a:lin ang="16200000" scaled="1"/>
        </a:gradFill>
        <a:ln w="9525" cap="flat" cmpd="sng" algn="ctr">
          <a:solidFill>
            <a:schemeClr val="accent4">
              <a:shade val="80000"/>
              <a:hueOff val="53410"/>
              <a:satOff val="-6167"/>
              <a:lumOff val="963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FF7DCCE-8555-4C87-8436-C122FFAB73C9}">
      <dsp:nvSpPr>
        <dsp:cNvPr id="0" name=""/>
        <dsp:cNvSpPr/>
      </dsp:nvSpPr>
      <dsp:spPr>
        <a:xfrm>
          <a:off x="3404952" y="1516601"/>
          <a:ext cx="1107036" cy="876097"/>
        </a:xfrm>
        <a:prstGeom prst="chevron">
          <a:avLst>
            <a:gd name="adj" fmla="val 70610"/>
          </a:avLst>
        </a:prstGeom>
        <a:gradFill rotWithShape="0">
          <a:gsLst>
            <a:gs pos="0">
              <a:schemeClr val="accent4">
                <a:shade val="80000"/>
                <a:hueOff val="66762"/>
                <a:satOff val="-7709"/>
                <a:lumOff val="12047"/>
                <a:alphaOff val="0"/>
                <a:tint val="50000"/>
                <a:satMod val="300000"/>
              </a:schemeClr>
            </a:gs>
            <a:gs pos="35000">
              <a:schemeClr val="accent4">
                <a:shade val="80000"/>
                <a:hueOff val="66762"/>
                <a:satOff val="-7709"/>
                <a:lumOff val="12047"/>
                <a:alphaOff val="0"/>
                <a:tint val="37000"/>
                <a:satMod val="300000"/>
              </a:schemeClr>
            </a:gs>
            <a:gs pos="100000">
              <a:schemeClr val="accent4">
                <a:shade val="80000"/>
                <a:hueOff val="66762"/>
                <a:satOff val="-7709"/>
                <a:lumOff val="12047"/>
                <a:alphaOff val="0"/>
                <a:tint val="15000"/>
                <a:satMod val="350000"/>
              </a:schemeClr>
            </a:gs>
          </a:gsLst>
          <a:lin ang="16200000" scaled="1"/>
        </a:gradFill>
        <a:ln w="9525" cap="flat" cmpd="sng" algn="ctr">
          <a:solidFill>
            <a:schemeClr val="accent4">
              <a:shade val="80000"/>
              <a:hueOff val="66762"/>
              <a:satOff val="-7709"/>
              <a:lumOff val="1204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3D10B4E-F087-466D-B185-C2365811954F}">
      <dsp:nvSpPr>
        <dsp:cNvPr id="0" name=""/>
        <dsp:cNvSpPr/>
      </dsp:nvSpPr>
      <dsp:spPr>
        <a:xfrm>
          <a:off x="4070435" y="1516601"/>
          <a:ext cx="1107036" cy="876097"/>
        </a:xfrm>
        <a:prstGeom prst="chevron">
          <a:avLst>
            <a:gd name="adj" fmla="val 70610"/>
          </a:avLst>
        </a:prstGeom>
        <a:gradFill rotWithShape="0">
          <a:gsLst>
            <a:gs pos="0">
              <a:schemeClr val="accent4">
                <a:shade val="80000"/>
                <a:hueOff val="80115"/>
                <a:satOff val="-9251"/>
                <a:lumOff val="14456"/>
                <a:alphaOff val="0"/>
                <a:tint val="50000"/>
                <a:satMod val="300000"/>
              </a:schemeClr>
            </a:gs>
            <a:gs pos="35000">
              <a:schemeClr val="accent4">
                <a:shade val="80000"/>
                <a:hueOff val="80115"/>
                <a:satOff val="-9251"/>
                <a:lumOff val="14456"/>
                <a:alphaOff val="0"/>
                <a:tint val="37000"/>
                <a:satMod val="300000"/>
              </a:schemeClr>
            </a:gs>
            <a:gs pos="100000">
              <a:schemeClr val="accent4">
                <a:shade val="80000"/>
                <a:hueOff val="80115"/>
                <a:satOff val="-9251"/>
                <a:lumOff val="14456"/>
                <a:alphaOff val="0"/>
                <a:tint val="15000"/>
                <a:satMod val="350000"/>
              </a:schemeClr>
            </a:gs>
          </a:gsLst>
          <a:lin ang="16200000" scaled="1"/>
        </a:gradFill>
        <a:ln w="9525" cap="flat" cmpd="sng" algn="ctr">
          <a:solidFill>
            <a:schemeClr val="accent4">
              <a:shade val="80000"/>
              <a:hueOff val="80115"/>
              <a:satOff val="-9251"/>
              <a:lumOff val="1445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F3BA94A9-188F-443E-9420-B924AC011CA3}">
      <dsp:nvSpPr>
        <dsp:cNvPr id="0" name=""/>
        <dsp:cNvSpPr/>
      </dsp:nvSpPr>
      <dsp:spPr>
        <a:xfrm>
          <a:off x="79111" y="1604210"/>
          <a:ext cx="4792427" cy="70087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shade val="8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666750">
            <a:lnSpc>
              <a:spcPct val="90000"/>
            </a:lnSpc>
            <a:spcBef>
              <a:spcPct val="0"/>
            </a:spcBef>
            <a:spcAft>
              <a:spcPct val="35000"/>
            </a:spcAft>
            <a:buNone/>
          </a:pPr>
          <a:r>
            <a:rPr lang="es-MX" sz="1500" kern="1200"/>
            <a:t>• La situación financiera de las empresas florícolas exportadoras NO se ve afectada significativamente por la carga tributaria en el Ecuador.</a:t>
          </a:r>
          <a:endParaRPr lang="es-EC" sz="1500" kern="1200"/>
        </a:p>
      </dsp:txBody>
      <dsp:txXfrm>
        <a:off x="79111" y="1604210"/>
        <a:ext cx="4792427" cy="700877"/>
      </dsp:txXfrm>
    </dsp:sp>
    <dsp:sp modelId="{4EA6B3BF-9828-4801-9689-5C1B4DAB7B0E}">
      <dsp:nvSpPr>
        <dsp:cNvPr id="0" name=""/>
        <dsp:cNvSpPr/>
      </dsp:nvSpPr>
      <dsp:spPr>
        <a:xfrm>
          <a:off x="79111" y="2490359"/>
          <a:ext cx="4730925" cy="430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s-EC" sz="2000" kern="1200"/>
            <a:t>Hipótesis Alternativa</a:t>
          </a:r>
        </a:p>
      </dsp:txBody>
      <dsp:txXfrm>
        <a:off x="79111" y="2490359"/>
        <a:ext cx="4730925" cy="430084"/>
      </dsp:txXfrm>
    </dsp:sp>
    <dsp:sp modelId="{332C1934-0E70-4E91-B0CC-B9410234B363}">
      <dsp:nvSpPr>
        <dsp:cNvPr id="0" name=""/>
        <dsp:cNvSpPr/>
      </dsp:nvSpPr>
      <dsp:spPr>
        <a:xfrm>
          <a:off x="79111" y="2920443"/>
          <a:ext cx="1107036" cy="876097"/>
        </a:xfrm>
        <a:prstGeom prst="chevron">
          <a:avLst>
            <a:gd name="adj" fmla="val 70610"/>
          </a:avLst>
        </a:prstGeom>
        <a:gradFill rotWithShape="0">
          <a:gsLst>
            <a:gs pos="0">
              <a:schemeClr val="accent4">
                <a:shade val="80000"/>
                <a:hueOff val="93467"/>
                <a:satOff val="-10792"/>
                <a:lumOff val="16865"/>
                <a:alphaOff val="0"/>
                <a:tint val="50000"/>
                <a:satMod val="300000"/>
              </a:schemeClr>
            </a:gs>
            <a:gs pos="35000">
              <a:schemeClr val="accent4">
                <a:shade val="80000"/>
                <a:hueOff val="93467"/>
                <a:satOff val="-10792"/>
                <a:lumOff val="16865"/>
                <a:alphaOff val="0"/>
                <a:tint val="37000"/>
                <a:satMod val="300000"/>
              </a:schemeClr>
            </a:gs>
            <a:gs pos="100000">
              <a:schemeClr val="accent4">
                <a:shade val="80000"/>
                <a:hueOff val="93467"/>
                <a:satOff val="-10792"/>
                <a:lumOff val="16865"/>
                <a:alphaOff val="0"/>
                <a:tint val="15000"/>
                <a:satMod val="350000"/>
              </a:schemeClr>
            </a:gs>
          </a:gsLst>
          <a:lin ang="16200000" scaled="1"/>
        </a:gradFill>
        <a:ln w="9525" cap="flat" cmpd="sng" algn="ctr">
          <a:solidFill>
            <a:schemeClr val="accent4">
              <a:shade val="80000"/>
              <a:hueOff val="93467"/>
              <a:satOff val="-10792"/>
              <a:lumOff val="1686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339B7A6-9D10-44A8-A51E-D94113A214B2}">
      <dsp:nvSpPr>
        <dsp:cNvPr id="0" name=""/>
        <dsp:cNvSpPr/>
      </dsp:nvSpPr>
      <dsp:spPr>
        <a:xfrm>
          <a:off x="744069" y="2920443"/>
          <a:ext cx="1107036" cy="876097"/>
        </a:xfrm>
        <a:prstGeom prst="chevron">
          <a:avLst>
            <a:gd name="adj" fmla="val 70610"/>
          </a:avLst>
        </a:prstGeom>
        <a:gradFill rotWithShape="0">
          <a:gsLst>
            <a:gs pos="0">
              <a:schemeClr val="accent4">
                <a:shade val="80000"/>
                <a:hueOff val="106820"/>
                <a:satOff val="-12334"/>
                <a:lumOff val="19274"/>
                <a:alphaOff val="0"/>
                <a:tint val="50000"/>
                <a:satMod val="300000"/>
              </a:schemeClr>
            </a:gs>
            <a:gs pos="35000">
              <a:schemeClr val="accent4">
                <a:shade val="80000"/>
                <a:hueOff val="106820"/>
                <a:satOff val="-12334"/>
                <a:lumOff val="19274"/>
                <a:alphaOff val="0"/>
                <a:tint val="37000"/>
                <a:satMod val="300000"/>
              </a:schemeClr>
            </a:gs>
            <a:gs pos="100000">
              <a:schemeClr val="accent4">
                <a:shade val="80000"/>
                <a:hueOff val="106820"/>
                <a:satOff val="-12334"/>
                <a:lumOff val="19274"/>
                <a:alphaOff val="0"/>
                <a:tint val="15000"/>
                <a:satMod val="350000"/>
              </a:schemeClr>
            </a:gs>
          </a:gsLst>
          <a:lin ang="16200000" scaled="1"/>
        </a:gradFill>
        <a:ln w="9525" cap="flat" cmpd="sng" algn="ctr">
          <a:solidFill>
            <a:schemeClr val="accent4">
              <a:shade val="80000"/>
              <a:hueOff val="106820"/>
              <a:satOff val="-12334"/>
              <a:lumOff val="19274"/>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34F58A1-7B12-41CD-8DC3-D90D524C357F}">
      <dsp:nvSpPr>
        <dsp:cNvPr id="0" name=""/>
        <dsp:cNvSpPr/>
      </dsp:nvSpPr>
      <dsp:spPr>
        <a:xfrm>
          <a:off x="1409552" y="2920443"/>
          <a:ext cx="1107036" cy="876097"/>
        </a:xfrm>
        <a:prstGeom prst="chevron">
          <a:avLst>
            <a:gd name="adj" fmla="val 70610"/>
          </a:avLst>
        </a:prstGeom>
        <a:gradFill rotWithShape="0">
          <a:gsLst>
            <a:gs pos="0">
              <a:schemeClr val="accent4">
                <a:shade val="80000"/>
                <a:hueOff val="120172"/>
                <a:satOff val="-13876"/>
                <a:lumOff val="21684"/>
                <a:alphaOff val="0"/>
                <a:tint val="50000"/>
                <a:satMod val="300000"/>
              </a:schemeClr>
            </a:gs>
            <a:gs pos="35000">
              <a:schemeClr val="accent4">
                <a:shade val="80000"/>
                <a:hueOff val="120172"/>
                <a:satOff val="-13876"/>
                <a:lumOff val="21684"/>
                <a:alphaOff val="0"/>
                <a:tint val="37000"/>
                <a:satMod val="300000"/>
              </a:schemeClr>
            </a:gs>
            <a:gs pos="100000">
              <a:schemeClr val="accent4">
                <a:shade val="80000"/>
                <a:hueOff val="120172"/>
                <a:satOff val="-13876"/>
                <a:lumOff val="21684"/>
                <a:alphaOff val="0"/>
                <a:tint val="15000"/>
                <a:satMod val="350000"/>
              </a:schemeClr>
            </a:gs>
          </a:gsLst>
          <a:lin ang="16200000" scaled="1"/>
        </a:gradFill>
        <a:ln w="9525" cap="flat" cmpd="sng" algn="ctr">
          <a:solidFill>
            <a:schemeClr val="accent4">
              <a:shade val="80000"/>
              <a:hueOff val="120172"/>
              <a:satOff val="-13876"/>
              <a:lumOff val="21684"/>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90E46D9-632A-4B64-B44F-A29B833EE06F}">
      <dsp:nvSpPr>
        <dsp:cNvPr id="0" name=""/>
        <dsp:cNvSpPr/>
      </dsp:nvSpPr>
      <dsp:spPr>
        <a:xfrm>
          <a:off x="2074510" y="2920443"/>
          <a:ext cx="1107036" cy="876097"/>
        </a:xfrm>
        <a:prstGeom prst="chevron">
          <a:avLst>
            <a:gd name="adj" fmla="val 70610"/>
          </a:avLst>
        </a:prstGeom>
        <a:gradFill rotWithShape="0">
          <a:gsLst>
            <a:gs pos="0">
              <a:schemeClr val="accent4">
                <a:shade val="80000"/>
                <a:hueOff val="133525"/>
                <a:satOff val="-15418"/>
                <a:lumOff val="24093"/>
                <a:alphaOff val="0"/>
                <a:tint val="50000"/>
                <a:satMod val="300000"/>
              </a:schemeClr>
            </a:gs>
            <a:gs pos="35000">
              <a:schemeClr val="accent4">
                <a:shade val="80000"/>
                <a:hueOff val="133525"/>
                <a:satOff val="-15418"/>
                <a:lumOff val="24093"/>
                <a:alphaOff val="0"/>
                <a:tint val="37000"/>
                <a:satMod val="300000"/>
              </a:schemeClr>
            </a:gs>
            <a:gs pos="100000">
              <a:schemeClr val="accent4">
                <a:shade val="80000"/>
                <a:hueOff val="133525"/>
                <a:satOff val="-15418"/>
                <a:lumOff val="24093"/>
                <a:alphaOff val="0"/>
                <a:tint val="15000"/>
                <a:satMod val="350000"/>
              </a:schemeClr>
            </a:gs>
          </a:gsLst>
          <a:lin ang="16200000" scaled="1"/>
        </a:gradFill>
        <a:ln w="9525" cap="flat" cmpd="sng" algn="ctr">
          <a:solidFill>
            <a:schemeClr val="accent4">
              <a:shade val="80000"/>
              <a:hueOff val="133525"/>
              <a:satOff val="-15418"/>
              <a:lumOff val="2409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189F189-C6BC-4E44-B10E-74A98915BC10}">
      <dsp:nvSpPr>
        <dsp:cNvPr id="0" name=""/>
        <dsp:cNvSpPr/>
      </dsp:nvSpPr>
      <dsp:spPr>
        <a:xfrm>
          <a:off x="2739994" y="2920443"/>
          <a:ext cx="1107036" cy="876097"/>
        </a:xfrm>
        <a:prstGeom prst="chevron">
          <a:avLst>
            <a:gd name="adj" fmla="val 70610"/>
          </a:avLst>
        </a:prstGeom>
        <a:gradFill rotWithShape="0">
          <a:gsLst>
            <a:gs pos="0">
              <a:schemeClr val="accent4">
                <a:shade val="80000"/>
                <a:hueOff val="146877"/>
                <a:satOff val="-16959"/>
                <a:lumOff val="26502"/>
                <a:alphaOff val="0"/>
                <a:tint val="50000"/>
                <a:satMod val="300000"/>
              </a:schemeClr>
            </a:gs>
            <a:gs pos="35000">
              <a:schemeClr val="accent4">
                <a:shade val="80000"/>
                <a:hueOff val="146877"/>
                <a:satOff val="-16959"/>
                <a:lumOff val="26502"/>
                <a:alphaOff val="0"/>
                <a:tint val="37000"/>
                <a:satMod val="300000"/>
              </a:schemeClr>
            </a:gs>
            <a:gs pos="100000">
              <a:schemeClr val="accent4">
                <a:shade val="80000"/>
                <a:hueOff val="146877"/>
                <a:satOff val="-16959"/>
                <a:lumOff val="26502"/>
                <a:alphaOff val="0"/>
                <a:tint val="15000"/>
                <a:satMod val="350000"/>
              </a:schemeClr>
            </a:gs>
          </a:gsLst>
          <a:lin ang="16200000" scaled="1"/>
        </a:gradFill>
        <a:ln w="9525" cap="flat" cmpd="sng" algn="ctr">
          <a:solidFill>
            <a:schemeClr val="accent4">
              <a:shade val="80000"/>
              <a:hueOff val="146877"/>
              <a:satOff val="-16959"/>
              <a:lumOff val="2650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EB3A7DD-E6F0-418D-A697-27409084ECCE}">
      <dsp:nvSpPr>
        <dsp:cNvPr id="0" name=""/>
        <dsp:cNvSpPr/>
      </dsp:nvSpPr>
      <dsp:spPr>
        <a:xfrm>
          <a:off x="3404952" y="2920443"/>
          <a:ext cx="1107036" cy="876097"/>
        </a:xfrm>
        <a:prstGeom prst="chevron">
          <a:avLst>
            <a:gd name="adj" fmla="val 70610"/>
          </a:avLst>
        </a:prstGeom>
        <a:gradFill rotWithShape="0">
          <a:gsLst>
            <a:gs pos="0">
              <a:schemeClr val="accent4">
                <a:shade val="80000"/>
                <a:hueOff val="160230"/>
                <a:satOff val="-18501"/>
                <a:lumOff val="28912"/>
                <a:alphaOff val="0"/>
                <a:tint val="50000"/>
                <a:satMod val="300000"/>
              </a:schemeClr>
            </a:gs>
            <a:gs pos="35000">
              <a:schemeClr val="accent4">
                <a:shade val="80000"/>
                <a:hueOff val="160230"/>
                <a:satOff val="-18501"/>
                <a:lumOff val="28912"/>
                <a:alphaOff val="0"/>
                <a:tint val="37000"/>
                <a:satMod val="300000"/>
              </a:schemeClr>
            </a:gs>
            <a:gs pos="100000">
              <a:schemeClr val="accent4">
                <a:shade val="80000"/>
                <a:hueOff val="160230"/>
                <a:satOff val="-18501"/>
                <a:lumOff val="28912"/>
                <a:alphaOff val="0"/>
                <a:tint val="15000"/>
                <a:satMod val="350000"/>
              </a:schemeClr>
            </a:gs>
          </a:gsLst>
          <a:lin ang="16200000" scaled="1"/>
        </a:gradFill>
        <a:ln w="9525" cap="flat" cmpd="sng" algn="ctr">
          <a:solidFill>
            <a:schemeClr val="accent4">
              <a:shade val="80000"/>
              <a:hueOff val="160230"/>
              <a:satOff val="-18501"/>
              <a:lumOff val="2891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F7357CB-6953-4DF0-8816-6E94013F6627}">
      <dsp:nvSpPr>
        <dsp:cNvPr id="0" name=""/>
        <dsp:cNvSpPr/>
      </dsp:nvSpPr>
      <dsp:spPr>
        <a:xfrm>
          <a:off x="4070435" y="2920443"/>
          <a:ext cx="1107036" cy="876097"/>
        </a:xfrm>
        <a:prstGeom prst="chevron">
          <a:avLst>
            <a:gd name="adj" fmla="val 70610"/>
          </a:avLst>
        </a:prstGeom>
        <a:gradFill rotWithShape="0">
          <a:gsLst>
            <a:gs pos="0">
              <a:schemeClr val="accent4">
                <a:shade val="80000"/>
                <a:hueOff val="173582"/>
                <a:satOff val="-20043"/>
                <a:lumOff val="31321"/>
                <a:alphaOff val="0"/>
                <a:tint val="50000"/>
                <a:satMod val="300000"/>
              </a:schemeClr>
            </a:gs>
            <a:gs pos="35000">
              <a:schemeClr val="accent4">
                <a:shade val="80000"/>
                <a:hueOff val="173582"/>
                <a:satOff val="-20043"/>
                <a:lumOff val="31321"/>
                <a:alphaOff val="0"/>
                <a:tint val="37000"/>
                <a:satMod val="300000"/>
              </a:schemeClr>
            </a:gs>
            <a:gs pos="100000">
              <a:schemeClr val="accent4">
                <a:shade val="80000"/>
                <a:hueOff val="173582"/>
                <a:satOff val="-20043"/>
                <a:lumOff val="31321"/>
                <a:alphaOff val="0"/>
                <a:tint val="15000"/>
                <a:satMod val="350000"/>
              </a:schemeClr>
            </a:gs>
          </a:gsLst>
          <a:lin ang="16200000" scaled="1"/>
        </a:gradFill>
        <a:ln w="9525" cap="flat" cmpd="sng" algn="ctr">
          <a:solidFill>
            <a:schemeClr val="accent4">
              <a:shade val="80000"/>
              <a:hueOff val="173582"/>
              <a:satOff val="-20043"/>
              <a:lumOff val="31321"/>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8807CFB-655F-4182-A284-3984100DC13E}">
      <dsp:nvSpPr>
        <dsp:cNvPr id="0" name=""/>
        <dsp:cNvSpPr/>
      </dsp:nvSpPr>
      <dsp:spPr>
        <a:xfrm>
          <a:off x="79111" y="3008053"/>
          <a:ext cx="4792427" cy="70087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shade val="80000"/>
              <a:hueOff val="173582"/>
              <a:satOff val="-20043"/>
              <a:lumOff val="31321"/>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666750">
            <a:lnSpc>
              <a:spcPct val="90000"/>
            </a:lnSpc>
            <a:spcBef>
              <a:spcPct val="0"/>
            </a:spcBef>
            <a:spcAft>
              <a:spcPct val="35000"/>
            </a:spcAft>
            <a:buNone/>
          </a:pPr>
          <a:r>
            <a:rPr lang="es-MX" sz="1500" kern="1200"/>
            <a:t>• La situación financiera de las empresas florícolas exportadoras se ve afectada significativamente por la carga tributaria en el Ecuador.</a:t>
          </a:r>
          <a:endParaRPr lang="es-EC" sz="1500" kern="1200"/>
        </a:p>
      </dsp:txBody>
      <dsp:txXfrm>
        <a:off x="79111" y="3008053"/>
        <a:ext cx="4792427" cy="70087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DB689-4452-4FB7-A98A-AC23C9552144}">
      <dsp:nvSpPr>
        <dsp:cNvPr id="0" name=""/>
        <dsp:cNvSpPr/>
      </dsp:nvSpPr>
      <dsp:spPr>
        <a:xfrm>
          <a:off x="1498244" y="128833"/>
          <a:ext cx="1812922" cy="90646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a:t>Obtención de ingresos mediante el cobro de impuestos y la realización de gastos</a:t>
          </a:r>
          <a:endParaRPr lang="es-EC" sz="1300" kern="1200"/>
        </a:p>
      </dsp:txBody>
      <dsp:txXfrm>
        <a:off x="1524793" y="155382"/>
        <a:ext cx="1759824" cy="853363"/>
      </dsp:txXfrm>
    </dsp:sp>
    <dsp:sp modelId="{986F220A-62CE-4C8C-BCCC-29F0CDE39661}">
      <dsp:nvSpPr>
        <dsp:cNvPr id="0" name=""/>
        <dsp:cNvSpPr/>
      </dsp:nvSpPr>
      <dsp:spPr>
        <a:xfrm rot="3600000">
          <a:off x="2680729" y="1720003"/>
          <a:ext cx="945103" cy="317261"/>
        </a:xfrm>
        <a:prstGeom prst="lef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a:off x="2775907" y="1783455"/>
        <a:ext cx="754747" cy="190357"/>
      </dsp:txXfrm>
    </dsp:sp>
    <dsp:sp modelId="{0F36B1A9-0E1B-4011-8890-D1974AFF00B2}">
      <dsp:nvSpPr>
        <dsp:cNvPr id="0" name=""/>
        <dsp:cNvSpPr/>
      </dsp:nvSpPr>
      <dsp:spPr>
        <a:xfrm>
          <a:off x="2995395" y="2721974"/>
          <a:ext cx="1812922" cy="906461"/>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a:t>Distorsión de los precios que forman los impuestos</a:t>
          </a:r>
          <a:endParaRPr lang="es-EC" sz="1300" kern="1200"/>
        </a:p>
      </dsp:txBody>
      <dsp:txXfrm>
        <a:off x="3021944" y="2748523"/>
        <a:ext cx="1759824" cy="853363"/>
      </dsp:txXfrm>
    </dsp:sp>
    <dsp:sp modelId="{DB36013A-3E48-4A9B-ABC0-91E49820A0EA}">
      <dsp:nvSpPr>
        <dsp:cNvPr id="0" name=""/>
        <dsp:cNvSpPr/>
      </dsp:nvSpPr>
      <dsp:spPr>
        <a:xfrm rot="10800000">
          <a:off x="1932154" y="3016574"/>
          <a:ext cx="945103" cy="317261"/>
        </a:xfrm>
        <a:prstGeom prst="lef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rot="10800000">
        <a:off x="2027332" y="3080026"/>
        <a:ext cx="754747" cy="190357"/>
      </dsp:txXfrm>
    </dsp:sp>
    <dsp:sp modelId="{2940C7E4-986F-4198-B199-1F733F5CB2B7}">
      <dsp:nvSpPr>
        <dsp:cNvPr id="0" name=""/>
        <dsp:cNvSpPr/>
      </dsp:nvSpPr>
      <dsp:spPr>
        <a:xfrm>
          <a:off x="1093" y="2721974"/>
          <a:ext cx="1812922" cy="906461"/>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a:t>Uso de impuestos correctivos para promover una distribución eficiente</a:t>
          </a:r>
          <a:endParaRPr lang="es-EC" sz="1300" kern="1200"/>
        </a:p>
      </dsp:txBody>
      <dsp:txXfrm>
        <a:off x="27642" y="2748523"/>
        <a:ext cx="1759824" cy="853363"/>
      </dsp:txXfrm>
    </dsp:sp>
    <dsp:sp modelId="{CEBA11D3-65D8-4E8C-8D71-8AFDABCC95FD}">
      <dsp:nvSpPr>
        <dsp:cNvPr id="0" name=""/>
        <dsp:cNvSpPr/>
      </dsp:nvSpPr>
      <dsp:spPr>
        <a:xfrm rot="18000000">
          <a:off x="1183579" y="1720003"/>
          <a:ext cx="945103" cy="317261"/>
        </a:xfrm>
        <a:prstGeom prst="lef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a:off x="1278757" y="1783455"/>
        <a:ext cx="754747" cy="19035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D5D70-59B8-4D61-BB20-B3C14E7F65C3}">
      <dsp:nvSpPr>
        <dsp:cNvPr id="0" name=""/>
        <dsp:cNvSpPr/>
      </dsp:nvSpPr>
      <dsp:spPr>
        <a:xfrm>
          <a:off x="339826" y="0"/>
          <a:ext cx="3755804" cy="3755804"/>
        </a:xfrm>
        <a:prstGeom prst="diamond">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5785230E-6495-483F-905B-DFE1B10C0AFE}">
      <dsp:nvSpPr>
        <dsp:cNvPr id="0" name=""/>
        <dsp:cNvSpPr/>
      </dsp:nvSpPr>
      <dsp:spPr>
        <a:xfrm>
          <a:off x="696627" y="356801"/>
          <a:ext cx="1464763" cy="1464763"/>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a:t>Empresas e instrumentos financieros </a:t>
          </a:r>
          <a:endParaRPr lang="es-EC" sz="1500" kern="1200"/>
        </a:p>
      </dsp:txBody>
      <dsp:txXfrm>
        <a:off x="768131" y="428305"/>
        <a:ext cx="1321755" cy="1321755"/>
      </dsp:txXfrm>
    </dsp:sp>
    <dsp:sp modelId="{496CAADB-0848-4938-9E26-2F4DD488F658}">
      <dsp:nvSpPr>
        <dsp:cNvPr id="0" name=""/>
        <dsp:cNvSpPr/>
      </dsp:nvSpPr>
      <dsp:spPr>
        <a:xfrm>
          <a:off x="2274065" y="356801"/>
          <a:ext cx="1464763" cy="1464763"/>
        </a:xfrm>
        <a:prstGeom prst="roundRect">
          <a:avLst/>
        </a:prstGeom>
        <a:gradFill rotWithShape="0">
          <a:gsLst>
            <a:gs pos="0">
              <a:schemeClr val="accent5">
                <a:hueOff val="-4673100"/>
                <a:satOff val="6871"/>
                <a:lumOff val="5882"/>
                <a:alphaOff val="0"/>
                <a:tint val="50000"/>
                <a:satMod val="300000"/>
              </a:schemeClr>
            </a:gs>
            <a:gs pos="35000">
              <a:schemeClr val="accent5">
                <a:hueOff val="-4673100"/>
                <a:satOff val="6871"/>
                <a:lumOff val="5882"/>
                <a:alphaOff val="0"/>
                <a:tint val="37000"/>
                <a:satMod val="300000"/>
              </a:schemeClr>
            </a:gs>
            <a:gs pos="100000">
              <a:schemeClr val="accent5">
                <a:hueOff val="-4673100"/>
                <a:satOff val="6871"/>
                <a:lumOff val="588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a:t>Riesgo e incertidumbre</a:t>
          </a:r>
        </a:p>
      </dsp:txBody>
      <dsp:txXfrm>
        <a:off x="2345569" y="428305"/>
        <a:ext cx="1321755" cy="1321755"/>
      </dsp:txXfrm>
    </dsp:sp>
    <dsp:sp modelId="{B6C265F5-72A0-496D-993A-3B95DFF246CD}">
      <dsp:nvSpPr>
        <dsp:cNvPr id="0" name=""/>
        <dsp:cNvSpPr/>
      </dsp:nvSpPr>
      <dsp:spPr>
        <a:xfrm>
          <a:off x="696627" y="1934239"/>
          <a:ext cx="1464763" cy="1464763"/>
        </a:xfrm>
        <a:prstGeom prst="roundRect">
          <a:avLst/>
        </a:prstGeom>
        <a:gradFill rotWithShape="0">
          <a:gsLst>
            <a:gs pos="0">
              <a:schemeClr val="accent5">
                <a:hueOff val="-9346199"/>
                <a:satOff val="13742"/>
                <a:lumOff val="11765"/>
                <a:alphaOff val="0"/>
                <a:tint val="50000"/>
                <a:satMod val="300000"/>
              </a:schemeClr>
            </a:gs>
            <a:gs pos="35000">
              <a:schemeClr val="accent5">
                <a:hueOff val="-9346199"/>
                <a:satOff val="13742"/>
                <a:lumOff val="11765"/>
                <a:alphaOff val="0"/>
                <a:tint val="37000"/>
                <a:satMod val="300000"/>
              </a:schemeClr>
            </a:gs>
            <a:gs pos="100000">
              <a:schemeClr val="accent5">
                <a:hueOff val="-9346199"/>
                <a:satOff val="13742"/>
                <a:lumOff val="117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a:t>Decisiones de financiación e inversión </a:t>
          </a:r>
          <a:endParaRPr lang="es-EC" sz="1500" kern="1200"/>
        </a:p>
      </dsp:txBody>
      <dsp:txXfrm>
        <a:off x="768131" y="2005743"/>
        <a:ext cx="1321755" cy="1321755"/>
      </dsp:txXfrm>
    </dsp:sp>
    <dsp:sp modelId="{3F56F0AC-C264-45F8-B945-4E5A558418C1}">
      <dsp:nvSpPr>
        <dsp:cNvPr id="0" name=""/>
        <dsp:cNvSpPr/>
      </dsp:nvSpPr>
      <dsp:spPr>
        <a:xfrm>
          <a:off x="2274065" y="1934239"/>
          <a:ext cx="1464763" cy="1464763"/>
        </a:xfrm>
        <a:prstGeom prst="roundRect">
          <a:avLst/>
        </a:prstGeom>
        <a:gradFill rotWithShape="0">
          <a:gsLst>
            <a:gs pos="0">
              <a:schemeClr val="accent5">
                <a:hueOff val="-14019298"/>
                <a:satOff val="20613"/>
                <a:lumOff val="17647"/>
                <a:alphaOff val="0"/>
                <a:tint val="50000"/>
                <a:satMod val="300000"/>
              </a:schemeClr>
            </a:gs>
            <a:gs pos="35000">
              <a:schemeClr val="accent5">
                <a:hueOff val="-14019298"/>
                <a:satOff val="20613"/>
                <a:lumOff val="17647"/>
                <a:alphaOff val="0"/>
                <a:tint val="37000"/>
                <a:satMod val="300000"/>
              </a:schemeClr>
            </a:gs>
            <a:gs pos="100000">
              <a:schemeClr val="accent5">
                <a:hueOff val="-14019298"/>
                <a:satOff val="20613"/>
                <a:lumOff val="17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a:t>Obtener y distribuir los recursos económicos</a:t>
          </a:r>
          <a:endParaRPr lang="es-EC" sz="1500" kern="1200"/>
        </a:p>
      </dsp:txBody>
      <dsp:txXfrm>
        <a:off x="2345569" y="2005743"/>
        <a:ext cx="1321755" cy="132175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2D2F1-357B-417F-BE76-F21E0EC8D05D}">
      <dsp:nvSpPr>
        <dsp:cNvPr id="0" name=""/>
        <dsp:cNvSpPr/>
      </dsp:nvSpPr>
      <dsp:spPr>
        <a:xfrm>
          <a:off x="3420394" y="2817152"/>
          <a:ext cx="2046578" cy="132571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3720648"/>
              <a:satOff val="-20381"/>
              <a:lumOff val="62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s-MX" sz="1400" kern="1200"/>
            <a:t>Documental</a:t>
          </a:r>
          <a:endParaRPr lang="es-EC" sz="1400" kern="1200"/>
        </a:p>
      </dsp:txBody>
      <dsp:txXfrm>
        <a:off x="4063489" y="3177703"/>
        <a:ext cx="1374360" cy="936045"/>
      </dsp:txXfrm>
    </dsp:sp>
    <dsp:sp modelId="{C044CCE6-B0C1-42E8-AF57-DC9EAA2132AA}">
      <dsp:nvSpPr>
        <dsp:cNvPr id="0" name=""/>
        <dsp:cNvSpPr/>
      </dsp:nvSpPr>
      <dsp:spPr>
        <a:xfrm>
          <a:off x="81240" y="2817152"/>
          <a:ext cx="2046578" cy="132571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5580972"/>
              <a:satOff val="-30571"/>
              <a:lumOff val="941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s-EC" sz="1400" kern="1200"/>
            <a:t>Descriptiva</a:t>
          </a:r>
        </a:p>
        <a:p>
          <a:pPr marL="114300" lvl="1" indent="-114300" algn="l" defTabSz="622300">
            <a:lnSpc>
              <a:spcPct val="90000"/>
            </a:lnSpc>
            <a:spcBef>
              <a:spcPct val="0"/>
            </a:spcBef>
            <a:spcAft>
              <a:spcPct val="15000"/>
            </a:spcAft>
            <a:buChar char="•"/>
          </a:pPr>
          <a:r>
            <a:rPr lang="es-EC" sz="1400" kern="1200"/>
            <a:t>Correlacional</a:t>
          </a:r>
        </a:p>
        <a:p>
          <a:pPr marL="114300" lvl="1" indent="-114300" algn="l" defTabSz="622300">
            <a:lnSpc>
              <a:spcPct val="90000"/>
            </a:lnSpc>
            <a:spcBef>
              <a:spcPct val="0"/>
            </a:spcBef>
            <a:spcAft>
              <a:spcPct val="15000"/>
            </a:spcAft>
            <a:buChar char="•"/>
          </a:pPr>
          <a:r>
            <a:rPr lang="es-MX" sz="1400" kern="1200"/>
            <a:t>Explicativa</a:t>
          </a:r>
          <a:endParaRPr lang="es-EC" sz="1400" kern="1200"/>
        </a:p>
      </dsp:txBody>
      <dsp:txXfrm>
        <a:off x="110362" y="3177703"/>
        <a:ext cx="1374360" cy="936045"/>
      </dsp:txXfrm>
    </dsp:sp>
    <dsp:sp modelId="{5CD5E071-4A78-4A82-890F-A5EB70ED4354}">
      <dsp:nvSpPr>
        <dsp:cNvPr id="0" name=""/>
        <dsp:cNvSpPr/>
      </dsp:nvSpPr>
      <dsp:spPr>
        <a:xfrm>
          <a:off x="3420394" y="0"/>
          <a:ext cx="2046578" cy="132571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1860324"/>
              <a:satOff val="-10190"/>
              <a:lumOff val="3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s-MX" sz="1400" kern="1200"/>
            <a:t>Cualitativo</a:t>
          </a:r>
          <a:endParaRPr lang="es-EC" sz="1400" kern="1200"/>
        </a:p>
        <a:p>
          <a:pPr marL="114300" lvl="1" indent="-114300" algn="l" defTabSz="622300">
            <a:lnSpc>
              <a:spcPct val="90000"/>
            </a:lnSpc>
            <a:spcBef>
              <a:spcPct val="0"/>
            </a:spcBef>
            <a:spcAft>
              <a:spcPct val="15000"/>
            </a:spcAft>
            <a:buChar char="•"/>
          </a:pPr>
          <a:r>
            <a:rPr lang="es-MX" sz="1400" kern="1200"/>
            <a:t>Cuantitativo</a:t>
          </a:r>
          <a:endParaRPr lang="es-EC" sz="1400" kern="1200"/>
        </a:p>
      </dsp:txBody>
      <dsp:txXfrm>
        <a:off x="4063489" y="29122"/>
        <a:ext cx="1374360" cy="936045"/>
      </dsp:txXfrm>
    </dsp:sp>
    <dsp:sp modelId="{E66E571F-EB3A-48B5-AE29-CEAEF757439A}">
      <dsp:nvSpPr>
        <dsp:cNvPr id="0" name=""/>
        <dsp:cNvSpPr/>
      </dsp:nvSpPr>
      <dsp:spPr>
        <a:xfrm>
          <a:off x="81240" y="0"/>
          <a:ext cx="2046578" cy="132571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s-MX" sz="1400" kern="1200"/>
            <a:t>No experimental </a:t>
          </a:r>
          <a:endParaRPr lang="es-EC" sz="1400" kern="1200"/>
        </a:p>
      </dsp:txBody>
      <dsp:txXfrm>
        <a:off x="110362" y="29122"/>
        <a:ext cx="1374360" cy="936045"/>
      </dsp:txXfrm>
    </dsp:sp>
    <dsp:sp modelId="{E252F2F9-7352-45E9-863A-7A8DC1032860}">
      <dsp:nvSpPr>
        <dsp:cNvPr id="0" name=""/>
        <dsp:cNvSpPr/>
      </dsp:nvSpPr>
      <dsp:spPr>
        <a:xfrm>
          <a:off x="938814" y="236143"/>
          <a:ext cx="1793863" cy="1793863"/>
        </a:xfrm>
        <a:prstGeom prst="pieWedg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kern="1200"/>
            <a:t>Diseño de la Investigación</a:t>
          </a:r>
        </a:p>
      </dsp:txBody>
      <dsp:txXfrm>
        <a:off x="1464224" y="761553"/>
        <a:ext cx="1268453" cy="1268453"/>
      </dsp:txXfrm>
    </dsp:sp>
    <dsp:sp modelId="{FF7D7ADC-84CC-4952-8564-5037BCCE126C}">
      <dsp:nvSpPr>
        <dsp:cNvPr id="0" name=""/>
        <dsp:cNvSpPr/>
      </dsp:nvSpPr>
      <dsp:spPr>
        <a:xfrm rot="5400000">
          <a:off x="2815535" y="236143"/>
          <a:ext cx="1793863" cy="1793863"/>
        </a:xfrm>
        <a:prstGeom prst="pieWedge">
          <a:avLst/>
        </a:prstGeom>
        <a:gradFill rotWithShape="0">
          <a:gsLst>
            <a:gs pos="0">
              <a:schemeClr val="accent3">
                <a:hueOff val="-1860324"/>
                <a:satOff val="-10190"/>
                <a:lumOff val="3137"/>
                <a:alphaOff val="0"/>
                <a:tint val="50000"/>
                <a:satMod val="300000"/>
              </a:schemeClr>
            </a:gs>
            <a:gs pos="35000">
              <a:schemeClr val="accent3">
                <a:hueOff val="-1860324"/>
                <a:satOff val="-10190"/>
                <a:lumOff val="3137"/>
                <a:alphaOff val="0"/>
                <a:tint val="37000"/>
                <a:satMod val="300000"/>
              </a:schemeClr>
            </a:gs>
            <a:gs pos="100000">
              <a:schemeClr val="accent3">
                <a:hueOff val="-1860324"/>
                <a:satOff val="-10190"/>
                <a:lumOff val="31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kern="1200"/>
            <a:t>Enfoque de Investigación</a:t>
          </a:r>
        </a:p>
      </dsp:txBody>
      <dsp:txXfrm rot="-5400000">
        <a:off x="2815535" y="761553"/>
        <a:ext cx="1268453" cy="1268453"/>
      </dsp:txXfrm>
    </dsp:sp>
    <dsp:sp modelId="{F9CF66E9-D877-4EC6-AAF7-FD7F75481F94}">
      <dsp:nvSpPr>
        <dsp:cNvPr id="0" name=""/>
        <dsp:cNvSpPr/>
      </dsp:nvSpPr>
      <dsp:spPr>
        <a:xfrm rot="10800000">
          <a:off x="2815535" y="2112864"/>
          <a:ext cx="1793863" cy="1793863"/>
        </a:xfrm>
        <a:prstGeom prst="pieWedge">
          <a:avLst/>
        </a:prstGeom>
        <a:gradFill rotWithShape="0">
          <a:gsLst>
            <a:gs pos="0">
              <a:schemeClr val="accent3">
                <a:hueOff val="-3720648"/>
                <a:satOff val="-20381"/>
                <a:lumOff val="6275"/>
                <a:alphaOff val="0"/>
                <a:tint val="50000"/>
                <a:satMod val="300000"/>
              </a:schemeClr>
            </a:gs>
            <a:gs pos="35000">
              <a:schemeClr val="accent3">
                <a:hueOff val="-3720648"/>
                <a:satOff val="-20381"/>
                <a:lumOff val="6275"/>
                <a:alphaOff val="0"/>
                <a:tint val="37000"/>
                <a:satMod val="300000"/>
              </a:schemeClr>
            </a:gs>
            <a:gs pos="100000">
              <a:schemeClr val="accent3">
                <a:hueOff val="-3720648"/>
                <a:satOff val="-20381"/>
                <a:lumOff val="627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kern="1200"/>
            <a:t>Modalidades de la Investigación</a:t>
          </a:r>
        </a:p>
      </dsp:txBody>
      <dsp:txXfrm rot="10800000">
        <a:off x="2815535" y="2112864"/>
        <a:ext cx="1268453" cy="1268453"/>
      </dsp:txXfrm>
    </dsp:sp>
    <dsp:sp modelId="{C0AC5FBF-D5D0-4502-BEEE-9D793A4C074D}">
      <dsp:nvSpPr>
        <dsp:cNvPr id="0" name=""/>
        <dsp:cNvSpPr/>
      </dsp:nvSpPr>
      <dsp:spPr>
        <a:xfrm rot="16200000">
          <a:off x="938814" y="2112864"/>
          <a:ext cx="1793863" cy="1793863"/>
        </a:xfrm>
        <a:prstGeom prst="pieWedge">
          <a:avLst/>
        </a:prstGeom>
        <a:gradFill rotWithShape="0">
          <a:gsLst>
            <a:gs pos="0">
              <a:schemeClr val="accent3">
                <a:hueOff val="-5580972"/>
                <a:satOff val="-30571"/>
                <a:lumOff val="9412"/>
                <a:alphaOff val="0"/>
                <a:tint val="50000"/>
                <a:satMod val="300000"/>
              </a:schemeClr>
            </a:gs>
            <a:gs pos="35000">
              <a:schemeClr val="accent3">
                <a:hueOff val="-5580972"/>
                <a:satOff val="-30571"/>
                <a:lumOff val="9412"/>
                <a:alphaOff val="0"/>
                <a:tint val="37000"/>
                <a:satMod val="300000"/>
              </a:schemeClr>
            </a:gs>
            <a:gs pos="100000">
              <a:schemeClr val="accent3">
                <a:hueOff val="-5580972"/>
                <a:satOff val="-30571"/>
                <a:lumOff val="941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kern="1200"/>
            <a:t>Tipo de Investigación</a:t>
          </a:r>
        </a:p>
      </dsp:txBody>
      <dsp:txXfrm rot="5400000">
        <a:off x="1464224" y="2112864"/>
        <a:ext cx="1268453" cy="1268453"/>
      </dsp:txXfrm>
    </dsp:sp>
    <dsp:sp modelId="{FC6A7EF2-33CD-4C5E-AB9C-0D6643A1DD47}">
      <dsp:nvSpPr>
        <dsp:cNvPr id="0" name=""/>
        <dsp:cNvSpPr/>
      </dsp:nvSpPr>
      <dsp:spPr>
        <a:xfrm>
          <a:off x="2464426" y="1698577"/>
          <a:ext cx="619359" cy="538573"/>
        </a:xfrm>
        <a:prstGeom prst="circularArrow">
          <a:avLst/>
        </a:prstGeom>
        <a:gradFill rotWithShape="0">
          <a:gsLst>
            <a:gs pos="0">
              <a:schemeClr val="accent3">
                <a:tint val="40000"/>
                <a:hueOff val="0"/>
                <a:satOff val="0"/>
                <a:lumOff val="0"/>
                <a:alphaOff val="0"/>
                <a:tint val="50000"/>
                <a:satMod val="300000"/>
              </a:schemeClr>
            </a:gs>
            <a:gs pos="35000">
              <a:schemeClr val="accent3">
                <a:tint val="40000"/>
                <a:hueOff val="0"/>
                <a:satOff val="0"/>
                <a:lumOff val="0"/>
                <a:alphaOff val="0"/>
                <a:tint val="37000"/>
                <a:satMod val="300000"/>
              </a:schemeClr>
            </a:gs>
            <a:gs pos="100000">
              <a:schemeClr val="accent3">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E021FD88-420D-443F-8011-729F1DF1B83C}">
      <dsp:nvSpPr>
        <dsp:cNvPr id="0" name=""/>
        <dsp:cNvSpPr/>
      </dsp:nvSpPr>
      <dsp:spPr>
        <a:xfrm rot="10800000">
          <a:off x="2464426" y="1905720"/>
          <a:ext cx="619359" cy="538573"/>
        </a:xfrm>
        <a:prstGeom prst="circularArrow">
          <a:avLst/>
        </a:prstGeom>
        <a:gradFill rotWithShape="0">
          <a:gsLst>
            <a:gs pos="0">
              <a:schemeClr val="accent3">
                <a:tint val="40000"/>
                <a:hueOff val="0"/>
                <a:satOff val="0"/>
                <a:lumOff val="0"/>
                <a:alphaOff val="0"/>
                <a:tint val="50000"/>
                <a:satMod val="300000"/>
              </a:schemeClr>
            </a:gs>
            <a:gs pos="35000">
              <a:schemeClr val="accent3">
                <a:tint val="40000"/>
                <a:hueOff val="0"/>
                <a:satOff val="0"/>
                <a:lumOff val="0"/>
                <a:alphaOff val="0"/>
                <a:tint val="37000"/>
                <a:satMod val="300000"/>
              </a:schemeClr>
            </a:gs>
            <a:gs pos="100000">
              <a:schemeClr val="accent3">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3AE86-6F78-413A-9C1B-7099B8B47E00}">
      <dsp:nvSpPr>
        <dsp:cNvPr id="0" name=""/>
        <dsp:cNvSpPr/>
      </dsp:nvSpPr>
      <dsp:spPr>
        <a:xfrm>
          <a:off x="168905" y="3103"/>
          <a:ext cx="1353280" cy="1353280"/>
        </a:xfrm>
        <a:prstGeom prst="ellipse">
          <a:avLst/>
        </a:prstGeom>
        <a:gradFill rotWithShape="0">
          <a:gsLst>
            <a:gs pos="0">
              <a:schemeClr val="accent6">
                <a:alpha val="90000"/>
                <a:hueOff val="0"/>
                <a:satOff val="0"/>
                <a:lumOff val="0"/>
                <a:alphaOff val="0"/>
                <a:tint val="50000"/>
                <a:satMod val="300000"/>
              </a:schemeClr>
            </a:gs>
            <a:gs pos="35000">
              <a:schemeClr val="accent6">
                <a:alpha val="90000"/>
                <a:hueOff val="0"/>
                <a:satOff val="0"/>
                <a:lumOff val="0"/>
                <a:alphaOff val="0"/>
                <a:tint val="37000"/>
                <a:satMod val="300000"/>
              </a:schemeClr>
            </a:gs>
            <a:gs pos="100000">
              <a:schemeClr val="accent6">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b="1" kern="1200"/>
            <a:t>Primaria</a:t>
          </a:r>
        </a:p>
        <a:p>
          <a:pPr marL="0" lvl="0" indent="0" algn="ctr" defTabSz="577850">
            <a:lnSpc>
              <a:spcPct val="90000"/>
            </a:lnSpc>
            <a:spcBef>
              <a:spcPct val="0"/>
            </a:spcBef>
            <a:spcAft>
              <a:spcPct val="35000"/>
            </a:spcAft>
            <a:buNone/>
          </a:pPr>
          <a:r>
            <a:rPr lang="es-EC" sz="1100" b="0" kern="1200"/>
            <a:t>Nueva u original </a:t>
          </a:r>
        </a:p>
      </dsp:txBody>
      <dsp:txXfrm>
        <a:off x="367088" y="201286"/>
        <a:ext cx="956914" cy="956914"/>
      </dsp:txXfrm>
    </dsp:sp>
    <dsp:sp modelId="{CB68DC71-F401-40D0-BFDF-25E4008ABB9B}">
      <dsp:nvSpPr>
        <dsp:cNvPr id="0" name=""/>
        <dsp:cNvSpPr/>
      </dsp:nvSpPr>
      <dsp:spPr>
        <a:xfrm>
          <a:off x="453094" y="1466271"/>
          <a:ext cx="784902" cy="784902"/>
        </a:xfrm>
        <a:prstGeom prst="mathPlus">
          <a:avLst/>
        </a:prstGeom>
        <a:gradFill rotWithShape="0">
          <a:gsLst>
            <a:gs pos="0">
              <a:schemeClr val="accent6">
                <a:shade val="90000"/>
                <a:hueOff val="0"/>
                <a:satOff val="0"/>
                <a:lumOff val="0"/>
                <a:alphaOff val="0"/>
                <a:tint val="50000"/>
                <a:satMod val="300000"/>
              </a:schemeClr>
            </a:gs>
            <a:gs pos="35000">
              <a:schemeClr val="accent6">
                <a:shade val="90000"/>
                <a:hueOff val="0"/>
                <a:satOff val="0"/>
                <a:lumOff val="0"/>
                <a:alphaOff val="0"/>
                <a:tint val="37000"/>
                <a:satMod val="300000"/>
              </a:schemeClr>
            </a:gs>
            <a:gs pos="100000">
              <a:schemeClr val="accent6">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557133" y="1766418"/>
        <a:ext cx="576824" cy="184608"/>
      </dsp:txXfrm>
    </dsp:sp>
    <dsp:sp modelId="{45473953-1740-4C3D-A776-E6002C50C099}">
      <dsp:nvSpPr>
        <dsp:cNvPr id="0" name=""/>
        <dsp:cNvSpPr/>
      </dsp:nvSpPr>
      <dsp:spPr>
        <a:xfrm>
          <a:off x="168905" y="2361060"/>
          <a:ext cx="1353280" cy="1353280"/>
        </a:xfrm>
        <a:prstGeom prst="ellipse">
          <a:avLst/>
        </a:prstGeom>
        <a:gradFill rotWithShape="0">
          <a:gsLst>
            <a:gs pos="0">
              <a:schemeClr val="accent6">
                <a:alpha val="90000"/>
                <a:hueOff val="0"/>
                <a:satOff val="0"/>
                <a:lumOff val="0"/>
                <a:alphaOff val="-20000"/>
                <a:tint val="50000"/>
                <a:satMod val="300000"/>
              </a:schemeClr>
            </a:gs>
            <a:gs pos="35000">
              <a:schemeClr val="accent6">
                <a:alpha val="90000"/>
                <a:hueOff val="0"/>
                <a:satOff val="0"/>
                <a:lumOff val="0"/>
                <a:alphaOff val="-20000"/>
                <a:tint val="37000"/>
                <a:satMod val="300000"/>
              </a:schemeClr>
            </a:gs>
            <a:gs pos="100000">
              <a:schemeClr val="accent6">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b="1" kern="1200"/>
            <a:t>Secundaria</a:t>
          </a:r>
        </a:p>
        <a:p>
          <a:pPr marL="0" lvl="0" indent="0" algn="ctr" defTabSz="577850">
            <a:lnSpc>
              <a:spcPct val="90000"/>
            </a:lnSpc>
            <a:spcBef>
              <a:spcPct val="0"/>
            </a:spcBef>
            <a:spcAft>
              <a:spcPct val="35000"/>
            </a:spcAft>
            <a:buNone/>
          </a:pPr>
          <a:r>
            <a:rPr lang="es-EC" sz="1100" b="0" kern="1200"/>
            <a:t>Aplicar un tratamiento especial</a:t>
          </a:r>
        </a:p>
      </dsp:txBody>
      <dsp:txXfrm>
        <a:off x="367088" y="2559243"/>
        <a:ext cx="956914" cy="956914"/>
      </dsp:txXfrm>
    </dsp:sp>
    <dsp:sp modelId="{854C475F-E9FD-4973-B20D-DFFA4AD5B2DC}">
      <dsp:nvSpPr>
        <dsp:cNvPr id="0" name=""/>
        <dsp:cNvSpPr/>
      </dsp:nvSpPr>
      <dsp:spPr>
        <a:xfrm>
          <a:off x="1725178" y="1607012"/>
          <a:ext cx="430343" cy="503420"/>
        </a:xfrm>
        <a:prstGeom prst="rightArrow">
          <a:avLst>
            <a:gd name="adj1" fmla="val 60000"/>
            <a:gd name="adj2" fmla="val 50000"/>
          </a:avLst>
        </a:prstGeom>
        <a:gradFill rotWithShape="0">
          <a:gsLst>
            <a:gs pos="0">
              <a:schemeClr val="accent6">
                <a:shade val="90000"/>
                <a:hueOff val="-315511"/>
                <a:satOff val="-5680"/>
                <a:lumOff val="30155"/>
                <a:alphaOff val="0"/>
                <a:tint val="50000"/>
                <a:satMod val="300000"/>
              </a:schemeClr>
            </a:gs>
            <a:gs pos="35000">
              <a:schemeClr val="accent6">
                <a:shade val="90000"/>
                <a:hueOff val="-315511"/>
                <a:satOff val="-5680"/>
                <a:lumOff val="30155"/>
                <a:alphaOff val="0"/>
                <a:tint val="37000"/>
                <a:satMod val="300000"/>
              </a:schemeClr>
            </a:gs>
            <a:gs pos="100000">
              <a:schemeClr val="accent6">
                <a:shade val="90000"/>
                <a:hueOff val="-315511"/>
                <a:satOff val="-5680"/>
                <a:lumOff val="3015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EC" sz="2300" kern="1200"/>
        </a:p>
      </dsp:txBody>
      <dsp:txXfrm>
        <a:off x="1725178" y="1707696"/>
        <a:ext cx="301240" cy="302052"/>
      </dsp:txXfrm>
    </dsp:sp>
    <dsp:sp modelId="{CF25440B-A7DC-4FEB-B436-9277D6820BAA}">
      <dsp:nvSpPr>
        <dsp:cNvPr id="0" name=""/>
        <dsp:cNvSpPr/>
      </dsp:nvSpPr>
      <dsp:spPr>
        <a:xfrm>
          <a:off x="2334154" y="505441"/>
          <a:ext cx="2706561" cy="2706561"/>
        </a:xfrm>
        <a:prstGeom prst="ellipse">
          <a:avLst/>
        </a:prstGeom>
        <a:gradFill rotWithShape="0">
          <a:gsLst>
            <a:gs pos="0">
              <a:schemeClr val="accent6">
                <a:alpha val="90000"/>
                <a:hueOff val="0"/>
                <a:satOff val="0"/>
                <a:lumOff val="0"/>
                <a:alphaOff val="-40000"/>
                <a:tint val="50000"/>
                <a:satMod val="300000"/>
              </a:schemeClr>
            </a:gs>
            <a:gs pos="35000">
              <a:schemeClr val="accent6">
                <a:alpha val="90000"/>
                <a:hueOff val="0"/>
                <a:satOff val="0"/>
                <a:lumOff val="0"/>
                <a:alphaOff val="-40000"/>
                <a:tint val="37000"/>
                <a:satMod val="300000"/>
              </a:schemeClr>
            </a:gs>
            <a:gs pos="100000">
              <a:schemeClr val="accent6">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s-EC" sz="2500" b="1" i="1" kern="1200"/>
            <a:t>Fuentes de información</a:t>
          </a:r>
        </a:p>
        <a:p>
          <a:pPr marL="0" lvl="0" indent="0" algn="ctr" defTabSz="1111250">
            <a:lnSpc>
              <a:spcPct val="90000"/>
            </a:lnSpc>
            <a:spcBef>
              <a:spcPct val="0"/>
            </a:spcBef>
            <a:spcAft>
              <a:spcPct val="35000"/>
            </a:spcAft>
            <a:buNone/>
          </a:pPr>
          <a:r>
            <a:rPr lang="es-EC" sz="1100" b="0" i="0" kern="1200"/>
            <a:t>Recursos o instrumentos</a:t>
          </a:r>
        </a:p>
      </dsp:txBody>
      <dsp:txXfrm>
        <a:off x="2730521" y="901808"/>
        <a:ext cx="1913827" cy="191382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E1494-063A-452B-9677-A2B9FEA63280}">
      <dsp:nvSpPr>
        <dsp:cNvPr id="0" name=""/>
        <dsp:cNvSpPr/>
      </dsp:nvSpPr>
      <dsp:spPr>
        <a:xfrm>
          <a:off x="287246" y="707394"/>
          <a:ext cx="1985035" cy="654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s-MX" sz="4200" kern="1200"/>
            <a:t>129</a:t>
          </a:r>
          <a:endParaRPr lang="es-EC" sz="4200" kern="1200"/>
        </a:p>
      </dsp:txBody>
      <dsp:txXfrm>
        <a:off x="287246" y="707394"/>
        <a:ext cx="1985035" cy="654159"/>
      </dsp:txXfrm>
    </dsp:sp>
    <dsp:sp modelId="{175D5AE9-EF26-432F-95A4-4AC1013C6556}">
      <dsp:nvSpPr>
        <dsp:cNvPr id="0" name=""/>
        <dsp:cNvSpPr/>
      </dsp:nvSpPr>
      <dsp:spPr>
        <a:xfrm>
          <a:off x="287246" y="2086791"/>
          <a:ext cx="1985035" cy="1225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a:t>Pertenecientes a EXPOFLORES</a:t>
          </a:r>
        </a:p>
      </dsp:txBody>
      <dsp:txXfrm>
        <a:off x="287246" y="2086791"/>
        <a:ext cx="1985035" cy="1225576"/>
      </dsp:txXfrm>
    </dsp:sp>
    <dsp:sp modelId="{86C8F638-B013-4BC5-A351-1BE03467AEDC}">
      <dsp:nvSpPr>
        <dsp:cNvPr id="0" name=""/>
        <dsp:cNvSpPr/>
      </dsp:nvSpPr>
      <dsp:spPr>
        <a:xfrm>
          <a:off x="284991" y="508439"/>
          <a:ext cx="157900" cy="157900"/>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6487831-118A-40D7-9333-9C84DD956948}">
      <dsp:nvSpPr>
        <dsp:cNvPr id="0" name=""/>
        <dsp:cNvSpPr/>
      </dsp:nvSpPr>
      <dsp:spPr>
        <a:xfrm>
          <a:off x="395521" y="287379"/>
          <a:ext cx="157900" cy="157900"/>
        </a:xfrm>
        <a:prstGeom prst="ellipse">
          <a:avLst/>
        </a:prstGeom>
        <a:gradFill rotWithShape="0">
          <a:gsLst>
            <a:gs pos="0">
              <a:schemeClr val="accent5">
                <a:hueOff val="-778850"/>
                <a:satOff val="1145"/>
                <a:lumOff val="980"/>
                <a:alphaOff val="0"/>
                <a:tint val="50000"/>
                <a:satMod val="300000"/>
              </a:schemeClr>
            </a:gs>
            <a:gs pos="35000">
              <a:schemeClr val="accent5">
                <a:hueOff val="-778850"/>
                <a:satOff val="1145"/>
                <a:lumOff val="980"/>
                <a:alphaOff val="0"/>
                <a:tint val="37000"/>
                <a:satMod val="300000"/>
              </a:schemeClr>
            </a:gs>
            <a:gs pos="100000">
              <a:schemeClr val="accent5">
                <a:hueOff val="-778850"/>
                <a:satOff val="1145"/>
                <a:lumOff val="98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B01C105-EA31-43A3-996F-B8FDD7D636D4}">
      <dsp:nvSpPr>
        <dsp:cNvPr id="0" name=""/>
        <dsp:cNvSpPr/>
      </dsp:nvSpPr>
      <dsp:spPr>
        <a:xfrm>
          <a:off x="660794" y="331591"/>
          <a:ext cx="248129" cy="248129"/>
        </a:xfrm>
        <a:prstGeom prst="ellipse">
          <a:avLst/>
        </a:prstGeom>
        <a:gradFill rotWithShape="0">
          <a:gsLst>
            <a:gs pos="0">
              <a:schemeClr val="accent5">
                <a:hueOff val="-1557700"/>
                <a:satOff val="2290"/>
                <a:lumOff val="1961"/>
                <a:alphaOff val="0"/>
                <a:tint val="50000"/>
                <a:satMod val="300000"/>
              </a:schemeClr>
            </a:gs>
            <a:gs pos="35000">
              <a:schemeClr val="accent5">
                <a:hueOff val="-1557700"/>
                <a:satOff val="2290"/>
                <a:lumOff val="1961"/>
                <a:alphaOff val="0"/>
                <a:tint val="37000"/>
                <a:satMod val="300000"/>
              </a:schemeClr>
            </a:gs>
            <a:gs pos="100000">
              <a:schemeClr val="accent5">
                <a:hueOff val="-1557700"/>
                <a:satOff val="2290"/>
                <a:lumOff val="196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9C8FB6A-45E2-41E2-84C1-18F3AF7080D5}">
      <dsp:nvSpPr>
        <dsp:cNvPr id="0" name=""/>
        <dsp:cNvSpPr/>
      </dsp:nvSpPr>
      <dsp:spPr>
        <a:xfrm>
          <a:off x="881855" y="88424"/>
          <a:ext cx="157900" cy="157900"/>
        </a:xfrm>
        <a:prstGeom prst="ellipse">
          <a:avLst/>
        </a:prstGeom>
        <a:gradFill rotWithShape="0">
          <a:gsLst>
            <a:gs pos="0">
              <a:schemeClr val="accent5">
                <a:hueOff val="-2336550"/>
                <a:satOff val="3435"/>
                <a:lumOff val="2941"/>
                <a:alphaOff val="0"/>
                <a:tint val="50000"/>
                <a:satMod val="300000"/>
              </a:schemeClr>
            </a:gs>
            <a:gs pos="35000">
              <a:schemeClr val="accent5">
                <a:hueOff val="-2336550"/>
                <a:satOff val="3435"/>
                <a:lumOff val="2941"/>
                <a:alphaOff val="0"/>
                <a:tint val="37000"/>
                <a:satMod val="300000"/>
              </a:schemeClr>
            </a:gs>
            <a:gs pos="100000">
              <a:schemeClr val="accent5">
                <a:hueOff val="-2336550"/>
                <a:satOff val="3435"/>
                <a:lumOff val="29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F2A50B0-8AAB-468A-9A93-7EEF0B68391C}">
      <dsp:nvSpPr>
        <dsp:cNvPr id="0" name=""/>
        <dsp:cNvSpPr/>
      </dsp:nvSpPr>
      <dsp:spPr>
        <a:xfrm>
          <a:off x="1169234" y="0"/>
          <a:ext cx="157900" cy="157900"/>
        </a:xfrm>
        <a:prstGeom prst="ellipse">
          <a:avLst/>
        </a:prstGeom>
        <a:gradFill rotWithShape="0">
          <a:gsLst>
            <a:gs pos="0">
              <a:schemeClr val="accent5">
                <a:hueOff val="-3115400"/>
                <a:satOff val="4581"/>
                <a:lumOff val="3922"/>
                <a:alphaOff val="0"/>
                <a:tint val="50000"/>
                <a:satMod val="300000"/>
              </a:schemeClr>
            </a:gs>
            <a:gs pos="35000">
              <a:schemeClr val="accent5">
                <a:hueOff val="-3115400"/>
                <a:satOff val="4581"/>
                <a:lumOff val="3922"/>
                <a:alphaOff val="0"/>
                <a:tint val="37000"/>
                <a:satMod val="300000"/>
              </a:schemeClr>
            </a:gs>
            <a:gs pos="100000">
              <a:schemeClr val="accent5">
                <a:hueOff val="-3115400"/>
                <a:satOff val="4581"/>
                <a:lumOff val="392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C7B78C4-116F-4E0C-8CDE-D4157F4F191A}">
      <dsp:nvSpPr>
        <dsp:cNvPr id="0" name=""/>
        <dsp:cNvSpPr/>
      </dsp:nvSpPr>
      <dsp:spPr>
        <a:xfrm>
          <a:off x="1522931" y="154742"/>
          <a:ext cx="157900" cy="157900"/>
        </a:xfrm>
        <a:prstGeom prst="ellipse">
          <a:avLst/>
        </a:prstGeom>
        <a:gradFill rotWithShape="0">
          <a:gsLst>
            <a:gs pos="0">
              <a:schemeClr val="accent5">
                <a:hueOff val="-3894250"/>
                <a:satOff val="5726"/>
                <a:lumOff val="4902"/>
                <a:alphaOff val="0"/>
                <a:tint val="50000"/>
                <a:satMod val="300000"/>
              </a:schemeClr>
            </a:gs>
            <a:gs pos="35000">
              <a:schemeClr val="accent5">
                <a:hueOff val="-3894250"/>
                <a:satOff val="5726"/>
                <a:lumOff val="4902"/>
                <a:alphaOff val="0"/>
                <a:tint val="37000"/>
                <a:satMod val="300000"/>
              </a:schemeClr>
            </a:gs>
            <a:gs pos="100000">
              <a:schemeClr val="accent5">
                <a:hueOff val="-3894250"/>
                <a:satOff val="5726"/>
                <a:lumOff val="49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0685CFC-5CBC-46E2-A219-7232CCC32184}">
      <dsp:nvSpPr>
        <dsp:cNvPr id="0" name=""/>
        <dsp:cNvSpPr/>
      </dsp:nvSpPr>
      <dsp:spPr>
        <a:xfrm>
          <a:off x="1743992" y="265272"/>
          <a:ext cx="248129" cy="248129"/>
        </a:xfrm>
        <a:prstGeom prst="ellipse">
          <a:avLst/>
        </a:prstGeom>
        <a:gradFill rotWithShape="0">
          <a:gsLst>
            <a:gs pos="0">
              <a:schemeClr val="accent5">
                <a:hueOff val="-4673100"/>
                <a:satOff val="6871"/>
                <a:lumOff val="5882"/>
                <a:alphaOff val="0"/>
                <a:tint val="50000"/>
                <a:satMod val="300000"/>
              </a:schemeClr>
            </a:gs>
            <a:gs pos="35000">
              <a:schemeClr val="accent5">
                <a:hueOff val="-4673100"/>
                <a:satOff val="6871"/>
                <a:lumOff val="5882"/>
                <a:alphaOff val="0"/>
                <a:tint val="37000"/>
                <a:satMod val="300000"/>
              </a:schemeClr>
            </a:gs>
            <a:gs pos="100000">
              <a:schemeClr val="accent5">
                <a:hueOff val="-4673100"/>
                <a:satOff val="6871"/>
                <a:lumOff val="588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A761316-8C6E-45F4-9403-F8C043B1D3A5}">
      <dsp:nvSpPr>
        <dsp:cNvPr id="0" name=""/>
        <dsp:cNvSpPr/>
      </dsp:nvSpPr>
      <dsp:spPr>
        <a:xfrm>
          <a:off x="2053477" y="508439"/>
          <a:ext cx="157900" cy="157900"/>
        </a:xfrm>
        <a:prstGeom prst="ellipse">
          <a:avLst/>
        </a:prstGeom>
        <a:gradFill rotWithShape="0">
          <a:gsLst>
            <a:gs pos="0">
              <a:schemeClr val="accent5">
                <a:hueOff val="-5451949"/>
                <a:satOff val="8016"/>
                <a:lumOff val="6863"/>
                <a:alphaOff val="0"/>
                <a:tint val="50000"/>
                <a:satMod val="300000"/>
              </a:schemeClr>
            </a:gs>
            <a:gs pos="35000">
              <a:schemeClr val="accent5">
                <a:hueOff val="-5451949"/>
                <a:satOff val="8016"/>
                <a:lumOff val="6863"/>
                <a:alphaOff val="0"/>
                <a:tint val="37000"/>
                <a:satMod val="300000"/>
              </a:schemeClr>
            </a:gs>
            <a:gs pos="100000">
              <a:schemeClr val="accent5">
                <a:hueOff val="-5451949"/>
                <a:satOff val="8016"/>
                <a:lumOff val="68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F323CD5-C4F2-47AD-8B89-B5DCE349BD15}">
      <dsp:nvSpPr>
        <dsp:cNvPr id="0" name=""/>
        <dsp:cNvSpPr/>
      </dsp:nvSpPr>
      <dsp:spPr>
        <a:xfrm>
          <a:off x="2186114" y="751606"/>
          <a:ext cx="157900" cy="157900"/>
        </a:xfrm>
        <a:prstGeom prst="ellipse">
          <a:avLst/>
        </a:prstGeom>
        <a:gradFill rotWithShape="0">
          <a:gsLst>
            <a:gs pos="0">
              <a:schemeClr val="accent5">
                <a:hueOff val="-6230799"/>
                <a:satOff val="9161"/>
                <a:lumOff val="7843"/>
                <a:alphaOff val="0"/>
                <a:tint val="50000"/>
                <a:satMod val="300000"/>
              </a:schemeClr>
            </a:gs>
            <a:gs pos="35000">
              <a:schemeClr val="accent5">
                <a:hueOff val="-6230799"/>
                <a:satOff val="9161"/>
                <a:lumOff val="7843"/>
                <a:alphaOff val="0"/>
                <a:tint val="37000"/>
                <a:satMod val="300000"/>
              </a:schemeClr>
            </a:gs>
            <a:gs pos="100000">
              <a:schemeClr val="accent5">
                <a:hueOff val="-6230799"/>
                <a:satOff val="9161"/>
                <a:lumOff val="78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D098E3B-16AF-4BC7-A818-1C0A1FADEA73}">
      <dsp:nvSpPr>
        <dsp:cNvPr id="0" name=""/>
        <dsp:cNvSpPr/>
      </dsp:nvSpPr>
      <dsp:spPr>
        <a:xfrm>
          <a:off x="1036597" y="287379"/>
          <a:ext cx="406030" cy="406030"/>
        </a:xfrm>
        <a:prstGeom prst="ellipse">
          <a:avLst/>
        </a:prstGeom>
        <a:gradFill rotWithShape="0">
          <a:gsLst>
            <a:gs pos="0">
              <a:schemeClr val="accent5">
                <a:hueOff val="-7009649"/>
                <a:satOff val="10306"/>
                <a:lumOff val="8824"/>
                <a:alphaOff val="0"/>
                <a:tint val="50000"/>
                <a:satMod val="300000"/>
              </a:schemeClr>
            </a:gs>
            <a:gs pos="35000">
              <a:schemeClr val="accent5">
                <a:hueOff val="-7009649"/>
                <a:satOff val="10306"/>
                <a:lumOff val="8824"/>
                <a:alphaOff val="0"/>
                <a:tint val="37000"/>
                <a:satMod val="300000"/>
              </a:schemeClr>
            </a:gs>
            <a:gs pos="100000">
              <a:schemeClr val="accent5">
                <a:hueOff val="-7009649"/>
                <a:satOff val="10306"/>
                <a:lumOff val="882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0B204F6-1C38-4327-8F85-51C4F4BF6DD9}">
      <dsp:nvSpPr>
        <dsp:cNvPr id="0" name=""/>
        <dsp:cNvSpPr/>
      </dsp:nvSpPr>
      <dsp:spPr>
        <a:xfrm>
          <a:off x="174460" y="1127410"/>
          <a:ext cx="157900" cy="157900"/>
        </a:xfrm>
        <a:prstGeom prst="ellipse">
          <a:avLst/>
        </a:prstGeom>
        <a:gradFill rotWithShape="0">
          <a:gsLst>
            <a:gs pos="0">
              <a:schemeClr val="accent5">
                <a:hueOff val="-7788499"/>
                <a:satOff val="11452"/>
                <a:lumOff val="9804"/>
                <a:alphaOff val="0"/>
                <a:tint val="50000"/>
                <a:satMod val="300000"/>
              </a:schemeClr>
            </a:gs>
            <a:gs pos="35000">
              <a:schemeClr val="accent5">
                <a:hueOff val="-7788499"/>
                <a:satOff val="11452"/>
                <a:lumOff val="9804"/>
                <a:alphaOff val="0"/>
                <a:tint val="37000"/>
                <a:satMod val="300000"/>
              </a:schemeClr>
            </a:gs>
            <a:gs pos="100000">
              <a:schemeClr val="accent5">
                <a:hueOff val="-7788499"/>
                <a:satOff val="11452"/>
                <a:lumOff val="980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B380698-093A-4222-802A-C6B5420572B9}">
      <dsp:nvSpPr>
        <dsp:cNvPr id="0" name=""/>
        <dsp:cNvSpPr/>
      </dsp:nvSpPr>
      <dsp:spPr>
        <a:xfrm>
          <a:off x="307097" y="1326364"/>
          <a:ext cx="248129" cy="248129"/>
        </a:xfrm>
        <a:prstGeom prst="ellipse">
          <a:avLst/>
        </a:prstGeom>
        <a:gradFill rotWithShape="0">
          <a:gsLst>
            <a:gs pos="0">
              <a:schemeClr val="accent5">
                <a:hueOff val="-8567348"/>
                <a:satOff val="12597"/>
                <a:lumOff val="10784"/>
                <a:alphaOff val="0"/>
                <a:tint val="50000"/>
                <a:satMod val="300000"/>
              </a:schemeClr>
            </a:gs>
            <a:gs pos="35000">
              <a:schemeClr val="accent5">
                <a:hueOff val="-8567348"/>
                <a:satOff val="12597"/>
                <a:lumOff val="10784"/>
                <a:alphaOff val="0"/>
                <a:tint val="37000"/>
                <a:satMod val="300000"/>
              </a:schemeClr>
            </a:gs>
            <a:gs pos="100000">
              <a:schemeClr val="accent5">
                <a:hueOff val="-8567348"/>
                <a:satOff val="12597"/>
                <a:lumOff val="1078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5982B1A-4F0C-46AB-9554-F496029216A2}">
      <dsp:nvSpPr>
        <dsp:cNvPr id="0" name=""/>
        <dsp:cNvSpPr/>
      </dsp:nvSpPr>
      <dsp:spPr>
        <a:xfrm>
          <a:off x="638688" y="1503213"/>
          <a:ext cx="360915" cy="360915"/>
        </a:xfrm>
        <a:prstGeom prst="ellipse">
          <a:avLst/>
        </a:prstGeom>
        <a:gradFill rotWithShape="0">
          <a:gsLst>
            <a:gs pos="0">
              <a:schemeClr val="accent5">
                <a:hueOff val="-9346199"/>
                <a:satOff val="13742"/>
                <a:lumOff val="11765"/>
                <a:alphaOff val="0"/>
                <a:tint val="50000"/>
                <a:satMod val="300000"/>
              </a:schemeClr>
            </a:gs>
            <a:gs pos="35000">
              <a:schemeClr val="accent5">
                <a:hueOff val="-9346199"/>
                <a:satOff val="13742"/>
                <a:lumOff val="11765"/>
                <a:alphaOff val="0"/>
                <a:tint val="37000"/>
                <a:satMod val="300000"/>
              </a:schemeClr>
            </a:gs>
            <a:gs pos="100000">
              <a:schemeClr val="accent5">
                <a:hueOff val="-9346199"/>
                <a:satOff val="13742"/>
                <a:lumOff val="117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20F512F-2F6D-4A3E-B6B8-5124718B7115}">
      <dsp:nvSpPr>
        <dsp:cNvPr id="0" name=""/>
        <dsp:cNvSpPr/>
      </dsp:nvSpPr>
      <dsp:spPr>
        <a:xfrm>
          <a:off x="1102916" y="1790592"/>
          <a:ext cx="157900" cy="157900"/>
        </a:xfrm>
        <a:prstGeom prst="ellipse">
          <a:avLst/>
        </a:prstGeom>
        <a:gradFill rotWithShape="0">
          <a:gsLst>
            <a:gs pos="0">
              <a:schemeClr val="accent5">
                <a:hueOff val="-10125049"/>
                <a:satOff val="14887"/>
                <a:lumOff val="12745"/>
                <a:alphaOff val="0"/>
                <a:tint val="50000"/>
                <a:satMod val="300000"/>
              </a:schemeClr>
            </a:gs>
            <a:gs pos="35000">
              <a:schemeClr val="accent5">
                <a:hueOff val="-10125049"/>
                <a:satOff val="14887"/>
                <a:lumOff val="12745"/>
                <a:alphaOff val="0"/>
                <a:tint val="37000"/>
                <a:satMod val="300000"/>
              </a:schemeClr>
            </a:gs>
            <a:gs pos="100000">
              <a:schemeClr val="accent5">
                <a:hueOff val="-10125049"/>
                <a:satOff val="14887"/>
                <a:lumOff val="1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8E8F0C4-C3AB-4651-91F9-7B471332BE45}">
      <dsp:nvSpPr>
        <dsp:cNvPr id="0" name=""/>
        <dsp:cNvSpPr/>
      </dsp:nvSpPr>
      <dsp:spPr>
        <a:xfrm>
          <a:off x="1191340" y="1503213"/>
          <a:ext cx="248129" cy="248129"/>
        </a:xfrm>
        <a:prstGeom prst="ellipse">
          <a:avLst/>
        </a:prstGeom>
        <a:gradFill rotWithShape="0">
          <a:gsLst>
            <a:gs pos="0">
              <a:schemeClr val="accent5">
                <a:hueOff val="-10903899"/>
                <a:satOff val="16032"/>
                <a:lumOff val="13725"/>
                <a:alphaOff val="0"/>
                <a:tint val="50000"/>
                <a:satMod val="300000"/>
              </a:schemeClr>
            </a:gs>
            <a:gs pos="35000">
              <a:schemeClr val="accent5">
                <a:hueOff val="-10903899"/>
                <a:satOff val="16032"/>
                <a:lumOff val="13725"/>
                <a:alphaOff val="0"/>
                <a:tint val="37000"/>
                <a:satMod val="300000"/>
              </a:schemeClr>
            </a:gs>
            <a:gs pos="100000">
              <a:schemeClr val="accent5">
                <a:hueOff val="-10903899"/>
                <a:satOff val="16032"/>
                <a:lumOff val="137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EB77CB0-F809-41A8-8C95-794AE9E8BAFE}">
      <dsp:nvSpPr>
        <dsp:cNvPr id="0" name=""/>
        <dsp:cNvSpPr/>
      </dsp:nvSpPr>
      <dsp:spPr>
        <a:xfrm>
          <a:off x="1412401" y="1812698"/>
          <a:ext cx="157900" cy="157900"/>
        </a:xfrm>
        <a:prstGeom prst="ellipse">
          <a:avLst/>
        </a:prstGeom>
        <a:gradFill rotWithShape="0">
          <a:gsLst>
            <a:gs pos="0">
              <a:schemeClr val="accent5">
                <a:hueOff val="-11682748"/>
                <a:satOff val="17177"/>
                <a:lumOff val="14706"/>
                <a:alphaOff val="0"/>
                <a:tint val="50000"/>
                <a:satMod val="300000"/>
              </a:schemeClr>
            </a:gs>
            <a:gs pos="35000">
              <a:schemeClr val="accent5">
                <a:hueOff val="-11682748"/>
                <a:satOff val="17177"/>
                <a:lumOff val="14706"/>
                <a:alphaOff val="0"/>
                <a:tint val="37000"/>
                <a:satMod val="300000"/>
              </a:schemeClr>
            </a:gs>
            <a:gs pos="100000">
              <a:schemeClr val="accent5">
                <a:hueOff val="-11682748"/>
                <a:satOff val="17177"/>
                <a:lumOff val="147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4F16122-12DB-4CFC-830F-1F4D8CA23968}">
      <dsp:nvSpPr>
        <dsp:cNvPr id="0" name=""/>
        <dsp:cNvSpPr/>
      </dsp:nvSpPr>
      <dsp:spPr>
        <a:xfrm>
          <a:off x="1611356" y="1459001"/>
          <a:ext cx="360915" cy="360915"/>
        </a:xfrm>
        <a:prstGeom prst="ellipse">
          <a:avLst/>
        </a:prstGeom>
        <a:gradFill rotWithShape="0">
          <a:gsLst>
            <a:gs pos="0">
              <a:schemeClr val="accent5">
                <a:hueOff val="-12461599"/>
                <a:satOff val="18323"/>
                <a:lumOff val="15686"/>
                <a:alphaOff val="0"/>
                <a:tint val="50000"/>
                <a:satMod val="300000"/>
              </a:schemeClr>
            </a:gs>
            <a:gs pos="35000">
              <a:schemeClr val="accent5">
                <a:hueOff val="-12461599"/>
                <a:satOff val="18323"/>
                <a:lumOff val="15686"/>
                <a:alphaOff val="0"/>
                <a:tint val="37000"/>
                <a:satMod val="300000"/>
              </a:schemeClr>
            </a:gs>
            <a:gs pos="100000">
              <a:schemeClr val="accent5">
                <a:hueOff val="-12461599"/>
                <a:satOff val="18323"/>
                <a:lumOff val="15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C583E3E-7525-4678-A543-ACA046A1D875}">
      <dsp:nvSpPr>
        <dsp:cNvPr id="0" name=""/>
        <dsp:cNvSpPr/>
      </dsp:nvSpPr>
      <dsp:spPr>
        <a:xfrm>
          <a:off x="2097689" y="1370577"/>
          <a:ext cx="248129" cy="248129"/>
        </a:xfrm>
        <a:prstGeom prst="ellipse">
          <a:avLst/>
        </a:prstGeom>
        <a:gradFill rotWithShape="0">
          <a:gsLst>
            <a:gs pos="0">
              <a:schemeClr val="accent5">
                <a:hueOff val="-13240448"/>
                <a:satOff val="19468"/>
                <a:lumOff val="16667"/>
                <a:alphaOff val="0"/>
                <a:tint val="50000"/>
                <a:satMod val="300000"/>
              </a:schemeClr>
            </a:gs>
            <a:gs pos="35000">
              <a:schemeClr val="accent5">
                <a:hueOff val="-13240448"/>
                <a:satOff val="19468"/>
                <a:lumOff val="16667"/>
                <a:alphaOff val="0"/>
                <a:tint val="37000"/>
                <a:satMod val="300000"/>
              </a:schemeClr>
            </a:gs>
            <a:gs pos="100000">
              <a:schemeClr val="accent5">
                <a:hueOff val="-13240448"/>
                <a:satOff val="19468"/>
                <a:lumOff val="1666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C25DC0D-73BB-4239-B1C0-7C3E12BF7201}">
      <dsp:nvSpPr>
        <dsp:cNvPr id="0" name=""/>
        <dsp:cNvSpPr/>
      </dsp:nvSpPr>
      <dsp:spPr>
        <a:xfrm>
          <a:off x="2345819" y="331223"/>
          <a:ext cx="728720" cy="1391207"/>
        </a:xfrm>
        <a:prstGeom prst="chevron">
          <a:avLst>
            <a:gd name="adj" fmla="val 6231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BC1425E-3A27-4513-B306-AF1A4A61879E}">
      <dsp:nvSpPr>
        <dsp:cNvPr id="0" name=""/>
        <dsp:cNvSpPr/>
      </dsp:nvSpPr>
      <dsp:spPr>
        <a:xfrm>
          <a:off x="2942045" y="331223"/>
          <a:ext cx="728720" cy="1391207"/>
        </a:xfrm>
        <a:prstGeom prst="chevron">
          <a:avLst>
            <a:gd name="adj" fmla="val 62310"/>
          </a:avLst>
        </a:prstGeom>
        <a:gradFill rotWithShape="0">
          <a:gsLst>
            <a:gs pos="0">
              <a:schemeClr val="accent5">
                <a:hueOff val="-14019298"/>
                <a:satOff val="20613"/>
                <a:lumOff val="17647"/>
                <a:alphaOff val="0"/>
                <a:tint val="50000"/>
                <a:satMod val="300000"/>
              </a:schemeClr>
            </a:gs>
            <a:gs pos="35000">
              <a:schemeClr val="accent5">
                <a:hueOff val="-14019298"/>
                <a:satOff val="20613"/>
                <a:lumOff val="17647"/>
                <a:alphaOff val="0"/>
                <a:tint val="37000"/>
                <a:satMod val="300000"/>
              </a:schemeClr>
            </a:gs>
            <a:gs pos="100000">
              <a:schemeClr val="accent5">
                <a:hueOff val="-14019298"/>
                <a:satOff val="20613"/>
                <a:lumOff val="1764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C76E6AD-CDD7-4D32-91D8-0B52FD5D0DE9}">
      <dsp:nvSpPr>
        <dsp:cNvPr id="0" name=""/>
        <dsp:cNvSpPr/>
      </dsp:nvSpPr>
      <dsp:spPr>
        <a:xfrm>
          <a:off x="3819823" y="232528"/>
          <a:ext cx="1689307" cy="1689307"/>
        </a:xfrm>
        <a:prstGeom prst="ellipse">
          <a:avLst/>
        </a:prstGeom>
        <a:gradFill rotWithShape="0">
          <a:gsLst>
            <a:gs pos="0">
              <a:schemeClr val="accent5">
                <a:hueOff val="-14019298"/>
                <a:satOff val="20613"/>
                <a:lumOff val="17647"/>
                <a:alphaOff val="0"/>
                <a:tint val="50000"/>
                <a:satMod val="300000"/>
              </a:schemeClr>
            </a:gs>
            <a:gs pos="35000">
              <a:schemeClr val="accent5">
                <a:hueOff val="-14019298"/>
                <a:satOff val="20613"/>
                <a:lumOff val="17647"/>
                <a:alphaOff val="0"/>
                <a:tint val="37000"/>
                <a:satMod val="300000"/>
              </a:schemeClr>
            </a:gs>
            <a:gs pos="100000">
              <a:schemeClr val="accent5">
                <a:hueOff val="-14019298"/>
                <a:satOff val="20613"/>
                <a:lumOff val="17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r>
            <a:rPr lang="es-MX" sz="4200" kern="1200"/>
            <a:t>73</a:t>
          </a:r>
          <a:endParaRPr lang="es-EC" sz="4200" kern="1200"/>
        </a:p>
      </dsp:txBody>
      <dsp:txXfrm>
        <a:off x="4067216" y="479921"/>
        <a:ext cx="1194521" cy="1194521"/>
      </dsp:txXfrm>
    </dsp:sp>
    <dsp:sp modelId="{BDAD0DB4-CBC8-4D1B-ACE4-06F72FE50FA5}">
      <dsp:nvSpPr>
        <dsp:cNvPr id="0" name=""/>
        <dsp:cNvSpPr/>
      </dsp:nvSpPr>
      <dsp:spPr>
        <a:xfrm>
          <a:off x="3670766" y="2086791"/>
          <a:ext cx="1987420" cy="1225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a:t>Estatus para exportar habilitado.</a:t>
          </a:r>
        </a:p>
        <a:p>
          <a:pPr marL="0" lvl="0" indent="0" algn="ctr" defTabSz="533400">
            <a:lnSpc>
              <a:spcPct val="90000"/>
            </a:lnSpc>
            <a:spcBef>
              <a:spcPct val="0"/>
            </a:spcBef>
            <a:spcAft>
              <a:spcPct val="35000"/>
            </a:spcAft>
            <a:buNone/>
          </a:pPr>
          <a:r>
            <a:rPr lang="es-MX" sz="1200" kern="1200"/>
            <a:t>Estados financieros disponibles en la Superintendencia de Compañías Valores y Seguros </a:t>
          </a:r>
          <a:endParaRPr lang="es-EC" sz="1200" kern="1200"/>
        </a:p>
      </dsp:txBody>
      <dsp:txXfrm>
        <a:off x="3670766" y="2086791"/>
        <a:ext cx="1987420" cy="122557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B0598-D0B4-4CB4-BCD2-29827650629A}">
      <dsp:nvSpPr>
        <dsp:cNvPr id="0" name=""/>
        <dsp:cNvSpPr/>
      </dsp:nvSpPr>
      <dsp:spPr>
        <a:xfrm>
          <a:off x="1084" y="753833"/>
          <a:ext cx="3566860" cy="41963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A0FA1A7-7799-4C20-823A-22C8941C8340}">
      <dsp:nvSpPr>
        <dsp:cNvPr id="0" name=""/>
        <dsp:cNvSpPr/>
      </dsp:nvSpPr>
      <dsp:spPr>
        <a:xfrm>
          <a:off x="1084" y="911429"/>
          <a:ext cx="262034" cy="262034"/>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09522B5-24ED-45C9-89B3-A70B6CD56EE8}">
      <dsp:nvSpPr>
        <dsp:cNvPr id="0" name=""/>
        <dsp:cNvSpPr/>
      </dsp:nvSpPr>
      <dsp:spPr>
        <a:xfrm>
          <a:off x="1084" y="0"/>
          <a:ext cx="3566860" cy="753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l" defTabSz="1022350">
            <a:lnSpc>
              <a:spcPct val="90000"/>
            </a:lnSpc>
            <a:spcBef>
              <a:spcPct val="0"/>
            </a:spcBef>
            <a:spcAft>
              <a:spcPct val="35000"/>
            </a:spcAft>
            <a:buNone/>
          </a:pPr>
          <a:r>
            <a:rPr lang="es-EC" sz="2300" b="1" i="1" kern="1200"/>
            <a:t>Técnicas e instrumentos de recopilación de datos</a:t>
          </a:r>
          <a:endParaRPr lang="es-EC" sz="2300" kern="1200"/>
        </a:p>
      </dsp:txBody>
      <dsp:txXfrm>
        <a:off x="1084" y="0"/>
        <a:ext cx="3566860" cy="753833"/>
      </dsp:txXfrm>
    </dsp:sp>
    <dsp:sp modelId="{6E6C9FEC-2F6D-4C46-8A9B-98E8D8B491FB}">
      <dsp:nvSpPr>
        <dsp:cNvPr id="0" name=""/>
        <dsp:cNvSpPr/>
      </dsp:nvSpPr>
      <dsp:spPr>
        <a:xfrm>
          <a:off x="1084" y="1522223"/>
          <a:ext cx="262027" cy="26202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FFD330B-0C0E-453F-AD13-86E6EECD67A9}">
      <dsp:nvSpPr>
        <dsp:cNvPr id="0" name=""/>
        <dsp:cNvSpPr/>
      </dsp:nvSpPr>
      <dsp:spPr>
        <a:xfrm>
          <a:off x="250764" y="1347843"/>
          <a:ext cx="3317179" cy="61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C" sz="2000" b="0" kern="1200"/>
            <a:t>Lista de cotejo</a:t>
          </a:r>
        </a:p>
      </dsp:txBody>
      <dsp:txXfrm>
        <a:off x="250764" y="1347843"/>
        <a:ext cx="3317179" cy="610787"/>
      </dsp:txXfrm>
    </dsp:sp>
    <dsp:sp modelId="{4A706A1B-BBB0-4346-8B68-5A6642FEE2D0}">
      <dsp:nvSpPr>
        <dsp:cNvPr id="0" name=""/>
        <dsp:cNvSpPr/>
      </dsp:nvSpPr>
      <dsp:spPr>
        <a:xfrm>
          <a:off x="3746287" y="753833"/>
          <a:ext cx="3566860" cy="41963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5489CBD-9BA9-446E-B260-6EBE0302D22A}">
      <dsp:nvSpPr>
        <dsp:cNvPr id="0" name=""/>
        <dsp:cNvSpPr/>
      </dsp:nvSpPr>
      <dsp:spPr>
        <a:xfrm>
          <a:off x="3746287" y="911429"/>
          <a:ext cx="262034" cy="262034"/>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41CF900-D1C0-47A2-AC89-366F24A280EF}">
      <dsp:nvSpPr>
        <dsp:cNvPr id="0" name=""/>
        <dsp:cNvSpPr/>
      </dsp:nvSpPr>
      <dsp:spPr>
        <a:xfrm>
          <a:off x="3746287" y="0"/>
          <a:ext cx="3566860" cy="753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l" defTabSz="1022350">
            <a:lnSpc>
              <a:spcPct val="90000"/>
            </a:lnSpc>
            <a:spcBef>
              <a:spcPct val="0"/>
            </a:spcBef>
            <a:spcAft>
              <a:spcPct val="35000"/>
            </a:spcAft>
            <a:buNone/>
          </a:pPr>
          <a:r>
            <a:rPr lang="es-EC" sz="2300" b="1" i="1" kern="1200"/>
            <a:t>Procesamiento de la información</a:t>
          </a:r>
          <a:endParaRPr lang="es-EC" sz="2300" kern="1200"/>
        </a:p>
      </dsp:txBody>
      <dsp:txXfrm>
        <a:off x="3746287" y="0"/>
        <a:ext cx="3566860" cy="753833"/>
      </dsp:txXfrm>
    </dsp:sp>
    <dsp:sp modelId="{2E849993-C4FE-4DA8-906A-9B5030D03032}">
      <dsp:nvSpPr>
        <dsp:cNvPr id="0" name=""/>
        <dsp:cNvSpPr/>
      </dsp:nvSpPr>
      <dsp:spPr>
        <a:xfrm>
          <a:off x="3746287" y="1522223"/>
          <a:ext cx="262027" cy="26202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C36F122-56E0-4235-91CA-046CD5E1E908}">
      <dsp:nvSpPr>
        <dsp:cNvPr id="0" name=""/>
        <dsp:cNvSpPr/>
      </dsp:nvSpPr>
      <dsp:spPr>
        <a:xfrm>
          <a:off x="3995967" y="1347843"/>
          <a:ext cx="3317179" cy="61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C" sz="2000" b="0" kern="1200"/>
            <a:t>Principio de Pareto</a:t>
          </a:r>
        </a:p>
      </dsp:txBody>
      <dsp:txXfrm>
        <a:off x="3995967" y="1347843"/>
        <a:ext cx="3317179" cy="610787"/>
      </dsp:txXfrm>
    </dsp:sp>
    <dsp:sp modelId="{53478990-65BC-4545-8DD0-7863638BFE19}">
      <dsp:nvSpPr>
        <dsp:cNvPr id="0" name=""/>
        <dsp:cNvSpPr/>
      </dsp:nvSpPr>
      <dsp:spPr>
        <a:xfrm>
          <a:off x="3746287" y="2133011"/>
          <a:ext cx="262027" cy="26202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82A9486-8955-4F5D-88B5-CD3524BB627C}">
      <dsp:nvSpPr>
        <dsp:cNvPr id="0" name=""/>
        <dsp:cNvSpPr/>
      </dsp:nvSpPr>
      <dsp:spPr>
        <a:xfrm>
          <a:off x="3995967" y="1958631"/>
          <a:ext cx="3317179" cy="61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C" sz="2000" b="0" kern="1200"/>
            <a:t>Proceso de normalización</a:t>
          </a:r>
        </a:p>
      </dsp:txBody>
      <dsp:txXfrm>
        <a:off x="3995967" y="1958631"/>
        <a:ext cx="3317179" cy="610787"/>
      </dsp:txXfrm>
    </dsp:sp>
    <dsp:sp modelId="{33B5DB32-A605-49C2-BBC1-F91EE645DB44}">
      <dsp:nvSpPr>
        <dsp:cNvPr id="0" name=""/>
        <dsp:cNvSpPr/>
      </dsp:nvSpPr>
      <dsp:spPr>
        <a:xfrm>
          <a:off x="3746287" y="2963206"/>
          <a:ext cx="262027" cy="26202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94F4866-4174-4855-9550-1818ECE74806}">
      <dsp:nvSpPr>
        <dsp:cNvPr id="0" name=""/>
        <dsp:cNvSpPr/>
      </dsp:nvSpPr>
      <dsp:spPr>
        <a:xfrm>
          <a:off x="3995967" y="2569419"/>
          <a:ext cx="3317179" cy="1049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C" sz="2000" b="0" kern="1200"/>
            <a:t>IBM SPSS </a:t>
          </a:r>
          <a:r>
            <a:rPr lang="es-EC" sz="2000" b="0" kern="1200" err="1"/>
            <a:t>Statistics</a:t>
          </a:r>
          <a:r>
            <a:rPr lang="es-EC" sz="2000" b="0" kern="1200"/>
            <a:t> y  </a:t>
          </a:r>
        </a:p>
        <a:p>
          <a:pPr marL="0" lvl="0" indent="0" algn="l" defTabSz="889000">
            <a:lnSpc>
              <a:spcPct val="90000"/>
            </a:lnSpc>
            <a:spcBef>
              <a:spcPct val="0"/>
            </a:spcBef>
            <a:spcAft>
              <a:spcPct val="35000"/>
            </a:spcAft>
            <a:buNone/>
          </a:pPr>
          <a:r>
            <a:rPr lang="es-EC" sz="2000" b="0" kern="1200"/>
            <a:t>AMOSS</a:t>
          </a:r>
        </a:p>
      </dsp:txBody>
      <dsp:txXfrm>
        <a:off x="3995967" y="2569419"/>
        <a:ext cx="3317179" cy="104960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CFF40-E880-4BFF-8CDE-71C0790C797D}">
      <dsp:nvSpPr>
        <dsp:cNvPr id="0" name=""/>
        <dsp:cNvSpPr/>
      </dsp:nvSpPr>
      <dsp:spPr>
        <a:xfrm rot="10800000">
          <a:off x="1039213" y="1185"/>
          <a:ext cx="3400968" cy="730314"/>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2048" tIns="72390" rIns="135128" bIns="72390" numCol="1" spcCol="1270" anchor="ctr" anchorCtr="0">
          <a:noAutofit/>
        </a:bodyPr>
        <a:lstStyle/>
        <a:p>
          <a:pPr marL="0" lvl="0" indent="0" algn="ctr" defTabSz="844550">
            <a:lnSpc>
              <a:spcPct val="90000"/>
            </a:lnSpc>
            <a:spcBef>
              <a:spcPct val="0"/>
            </a:spcBef>
            <a:spcAft>
              <a:spcPct val="35000"/>
            </a:spcAft>
            <a:buNone/>
          </a:pPr>
          <a:r>
            <a:rPr lang="es-MX" sz="1900" kern="1200">
              <a:solidFill>
                <a:schemeClr val="accent4">
                  <a:lumMod val="50000"/>
                </a:schemeClr>
              </a:solidFill>
              <a:hlinkClick xmlns:r="http://schemas.openxmlformats.org/officeDocument/2006/relationships" r:id="" action="ppaction://hlinksldjump"/>
            </a:rPr>
            <a:t>Marco Metodológico</a:t>
          </a:r>
          <a:endParaRPr lang="es-EC" sz="1900" kern="1200">
            <a:solidFill>
              <a:schemeClr val="accent4">
                <a:lumMod val="50000"/>
              </a:schemeClr>
            </a:solidFill>
          </a:endParaRPr>
        </a:p>
      </dsp:txBody>
      <dsp:txXfrm rot="10800000">
        <a:off x="1221791" y="1185"/>
        <a:ext cx="3218390" cy="730314"/>
      </dsp:txXfrm>
    </dsp:sp>
    <dsp:sp modelId="{0C2C4B2D-C165-4A87-B42D-1FD471AC2354}">
      <dsp:nvSpPr>
        <dsp:cNvPr id="0" name=""/>
        <dsp:cNvSpPr/>
      </dsp:nvSpPr>
      <dsp:spPr>
        <a:xfrm>
          <a:off x="513072" y="1185"/>
          <a:ext cx="730314" cy="73031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9525"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FBC144C-5951-4FED-9E5B-070DF734F6A0}">
      <dsp:nvSpPr>
        <dsp:cNvPr id="0" name=""/>
        <dsp:cNvSpPr/>
      </dsp:nvSpPr>
      <dsp:spPr>
        <a:xfrm rot="10800000">
          <a:off x="1039213" y="949504"/>
          <a:ext cx="3400968" cy="730314"/>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2048" tIns="72390" rIns="135128" bIns="72390" numCol="1" spcCol="1270" anchor="ctr" anchorCtr="0">
          <a:noAutofit/>
        </a:bodyPr>
        <a:lstStyle/>
        <a:p>
          <a:pPr marL="0" lvl="0" indent="0" algn="ctr" defTabSz="844550">
            <a:lnSpc>
              <a:spcPct val="90000"/>
            </a:lnSpc>
            <a:spcBef>
              <a:spcPct val="0"/>
            </a:spcBef>
            <a:spcAft>
              <a:spcPct val="35000"/>
            </a:spcAft>
            <a:buNone/>
          </a:pPr>
          <a:r>
            <a:rPr lang="es-MX" sz="1900" kern="1200">
              <a:solidFill>
                <a:schemeClr val="accent4">
                  <a:lumMod val="50000"/>
                </a:schemeClr>
              </a:solidFill>
              <a:hlinkClick xmlns:r="http://schemas.openxmlformats.org/officeDocument/2006/relationships" r:id="" action="ppaction://hlinksldjump"/>
            </a:rPr>
            <a:t>Análisis documental</a:t>
          </a:r>
          <a:endParaRPr lang="es-EC" sz="1900" kern="1200">
            <a:solidFill>
              <a:schemeClr val="accent4">
                <a:lumMod val="50000"/>
              </a:schemeClr>
            </a:solidFill>
          </a:endParaRPr>
        </a:p>
      </dsp:txBody>
      <dsp:txXfrm rot="10800000">
        <a:off x="1221791" y="949504"/>
        <a:ext cx="3218390" cy="730314"/>
      </dsp:txXfrm>
    </dsp:sp>
    <dsp:sp modelId="{CF655447-71FF-4839-94E8-CCF8F15D22FF}">
      <dsp:nvSpPr>
        <dsp:cNvPr id="0" name=""/>
        <dsp:cNvSpPr/>
      </dsp:nvSpPr>
      <dsp:spPr>
        <a:xfrm>
          <a:off x="513072" y="949504"/>
          <a:ext cx="730314" cy="73031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9525"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9266E98-9B1E-4036-BD26-0FFACE70658A}">
      <dsp:nvSpPr>
        <dsp:cNvPr id="0" name=""/>
        <dsp:cNvSpPr/>
      </dsp:nvSpPr>
      <dsp:spPr>
        <a:xfrm rot="10800000">
          <a:off x="1081793" y="1897823"/>
          <a:ext cx="3400968" cy="730314"/>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2048" tIns="72390" rIns="135128" bIns="72390" numCol="1" spcCol="1270" anchor="ctr" anchorCtr="0">
          <a:noAutofit/>
        </a:bodyPr>
        <a:lstStyle/>
        <a:p>
          <a:pPr marL="0" lvl="0" indent="0" algn="ctr" defTabSz="844550">
            <a:lnSpc>
              <a:spcPct val="90000"/>
            </a:lnSpc>
            <a:spcBef>
              <a:spcPct val="0"/>
            </a:spcBef>
            <a:spcAft>
              <a:spcPct val="35000"/>
            </a:spcAft>
            <a:buNone/>
          </a:pPr>
          <a:r>
            <a:rPr lang="es-EC" sz="1900" kern="1200">
              <a:solidFill>
                <a:schemeClr val="accent4">
                  <a:lumMod val="50000"/>
                </a:schemeClr>
              </a:solidFill>
              <a:hlinkClick xmlns:r="http://schemas.openxmlformats.org/officeDocument/2006/relationships" r:id="" action="ppaction://hlinksldjump"/>
            </a:rPr>
            <a:t>Resultados</a:t>
          </a:r>
          <a:endParaRPr lang="es-EC" sz="1900" kern="1200">
            <a:solidFill>
              <a:schemeClr val="accent4">
                <a:lumMod val="50000"/>
              </a:schemeClr>
            </a:solidFill>
          </a:endParaRPr>
        </a:p>
      </dsp:txBody>
      <dsp:txXfrm rot="10800000">
        <a:off x="1264371" y="1897823"/>
        <a:ext cx="3218390" cy="730314"/>
      </dsp:txXfrm>
    </dsp:sp>
    <dsp:sp modelId="{C16BB381-5469-4820-9C68-110B11D8B108}">
      <dsp:nvSpPr>
        <dsp:cNvPr id="0" name=""/>
        <dsp:cNvSpPr/>
      </dsp:nvSpPr>
      <dsp:spPr>
        <a:xfrm>
          <a:off x="513072" y="1897823"/>
          <a:ext cx="730314" cy="73031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9525"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7C51FDC-A2E3-4EF8-84FD-323076781E22}">
      <dsp:nvSpPr>
        <dsp:cNvPr id="0" name=""/>
        <dsp:cNvSpPr/>
      </dsp:nvSpPr>
      <dsp:spPr>
        <a:xfrm rot="10800000">
          <a:off x="1039213" y="2846142"/>
          <a:ext cx="3400968" cy="730314"/>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2048" tIns="72390" rIns="135128" bIns="72390" numCol="1" spcCol="1270" anchor="ctr" anchorCtr="0">
          <a:noAutofit/>
        </a:bodyPr>
        <a:lstStyle/>
        <a:p>
          <a:pPr marL="0" lvl="0" indent="0" algn="ctr" defTabSz="844550">
            <a:lnSpc>
              <a:spcPct val="90000"/>
            </a:lnSpc>
            <a:spcBef>
              <a:spcPct val="0"/>
            </a:spcBef>
            <a:spcAft>
              <a:spcPct val="35000"/>
            </a:spcAft>
            <a:buNone/>
          </a:pPr>
          <a:r>
            <a:rPr lang="es-EC" sz="1900" kern="1200">
              <a:solidFill>
                <a:schemeClr val="accent4">
                  <a:lumMod val="50000"/>
                </a:schemeClr>
              </a:solidFill>
              <a:hlinkClick xmlns:r="http://schemas.openxmlformats.org/officeDocument/2006/relationships" r:id="" action="ppaction://hlinksldjump"/>
            </a:rPr>
            <a:t>Propuesta</a:t>
          </a:r>
          <a:endParaRPr lang="es-EC" sz="1900" kern="1200">
            <a:solidFill>
              <a:schemeClr val="accent4">
                <a:lumMod val="50000"/>
              </a:schemeClr>
            </a:solidFill>
          </a:endParaRPr>
        </a:p>
      </dsp:txBody>
      <dsp:txXfrm rot="10800000">
        <a:off x="1221791" y="2846142"/>
        <a:ext cx="3218390" cy="730314"/>
      </dsp:txXfrm>
    </dsp:sp>
    <dsp:sp modelId="{10C48A21-3149-4213-9E2C-C1245B55B469}">
      <dsp:nvSpPr>
        <dsp:cNvPr id="0" name=""/>
        <dsp:cNvSpPr/>
      </dsp:nvSpPr>
      <dsp:spPr>
        <a:xfrm>
          <a:off x="513072" y="2846142"/>
          <a:ext cx="730314" cy="730314"/>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9525"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38AADB8-0F12-4EC5-8499-881EF6D6FB6B}">
      <dsp:nvSpPr>
        <dsp:cNvPr id="0" name=""/>
        <dsp:cNvSpPr/>
      </dsp:nvSpPr>
      <dsp:spPr>
        <a:xfrm rot="10800000">
          <a:off x="1039213" y="3794461"/>
          <a:ext cx="3400968" cy="730314"/>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2048" tIns="72390" rIns="135128" bIns="72390" numCol="1" spcCol="1270" anchor="ctr" anchorCtr="0">
          <a:noAutofit/>
        </a:bodyPr>
        <a:lstStyle/>
        <a:p>
          <a:pPr marL="0" lvl="0" indent="0" algn="ctr" defTabSz="844550">
            <a:lnSpc>
              <a:spcPct val="90000"/>
            </a:lnSpc>
            <a:spcBef>
              <a:spcPct val="0"/>
            </a:spcBef>
            <a:spcAft>
              <a:spcPct val="35000"/>
            </a:spcAft>
            <a:buNone/>
          </a:pPr>
          <a:r>
            <a:rPr lang="es-EC" sz="1900" kern="1200">
              <a:solidFill>
                <a:schemeClr val="accent4">
                  <a:lumMod val="50000"/>
                </a:schemeClr>
              </a:solidFill>
              <a:hlinkClick xmlns:r="http://schemas.openxmlformats.org/officeDocument/2006/relationships" r:id="" action="ppaction://hlinksldjump"/>
            </a:rPr>
            <a:t>Conclusiones y Recomendaciones</a:t>
          </a:r>
          <a:endParaRPr lang="es-EC" sz="1900" kern="1200">
            <a:solidFill>
              <a:schemeClr val="accent4">
                <a:lumMod val="50000"/>
              </a:schemeClr>
            </a:solidFill>
          </a:endParaRPr>
        </a:p>
      </dsp:txBody>
      <dsp:txXfrm rot="10800000">
        <a:off x="1221791" y="3794461"/>
        <a:ext cx="3218390" cy="730314"/>
      </dsp:txXfrm>
    </dsp:sp>
    <dsp:sp modelId="{991EABD1-4E0B-47ED-96E2-49B1744A0640}">
      <dsp:nvSpPr>
        <dsp:cNvPr id="0" name=""/>
        <dsp:cNvSpPr/>
      </dsp:nvSpPr>
      <dsp:spPr>
        <a:xfrm>
          <a:off x="505725" y="3794461"/>
          <a:ext cx="730314" cy="730314"/>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9525"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A7372-DAB4-4A2A-9919-CDD86107DEAA}">
      <dsp:nvSpPr>
        <dsp:cNvPr id="0" name=""/>
        <dsp:cNvSpPr/>
      </dsp:nvSpPr>
      <dsp:spPr>
        <a:xfrm>
          <a:off x="540" y="0"/>
          <a:ext cx="2465778" cy="515896"/>
        </a:xfrm>
        <a:prstGeom prst="chevron">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ES" sz="1200" b="1" kern="1200">
              <a:solidFill>
                <a:schemeClr val="tx1"/>
              </a:solidFill>
              <a:latin typeface="+mn-lt"/>
            </a:rPr>
            <a:t>Análisis factorial confirmatorio</a:t>
          </a:r>
          <a:endParaRPr lang="es-EC" sz="1200" b="1" kern="1200">
            <a:solidFill>
              <a:schemeClr val="tx1"/>
            </a:solidFill>
            <a:latin typeface="+mn-lt"/>
          </a:endParaRPr>
        </a:p>
      </dsp:txBody>
      <dsp:txXfrm>
        <a:off x="258488" y="0"/>
        <a:ext cx="1949882" cy="515896"/>
      </dsp:txXfrm>
    </dsp:sp>
    <dsp:sp modelId="{BDCF18A8-5FAD-457A-A717-8BA7B4E7C595}">
      <dsp:nvSpPr>
        <dsp:cNvPr id="0" name=""/>
        <dsp:cNvSpPr/>
      </dsp:nvSpPr>
      <dsp:spPr>
        <a:xfrm>
          <a:off x="2059927" y="0"/>
          <a:ext cx="2465778" cy="515896"/>
        </a:xfrm>
        <a:prstGeom prst="chevron">
          <a:avLst/>
        </a:prstGeom>
        <a:gradFill rotWithShape="0">
          <a:gsLst>
            <a:gs pos="0">
              <a:schemeClr val="accent5">
                <a:hueOff val="-7009649"/>
                <a:satOff val="10306"/>
                <a:lumOff val="8824"/>
                <a:alphaOff val="0"/>
                <a:tint val="50000"/>
                <a:satMod val="300000"/>
              </a:schemeClr>
            </a:gs>
            <a:gs pos="35000">
              <a:schemeClr val="accent5">
                <a:hueOff val="-7009649"/>
                <a:satOff val="10306"/>
                <a:lumOff val="8824"/>
                <a:alphaOff val="0"/>
                <a:tint val="37000"/>
                <a:satMod val="300000"/>
              </a:schemeClr>
            </a:gs>
            <a:gs pos="100000">
              <a:schemeClr val="accent5">
                <a:hueOff val="-7009649"/>
                <a:satOff val="10306"/>
                <a:lumOff val="882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s-ES" sz="1100" kern="1200">
              <a:solidFill>
                <a:schemeClr val="tx1"/>
              </a:solidFill>
              <a:latin typeface="+mn-lt"/>
            </a:rPr>
            <a:t>Confirma empíricamente la estructura conceptual establecida en un constructo.</a:t>
          </a:r>
          <a:endParaRPr lang="es-EC" sz="1100" kern="1200">
            <a:solidFill>
              <a:schemeClr val="tx1"/>
            </a:solidFill>
            <a:latin typeface="+mn-lt"/>
          </a:endParaRPr>
        </a:p>
      </dsp:txBody>
      <dsp:txXfrm>
        <a:off x="2317875" y="0"/>
        <a:ext cx="1949882" cy="515896"/>
      </dsp:txXfrm>
    </dsp:sp>
    <dsp:sp modelId="{C33BF079-1CB6-477E-97AD-0C9D7EF2841D}">
      <dsp:nvSpPr>
        <dsp:cNvPr id="0" name=""/>
        <dsp:cNvSpPr/>
      </dsp:nvSpPr>
      <dsp:spPr>
        <a:xfrm>
          <a:off x="4119315" y="0"/>
          <a:ext cx="4063912" cy="515896"/>
        </a:xfrm>
        <a:prstGeom prst="chevron">
          <a:avLst/>
        </a:prstGeom>
        <a:gradFill rotWithShape="0">
          <a:gsLst>
            <a:gs pos="0">
              <a:schemeClr val="accent5">
                <a:hueOff val="-14019298"/>
                <a:satOff val="20613"/>
                <a:lumOff val="17647"/>
                <a:alphaOff val="0"/>
                <a:tint val="50000"/>
                <a:satMod val="300000"/>
              </a:schemeClr>
            </a:gs>
            <a:gs pos="35000">
              <a:schemeClr val="accent5">
                <a:hueOff val="-14019298"/>
                <a:satOff val="20613"/>
                <a:lumOff val="17647"/>
                <a:alphaOff val="0"/>
                <a:tint val="37000"/>
                <a:satMod val="300000"/>
              </a:schemeClr>
            </a:gs>
            <a:gs pos="100000">
              <a:schemeClr val="accent5">
                <a:hueOff val="-14019298"/>
                <a:satOff val="20613"/>
                <a:lumOff val="17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s-ES" sz="1100" b="0" i="0" kern="1200">
              <a:solidFill>
                <a:schemeClr val="tx1"/>
              </a:solidFill>
              <a:effectLst/>
              <a:latin typeface="+mn-lt"/>
            </a:rPr>
            <a:t>Explicar las covarianzas o correlaciones entre un conjunto de variables observadas o medidas a través de un conjunto reducido de variables latentes o factores</a:t>
          </a:r>
          <a:endParaRPr lang="es-EC" sz="1100" kern="1200">
            <a:solidFill>
              <a:schemeClr val="tx1"/>
            </a:solidFill>
            <a:latin typeface="+mn-lt"/>
          </a:endParaRPr>
        </a:p>
      </dsp:txBody>
      <dsp:txXfrm>
        <a:off x="4377263" y="0"/>
        <a:ext cx="3548016" cy="51589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89334-6370-4A29-A2F0-A323AC996AA2}">
      <dsp:nvSpPr>
        <dsp:cNvPr id="0" name=""/>
        <dsp:cNvSpPr/>
      </dsp:nvSpPr>
      <dsp:spPr>
        <a:xfrm>
          <a:off x="-3068566" y="712850"/>
          <a:ext cx="3660312" cy="3660312"/>
        </a:xfrm>
        <a:prstGeom prst="blockArc">
          <a:avLst>
            <a:gd name="adj1" fmla="val 18900000"/>
            <a:gd name="adj2" fmla="val 2700000"/>
            <a:gd name="adj3" fmla="val 59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ACDBEE-0384-4298-A1BB-A0E847527EE0}">
      <dsp:nvSpPr>
        <dsp:cNvPr id="0" name=""/>
        <dsp:cNvSpPr/>
      </dsp:nvSpPr>
      <dsp:spPr>
        <a:xfrm>
          <a:off x="259920" y="1354959"/>
          <a:ext cx="1878521" cy="33953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9506" tIns="25400" rIns="25400" bIns="25400" numCol="1" spcCol="1270" anchor="ctr" anchorCtr="0">
          <a:noAutofit/>
        </a:bodyPr>
        <a:lstStyle/>
        <a:p>
          <a:pPr marL="0" lvl="0" indent="0" algn="l" defTabSz="444500">
            <a:lnSpc>
              <a:spcPct val="90000"/>
            </a:lnSpc>
            <a:spcBef>
              <a:spcPct val="0"/>
            </a:spcBef>
            <a:spcAft>
              <a:spcPct val="35000"/>
            </a:spcAft>
            <a:buNone/>
          </a:pPr>
          <a:r>
            <a:rPr lang="es-ES" sz="1000" kern="1200"/>
            <a:t>Modelo de regresión múltiple</a:t>
          </a:r>
          <a:endParaRPr lang="es-EC" sz="1000" kern="1200"/>
        </a:p>
      </dsp:txBody>
      <dsp:txXfrm>
        <a:off x="259920" y="1354959"/>
        <a:ext cx="1878521" cy="339535"/>
      </dsp:txXfrm>
    </dsp:sp>
    <dsp:sp modelId="{BD324B5C-D77E-4925-8643-1E6B6CD9FC8C}">
      <dsp:nvSpPr>
        <dsp:cNvPr id="0" name=""/>
        <dsp:cNvSpPr/>
      </dsp:nvSpPr>
      <dsp:spPr>
        <a:xfrm>
          <a:off x="47711" y="1312517"/>
          <a:ext cx="424418" cy="42441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848DA06-E9EB-4030-AE03-10602023546B}">
      <dsp:nvSpPr>
        <dsp:cNvPr id="0" name=""/>
        <dsp:cNvSpPr/>
      </dsp:nvSpPr>
      <dsp:spPr>
        <a:xfrm>
          <a:off x="503221" y="1773645"/>
          <a:ext cx="1635220" cy="520442"/>
        </a:xfrm>
        <a:prstGeom prst="rect">
          <a:avLst/>
        </a:prstGeom>
        <a:gradFill rotWithShape="0">
          <a:gsLst>
            <a:gs pos="0">
              <a:schemeClr val="accent4">
                <a:hueOff val="2411242"/>
                <a:satOff val="-2167"/>
                <a:lumOff val="-343"/>
                <a:alphaOff val="0"/>
                <a:tint val="50000"/>
                <a:satMod val="300000"/>
              </a:schemeClr>
            </a:gs>
            <a:gs pos="35000">
              <a:schemeClr val="accent4">
                <a:hueOff val="2411242"/>
                <a:satOff val="-2167"/>
                <a:lumOff val="-343"/>
                <a:alphaOff val="0"/>
                <a:tint val="37000"/>
                <a:satMod val="300000"/>
              </a:schemeClr>
            </a:gs>
            <a:gs pos="100000">
              <a:schemeClr val="accent4">
                <a:hueOff val="2411242"/>
                <a:satOff val="-2167"/>
                <a:lumOff val="-3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9506" tIns="25400" rIns="25400" bIns="25400" numCol="1" spcCol="1270" anchor="ctr" anchorCtr="0">
          <a:noAutofit/>
        </a:bodyPr>
        <a:lstStyle/>
        <a:p>
          <a:pPr marL="0" lvl="0" indent="0" algn="l" defTabSz="444500">
            <a:lnSpc>
              <a:spcPct val="90000"/>
            </a:lnSpc>
            <a:spcBef>
              <a:spcPct val="0"/>
            </a:spcBef>
            <a:spcAft>
              <a:spcPct val="35000"/>
            </a:spcAft>
            <a:buNone/>
          </a:pPr>
          <a:r>
            <a:rPr lang="es-ES" sz="1000" kern="1200"/>
            <a:t>Contrastar un modelo constituido con antelación</a:t>
          </a:r>
          <a:endParaRPr lang="es-EC" sz="1000" kern="1200"/>
        </a:p>
      </dsp:txBody>
      <dsp:txXfrm>
        <a:off x="503221" y="1773645"/>
        <a:ext cx="1635220" cy="520442"/>
      </dsp:txXfrm>
    </dsp:sp>
    <dsp:sp modelId="{DF6D66C6-78E1-461D-9FA3-49B04438D897}">
      <dsp:nvSpPr>
        <dsp:cNvPr id="0" name=""/>
        <dsp:cNvSpPr/>
      </dsp:nvSpPr>
      <dsp:spPr>
        <a:xfrm>
          <a:off x="291011" y="1821657"/>
          <a:ext cx="424418" cy="42441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2411242"/>
              <a:satOff val="-2167"/>
              <a:lumOff val="-343"/>
              <a:alphaOff val="0"/>
            </a:schemeClr>
          </a:solidFill>
          <a:prstDash val="solid"/>
        </a:ln>
        <a:effectLst/>
      </dsp:spPr>
      <dsp:style>
        <a:lnRef idx="1">
          <a:scrgbClr r="0" g="0" b="0"/>
        </a:lnRef>
        <a:fillRef idx="2">
          <a:scrgbClr r="0" g="0" b="0"/>
        </a:fillRef>
        <a:effectRef idx="0">
          <a:scrgbClr r="0" g="0" b="0"/>
        </a:effectRef>
        <a:fontRef idx="minor"/>
      </dsp:style>
    </dsp:sp>
    <dsp:sp modelId="{4FB0AF58-420A-4AC9-9533-4F0D19C1530E}">
      <dsp:nvSpPr>
        <dsp:cNvPr id="0" name=""/>
        <dsp:cNvSpPr/>
      </dsp:nvSpPr>
      <dsp:spPr>
        <a:xfrm>
          <a:off x="577895" y="2373238"/>
          <a:ext cx="1560546" cy="339535"/>
        </a:xfrm>
        <a:prstGeom prst="rect">
          <a:avLst/>
        </a:prstGeom>
        <a:gradFill rotWithShape="0">
          <a:gsLst>
            <a:gs pos="0">
              <a:schemeClr val="accent4">
                <a:hueOff val="4822484"/>
                <a:satOff val="-4333"/>
                <a:lumOff val="-686"/>
                <a:alphaOff val="0"/>
                <a:tint val="50000"/>
                <a:satMod val="300000"/>
              </a:schemeClr>
            </a:gs>
            <a:gs pos="35000">
              <a:schemeClr val="accent4">
                <a:hueOff val="4822484"/>
                <a:satOff val="-4333"/>
                <a:lumOff val="-686"/>
                <a:alphaOff val="0"/>
                <a:tint val="37000"/>
                <a:satMod val="300000"/>
              </a:schemeClr>
            </a:gs>
            <a:gs pos="100000">
              <a:schemeClr val="accent4">
                <a:hueOff val="4822484"/>
                <a:satOff val="-4333"/>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9506" tIns="25400" rIns="25400" bIns="25400" numCol="1" spcCol="1270" anchor="ctr" anchorCtr="0">
          <a:noAutofit/>
        </a:bodyPr>
        <a:lstStyle/>
        <a:p>
          <a:pPr marL="0" lvl="0" indent="0" algn="l" defTabSz="444500">
            <a:lnSpc>
              <a:spcPct val="90000"/>
            </a:lnSpc>
            <a:spcBef>
              <a:spcPct val="0"/>
            </a:spcBef>
            <a:spcAft>
              <a:spcPct val="35000"/>
            </a:spcAft>
            <a:buNone/>
          </a:pPr>
          <a:r>
            <a:rPr lang="es-ES" sz="1000" kern="1200"/>
            <a:t>Conjunto a priori de las relaciones</a:t>
          </a:r>
          <a:endParaRPr lang="es-EC" sz="1000" kern="1200"/>
        </a:p>
      </dsp:txBody>
      <dsp:txXfrm>
        <a:off x="577895" y="2373238"/>
        <a:ext cx="1560546" cy="339535"/>
      </dsp:txXfrm>
    </dsp:sp>
    <dsp:sp modelId="{4F40D66A-E8D3-4F96-B920-C963346B8B22}">
      <dsp:nvSpPr>
        <dsp:cNvPr id="0" name=""/>
        <dsp:cNvSpPr/>
      </dsp:nvSpPr>
      <dsp:spPr>
        <a:xfrm>
          <a:off x="365685" y="2330797"/>
          <a:ext cx="424418" cy="42441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4822484"/>
              <a:satOff val="-4333"/>
              <a:lumOff val="-686"/>
              <a:alphaOff val="0"/>
            </a:schemeClr>
          </a:solidFill>
          <a:prstDash val="solid"/>
        </a:ln>
        <a:effectLst/>
      </dsp:spPr>
      <dsp:style>
        <a:lnRef idx="1">
          <a:scrgbClr r="0" g="0" b="0"/>
        </a:lnRef>
        <a:fillRef idx="2">
          <a:scrgbClr r="0" g="0" b="0"/>
        </a:fillRef>
        <a:effectRef idx="0">
          <a:scrgbClr r="0" g="0" b="0"/>
        </a:effectRef>
        <a:fontRef idx="minor"/>
      </dsp:style>
    </dsp:sp>
    <dsp:sp modelId="{772114FA-ECD6-4EF0-9E4D-9AADCABA5F46}">
      <dsp:nvSpPr>
        <dsp:cNvPr id="0" name=""/>
        <dsp:cNvSpPr/>
      </dsp:nvSpPr>
      <dsp:spPr>
        <a:xfrm>
          <a:off x="503221" y="2882378"/>
          <a:ext cx="1635220" cy="339535"/>
        </a:xfrm>
        <a:prstGeom prst="rect">
          <a:avLst/>
        </a:prstGeom>
        <a:gradFill rotWithShape="0">
          <a:gsLst>
            <a:gs pos="0">
              <a:schemeClr val="accent4">
                <a:hueOff val="7233727"/>
                <a:satOff val="-6500"/>
                <a:lumOff val="-1030"/>
                <a:alphaOff val="0"/>
                <a:tint val="50000"/>
                <a:satMod val="300000"/>
              </a:schemeClr>
            </a:gs>
            <a:gs pos="35000">
              <a:schemeClr val="accent4">
                <a:hueOff val="7233727"/>
                <a:satOff val="-6500"/>
                <a:lumOff val="-1030"/>
                <a:alphaOff val="0"/>
                <a:tint val="37000"/>
                <a:satMod val="300000"/>
              </a:schemeClr>
            </a:gs>
            <a:gs pos="100000">
              <a:schemeClr val="accent4">
                <a:hueOff val="7233727"/>
                <a:satOff val="-6500"/>
                <a:lumOff val="-10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9506" tIns="25400" rIns="25400" bIns="25400" numCol="1" spcCol="1270" anchor="ctr" anchorCtr="0">
          <a:noAutofit/>
        </a:bodyPr>
        <a:lstStyle/>
        <a:p>
          <a:pPr marL="0" lvl="0" indent="0" algn="l" defTabSz="444500">
            <a:lnSpc>
              <a:spcPct val="90000"/>
            </a:lnSpc>
            <a:spcBef>
              <a:spcPct val="0"/>
            </a:spcBef>
            <a:spcAft>
              <a:spcPct val="35000"/>
            </a:spcAft>
            <a:buNone/>
          </a:pPr>
          <a:r>
            <a:rPr lang="es-ES" sz="1000" kern="1200"/>
            <a:t>En función de una teoría bien establecida</a:t>
          </a:r>
          <a:endParaRPr lang="es-EC" sz="1000" kern="1200"/>
        </a:p>
      </dsp:txBody>
      <dsp:txXfrm>
        <a:off x="503221" y="2882378"/>
        <a:ext cx="1635220" cy="339535"/>
      </dsp:txXfrm>
    </dsp:sp>
    <dsp:sp modelId="{99562E30-23EC-4A38-91CC-F4BE406AEE97}">
      <dsp:nvSpPr>
        <dsp:cNvPr id="0" name=""/>
        <dsp:cNvSpPr/>
      </dsp:nvSpPr>
      <dsp:spPr>
        <a:xfrm>
          <a:off x="291011" y="2839936"/>
          <a:ext cx="424418" cy="42441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7233727"/>
              <a:satOff val="-6500"/>
              <a:lumOff val="-1030"/>
              <a:alphaOff val="0"/>
            </a:schemeClr>
          </a:solidFill>
          <a:prstDash val="solid"/>
        </a:ln>
        <a:effectLst/>
      </dsp:spPr>
      <dsp:style>
        <a:lnRef idx="1">
          <a:scrgbClr r="0" g="0" b="0"/>
        </a:lnRef>
        <a:fillRef idx="2">
          <a:scrgbClr r="0" g="0" b="0"/>
        </a:fillRef>
        <a:effectRef idx="0">
          <a:scrgbClr r="0" g="0" b="0"/>
        </a:effectRef>
        <a:fontRef idx="minor"/>
      </dsp:style>
    </dsp:sp>
    <dsp:sp modelId="{BC491356-D590-426C-9C43-C164A4074A20}">
      <dsp:nvSpPr>
        <dsp:cNvPr id="0" name=""/>
        <dsp:cNvSpPr/>
      </dsp:nvSpPr>
      <dsp:spPr>
        <a:xfrm>
          <a:off x="259920" y="3391518"/>
          <a:ext cx="1878521" cy="339535"/>
        </a:xfrm>
        <a:prstGeom prst="rect">
          <a:avLst/>
        </a:prstGeom>
        <a:gradFill rotWithShape="0">
          <a:gsLst>
            <a:gs pos="0">
              <a:schemeClr val="accent4">
                <a:hueOff val="9644969"/>
                <a:satOff val="-8667"/>
                <a:lumOff val="-1373"/>
                <a:alphaOff val="0"/>
                <a:tint val="50000"/>
                <a:satMod val="300000"/>
              </a:schemeClr>
            </a:gs>
            <a:gs pos="35000">
              <a:schemeClr val="accent4">
                <a:hueOff val="9644969"/>
                <a:satOff val="-8667"/>
                <a:lumOff val="-1373"/>
                <a:alphaOff val="0"/>
                <a:tint val="37000"/>
                <a:satMod val="300000"/>
              </a:schemeClr>
            </a:gs>
            <a:gs pos="100000">
              <a:schemeClr val="accent4">
                <a:hueOff val="9644969"/>
                <a:satOff val="-8667"/>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9506" tIns="25400" rIns="25400" bIns="25400" numCol="1" spcCol="1270" anchor="ctr" anchorCtr="0">
          <a:noAutofit/>
        </a:bodyPr>
        <a:lstStyle/>
        <a:p>
          <a:pPr marL="0" lvl="0" indent="0" algn="l" defTabSz="444500">
            <a:lnSpc>
              <a:spcPct val="90000"/>
            </a:lnSpc>
            <a:spcBef>
              <a:spcPct val="0"/>
            </a:spcBef>
            <a:spcAft>
              <a:spcPct val="35000"/>
            </a:spcAft>
            <a:buNone/>
          </a:pPr>
          <a:r>
            <a:rPr lang="es-ES" sz="1000" kern="1200"/>
            <a:t>Obtenerse empíricamente.</a:t>
          </a:r>
          <a:endParaRPr lang="es-EC" sz="1000" kern="1200"/>
        </a:p>
      </dsp:txBody>
      <dsp:txXfrm>
        <a:off x="259920" y="3391518"/>
        <a:ext cx="1878521" cy="339535"/>
      </dsp:txXfrm>
    </dsp:sp>
    <dsp:sp modelId="{855008CD-943A-4490-88A6-A82912AAA3FC}">
      <dsp:nvSpPr>
        <dsp:cNvPr id="0" name=""/>
        <dsp:cNvSpPr/>
      </dsp:nvSpPr>
      <dsp:spPr>
        <a:xfrm>
          <a:off x="47711" y="3349076"/>
          <a:ext cx="424418" cy="42441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9644969"/>
              <a:satOff val="-8667"/>
              <a:lumOff val="-1373"/>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007B8-2F8C-4204-BAE9-3A4BF11FD491}">
      <dsp:nvSpPr>
        <dsp:cNvPr id="0" name=""/>
        <dsp:cNvSpPr/>
      </dsp:nvSpPr>
      <dsp:spPr>
        <a:xfrm>
          <a:off x="42720" y="498376"/>
          <a:ext cx="2554733" cy="232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488950">
            <a:lnSpc>
              <a:spcPct val="90000"/>
            </a:lnSpc>
            <a:spcBef>
              <a:spcPct val="0"/>
            </a:spcBef>
            <a:spcAft>
              <a:spcPct val="35000"/>
            </a:spcAft>
            <a:buNone/>
          </a:pPr>
          <a:r>
            <a:rPr lang="es-EC" sz="1100" kern="1200"/>
            <a:t>Hipótesis Nula</a:t>
          </a:r>
        </a:p>
      </dsp:txBody>
      <dsp:txXfrm>
        <a:off x="42720" y="498376"/>
        <a:ext cx="2554733" cy="232248"/>
      </dsp:txXfrm>
    </dsp:sp>
    <dsp:sp modelId="{DE3F9CE1-6D43-47A7-8AF1-5A02B9CE699A}">
      <dsp:nvSpPr>
        <dsp:cNvPr id="0" name=""/>
        <dsp:cNvSpPr/>
      </dsp:nvSpPr>
      <dsp:spPr>
        <a:xfrm>
          <a:off x="42720" y="730625"/>
          <a:ext cx="597807" cy="473098"/>
        </a:xfrm>
        <a:prstGeom prst="chevron">
          <a:avLst>
            <a:gd name="adj" fmla="val 70610"/>
          </a:avLst>
        </a:prstGeom>
        <a:gradFill rotWithShape="0">
          <a:gsLst>
            <a:gs pos="0">
              <a:schemeClr val="accent4">
                <a:shade val="80000"/>
                <a:hueOff val="0"/>
                <a:satOff val="0"/>
                <a:lumOff val="0"/>
                <a:alphaOff val="0"/>
                <a:tint val="50000"/>
                <a:satMod val="300000"/>
              </a:schemeClr>
            </a:gs>
            <a:gs pos="35000">
              <a:schemeClr val="accent4">
                <a:shade val="80000"/>
                <a:hueOff val="0"/>
                <a:satOff val="0"/>
                <a:lumOff val="0"/>
                <a:alphaOff val="0"/>
                <a:tint val="37000"/>
                <a:satMod val="300000"/>
              </a:schemeClr>
            </a:gs>
            <a:gs pos="100000">
              <a:schemeClr val="accent4">
                <a:shade val="80000"/>
                <a:hueOff val="0"/>
                <a:satOff val="0"/>
                <a:lumOff val="0"/>
                <a:alphaOff val="0"/>
                <a:tint val="15000"/>
                <a:satMod val="350000"/>
              </a:schemeClr>
            </a:gs>
          </a:gsLst>
          <a:lin ang="16200000" scaled="1"/>
        </a:gradFill>
        <a:ln w="9525"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E9020DF-B92C-4647-8B20-ECC53BA60F69}">
      <dsp:nvSpPr>
        <dsp:cNvPr id="0" name=""/>
        <dsp:cNvSpPr/>
      </dsp:nvSpPr>
      <dsp:spPr>
        <a:xfrm>
          <a:off x="401802" y="730625"/>
          <a:ext cx="597807" cy="473098"/>
        </a:xfrm>
        <a:prstGeom prst="chevron">
          <a:avLst>
            <a:gd name="adj" fmla="val 70610"/>
          </a:avLst>
        </a:prstGeom>
        <a:gradFill rotWithShape="0">
          <a:gsLst>
            <a:gs pos="0">
              <a:schemeClr val="accent4">
                <a:shade val="80000"/>
                <a:hueOff val="13352"/>
                <a:satOff val="-1542"/>
                <a:lumOff val="2409"/>
                <a:alphaOff val="0"/>
                <a:tint val="50000"/>
                <a:satMod val="300000"/>
              </a:schemeClr>
            </a:gs>
            <a:gs pos="35000">
              <a:schemeClr val="accent4">
                <a:shade val="80000"/>
                <a:hueOff val="13352"/>
                <a:satOff val="-1542"/>
                <a:lumOff val="2409"/>
                <a:alphaOff val="0"/>
                <a:tint val="37000"/>
                <a:satMod val="300000"/>
              </a:schemeClr>
            </a:gs>
            <a:gs pos="100000">
              <a:schemeClr val="accent4">
                <a:shade val="80000"/>
                <a:hueOff val="13352"/>
                <a:satOff val="-1542"/>
                <a:lumOff val="2409"/>
                <a:alphaOff val="0"/>
                <a:tint val="15000"/>
                <a:satMod val="350000"/>
              </a:schemeClr>
            </a:gs>
          </a:gsLst>
          <a:lin ang="16200000" scaled="1"/>
        </a:gradFill>
        <a:ln w="9525" cap="flat" cmpd="sng" algn="ctr">
          <a:solidFill>
            <a:schemeClr val="accent4">
              <a:shade val="80000"/>
              <a:hueOff val="13352"/>
              <a:satOff val="-1542"/>
              <a:lumOff val="240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EC8F3FC-12A6-45B5-A5C7-519B3D69ACC9}">
      <dsp:nvSpPr>
        <dsp:cNvPr id="0" name=""/>
        <dsp:cNvSpPr/>
      </dsp:nvSpPr>
      <dsp:spPr>
        <a:xfrm>
          <a:off x="761168" y="730625"/>
          <a:ext cx="597807" cy="473098"/>
        </a:xfrm>
        <a:prstGeom prst="chevron">
          <a:avLst>
            <a:gd name="adj" fmla="val 70610"/>
          </a:avLst>
        </a:prstGeom>
        <a:gradFill rotWithShape="0">
          <a:gsLst>
            <a:gs pos="0">
              <a:schemeClr val="accent4">
                <a:shade val="80000"/>
                <a:hueOff val="26705"/>
                <a:satOff val="-3084"/>
                <a:lumOff val="4819"/>
                <a:alphaOff val="0"/>
                <a:tint val="50000"/>
                <a:satMod val="300000"/>
              </a:schemeClr>
            </a:gs>
            <a:gs pos="35000">
              <a:schemeClr val="accent4">
                <a:shade val="80000"/>
                <a:hueOff val="26705"/>
                <a:satOff val="-3084"/>
                <a:lumOff val="4819"/>
                <a:alphaOff val="0"/>
                <a:tint val="37000"/>
                <a:satMod val="300000"/>
              </a:schemeClr>
            </a:gs>
            <a:gs pos="100000">
              <a:schemeClr val="accent4">
                <a:shade val="80000"/>
                <a:hueOff val="26705"/>
                <a:satOff val="-3084"/>
                <a:lumOff val="4819"/>
                <a:alphaOff val="0"/>
                <a:tint val="15000"/>
                <a:satMod val="350000"/>
              </a:schemeClr>
            </a:gs>
          </a:gsLst>
          <a:lin ang="16200000" scaled="1"/>
        </a:gradFill>
        <a:ln w="9525" cap="flat" cmpd="sng" algn="ctr">
          <a:solidFill>
            <a:schemeClr val="accent4">
              <a:shade val="80000"/>
              <a:hueOff val="26705"/>
              <a:satOff val="-3084"/>
              <a:lumOff val="481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E24C6E5-9B5A-48FE-9DEF-6ECBBBEB0F7B}">
      <dsp:nvSpPr>
        <dsp:cNvPr id="0" name=""/>
        <dsp:cNvSpPr/>
      </dsp:nvSpPr>
      <dsp:spPr>
        <a:xfrm>
          <a:off x="1120250" y="730625"/>
          <a:ext cx="597807" cy="473098"/>
        </a:xfrm>
        <a:prstGeom prst="chevron">
          <a:avLst>
            <a:gd name="adj" fmla="val 70610"/>
          </a:avLst>
        </a:prstGeom>
        <a:gradFill rotWithShape="0">
          <a:gsLst>
            <a:gs pos="0">
              <a:schemeClr val="accent4">
                <a:shade val="80000"/>
                <a:hueOff val="40057"/>
                <a:satOff val="-4625"/>
                <a:lumOff val="7228"/>
                <a:alphaOff val="0"/>
                <a:tint val="50000"/>
                <a:satMod val="300000"/>
              </a:schemeClr>
            </a:gs>
            <a:gs pos="35000">
              <a:schemeClr val="accent4">
                <a:shade val="80000"/>
                <a:hueOff val="40057"/>
                <a:satOff val="-4625"/>
                <a:lumOff val="7228"/>
                <a:alphaOff val="0"/>
                <a:tint val="37000"/>
                <a:satMod val="300000"/>
              </a:schemeClr>
            </a:gs>
            <a:gs pos="100000">
              <a:schemeClr val="accent4">
                <a:shade val="80000"/>
                <a:hueOff val="40057"/>
                <a:satOff val="-4625"/>
                <a:lumOff val="7228"/>
                <a:alphaOff val="0"/>
                <a:tint val="15000"/>
                <a:satMod val="350000"/>
              </a:schemeClr>
            </a:gs>
          </a:gsLst>
          <a:lin ang="16200000" scaled="1"/>
        </a:gradFill>
        <a:ln w="9525" cap="flat" cmpd="sng" algn="ctr">
          <a:solidFill>
            <a:schemeClr val="accent4">
              <a:shade val="80000"/>
              <a:hueOff val="40057"/>
              <a:satOff val="-4625"/>
              <a:lumOff val="722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9025F88-49BF-4B4F-B9D6-393FF0A9B444}">
      <dsp:nvSpPr>
        <dsp:cNvPr id="0" name=""/>
        <dsp:cNvSpPr/>
      </dsp:nvSpPr>
      <dsp:spPr>
        <a:xfrm>
          <a:off x="1479616" y="730625"/>
          <a:ext cx="597807" cy="473098"/>
        </a:xfrm>
        <a:prstGeom prst="chevron">
          <a:avLst>
            <a:gd name="adj" fmla="val 70610"/>
          </a:avLst>
        </a:prstGeom>
        <a:gradFill rotWithShape="0">
          <a:gsLst>
            <a:gs pos="0">
              <a:schemeClr val="accent4">
                <a:shade val="80000"/>
                <a:hueOff val="53410"/>
                <a:satOff val="-6167"/>
                <a:lumOff val="9637"/>
                <a:alphaOff val="0"/>
                <a:tint val="50000"/>
                <a:satMod val="300000"/>
              </a:schemeClr>
            </a:gs>
            <a:gs pos="35000">
              <a:schemeClr val="accent4">
                <a:shade val="80000"/>
                <a:hueOff val="53410"/>
                <a:satOff val="-6167"/>
                <a:lumOff val="9637"/>
                <a:alphaOff val="0"/>
                <a:tint val="37000"/>
                <a:satMod val="300000"/>
              </a:schemeClr>
            </a:gs>
            <a:gs pos="100000">
              <a:schemeClr val="accent4">
                <a:shade val="80000"/>
                <a:hueOff val="53410"/>
                <a:satOff val="-6167"/>
                <a:lumOff val="9637"/>
                <a:alphaOff val="0"/>
                <a:tint val="15000"/>
                <a:satMod val="350000"/>
              </a:schemeClr>
            </a:gs>
          </a:gsLst>
          <a:lin ang="16200000" scaled="1"/>
        </a:gradFill>
        <a:ln w="9525" cap="flat" cmpd="sng" algn="ctr">
          <a:solidFill>
            <a:schemeClr val="accent4">
              <a:shade val="80000"/>
              <a:hueOff val="53410"/>
              <a:satOff val="-6167"/>
              <a:lumOff val="963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FF7DCCE-8555-4C87-8436-C122FFAB73C9}">
      <dsp:nvSpPr>
        <dsp:cNvPr id="0" name=""/>
        <dsp:cNvSpPr/>
      </dsp:nvSpPr>
      <dsp:spPr>
        <a:xfrm>
          <a:off x="1838698" y="730625"/>
          <a:ext cx="597807" cy="473098"/>
        </a:xfrm>
        <a:prstGeom prst="chevron">
          <a:avLst>
            <a:gd name="adj" fmla="val 70610"/>
          </a:avLst>
        </a:prstGeom>
        <a:gradFill rotWithShape="0">
          <a:gsLst>
            <a:gs pos="0">
              <a:schemeClr val="accent4">
                <a:shade val="80000"/>
                <a:hueOff val="66762"/>
                <a:satOff val="-7709"/>
                <a:lumOff val="12047"/>
                <a:alphaOff val="0"/>
                <a:tint val="50000"/>
                <a:satMod val="300000"/>
              </a:schemeClr>
            </a:gs>
            <a:gs pos="35000">
              <a:schemeClr val="accent4">
                <a:shade val="80000"/>
                <a:hueOff val="66762"/>
                <a:satOff val="-7709"/>
                <a:lumOff val="12047"/>
                <a:alphaOff val="0"/>
                <a:tint val="37000"/>
                <a:satMod val="300000"/>
              </a:schemeClr>
            </a:gs>
            <a:gs pos="100000">
              <a:schemeClr val="accent4">
                <a:shade val="80000"/>
                <a:hueOff val="66762"/>
                <a:satOff val="-7709"/>
                <a:lumOff val="12047"/>
                <a:alphaOff val="0"/>
                <a:tint val="15000"/>
                <a:satMod val="350000"/>
              </a:schemeClr>
            </a:gs>
          </a:gsLst>
          <a:lin ang="16200000" scaled="1"/>
        </a:gradFill>
        <a:ln w="9525" cap="flat" cmpd="sng" algn="ctr">
          <a:solidFill>
            <a:schemeClr val="accent4">
              <a:shade val="80000"/>
              <a:hueOff val="66762"/>
              <a:satOff val="-7709"/>
              <a:lumOff val="1204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3D10B4E-F087-466D-B185-C2365811954F}">
      <dsp:nvSpPr>
        <dsp:cNvPr id="0" name=""/>
        <dsp:cNvSpPr/>
      </dsp:nvSpPr>
      <dsp:spPr>
        <a:xfrm>
          <a:off x="2198064" y="730625"/>
          <a:ext cx="597807" cy="473098"/>
        </a:xfrm>
        <a:prstGeom prst="chevron">
          <a:avLst>
            <a:gd name="adj" fmla="val 70610"/>
          </a:avLst>
        </a:prstGeom>
        <a:gradFill rotWithShape="0">
          <a:gsLst>
            <a:gs pos="0">
              <a:schemeClr val="accent4">
                <a:shade val="80000"/>
                <a:hueOff val="80115"/>
                <a:satOff val="-9251"/>
                <a:lumOff val="14456"/>
                <a:alphaOff val="0"/>
                <a:tint val="50000"/>
                <a:satMod val="300000"/>
              </a:schemeClr>
            </a:gs>
            <a:gs pos="35000">
              <a:schemeClr val="accent4">
                <a:shade val="80000"/>
                <a:hueOff val="80115"/>
                <a:satOff val="-9251"/>
                <a:lumOff val="14456"/>
                <a:alphaOff val="0"/>
                <a:tint val="37000"/>
                <a:satMod val="300000"/>
              </a:schemeClr>
            </a:gs>
            <a:gs pos="100000">
              <a:schemeClr val="accent4">
                <a:shade val="80000"/>
                <a:hueOff val="80115"/>
                <a:satOff val="-9251"/>
                <a:lumOff val="14456"/>
                <a:alphaOff val="0"/>
                <a:tint val="15000"/>
                <a:satMod val="350000"/>
              </a:schemeClr>
            </a:gs>
          </a:gsLst>
          <a:lin ang="16200000" scaled="1"/>
        </a:gradFill>
        <a:ln w="9525" cap="flat" cmpd="sng" algn="ctr">
          <a:solidFill>
            <a:schemeClr val="accent4">
              <a:shade val="80000"/>
              <a:hueOff val="80115"/>
              <a:satOff val="-9251"/>
              <a:lumOff val="1445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F3BA94A9-188F-443E-9420-B924AC011CA3}">
      <dsp:nvSpPr>
        <dsp:cNvPr id="0" name=""/>
        <dsp:cNvSpPr/>
      </dsp:nvSpPr>
      <dsp:spPr>
        <a:xfrm>
          <a:off x="42720" y="777935"/>
          <a:ext cx="2587945" cy="37847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shade val="8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355600">
            <a:lnSpc>
              <a:spcPct val="90000"/>
            </a:lnSpc>
            <a:spcBef>
              <a:spcPct val="0"/>
            </a:spcBef>
            <a:spcAft>
              <a:spcPct val="35000"/>
            </a:spcAft>
            <a:buNone/>
          </a:pPr>
          <a:r>
            <a:rPr lang="es-MX" sz="800" kern="1200"/>
            <a:t>• La situación financiera de las empresas florícolas exportadoras NO se ve afectada significativamente por la carga tributaria en el Ecuador.</a:t>
          </a:r>
          <a:endParaRPr lang="es-EC" sz="800" kern="1200"/>
        </a:p>
      </dsp:txBody>
      <dsp:txXfrm>
        <a:off x="42720" y="777935"/>
        <a:ext cx="2587945" cy="378479"/>
      </dsp:txXfrm>
    </dsp:sp>
    <dsp:sp modelId="{4EA6B3BF-9828-4801-9689-5C1B4DAB7B0E}">
      <dsp:nvSpPr>
        <dsp:cNvPr id="0" name=""/>
        <dsp:cNvSpPr/>
      </dsp:nvSpPr>
      <dsp:spPr>
        <a:xfrm>
          <a:off x="42720" y="1252855"/>
          <a:ext cx="2554733" cy="232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488950">
            <a:lnSpc>
              <a:spcPct val="90000"/>
            </a:lnSpc>
            <a:spcBef>
              <a:spcPct val="0"/>
            </a:spcBef>
            <a:spcAft>
              <a:spcPct val="35000"/>
            </a:spcAft>
            <a:buNone/>
          </a:pPr>
          <a:r>
            <a:rPr lang="es-EC" sz="1100" kern="1200"/>
            <a:t>Hipótesis Alternativa</a:t>
          </a:r>
        </a:p>
      </dsp:txBody>
      <dsp:txXfrm>
        <a:off x="42720" y="1252855"/>
        <a:ext cx="2554733" cy="232248"/>
      </dsp:txXfrm>
    </dsp:sp>
    <dsp:sp modelId="{332C1934-0E70-4E91-B0CC-B9410234B363}">
      <dsp:nvSpPr>
        <dsp:cNvPr id="0" name=""/>
        <dsp:cNvSpPr/>
      </dsp:nvSpPr>
      <dsp:spPr>
        <a:xfrm>
          <a:off x="42720" y="1485104"/>
          <a:ext cx="597807" cy="473098"/>
        </a:xfrm>
        <a:prstGeom prst="chevron">
          <a:avLst>
            <a:gd name="adj" fmla="val 70610"/>
          </a:avLst>
        </a:prstGeom>
        <a:gradFill rotWithShape="0">
          <a:gsLst>
            <a:gs pos="0">
              <a:schemeClr val="accent4">
                <a:shade val="80000"/>
                <a:hueOff val="93467"/>
                <a:satOff val="-10792"/>
                <a:lumOff val="16865"/>
                <a:alphaOff val="0"/>
                <a:tint val="50000"/>
                <a:satMod val="300000"/>
              </a:schemeClr>
            </a:gs>
            <a:gs pos="35000">
              <a:schemeClr val="accent4">
                <a:shade val="80000"/>
                <a:hueOff val="93467"/>
                <a:satOff val="-10792"/>
                <a:lumOff val="16865"/>
                <a:alphaOff val="0"/>
                <a:tint val="37000"/>
                <a:satMod val="300000"/>
              </a:schemeClr>
            </a:gs>
            <a:gs pos="100000">
              <a:schemeClr val="accent4">
                <a:shade val="80000"/>
                <a:hueOff val="93467"/>
                <a:satOff val="-10792"/>
                <a:lumOff val="16865"/>
                <a:alphaOff val="0"/>
                <a:tint val="15000"/>
                <a:satMod val="350000"/>
              </a:schemeClr>
            </a:gs>
          </a:gsLst>
          <a:lin ang="16200000" scaled="1"/>
        </a:gradFill>
        <a:ln w="9525" cap="flat" cmpd="sng" algn="ctr">
          <a:solidFill>
            <a:schemeClr val="accent4">
              <a:shade val="80000"/>
              <a:hueOff val="93467"/>
              <a:satOff val="-10792"/>
              <a:lumOff val="1686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339B7A6-9D10-44A8-A51E-D94113A214B2}">
      <dsp:nvSpPr>
        <dsp:cNvPr id="0" name=""/>
        <dsp:cNvSpPr/>
      </dsp:nvSpPr>
      <dsp:spPr>
        <a:xfrm>
          <a:off x="401802" y="1485104"/>
          <a:ext cx="597807" cy="473098"/>
        </a:xfrm>
        <a:prstGeom prst="chevron">
          <a:avLst>
            <a:gd name="adj" fmla="val 70610"/>
          </a:avLst>
        </a:prstGeom>
        <a:gradFill rotWithShape="0">
          <a:gsLst>
            <a:gs pos="0">
              <a:schemeClr val="accent4">
                <a:shade val="80000"/>
                <a:hueOff val="106820"/>
                <a:satOff val="-12334"/>
                <a:lumOff val="19274"/>
                <a:alphaOff val="0"/>
                <a:tint val="50000"/>
                <a:satMod val="300000"/>
              </a:schemeClr>
            </a:gs>
            <a:gs pos="35000">
              <a:schemeClr val="accent4">
                <a:shade val="80000"/>
                <a:hueOff val="106820"/>
                <a:satOff val="-12334"/>
                <a:lumOff val="19274"/>
                <a:alphaOff val="0"/>
                <a:tint val="37000"/>
                <a:satMod val="300000"/>
              </a:schemeClr>
            </a:gs>
            <a:gs pos="100000">
              <a:schemeClr val="accent4">
                <a:shade val="80000"/>
                <a:hueOff val="106820"/>
                <a:satOff val="-12334"/>
                <a:lumOff val="19274"/>
                <a:alphaOff val="0"/>
                <a:tint val="15000"/>
                <a:satMod val="350000"/>
              </a:schemeClr>
            </a:gs>
          </a:gsLst>
          <a:lin ang="16200000" scaled="1"/>
        </a:gradFill>
        <a:ln w="9525" cap="flat" cmpd="sng" algn="ctr">
          <a:solidFill>
            <a:schemeClr val="accent4">
              <a:shade val="80000"/>
              <a:hueOff val="106820"/>
              <a:satOff val="-12334"/>
              <a:lumOff val="19274"/>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34F58A1-7B12-41CD-8DC3-D90D524C357F}">
      <dsp:nvSpPr>
        <dsp:cNvPr id="0" name=""/>
        <dsp:cNvSpPr/>
      </dsp:nvSpPr>
      <dsp:spPr>
        <a:xfrm>
          <a:off x="761168" y="1485104"/>
          <a:ext cx="597807" cy="473098"/>
        </a:xfrm>
        <a:prstGeom prst="chevron">
          <a:avLst>
            <a:gd name="adj" fmla="val 70610"/>
          </a:avLst>
        </a:prstGeom>
        <a:gradFill rotWithShape="0">
          <a:gsLst>
            <a:gs pos="0">
              <a:schemeClr val="accent4">
                <a:shade val="80000"/>
                <a:hueOff val="120172"/>
                <a:satOff val="-13876"/>
                <a:lumOff val="21684"/>
                <a:alphaOff val="0"/>
                <a:tint val="50000"/>
                <a:satMod val="300000"/>
              </a:schemeClr>
            </a:gs>
            <a:gs pos="35000">
              <a:schemeClr val="accent4">
                <a:shade val="80000"/>
                <a:hueOff val="120172"/>
                <a:satOff val="-13876"/>
                <a:lumOff val="21684"/>
                <a:alphaOff val="0"/>
                <a:tint val="37000"/>
                <a:satMod val="300000"/>
              </a:schemeClr>
            </a:gs>
            <a:gs pos="100000">
              <a:schemeClr val="accent4">
                <a:shade val="80000"/>
                <a:hueOff val="120172"/>
                <a:satOff val="-13876"/>
                <a:lumOff val="21684"/>
                <a:alphaOff val="0"/>
                <a:tint val="15000"/>
                <a:satMod val="350000"/>
              </a:schemeClr>
            </a:gs>
          </a:gsLst>
          <a:lin ang="16200000" scaled="1"/>
        </a:gradFill>
        <a:ln w="9525" cap="flat" cmpd="sng" algn="ctr">
          <a:solidFill>
            <a:schemeClr val="accent4">
              <a:shade val="80000"/>
              <a:hueOff val="120172"/>
              <a:satOff val="-13876"/>
              <a:lumOff val="21684"/>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90E46D9-632A-4B64-B44F-A29B833EE06F}">
      <dsp:nvSpPr>
        <dsp:cNvPr id="0" name=""/>
        <dsp:cNvSpPr/>
      </dsp:nvSpPr>
      <dsp:spPr>
        <a:xfrm>
          <a:off x="1120250" y="1485104"/>
          <a:ext cx="597807" cy="473098"/>
        </a:xfrm>
        <a:prstGeom prst="chevron">
          <a:avLst>
            <a:gd name="adj" fmla="val 70610"/>
          </a:avLst>
        </a:prstGeom>
        <a:gradFill rotWithShape="0">
          <a:gsLst>
            <a:gs pos="0">
              <a:schemeClr val="accent4">
                <a:shade val="80000"/>
                <a:hueOff val="133525"/>
                <a:satOff val="-15418"/>
                <a:lumOff val="24093"/>
                <a:alphaOff val="0"/>
                <a:tint val="50000"/>
                <a:satMod val="300000"/>
              </a:schemeClr>
            </a:gs>
            <a:gs pos="35000">
              <a:schemeClr val="accent4">
                <a:shade val="80000"/>
                <a:hueOff val="133525"/>
                <a:satOff val="-15418"/>
                <a:lumOff val="24093"/>
                <a:alphaOff val="0"/>
                <a:tint val="37000"/>
                <a:satMod val="300000"/>
              </a:schemeClr>
            </a:gs>
            <a:gs pos="100000">
              <a:schemeClr val="accent4">
                <a:shade val="80000"/>
                <a:hueOff val="133525"/>
                <a:satOff val="-15418"/>
                <a:lumOff val="24093"/>
                <a:alphaOff val="0"/>
                <a:tint val="15000"/>
                <a:satMod val="350000"/>
              </a:schemeClr>
            </a:gs>
          </a:gsLst>
          <a:lin ang="16200000" scaled="1"/>
        </a:gradFill>
        <a:ln w="9525" cap="flat" cmpd="sng" algn="ctr">
          <a:solidFill>
            <a:schemeClr val="accent4">
              <a:shade val="80000"/>
              <a:hueOff val="133525"/>
              <a:satOff val="-15418"/>
              <a:lumOff val="2409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189F189-C6BC-4E44-B10E-74A98915BC10}">
      <dsp:nvSpPr>
        <dsp:cNvPr id="0" name=""/>
        <dsp:cNvSpPr/>
      </dsp:nvSpPr>
      <dsp:spPr>
        <a:xfrm>
          <a:off x="1479616" y="1485104"/>
          <a:ext cx="597807" cy="473098"/>
        </a:xfrm>
        <a:prstGeom prst="chevron">
          <a:avLst>
            <a:gd name="adj" fmla="val 70610"/>
          </a:avLst>
        </a:prstGeom>
        <a:gradFill rotWithShape="0">
          <a:gsLst>
            <a:gs pos="0">
              <a:schemeClr val="accent4">
                <a:shade val="80000"/>
                <a:hueOff val="146877"/>
                <a:satOff val="-16959"/>
                <a:lumOff val="26502"/>
                <a:alphaOff val="0"/>
                <a:tint val="50000"/>
                <a:satMod val="300000"/>
              </a:schemeClr>
            </a:gs>
            <a:gs pos="35000">
              <a:schemeClr val="accent4">
                <a:shade val="80000"/>
                <a:hueOff val="146877"/>
                <a:satOff val="-16959"/>
                <a:lumOff val="26502"/>
                <a:alphaOff val="0"/>
                <a:tint val="37000"/>
                <a:satMod val="300000"/>
              </a:schemeClr>
            </a:gs>
            <a:gs pos="100000">
              <a:schemeClr val="accent4">
                <a:shade val="80000"/>
                <a:hueOff val="146877"/>
                <a:satOff val="-16959"/>
                <a:lumOff val="26502"/>
                <a:alphaOff val="0"/>
                <a:tint val="15000"/>
                <a:satMod val="350000"/>
              </a:schemeClr>
            </a:gs>
          </a:gsLst>
          <a:lin ang="16200000" scaled="1"/>
        </a:gradFill>
        <a:ln w="9525" cap="flat" cmpd="sng" algn="ctr">
          <a:solidFill>
            <a:schemeClr val="accent4">
              <a:shade val="80000"/>
              <a:hueOff val="146877"/>
              <a:satOff val="-16959"/>
              <a:lumOff val="2650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EB3A7DD-E6F0-418D-A697-27409084ECCE}">
      <dsp:nvSpPr>
        <dsp:cNvPr id="0" name=""/>
        <dsp:cNvSpPr/>
      </dsp:nvSpPr>
      <dsp:spPr>
        <a:xfrm>
          <a:off x="1838698" y="1485104"/>
          <a:ext cx="597807" cy="473098"/>
        </a:xfrm>
        <a:prstGeom prst="chevron">
          <a:avLst>
            <a:gd name="adj" fmla="val 70610"/>
          </a:avLst>
        </a:prstGeom>
        <a:gradFill rotWithShape="0">
          <a:gsLst>
            <a:gs pos="0">
              <a:schemeClr val="accent4">
                <a:shade val="80000"/>
                <a:hueOff val="160230"/>
                <a:satOff val="-18501"/>
                <a:lumOff val="28912"/>
                <a:alphaOff val="0"/>
                <a:tint val="50000"/>
                <a:satMod val="300000"/>
              </a:schemeClr>
            </a:gs>
            <a:gs pos="35000">
              <a:schemeClr val="accent4">
                <a:shade val="80000"/>
                <a:hueOff val="160230"/>
                <a:satOff val="-18501"/>
                <a:lumOff val="28912"/>
                <a:alphaOff val="0"/>
                <a:tint val="37000"/>
                <a:satMod val="300000"/>
              </a:schemeClr>
            </a:gs>
            <a:gs pos="100000">
              <a:schemeClr val="accent4">
                <a:shade val="80000"/>
                <a:hueOff val="160230"/>
                <a:satOff val="-18501"/>
                <a:lumOff val="28912"/>
                <a:alphaOff val="0"/>
                <a:tint val="15000"/>
                <a:satMod val="350000"/>
              </a:schemeClr>
            </a:gs>
          </a:gsLst>
          <a:lin ang="16200000" scaled="1"/>
        </a:gradFill>
        <a:ln w="9525" cap="flat" cmpd="sng" algn="ctr">
          <a:solidFill>
            <a:schemeClr val="accent4">
              <a:shade val="80000"/>
              <a:hueOff val="160230"/>
              <a:satOff val="-18501"/>
              <a:lumOff val="2891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F7357CB-6953-4DF0-8816-6E94013F6627}">
      <dsp:nvSpPr>
        <dsp:cNvPr id="0" name=""/>
        <dsp:cNvSpPr/>
      </dsp:nvSpPr>
      <dsp:spPr>
        <a:xfrm>
          <a:off x="2198064" y="1485104"/>
          <a:ext cx="597807" cy="473098"/>
        </a:xfrm>
        <a:prstGeom prst="chevron">
          <a:avLst>
            <a:gd name="adj" fmla="val 70610"/>
          </a:avLst>
        </a:prstGeom>
        <a:gradFill rotWithShape="0">
          <a:gsLst>
            <a:gs pos="0">
              <a:schemeClr val="accent4">
                <a:shade val="80000"/>
                <a:hueOff val="173582"/>
                <a:satOff val="-20043"/>
                <a:lumOff val="31321"/>
                <a:alphaOff val="0"/>
                <a:tint val="50000"/>
                <a:satMod val="300000"/>
              </a:schemeClr>
            </a:gs>
            <a:gs pos="35000">
              <a:schemeClr val="accent4">
                <a:shade val="80000"/>
                <a:hueOff val="173582"/>
                <a:satOff val="-20043"/>
                <a:lumOff val="31321"/>
                <a:alphaOff val="0"/>
                <a:tint val="37000"/>
                <a:satMod val="300000"/>
              </a:schemeClr>
            </a:gs>
            <a:gs pos="100000">
              <a:schemeClr val="accent4">
                <a:shade val="80000"/>
                <a:hueOff val="173582"/>
                <a:satOff val="-20043"/>
                <a:lumOff val="31321"/>
                <a:alphaOff val="0"/>
                <a:tint val="15000"/>
                <a:satMod val="350000"/>
              </a:schemeClr>
            </a:gs>
          </a:gsLst>
          <a:lin ang="16200000" scaled="1"/>
        </a:gradFill>
        <a:ln w="9525" cap="flat" cmpd="sng" algn="ctr">
          <a:solidFill>
            <a:schemeClr val="accent4">
              <a:shade val="80000"/>
              <a:hueOff val="173582"/>
              <a:satOff val="-20043"/>
              <a:lumOff val="31321"/>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8807CFB-655F-4182-A284-3984100DC13E}">
      <dsp:nvSpPr>
        <dsp:cNvPr id="0" name=""/>
        <dsp:cNvSpPr/>
      </dsp:nvSpPr>
      <dsp:spPr>
        <a:xfrm>
          <a:off x="42720" y="1532414"/>
          <a:ext cx="2587945" cy="37847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shade val="80000"/>
              <a:hueOff val="173582"/>
              <a:satOff val="-20043"/>
              <a:lumOff val="31321"/>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355600">
            <a:lnSpc>
              <a:spcPct val="90000"/>
            </a:lnSpc>
            <a:spcBef>
              <a:spcPct val="0"/>
            </a:spcBef>
            <a:spcAft>
              <a:spcPct val="35000"/>
            </a:spcAft>
            <a:buNone/>
          </a:pPr>
          <a:r>
            <a:rPr lang="es-MX" sz="800" kern="1200"/>
            <a:t>• La situación financiera de las empresas florícolas exportadoras se ve afectada significativamente por la carga tributaria en el Ecuador.</a:t>
          </a:r>
          <a:endParaRPr lang="es-EC" sz="800" kern="1200"/>
        </a:p>
      </dsp:txBody>
      <dsp:txXfrm>
        <a:off x="42720" y="1532414"/>
        <a:ext cx="2587945" cy="37847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E1A1F-F67A-374C-9CDD-7969278F0308}">
      <dsp:nvSpPr>
        <dsp:cNvPr id="0" name=""/>
        <dsp:cNvSpPr/>
      </dsp:nvSpPr>
      <dsp:spPr>
        <a:xfrm>
          <a:off x="883" y="66065"/>
          <a:ext cx="1612548" cy="1596061"/>
        </a:xfrm>
        <a:prstGeom prst="ellipse">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s-ES" sz="1100" kern="1200">
              <a:latin typeface="+mn-lt"/>
            </a:rPr>
            <a:t>Resultados obtenidos en el capítulo IV</a:t>
          </a:r>
          <a:endParaRPr lang="es-ES_tradnl" sz="1100" kern="1200">
            <a:latin typeface="+mn-lt"/>
            <a:ea typeface="Arial" charset="0"/>
            <a:cs typeface="Arial" charset="0"/>
          </a:endParaRPr>
        </a:p>
      </dsp:txBody>
      <dsp:txXfrm>
        <a:off x="237035" y="299803"/>
        <a:ext cx="1140244" cy="1128585"/>
      </dsp:txXfrm>
    </dsp:sp>
    <dsp:sp modelId="{DF38C0A9-76AE-6849-BC01-91F32E092E55}">
      <dsp:nvSpPr>
        <dsp:cNvPr id="0" name=""/>
        <dsp:cNvSpPr/>
      </dsp:nvSpPr>
      <dsp:spPr>
        <a:xfrm rot="18834505">
          <a:off x="1565387" y="544470"/>
          <a:ext cx="711435" cy="0"/>
        </a:xfrm>
        <a:custGeom>
          <a:avLst/>
          <a:gdLst/>
          <a:ahLst/>
          <a:cxnLst/>
          <a:rect l="0" t="0" r="0" b="0"/>
          <a:pathLst>
            <a:path>
              <a:moveTo>
                <a:pt x="0" y="0"/>
              </a:moveTo>
              <a:lnTo>
                <a:pt x="711435"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A3AF45-4A06-2345-B549-61554E58A70A}">
      <dsp:nvSpPr>
        <dsp:cNvPr id="0" name=""/>
        <dsp:cNvSpPr/>
      </dsp:nvSpPr>
      <dsp:spPr>
        <a:xfrm>
          <a:off x="2167798" y="288193"/>
          <a:ext cx="239991"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8C44A7-B5EF-1E44-911B-9A417F15EC41}">
      <dsp:nvSpPr>
        <dsp:cNvPr id="0" name=""/>
        <dsp:cNvSpPr/>
      </dsp:nvSpPr>
      <dsp:spPr>
        <a:xfrm>
          <a:off x="2407789" y="242"/>
          <a:ext cx="1701756" cy="57590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S" sz="1100" kern="1200">
              <a:latin typeface="+mn-lt"/>
            </a:rPr>
            <a:t>Sostenibilidad</a:t>
          </a:r>
          <a:endParaRPr lang="es-ES_tradnl" sz="1100" kern="1200">
            <a:latin typeface="+mn-lt"/>
            <a:ea typeface="Arial" charset="0"/>
            <a:cs typeface="Arial" charset="0"/>
          </a:endParaRPr>
        </a:p>
      </dsp:txBody>
      <dsp:txXfrm>
        <a:off x="2407789" y="242"/>
        <a:ext cx="1701756" cy="575902"/>
      </dsp:txXfrm>
    </dsp:sp>
    <dsp:sp modelId="{EEC1F742-51D9-1D48-AA24-083968267093}">
      <dsp:nvSpPr>
        <dsp:cNvPr id="0" name=""/>
        <dsp:cNvSpPr/>
      </dsp:nvSpPr>
      <dsp:spPr>
        <a:xfrm rot="500">
          <a:off x="1674412" y="864140"/>
          <a:ext cx="493385" cy="0"/>
        </a:xfrm>
        <a:custGeom>
          <a:avLst/>
          <a:gdLst/>
          <a:ahLst/>
          <a:cxnLst/>
          <a:rect l="0" t="0" r="0" b="0"/>
          <a:pathLst>
            <a:path>
              <a:moveTo>
                <a:pt x="0" y="0"/>
              </a:moveTo>
              <a:lnTo>
                <a:pt x="493385"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8146B9-3399-C641-8783-F2B4D1BBC536}">
      <dsp:nvSpPr>
        <dsp:cNvPr id="0" name=""/>
        <dsp:cNvSpPr/>
      </dsp:nvSpPr>
      <dsp:spPr>
        <a:xfrm>
          <a:off x="2167798" y="864176"/>
          <a:ext cx="239991"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B0C263-EECF-2A4A-AF71-A8F95C7D7AB8}">
      <dsp:nvSpPr>
        <dsp:cNvPr id="0" name=""/>
        <dsp:cNvSpPr/>
      </dsp:nvSpPr>
      <dsp:spPr>
        <a:xfrm>
          <a:off x="2407789" y="576225"/>
          <a:ext cx="1701756" cy="57590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S" sz="1100" kern="1200">
              <a:latin typeface="+mn-lt"/>
            </a:rPr>
            <a:t>Minimización de la carga tributaria </a:t>
          </a:r>
          <a:endParaRPr lang="es-ES_tradnl" sz="1100" kern="1200">
            <a:latin typeface="+mn-lt"/>
            <a:ea typeface="Arial" charset="0"/>
            <a:cs typeface="Arial" charset="0"/>
          </a:endParaRPr>
        </a:p>
      </dsp:txBody>
      <dsp:txXfrm>
        <a:off x="2407789" y="576225"/>
        <a:ext cx="1701756" cy="575902"/>
      </dsp:txXfrm>
    </dsp:sp>
    <dsp:sp modelId="{88BCDB6E-A18D-4F6A-AFA1-094A0E5392C4}">
      <dsp:nvSpPr>
        <dsp:cNvPr id="0" name=""/>
        <dsp:cNvSpPr/>
      </dsp:nvSpPr>
      <dsp:spPr>
        <a:xfrm rot="2765495">
          <a:off x="1565387" y="1183721"/>
          <a:ext cx="711435" cy="0"/>
        </a:xfrm>
        <a:custGeom>
          <a:avLst/>
          <a:gdLst/>
          <a:ahLst/>
          <a:cxnLst/>
          <a:rect l="0" t="0" r="0" b="0"/>
          <a:pathLst>
            <a:path>
              <a:moveTo>
                <a:pt x="0" y="0"/>
              </a:moveTo>
              <a:lnTo>
                <a:pt x="711435"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9D038B-D698-4B21-A642-0D0052646DF7}">
      <dsp:nvSpPr>
        <dsp:cNvPr id="0" name=""/>
        <dsp:cNvSpPr/>
      </dsp:nvSpPr>
      <dsp:spPr>
        <a:xfrm>
          <a:off x="2167798" y="1439998"/>
          <a:ext cx="239991"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E50F6C-799D-416B-9EFA-F84A718AD5CA}">
      <dsp:nvSpPr>
        <dsp:cNvPr id="0" name=""/>
        <dsp:cNvSpPr/>
      </dsp:nvSpPr>
      <dsp:spPr>
        <a:xfrm>
          <a:off x="2407789" y="1152047"/>
          <a:ext cx="1701756" cy="57590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S_tradnl" sz="1100" kern="1200">
              <a:latin typeface="+mn-lt"/>
              <a:ea typeface="Arial" charset="0"/>
              <a:cs typeface="Arial" charset="0"/>
            </a:rPr>
            <a:t>Mejorar los aspectos financieros</a:t>
          </a:r>
        </a:p>
      </dsp:txBody>
      <dsp:txXfrm>
        <a:off x="2407789" y="1152047"/>
        <a:ext cx="1701756" cy="57590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0BB2C-3B85-49B7-B9D1-F097DE5CB56C}">
      <dsp:nvSpPr>
        <dsp:cNvPr id="0" name=""/>
        <dsp:cNvSpPr/>
      </dsp:nvSpPr>
      <dsp:spPr>
        <a:xfrm>
          <a:off x="2126" y="0"/>
          <a:ext cx="2045406" cy="3312368"/>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a:t>Beneficios Tributarios</a:t>
          </a:r>
        </a:p>
      </dsp:txBody>
      <dsp:txXfrm>
        <a:off x="2126" y="0"/>
        <a:ext cx="2045406" cy="993710"/>
      </dsp:txXfrm>
    </dsp:sp>
    <dsp:sp modelId="{41C162B6-B8E7-4E3B-ACC7-58221D9B393D}">
      <dsp:nvSpPr>
        <dsp:cNvPr id="0" name=""/>
        <dsp:cNvSpPr/>
      </dsp:nvSpPr>
      <dsp:spPr>
        <a:xfrm>
          <a:off x="206667" y="994680"/>
          <a:ext cx="1636325" cy="99872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MX" sz="1200" kern="1200"/>
            <a:t>Desconocimiento</a:t>
          </a:r>
          <a:endParaRPr lang="es-EC" sz="1200" kern="1200"/>
        </a:p>
      </dsp:txBody>
      <dsp:txXfrm>
        <a:off x="235919" y="1023932"/>
        <a:ext cx="1577821" cy="940220"/>
      </dsp:txXfrm>
    </dsp:sp>
    <dsp:sp modelId="{774A5CCD-DD06-4F43-858A-887A740C0270}">
      <dsp:nvSpPr>
        <dsp:cNvPr id="0" name=""/>
        <dsp:cNvSpPr/>
      </dsp:nvSpPr>
      <dsp:spPr>
        <a:xfrm>
          <a:off x="206667" y="2147054"/>
          <a:ext cx="1636325" cy="998724"/>
        </a:xfrm>
        <a:prstGeom prst="roundRect">
          <a:avLst>
            <a:gd name="adj" fmla="val 10000"/>
          </a:avLst>
        </a:prstGeom>
        <a:gradFill rotWithShape="0">
          <a:gsLst>
            <a:gs pos="0">
              <a:schemeClr val="accent5">
                <a:hueOff val="-4673100"/>
                <a:satOff val="6871"/>
                <a:lumOff val="5882"/>
                <a:alphaOff val="0"/>
                <a:tint val="50000"/>
                <a:satMod val="300000"/>
              </a:schemeClr>
            </a:gs>
            <a:gs pos="35000">
              <a:schemeClr val="accent5">
                <a:hueOff val="-4673100"/>
                <a:satOff val="6871"/>
                <a:lumOff val="5882"/>
                <a:alphaOff val="0"/>
                <a:tint val="37000"/>
                <a:satMod val="300000"/>
              </a:schemeClr>
            </a:gs>
            <a:gs pos="100000">
              <a:schemeClr val="accent5">
                <a:hueOff val="-4673100"/>
                <a:satOff val="6871"/>
                <a:lumOff val="588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C" sz="1200" kern="1200"/>
            <a:t>Lícitos</a:t>
          </a:r>
        </a:p>
      </dsp:txBody>
      <dsp:txXfrm>
        <a:off x="235919" y="2176306"/>
        <a:ext cx="1577821" cy="940220"/>
      </dsp:txXfrm>
    </dsp:sp>
    <dsp:sp modelId="{421823DE-674B-46A8-B6A7-CE51C5394B1E}">
      <dsp:nvSpPr>
        <dsp:cNvPr id="0" name=""/>
        <dsp:cNvSpPr/>
      </dsp:nvSpPr>
      <dsp:spPr>
        <a:xfrm>
          <a:off x="2200938" y="0"/>
          <a:ext cx="2045406" cy="3312368"/>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MX" sz="1200" kern="1200">
              <a:latin typeface="Arial"/>
            </a:rPr>
            <a:t>Penados y no penados por la ley</a:t>
          </a:r>
          <a:endParaRPr lang="es-EC" sz="1200" kern="1200"/>
        </a:p>
      </dsp:txBody>
      <dsp:txXfrm>
        <a:off x="2200938" y="0"/>
        <a:ext cx="2045406" cy="993710"/>
      </dsp:txXfrm>
    </dsp:sp>
    <dsp:sp modelId="{CF024465-3654-48F1-B03C-4B8AAB5ED97C}">
      <dsp:nvSpPr>
        <dsp:cNvPr id="0" name=""/>
        <dsp:cNvSpPr/>
      </dsp:nvSpPr>
      <dsp:spPr>
        <a:xfrm>
          <a:off x="2405479" y="994680"/>
          <a:ext cx="1636325" cy="998724"/>
        </a:xfrm>
        <a:prstGeom prst="roundRect">
          <a:avLst>
            <a:gd name="adj" fmla="val 10000"/>
          </a:avLst>
        </a:prstGeom>
        <a:gradFill rotWithShape="0">
          <a:gsLst>
            <a:gs pos="0">
              <a:schemeClr val="accent5">
                <a:hueOff val="-9346199"/>
                <a:satOff val="13742"/>
                <a:lumOff val="11765"/>
                <a:alphaOff val="0"/>
                <a:tint val="50000"/>
                <a:satMod val="300000"/>
              </a:schemeClr>
            </a:gs>
            <a:gs pos="35000">
              <a:schemeClr val="accent5">
                <a:hueOff val="-9346199"/>
                <a:satOff val="13742"/>
                <a:lumOff val="11765"/>
                <a:alphaOff val="0"/>
                <a:tint val="37000"/>
                <a:satMod val="300000"/>
              </a:schemeClr>
            </a:gs>
            <a:gs pos="100000">
              <a:schemeClr val="accent5">
                <a:hueOff val="-9346199"/>
                <a:satOff val="13742"/>
                <a:lumOff val="117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C" sz="1200" kern="1200"/>
            <a:t>Elusión</a:t>
          </a:r>
        </a:p>
      </dsp:txBody>
      <dsp:txXfrm>
        <a:off x="2434731" y="1023932"/>
        <a:ext cx="1577821" cy="940220"/>
      </dsp:txXfrm>
    </dsp:sp>
    <dsp:sp modelId="{3C014224-1300-4A83-A341-BDC71869BFDC}">
      <dsp:nvSpPr>
        <dsp:cNvPr id="0" name=""/>
        <dsp:cNvSpPr/>
      </dsp:nvSpPr>
      <dsp:spPr>
        <a:xfrm>
          <a:off x="2405479" y="2147054"/>
          <a:ext cx="1636325" cy="998724"/>
        </a:xfrm>
        <a:prstGeom prst="roundRect">
          <a:avLst>
            <a:gd name="adj" fmla="val 10000"/>
          </a:avLst>
        </a:prstGeom>
        <a:gradFill rotWithShape="0">
          <a:gsLst>
            <a:gs pos="0">
              <a:schemeClr val="accent5">
                <a:hueOff val="-14019298"/>
                <a:satOff val="20613"/>
                <a:lumOff val="17647"/>
                <a:alphaOff val="0"/>
                <a:tint val="50000"/>
                <a:satMod val="300000"/>
              </a:schemeClr>
            </a:gs>
            <a:gs pos="35000">
              <a:schemeClr val="accent5">
                <a:hueOff val="-14019298"/>
                <a:satOff val="20613"/>
                <a:lumOff val="17647"/>
                <a:alphaOff val="0"/>
                <a:tint val="37000"/>
                <a:satMod val="300000"/>
              </a:schemeClr>
            </a:gs>
            <a:gs pos="100000">
              <a:schemeClr val="accent5">
                <a:hueOff val="-14019298"/>
                <a:satOff val="20613"/>
                <a:lumOff val="17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C" sz="1200" kern="1200"/>
            <a:t>Evasión</a:t>
          </a:r>
        </a:p>
      </dsp:txBody>
      <dsp:txXfrm>
        <a:off x="2434731" y="2176306"/>
        <a:ext cx="1577821" cy="94022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45A15-FFED-4FBB-92BF-4023A7BB9C10}">
      <dsp:nvSpPr>
        <dsp:cNvPr id="0" name=""/>
        <dsp:cNvSpPr/>
      </dsp:nvSpPr>
      <dsp:spPr>
        <a:xfrm rot="5400000">
          <a:off x="-280999" y="281026"/>
          <a:ext cx="1873333" cy="1311333"/>
        </a:xfrm>
        <a:prstGeom prst="chevron">
          <a:avLst/>
        </a:prstGeom>
        <a:gradFill rotWithShape="0">
          <a:gsLst>
            <a:gs pos="0">
              <a:schemeClr val="accent3">
                <a:alpha val="90000"/>
                <a:hueOff val="0"/>
                <a:satOff val="0"/>
                <a:lumOff val="0"/>
                <a:alphaOff val="0"/>
                <a:tint val="50000"/>
                <a:satMod val="300000"/>
              </a:schemeClr>
            </a:gs>
            <a:gs pos="35000">
              <a:schemeClr val="accent3">
                <a:alpha val="90000"/>
                <a:hueOff val="0"/>
                <a:satOff val="0"/>
                <a:lumOff val="0"/>
                <a:alphaOff val="0"/>
                <a:tint val="37000"/>
                <a:satMod val="300000"/>
              </a:schemeClr>
            </a:gs>
            <a:gs pos="100000">
              <a:schemeClr val="accent3">
                <a:alpha val="90000"/>
                <a:hueOff val="0"/>
                <a:satOff val="0"/>
                <a:lumOff val="0"/>
                <a:alphaOff val="0"/>
                <a:tint val="15000"/>
                <a:satMod val="350000"/>
              </a:schemeClr>
            </a:gs>
          </a:gsLst>
          <a:lin ang="16200000" scaled="1"/>
        </a:gradFill>
        <a:ln w="9525" cap="flat" cmpd="sng" algn="ctr">
          <a:solidFill>
            <a:schemeClr val="accent3">
              <a:alpha val="9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b="1" i="1" kern="1200"/>
            <a:t>Objetivo general</a:t>
          </a:r>
          <a:endParaRPr lang="es-EC" sz="2000" kern="1200"/>
        </a:p>
      </dsp:txBody>
      <dsp:txXfrm rot="-5400000">
        <a:off x="2" y="655693"/>
        <a:ext cx="1311333" cy="562000"/>
      </dsp:txXfrm>
    </dsp:sp>
    <dsp:sp modelId="{4B65C106-121D-47D7-B90A-D3680D180E71}">
      <dsp:nvSpPr>
        <dsp:cNvPr id="0" name=""/>
        <dsp:cNvSpPr/>
      </dsp:nvSpPr>
      <dsp:spPr>
        <a:xfrm rot="5400000">
          <a:off x="3287193" y="-1975834"/>
          <a:ext cx="1217666" cy="5169386"/>
        </a:xfrm>
        <a:prstGeom prst="round2SameRect">
          <a:avLst/>
        </a:prstGeom>
        <a:solidFill>
          <a:schemeClr val="lt1">
            <a:alpha val="9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a:t>Definir una estrategia financiera que permita la sostenibilidad y minimización de la carga tributaria que presentan las empresas florícolas exportadoras del Ecuador en el periodo 2019 - 2021 para mejorar el aspecto financiero de estas.</a:t>
          </a:r>
        </a:p>
      </dsp:txBody>
      <dsp:txXfrm rot="-5400000">
        <a:off x="1311333" y="59468"/>
        <a:ext cx="5109944" cy="1098782"/>
      </dsp:txXfrm>
    </dsp:sp>
    <dsp:sp modelId="{0C1C8649-1BAC-4716-B702-BEFF623569A4}">
      <dsp:nvSpPr>
        <dsp:cNvPr id="0" name=""/>
        <dsp:cNvSpPr/>
      </dsp:nvSpPr>
      <dsp:spPr>
        <a:xfrm rot="5400000">
          <a:off x="-280999" y="1864024"/>
          <a:ext cx="1873333" cy="1311333"/>
        </a:xfrm>
        <a:prstGeom prst="chevron">
          <a:avLst/>
        </a:prstGeom>
        <a:gradFill rotWithShape="0">
          <a:gsLst>
            <a:gs pos="0">
              <a:schemeClr val="accent3">
                <a:alpha val="90000"/>
                <a:hueOff val="0"/>
                <a:satOff val="0"/>
                <a:lumOff val="0"/>
                <a:alphaOff val="-40000"/>
                <a:tint val="50000"/>
                <a:satMod val="300000"/>
              </a:schemeClr>
            </a:gs>
            <a:gs pos="35000">
              <a:schemeClr val="accent3">
                <a:alpha val="90000"/>
                <a:hueOff val="0"/>
                <a:satOff val="0"/>
                <a:lumOff val="0"/>
                <a:alphaOff val="-40000"/>
                <a:tint val="37000"/>
                <a:satMod val="300000"/>
              </a:schemeClr>
            </a:gs>
            <a:gs pos="100000">
              <a:schemeClr val="accent3">
                <a:alpha val="90000"/>
                <a:hueOff val="0"/>
                <a:satOff val="0"/>
                <a:lumOff val="0"/>
                <a:alphaOff val="-40000"/>
                <a:tint val="15000"/>
                <a:satMod val="350000"/>
              </a:schemeClr>
            </a:gs>
          </a:gsLst>
          <a:lin ang="16200000" scaled="1"/>
        </a:gradFill>
        <a:ln w="9525" cap="flat" cmpd="sng" algn="ctr">
          <a:solidFill>
            <a:schemeClr val="accent3">
              <a:alpha val="90000"/>
              <a:hueOff val="0"/>
              <a:satOff val="0"/>
              <a:lumOff val="0"/>
              <a:alphaOff val="-4000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b="1" i="1" kern="1200"/>
            <a:t>Alcance</a:t>
          </a:r>
          <a:endParaRPr lang="es-EC" sz="2000" kern="1200"/>
        </a:p>
      </dsp:txBody>
      <dsp:txXfrm rot="-5400000">
        <a:off x="2" y="2238691"/>
        <a:ext cx="1311333" cy="562000"/>
      </dsp:txXfrm>
    </dsp:sp>
    <dsp:sp modelId="{49A2119A-D708-4AD5-A56C-1CEEA8F69D2B}">
      <dsp:nvSpPr>
        <dsp:cNvPr id="0" name=""/>
        <dsp:cNvSpPr/>
      </dsp:nvSpPr>
      <dsp:spPr>
        <a:xfrm rot="5400000">
          <a:off x="3287193" y="-392835"/>
          <a:ext cx="1217666" cy="5169386"/>
        </a:xfrm>
        <a:prstGeom prst="round2SameRect">
          <a:avLst/>
        </a:prstGeom>
        <a:solidFill>
          <a:schemeClr val="lt1">
            <a:alpha val="90000"/>
            <a:hueOff val="0"/>
            <a:satOff val="0"/>
            <a:lumOff val="0"/>
            <a:alphaOff val="0"/>
          </a:schemeClr>
        </a:solidFill>
        <a:ln w="9525" cap="flat" cmpd="sng" algn="ctr">
          <a:solidFill>
            <a:schemeClr val="accent3">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a:t>Empresas florícolas exportadoras que pertenecen a la asociación de exportadores (EXPOFLORES)</a:t>
          </a:r>
        </a:p>
        <a:p>
          <a:pPr marL="114300" lvl="1" indent="-114300" algn="l" defTabSz="666750">
            <a:lnSpc>
              <a:spcPct val="90000"/>
            </a:lnSpc>
            <a:spcBef>
              <a:spcPct val="0"/>
            </a:spcBef>
            <a:spcAft>
              <a:spcPct val="15000"/>
            </a:spcAft>
            <a:buChar char="•"/>
          </a:pPr>
          <a:r>
            <a:rPr lang="es-EC" sz="1500" kern="1200"/>
            <a:t>Enfocada a mejorar tanto los ingresos como la sostenibilidad</a:t>
          </a:r>
        </a:p>
        <a:p>
          <a:pPr marL="114300" lvl="1" indent="-114300" algn="l" defTabSz="666750">
            <a:lnSpc>
              <a:spcPct val="90000"/>
            </a:lnSpc>
            <a:spcBef>
              <a:spcPct val="0"/>
            </a:spcBef>
            <a:spcAft>
              <a:spcPct val="15000"/>
            </a:spcAft>
            <a:buChar char="•"/>
          </a:pPr>
          <a:r>
            <a:rPr lang="es-EC" sz="1500" kern="1200"/>
            <a:t>Correcto pago de impuestos</a:t>
          </a:r>
        </a:p>
      </dsp:txBody>
      <dsp:txXfrm rot="-5400000">
        <a:off x="1311333" y="1642467"/>
        <a:ext cx="5109944" cy="109878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470C4-587E-4B45-9110-E8ECFFFBBA21}">
      <dsp:nvSpPr>
        <dsp:cNvPr id="0" name=""/>
        <dsp:cNvSpPr/>
      </dsp:nvSpPr>
      <dsp:spPr>
        <a:xfrm>
          <a:off x="3094" y="172571"/>
          <a:ext cx="1098403" cy="1098403"/>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a:t>Gobierno </a:t>
          </a:r>
        </a:p>
      </dsp:txBody>
      <dsp:txXfrm>
        <a:off x="163951" y="333428"/>
        <a:ext cx="776689" cy="776689"/>
      </dsp:txXfrm>
    </dsp:sp>
    <dsp:sp modelId="{11086E9C-47D7-4FA7-9384-92FF0BACD8A1}">
      <dsp:nvSpPr>
        <dsp:cNvPr id="0" name=""/>
        <dsp:cNvSpPr/>
      </dsp:nvSpPr>
      <dsp:spPr>
        <a:xfrm>
          <a:off x="233758" y="1360165"/>
          <a:ext cx="637073" cy="637073"/>
        </a:xfrm>
        <a:prstGeom prst="mathPlus">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a:off x="318202" y="1603782"/>
        <a:ext cx="468185" cy="149839"/>
      </dsp:txXfrm>
    </dsp:sp>
    <dsp:sp modelId="{ED3EEFF9-D208-4AAC-AC93-C7C334846D11}">
      <dsp:nvSpPr>
        <dsp:cNvPr id="0" name=""/>
        <dsp:cNvSpPr/>
      </dsp:nvSpPr>
      <dsp:spPr>
        <a:xfrm>
          <a:off x="3094" y="2086429"/>
          <a:ext cx="1098403" cy="1098403"/>
        </a:xfrm>
        <a:prstGeom prst="ellipse">
          <a:avLst/>
        </a:prstGeom>
        <a:gradFill rotWithShape="0">
          <a:gsLst>
            <a:gs pos="0">
              <a:schemeClr val="accent5">
                <a:hueOff val="-7009649"/>
                <a:satOff val="10306"/>
                <a:lumOff val="8824"/>
                <a:alphaOff val="0"/>
                <a:tint val="50000"/>
                <a:satMod val="300000"/>
              </a:schemeClr>
            </a:gs>
            <a:gs pos="35000">
              <a:schemeClr val="accent5">
                <a:hueOff val="-7009649"/>
                <a:satOff val="10306"/>
                <a:lumOff val="8824"/>
                <a:alphaOff val="0"/>
                <a:tint val="37000"/>
                <a:satMod val="300000"/>
              </a:schemeClr>
            </a:gs>
            <a:gs pos="100000">
              <a:schemeClr val="accent5">
                <a:hueOff val="-7009649"/>
                <a:satOff val="10306"/>
                <a:lumOff val="882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a:t>Contribuyente </a:t>
          </a:r>
        </a:p>
      </dsp:txBody>
      <dsp:txXfrm>
        <a:off x="163951" y="2247286"/>
        <a:ext cx="776689" cy="776689"/>
      </dsp:txXfrm>
    </dsp:sp>
    <dsp:sp modelId="{7F54D6A3-8F57-4481-A763-CD6781F0B679}">
      <dsp:nvSpPr>
        <dsp:cNvPr id="0" name=""/>
        <dsp:cNvSpPr/>
      </dsp:nvSpPr>
      <dsp:spPr>
        <a:xfrm>
          <a:off x="1266257" y="1474399"/>
          <a:ext cx="349292" cy="408606"/>
        </a:xfrm>
        <a:prstGeom prst="rightArrow">
          <a:avLst>
            <a:gd name="adj1" fmla="val 60000"/>
            <a:gd name="adj2" fmla="val 50000"/>
          </a:avLst>
        </a:prstGeom>
        <a:gradFill rotWithShape="0">
          <a:gsLst>
            <a:gs pos="0">
              <a:schemeClr val="accent5">
                <a:hueOff val="-14019298"/>
                <a:satOff val="20613"/>
                <a:lumOff val="17647"/>
                <a:alphaOff val="0"/>
                <a:tint val="50000"/>
                <a:satMod val="300000"/>
              </a:schemeClr>
            </a:gs>
            <a:gs pos="35000">
              <a:schemeClr val="accent5">
                <a:hueOff val="-14019298"/>
                <a:satOff val="20613"/>
                <a:lumOff val="17647"/>
                <a:alphaOff val="0"/>
                <a:tint val="37000"/>
                <a:satMod val="300000"/>
              </a:schemeClr>
            </a:gs>
            <a:gs pos="100000">
              <a:schemeClr val="accent5">
                <a:hueOff val="-14019298"/>
                <a:satOff val="20613"/>
                <a:lumOff val="1764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p>
      </dsp:txBody>
      <dsp:txXfrm>
        <a:off x="1266257" y="1556120"/>
        <a:ext cx="244504" cy="245164"/>
      </dsp:txXfrm>
    </dsp:sp>
    <dsp:sp modelId="{2378DA17-D751-4B2C-A152-6C306CBE2A9E}">
      <dsp:nvSpPr>
        <dsp:cNvPr id="0" name=""/>
        <dsp:cNvSpPr/>
      </dsp:nvSpPr>
      <dsp:spPr>
        <a:xfrm>
          <a:off x="1760539" y="580299"/>
          <a:ext cx="2196806" cy="2196806"/>
        </a:xfrm>
        <a:prstGeom prst="ellipse">
          <a:avLst/>
        </a:prstGeom>
        <a:gradFill rotWithShape="0">
          <a:gsLst>
            <a:gs pos="0">
              <a:schemeClr val="accent5">
                <a:hueOff val="-14019298"/>
                <a:satOff val="20613"/>
                <a:lumOff val="17647"/>
                <a:alphaOff val="0"/>
                <a:tint val="50000"/>
                <a:satMod val="300000"/>
              </a:schemeClr>
            </a:gs>
            <a:gs pos="35000">
              <a:schemeClr val="accent5">
                <a:hueOff val="-14019298"/>
                <a:satOff val="20613"/>
                <a:lumOff val="17647"/>
                <a:alphaOff val="0"/>
                <a:tint val="37000"/>
                <a:satMod val="300000"/>
              </a:schemeClr>
            </a:gs>
            <a:gs pos="100000">
              <a:schemeClr val="accent5">
                <a:hueOff val="-14019298"/>
                <a:satOff val="20613"/>
                <a:lumOff val="17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a:t>Planificación tributaria </a:t>
          </a:r>
        </a:p>
      </dsp:txBody>
      <dsp:txXfrm>
        <a:off x="2082254" y="902014"/>
        <a:ext cx="1553376" cy="155337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FC5F8-9B59-45D3-9B8F-F4917030E211}">
      <dsp:nvSpPr>
        <dsp:cNvPr id="0" name=""/>
        <dsp:cNvSpPr/>
      </dsp:nvSpPr>
      <dsp:spPr>
        <a:xfrm>
          <a:off x="0" y="0"/>
          <a:ext cx="3856028" cy="1081642"/>
        </a:xfrm>
        <a:prstGeom prst="roundRect">
          <a:avLst>
            <a:gd name="adj" fmla="val 10000"/>
          </a:avLst>
        </a:prstGeom>
        <a:gradFill rotWithShape="0">
          <a:gsLst>
            <a:gs pos="0">
              <a:schemeClr val="accent3">
                <a:alpha val="90000"/>
                <a:hueOff val="0"/>
                <a:satOff val="0"/>
                <a:lumOff val="0"/>
                <a:alphaOff val="0"/>
                <a:tint val="50000"/>
                <a:satMod val="300000"/>
              </a:schemeClr>
            </a:gs>
            <a:gs pos="35000">
              <a:schemeClr val="accent3">
                <a:alpha val="90000"/>
                <a:hueOff val="0"/>
                <a:satOff val="0"/>
                <a:lumOff val="0"/>
                <a:alphaOff val="0"/>
                <a:tint val="37000"/>
                <a:satMod val="300000"/>
              </a:schemeClr>
            </a:gs>
            <a:gs pos="100000">
              <a:schemeClr val="accent3">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C" sz="1200" kern="1200"/>
            <a:t>Proceso en el cual las acciones de los contribuyentes son de forma licita y están orientadas hacia la minimización de la carga impositiva.</a:t>
          </a:r>
        </a:p>
      </dsp:txBody>
      <dsp:txXfrm>
        <a:off x="31680" y="31680"/>
        <a:ext cx="2738067" cy="1018282"/>
      </dsp:txXfrm>
    </dsp:sp>
    <dsp:sp modelId="{4ED6F325-A67F-4557-A251-C521BE337A81}">
      <dsp:nvSpPr>
        <dsp:cNvPr id="0" name=""/>
        <dsp:cNvSpPr/>
      </dsp:nvSpPr>
      <dsp:spPr>
        <a:xfrm>
          <a:off x="680475" y="1322006"/>
          <a:ext cx="3856028" cy="1081642"/>
        </a:xfrm>
        <a:prstGeom prst="roundRect">
          <a:avLst>
            <a:gd name="adj" fmla="val 10000"/>
          </a:avLst>
        </a:prstGeom>
        <a:gradFill rotWithShape="0">
          <a:gsLst>
            <a:gs pos="0">
              <a:schemeClr val="accent3">
                <a:alpha val="90000"/>
                <a:hueOff val="0"/>
                <a:satOff val="0"/>
                <a:lumOff val="0"/>
                <a:alphaOff val="-40000"/>
                <a:tint val="50000"/>
                <a:satMod val="300000"/>
              </a:schemeClr>
            </a:gs>
            <a:gs pos="35000">
              <a:schemeClr val="accent3">
                <a:alpha val="90000"/>
                <a:hueOff val="0"/>
                <a:satOff val="0"/>
                <a:lumOff val="0"/>
                <a:alphaOff val="-40000"/>
                <a:tint val="37000"/>
                <a:satMod val="300000"/>
              </a:schemeClr>
            </a:gs>
            <a:gs pos="100000">
              <a:schemeClr val="accent3">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es-EC" sz="1200" kern="1200"/>
            <a:t>El objetivo o finalidad de la planificación tributaria es maximizar los beneficios de los accionistas, mediante el ahorro con pago de menos impuestos y el diferimiento de pagos. </a:t>
          </a:r>
        </a:p>
      </dsp:txBody>
      <dsp:txXfrm>
        <a:off x="712155" y="1353686"/>
        <a:ext cx="2409125" cy="1018282"/>
      </dsp:txXfrm>
    </dsp:sp>
    <dsp:sp modelId="{7C68005E-2BBC-4E47-BB1B-A5F55D406EBE}">
      <dsp:nvSpPr>
        <dsp:cNvPr id="0" name=""/>
        <dsp:cNvSpPr/>
      </dsp:nvSpPr>
      <dsp:spPr>
        <a:xfrm>
          <a:off x="3152961" y="850290"/>
          <a:ext cx="703067" cy="703067"/>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s-EC" sz="3400" kern="1200"/>
        </a:p>
      </dsp:txBody>
      <dsp:txXfrm>
        <a:off x="3311151" y="850290"/>
        <a:ext cx="386687" cy="52905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A198F-40EC-4A04-97A6-0951A73455EC}">
      <dsp:nvSpPr>
        <dsp:cNvPr id="0" name=""/>
        <dsp:cNvSpPr/>
      </dsp:nvSpPr>
      <dsp:spPr>
        <a:xfrm>
          <a:off x="2063608" y="405399"/>
          <a:ext cx="314929" cy="91440"/>
        </a:xfrm>
        <a:custGeom>
          <a:avLst/>
          <a:gdLst/>
          <a:ahLst/>
          <a:cxnLst/>
          <a:rect l="0" t="0" r="0" b="0"/>
          <a:pathLst>
            <a:path>
              <a:moveTo>
                <a:pt x="0" y="45720"/>
              </a:moveTo>
              <a:lnTo>
                <a:pt x="314929"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EC" sz="1100" kern="1200">
            <a:latin typeface="+mn-lt"/>
          </a:endParaRPr>
        </a:p>
      </dsp:txBody>
      <dsp:txXfrm>
        <a:off x="2212434" y="449392"/>
        <a:ext cx="17276" cy="3455"/>
      </dsp:txXfrm>
    </dsp:sp>
    <dsp:sp modelId="{E00336BC-3D77-4C5A-A0E6-69E645FBB9DB}">
      <dsp:nvSpPr>
        <dsp:cNvPr id="0" name=""/>
        <dsp:cNvSpPr/>
      </dsp:nvSpPr>
      <dsp:spPr>
        <a:xfrm>
          <a:off x="563107" y="429"/>
          <a:ext cx="1502300" cy="90138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C" sz="1100" kern="1200">
              <a:latin typeface="+mn-lt"/>
            </a:rPr>
            <a:t>Necesidad</a:t>
          </a:r>
        </a:p>
      </dsp:txBody>
      <dsp:txXfrm>
        <a:off x="563107" y="429"/>
        <a:ext cx="1502300" cy="901380"/>
      </dsp:txXfrm>
    </dsp:sp>
    <dsp:sp modelId="{F2F33D65-4505-4D89-AC16-85721E938A4C}">
      <dsp:nvSpPr>
        <dsp:cNvPr id="0" name=""/>
        <dsp:cNvSpPr/>
      </dsp:nvSpPr>
      <dsp:spPr>
        <a:xfrm>
          <a:off x="3911438" y="405399"/>
          <a:ext cx="314929" cy="91440"/>
        </a:xfrm>
        <a:custGeom>
          <a:avLst/>
          <a:gdLst/>
          <a:ahLst/>
          <a:cxnLst/>
          <a:rect l="0" t="0" r="0" b="0"/>
          <a:pathLst>
            <a:path>
              <a:moveTo>
                <a:pt x="0" y="45720"/>
              </a:moveTo>
              <a:lnTo>
                <a:pt x="314929" y="45720"/>
              </a:lnTo>
            </a:path>
          </a:pathLst>
        </a:custGeom>
        <a:noFill/>
        <a:ln w="9525" cap="flat" cmpd="sng" algn="ctr">
          <a:solidFill>
            <a:schemeClr val="accent5">
              <a:hueOff val="-1401930"/>
              <a:satOff val="2061"/>
              <a:lumOff val="176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EC" sz="1100" kern="1200">
            <a:latin typeface="+mn-lt"/>
          </a:endParaRPr>
        </a:p>
      </dsp:txBody>
      <dsp:txXfrm>
        <a:off x="4060264" y="449392"/>
        <a:ext cx="17276" cy="3455"/>
      </dsp:txXfrm>
    </dsp:sp>
    <dsp:sp modelId="{40669008-DA6E-40EC-8716-25BDEF6095D2}">
      <dsp:nvSpPr>
        <dsp:cNvPr id="0" name=""/>
        <dsp:cNvSpPr/>
      </dsp:nvSpPr>
      <dsp:spPr>
        <a:xfrm>
          <a:off x="2410937" y="429"/>
          <a:ext cx="1502300" cy="901380"/>
        </a:xfrm>
        <a:prstGeom prst="rect">
          <a:avLst/>
        </a:prstGeom>
        <a:gradFill rotWithShape="0">
          <a:gsLst>
            <a:gs pos="0">
              <a:schemeClr val="accent5">
                <a:hueOff val="-1274482"/>
                <a:satOff val="1874"/>
                <a:lumOff val="1604"/>
                <a:alphaOff val="0"/>
                <a:shade val="51000"/>
                <a:satMod val="130000"/>
              </a:schemeClr>
            </a:gs>
            <a:gs pos="80000">
              <a:schemeClr val="accent5">
                <a:hueOff val="-1274482"/>
                <a:satOff val="1874"/>
                <a:lumOff val="1604"/>
                <a:alphaOff val="0"/>
                <a:shade val="93000"/>
                <a:satMod val="130000"/>
              </a:schemeClr>
            </a:gs>
            <a:gs pos="100000">
              <a:schemeClr val="accent5">
                <a:hueOff val="-1274482"/>
                <a:satOff val="1874"/>
                <a:lumOff val="160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C" sz="1100" kern="1200">
              <a:latin typeface="+mn-lt"/>
            </a:rPr>
            <a:t>Legalidad</a:t>
          </a:r>
        </a:p>
      </dsp:txBody>
      <dsp:txXfrm>
        <a:off x="2410937" y="429"/>
        <a:ext cx="1502300" cy="901380"/>
      </dsp:txXfrm>
    </dsp:sp>
    <dsp:sp modelId="{903C2867-9FD7-4408-B58F-D3281126766B}">
      <dsp:nvSpPr>
        <dsp:cNvPr id="0" name=""/>
        <dsp:cNvSpPr/>
      </dsp:nvSpPr>
      <dsp:spPr>
        <a:xfrm>
          <a:off x="1314258" y="900009"/>
          <a:ext cx="3695659" cy="314929"/>
        </a:xfrm>
        <a:custGeom>
          <a:avLst/>
          <a:gdLst/>
          <a:ahLst/>
          <a:cxnLst/>
          <a:rect l="0" t="0" r="0" b="0"/>
          <a:pathLst>
            <a:path>
              <a:moveTo>
                <a:pt x="3695659" y="0"/>
              </a:moveTo>
              <a:lnTo>
                <a:pt x="3695659" y="174564"/>
              </a:lnTo>
              <a:lnTo>
                <a:pt x="0" y="174564"/>
              </a:lnTo>
              <a:lnTo>
                <a:pt x="0" y="314929"/>
              </a:lnTo>
            </a:path>
          </a:pathLst>
        </a:custGeom>
        <a:noFill/>
        <a:ln w="9525" cap="flat" cmpd="sng" algn="ctr">
          <a:solidFill>
            <a:schemeClr val="accent5">
              <a:hueOff val="-2803860"/>
              <a:satOff val="4123"/>
              <a:lumOff val="352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EC" sz="1100" kern="1200">
            <a:latin typeface="+mn-lt"/>
          </a:endParaRPr>
        </a:p>
      </dsp:txBody>
      <dsp:txXfrm>
        <a:off x="3069293" y="1055746"/>
        <a:ext cx="185588" cy="3455"/>
      </dsp:txXfrm>
    </dsp:sp>
    <dsp:sp modelId="{5EECDC8E-EF33-4123-B8F4-A650697D5837}">
      <dsp:nvSpPr>
        <dsp:cNvPr id="0" name=""/>
        <dsp:cNvSpPr/>
      </dsp:nvSpPr>
      <dsp:spPr>
        <a:xfrm>
          <a:off x="4258767" y="429"/>
          <a:ext cx="1502300" cy="901380"/>
        </a:xfrm>
        <a:prstGeom prst="rect">
          <a:avLst/>
        </a:prstGeom>
        <a:gradFill rotWithShape="0">
          <a:gsLst>
            <a:gs pos="0">
              <a:schemeClr val="accent5">
                <a:hueOff val="-2548963"/>
                <a:satOff val="3748"/>
                <a:lumOff val="3209"/>
                <a:alphaOff val="0"/>
                <a:shade val="51000"/>
                <a:satMod val="130000"/>
              </a:schemeClr>
            </a:gs>
            <a:gs pos="80000">
              <a:schemeClr val="accent5">
                <a:hueOff val="-2548963"/>
                <a:satOff val="3748"/>
                <a:lumOff val="3209"/>
                <a:alphaOff val="0"/>
                <a:shade val="93000"/>
                <a:satMod val="130000"/>
              </a:schemeClr>
            </a:gs>
            <a:gs pos="100000">
              <a:schemeClr val="accent5">
                <a:hueOff val="-2548963"/>
                <a:satOff val="3748"/>
                <a:lumOff val="32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C" sz="1100" kern="1200">
              <a:latin typeface="+mn-lt"/>
            </a:rPr>
            <a:t>Oportunidad</a:t>
          </a:r>
        </a:p>
      </dsp:txBody>
      <dsp:txXfrm>
        <a:off x="4258767" y="429"/>
        <a:ext cx="1502300" cy="901380"/>
      </dsp:txXfrm>
    </dsp:sp>
    <dsp:sp modelId="{15C9E2C8-7493-4A44-BB1F-4B0C58A8F42F}">
      <dsp:nvSpPr>
        <dsp:cNvPr id="0" name=""/>
        <dsp:cNvSpPr/>
      </dsp:nvSpPr>
      <dsp:spPr>
        <a:xfrm>
          <a:off x="2063608" y="1652309"/>
          <a:ext cx="314929" cy="91440"/>
        </a:xfrm>
        <a:custGeom>
          <a:avLst/>
          <a:gdLst/>
          <a:ahLst/>
          <a:cxnLst/>
          <a:rect l="0" t="0" r="0" b="0"/>
          <a:pathLst>
            <a:path>
              <a:moveTo>
                <a:pt x="0" y="45720"/>
              </a:moveTo>
              <a:lnTo>
                <a:pt x="314929" y="45720"/>
              </a:lnTo>
            </a:path>
          </a:pathLst>
        </a:custGeom>
        <a:noFill/>
        <a:ln w="9525" cap="flat" cmpd="sng" algn="ctr">
          <a:solidFill>
            <a:schemeClr val="accent5">
              <a:hueOff val="-4205790"/>
              <a:satOff val="6184"/>
              <a:lumOff val="529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EC" sz="1100" kern="1200">
            <a:latin typeface="+mn-lt"/>
          </a:endParaRPr>
        </a:p>
      </dsp:txBody>
      <dsp:txXfrm>
        <a:off x="2212434" y="1696301"/>
        <a:ext cx="17276" cy="3455"/>
      </dsp:txXfrm>
    </dsp:sp>
    <dsp:sp modelId="{614C15EA-18B4-477B-B59F-8F7B1D1628FF}">
      <dsp:nvSpPr>
        <dsp:cNvPr id="0" name=""/>
        <dsp:cNvSpPr/>
      </dsp:nvSpPr>
      <dsp:spPr>
        <a:xfrm>
          <a:off x="563107" y="1247339"/>
          <a:ext cx="1502300" cy="901380"/>
        </a:xfrm>
        <a:prstGeom prst="rect">
          <a:avLst/>
        </a:prstGeom>
        <a:gradFill rotWithShape="0">
          <a:gsLst>
            <a:gs pos="0">
              <a:schemeClr val="accent5">
                <a:hueOff val="-3823445"/>
                <a:satOff val="5622"/>
                <a:lumOff val="4813"/>
                <a:alphaOff val="0"/>
                <a:shade val="51000"/>
                <a:satMod val="130000"/>
              </a:schemeClr>
            </a:gs>
            <a:gs pos="80000">
              <a:schemeClr val="accent5">
                <a:hueOff val="-3823445"/>
                <a:satOff val="5622"/>
                <a:lumOff val="4813"/>
                <a:alphaOff val="0"/>
                <a:shade val="93000"/>
                <a:satMod val="130000"/>
              </a:schemeClr>
            </a:gs>
            <a:gs pos="100000">
              <a:schemeClr val="accent5">
                <a:hueOff val="-3823445"/>
                <a:satOff val="5622"/>
                <a:lumOff val="48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C" sz="1100" kern="1200">
              <a:latin typeface="+mn-lt"/>
            </a:rPr>
            <a:t>Globalidad</a:t>
          </a:r>
        </a:p>
      </dsp:txBody>
      <dsp:txXfrm>
        <a:off x="563107" y="1247339"/>
        <a:ext cx="1502300" cy="901380"/>
      </dsp:txXfrm>
    </dsp:sp>
    <dsp:sp modelId="{C46E98F8-2588-49A0-A9EF-B02321EEC7F6}">
      <dsp:nvSpPr>
        <dsp:cNvPr id="0" name=""/>
        <dsp:cNvSpPr/>
      </dsp:nvSpPr>
      <dsp:spPr>
        <a:xfrm>
          <a:off x="3911438" y="1652309"/>
          <a:ext cx="314929" cy="91440"/>
        </a:xfrm>
        <a:custGeom>
          <a:avLst/>
          <a:gdLst/>
          <a:ahLst/>
          <a:cxnLst/>
          <a:rect l="0" t="0" r="0" b="0"/>
          <a:pathLst>
            <a:path>
              <a:moveTo>
                <a:pt x="0" y="45720"/>
              </a:moveTo>
              <a:lnTo>
                <a:pt x="314929" y="45720"/>
              </a:lnTo>
            </a:path>
          </a:pathLst>
        </a:custGeom>
        <a:noFill/>
        <a:ln w="9525" cap="flat" cmpd="sng" algn="ctr">
          <a:solidFill>
            <a:schemeClr val="accent5">
              <a:hueOff val="-5607719"/>
              <a:satOff val="8245"/>
              <a:lumOff val="705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EC" sz="1100" kern="1200">
            <a:latin typeface="+mn-lt"/>
          </a:endParaRPr>
        </a:p>
      </dsp:txBody>
      <dsp:txXfrm>
        <a:off x="4060264" y="1696301"/>
        <a:ext cx="17276" cy="3455"/>
      </dsp:txXfrm>
    </dsp:sp>
    <dsp:sp modelId="{DA72A2CB-8408-41FA-A45D-EC38E661F0CF}">
      <dsp:nvSpPr>
        <dsp:cNvPr id="0" name=""/>
        <dsp:cNvSpPr/>
      </dsp:nvSpPr>
      <dsp:spPr>
        <a:xfrm>
          <a:off x="2410937" y="1247339"/>
          <a:ext cx="1502300" cy="901380"/>
        </a:xfrm>
        <a:prstGeom prst="rect">
          <a:avLst/>
        </a:prstGeom>
        <a:gradFill rotWithShape="0">
          <a:gsLst>
            <a:gs pos="0">
              <a:schemeClr val="accent5">
                <a:hueOff val="-5097927"/>
                <a:satOff val="7496"/>
                <a:lumOff val="6417"/>
                <a:alphaOff val="0"/>
                <a:shade val="51000"/>
                <a:satMod val="130000"/>
              </a:schemeClr>
            </a:gs>
            <a:gs pos="80000">
              <a:schemeClr val="accent5">
                <a:hueOff val="-5097927"/>
                <a:satOff val="7496"/>
                <a:lumOff val="6417"/>
                <a:alphaOff val="0"/>
                <a:shade val="93000"/>
                <a:satMod val="130000"/>
              </a:schemeClr>
            </a:gs>
            <a:gs pos="100000">
              <a:schemeClr val="accent5">
                <a:hueOff val="-5097927"/>
                <a:satOff val="7496"/>
                <a:lumOff val="64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C" sz="1100" kern="1200">
              <a:latin typeface="+mn-lt"/>
            </a:rPr>
            <a:t>Realidad</a:t>
          </a:r>
        </a:p>
      </dsp:txBody>
      <dsp:txXfrm>
        <a:off x="2410937" y="1247339"/>
        <a:ext cx="1502300" cy="901380"/>
      </dsp:txXfrm>
    </dsp:sp>
    <dsp:sp modelId="{32CD08BD-33F1-42F5-A149-38CAB02F2F0C}">
      <dsp:nvSpPr>
        <dsp:cNvPr id="0" name=""/>
        <dsp:cNvSpPr/>
      </dsp:nvSpPr>
      <dsp:spPr>
        <a:xfrm>
          <a:off x="1314258" y="2146919"/>
          <a:ext cx="3695659" cy="314929"/>
        </a:xfrm>
        <a:custGeom>
          <a:avLst/>
          <a:gdLst/>
          <a:ahLst/>
          <a:cxnLst/>
          <a:rect l="0" t="0" r="0" b="0"/>
          <a:pathLst>
            <a:path>
              <a:moveTo>
                <a:pt x="3695659" y="0"/>
              </a:moveTo>
              <a:lnTo>
                <a:pt x="3695659" y="174564"/>
              </a:lnTo>
              <a:lnTo>
                <a:pt x="0" y="174564"/>
              </a:lnTo>
              <a:lnTo>
                <a:pt x="0" y="314929"/>
              </a:lnTo>
            </a:path>
          </a:pathLst>
        </a:custGeom>
        <a:noFill/>
        <a:ln w="9525" cap="flat" cmpd="sng" algn="ctr">
          <a:solidFill>
            <a:schemeClr val="accent5">
              <a:hueOff val="-7009649"/>
              <a:satOff val="10306"/>
              <a:lumOff val="882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EC" sz="1100" kern="1200">
            <a:latin typeface="+mn-lt"/>
          </a:endParaRPr>
        </a:p>
      </dsp:txBody>
      <dsp:txXfrm>
        <a:off x="3069293" y="2302656"/>
        <a:ext cx="185588" cy="3455"/>
      </dsp:txXfrm>
    </dsp:sp>
    <dsp:sp modelId="{FAB295BD-7583-4200-888B-2B00B88A91BC}">
      <dsp:nvSpPr>
        <dsp:cNvPr id="0" name=""/>
        <dsp:cNvSpPr/>
      </dsp:nvSpPr>
      <dsp:spPr>
        <a:xfrm>
          <a:off x="4258767" y="1247339"/>
          <a:ext cx="1502300" cy="901380"/>
        </a:xfrm>
        <a:prstGeom prst="rect">
          <a:avLst/>
        </a:prstGeom>
        <a:gradFill rotWithShape="0">
          <a:gsLst>
            <a:gs pos="0">
              <a:schemeClr val="accent5">
                <a:hueOff val="-6372409"/>
                <a:satOff val="9370"/>
                <a:lumOff val="8021"/>
                <a:alphaOff val="0"/>
                <a:shade val="51000"/>
                <a:satMod val="130000"/>
              </a:schemeClr>
            </a:gs>
            <a:gs pos="80000">
              <a:schemeClr val="accent5">
                <a:hueOff val="-6372409"/>
                <a:satOff val="9370"/>
                <a:lumOff val="8021"/>
                <a:alphaOff val="0"/>
                <a:shade val="93000"/>
                <a:satMod val="130000"/>
              </a:schemeClr>
            </a:gs>
            <a:gs pos="100000">
              <a:schemeClr val="accent5">
                <a:hueOff val="-6372409"/>
                <a:satOff val="9370"/>
                <a:lumOff val="802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C" sz="1100" kern="1200">
              <a:latin typeface="+mn-lt"/>
            </a:rPr>
            <a:t>Singularidad</a:t>
          </a:r>
        </a:p>
      </dsp:txBody>
      <dsp:txXfrm>
        <a:off x="4258767" y="1247339"/>
        <a:ext cx="1502300" cy="901380"/>
      </dsp:txXfrm>
    </dsp:sp>
    <dsp:sp modelId="{C9003C50-992A-4B3A-AA75-F8D56AEDDBA7}">
      <dsp:nvSpPr>
        <dsp:cNvPr id="0" name=""/>
        <dsp:cNvSpPr/>
      </dsp:nvSpPr>
      <dsp:spPr>
        <a:xfrm>
          <a:off x="2063608" y="2899218"/>
          <a:ext cx="314929" cy="91440"/>
        </a:xfrm>
        <a:custGeom>
          <a:avLst/>
          <a:gdLst/>
          <a:ahLst/>
          <a:cxnLst/>
          <a:rect l="0" t="0" r="0" b="0"/>
          <a:pathLst>
            <a:path>
              <a:moveTo>
                <a:pt x="0" y="45720"/>
              </a:moveTo>
              <a:lnTo>
                <a:pt x="314929" y="45720"/>
              </a:lnTo>
            </a:path>
          </a:pathLst>
        </a:custGeom>
        <a:noFill/>
        <a:ln w="9525" cap="flat" cmpd="sng" algn="ctr">
          <a:solidFill>
            <a:schemeClr val="accent5">
              <a:hueOff val="-8411580"/>
              <a:satOff val="12368"/>
              <a:lumOff val="105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EC" sz="1100" kern="1200">
            <a:latin typeface="+mn-lt"/>
          </a:endParaRPr>
        </a:p>
      </dsp:txBody>
      <dsp:txXfrm>
        <a:off x="2212434" y="2943211"/>
        <a:ext cx="17276" cy="3455"/>
      </dsp:txXfrm>
    </dsp:sp>
    <dsp:sp modelId="{9FA7C54F-3099-4C96-A4B5-FBA72DE649F4}">
      <dsp:nvSpPr>
        <dsp:cNvPr id="0" name=""/>
        <dsp:cNvSpPr/>
      </dsp:nvSpPr>
      <dsp:spPr>
        <a:xfrm>
          <a:off x="563107" y="2494248"/>
          <a:ext cx="1502300" cy="901380"/>
        </a:xfrm>
        <a:prstGeom prst="rect">
          <a:avLst/>
        </a:prstGeom>
        <a:gradFill rotWithShape="0">
          <a:gsLst>
            <a:gs pos="0">
              <a:schemeClr val="accent5">
                <a:hueOff val="-7646890"/>
                <a:satOff val="11243"/>
                <a:lumOff val="9626"/>
                <a:alphaOff val="0"/>
                <a:shade val="51000"/>
                <a:satMod val="130000"/>
              </a:schemeClr>
            </a:gs>
            <a:gs pos="80000">
              <a:schemeClr val="accent5">
                <a:hueOff val="-7646890"/>
                <a:satOff val="11243"/>
                <a:lumOff val="9626"/>
                <a:alphaOff val="0"/>
                <a:shade val="93000"/>
                <a:satMod val="130000"/>
              </a:schemeClr>
            </a:gs>
            <a:gs pos="100000">
              <a:schemeClr val="accent5">
                <a:hueOff val="-7646890"/>
                <a:satOff val="11243"/>
                <a:lumOff val="96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C" sz="1100" kern="1200">
              <a:latin typeface="+mn-lt"/>
            </a:rPr>
            <a:t>Seguridad</a:t>
          </a:r>
        </a:p>
      </dsp:txBody>
      <dsp:txXfrm>
        <a:off x="563107" y="2494248"/>
        <a:ext cx="1502300" cy="901380"/>
      </dsp:txXfrm>
    </dsp:sp>
    <dsp:sp modelId="{AE42F9DB-D555-4A26-BE93-516C8488AECA}">
      <dsp:nvSpPr>
        <dsp:cNvPr id="0" name=""/>
        <dsp:cNvSpPr/>
      </dsp:nvSpPr>
      <dsp:spPr>
        <a:xfrm>
          <a:off x="3911438" y="2899218"/>
          <a:ext cx="314929" cy="91440"/>
        </a:xfrm>
        <a:custGeom>
          <a:avLst/>
          <a:gdLst/>
          <a:ahLst/>
          <a:cxnLst/>
          <a:rect l="0" t="0" r="0" b="0"/>
          <a:pathLst>
            <a:path>
              <a:moveTo>
                <a:pt x="0" y="45720"/>
              </a:moveTo>
              <a:lnTo>
                <a:pt x="314929" y="45720"/>
              </a:lnTo>
            </a:path>
          </a:pathLst>
        </a:custGeom>
        <a:noFill/>
        <a:ln w="9525" cap="flat" cmpd="sng" algn="ctr">
          <a:solidFill>
            <a:schemeClr val="accent5">
              <a:hueOff val="-9813508"/>
              <a:satOff val="14429"/>
              <a:lumOff val="12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EC" sz="1100" kern="1200">
            <a:latin typeface="+mn-lt"/>
          </a:endParaRPr>
        </a:p>
      </dsp:txBody>
      <dsp:txXfrm>
        <a:off x="4060264" y="2943211"/>
        <a:ext cx="17276" cy="3455"/>
      </dsp:txXfrm>
    </dsp:sp>
    <dsp:sp modelId="{E3E5B99A-3DD6-4094-81A5-5A466D1D26E5}">
      <dsp:nvSpPr>
        <dsp:cNvPr id="0" name=""/>
        <dsp:cNvSpPr/>
      </dsp:nvSpPr>
      <dsp:spPr>
        <a:xfrm>
          <a:off x="2410937" y="2494248"/>
          <a:ext cx="1502300" cy="901380"/>
        </a:xfrm>
        <a:prstGeom prst="rect">
          <a:avLst/>
        </a:prstGeom>
        <a:gradFill rotWithShape="0">
          <a:gsLst>
            <a:gs pos="0">
              <a:schemeClr val="accent5">
                <a:hueOff val="-8921372"/>
                <a:satOff val="13117"/>
                <a:lumOff val="11230"/>
                <a:alphaOff val="0"/>
                <a:shade val="51000"/>
                <a:satMod val="130000"/>
              </a:schemeClr>
            </a:gs>
            <a:gs pos="80000">
              <a:schemeClr val="accent5">
                <a:hueOff val="-8921372"/>
                <a:satOff val="13117"/>
                <a:lumOff val="11230"/>
                <a:alphaOff val="0"/>
                <a:shade val="93000"/>
                <a:satMod val="130000"/>
              </a:schemeClr>
            </a:gs>
            <a:gs pos="100000">
              <a:schemeClr val="accent5">
                <a:hueOff val="-8921372"/>
                <a:satOff val="13117"/>
                <a:lumOff val="112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C" sz="1100" kern="1200">
              <a:latin typeface="+mn-lt"/>
            </a:rPr>
            <a:t>Integridad</a:t>
          </a:r>
        </a:p>
      </dsp:txBody>
      <dsp:txXfrm>
        <a:off x="2410937" y="2494248"/>
        <a:ext cx="1502300" cy="901380"/>
      </dsp:txXfrm>
    </dsp:sp>
    <dsp:sp modelId="{487D3EB0-25C1-4D50-BD31-81A87D86CDE9}">
      <dsp:nvSpPr>
        <dsp:cNvPr id="0" name=""/>
        <dsp:cNvSpPr/>
      </dsp:nvSpPr>
      <dsp:spPr>
        <a:xfrm>
          <a:off x="1314258" y="3393828"/>
          <a:ext cx="3695659" cy="314929"/>
        </a:xfrm>
        <a:custGeom>
          <a:avLst/>
          <a:gdLst/>
          <a:ahLst/>
          <a:cxnLst/>
          <a:rect l="0" t="0" r="0" b="0"/>
          <a:pathLst>
            <a:path>
              <a:moveTo>
                <a:pt x="3695659" y="0"/>
              </a:moveTo>
              <a:lnTo>
                <a:pt x="3695659" y="174564"/>
              </a:lnTo>
              <a:lnTo>
                <a:pt x="0" y="174564"/>
              </a:lnTo>
              <a:lnTo>
                <a:pt x="0" y="314929"/>
              </a:lnTo>
            </a:path>
          </a:pathLst>
        </a:custGeom>
        <a:noFill/>
        <a:ln w="9525" cap="flat" cmpd="sng" algn="ctr">
          <a:solidFill>
            <a:schemeClr val="accent5">
              <a:hueOff val="-11215439"/>
              <a:satOff val="16490"/>
              <a:lumOff val="1411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EC" sz="1100" kern="1200">
            <a:latin typeface="+mn-lt"/>
          </a:endParaRPr>
        </a:p>
      </dsp:txBody>
      <dsp:txXfrm>
        <a:off x="3069293" y="3549565"/>
        <a:ext cx="185588" cy="3455"/>
      </dsp:txXfrm>
    </dsp:sp>
    <dsp:sp modelId="{F462CCA9-C31E-4F87-9968-C8C68CF07CDB}">
      <dsp:nvSpPr>
        <dsp:cNvPr id="0" name=""/>
        <dsp:cNvSpPr/>
      </dsp:nvSpPr>
      <dsp:spPr>
        <a:xfrm>
          <a:off x="4258767" y="2494248"/>
          <a:ext cx="1502300" cy="901380"/>
        </a:xfrm>
        <a:prstGeom prst="rect">
          <a:avLst/>
        </a:prstGeom>
        <a:gradFill rotWithShape="0">
          <a:gsLst>
            <a:gs pos="0">
              <a:schemeClr val="accent5">
                <a:hueOff val="-10195854"/>
                <a:satOff val="14991"/>
                <a:lumOff val="12834"/>
                <a:alphaOff val="0"/>
                <a:shade val="51000"/>
                <a:satMod val="130000"/>
              </a:schemeClr>
            </a:gs>
            <a:gs pos="80000">
              <a:schemeClr val="accent5">
                <a:hueOff val="-10195854"/>
                <a:satOff val="14991"/>
                <a:lumOff val="12834"/>
                <a:alphaOff val="0"/>
                <a:shade val="93000"/>
                <a:satMod val="130000"/>
              </a:schemeClr>
            </a:gs>
            <a:gs pos="100000">
              <a:schemeClr val="accent5">
                <a:hueOff val="-10195854"/>
                <a:satOff val="14991"/>
                <a:lumOff val="128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C" sz="1100" kern="1200">
              <a:latin typeface="+mn-lt"/>
            </a:rPr>
            <a:t>Temporalidad</a:t>
          </a:r>
        </a:p>
      </dsp:txBody>
      <dsp:txXfrm>
        <a:off x="4258767" y="2494248"/>
        <a:ext cx="1502300" cy="901380"/>
      </dsp:txXfrm>
    </dsp:sp>
    <dsp:sp modelId="{B2062CAA-9323-4565-8A69-7835D44982F4}">
      <dsp:nvSpPr>
        <dsp:cNvPr id="0" name=""/>
        <dsp:cNvSpPr/>
      </dsp:nvSpPr>
      <dsp:spPr>
        <a:xfrm>
          <a:off x="2063608" y="4146128"/>
          <a:ext cx="314929" cy="91440"/>
        </a:xfrm>
        <a:custGeom>
          <a:avLst/>
          <a:gdLst/>
          <a:ahLst/>
          <a:cxnLst/>
          <a:rect l="0" t="0" r="0" b="0"/>
          <a:pathLst>
            <a:path>
              <a:moveTo>
                <a:pt x="0" y="45720"/>
              </a:moveTo>
              <a:lnTo>
                <a:pt x="314929" y="45720"/>
              </a:lnTo>
            </a:path>
          </a:pathLst>
        </a:custGeom>
        <a:noFill/>
        <a:ln w="9525" cap="flat" cmpd="sng" algn="ctr">
          <a:solidFill>
            <a:schemeClr val="accent5">
              <a:hueOff val="-12617368"/>
              <a:satOff val="18552"/>
              <a:lumOff val="1588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EC" sz="1100" kern="1200">
            <a:latin typeface="+mn-lt"/>
          </a:endParaRPr>
        </a:p>
      </dsp:txBody>
      <dsp:txXfrm>
        <a:off x="2212434" y="4190120"/>
        <a:ext cx="17276" cy="3455"/>
      </dsp:txXfrm>
    </dsp:sp>
    <dsp:sp modelId="{54F16454-2B39-41A2-9962-613B57FCDF35}">
      <dsp:nvSpPr>
        <dsp:cNvPr id="0" name=""/>
        <dsp:cNvSpPr/>
      </dsp:nvSpPr>
      <dsp:spPr>
        <a:xfrm>
          <a:off x="563107" y="3741158"/>
          <a:ext cx="1502300" cy="901380"/>
        </a:xfrm>
        <a:prstGeom prst="rect">
          <a:avLst/>
        </a:prstGeom>
        <a:gradFill rotWithShape="0">
          <a:gsLst>
            <a:gs pos="0">
              <a:schemeClr val="accent5">
                <a:hueOff val="-11470334"/>
                <a:satOff val="16865"/>
                <a:lumOff val="14438"/>
                <a:alphaOff val="0"/>
                <a:shade val="51000"/>
                <a:satMod val="130000"/>
              </a:schemeClr>
            </a:gs>
            <a:gs pos="80000">
              <a:schemeClr val="accent5">
                <a:hueOff val="-11470334"/>
                <a:satOff val="16865"/>
                <a:lumOff val="14438"/>
                <a:alphaOff val="0"/>
                <a:shade val="93000"/>
                <a:satMod val="130000"/>
              </a:schemeClr>
            </a:gs>
            <a:gs pos="100000">
              <a:schemeClr val="accent5">
                <a:hueOff val="-11470334"/>
                <a:satOff val="16865"/>
                <a:lumOff val="144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C" sz="1100" kern="1200">
              <a:latin typeface="+mn-lt"/>
            </a:rPr>
            <a:t>Interdisciplinariedad</a:t>
          </a:r>
        </a:p>
      </dsp:txBody>
      <dsp:txXfrm>
        <a:off x="563107" y="3741158"/>
        <a:ext cx="1502300" cy="901380"/>
      </dsp:txXfrm>
    </dsp:sp>
    <dsp:sp modelId="{6975A551-71E1-4EC0-B871-84B1979113BC}">
      <dsp:nvSpPr>
        <dsp:cNvPr id="0" name=""/>
        <dsp:cNvSpPr/>
      </dsp:nvSpPr>
      <dsp:spPr>
        <a:xfrm>
          <a:off x="3911438" y="4146128"/>
          <a:ext cx="314929" cy="91440"/>
        </a:xfrm>
        <a:custGeom>
          <a:avLst/>
          <a:gdLst/>
          <a:ahLst/>
          <a:cxnLst/>
          <a:rect l="0" t="0" r="0" b="0"/>
          <a:pathLst>
            <a:path>
              <a:moveTo>
                <a:pt x="0" y="45720"/>
              </a:moveTo>
              <a:lnTo>
                <a:pt x="314929" y="45720"/>
              </a:lnTo>
            </a:path>
          </a:pathLst>
        </a:custGeom>
        <a:noFill/>
        <a:ln w="9525" cap="flat" cmpd="sng" algn="ctr">
          <a:solidFill>
            <a:schemeClr val="accent5">
              <a:hueOff val="-14019298"/>
              <a:satOff val="20613"/>
              <a:lumOff val="1764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EC" sz="1100" kern="1200">
            <a:latin typeface="+mn-lt"/>
          </a:endParaRPr>
        </a:p>
      </dsp:txBody>
      <dsp:txXfrm>
        <a:off x="4060264" y="4190120"/>
        <a:ext cx="17276" cy="3455"/>
      </dsp:txXfrm>
    </dsp:sp>
    <dsp:sp modelId="{4C3B3928-6E09-4D46-8149-F52557DE1941}">
      <dsp:nvSpPr>
        <dsp:cNvPr id="0" name=""/>
        <dsp:cNvSpPr/>
      </dsp:nvSpPr>
      <dsp:spPr>
        <a:xfrm>
          <a:off x="2410937" y="3741158"/>
          <a:ext cx="1502300" cy="901380"/>
        </a:xfrm>
        <a:prstGeom prst="rect">
          <a:avLst/>
        </a:prstGeom>
        <a:gradFill rotWithShape="0">
          <a:gsLst>
            <a:gs pos="0">
              <a:schemeClr val="accent5">
                <a:hueOff val="-12744817"/>
                <a:satOff val="18739"/>
                <a:lumOff val="16043"/>
                <a:alphaOff val="0"/>
                <a:shade val="51000"/>
                <a:satMod val="130000"/>
              </a:schemeClr>
            </a:gs>
            <a:gs pos="80000">
              <a:schemeClr val="accent5">
                <a:hueOff val="-12744817"/>
                <a:satOff val="18739"/>
                <a:lumOff val="16043"/>
                <a:alphaOff val="0"/>
                <a:shade val="93000"/>
                <a:satMod val="130000"/>
              </a:schemeClr>
            </a:gs>
            <a:gs pos="100000">
              <a:schemeClr val="accent5">
                <a:hueOff val="-12744817"/>
                <a:satOff val="18739"/>
                <a:lumOff val="160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C" sz="1100" kern="1200">
              <a:latin typeface="+mn-lt"/>
            </a:rPr>
            <a:t>Utilidad</a:t>
          </a:r>
        </a:p>
      </dsp:txBody>
      <dsp:txXfrm>
        <a:off x="2410937" y="3741158"/>
        <a:ext cx="1502300" cy="901380"/>
      </dsp:txXfrm>
    </dsp:sp>
    <dsp:sp modelId="{1A5A0828-0A6E-42EB-938D-44FD6EA0FC2B}">
      <dsp:nvSpPr>
        <dsp:cNvPr id="0" name=""/>
        <dsp:cNvSpPr/>
      </dsp:nvSpPr>
      <dsp:spPr>
        <a:xfrm>
          <a:off x="4258767" y="3741158"/>
          <a:ext cx="1502300" cy="901380"/>
        </a:xfrm>
        <a:prstGeom prst="rect">
          <a:avLst/>
        </a:prstGeom>
        <a:gradFill rotWithShape="0">
          <a:gsLst>
            <a:gs pos="0">
              <a:schemeClr val="accent5">
                <a:hueOff val="-14019298"/>
                <a:satOff val="20613"/>
                <a:lumOff val="17647"/>
                <a:alphaOff val="0"/>
                <a:shade val="51000"/>
                <a:satMod val="130000"/>
              </a:schemeClr>
            </a:gs>
            <a:gs pos="80000">
              <a:schemeClr val="accent5">
                <a:hueOff val="-14019298"/>
                <a:satOff val="20613"/>
                <a:lumOff val="17647"/>
                <a:alphaOff val="0"/>
                <a:shade val="93000"/>
                <a:satMod val="130000"/>
              </a:schemeClr>
            </a:gs>
            <a:gs pos="100000">
              <a:schemeClr val="accent5">
                <a:hueOff val="-14019298"/>
                <a:satOff val="20613"/>
                <a:lumOff val="17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C" sz="1100" kern="1200">
              <a:latin typeface="+mn-lt"/>
            </a:rPr>
            <a:t>Materialidad</a:t>
          </a:r>
        </a:p>
      </dsp:txBody>
      <dsp:txXfrm>
        <a:off x="4258767" y="3741158"/>
        <a:ext cx="1502300" cy="90138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33134-7593-4522-A0BB-2B91A5E00E5A}">
      <dsp:nvSpPr>
        <dsp:cNvPr id="0" name=""/>
        <dsp:cNvSpPr/>
      </dsp:nvSpPr>
      <dsp:spPr>
        <a:xfrm>
          <a:off x="1853186" y="289"/>
          <a:ext cx="1478498" cy="1478498"/>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es-EC" sz="1100" kern="1200"/>
            <a:t>Deducciones por incremento neto de empleados</a:t>
          </a:r>
        </a:p>
      </dsp:txBody>
      <dsp:txXfrm>
        <a:off x="2069707" y="216810"/>
        <a:ext cx="1045456" cy="1045456"/>
      </dsp:txXfrm>
    </dsp:sp>
    <dsp:sp modelId="{C7207FD6-6275-4A78-BC73-A23FD7FC5D66}">
      <dsp:nvSpPr>
        <dsp:cNvPr id="0" name=""/>
        <dsp:cNvSpPr/>
      </dsp:nvSpPr>
      <dsp:spPr>
        <a:xfrm rot="2700000">
          <a:off x="3172874" y="1266682"/>
          <a:ext cx="392403" cy="49899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kern="1200"/>
        </a:p>
      </dsp:txBody>
      <dsp:txXfrm>
        <a:off x="3190114" y="1324860"/>
        <a:ext cx="274682" cy="299395"/>
      </dsp:txXfrm>
    </dsp:sp>
    <dsp:sp modelId="{54E5B74F-2E66-48F6-87C6-0324D245A401}">
      <dsp:nvSpPr>
        <dsp:cNvPr id="0" name=""/>
        <dsp:cNvSpPr/>
      </dsp:nvSpPr>
      <dsp:spPr>
        <a:xfrm>
          <a:off x="3422173" y="1569275"/>
          <a:ext cx="1478498" cy="1478498"/>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es-EC" sz="1100" kern="1200"/>
            <a:t>Seguros médicos y/o medicina prepagada privados para todos los empleados</a:t>
          </a:r>
        </a:p>
      </dsp:txBody>
      <dsp:txXfrm>
        <a:off x="3638694" y="1785796"/>
        <a:ext cx="1045456" cy="1045456"/>
      </dsp:txXfrm>
    </dsp:sp>
    <dsp:sp modelId="{5F6D4F6D-0DFD-41BA-B965-287CBDB1DB6B}">
      <dsp:nvSpPr>
        <dsp:cNvPr id="0" name=""/>
        <dsp:cNvSpPr/>
      </dsp:nvSpPr>
      <dsp:spPr>
        <a:xfrm rot="8100000">
          <a:off x="3188580" y="2835668"/>
          <a:ext cx="392403" cy="498993"/>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kern="1200"/>
        </a:p>
      </dsp:txBody>
      <dsp:txXfrm rot="10800000">
        <a:off x="3289061" y="2893846"/>
        <a:ext cx="274682" cy="299395"/>
      </dsp:txXfrm>
    </dsp:sp>
    <dsp:sp modelId="{B8059D0F-7A4F-46A3-A913-D137A8977EF4}">
      <dsp:nvSpPr>
        <dsp:cNvPr id="0" name=""/>
        <dsp:cNvSpPr/>
      </dsp:nvSpPr>
      <dsp:spPr>
        <a:xfrm>
          <a:off x="1853186" y="3138262"/>
          <a:ext cx="1478498" cy="1478498"/>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es-EC" sz="1100" kern="1200"/>
            <a:t>Contratación de personas de la tercera edad</a:t>
          </a:r>
        </a:p>
      </dsp:txBody>
      <dsp:txXfrm>
        <a:off x="2069707" y="3354783"/>
        <a:ext cx="1045456" cy="1045456"/>
      </dsp:txXfrm>
    </dsp:sp>
    <dsp:sp modelId="{8C22E7FE-970A-4EFD-B3BB-94D4D4F48C8D}">
      <dsp:nvSpPr>
        <dsp:cNvPr id="0" name=""/>
        <dsp:cNvSpPr/>
      </dsp:nvSpPr>
      <dsp:spPr>
        <a:xfrm rot="13500000">
          <a:off x="1619593" y="2851374"/>
          <a:ext cx="392403" cy="498993"/>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kern="1200"/>
        </a:p>
      </dsp:txBody>
      <dsp:txXfrm rot="10800000">
        <a:off x="1720074" y="2992794"/>
        <a:ext cx="274682" cy="299395"/>
      </dsp:txXfrm>
    </dsp:sp>
    <dsp:sp modelId="{FEE4C9D3-9DB1-4543-AE3F-8A73621B707C}">
      <dsp:nvSpPr>
        <dsp:cNvPr id="0" name=""/>
        <dsp:cNvSpPr/>
      </dsp:nvSpPr>
      <dsp:spPr>
        <a:xfrm>
          <a:off x="284199" y="1569275"/>
          <a:ext cx="1478498" cy="1478498"/>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es-EC" sz="1100" kern="1200"/>
            <a:t>Deducción por migrante retornado</a:t>
          </a:r>
        </a:p>
      </dsp:txBody>
      <dsp:txXfrm>
        <a:off x="500720" y="1785796"/>
        <a:ext cx="1045456" cy="1045456"/>
      </dsp:txXfrm>
    </dsp:sp>
    <dsp:sp modelId="{6DC2F8F2-CC9D-4E0A-AC61-361654CE618A}">
      <dsp:nvSpPr>
        <dsp:cNvPr id="0" name=""/>
        <dsp:cNvSpPr/>
      </dsp:nvSpPr>
      <dsp:spPr>
        <a:xfrm rot="18900000">
          <a:off x="1603887" y="1282388"/>
          <a:ext cx="392403" cy="498993"/>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kern="1200"/>
        </a:p>
      </dsp:txBody>
      <dsp:txXfrm>
        <a:off x="1621127" y="1423808"/>
        <a:ext cx="274682" cy="2993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7B5F8-2851-49EB-8D28-52C88C701251}">
      <dsp:nvSpPr>
        <dsp:cNvPr id="0" name=""/>
        <dsp:cNvSpPr/>
      </dsp:nvSpPr>
      <dsp:spPr>
        <a:xfrm>
          <a:off x="1324781" y="385265"/>
          <a:ext cx="2850303" cy="89071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3314" tIns="57150" rIns="57150" bIns="57150" numCol="1" spcCol="1270" anchor="ctr" anchorCtr="0">
          <a:noAutofit/>
        </a:bodyPr>
        <a:lstStyle/>
        <a:p>
          <a:pPr marL="0" lvl="0" indent="0" algn="l" defTabSz="666750">
            <a:lnSpc>
              <a:spcPct val="90000"/>
            </a:lnSpc>
            <a:spcBef>
              <a:spcPct val="0"/>
            </a:spcBef>
            <a:spcAft>
              <a:spcPct val="35000"/>
            </a:spcAft>
            <a:buNone/>
          </a:pPr>
          <a:r>
            <a:rPr lang="es-EC" sz="1500" kern="1200"/>
            <a:t>Ingresos provenientes – Variación significativa </a:t>
          </a:r>
        </a:p>
      </dsp:txBody>
      <dsp:txXfrm>
        <a:off x="1324781" y="385265"/>
        <a:ext cx="2850303" cy="890719"/>
      </dsp:txXfrm>
    </dsp:sp>
    <dsp:sp modelId="{5BC7D808-7DE2-4EA4-9C7E-88F277AF2AF2}">
      <dsp:nvSpPr>
        <dsp:cNvPr id="0" name=""/>
        <dsp:cNvSpPr/>
      </dsp:nvSpPr>
      <dsp:spPr>
        <a:xfrm>
          <a:off x="1206018" y="256606"/>
          <a:ext cx="623503" cy="935255"/>
        </a:xfrm>
        <a:prstGeom prst="rect">
          <a:avLst/>
        </a:prstGeom>
        <a:blipFill rotWithShape="1">
          <a:blip xmlns:r="http://schemas.openxmlformats.org/officeDocument/2006/relationships" r:embed="rId1"/>
          <a:srcRect/>
          <a:stretch>
            <a:fillRect l="-93000" r="-9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85D8B0-7CFE-4B3A-858D-71A67C902F4A}">
      <dsp:nvSpPr>
        <dsp:cNvPr id="0" name=""/>
        <dsp:cNvSpPr/>
      </dsp:nvSpPr>
      <dsp:spPr>
        <a:xfrm>
          <a:off x="1324781" y="1506583"/>
          <a:ext cx="2850303" cy="89071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3314" tIns="57150" rIns="57150" bIns="57150" numCol="1" spcCol="1270" anchor="ctr" anchorCtr="0">
          <a:noAutofit/>
        </a:bodyPr>
        <a:lstStyle/>
        <a:p>
          <a:pPr marL="0" lvl="0" indent="0" algn="l" defTabSz="666750">
            <a:lnSpc>
              <a:spcPct val="90000"/>
            </a:lnSpc>
            <a:spcBef>
              <a:spcPct val="0"/>
            </a:spcBef>
            <a:spcAft>
              <a:spcPct val="35000"/>
            </a:spcAft>
            <a:buNone/>
          </a:pPr>
          <a:r>
            <a:rPr lang="es-EC" sz="1500" kern="1200"/>
            <a:t>El sector florícola es uno de los mercados que más aporta al PIB de los países bajos.</a:t>
          </a:r>
        </a:p>
      </dsp:txBody>
      <dsp:txXfrm>
        <a:off x="1324781" y="1506583"/>
        <a:ext cx="2850303" cy="890719"/>
      </dsp:txXfrm>
    </dsp:sp>
    <dsp:sp modelId="{3FD782C7-547D-4E96-8365-595F99172BDD}">
      <dsp:nvSpPr>
        <dsp:cNvPr id="0" name=""/>
        <dsp:cNvSpPr/>
      </dsp:nvSpPr>
      <dsp:spPr>
        <a:xfrm>
          <a:off x="1206018" y="1377923"/>
          <a:ext cx="623503" cy="935255"/>
        </a:xfrm>
        <a:prstGeom prst="rect">
          <a:avLst/>
        </a:prstGeom>
        <a:blipFill rotWithShape="1">
          <a:blip xmlns:r="http://schemas.openxmlformats.org/officeDocument/2006/relationships" r:embed="rId2"/>
          <a:srcRect/>
          <a:stretch>
            <a:fillRect l="-57000" r="-5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B34DB5-D340-4FEE-9A97-0A9BAD793C42}">
      <dsp:nvSpPr>
        <dsp:cNvPr id="0" name=""/>
        <dsp:cNvSpPr/>
      </dsp:nvSpPr>
      <dsp:spPr>
        <a:xfrm>
          <a:off x="1324781" y="2627900"/>
          <a:ext cx="2850303" cy="89071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3314" tIns="57150" rIns="57150" bIns="57150" numCol="1" spcCol="1270" anchor="ctr" anchorCtr="0">
          <a:noAutofit/>
        </a:bodyPr>
        <a:lstStyle/>
        <a:p>
          <a:pPr marL="0" lvl="0" indent="0" algn="l" defTabSz="666750">
            <a:lnSpc>
              <a:spcPct val="90000"/>
            </a:lnSpc>
            <a:spcBef>
              <a:spcPct val="0"/>
            </a:spcBef>
            <a:spcAft>
              <a:spcPct val="35000"/>
            </a:spcAft>
            <a:buNone/>
          </a:pPr>
          <a:r>
            <a:rPr lang="es-EC" sz="1500" kern="1200"/>
            <a:t>La recaudación de impuestos se ha convertido en la principal fuente de ingresos.</a:t>
          </a:r>
        </a:p>
      </dsp:txBody>
      <dsp:txXfrm>
        <a:off x="1324781" y="2627900"/>
        <a:ext cx="2850303" cy="890719"/>
      </dsp:txXfrm>
    </dsp:sp>
    <dsp:sp modelId="{71EA2726-89D8-44F9-995B-DC4BDF822E8D}">
      <dsp:nvSpPr>
        <dsp:cNvPr id="0" name=""/>
        <dsp:cNvSpPr/>
      </dsp:nvSpPr>
      <dsp:spPr>
        <a:xfrm>
          <a:off x="1206018" y="2499240"/>
          <a:ext cx="623503" cy="935255"/>
        </a:xfrm>
        <a:prstGeom prst="rect">
          <a:avLst/>
        </a:prstGeom>
        <a:blipFill rotWithShape="1">
          <a:blip xmlns:r="http://schemas.openxmlformats.org/officeDocument/2006/relationships" r:embed="rId3"/>
          <a:srcRect/>
          <a:stretch>
            <a:fillRect l="-83000" r="-8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46D34A-3AA8-4778-8F88-9D630B570597}">
      <dsp:nvSpPr>
        <dsp:cNvPr id="0" name=""/>
        <dsp:cNvSpPr/>
      </dsp:nvSpPr>
      <dsp:spPr>
        <a:xfrm>
          <a:off x="1324781" y="3749217"/>
          <a:ext cx="2850303" cy="89071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3314"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a:t>Las empresas </a:t>
          </a:r>
          <a:r>
            <a:rPr lang="es-EC" sz="1500" kern="1200"/>
            <a:t>consideran que el pago de tributos se ha vuelto una barrera de crecimiento </a:t>
          </a:r>
        </a:p>
      </dsp:txBody>
      <dsp:txXfrm>
        <a:off x="1324781" y="3749217"/>
        <a:ext cx="2850303" cy="890719"/>
      </dsp:txXfrm>
    </dsp:sp>
    <dsp:sp modelId="{C455D715-E606-403F-BEAE-511A812C1836}">
      <dsp:nvSpPr>
        <dsp:cNvPr id="0" name=""/>
        <dsp:cNvSpPr/>
      </dsp:nvSpPr>
      <dsp:spPr>
        <a:xfrm>
          <a:off x="1206018" y="3620558"/>
          <a:ext cx="623503" cy="935255"/>
        </a:xfrm>
        <a:prstGeom prst="rect">
          <a:avLst/>
        </a:prstGeom>
        <a:blipFill rotWithShape="1">
          <a:blip xmlns:r="http://schemas.openxmlformats.org/officeDocument/2006/relationships" r:embed="rId4"/>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527D6-CC87-4CBF-82FD-7DDE0211BFFF}">
      <dsp:nvSpPr>
        <dsp:cNvPr id="0" name=""/>
        <dsp:cNvSpPr/>
      </dsp:nvSpPr>
      <dsp:spPr>
        <a:xfrm>
          <a:off x="3023" y="434778"/>
          <a:ext cx="1124896" cy="1124896"/>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C" sz="900" kern="1200">
              <a:latin typeface="+mn-lt"/>
            </a:rPr>
            <a:t>Recopilación de antecedentes básicos</a:t>
          </a:r>
        </a:p>
      </dsp:txBody>
      <dsp:txXfrm>
        <a:off x="167760" y="599515"/>
        <a:ext cx="795422" cy="795422"/>
      </dsp:txXfrm>
    </dsp:sp>
    <dsp:sp modelId="{C722CDD3-D23B-4D7B-B192-84ECE5A7F2CA}">
      <dsp:nvSpPr>
        <dsp:cNvPr id="0" name=""/>
        <dsp:cNvSpPr/>
      </dsp:nvSpPr>
      <dsp:spPr>
        <a:xfrm rot="10763823">
          <a:off x="376964" y="1671750"/>
          <a:ext cx="393713" cy="237600"/>
        </a:xfrm>
        <a:prstGeom prst="triangl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E90D0D1-EEF7-46B6-B6D0-D413124A2EBB}">
      <dsp:nvSpPr>
        <dsp:cNvPr id="0" name=""/>
        <dsp:cNvSpPr/>
      </dsp:nvSpPr>
      <dsp:spPr>
        <a:xfrm>
          <a:off x="95758" y="2007977"/>
          <a:ext cx="971391" cy="1015719"/>
        </a:xfrm>
        <a:prstGeom prst="ellipse">
          <a:avLst/>
        </a:prstGeom>
        <a:gradFill rotWithShape="0">
          <a:gsLst>
            <a:gs pos="0">
              <a:schemeClr val="accent5">
                <a:hueOff val="-1401930"/>
                <a:satOff val="2061"/>
                <a:lumOff val="1765"/>
                <a:alphaOff val="0"/>
                <a:tint val="50000"/>
                <a:satMod val="300000"/>
              </a:schemeClr>
            </a:gs>
            <a:gs pos="35000">
              <a:schemeClr val="accent5">
                <a:hueOff val="-1401930"/>
                <a:satOff val="2061"/>
                <a:lumOff val="1765"/>
                <a:alphaOff val="0"/>
                <a:tint val="37000"/>
                <a:satMod val="300000"/>
              </a:schemeClr>
            </a:gs>
            <a:gs pos="100000">
              <a:schemeClr val="accent5">
                <a:hueOff val="-1401930"/>
                <a:satOff val="2061"/>
                <a:lumOff val="17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C" sz="900" kern="1200">
              <a:latin typeface="+mn-lt"/>
            </a:rPr>
            <a:t>Ordenamiento y clasificación de los datos</a:t>
          </a:r>
        </a:p>
      </dsp:txBody>
      <dsp:txXfrm>
        <a:off x="238015" y="2156726"/>
        <a:ext cx="686877" cy="718221"/>
      </dsp:txXfrm>
    </dsp:sp>
    <dsp:sp modelId="{FC3B7583-EDC8-46FB-8A27-BD00FFADE7F2}">
      <dsp:nvSpPr>
        <dsp:cNvPr id="0" name=""/>
        <dsp:cNvSpPr/>
      </dsp:nvSpPr>
      <dsp:spPr>
        <a:xfrm rot="10836177">
          <a:off x="376535" y="3163066"/>
          <a:ext cx="393713" cy="237600"/>
        </a:xfrm>
        <a:prstGeom prst="triangle">
          <a:avLst/>
        </a:prstGeom>
        <a:gradFill rotWithShape="0">
          <a:gsLst>
            <a:gs pos="0">
              <a:schemeClr val="accent5">
                <a:hueOff val="-1557700"/>
                <a:satOff val="2290"/>
                <a:lumOff val="1961"/>
                <a:alphaOff val="0"/>
                <a:tint val="50000"/>
                <a:satMod val="300000"/>
              </a:schemeClr>
            </a:gs>
            <a:gs pos="35000">
              <a:schemeClr val="accent5">
                <a:hueOff val="-1557700"/>
                <a:satOff val="2290"/>
                <a:lumOff val="1961"/>
                <a:alphaOff val="0"/>
                <a:tint val="37000"/>
                <a:satMod val="300000"/>
              </a:schemeClr>
            </a:gs>
            <a:gs pos="100000">
              <a:schemeClr val="accent5">
                <a:hueOff val="-1557700"/>
                <a:satOff val="2290"/>
                <a:lumOff val="196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10984B8-2CBA-4EE2-9ADE-0561BC26167A}">
      <dsp:nvSpPr>
        <dsp:cNvPr id="0" name=""/>
        <dsp:cNvSpPr/>
      </dsp:nvSpPr>
      <dsp:spPr>
        <a:xfrm>
          <a:off x="79776" y="3526588"/>
          <a:ext cx="971391" cy="1015719"/>
        </a:xfrm>
        <a:prstGeom prst="ellipse">
          <a:avLst/>
        </a:prstGeom>
        <a:gradFill rotWithShape="0">
          <a:gsLst>
            <a:gs pos="0">
              <a:schemeClr val="accent5">
                <a:hueOff val="-2803860"/>
                <a:satOff val="4123"/>
                <a:lumOff val="3529"/>
                <a:alphaOff val="0"/>
                <a:tint val="50000"/>
                <a:satMod val="300000"/>
              </a:schemeClr>
            </a:gs>
            <a:gs pos="35000">
              <a:schemeClr val="accent5">
                <a:hueOff val="-2803860"/>
                <a:satOff val="4123"/>
                <a:lumOff val="3529"/>
                <a:alphaOff val="0"/>
                <a:tint val="37000"/>
                <a:satMod val="300000"/>
              </a:schemeClr>
            </a:gs>
            <a:gs pos="100000">
              <a:schemeClr val="accent5">
                <a:hueOff val="-2803860"/>
                <a:satOff val="4123"/>
                <a:lumOff val="352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C" sz="900" kern="1200">
              <a:latin typeface="+mn-lt"/>
            </a:rPr>
            <a:t>Análisis de los datos.</a:t>
          </a:r>
        </a:p>
      </dsp:txBody>
      <dsp:txXfrm>
        <a:off x="222033" y="3675337"/>
        <a:ext cx="686877" cy="718221"/>
      </dsp:txXfrm>
    </dsp:sp>
    <dsp:sp modelId="{28591F11-3C30-40B1-8B1D-286810CE6EBF}">
      <dsp:nvSpPr>
        <dsp:cNvPr id="0" name=""/>
        <dsp:cNvSpPr/>
      </dsp:nvSpPr>
      <dsp:spPr>
        <a:xfrm rot="5400000">
          <a:off x="1219012" y="3915648"/>
          <a:ext cx="393713" cy="237600"/>
        </a:xfrm>
        <a:prstGeom prst="triangle">
          <a:avLst/>
        </a:prstGeom>
        <a:gradFill rotWithShape="0">
          <a:gsLst>
            <a:gs pos="0">
              <a:schemeClr val="accent5">
                <a:hueOff val="-3115400"/>
                <a:satOff val="4581"/>
                <a:lumOff val="3922"/>
                <a:alphaOff val="0"/>
                <a:tint val="50000"/>
                <a:satMod val="300000"/>
              </a:schemeClr>
            </a:gs>
            <a:gs pos="35000">
              <a:schemeClr val="accent5">
                <a:hueOff val="-3115400"/>
                <a:satOff val="4581"/>
                <a:lumOff val="3922"/>
                <a:alphaOff val="0"/>
                <a:tint val="37000"/>
                <a:satMod val="300000"/>
              </a:schemeClr>
            </a:gs>
            <a:gs pos="100000">
              <a:schemeClr val="accent5">
                <a:hueOff val="-3115400"/>
                <a:satOff val="4581"/>
                <a:lumOff val="392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95407A7-22F3-4982-8C88-0275967A21F2}">
      <dsp:nvSpPr>
        <dsp:cNvPr id="0" name=""/>
        <dsp:cNvSpPr/>
      </dsp:nvSpPr>
      <dsp:spPr>
        <a:xfrm>
          <a:off x="1767122" y="3526588"/>
          <a:ext cx="971391" cy="1015719"/>
        </a:xfrm>
        <a:prstGeom prst="ellipse">
          <a:avLst/>
        </a:prstGeom>
        <a:gradFill rotWithShape="0">
          <a:gsLst>
            <a:gs pos="0">
              <a:schemeClr val="accent5">
                <a:hueOff val="-4205790"/>
                <a:satOff val="6184"/>
                <a:lumOff val="5294"/>
                <a:alphaOff val="0"/>
                <a:tint val="50000"/>
                <a:satMod val="300000"/>
              </a:schemeClr>
            </a:gs>
            <a:gs pos="35000">
              <a:schemeClr val="accent5">
                <a:hueOff val="-4205790"/>
                <a:satOff val="6184"/>
                <a:lumOff val="5294"/>
                <a:alphaOff val="0"/>
                <a:tint val="37000"/>
                <a:satMod val="300000"/>
              </a:schemeClr>
            </a:gs>
            <a:gs pos="100000">
              <a:schemeClr val="accent5">
                <a:hueOff val="-4205790"/>
                <a:satOff val="6184"/>
                <a:lumOff val="52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C" sz="900" kern="1200">
              <a:latin typeface="+mn-lt"/>
            </a:rPr>
            <a:t>Diseño de posibles planes y estrategias</a:t>
          </a:r>
        </a:p>
      </dsp:txBody>
      <dsp:txXfrm>
        <a:off x="1909379" y="3675337"/>
        <a:ext cx="686877" cy="718221"/>
      </dsp:txXfrm>
    </dsp:sp>
    <dsp:sp modelId="{DDEBE7FA-5B6D-487B-8BC6-A3E4C621891B}">
      <dsp:nvSpPr>
        <dsp:cNvPr id="0" name=""/>
        <dsp:cNvSpPr/>
      </dsp:nvSpPr>
      <dsp:spPr>
        <a:xfrm>
          <a:off x="2055960" y="3149618"/>
          <a:ext cx="393713" cy="237600"/>
        </a:xfrm>
        <a:prstGeom prst="triangle">
          <a:avLst/>
        </a:prstGeom>
        <a:gradFill rotWithShape="0">
          <a:gsLst>
            <a:gs pos="0">
              <a:schemeClr val="accent5">
                <a:hueOff val="-4673100"/>
                <a:satOff val="6871"/>
                <a:lumOff val="5882"/>
                <a:alphaOff val="0"/>
                <a:tint val="50000"/>
                <a:satMod val="300000"/>
              </a:schemeClr>
            </a:gs>
            <a:gs pos="35000">
              <a:schemeClr val="accent5">
                <a:hueOff val="-4673100"/>
                <a:satOff val="6871"/>
                <a:lumOff val="5882"/>
                <a:alphaOff val="0"/>
                <a:tint val="37000"/>
                <a:satMod val="300000"/>
              </a:schemeClr>
            </a:gs>
            <a:gs pos="100000">
              <a:schemeClr val="accent5">
                <a:hueOff val="-4673100"/>
                <a:satOff val="6871"/>
                <a:lumOff val="588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27F9E4A-321D-4246-9816-501D4217EA0F}">
      <dsp:nvSpPr>
        <dsp:cNvPr id="0" name=""/>
        <dsp:cNvSpPr/>
      </dsp:nvSpPr>
      <dsp:spPr>
        <a:xfrm>
          <a:off x="1767122" y="2007977"/>
          <a:ext cx="971391" cy="1015719"/>
        </a:xfrm>
        <a:prstGeom prst="ellipse">
          <a:avLst/>
        </a:prstGeom>
        <a:gradFill rotWithShape="0">
          <a:gsLst>
            <a:gs pos="0">
              <a:schemeClr val="accent5">
                <a:hueOff val="-5607719"/>
                <a:satOff val="8245"/>
                <a:lumOff val="7059"/>
                <a:alphaOff val="0"/>
                <a:tint val="50000"/>
                <a:satMod val="300000"/>
              </a:schemeClr>
            </a:gs>
            <a:gs pos="35000">
              <a:schemeClr val="accent5">
                <a:hueOff val="-5607719"/>
                <a:satOff val="8245"/>
                <a:lumOff val="7059"/>
                <a:alphaOff val="0"/>
                <a:tint val="37000"/>
                <a:satMod val="300000"/>
              </a:schemeClr>
            </a:gs>
            <a:gs pos="100000">
              <a:schemeClr val="accent5">
                <a:hueOff val="-5607719"/>
                <a:satOff val="8245"/>
                <a:lumOff val="70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C" sz="900" kern="1200">
              <a:latin typeface="+mn-lt"/>
            </a:rPr>
            <a:t>Evaluación de planes y estrategias</a:t>
          </a:r>
        </a:p>
      </dsp:txBody>
      <dsp:txXfrm>
        <a:off x="1909379" y="2156726"/>
        <a:ext cx="686877" cy="718221"/>
      </dsp:txXfrm>
    </dsp:sp>
    <dsp:sp modelId="{1EBD8212-2AB5-42DD-B316-F6CB49CDAD12}">
      <dsp:nvSpPr>
        <dsp:cNvPr id="0" name=""/>
        <dsp:cNvSpPr/>
      </dsp:nvSpPr>
      <dsp:spPr>
        <a:xfrm>
          <a:off x="2055960" y="1631007"/>
          <a:ext cx="393713" cy="237600"/>
        </a:xfrm>
        <a:prstGeom prst="triangle">
          <a:avLst/>
        </a:prstGeom>
        <a:gradFill rotWithShape="0">
          <a:gsLst>
            <a:gs pos="0">
              <a:schemeClr val="accent5">
                <a:hueOff val="-6230799"/>
                <a:satOff val="9161"/>
                <a:lumOff val="7843"/>
                <a:alphaOff val="0"/>
                <a:tint val="50000"/>
                <a:satMod val="300000"/>
              </a:schemeClr>
            </a:gs>
            <a:gs pos="35000">
              <a:schemeClr val="accent5">
                <a:hueOff val="-6230799"/>
                <a:satOff val="9161"/>
                <a:lumOff val="7843"/>
                <a:alphaOff val="0"/>
                <a:tint val="37000"/>
                <a:satMod val="300000"/>
              </a:schemeClr>
            </a:gs>
            <a:gs pos="100000">
              <a:schemeClr val="accent5">
                <a:hueOff val="-6230799"/>
                <a:satOff val="9161"/>
                <a:lumOff val="784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ED9B1A8-E38A-4DE5-8EBD-6DFCFFCE7B60}">
      <dsp:nvSpPr>
        <dsp:cNvPr id="0" name=""/>
        <dsp:cNvSpPr/>
      </dsp:nvSpPr>
      <dsp:spPr>
        <a:xfrm>
          <a:off x="1767122" y="489366"/>
          <a:ext cx="971391" cy="1015719"/>
        </a:xfrm>
        <a:prstGeom prst="ellipse">
          <a:avLst/>
        </a:prstGeom>
        <a:gradFill rotWithShape="0">
          <a:gsLst>
            <a:gs pos="0">
              <a:schemeClr val="accent5">
                <a:hueOff val="-7009649"/>
                <a:satOff val="10306"/>
                <a:lumOff val="8824"/>
                <a:alphaOff val="0"/>
                <a:tint val="50000"/>
                <a:satMod val="300000"/>
              </a:schemeClr>
            </a:gs>
            <a:gs pos="35000">
              <a:schemeClr val="accent5">
                <a:hueOff val="-7009649"/>
                <a:satOff val="10306"/>
                <a:lumOff val="8824"/>
                <a:alphaOff val="0"/>
                <a:tint val="37000"/>
                <a:satMod val="300000"/>
              </a:schemeClr>
            </a:gs>
            <a:gs pos="100000">
              <a:schemeClr val="accent5">
                <a:hueOff val="-7009649"/>
                <a:satOff val="10306"/>
                <a:lumOff val="882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C" sz="900" kern="1200">
              <a:latin typeface="+mn-lt"/>
            </a:rPr>
            <a:t>Comparación de las alternativas propuestas</a:t>
          </a:r>
        </a:p>
      </dsp:txBody>
      <dsp:txXfrm>
        <a:off x="1909379" y="638115"/>
        <a:ext cx="686877" cy="718221"/>
      </dsp:txXfrm>
    </dsp:sp>
    <dsp:sp modelId="{3916E148-00E4-4875-BD50-1E34CDC05D65}">
      <dsp:nvSpPr>
        <dsp:cNvPr id="0" name=""/>
        <dsp:cNvSpPr/>
      </dsp:nvSpPr>
      <dsp:spPr>
        <a:xfrm rot="5400000">
          <a:off x="2906358" y="878426"/>
          <a:ext cx="393713" cy="237600"/>
        </a:xfrm>
        <a:prstGeom prst="triangle">
          <a:avLst/>
        </a:prstGeom>
        <a:gradFill rotWithShape="0">
          <a:gsLst>
            <a:gs pos="0">
              <a:schemeClr val="accent5">
                <a:hueOff val="-7788499"/>
                <a:satOff val="11452"/>
                <a:lumOff val="9804"/>
                <a:alphaOff val="0"/>
                <a:tint val="50000"/>
                <a:satMod val="300000"/>
              </a:schemeClr>
            </a:gs>
            <a:gs pos="35000">
              <a:schemeClr val="accent5">
                <a:hueOff val="-7788499"/>
                <a:satOff val="11452"/>
                <a:lumOff val="9804"/>
                <a:alphaOff val="0"/>
                <a:tint val="37000"/>
                <a:satMod val="300000"/>
              </a:schemeClr>
            </a:gs>
            <a:gs pos="100000">
              <a:schemeClr val="accent5">
                <a:hueOff val="-7788499"/>
                <a:satOff val="11452"/>
                <a:lumOff val="980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2F5B003-700D-49A4-925C-B9167DE80E23}">
      <dsp:nvSpPr>
        <dsp:cNvPr id="0" name=""/>
        <dsp:cNvSpPr/>
      </dsp:nvSpPr>
      <dsp:spPr>
        <a:xfrm>
          <a:off x="3454467" y="489366"/>
          <a:ext cx="971391" cy="1015719"/>
        </a:xfrm>
        <a:prstGeom prst="ellipse">
          <a:avLst/>
        </a:prstGeom>
        <a:gradFill rotWithShape="0">
          <a:gsLst>
            <a:gs pos="0">
              <a:schemeClr val="accent5">
                <a:hueOff val="-8411580"/>
                <a:satOff val="12368"/>
                <a:lumOff val="10588"/>
                <a:alphaOff val="0"/>
                <a:tint val="50000"/>
                <a:satMod val="300000"/>
              </a:schemeClr>
            </a:gs>
            <a:gs pos="35000">
              <a:schemeClr val="accent5">
                <a:hueOff val="-8411580"/>
                <a:satOff val="12368"/>
                <a:lumOff val="10588"/>
                <a:alphaOff val="0"/>
                <a:tint val="37000"/>
                <a:satMod val="300000"/>
              </a:schemeClr>
            </a:gs>
            <a:gs pos="100000">
              <a:schemeClr val="accent5">
                <a:hueOff val="-8411580"/>
                <a:satOff val="12368"/>
                <a:lumOff val="105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C" sz="900" kern="1200">
              <a:latin typeface="+mn-lt"/>
            </a:rPr>
            <a:t>Estimación de probabilidad de éxito</a:t>
          </a:r>
        </a:p>
      </dsp:txBody>
      <dsp:txXfrm>
        <a:off x="3596724" y="638115"/>
        <a:ext cx="686877" cy="718221"/>
      </dsp:txXfrm>
    </dsp:sp>
    <dsp:sp modelId="{C27E8969-D9EE-4F62-A15D-E8562E854B22}">
      <dsp:nvSpPr>
        <dsp:cNvPr id="0" name=""/>
        <dsp:cNvSpPr/>
      </dsp:nvSpPr>
      <dsp:spPr>
        <a:xfrm rot="10800000">
          <a:off x="3743306" y="1644456"/>
          <a:ext cx="393713" cy="237600"/>
        </a:xfrm>
        <a:prstGeom prst="triangle">
          <a:avLst/>
        </a:prstGeom>
        <a:gradFill rotWithShape="0">
          <a:gsLst>
            <a:gs pos="0">
              <a:schemeClr val="accent5">
                <a:hueOff val="-9346199"/>
                <a:satOff val="13742"/>
                <a:lumOff val="11765"/>
                <a:alphaOff val="0"/>
                <a:tint val="50000"/>
                <a:satMod val="300000"/>
              </a:schemeClr>
            </a:gs>
            <a:gs pos="35000">
              <a:schemeClr val="accent5">
                <a:hueOff val="-9346199"/>
                <a:satOff val="13742"/>
                <a:lumOff val="11765"/>
                <a:alphaOff val="0"/>
                <a:tint val="37000"/>
                <a:satMod val="300000"/>
              </a:schemeClr>
            </a:gs>
            <a:gs pos="100000">
              <a:schemeClr val="accent5">
                <a:hueOff val="-9346199"/>
                <a:satOff val="13742"/>
                <a:lumOff val="1176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A357098-5B34-41C5-97EB-994519DD016A}">
      <dsp:nvSpPr>
        <dsp:cNvPr id="0" name=""/>
        <dsp:cNvSpPr/>
      </dsp:nvSpPr>
      <dsp:spPr>
        <a:xfrm>
          <a:off x="3454467" y="2007977"/>
          <a:ext cx="971391" cy="1015719"/>
        </a:xfrm>
        <a:prstGeom prst="ellipse">
          <a:avLst/>
        </a:prstGeom>
        <a:gradFill rotWithShape="0">
          <a:gsLst>
            <a:gs pos="0">
              <a:schemeClr val="accent5">
                <a:hueOff val="-9813508"/>
                <a:satOff val="14429"/>
                <a:lumOff val="12353"/>
                <a:alphaOff val="0"/>
                <a:tint val="50000"/>
                <a:satMod val="300000"/>
              </a:schemeClr>
            </a:gs>
            <a:gs pos="35000">
              <a:schemeClr val="accent5">
                <a:hueOff val="-9813508"/>
                <a:satOff val="14429"/>
                <a:lumOff val="12353"/>
                <a:alphaOff val="0"/>
                <a:tint val="37000"/>
                <a:satMod val="300000"/>
              </a:schemeClr>
            </a:gs>
            <a:gs pos="100000">
              <a:schemeClr val="accent5">
                <a:hueOff val="-9813508"/>
                <a:satOff val="14429"/>
                <a:lumOff val="1235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C" sz="900" kern="1200">
              <a:latin typeface="+mn-lt"/>
            </a:rPr>
            <a:t>Elección de mejor alternativa</a:t>
          </a:r>
        </a:p>
      </dsp:txBody>
      <dsp:txXfrm>
        <a:off x="3596724" y="2156726"/>
        <a:ext cx="686877" cy="718221"/>
      </dsp:txXfrm>
    </dsp:sp>
    <dsp:sp modelId="{0DE7DB0F-6945-4807-A60C-FD0ADE4E17C1}">
      <dsp:nvSpPr>
        <dsp:cNvPr id="0" name=""/>
        <dsp:cNvSpPr/>
      </dsp:nvSpPr>
      <dsp:spPr>
        <a:xfrm rot="10800000">
          <a:off x="3743306" y="3163067"/>
          <a:ext cx="393713" cy="237600"/>
        </a:xfrm>
        <a:prstGeom prst="triangle">
          <a:avLst/>
        </a:prstGeom>
        <a:gradFill rotWithShape="0">
          <a:gsLst>
            <a:gs pos="0">
              <a:schemeClr val="accent5">
                <a:hueOff val="-10903899"/>
                <a:satOff val="16032"/>
                <a:lumOff val="13725"/>
                <a:alphaOff val="0"/>
                <a:tint val="50000"/>
                <a:satMod val="300000"/>
              </a:schemeClr>
            </a:gs>
            <a:gs pos="35000">
              <a:schemeClr val="accent5">
                <a:hueOff val="-10903899"/>
                <a:satOff val="16032"/>
                <a:lumOff val="13725"/>
                <a:alphaOff val="0"/>
                <a:tint val="37000"/>
                <a:satMod val="300000"/>
              </a:schemeClr>
            </a:gs>
            <a:gs pos="100000">
              <a:schemeClr val="accent5">
                <a:hueOff val="-10903899"/>
                <a:satOff val="16032"/>
                <a:lumOff val="1372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9A1CAC2-9F06-4BE0-B671-A55BE16437AC}">
      <dsp:nvSpPr>
        <dsp:cNvPr id="0" name=""/>
        <dsp:cNvSpPr/>
      </dsp:nvSpPr>
      <dsp:spPr>
        <a:xfrm>
          <a:off x="3454467" y="3526588"/>
          <a:ext cx="971391" cy="1015719"/>
        </a:xfrm>
        <a:prstGeom prst="ellipse">
          <a:avLst/>
        </a:prstGeom>
        <a:gradFill rotWithShape="0">
          <a:gsLst>
            <a:gs pos="0">
              <a:schemeClr val="accent5">
                <a:hueOff val="-11215439"/>
                <a:satOff val="16490"/>
                <a:lumOff val="14118"/>
                <a:alphaOff val="0"/>
                <a:tint val="50000"/>
                <a:satMod val="300000"/>
              </a:schemeClr>
            </a:gs>
            <a:gs pos="35000">
              <a:schemeClr val="accent5">
                <a:hueOff val="-11215439"/>
                <a:satOff val="16490"/>
                <a:lumOff val="14118"/>
                <a:alphaOff val="0"/>
                <a:tint val="37000"/>
                <a:satMod val="300000"/>
              </a:schemeClr>
            </a:gs>
            <a:gs pos="100000">
              <a:schemeClr val="accent5">
                <a:hueOff val="-11215439"/>
                <a:satOff val="16490"/>
                <a:lumOff val="1411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C" sz="900" kern="1200">
              <a:latin typeface="+mn-lt"/>
            </a:rPr>
            <a:t>Comprobación del plan elegido</a:t>
          </a:r>
        </a:p>
      </dsp:txBody>
      <dsp:txXfrm>
        <a:off x="3596724" y="3675337"/>
        <a:ext cx="686877" cy="718221"/>
      </dsp:txXfrm>
    </dsp:sp>
    <dsp:sp modelId="{512B1E14-E087-40C5-97F1-43FCE8E9B4CF}">
      <dsp:nvSpPr>
        <dsp:cNvPr id="0" name=""/>
        <dsp:cNvSpPr/>
      </dsp:nvSpPr>
      <dsp:spPr>
        <a:xfrm rot="5400000">
          <a:off x="4593703" y="3915648"/>
          <a:ext cx="393713" cy="237600"/>
        </a:xfrm>
        <a:prstGeom prst="triangle">
          <a:avLst/>
        </a:prstGeom>
        <a:gradFill rotWithShape="0">
          <a:gsLst>
            <a:gs pos="0">
              <a:schemeClr val="accent5">
                <a:hueOff val="-12461599"/>
                <a:satOff val="18323"/>
                <a:lumOff val="15686"/>
                <a:alphaOff val="0"/>
                <a:tint val="50000"/>
                <a:satMod val="300000"/>
              </a:schemeClr>
            </a:gs>
            <a:gs pos="35000">
              <a:schemeClr val="accent5">
                <a:hueOff val="-12461599"/>
                <a:satOff val="18323"/>
                <a:lumOff val="15686"/>
                <a:alphaOff val="0"/>
                <a:tint val="37000"/>
                <a:satMod val="300000"/>
              </a:schemeClr>
            </a:gs>
            <a:gs pos="100000">
              <a:schemeClr val="accent5">
                <a:hueOff val="-12461599"/>
                <a:satOff val="18323"/>
                <a:lumOff val="1568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F49F5B5-0131-4B65-8832-A82282C3517A}">
      <dsp:nvSpPr>
        <dsp:cNvPr id="0" name=""/>
        <dsp:cNvSpPr/>
      </dsp:nvSpPr>
      <dsp:spPr>
        <a:xfrm>
          <a:off x="5141812" y="3526588"/>
          <a:ext cx="971391" cy="1015719"/>
        </a:xfrm>
        <a:prstGeom prst="ellipse">
          <a:avLst/>
        </a:prstGeom>
        <a:gradFill rotWithShape="0">
          <a:gsLst>
            <a:gs pos="0">
              <a:schemeClr val="accent5">
                <a:hueOff val="-12617368"/>
                <a:satOff val="18552"/>
                <a:lumOff val="15882"/>
                <a:alphaOff val="0"/>
                <a:tint val="50000"/>
                <a:satMod val="300000"/>
              </a:schemeClr>
            </a:gs>
            <a:gs pos="35000">
              <a:schemeClr val="accent5">
                <a:hueOff val="-12617368"/>
                <a:satOff val="18552"/>
                <a:lumOff val="15882"/>
                <a:alphaOff val="0"/>
                <a:tint val="37000"/>
                <a:satMod val="300000"/>
              </a:schemeClr>
            </a:gs>
            <a:gs pos="100000">
              <a:schemeClr val="accent5">
                <a:hueOff val="-12617368"/>
                <a:satOff val="18552"/>
                <a:lumOff val="1588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C" sz="900" kern="1200">
              <a:latin typeface="+mn-lt"/>
            </a:rPr>
            <a:t>Proponer al Sujeto de la Planificación el mejor plan</a:t>
          </a:r>
        </a:p>
      </dsp:txBody>
      <dsp:txXfrm>
        <a:off x="5284069" y="3675337"/>
        <a:ext cx="686877" cy="718221"/>
      </dsp:txXfrm>
    </dsp:sp>
    <dsp:sp modelId="{013F9F13-39AC-4F10-AD89-D8AAFB42E1D3}">
      <dsp:nvSpPr>
        <dsp:cNvPr id="0" name=""/>
        <dsp:cNvSpPr/>
      </dsp:nvSpPr>
      <dsp:spPr>
        <a:xfrm>
          <a:off x="5430651" y="3176912"/>
          <a:ext cx="393713" cy="237600"/>
        </a:xfrm>
        <a:prstGeom prst="triangle">
          <a:avLst/>
        </a:prstGeom>
        <a:gradFill rotWithShape="0">
          <a:gsLst>
            <a:gs pos="0">
              <a:schemeClr val="accent5">
                <a:hueOff val="-14019298"/>
                <a:satOff val="20613"/>
                <a:lumOff val="17647"/>
                <a:alphaOff val="0"/>
                <a:tint val="50000"/>
                <a:satMod val="300000"/>
              </a:schemeClr>
            </a:gs>
            <a:gs pos="35000">
              <a:schemeClr val="accent5">
                <a:hueOff val="-14019298"/>
                <a:satOff val="20613"/>
                <a:lumOff val="17647"/>
                <a:alphaOff val="0"/>
                <a:tint val="37000"/>
                <a:satMod val="300000"/>
              </a:schemeClr>
            </a:gs>
            <a:gs pos="100000">
              <a:schemeClr val="accent5">
                <a:hueOff val="-14019298"/>
                <a:satOff val="20613"/>
                <a:lumOff val="1764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B3174DA-9D53-4DC9-979E-037F24D069E6}">
      <dsp:nvSpPr>
        <dsp:cNvPr id="0" name=""/>
        <dsp:cNvSpPr/>
      </dsp:nvSpPr>
      <dsp:spPr>
        <a:xfrm>
          <a:off x="5065060" y="1953389"/>
          <a:ext cx="1124896" cy="1124896"/>
        </a:xfrm>
        <a:prstGeom prst="ellipse">
          <a:avLst/>
        </a:prstGeom>
        <a:gradFill rotWithShape="0">
          <a:gsLst>
            <a:gs pos="0">
              <a:schemeClr val="accent5">
                <a:hueOff val="-14019298"/>
                <a:satOff val="20613"/>
                <a:lumOff val="17647"/>
                <a:alphaOff val="0"/>
                <a:tint val="50000"/>
                <a:satMod val="300000"/>
              </a:schemeClr>
            </a:gs>
            <a:gs pos="35000">
              <a:schemeClr val="accent5">
                <a:hueOff val="-14019298"/>
                <a:satOff val="20613"/>
                <a:lumOff val="17647"/>
                <a:alphaOff val="0"/>
                <a:tint val="37000"/>
                <a:satMod val="300000"/>
              </a:schemeClr>
            </a:gs>
            <a:gs pos="100000">
              <a:schemeClr val="accent5">
                <a:hueOff val="-14019298"/>
                <a:satOff val="20613"/>
                <a:lumOff val="17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C" sz="900" kern="1200">
              <a:latin typeface="+mn-lt"/>
            </a:rPr>
            <a:t>Supervisión y actualización de la mejor alternativa</a:t>
          </a:r>
        </a:p>
      </dsp:txBody>
      <dsp:txXfrm>
        <a:off x="5229797" y="2118126"/>
        <a:ext cx="795422" cy="7954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232C0-5459-4A84-890D-554A7886EFC2}">
      <dsp:nvSpPr>
        <dsp:cNvPr id="0" name=""/>
        <dsp:cNvSpPr/>
      </dsp:nvSpPr>
      <dsp:spPr>
        <a:xfrm>
          <a:off x="4394" y="165304"/>
          <a:ext cx="1313503" cy="82504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kern="1200"/>
            <a:t>Los impuestos de más peso sobre el PIB son el IVA e IR.</a:t>
          </a:r>
        </a:p>
      </dsp:txBody>
      <dsp:txXfrm>
        <a:off x="28559" y="189469"/>
        <a:ext cx="1265173" cy="776714"/>
      </dsp:txXfrm>
    </dsp:sp>
    <dsp:sp modelId="{49140B1F-0678-402F-A450-F1A0784DC40B}">
      <dsp:nvSpPr>
        <dsp:cNvPr id="0" name=""/>
        <dsp:cNvSpPr/>
      </dsp:nvSpPr>
      <dsp:spPr>
        <a:xfrm>
          <a:off x="1449248" y="414952"/>
          <a:ext cx="278462" cy="325748"/>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a:off x="1449248" y="480102"/>
        <a:ext cx="194923" cy="195448"/>
      </dsp:txXfrm>
    </dsp:sp>
    <dsp:sp modelId="{ECB23702-15B6-4029-BC1E-A8183F78C595}">
      <dsp:nvSpPr>
        <dsp:cNvPr id="0" name=""/>
        <dsp:cNvSpPr/>
      </dsp:nvSpPr>
      <dsp:spPr>
        <a:xfrm>
          <a:off x="1843300" y="165304"/>
          <a:ext cx="1313503" cy="825044"/>
        </a:xfrm>
        <a:prstGeom prst="roundRect">
          <a:avLst>
            <a:gd name="adj" fmla="val 10000"/>
          </a:avLst>
        </a:prstGeom>
        <a:gradFill rotWithShape="0">
          <a:gsLst>
            <a:gs pos="0">
              <a:schemeClr val="accent3">
                <a:hueOff val="-2790486"/>
                <a:satOff val="-15286"/>
                <a:lumOff val="4706"/>
                <a:alphaOff val="0"/>
                <a:tint val="50000"/>
                <a:satMod val="300000"/>
              </a:schemeClr>
            </a:gs>
            <a:gs pos="35000">
              <a:schemeClr val="accent3">
                <a:hueOff val="-2790486"/>
                <a:satOff val="-15286"/>
                <a:lumOff val="4706"/>
                <a:alphaOff val="0"/>
                <a:tint val="37000"/>
                <a:satMod val="300000"/>
              </a:schemeClr>
            </a:gs>
            <a:gs pos="100000">
              <a:schemeClr val="accent3">
                <a:hueOff val="-2790486"/>
                <a:satOff val="-15286"/>
                <a:lumOff val="47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kern="1200"/>
            <a:t>Ente regulador de parte del Estado desde el año de 1990</a:t>
          </a:r>
        </a:p>
      </dsp:txBody>
      <dsp:txXfrm>
        <a:off x="1867465" y="189469"/>
        <a:ext cx="1265173" cy="776714"/>
      </dsp:txXfrm>
    </dsp:sp>
    <dsp:sp modelId="{A3E00E37-7DFC-4537-B362-87B592AC1E0D}">
      <dsp:nvSpPr>
        <dsp:cNvPr id="0" name=""/>
        <dsp:cNvSpPr/>
      </dsp:nvSpPr>
      <dsp:spPr>
        <a:xfrm>
          <a:off x="3288154" y="414952"/>
          <a:ext cx="278462" cy="325748"/>
        </a:xfrm>
        <a:prstGeom prst="rightArrow">
          <a:avLst>
            <a:gd name="adj1" fmla="val 60000"/>
            <a:gd name="adj2" fmla="val 50000"/>
          </a:avLst>
        </a:prstGeom>
        <a:gradFill rotWithShape="0">
          <a:gsLst>
            <a:gs pos="0">
              <a:schemeClr val="accent3">
                <a:hueOff val="-5580972"/>
                <a:satOff val="-30571"/>
                <a:lumOff val="9412"/>
                <a:alphaOff val="0"/>
                <a:tint val="50000"/>
                <a:satMod val="300000"/>
              </a:schemeClr>
            </a:gs>
            <a:gs pos="35000">
              <a:schemeClr val="accent3">
                <a:hueOff val="-5580972"/>
                <a:satOff val="-30571"/>
                <a:lumOff val="9412"/>
                <a:alphaOff val="0"/>
                <a:tint val="37000"/>
                <a:satMod val="300000"/>
              </a:schemeClr>
            </a:gs>
            <a:gs pos="100000">
              <a:schemeClr val="accent3">
                <a:hueOff val="-5580972"/>
                <a:satOff val="-30571"/>
                <a:lumOff val="941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a:off x="3288154" y="480102"/>
        <a:ext cx="194923" cy="195448"/>
      </dsp:txXfrm>
    </dsp:sp>
    <dsp:sp modelId="{A17C85CD-DEF9-4752-8329-87B74279F507}">
      <dsp:nvSpPr>
        <dsp:cNvPr id="0" name=""/>
        <dsp:cNvSpPr/>
      </dsp:nvSpPr>
      <dsp:spPr>
        <a:xfrm>
          <a:off x="3682205" y="165304"/>
          <a:ext cx="1313503" cy="825044"/>
        </a:xfrm>
        <a:prstGeom prst="roundRect">
          <a:avLst>
            <a:gd name="adj" fmla="val 10000"/>
          </a:avLst>
        </a:prstGeom>
        <a:gradFill rotWithShape="0">
          <a:gsLst>
            <a:gs pos="0">
              <a:schemeClr val="accent3">
                <a:hueOff val="-5580972"/>
                <a:satOff val="-30571"/>
                <a:lumOff val="9412"/>
                <a:alphaOff val="0"/>
                <a:tint val="50000"/>
                <a:satMod val="300000"/>
              </a:schemeClr>
            </a:gs>
            <a:gs pos="35000">
              <a:schemeClr val="accent3">
                <a:hueOff val="-5580972"/>
                <a:satOff val="-30571"/>
                <a:lumOff val="9412"/>
                <a:alphaOff val="0"/>
                <a:tint val="37000"/>
                <a:satMod val="300000"/>
              </a:schemeClr>
            </a:gs>
            <a:gs pos="100000">
              <a:schemeClr val="accent3">
                <a:hueOff val="-5580972"/>
                <a:satOff val="-30571"/>
                <a:lumOff val="941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a:t>25 países pertenecientes a la ALC, Ecuador #23.</a:t>
          </a:r>
          <a:endParaRPr lang="es-EC" sz="1300" kern="1200"/>
        </a:p>
      </dsp:txBody>
      <dsp:txXfrm>
        <a:off x="3706370" y="189469"/>
        <a:ext cx="1265173" cy="7767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91A98-51A2-4D8B-B81F-6E9AA62606A4}">
      <dsp:nvSpPr>
        <dsp:cNvPr id="0" name=""/>
        <dsp:cNvSpPr/>
      </dsp:nvSpPr>
      <dsp:spPr>
        <a:xfrm>
          <a:off x="-4651577" y="-713110"/>
          <a:ext cx="5540815" cy="5540815"/>
        </a:xfrm>
        <a:prstGeom prst="blockArc">
          <a:avLst>
            <a:gd name="adj1" fmla="val 18900000"/>
            <a:gd name="adj2" fmla="val 2700000"/>
            <a:gd name="adj3" fmla="val 39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D5990C-169D-463B-ACBE-90EB0A6C32E0}">
      <dsp:nvSpPr>
        <dsp:cNvPr id="0" name=""/>
        <dsp:cNvSpPr/>
      </dsp:nvSpPr>
      <dsp:spPr>
        <a:xfrm>
          <a:off x="465744" y="316330"/>
          <a:ext cx="3094446" cy="63298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2435" tIns="27940" rIns="27940" bIns="27940" numCol="1" spcCol="1270" anchor="ctr" anchorCtr="0">
          <a:noAutofit/>
        </a:bodyPr>
        <a:lstStyle/>
        <a:p>
          <a:pPr marL="0" lvl="0" indent="0" algn="l" defTabSz="488950">
            <a:lnSpc>
              <a:spcPct val="90000"/>
            </a:lnSpc>
            <a:spcBef>
              <a:spcPct val="0"/>
            </a:spcBef>
            <a:spcAft>
              <a:spcPct val="35000"/>
            </a:spcAft>
            <a:buNone/>
          </a:pPr>
          <a:r>
            <a:rPr lang="es-EC" sz="1100" kern="1200"/>
            <a:t>Ecuador la exportación de flores ocupa el tercer lugar dentro de las exportaciones no tradicionales y no petroleras</a:t>
          </a:r>
        </a:p>
      </dsp:txBody>
      <dsp:txXfrm>
        <a:off x="465744" y="316330"/>
        <a:ext cx="3094446" cy="632989"/>
      </dsp:txXfrm>
    </dsp:sp>
    <dsp:sp modelId="{E3C1FB4B-AC9D-4936-8081-EF88D3B4208D}">
      <dsp:nvSpPr>
        <dsp:cNvPr id="0" name=""/>
        <dsp:cNvSpPr/>
      </dsp:nvSpPr>
      <dsp:spPr>
        <a:xfrm>
          <a:off x="70126" y="237206"/>
          <a:ext cx="791236" cy="79123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D6B8E03-E84E-4651-A23B-8E23DFD43AEC}">
      <dsp:nvSpPr>
        <dsp:cNvPr id="0" name=""/>
        <dsp:cNvSpPr/>
      </dsp:nvSpPr>
      <dsp:spPr>
        <a:xfrm>
          <a:off x="828652" y="1265978"/>
          <a:ext cx="2731539" cy="632989"/>
        </a:xfrm>
        <a:prstGeom prst="rect">
          <a:avLst/>
        </a:prstGeom>
        <a:gradFill rotWithShape="0">
          <a:gsLst>
            <a:gs pos="0">
              <a:schemeClr val="accent2">
                <a:hueOff val="-3022401"/>
                <a:satOff val="1745"/>
                <a:lumOff val="-3202"/>
                <a:alphaOff val="0"/>
                <a:tint val="50000"/>
                <a:satMod val="300000"/>
              </a:schemeClr>
            </a:gs>
            <a:gs pos="35000">
              <a:schemeClr val="accent2">
                <a:hueOff val="-3022401"/>
                <a:satOff val="1745"/>
                <a:lumOff val="-3202"/>
                <a:alphaOff val="0"/>
                <a:tint val="37000"/>
                <a:satMod val="300000"/>
              </a:schemeClr>
            </a:gs>
            <a:gs pos="100000">
              <a:schemeClr val="accent2">
                <a:hueOff val="-3022401"/>
                <a:satOff val="1745"/>
                <a:lumOff val="-32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2435" tIns="27940" rIns="27940" bIns="27940" numCol="1" spcCol="1270" anchor="ctr" anchorCtr="0">
          <a:noAutofit/>
        </a:bodyPr>
        <a:lstStyle/>
        <a:p>
          <a:pPr marL="0" lvl="0" indent="0" algn="l" defTabSz="488950">
            <a:lnSpc>
              <a:spcPct val="90000"/>
            </a:lnSpc>
            <a:spcBef>
              <a:spcPct val="0"/>
            </a:spcBef>
            <a:spcAft>
              <a:spcPct val="35000"/>
            </a:spcAft>
            <a:buNone/>
          </a:pPr>
          <a:r>
            <a:rPr lang="es-EC" sz="1100" kern="1200"/>
            <a:t>Sectores estratégicos tomados en cuenta en la balanza comercial</a:t>
          </a:r>
        </a:p>
      </dsp:txBody>
      <dsp:txXfrm>
        <a:off x="828652" y="1265978"/>
        <a:ext cx="2731539" cy="632989"/>
      </dsp:txXfrm>
    </dsp:sp>
    <dsp:sp modelId="{918EA477-C525-492D-98EC-253E4688D3D7}">
      <dsp:nvSpPr>
        <dsp:cNvPr id="0" name=""/>
        <dsp:cNvSpPr/>
      </dsp:nvSpPr>
      <dsp:spPr>
        <a:xfrm>
          <a:off x="433033" y="1186854"/>
          <a:ext cx="791236" cy="79123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3022401"/>
              <a:satOff val="1745"/>
              <a:lumOff val="-3202"/>
              <a:alphaOff val="0"/>
            </a:schemeClr>
          </a:solidFill>
          <a:prstDash val="solid"/>
        </a:ln>
        <a:effectLst/>
      </dsp:spPr>
      <dsp:style>
        <a:lnRef idx="1">
          <a:scrgbClr r="0" g="0" b="0"/>
        </a:lnRef>
        <a:fillRef idx="2">
          <a:scrgbClr r="0" g="0" b="0"/>
        </a:fillRef>
        <a:effectRef idx="0">
          <a:scrgbClr r="0" g="0" b="0"/>
        </a:effectRef>
        <a:fontRef idx="minor"/>
      </dsp:style>
    </dsp:sp>
    <dsp:sp modelId="{96B99F4D-41BE-47AA-AE42-0AF85D4D8FD1}">
      <dsp:nvSpPr>
        <dsp:cNvPr id="0" name=""/>
        <dsp:cNvSpPr/>
      </dsp:nvSpPr>
      <dsp:spPr>
        <a:xfrm>
          <a:off x="828652" y="2215627"/>
          <a:ext cx="2731539" cy="632989"/>
        </a:xfrm>
        <a:prstGeom prst="rect">
          <a:avLst/>
        </a:prstGeom>
        <a:gradFill rotWithShape="0">
          <a:gsLst>
            <a:gs pos="0">
              <a:schemeClr val="accent2">
                <a:hueOff val="-6044802"/>
                <a:satOff val="3491"/>
                <a:lumOff val="-6405"/>
                <a:alphaOff val="0"/>
                <a:tint val="50000"/>
                <a:satMod val="300000"/>
              </a:schemeClr>
            </a:gs>
            <a:gs pos="35000">
              <a:schemeClr val="accent2">
                <a:hueOff val="-6044802"/>
                <a:satOff val="3491"/>
                <a:lumOff val="-6405"/>
                <a:alphaOff val="0"/>
                <a:tint val="37000"/>
                <a:satMod val="300000"/>
              </a:schemeClr>
            </a:gs>
            <a:gs pos="100000">
              <a:schemeClr val="accent2">
                <a:hueOff val="-6044802"/>
                <a:satOff val="3491"/>
                <a:lumOff val="-64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2435" tIns="27940" rIns="27940" bIns="27940" numCol="1" spcCol="1270" anchor="ctr" anchorCtr="0">
          <a:noAutofit/>
        </a:bodyPr>
        <a:lstStyle/>
        <a:p>
          <a:pPr marL="0" lvl="0" indent="0" algn="l" defTabSz="488950">
            <a:lnSpc>
              <a:spcPct val="90000"/>
            </a:lnSpc>
            <a:spcBef>
              <a:spcPct val="0"/>
            </a:spcBef>
            <a:spcAft>
              <a:spcPct val="35000"/>
            </a:spcAft>
            <a:buNone/>
          </a:pPr>
          <a:r>
            <a:rPr lang="es-EC" sz="1100" kern="1200"/>
            <a:t>Asociación Nacional de Productores y Exportadores de Flores del Ecuador.</a:t>
          </a:r>
        </a:p>
      </dsp:txBody>
      <dsp:txXfrm>
        <a:off x="828652" y="2215627"/>
        <a:ext cx="2731539" cy="632989"/>
      </dsp:txXfrm>
    </dsp:sp>
    <dsp:sp modelId="{7F0D0689-8F07-4CEE-A3E2-B742E8164E30}">
      <dsp:nvSpPr>
        <dsp:cNvPr id="0" name=""/>
        <dsp:cNvSpPr/>
      </dsp:nvSpPr>
      <dsp:spPr>
        <a:xfrm>
          <a:off x="433033" y="2136503"/>
          <a:ext cx="791236" cy="79123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6044802"/>
              <a:satOff val="3491"/>
              <a:lumOff val="-6405"/>
              <a:alphaOff val="0"/>
            </a:schemeClr>
          </a:solidFill>
          <a:prstDash val="solid"/>
        </a:ln>
        <a:effectLst/>
      </dsp:spPr>
      <dsp:style>
        <a:lnRef idx="1">
          <a:scrgbClr r="0" g="0" b="0"/>
        </a:lnRef>
        <a:fillRef idx="2">
          <a:scrgbClr r="0" g="0" b="0"/>
        </a:fillRef>
        <a:effectRef idx="0">
          <a:scrgbClr r="0" g="0" b="0"/>
        </a:effectRef>
        <a:fontRef idx="minor"/>
      </dsp:style>
    </dsp:sp>
    <dsp:sp modelId="{A389193A-7B66-4935-A275-99FAEEBADB0C}">
      <dsp:nvSpPr>
        <dsp:cNvPr id="0" name=""/>
        <dsp:cNvSpPr/>
      </dsp:nvSpPr>
      <dsp:spPr>
        <a:xfrm>
          <a:off x="465744" y="3165275"/>
          <a:ext cx="3094446" cy="632989"/>
        </a:xfrm>
        <a:prstGeom prst="rect">
          <a:avLst/>
        </a:prstGeom>
        <a:gradFill rotWithShape="0">
          <a:gsLst>
            <a:gs pos="0">
              <a:schemeClr val="accent2">
                <a:hueOff val="-9067203"/>
                <a:satOff val="5236"/>
                <a:lumOff val="-9607"/>
                <a:alphaOff val="0"/>
                <a:tint val="50000"/>
                <a:satMod val="300000"/>
              </a:schemeClr>
            </a:gs>
            <a:gs pos="35000">
              <a:schemeClr val="accent2">
                <a:hueOff val="-9067203"/>
                <a:satOff val="5236"/>
                <a:lumOff val="-9607"/>
                <a:alphaOff val="0"/>
                <a:tint val="37000"/>
                <a:satMod val="300000"/>
              </a:schemeClr>
            </a:gs>
            <a:gs pos="100000">
              <a:schemeClr val="accent2">
                <a:hueOff val="-9067203"/>
                <a:satOff val="5236"/>
                <a:lumOff val="-960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2435" tIns="27940" rIns="27940" bIns="27940" numCol="1" spcCol="1270" anchor="ctr" anchorCtr="0">
          <a:noAutofit/>
        </a:bodyPr>
        <a:lstStyle/>
        <a:p>
          <a:pPr marL="0" lvl="0" indent="0" algn="l" defTabSz="488950">
            <a:lnSpc>
              <a:spcPct val="90000"/>
            </a:lnSpc>
            <a:spcBef>
              <a:spcPct val="0"/>
            </a:spcBef>
            <a:spcAft>
              <a:spcPct val="35000"/>
            </a:spcAft>
            <a:buNone/>
          </a:pPr>
          <a:r>
            <a:rPr lang="es-EC" sz="1100" kern="1200"/>
            <a:t>Certificación Flor Ecuador a partir del 2005</a:t>
          </a:r>
        </a:p>
      </dsp:txBody>
      <dsp:txXfrm>
        <a:off x="465744" y="3165275"/>
        <a:ext cx="3094446" cy="632989"/>
      </dsp:txXfrm>
    </dsp:sp>
    <dsp:sp modelId="{F83429B8-784C-402E-A497-B8DC1758C81E}">
      <dsp:nvSpPr>
        <dsp:cNvPr id="0" name=""/>
        <dsp:cNvSpPr/>
      </dsp:nvSpPr>
      <dsp:spPr>
        <a:xfrm>
          <a:off x="70126" y="3086151"/>
          <a:ext cx="791236" cy="79123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9067203"/>
              <a:satOff val="5236"/>
              <a:lumOff val="-9607"/>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95D2C-C022-40A8-8AD9-7DDAD637CCB5}">
      <dsp:nvSpPr>
        <dsp:cNvPr id="0" name=""/>
        <dsp:cNvSpPr/>
      </dsp:nvSpPr>
      <dsp:spPr>
        <a:xfrm>
          <a:off x="0" y="0"/>
          <a:ext cx="3627542" cy="579219"/>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EC" sz="1100" kern="1200"/>
            <a:t>Cambios climáticos abruptos </a:t>
          </a:r>
        </a:p>
      </dsp:txBody>
      <dsp:txXfrm>
        <a:off x="16965" y="16965"/>
        <a:ext cx="3002519" cy="545289"/>
      </dsp:txXfrm>
    </dsp:sp>
    <dsp:sp modelId="{64AF6F6F-EBE1-410B-AF81-7E637129249B}">
      <dsp:nvSpPr>
        <dsp:cNvPr id="0" name=""/>
        <dsp:cNvSpPr/>
      </dsp:nvSpPr>
      <dsp:spPr>
        <a:xfrm>
          <a:off x="320077" y="675755"/>
          <a:ext cx="3627542" cy="579219"/>
        </a:xfrm>
        <a:prstGeom prst="roundRect">
          <a:avLst>
            <a:gd name="adj" fmla="val 10000"/>
          </a:avLst>
        </a:prstGeom>
        <a:gradFill rotWithShape="0">
          <a:gsLst>
            <a:gs pos="0">
              <a:schemeClr val="accent5">
                <a:hueOff val="-7009649"/>
                <a:satOff val="10306"/>
                <a:lumOff val="8824"/>
                <a:alphaOff val="0"/>
                <a:tint val="50000"/>
                <a:satMod val="300000"/>
              </a:schemeClr>
            </a:gs>
            <a:gs pos="35000">
              <a:schemeClr val="accent5">
                <a:hueOff val="-7009649"/>
                <a:satOff val="10306"/>
                <a:lumOff val="8824"/>
                <a:alphaOff val="0"/>
                <a:tint val="37000"/>
                <a:satMod val="300000"/>
              </a:schemeClr>
            </a:gs>
            <a:gs pos="100000">
              <a:schemeClr val="accent5">
                <a:hueOff val="-7009649"/>
                <a:satOff val="10306"/>
                <a:lumOff val="882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EC" sz="1100" kern="1200"/>
            <a:t>Ciclo de negocio con respecto a las ventas por temporadas.</a:t>
          </a:r>
        </a:p>
      </dsp:txBody>
      <dsp:txXfrm>
        <a:off x="337042" y="692720"/>
        <a:ext cx="2897042" cy="545289"/>
      </dsp:txXfrm>
    </dsp:sp>
    <dsp:sp modelId="{434F7245-9708-494D-B13D-9750308E7F4E}">
      <dsp:nvSpPr>
        <dsp:cNvPr id="0" name=""/>
        <dsp:cNvSpPr/>
      </dsp:nvSpPr>
      <dsp:spPr>
        <a:xfrm>
          <a:off x="1756421" y="1350306"/>
          <a:ext cx="2511275" cy="579219"/>
        </a:xfrm>
        <a:prstGeom prst="roundRect">
          <a:avLst>
            <a:gd name="adj" fmla="val 10000"/>
          </a:avLst>
        </a:prstGeom>
        <a:gradFill rotWithShape="0">
          <a:gsLst>
            <a:gs pos="0">
              <a:schemeClr val="accent5">
                <a:hueOff val="-14019298"/>
                <a:satOff val="20613"/>
                <a:lumOff val="17647"/>
                <a:alphaOff val="0"/>
                <a:tint val="50000"/>
                <a:satMod val="300000"/>
              </a:schemeClr>
            </a:gs>
            <a:gs pos="35000">
              <a:schemeClr val="accent5">
                <a:hueOff val="-14019298"/>
                <a:satOff val="20613"/>
                <a:lumOff val="17647"/>
                <a:alphaOff val="0"/>
                <a:tint val="37000"/>
                <a:satMod val="300000"/>
              </a:schemeClr>
            </a:gs>
            <a:gs pos="100000">
              <a:schemeClr val="accent5">
                <a:hueOff val="-14019298"/>
                <a:satOff val="20613"/>
                <a:lumOff val="17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EC" sz="1100" kern="1200"/>
            <a:t>Pagar varios impuestos nacionales y municipales para su adecuado funcionamiento</a:t>
          </a:r>
        </a:p>
      </dsp:txBody>
      <dsp:txXfrm>
        <a:off x="1773386" y="1367271"/>
        <a:ext cx="1995123" cy="545289"/>
      </dsp:txXfrm>
    </dsp:sp>
    <dsp:sp modelId="{DE40CD6E-E954-4F54-A08D-71371D45C629}">
      <dsp:nvSpPr>
        <dsp:cNvPr id="0" name=""/>
        <dsp:cNvSpPr/>
      </dsp:nvSpPr>
      <dsp:spPr>
        <a:xfrm>
          <a:off x="3251049" y="439241"/>
          <a:ext cx="376492" cy="376492"/>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C" sz="1800" kern="1200"/>
        </a:p>
      </dsp:txBody>
      <dsp:txXfrm>
        <a:off x="3335760" y="439241"/>
        <a:ext cx="207070" cy="283310"/>
      </dsp:txXfrm>
    </dsp:sp>
    <dsp:sp modelId="{D09BF717-1471-4AD4-AF88-46CC6DD6B0A2}">
      <dsp:nvSpPr>
        <dsp:cNvPr id="0" name=""/>
        <dsp:cNvSpPr/>
      </dsp:nvSpPr>
      <dsp:spPr>
        <a:xfrm>
          <a:off x="3571127" y="1111135"/>
          <a:ext cx="376492" cy="376492"/>
        </a:xfrm>
        <a:prstGeom prst="downArrow">
          <a:avLst>
            <a:gd name="adj1" fmla="val 55000"/>
            <a:gd name="adj2" fmla="val 45000"/>
          </a:avLst>
        </a:prstGeom>
        <a:solidFill>
          <a:schemeClr val="accent5">
            <a:tint val="40000"/>
            <a:alpha val="90000"/>
            <a:hueOff val="-14104897"/>
            <a:satOff val="26552"/>
            <a:lumOff val="4016"/>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C" sz="1800" kern="1200"/>
        </a:p>
      </dsp:txBody>
      <dsp:txXfrm>
        <a:off x="3655838" y="1111135"/>
        <a:ext cx="207070" cy="283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28B80-6ABA-41E3-BBD0-411BF8DC9630}">
      <dsp:nvSpPr>
        <dsp:cNvPr id="0" name=""/>
        <dsp:cNvSpPr/>
      </dsp:nvSpPr>
      <dsp:spPr>
        <a:xfrm>
          <a:off x="36" y="167063"/>
          <a:ext cx="3537978" cy="75572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C" sz="2200" b="1" i="1" kern="1200"/>
            <a:t>Justificación metodológica</a:t>
          </a:r>
          <a:endParaRPr lang="es-EC" sz="2200" kern="1200"/>
        </a:p>
      </dsp:txBody>
      <dsp:txXfrm>
        <a:off x="36" y="167063"/>
        <a:ext cx="3537978" cy="755723"/>
      </dsp:txXfrm>
    </dsp:sp>
    <dsp:sp modelId="{6913FFCB-06BF-4585-8EE0-F094B1D363D2}">
      <dsp:nvSpPr>
        <dsp:cNvPr id="0" name=""/>
        <dsp:cNvSpPr/>
      </dsp:nvSpPr>
      <dsp:spPr>
        <a:xfrm>
          <a:off x="36" y="922787"/>
          <a:ext cx="3537978" cy="2366533"/>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C" sz="2200" kern="1200"/>
            <a:t>Se pretende establecer en el trabajo de investigación cual fue el impacto de la carga tributaria en las empresas florícola exportadoras. </a:t>
          </a:r>
        </a:p>
      </dsp:txBody>
      <dsp:txXfrm>
        <a:off x="36" y="922787"/>
        <a:ext cx="3537978" cy="2366533"/>
      </dsp:txXfrm>
    </dsp:sp>
    <dsp:sp modelId="{2B8200B1-AB95-4601-9012-4AD0CB85D6FA}">
      <dsp:nvSpPr>
        <dsp:cNvPr id="0" name=""/>
        <dsp:cNvSpPr/>
      </dsp:nvSpPr>
      <dsp:spPr>
        <a:xfrm>
          <a:off x="4033331" y="167063"/>
          <a:ext cx="3537978" cy="755723"/>
        </a:xfrm>
        <a:prstGeom prst="rect">
          <a:avLst/>
        </a:prstGeom>
        <a:gradFill rotWithShape="0">
          <a:gsLst>
            <a:gs pos="0">
              <a:schemeClr val="accent3">
                <a:hueOff val="-5580972"/>
                <a:satOff val="-30571"/>
                <a:lumOff val="9412"/>
                <a:alphaOff val="0"/>
                <a:tint val="50000"/>
                <a:satMod val="300000"/>
              </a:schemeClr>
            </a:gs>
            <a:gs pos="35000">
              <a:schemeClr val="accent3">
                <a:hueOff val="-5580972"/>
                <a:satOff val="-30571"/>
                <a:lumOff val="9412"/>
                <a:alphaOff val="0"/>
                <a:tint val="37000"/>
                <a:satMod val="300000"/>
              </a:schemeClr>
            </a:gs>
            <a:gs pos="100000">
              <a:schemeClr val="accent3">
                <a:hueOff val="-5580972"/>
                <a:satOff val="-30571"/>
                <a:lumOff val="9412"/>
                <a:alphaOff val="0"/>
                <a:tint val="15000"/>
                <a:satMod val="350000"/>
              </a:schemeClr>
            </a:gs>
          </a:gsLst>
          <a:lin ang="16200000" scaled="1"/>
        </a:gradFill>
        <a:ln w="9525" cap="flat" cmpd="sng" algn="ctr">
          <a:solidFill>
            <a:schemeClr val="accent3">
              <a:hueOff val="-5580972"/>
              <a:satOff val="-30571"/>
              <a:lumOff val="941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C" sz="2200" b="1" i="1" kern="1200"/>
            <a:t>Justificación práctica</a:t>
          </a:r>
          <a:endParaRPr lang="es-EC" sz="2200" kern="1200"/>
        </a:p>
      </dsp:txBody>
      <dsp:txXfrm>
        <a:off x="4033331" y="167063"/>
        <a:ext cx="3537978" cy="755723"/>
      </dsp:txXfrm>
    </dsp:sp>
    <dsp:sp modelId="{E45A2F39-AA6B-41BF-86B4-964BA5F3CBF6}">
      <dsp:nvSpPr>
        <dsp:cNvPr id="0" name=""/>
        <dsp:cNvSpPr/>
      </dsp:nvSpPr>
      <dsp:spPr>
        <a:xfrm>
          <a:off x="4033331" y="922787"/>
          <a:ext cx="3537978" cy="2366533"/>
        </a:xfrm>
        <a:prstGeom prst="rect">
          <a:avLst/>
        </a:prstGeom>
        <a:solidFill>
          <a:schemeClr val="accent3">
            <a:tint val="40000"/>
            <a:alpha val="90000"/>
            <a:hueOff val="-5979172"/>
            <a:satOff val="-247"/>
            <a:lumOff val="870"/>
            <a:alphaOff val="0"/>
          </a:schemeClr>
        </a:solidFill>
        <a:ln w="9525" cap="flat" cmpd="sng" algn="ctr">
          <a:solidFill>
            <a:schemeClr val="accent3">
              <a:tint val="40000"/>
              <a:alpha val="90000"/>
              <a:hueOff val="-5979172"/>
              <a:satOff val="-247"/>
              <a:lumOff val="87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C" sz="2200" kern="1200"/>
            <a:t>Se busca determinar de forma individualizada el efecto de los impuestos que más carga tributaria generan en las empresas.</a:t>
          </a:r>
        </a:p>
        <a:p>
          <a:pPr marL="228600" lvl="1" indent="-228600" algn="l" defTabSz="977900">
            <a:lnSpc>
              <a:spcPct val="90000"/>
            </a:lnSpc>
            <a:spcBef>
              <a:spcPct val="0"/>
            </a:spcBef>
            <a:spcAft>
              <a:spcPct val="15000"/>
            </a:spcAft>
            <a:buChar char="•"/>
          </a:pPr>
          <a:r>
            <a:rPr lang="es-EC" sz="2200" kern="1200"/>
            <a:t>SRI ente recaudador. </a:t>
          </a:r>
        </a:p>
      </dsp:txBody>
      <dsp:txXfrm>
        <a:off x="4033331" y="922787"/>
        <a:ext cx="3537978" cy="23665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DE6A2-CAF6-4819-991A-32EA1CA8375F}">
      <dsp:nvSpPr>
        <dsp:cNvPr id="0" name=""/>
        <dsp:cNvSpPr/>
      </dsp:nvSpPr>
      <dsp:spPr>
        <a:xfrm>
          <a:off x="2381" y="306383"/>
          <a:ext cx="2901156" cy="1160462"/>
        </a:xfrm>
        <a:prstGeom prst="chevron">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EC" sz="1400" kern="1200"/>
            <a:t>Razones por las cuales se elige un determinado tema como proyecto de investigación.</a:t>
          </a:r>
        </a:p>
      </dsp:txBody>
      <dsp:txXfrm>
        <a:off x="582612" y="306383"/>
        <a:ext cx="1740694" cy="1160462"/>
      </dsp:txXfrm>
    </dsp:sp>
    <dsp:sp modelId="{8D82AA07-3540-4DA6-B30C-3EFDA5B0FBC0}">
      <dsp:nvSpPr>
        <dsp:cNvPr id="0" name=""/>
        <dsp:cNvSpPr/>
      </dsp:nvSpPr>
      <dsp:spPr>
        <a:xfrm>
          <a:off x="2613421" y="306383"/>
          <a:ext cx="2901156" cy="1160462"/>
        </a:xfrm>
        <a:prstGeom prst="chevron">
          <a:avLst/>
        </a:prstGeom>
        <a:gradFill rotWithShape="0">
          <a:gsLst>
            <a:gs pos="0">
              <a:schemeClr val="accent5">
                <a:hueOff val="-7009649"/>
                <a:satOff val="10306"/>
                <a:lumOff val="8824"/>
                <a:alphaOff val="0"/>
                <a:tint val="50000"/>
                <a:satMod val="300000"/>
              </a:schemeClr>
            </a:gs>
            <a:gs pos="35000">
              <a:schemeClr val="accent5">
                <a:hueOff val="-7009649"/>
                <a:satOff val="10306"/>
                <a:lumOff val="8824"/>
                <a:alphaOff val="0"/>
                <a:tint val="37000"/>
                <a:satMod val="300000"/>
              </a:schemeClr>
            </a:gs>
            <a:gs pos="100000">
              <a:schemeClr val="accent5">
                <a:hueOff val="-7009649"/>
                <a:satOff val="10306"/>
                <a:lumOff val="882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EC" sz="1400" kern="1200"/>
            <a:t>Empresas del sector florícola exportador que se encuentran registradas en EXPOFLORES</a:t>
          </a:r>
        </a:p>
      </dsp:txBody>
      <dsp:txXfrm>
        <a:off x="3193652" y="306383"/>
        <a:ext cx="1740694" cy="1160462"/>
      </dsp:txXfrm>
    </dsp:sp>
    <dsp:sp modelId="{0B816745-FA4C-4117-8BB4-764DADCF2350}">
      <dsp:nvSpPr>
        <dsp:cNvPr id="0" name=""/>
        <dsp:cNvSpPr/>
      </dsp:nvSpPr>
      <dsp:spPr>
        <a:xfrm>
          <a:off x="5224462" y="306383"/>
          <a:ext cx="2901156" cy="1160462"/>
        </a:xfrm>
        <a:prstGeom prst="chevron">
          <a:avLst/>
        </a:prstGeom>
        <a:gradFill rotWithShape="0">
          <a:gsLst>
            <a:gs pos="0">
              <a:schemeClr val="accent5">
                <a:hueOff val="-14019298"/>
                <a:satOff val="20613"/>
                <a:lumOff val="17647"/>
                <a:alphaOff val="0"/>
                <a:tint val="50000"/>
                <a:satMod val="300000"/>
              </a:schemeClr>
            </a:gs>
            <a:gs pos="35000">
              <a:schemeClr val="accent5">
                <a:hueOff val="-14019298"/>
                <a:satOff val="20613"/>
                <a:lumOff val="17647"/>
                <a:alphaOff val="0"/>
                <a:tint val="37000"/>
                <a:satMod val="300000"/>
              </a:schemeClr>
            </a:gs>
            <a:gs pos="100000">
              <a:schemeClr val="accent5">
                <a:hueOff val="-14019298"/>
                <a:satOff val="20613"/>
                <a:lumOff val="17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EC" sz="1400" kern="1200"/>
            <a:t>Ecuador como el tercer país exportador de flores a nivel mundial</a:t>
          </a:r>
        </a:p>
      </dsp:txBody>
      <dsp:txXfrm>
        <a:off x="5804693" y="306383"/>
        <a:ext cx="1740694" cy="11604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FA90F-DC77-014E-AC4A-D1598921BA57}" type="datetimeFigureOut">
              <a:rPr lang="es-ES_tradnl" smtClean="0"/>
              <a:t>27/02/2023</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4A237-1FA6-4C43-A46E-C345530A8B70}" type="slidenum">
              <a:rPr lang="es-ES_tradnl" smtClean="0"/>
              <a:t>‹#›</a:t>
            </a:fld>
            <a:endParaRPr lang="es-ES_tradnl"/>
          </a:p>
        </p:txBody>
      </p:sp>
    </p:spTree>
    <p:extLst>
      <p:ext uri="{BB962C8B-B14F-4D97-AF65-F5344CB8AC3E}">
        <p14:creationId xmlns:p14="http://schemas.microsoft.com/office/powerpoint/2010/main" val="1066110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49A4A237-1FA6-4C43-A46E-C345530A8B70}" type="slidenum">
              <a:rPr lang="es-ES_tradnl" smtClean="0"/>
              <a:t>8</a:t>
            </a:fld>
            <a:endParaRPr lang="es-ES_tradnl"/>
          </a:p>
        </p:txBody>
      </p:sp>
    </p:spTree>
    <p:extLst>
      <p:ext uri="{BB962C8B-B14F-4D97-AF65-F5344CB8AC3E}">
        <p14:creationId xmlns:p14="http://schemas.microsoft.com/office/powerpoint/2010/main" val="991851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49A4A237-1FA6-4C43-A46E-C345530A8B70}" type="slidenum">
              <a:rPr lang="es-ES_tradnl" smtClean="0"/>
              <a:t>11</a:t>
            </a:fld>
            <a:endParaRPr lang="es-ES_tradnl"/>
          </a:p>
        </p:txBody>
      </p:sp>
    </p:spTree>
    <p:extLst>
      <p:ext uri="{BB962C8B-B14F-4D97-AF65-F5344CB8AC3E}">
        <p14:creationId xmlns:p14="http://schemas.microsoft.com/office/powerpoint/2010/main" val="655984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49A4A237-1FA6-4C43-A46E-C345530A8B70}" type="slidenum">
              <a:rPr lang="es-ES_tradnl" smtClean="0"/>
              <a:t>14</a:t>
            </a:fld>
            <a:endParaRPr lang="es-ES_tradnl"/>
          </a:p>
        </p:txBody>
      </p:sp>
    </p:spTree>
    <p:extLst>
      <p:ext uri="{BB962C8B-B14F-4D97-AF65-F5344CB8AC3E}">
        <p14:creationId xmlns:p14="http://schemas.microsoft.com/office/powerpoint/2010/main" val="3590340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a:solidFill>
                  <a:schemeClr val="tx1"/>
                </a:solidFill>
                <a:effectLst/>
                <a:latin typeface="+mn-lt"/>
                <a:ea typeface="+mn-ea"/>
                <a:cs typeface="+mn-cs"/>
              </a:rPr>
              <a:t>Un </a:t>
            </a:r>
            <a:r>
              <a:rPr lang="es-ES" sz="1200" b="0" kern="1200">
                <a:solidFill>
                  <a:schemeClr val="tx1"/>
                </a:solidFill>
                <a:effectLst/>
                <a:latin typeface="+mn-lt"/>
                <a:ea typeface="+mn-ea"/>
                <a:cs typeface="+mn-cs"/>
              </a:rPr>
              <a:t>estudio </a:t>
            </a:r>
            <a:r>
              <a:rPr lang="es-ES" sz="1200" b="0" kern="1200" err="1">
                <a:solidFill>
                  <a:schemeClr val="tx1"/>
                </a:solidFill>
                <a:effectLst/>
                <a:latin typeface="+mn-lt"/>
                <a:ea typeface="+mn-ea"/>
                <a:cs typeface="+mn-cs"/>
              </a:rPr>
              <a:t>univariado</a:t>
            </a:r>
            <a:r>
              <a:rPr lang="es-ES" sz="1200" kern="1200">
                <a:solidFill>
                  <a:schemeClr val="tx1"/>
                </a:solidFill>
                <a:effectLst/>
                <a:latin typeface="+mn-lt"/>
                <a:ea typeface="+mn-ea"/>
                <a:cs typeface="+mn-cs"/>
              </a:rPr>
              <a:t> es la forma más sencilla de </a:t>
            </a:r>
            <a:r>
              <a:rPr lang="es-ES" sz="1200" b="0" kern="1200">
                <a:solidFill>
                  <a:schemeClr val="tx1"/>
                </a:solidFill>
                <a:effectLst/>
                <a:latin typeface="+mn-lt"/>
                <a:ea typeface="+mn-ea"/>
                <a:cs typeface="+mn-cs"/>
              </a:rPr>
              <a:t>analizar datos</a:t>
            </a:r>
            <a:r>
              <a:rPr lang="es-ES" sz="1200" kern="1200">
                <a:solidFill>
                  <a:schemeClr val="tx1"/>
                </a:solidFill>
                <a:effectLst/>
                <a:latin typeface="+mn-lt"/>
                <a:ea typeface="+mn-ea"/>
                <a:cs typeface="+mn-cs"/>
              </a:rPr>
              <a:t>.</a:t>
            </a:r>
          </a:p>
          <a:p>
            <a:r>
              <a:rPr lang="es-ES" sz="1200" kern="1200">
                <a:solidFill>
                  <a:schemeClr val="tx1"/>
                </a:solidFill>
                <a:effectLst/>
                <a:latin typeface="+mn-lt"/>
                <a:ea typeface="+mn-ea"/>
                <a:cs typeface="+mn-cs"/>
              </a:rPr>
              <a:t>Realizamos un </a:t>
            </a:r>
            <a:r>
              <a:rPr lang="es-ES" sz="1200" b="0" kern="1200">
                <a:solidFill>
                  <a:schemeClr val="tx1"/>
                </a:solidFill>
                <a:effectLst/>
                <a:latin typeface="+mn-lt"/>
                <a:ea typeface="+mn-ea"/>
                <a:cs typeface="+mn-cs"/>
              </a:rPr>
              <a:t>estudio </a:t>
            </a:r>
            <a:r>
              <a:rPr lang="es-ES" sz="1200" b="0" kern="1200" err="1">
                <a:solidFill>
                  <a:schemeClr val="tx1"/>
                </a:solidFill>
                <a:effectLst/>
                <a:latin typeface="+mn-lt"/>
                <a:ea typeface="+mn-ea"/>
                <a:cs typeface="+mn-cs"/>
              </a:rPr>
              <a:t>univariado</a:t>
            </a:r>
            <a:r>
              <a:rPr lang="es-ES" sz="1200" kern="1200">
                <a:solidFill>
                  <a:schemeClr val="tx1"/>
                </a:solidFill>
                <a:effectLst/>
                <a:latin typeface="+mn-lt"/>
                <a:ea typeface="+mn-ea"/>
                <a:cs typeface="+mn-cs"/>
              </a:rPr>
              <a:t> cuando empleamos la </a:t>
            </a:r>
            <a:r>
              <a:rPr lang="es-ES" sz="1200" b="0" kern="1200">
                <a:solidFill>
                  <a:schemeClr val="tx1"/>
                </a:solidFill>
                <a:effectLst/>
                <a:latin typeface="+mn-lt"/>
                <a:ea typeface="+mn-ea"/>
                <a:cs typeface="+mn-cs"/>
              </a:rPr>
              <a:t>estadística descriptiva</a:t>
            </a:r>
            <a:r>
              <a:rPr lang="es-ES" sz="1200" kern="1200">
                <a:solidFill>
                  <a:schemeClr val="tx1"/>
                </a:solidFill>
                <a:effectLst/>
                <a:latin typeface="+mn-lt"/>
                <a:ea typeface="+mn-ea"/>
                <a:cs typeface="+mn-cs"/>
              </a:rPr>
              <a:t> para mostrar el comportamiento de la variable.</a:t>
            </a:r>
            <a:endParaRPr lang="es-ES" sz="1200" b="0" i="0" kern="1200">
              <a:solidFill>
                <a:schemeClr val="tx1"/>
              </a:solidFill>
              <a:effectLst/>
              <a:latin typeface="+mn-lt"/>
              <a:ea typeface="+mn-ea"/>
              <a:cs typeface="+mn-cs"/>
            </a:endParaRPr>
          </a:p>
          <a:p>
            <a:r>
              <a:rPr lang="es-ES" sz="1200" b="0" i="0" kern="1200">
                <a:solidFill>
                  <a:schemeClr val="tx1"/>
                </a:solidFill>
                <a:effectLst/>
                <a:latin typeface="+mn-lt"/>
                <a:ea typeface="+mn-ea"/>
                <a:cs typeface="+mn-cs"/>
              </a:rPr>
              <a:t>La </a:t>
            </a:r>
            <a:r>
              <a:rPr lang="es-ES" sz="1200" b="1" i="0" kern="1200">
                <a:solidFill>
                  <a:schemeClr val="tx1"/>
                </a:solidFill>
                <a:effectLst/>
                <a:latin typeface="+mn-lt"/>
                <a:ea typeface="+mn-ea"/>
                <a:cs typeface="+mn-cs"/>
              </a:rPr>
              <a:t>estadística descriptiva</a:t>
            </a:r>
            <a:r>
              <a:rPr lang="es-ES" sz="1200" b="0" i="0" kern="1200">
                <a:solidFill>
                  <a:schemeClr val="tx1"/>
                </a:solidFill>
                <a:effectLst/>
                <a:latin typeface="+mn-lt"/>
                <a:ea typeface="+mn-ea"/>
                <a:cs typeface="+mn-cs"/>
              </a:rPr>
              <a:t> es una disciplina que se encarga de recoger, almacenar, ordenar, realizar tablas o gráficos y calcular parámetros básico</a:t>
            </a:r>
          </a:p>
          <a:p>
            <a:r>
              <a:rPr lang="es-ES" sz="1200" b="0" i="0" kern="1200">
                <a:solidFill>
                  <a:schemeClr val="tx1"/>
                </a:solidFill>
                <a:effectLst/>
                <a:latin typeface="+mn-lt"/>
                <a:ea typeface="+mn-ea"/>
                <a:cs typeface="+mn-cs"/>
              </a:rPr>
              <a:t>La línea divisoria entre un estudio </a:t>
            </a:r>
            <a:r>
              <a:rPr lang="es-ES" sz="1200" b="0" i="0" kern="1200" err="1">
                <a:solidFill>
                  <a:schemeClr val="tx1"/>
                </a:solidFill>
                <a:effectLst/>
                <a:latin typeface="+mn-lt"/>
                <a:ea typeface="+mn-ea"/>
                <a:cs typeface="+mn-cs"/>
              </a:rPr>
              <a:t>univariado</a:t>
            </a:r>
            <a:r>
              <a:rPr lang="es-ES" sz="1200" b="0" i="0" kern="1200">
                <a:solidFill>
                  <a:schemeClr val="tx1"/>
                </a:solidFill>
                <a:effectLst/>
                <a:latin typeface="+mn-lt"/>
                <a:ea typeface="+mn-ea"/>
                <a:cs typeface="+mn-cs"/>
              </a:rPr>
              <a:t> y uno </a:t>
            </a:r>
            <a:r>
              <a:rPr lang="es-ES" sz="1200" b="0" i="0" kern="1200" err="1">
                <a:solidFill>
                  <a:schemeClr val="tx1"/>
                </a:solidFill>
                <a:effectLst/>
                <a:latin typeface="+mn-lt"/>
                <a:ea typeface="+mn-ea"/>
                <a:cs typeface="+mn-cs"/>
              </a:rPr>
              <a:t>bivariado</a:t>
            </a:r>
            <a:r>
              <a:rPr lang="es-ES" sz="1200" b="0" i="0" kern="1200">
                <a:solidFill>
                  <a:schemeClr val="tx1"/>
                </a:solidFill>
                <a:effectLst/>
                <a:latin typeface="+mn-lt"/>
                <a:ea typeface="+mn-ea"/>
                <a:cs typeface="+mn-cs"/>
              </a:rPr>
              <a:t> radica en que éste último busca estrictamente analizar dos variables en conjunto, que bien podríamos denotar como “X” y “Y” buscando probar relaciones simples de causalidad o asociación.</a:t>
            </a:r>
            <a:endParaRPr lang="es-EC"/>
          </a:p>
        </p:txBody>
      </p:sp>
      <p:sp>
        <p:nvSpPr>
          <p:cNvPr id="4" name="Marcador de número de diapositiva 3"/>
          <p:cNvSpPr>
            <a:spLocks noGrp="1"/>
          </p:cNvSpPr>
          <p:nvPr>
            <p:ph type="sldNum" sz="quarter" idx="10"/>
          </p:nvPr>
        </p:nvSpPr>
        <p:spPr/>
        <p:txBody>
          <a:bodyPr/>
          <a:lstStyle/>
          <a:p>
            <a:fld id="{B310B4E9-A844-4354-A605-1CA02FE074AF}" type="slidenum">
              <a:rPr lang="es-EC" smtClean="0"/>
              <a:t>15</a:t>
            </a:fld>
            <a:endParaRPr lang="es-EC"/>
          </a:p>
        </p:txBody>
      </p:sp>
    </p:spTree>
    <p:extLst>
      <p:ext uri="{BB962C8B-B14F-4D97-AF65-F5344CB8AC3E}">
        <p14:creationId xmlns:p14="http://schemas.microsoft.com/office/powerpoint/2010/main" val="4178282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7b44f0285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7b44f0285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803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2049"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a:solidFill>
                <a:prstClr val="black"/>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3"/>
            <a:ext cx="1056216" cy="792163"/>
          </a:xfrm>
          <a:prstGeom prst="ellipse">
            <a:avLst/>
          </a:prstGeom>
          <a:solidFill>
            <a:schemeClr val="bg1"/>
          </a:solidFill>
          <a:ln w="9525">
            <a:noFill/>
            <a:round/>
            <a:headEnd/>
            <a:tailEnd/>
          </a:ln>
          <a:effectLst/>
        </p:spPr>
        <p:txBody>
          <a:bodyPr wrap="none" anchor="ctr"/>
          <a:lstStyle/>
          <a:p>
            <a:pPr defTabSz="914400"/>
            <a:endParaRPr lang="es-ES">
              <a:solidFill>
                <a:prstClr val="black"/>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970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3"/>
            <a:ext cx="10972800" cy="4525963"/>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241215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1"/>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41"/>
            <a:ext cx="8026400" cy="5851525"/>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99661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512296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Editar el estilo de texto del patrón</a:t>
            </a:r>
          </a:p>
        </p:txBody>
      </p:sp>
    </p:spTree>
    <p:extLst>
      <p:ext uri="{BB962C8B-B14F-4D97-AF65-F5344CB8AC3E}">
        <p14:creationId xmlns:p14="http://schemas.microsoft.com/office/powerpoint/2010/main" val="33540311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035491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5 Marcador de contenido"/>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9618849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85239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3169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2229192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1800251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3"/>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a:solidFill>
                <a:prstClr val="black"/>
              </a:solidFill>
            </a:endParaRPr>
          </a:p>
        </p:txBody>
      </p:sp>
      <p:sp>
        <p:nvSpPr>
          <p:cNvPr id="1045" name="Rectangle 21"/>
          <p:cNvSpPr>
            <a:spLocks noChangeArrowheads="1"/>
          </p:cNvSpPr>
          <p:nvPr/>
        </p:nvSpPr>
        <p:spPr bwMode="auto">
          <a:xfrm rot="10800000">
            <a:off x="2" y="6308728"/>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a:solidFill>
                <a:prstClr val="black"/>
              </a:solidFill>
            </a:endParaRPr>
          </a:p>
        </p:txBody>
      </p:sp>
      <p:sp>
        <p:nvSpPr>
          <p:cNvPr id="1047" name="Line 23"/>
          <p:cNvSpPr>
            <a:spLocks noChangeShapeType="1"/>
          </p:cNvSpPr>
          <p:nvPr/>
        </p:nvSpPr>
        <p:spPr bwMode="auto">
          <a:xfrm rot="10800000" flipH="1">
            <a:off x="33869" y="6296025"/>
            <a:ext cx="8879417" cy="0"/>
          </a:xfrm>
          <a:prstGeom prst="line">
            <a:avLst/>
          </a:prstGeom>
          <a:noFill/>
          <a:ln w="38100">
            <a:solidFill>
              <a:srgbClr val="FF0000"/>
            </a:solidFill>
            <a:round/>
            <a:headEnd/>
            <a:tailEnd/>
          </a:ln>
          <a:effectLst/>
        </p:spPr>
        <p:txBody>
          <a:bodyPr/>
          <a:lstStyle/>
          <a:p>
            <a:pPr defTabSz="914400"/>
            <a:endParaRPr lang="es-ES">
              <a:solidFill>
                <a:prstClr val="black"/>
              </a:solidFill>
            </a:endParaRPr>
          </a:p>
        </p:txBody>
      </p:sp>
      <p:sp>
        <p:nvSpPr>
          <p:cNvPr id="1048" name="Line 24"/>
          <p:cNvSpPr>
            <a:spLocks noChangeShapeType="1"/>
          </p:cNvSpPr>
          <p:nvPr/>
        </p:nvSpPr>
        <p:spPr bwMode="auto">
          <a:xfrm rot="10800000" flipH="1">
            <a:off x="33869" y="6245225"/>
            <a:ext cx="8879417" cy="0"/>
          </a:xfrm>
          <a:prstGeom prst="line">
            <a:avLst/>
          </a:prstGeom>
          <a:noFill/>
          <a:ln w="38100">
            <a:solidFill>
              <a:srgbClr val="006600"/>
            </a:solidFill>
            <a:round/>
            <a:headEnd/>
            <a:tailEnd/>
          </a:ln>
          <a:effectLst/>
        </p:spPr>
        <p:txBody>
          <a:bodyPr/>
          <a:lstStyle/>
          <a:p>
            <a:pPr defTabSz="914400"/>
            <a:endParaRPr lang="es-ES">
              <a:solidFill>
                <a:prstClr val="black"/>
              </a:solidFill>
            </a:endParaRPr>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8880312" y="5906861"/>
            <a:ext cx="3269713"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83270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5.xml"/><Relationship Id="rId13" Type="http://schemas.openxmlformats.org/officeDocument/2006/relationships/diagramColors" Target="../diagrams/colors16.xml"/><Relationship Id="rId3" Type="http://schemas.openxmlformats.org/officeDocument/2006/relationships/image" Target="../media/image47.png"/><Relationship Id="rId7" Type="http://schemas.openxmlformats.org/officeDocument/2006/relationships/diagramQuickStyle" Target="../diagrams/quickStyle15.xml"/><Relationship Id="rId12" Type="http://schemas.openxmlformats.org/officeDocument/2006/relationships/diagramQuickStyle" Target="../diagrams/quickStyle1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5.xml"/><Relationship Id="rId11" Type="http://schemas.openxmlformats.org/officeDocument/2006/relationships/diagramLayout" Target="../diagrams/layout16.xml"/><Relationship Id="rId5" Type="http://schemas.openxmlformats.org/officeDocument/2006/relationships/diagramData" Target="../diagrams/data15.xml"/><Relationship Id="rId15" Type="http://schemas.openxmlformats.org/officeDocument/2006/relationships/image" Target="../media/image48.png"/><Relationship Id="rId10" Type="http://schemas.openxmlformats.org/officeDocument/2006/relationships/diagramData" Target="../diagrams/data16.xml"/><Relationship Id="rId4" Type="http://schemas.openxmlformats.org/officeDocument/2006/relationships/slide" Target="slide2.xml"/><Relationship Id="rId9" Type="http://schemas.microsoft.com/office/2007/relationships/diagramDrawing" Target="../diagrams/drawing15.xml"/><Relationship Id="rId14" Type="http://schemas.microsoft.com/office/2007/relationships/diagramDrawing" Target="../diagrams/drawing16.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50.png"/><Relationship Id="rId7" Type="http://schemas.openxmlformats.org/officeDocument/2006/relationships/diagramQuickStyle" Target="../diagrams/quickStyle17.xml"/><Relationship Id="rId12"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diagramLayout" Target="../diagrams/layout17.xml"/><Relationship Id="rId11" Type="http://schemas.openxmlformats.org/officeDocument/2006/relationships/image" Target="../media/image52.png"/><Relationship Id="rId5" Type="http://schemas.openxmlformats.org/officeDocument/2006/relationships/diagramData" Target="../diagrams/data17.xml"/><Relationship Id="rId10" Type="http://schemas.openxmlformats.org/officeDocument/2006/relationships/image" Target="../media/image51.png"/><Relationship Id="rId4" Type="http://schemas.openxmlformats.org/officeDocument/2006/relationships/slide" Target="slide2.xml"/><Relationship Id="rId9" Type="http://schemas.microsoft.com/office/2007/relationships/diagramDrawing" Target="../diagrams/drawing17.xml"/></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55.png"/></Relationships>
</file>

<file path=ppt/slides/_rels/slide1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19.xml"/><Relationship Id="rId7" Type="http://schemas.microsoft.com/office/2007/relationships/diagramDrawing" Target="../diagrams/drawing19.xml"/><Relationship Id="rId12"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9.xml"/><Relationship Id="rId11" Type="http://schemas.openxmlformats.org/officeDocument/2006/relationships/chart" Target="../charts/chart3.xml"/><Relationship Id="rId5" Type="http://schemas.openxmlformats.org/officeDocument/2006/relationships/diagramQuickStyle" Target="../diagrams/quickStyle19.xml"/><Relationship Id="rId10" Type="http://schemas.openxmlformats.org/officeDocument/2006/relationships/chart" Target="../charts/chart2.xml"/><Relationship Id="rId4" Type="http://schemas.openxmlformats.org/officeDocument/2006/relationships/diagramLayout" Target="../diagrams/layout19.xml"/><Relationship Id="rId9"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 Target="slide2.xml"/><Relationship Id="rId1" Type="http://schemas.openxmlformats.org/officeDocument/2006/relationships/slideLayout" Target="../slideLayouts/slideLayout6.xml"/><Relationship Id="rId5" Type="http://schemas.openxmlformats.org/officeDocument/2006/relationships/chart" Target="../charts/chart10.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 Target="slide2.xml"/><Relationship Id="rId1" Type="http://schemas.openxmlformats.org/officeDocument/2006/relationships/slideLayout" Target="../slideLayouts/slideLayout6.xml"/><Relationship Id="rId5" Type="http://schemas.openxmlformats.org/officeDocument/2006/relationships/chart" Target="../charts/chart13.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56.jpeg"/><Relationship Id="rId7" Type="http://schemas.openxmlformats.org/officeDocument/2006/relationships/diagramColors" Target="../diagrams/colors20.xml"/><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8" Type="http://schemas.microsoft.com/office/2007/relationships/diagramDrawing" Target="../diagrams/drawing21.xml"/><Relationship Id="rId13" Type="http://schemas.microsoft.com/office/2007/relationships/diagramDrawing" Target="../diagrams/drawing22.xml"/><Relationship Id="rId3" Type="http://schemas.openxmlformats.org/officeDocument/2006/relationships/slide" Target="slide2.xml"/><Relationship Id="rId7" Type="http://schemas.openxmlformats.org/officeDocument/2006/relationships/diagramColors" Target="../diagrams/colors21.xml"/><Relationship Id="rId12" Type="http://schemas.openxmlformats.org/officeDocument/2006/relationships/diagramColors" Target="../diagrams/colors22.xml"/><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diagramQuickStyle" Target="../diagrams/quickStyle21.xml"/><Relationship Id="rId11" Type="http://schemas.openxmlformats.org/officeDocument/2006/relationships/diagramQuickStyle" Target="../diagrams/quickStyle22.xml"/><Relationship Id="rId5" Type="http://schemas.openxmlformats.org/officeDocument/2006/relationships/diagramLayout" Target="../diagrams/layout21.xml"/><Relationship Id="rId10" Type="http://schemas.openxmlformats.org/officeDocument/2006/relationships/diagramLayout" Target="../diagrams/layout22.xml"/><Relationship Id="rId4" Type="http://schemas.openxmlformats.org/officeDocument/2006/relationships/diagramData" Target="../diagrams/data21.xml"/><Relationship Id="rId9" Type="http://schemas.openxmlformats.org/officeDocument/2006/relationships/diagramData" Target="../diagrams/data2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4.xml"/><Relationship Id="rId13" Type="http://schemas.openxmlformats.org/officeDocument/2006/relationships/diagramData" Target="../diagrams/data25.xml"/><Relationship Id="rId3" Type="http://schemas.openxmlformats.org/officeDocument/2006/relationships/diagramLayout" Target="../diagrams/layout23.xml"/><Relationship Id="rId7" Type="http://schemas.openxmlformats.org/officeDocument/2006/relationships/slide" Target="slide2.xml"/><Relationship Id="rId12" Type="http://schemas.microsoft.com/office/2007/relationships/diagramDrawing" Target="../diagrams/drawing24.xml"/><Relationship Id="rId17" Type="http://schemas.microsoft.com/office/2007/relationships/diagramDrawing" Target="../diagrams/drawing25.xml"/><Relationship Id="rId2" Type="http://schemas.openxmlformats.org/officeDocument/2006/relationships/diagramData" Target="../diagrams/data23.xml"/><Relationship Id="rId16" Type="http://schemas.openxmlformats.org/officeDocument/2006/relationships/diagramColors" Target="../diagrams/colors25.xml"/><Relationship Id="rId1" Type="http://schemas.openxmlformats.org/officeDocument/2006/relationships/slideLayout" Target="../slideLayouts/slideLayout7.xml"/><Relationship Id="rId6" Type="http://schemas.microsoft.com/office/2007/relationships/diagramDrawing" Target="../diagrams/drawing23.xml"/><Relationship Id="rId11" Type="http://schemas.openxmlformats.org/officeDocument/2006/relationships/diagramColors" Target="../diagrams/colors24.xml"/><Relationship Id="rId5" Type="http://schemas.openxmlformats.org/officeDocument/2006/relationships/diagramColors" Target="../diagrams/colors23.xml"/><Relationship Id="rId15" Type="http://schemas.openxmlformats.org/officeDocument/2006/relationships/diagramQuickStyle" Target="../diagrams/quickStyle25.xml"/><Relationship Id="rId10" Type="http://schemas.openxmlformats.org/officeDocument/2006/relationships/diagramQuickStyle" Target="../diagrams/quickStyle24.xml"/><Relationship Id="rId4" Type="http://schemas.openxmlformats.org/officeDocument/2006/relationships/diagramQuickStyle" Target="../diagrams/quickStyle23.xml"/><Relationship Id="rId9" Type="http://schemas.openxmlformats.org/officeDocument/2006/relationships/diagramLayout" Target="../diagrams/layout24.xml"/><Relationship Id="rId14" Type="http://schemas.openxmlformats.org/officeDocument/2006/relationships/diagramLayout" Target="../diagrams/layout25.xml"/></Relationships>
</file>

<file path=ppt/slides/_rels/slide22.xml.rels><?xml version="1.0" encoding="UTF-8" standalone="yes"?>
<Relationships xmlns="http://schemas.openxmlformats.org/package/2006/relationships"><Relationship Id="rId8" Type="http://schemas.microsoft.com/office/2007/relationships/diagramDrawing" Target="../diagrams/drawing26.xml"/><Relationship Id="rId13" Type="http://schemas.microsoft.com/office/2007/relationships/diagramDrawing" Target="../diagrams/drawing27.xml"/><Relationship Id="rId18" Type="http://schemas.microsoft.com/office/2007/relationships/diagramDrawing" Target="../diagrams/drawing28.xml"/><Relationship Id="rId3" Type="http://schemas.openxmlformats.org/officeDocument/2006/relationships/slide" Target="slide2.xml"/><Relationship Id="rId7" Type="http://schemas.openxmlformats.org/officeDocument/2006/relationships/diagramColors" Target="../diagrams/colors26.xml"/><Relationship Id="rId12" Type="http://schemas.openxmlformats.org/officeDocument/2006/relationships/diagramColors" Target="../diagrams/colors27.xml"/><Relationship Id="rId17" Type="http://schemas.openxmlformats.org/officeDocument/2006/relationships/diagramColors" Target="../diagrams/colors28.xml"/><Relationship Id="rId2" Type="http://schemas.openxmlformats.org/officeDocument/2006/relationships/image" Target="../media/image58.png"/><Relationship Id="rId16" Type="http://schemas.openxmlformats.org/officeDocument/2006/relationships/diagramQuickStyle" Target="../diagrams/quickStyle28.xml"/><Relationship Id="rId1" Type="http://schemas.openxmlformats.org/officeDocument/2006/relationships/slideLayout" Target="../slideLayouts/slideLayout7.xml"/><Relationship Id="rId6" Type="http://schemas.openxmlformats.org/officeDocument/2006/relationships/diagramQuickStyle" Target="../diagrams/quickStyle26.xml"/><Relationship Id="rId11" Type="http://schemas.openxmlformats.org/officeDocument/2006/relationships/diagramQuickStyle" Target="../diagrams/quickStyle27.xml"/><Relationship Id="rId5" Type="http://schemas.openxmlformats.org/officeDocument/2006/relationships/diagramLayout" Target="../diagrams/layout26.xml"/><Relationship Id="rId15" Type="http://schemas.openxmlformats.org/officeDocument/2006/relationships/diagramLayout" Target="../diagrams/layout28.xml"/><Relationship Id="rId10" Type="http://schemas.openxmlformats.org/officeDocument/2006/relationships/diagramLayout" Target="../diagrams/layout27.xml"/><Relationship Id="rId4" Type="http://schemas.openxmlformats.org/officeDocument/2006/relationships/diagramData" Target="../diagrams/data26.xml"/><Relationship Id="rId9" Type="http://schemas.openxmlformats.org/officeDocument/2006/relationships/diagramData" Target="../diagrams/data27.xml"/><Relationship Id="rId14" Type="http://schemas.openxmlformats.org/officeDocument/2006/relationships/diagramData" Target="../diagrams/data28.xml"/></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13" Type="http://schemas.microsoft.com/office/2007/relationships/diagramDrawing" Target="../diagrams/drawing30.xml"/><Relationship Id="rId3" Type="http://schemas.openxmlformats.org/officeDocument/2006/relationships/diagramLayout" Target="../diagrams/layout29.xml"/><Relationship Id="rId7" Type="http://schemas.openxmlformats.org/officeDocument/2006/relationships/slide" Target="slide2.xml"/><Relationship Id="rId12" Type="http://schemas.openxmlformats.org/officeDocument/2006/relationships/diagramColors" Target="../diagrams/colors30.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11" Type="http://schemas.openxmlformats.org/officeDocument/2006/relationships/diagramQuickStyle" Target="../diagrams/quickStyle30.xml"/><Relationship Id="rId5" Type="http://schemas.openxmlformats.org/officeDocument/2006/relationships/diagramColors" Target="../diagrams/colors29.xml"/><Relationship Id="rId10" Type="http://schemas.openxmlformats.org/officeDocument/2006/relationships/diagramLayout" Target="../diagrams/layout30.xml"/><Relationship Id="rId4" Type="http://schemas.openxmlformats.org/officeDocument/2006/relationships/diagramQuickStyle" Target="../diagrams/quickStyle29.xml"/><Relationship Id="rId9" Type="http://schemas.openxmlformats.org/officeDocument/2006/relationships/diagramData" Target="../diagrams/data30.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23" Type="http://schemas.openxmlformats.org/officeDocument/2006/relationships/slide" Target="slide2.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 Id="rId22"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7.xml"/><Relationship Id="rId13" Type="http://schemas.openxmlformats.org/officeDocument/2006/relationships/diagramColors" Target="../diagrams/colors8.xml"/><Relationship Id="rId3" Type="http://schemas.openxmlformats.org/officeDocument/2006/relationships/image" Target="../media/image31.png"/><Relationship Id="rId7" Type="http://schemas.openxmlformats.org/officeDocument/2006/relationships/diagramQuickStyle" Target="../diagrams/quickStyle7.xml"/><Relationship Id="rId12" Type="http://schemas.openxmlformats.org/officeDocument/2006/relationships/diagramQuickStyle" Target="../diagrams/quickStyle8.xm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Layout" Target="../diagrams/layout7.xml"/><Relationship Id="rId11" Type="http://schemas.openxmlformats.org/officeDocument/2006/relationships/diagramLayout" Target="../diagrams/layout8.xml"/><Relationship Id="rId5" Type="http://schemas.openxmlformats.org/officeDocument/2006/relationships/diagramData" Target="../diagrams/data7.xml"/><Relationship Id="rId15" Type="http://schemas.openxmlformats.org/officeDocument/2006/relationships/image" Target="../media/image32.png"/><Relationship Id="rId10" Type="http://schemas.openxmlformats.org/officeDocument/2006/relationships/diagramData" Target="../diagrams/data8.xml"/><Relationship Id="rId4" Type="http://schemas.openxmlformats.org/officeDocument/2006/relationships/slide" Target="slide2.xml"/><Relationship Id="rId9" Type="http://schemas.microsoft.com/office/2007/relationships/diagramDrawing" Target="../diagrams/drawing7.xml"/><Relationship Id="rId14" Type="http://schemas.microsoft.com/office/2007/relationships/diagramDrawing" Target="../diagrams/drawing8.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diagramColors" Target="../diagrams/colors10.xml"/><Relationship Id="rId3" Type="http://schemas.openxmlformats.org/officeDocument/2006/relationships/diagramLayout" Target="../diagrams/layout9.xml"/><Relationship Id="rId7" Type="http://schemas.openxmlformats.org/officeDocument/2006/relationships/slide" Target="slide2.xml"/><Relationship Id="rId12" Type="http://schemas.openxmlformats.org/officeDocument/2006/relationships/diagramQuickStyle" Target="../diagrams/quickStyle10.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11" Type="http://schemas.openxmlformats.org/officeDocument/2006/relationships/diagramLayout" Target="../diagrams/layout10.xml"/><Relationship Id="rId5" Type="http://schemas.openxmlformats.org/officeDocument/2006/relationships/diagramColors" Target="../diagrams/colors9.xml"/><Relationship Id="rId10" Type="http://schemas.openxmlformats.org/officeDocument/2006/relationships/diagramData" Target="../diagrams/data10.xml"/><Relationship Id="rId4" Type="http://schemas.openxmlformats.org/officeDocument/2006/relationships/diagramQuickStyle" Target="../diagrams/quickStyle9.xml"/><Relationship Id="rId9" Type="http://schemas.openxmlformats.org/officeDocument/2006/relationships/image" Target="../media/image34.png"/><Relationship Id="rId14" Type="http://schemas.microsoft.com/office/2007/relationships/diagramDrawing" Target="../diagrams/drawing10.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image" Target="../media/image35.png"/><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slide" Target="slide2.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5" Type="http://schemas.openxmlformats.org/officeDocument/2006/relationships/image" Target="../media/image37.png"/><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3.xml"/><Relationship Id="rId13" Type="http://schemas.openxmlformats.org/officeDocument/2006/relationships/diagramQuickStyle" Target="../diagrams/quickStyle14.xml"/><Relationship Id="rId3" Type="http://schemas.openxmlformats.org/officeDocument/2006/relationships/image" Target="../media/image38.png"/><Relationship Id="rId7" Type="http://schemas.openxmlformats.org/officeDocument/2006/relationships/diagramLayout" Target="../diagrams/layout13.xml"/><Relationship Id="rId12" Type="http://schemas.openxmlformats.org/officeDocument/2006/relationships/diagramLayout" Target="../diagrams/layout14.xml"/><Relationship Id="rId17" Type="http://schemas.openxmlformats.org/officeDocument/2006/relationships/image" Target="../media/image41.png"/><Relationship Id="rId2" Type="http://schemas.openxmlformats.org/officeDocument/2006/relationships/notesSlide" Target="../notesSlides/notesSlide1.xml"/><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diagramData" Target="../diagrams/data13.xml"/><Relationship Id="rId11" Type="http://schemas.openxmlformats.org/officeDocument/2006/relationships/diagramData" Target="../diagrams/data14.xml"/><Relationship Id="rId5" Type="http://schemas.openxmlformats.org/officeDocument/2006/relationships/slide" Target="slide2.xml"/><Relationship Id="rId15" Type="http://schemas.microsoft.com/office/2007/relationships/diagramDrawing" Target="../diagrams/drawing14.xml"/><Relationship Id="rId10" Type="http://schemas.microsoft.com/office/2007/relationships/diagramDrawing" Target="../diagrams/drawing13.xml"/><Relationship Id="rId4" Type="http://schemas.openxmlformats.org/officeDocument/2006/relationships/image" Target="../media/image39.png"/><Relationship Id="rId9" Type="http://schemas.openxmlformats.org/officeDocument/2006/relationships/diagramColors" Target="../diagrams/colors13.xml"/><Relationship Id="rId14" Type="http://schemas.openxmlformats.org/officeDocument/2006/relationships/diagramColors" Target="../diagrams/colors14.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p:cNvSpPr txBox="1"/>
          <p:nvPr/>
        </p:nvSpPr>
        <p:spPr>
          <a:xfrm>
            <a:off x="2597329" y="2577678"/>
            <a:ext cx="8406679" cy="923330"/>
          </a:xfrm>
          <a:prstGeom prst="rect">
            <a:avLst/>
          </a:prstGeom>
          <a:noFill/>
        </p:spPr>
        <p:txBody>
          <a:bodyPr wrap="square" rtlCol="0">
            <a:spAutoFit/>
          </a:bodyPr>
          <a:lstStyle/>
          <a:p>
            <a:pPr algn="ctr">
              <a:defRPr/>
            </a:pPr>
            <a:r>
              <a:rPr lang="es-MX" b="1" kern="0">
                <a:latin typeface="Arial" panose="020B0604020202020204" pitchFamily="34" charset="0"/>
                <a:cs typeface="Arial" panose="020B0604020202020204" pitchFamily="34" charset="0"/>
              </a:rPr>
              <a:t>EL IMPACTO FINANCIERO POR LA CARGA TRIBUTARIA DE LOS PRINCIPALES IMPUESTOS EN EL SECTOR FLORÍCOLA EXPORTADOR PARA EL PERIODO 2019 – 2021</a:t>
            </a:r>
            <a:endParaRPr lang="es-EC" b="1" kern="0">
              <a:latin typeface="Arial" panose="020B0604020202020204" pitchFamily="34" charset="0"/>
              <a:cs typeface="Arial" panose="020B0604020202020204" pitchFamily="34" charset="0"/>
            </a:endParaRPr>
          </a:p>
        </p:txBody>
      </p:sp>
      <p:sp>
        <p:nvSpPr>
          <p:cNvPr id="3" name="5 CuadroTexto"/>
          <p:cNvSpPr txBox="1"/>
          <p:nvPr/>
        </p:nvSpPr>
        <p:spPr>
          <a:xfrm>
            <a:off x="2927648" y="3810426"/>
            <a:ext cx="7704856" cy="1323439"/>
          </a:xfrm>
          <a:prstGeom prst="rect">
            <a:avLst/>
          </a:prstGeom>
          <a:noFill/>
        </p:spPr>
        <p:txBody>
          <a:bodyPr wrap="square" lIns="91440" tIns="45720" rIns="91440" bIns="45720" rtlCol="0" anchor="t">
            <a:spAutoFit/>
          </a:bodyPr>
          <a:lstStyle/>
          <a:p>
            <a:pPr algn="ctr"/>
            <a:r>
              <a:rPr lang="es-ES" sz="1600" b="1">
                <a:solidFill>
                  <a:schemeClr val="accent3">
                    <a:lumMod val="50000"/>
                  </a:schemeClr>
                </a:solidFill>
                <a:latin typeface="Arial" panose="020B0604020202020204" pitchFamily="34" charset="0"/>
                <a:cs typeface="Arial" panose="020B0604020202020204" pitchFamily="34" charset="0"/>
              </a:rPr>
              <a:t>AUTORA: </a:t>
            </a:r>
            <a:r>
              <a:rPr lang="es-ES" sz="1600" b="1" kern="0" spc="-28">
                <a:solidFill>
                  <a:schemeClr val="accent3">
                    <a:lumMod val="50000"/>
                  </a:schemeClr>
                </a:solidFill>
                <a:latin typeface="Arial" panose="020B0604020202020204" pitchFamily="34" charset="0"/>
                <a:cs typeface="Arial" panose="020B0604020202020204" pitchFamily="34" charset="0"/>
              </a:rPr>
              <a:t>TULCANAZO MINCHALA, YURAC ESTEFANIA</a:t>
            </a:r>
            <a:endParaRPr lang="es-EC" sz="1600" kern="0" spc="-28">
              <a:latin typeface="Arial" panose="020B0604020202020204" pitchFamily="34" charset="0"/>
              <a:cs typeface="Arial" panose="020B0604020202020204" pitchFamily="34" charset="0"/>
            </a:endParaRPr>
          </a:p>
          <a:p>
            <a:pPr algn="ctr"/>
            <a:endParaRPr lang="es-ES" sz="1600" b="1">
              <a:solidFill>
                <a:prstClr val="black"/>
              </a:solidFill>
              <a:latin typeface="Arial" panose="020B0604020202020204" pitchFamily="34" charset="0"/>
              <a:cs typeface="Arial" panose="020B0604020202020204" pitchFamily="34" charset="0"/>
            </a:endParaRPr>
          </a:p>
          <a:p>
            <a:pPr algn="ctr"/>
            <a:r>
              <a:rPr lang="es-ES" sz="1600" b="1">
                <a:solidFill>
                  <a:schemeClr val="accent3">
                    <a:lumMod val="50000"/>
                  </a:schemeClr>
                </a:solidFill>
                <a:latin typeface="Arial" panose="020B0604020202020204" pitchFamily="34" charset="0"/>
                <a:cs typeface="Arial" panose="020B0604020202020204" pitchFamily="34" charset="0"/>
              </a:rPr>
              <a:t>DIRECTOR: </a:t>
            </a:r>
            <a:r>
              <a:rPr lang="es-ES" sz="1600" b="1" kern="0" spc="-28">
                <a:solidFill>
                  <a:schemeClr val="accent3">
                    <a:lumMod val="50000"/>
                  </a:schemeClr>
                </a:solidFill>
                <a:latin typeface="Arial" panose="020B0604020202020204" pitchFamily="34" charset="0"/>
                <a:cs typeface="Arial" panose="020B0604020202020204" pitchFamily="34" charset="0"/>
              </a:rPr>
              <a:t>CAMPAÑA MOYA, CAMILO CPA., </a:t>
            </a:r>
            <a:r>
              <a:rPr lang="es-EC" sz="1600" b="1" kern="0" spc="-28" err="1">
                <a:solidFill>
                  <a:schemeClr val="accent3">
                    <a:lumMod val="50000"/>
                  </a:schemeClr>
                </a:solidFill>
                <a:latin typeface="Arial" panose="020B0604020202020204" pitchFamily="34" charset="0"/>
                <a:cs typeface="Arial" panose="020B0604020202020204" pitchFamily="34" charset="0"/>
              </a:rPr>
              <a:t>Msc</a:t>
            </a:r>
            <a:r>
              <a:rPr lang="es-ES" sz="1600" b="1" kern="0" spc="-28">
                <a:solidFill>
                  <a:schemeClr val="accent3">
                    <a:lumMod val="50000"/>
                  </a:schemeClr>
                </a:solidFill>
                <a:latin typeface="Arial" panose="020B0604020202020204" pitchFamily="34" charset="0"/>
                <a:cs typeface="Arial" panose="020B0604020202020204" pitchFamily="34" charset="0"/>
              </a:rPr>
              <a:t>.</a:t>
            </a:r>
          </a:p>
          <a:p>
            <a:pPr algn="ctr"/>
            <a:endParaRPr lang="es-ES" sz="1600" b="1" kern="0" spc="-28">
              <a:solidFill>
                <a:schemeClr val="accent3">
                  <a:lumMod val="50000"/>
                </a:schemeClr>
              </a:solidFill>
              <a:latin typeface="Arial" panose="020B0604020202020204" pitchFamily="34" charset="0"/>
              <a:cs typeface="Arial" panose="020B0604020202020204" pitchFamily="34" charset="0"/>
            </a:endParaRPr>
          </a:p>
          <a:p>
            <a:pPr algn="ctr">
              <a:defRPr/>
            </a:pPr>
            <a:r>
              <a:rPr lang="es-ES" sz="1600" b="1" kern="0" spc="-28">
                <a:solidFill>
                  <a:schemeClr val="accent3">
                    <a:lumMod val="50000"/>
                  </a:schemeClr>
                </a:solidFill>
                <a:latin typeface="Arial"/>
                <a:cs typeface="Arial"/>
              </a:rPr>
              <a:t>SANGOLQUI, FEBRERO 2023</a:t>
            </a:r>
            <a:endParaRPr lang="es-EC" sz="1600" b="1" kern="0" spc="-28">
              <a:solidFill>
                <a:schemeClr val="accent3">
                  <a:lumMod val="50000"/>
                </a:schemeClr>
              </a:solidFill>
              <a:latin typeface="Arial"/>
              <a:cs typeface="Arial"/>
            </a:endParaRPr>
          </a:p>
        </p:txBody>
      </p:sp>
      <p:sp>
        <p:nvSpPr>
          <p:cNvPr id="4" name="Título 1">
            <a:extLst>
              <a:ext uri="{FF2B5EF4-FFF2-40B4-BE49-F238E27FC236}">
                <a16:creationId xmlns:a16="http://schemas.microsoft.com/office/drawing/2014/main" id="{EEADAADA-D68D-406E-B02A-43C92A907C08}"/>
              </a:ext>
            </a:extLst>
          </p:cNvPr>
          <p:cNvSpPr txBox="1">
            <a:spLocks/>
          </p:cNvSpPr>
          <p:nvPr/>
        </p:nvSpPr>
        <p:spPr>
          <a:xfrm>
            <a:off x="2310314" y="884766"/>
            <a:ext cx="9035480" cy="429950"/>
          </a:xfrm>
          <a:prstGeom prst="rect">
            <a:avLst/>
          </a:prstGeom>
        </p:spPr>
        <p:txBody>
          <a:bodyPr>
            <a:noAutofit/>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1600" kern="0">
                <a:solidFill>
                  <a:schemeClr val="tx1"/>
                </a:solidFill>
                <a:latin typeface="Arial" charset="0"/>
                <a:ea typeface="Arial" charset="0"/>
                <a:cs typeface="Arial" charset="0"/>
              </a:rPr>
              <a:t>DEPARTAMENTO DE CIENCIAS ECONÓMICAS, ADMINISTRATIVAS Y DEL COMERCIO</a:t>
            </a:r>
          </a:p>
        </p:txBody>
      </p:sp>
      <p:sp>
        <p:nvSpPr>
          <p:cNvPr id="5" name="Título 1">
            <a:extLst>
              <a:ext uri="{FF2B5EF4-FFF2-40B4-BE49-F238E27FC236}">
                <a16:creationId xmlns:a16="http://schemas.microsoft.com/office/drawing/2014/main" id="{3DB52341-E757-4FAC-B762-08884C45A71A}"/>
              </a:ext>
            </a:extLst>
          </p:cNvPr>
          <p:cNvSpPr txBox="1">
            <a:spLocks/>
          </p:cNvSpPr>
          <p:nvPr/>
        </p:nvSpPr>
        <p:spPr>
          <a:xfrm>
            <a:off x="2639616" y="1532189"/>
            <a:ext cx="7992888" cy="67267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s-ES" sz="1700" b="1">
                <a:latin typeface="Arial"/>
                <a:ea typeface="Arial" charset="0"/>
                <a:cs typeface="Arial"/>
              </a:rPr>
              <a:t>TRABAJO</a:t>
            </a:r>
            <a:r>
              <a:rPr lang="es-ES" sz="1700" b="1">
                <a:latin typeface="Arial"/>
                <a:cs typeface="Arial"/>
              </a:rPr>
              <a:t> DE TITULACIÓN, PREVIO A LA OBTENCIÓN DEL TÍTULO DE LICENCIADA EN FINANZAS, CONTADORA PÚBLICA - AUDITORA</a:t>
            </a:r>
            <a:endParaRPr lang="es-EC" sz="1700" b="1">
              <a:latin typeface="Arial"/>
              <a:cs typeface="Arial"/>
            </a:endParaRPr>
          </a:p>
        </p:txBody>
      </p:sp>
    </p:spTree>
    <p:extLst>
      <p:ext uri="{BB962C8B-B14F-4D97-AF65-F5344CB8AC3E}">
        <p14:creationId xmlns:p14="http://schemas.microsoft.com/office/powerpoint/2010/main" val="126937301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7E351EF8-3575-B361-411C-09D3AEEA842D}"/>
              </a:ext>
            </a:extLst>
          </p:cNvPr>
          <p:cNvPicPr>
            <a:picLocks noChangeAspect="1"/>
          </p:cNvPicPr>
          <p:nvPr/>
        </p:nvPicPr>
        <p:blipFill>
          <a:blip r:embed="rId2"/>
          <a:stretch>
            <a:fillRect/>
          </a:stretch>
        </p:blipFill>
        <p:spPr>
          <a:xfrm>
            <a:off x="4931563" y="650305"/>
            <a:ext cx="7135221" cy="5304854"/>
          </a:xfrm>
          <a:prstGeom prst="rect">
            <a:avLst/>
          </a:prstGeom>
        </p:spPr>
      </p:pic>
      <p:sp>
        <p:nvSpPr>
          <p:cNvPr id="2" name="CuadroTexto 1">
            <a:extLst>
              <a:ext uri="{FF2B5EF4-FFF2-40B4-BE49-F238E27FC236}">
                <a16:creationId xmlns:a16="http://schemas.microsoft.com/office/drawing/2014/main" id="{469A39E9-258D-4A00-C63B-8F2B8BFBB951}"/>
              </a:ext>
            </a:extLst>
          </p:cNvPr>
          <p:cNvSpPr txBox="1"/>
          <p:nvPr/>
        </p:nvSpPr>
        <p:spPr>
          <a:xfrm>
            <a:off x="3411258" y="92168"/>
            <a:ext cx="7608168" cy="461665"/>
          </a:xfrm>
          <a:prstGeom prst="rect">
            <a:avLst/>
          </a:prstGeom>
          <a:noFill/>
        </p:spPr>
        <p:txBody>
          <a:bodyPr wrap="square" rtlCol="0">
            <a:spAutoFit/>
          </a:bodyPr>
          <a:lstStyle/>
          <a:p>
            <a:pPr algn="r">
              <a:spcBef>
                <a:spcPct val="0"/>
              </a:spcBef>
            </a:pPr>
            <a:r>
              <a:rPr lang="en-US" sz="2400" b="1" i="1">
                <a:effectLst>
                  <a:outerShdw blurRad="38100" dist="38100" dir="2700000" algn="tl">
                    <a:srgbClr val="C0C0C0"/>
                  </a:outerShdw>
                </a:effectLst>
              </a:rPr>
              <a:t>5. MARCO CONCEPTUAL</a:t>
            </a:r>
            <a:endParaRPr lang="es-EC" sz="2400" b="1" i="1">
              <a:effectLst>
                <a:outerShdw blurRad="38100" dist="38100" dir="2700000" algn="tl">
                  <a:srgbClr val="C0C0C0"/>
                </a:outerShdw>
              </a:effectLst>
            </a:endParaRPr>
          </a:p>
        </p:txBody>
      </p:sp>
      <p:sp>
        <p:nvSpPr>
          <p:cNvPr id="3" name="Rectángulo: esquinas redondeadas 2">
            <a:extLst>
              <a:ext uri="{FF2B5EF4-FFF2-40B4-BE49-F238E27FC236}">
                <a16:creationId xmlns:a16="http://schemas.microsoft.com/office/drawing/2014/main" id="{6FAA1D17-C7BF-709A-E2FF-1970594A4473}"/>
              </a:ext>
            </a:extLst>
          </p:cNvPr>
          <p:cNvSpPr/>
          <p:nvPr/>
        </p:nvSpPr>
        <p:spPr>
          <a:xfrm>
            <a:off x="11136560" y="116632"/>
            <a:ext cx="930224" cy="319497"/>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sz="1200">
                <a:hlinkClick r:id="rId3" action="ppaction://hlinksldjump"/>
              </a:rPr>
              <a:t>Contenido</a:t>
            </a:r>
            <a:endParaRPr lang="es-EC" sz="1200"/>
          </a:p>
        </p:txBody>
      </p:sp>
      <p:sp>
        <p:nvSpPr>
          <p:cNvPr id="4" name="Hexágono 3">
            <a:extLst>
              <a:ext uri="{FF2B5EF4-FFF2-40B4-BE49-F238E27FC236}">
                <a16:creationId xmlns:a16="http://schemas.microsoft.com/office/drawing/2014/main" id="{C17FCA18-CFC4-C760-66A5-803B04EF66C7}"/>
              </a:ext>
            </a:extLst>
          </p:cNvPr>
          <p:cNvSpPr/>
          <p:nvPr/>
        </p:nvSpPr>
        <p:spPr>
          <a:xfrm>
            <a:off x="191344" y="188640"/>
            <a:ext cx="1152128" cy="727859"/>
          </a:xfrm>
          <a:prstGeom prst="hexag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a:t>Cap. II</a:t>
            </a:r>
            <a:endParaRPr lang="es-EC" sz="1600"/>
          </a:p>
        </p:txBody>
      </p:sp>
      <p:pic>
        <p:nvPicPr>
          <p:cNvPr id="16" name="Imagen 15">
            <a:extLst>
              <a:ext uri="{FF2B5EF4-FFF2-40B4-BE49-F238E27FC236}">
                <a16:creationId xmlns:a16="http://schemas.microsoft.com/office/drawing/2014/main" id="{B1E5E061-011C-E622-0E36-3DBCE4332800}"/>
              </a:ext>
            </a:extLst>
          </p:cNvPr>
          <p:cNvPicPr>
            <a:picLocks noChangeAspect="1"/>
          </p:cNvPicPr>
          <p:nvPr/>
        </p:nvPicPr>
        <p:blipFill>
          <a:blip r:embed="rId4"/>
          <a:stretch>
            <a:fillRect/>
          </a:stretch>
        </p:blipFill>
        <p:spPr>
          <a:xfrm>
            <a:off x="119336" y="1012096"/>
            <a:ext cx="4968552" cy="2992968"/>
          </a:xfrm>
          <a:prstGeom prst="rect">
            <a:avLst/>
          </a:prstGeom>
        </p:spPr>
      </p:pic>
      <p:pic>
        <p:nvPicPr>
          <p:cNvPr id="17" name="Imagen 16">
            <a:extLst>
              <a:ext uri="{FF2B5EF4-FFF2-40B4-BE49-F238E27FC236}">
                <a16:creationId xmlns:a16="http://schemas.microsoft.com/office/drawing/2014/main" id="{0359A437-78ED-413D-D970-812955B3F31C}"/>
              </a:ext>
            </a:extLst>
          </p:cNvPr>
          <p:cNvPicPr>
            <a:picLocks noChangeAspect="1"/>
          </p:cNvPicPr>
          <p:nvPr/>
        </p:nvPicPr>
        <p:blipFill>
          <a:blip r:embed="rId5"/>
          <a:stretch>
            <a:fillRect/>
          </a:stretch>
        </p:blipFill>
        <p:spPr>
          <a:xfrm rot="20943064">
            <a:off x="1055525" y="4469168"/>
            <a:ext cx="2169098" cy="1394420"/>
          </a:xfrm>
          <a:prstGeom prst="ellipse">
            <a:avLst/>
          </a:prstGeom>
          <a:ln>
            <a:noFill/>
          </a:ln>
          <a:effectLst>
            <a:softEdge rad="112500"/>
          </a:effectLst>
        </p:spPr>
      </p:pic>
      <p:pic>
        <p:nvPicPr>
          <p:cNvPr id="18" name="Imagen 17">
            <a:extLst>
              <a:ext uri="{FF2B5EF4-FFF2-40B4-BE49-F238E27FC236}">
                <a16:creationId xmlns:a16="http://schemas.microsoft.com/office/drawing/2014/main" id="{6EADB6A7-6E33-4865-DDB0-5BA544BEA265}"/>
              </a:ext>
            </a:extLst>
          </p:cNvPr>
          <p:cNvPicPr>
            <a:picLocks noChangeAspect="1"/>
          </p:cNvPicPr>
          <p:nvPr/>
        </p:nvPicPr>
        <p:blipFill>
          <a:blip r:embed="rId6"/>
          <a:stretch>
            <a:fillRect/>
          </a:stretch>
        </p:blipFill>
        <p:spPr>
          <a:xfrm>
            <a:off x="5168620" y="650305"/>
            <a:ext cx="2390775" cy="1914525"/>
          </a:xfrm>
          <a:prstGeom prst="rect">
            <a:avLst/>
          </a:prstGeom>
          <a:ln>
            <a:noFill/>
          </a:ln>
          <a:effectLst>
            <a:softEdge rad="112500"/>
          </a:effectLst>
        </p:spPr>
      </p:pic>
      <p:pic>
        <p:nvPicPr>
          <p:cNvPr id="19" name="Imagen 18">
            <a:extLst>
              <a:ext uri="{FF2B5EF4-FFF2-40B4-BE49-F238E27FC236}">
                <a16:creationId xmlns:a16="http://schemas.microsoft.com/office/drawing/2014/main" id="{98CEDD44-CF52-A68B-EFB7-9AF39F6E0D2A}"/>
              </a:ext>
            </a:extLst>
          </p:cNvPr>
          <p:cNvPicPr>
            <a:picLocks noChangeAspect="1"/>
          </p:cNvPicPr>
          <p:nvPr/>
        </p:nvPicPr>
        <p:blipFill>
          <a:blip r:embed="rId7"/>
          <a:stretch>
            <a:fillRect/>
          </a:stretch>
        </p:blipFill>
        <p:spPr>
          <a:xfrm>
            <a:off x="4079776" y="4327254"/>
            <a:ext cx="2952750" cy="1552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380182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978EF60-349F-9323-7D63-FD23AA4A0EAA}"/>
              </a:ext>
            </a:extLst>
          </p:cNvPr>
          <p:cNvPicPr>
            <a:picLocks noChangeAspect="1"/>
          </p:cNvPicPr>
          <p:nvPr/>
        </p:nvPicPr>
        <p:blipFill>
          <a:blip r:embed="rId3"/>
          <a:stretch>
            <a:fillRect/>
          </a:stretch>
        </p:blipFill>
        <p:spPr>
          <a:xfrm>
            <a:off x="7680176" y="4492650"/>
            <a:ext cx="2619375" cy="1743075"/>
          </a:xfrm>
          <a:prstGeom prst="ellipse">
            <a:avLst/>
          </a:prstGeom>
          <a:ln>
            <a:noFill/>
          </a:ln>
          <a:effectLst>
            <a:softEdge rad="112500"/>
          </a:effectLst>
        </p:spPr>
      </p:pic>
      <p:sp>
        <p:nvSpPr>
          <p:cNvPr id="26" name="Título 1"/>
          <p:cNvSpPr txBox="1">
            <a:spLocks/>
          </p:cNvSpPr>
          <p:nvPr/>
        </p:nvSpPr>
        <p:spPr>
          <a:xfrm>
            <a:off x="5447928" y="140077"/>
            <a:ext cx="5287014" cy="6137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1" i="1">
                <a:effectLst>
                  <a:outerShdw blurRad="38100" dist="38100" dir="2700000" algn="tl">
                    <a:srgbClr val="C0C0C0"/>
                  </a:outerShdw>
                </a:effectLst>
                <a:latin typeface="+mn-lt"/>
                <a:ea typeface="+mn-ea"/>
                <a:cs typeface="+mn-cs"/>
              </a:rPr>
              <a:t>6. MARCO METODOLÓGICO</a:t>
            </a:r>
            <a:endParaRPr lang="es-EC" sz="2400" b="1" i="1">
              <a:effectLst>
                <a:outerShdw blurRad="38100" dist="38100" dir="2700000" algn="tl">
                  <a:srgbClr val="C0C0C0"/>
                </a:outerShdw>
              </a:effectLst>
              <a:latin typeface="+mn-lt"/>
              <a:ea typeface="+mn-ea"/>
              <a:cs typeface="+mn-cs"/>
            </a:endParaRPr>
          </a:p>
        </p:txBody>
      </p:sp>
      <p:sp>
        <p:nvSpPr>
          <p:cNvPr id="24" name="Rectángulo 23"/>
          <p:cNvSpPr/>
          <p:nvPr/>
        </p:nvSpPr>
        <p:spPr>
          <a:xfrm>
            <a:off x="1693409" y="2939427"/>
            <a:ext cx="1125864" cy="20730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Rectángulo: esquinas redondeadas 28">
            <a:extLst>
              <a:ext uri="{FF2B5EF4-FFF2-40B4-BE49-F238E27FC236}">
                <a16:creationId xmlns:a16="http://schemas.microsoft.com/office/drawing/2014/main" id="{169BB871-9163-F186-F402-A3964BD1CDC3}"/>
              </a:ext>
            </a:extLst>
          </p:cNvPr>
          <p:cNvSpPr/>
          <p:nvPr/>
        </p:nvSpPr>
        <p:spPr>
          <a:xfrm>
            <a:off x="11136560" y="116632"/>
            <a:ext cx="930224" cy="319497"/>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sz="1200">
                <a:hlinkClick r:id="rId4" action="ppaction://hlinksldjump"/>
              </a:rPr>
              <a:t>Contenido</a:t>
            </a:r>
            <a:endParaRPr lang="es-EC" sz="1200"/>
          </a:p>
        </p:txBody>
      </p:sp>
      <p:graphicFrame>
        <p:nvGraphicFramePr>
          <p:cNvPr id="9" name="Diagrama 8">
            <a:extLst>
              <a:ext uri="{FF2B5EF4-FFF2-40B4-BE49-F238E27FC236}">
                <a16:creationId xmlns:a16="http://schemas.microsoft.com/office/drawing/2014/main" id="{D36C1156-ACA6-3728-BACD-ECDEF2C9D3B0}"/>
              </a:ext>
            </a:extLst>
          </p:cNvPr>
          <p:cNvGraphicFramePr/>
          <p:nvPr>
            <p:extLst>
              <p:ext uri="{D42A27DB-BD31-4B8C-83A1-F6EECF244321}">
                <p14:modId xmlns:p14="http://schemas.microsoft.com/office/powerpoint/2010/main" val="99782245"/>
              </p:ext>
            </p:extLst>
          </p:nvPr>
        </p:nvGraphicFramePr>
        <p:xfrm>
          <a:off x="547787" y="1302353"/>
          <a:ext cx="5548213" cy="41428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1" name="Rectángulo: esquinas redondeadas 30">
            <a:extLst>
              <a:ext uri="{FF2B5EF4-FFF2-40B4-BE49-F238E27FC236}">
                <a16:creationId xmlns:a16="http://schemas.microsoft.com/office/drawing/2014/main" id="{5EF6D5C6-2A42-4CB7-F689-0D34E369D999}"/>
              </a:ext>
            </a:extLst>
          </p:cNvPr>
          <p:cNvSpPr/>
          <p:nvPr/>
        </p:nvSpPr>
        <p:spPr>
          <a:xfrm>
            <a:off x="2567608" y="2996952"/>
            <a:ext cx="1512168" cy="71116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1400"/>
              <a:t>Metodología de la Investigación</a:t>
            </a:r>
          </a:p>
        </p:txBody>
      </p:sp>
      <p:graphicFrame>
        <p:nvGraphicFramePr>
          <p:cNvPr id="6" name="Diagrama 5">
            <a:extLst>
              <a:ext uri="{FF2B5EF4-FFF2-40B4-BE49-F238E27FC236}">
                <a16:creationId xmlns:a16="http://schemas.microsoft.com/office/drawing/2014/main" id="{105FF0C1-1DAB-9F52-F0AB-B8A2D4E731B3}"/>
              </a:ext>
            </a:extLst>
          </p:cNvPr>
          <p:cNvGraphicFramePr/>
          <p:nvPr>
            <p:extLst>
              <p:ext uri="{D42A27DB-BD31-4B8C-83A1-F6EECF244321}">
                <p14:modId xmlns:p14="http://schemas.microsoft.com/office/powerpoint/2010/main" val="1964076428"/>
              </p:ext>
            </p:extLst>
          </p:nvPr>
        </p:nvGraphicFramePr>
        <p:xfrm>
          <a:off x="6528048" y="1493812"/>
          <a:ext cx="5209622" cy="371744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7" name="Imagen 6">
            <a:extLst>
              <a:ext uri="{FF2B5EF4-FFF2-40B4-BE49-F238E27FC236}">
                <a16:creationId xmlns:a16="http://schemas.microsoft.com/office/drawing/2014/main" id="{87AE7A03-69A8-AE21-9690-1CB9EBB48635}"/>
              </a:ext>
            </a:extLst>
          </p:cNvPr>
          <p:cNvPicPr>
            <a:picLocks noChangeAspect="1"/>
          </p:cNvPicPr>
          <p:nvPr/>
        </p:nvPicPr>
        <p:blipFill>
          <a:blip r:embed="rId15"/>
          <a:stretch>
            <a:fillRect/>
          </a:stretch>
        </p:blipFill>
        <p:spPr>
          <a:xfrm>
            <a:off x="8076623" y="882834"/>
            <a:ext cx="1969520" cy="1033998"/>
          </a:xfrm>
          <a:prstGeom prst="rect">
            <a:avLst/>
          </a:prstGeom>
          <a:ln>
            <a:noFill/>
          </a:ln>
          <a:effectLst>
            <a:softEdge rad="112500"/>
          </a:effectLst>
        </p:spPr>
      </p:pic>
      <p:sp>
        <p:nvSpPr>
          <p:cNvPr id="2" name="Hexágono 1">
            <a:extLst>
              <a:ext uri="{FF2B5EF4-FFF2-40B4-BE49-F238E27FC236}">
                <a16:creationId xmlns:a16="http://schemas.microsoft.com/office/drawing/2014/main" id="{4D09DF48-6DE9-B30D-20A7-9E3D69CA6B06}"/>
              </a:ext>
            </a:extLst>
          </p:cNvPr>
          <p:cNvSpPr/>
          <p:nvPr/>
        </p:nvSpPr>
        <p:spPr>
          <a:xfrm>
            <a:off x="191344" y="188640"/>
            <a:ext cx="1265714" cy="727859"/>
          </a:xfrm>
          <a:prstGeom prst="hexag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a:t>Cap. III</a:t>
            </a:r>
            <a:endParaRPr lang="es-EC" sz="1600"/>
          </a:p>
        </p:txBody>
      </p:sp>
      <p:sp>
        <p:nvSpPr>
          <p:cNvPr id="3" name="CuadroTexto 2">
            <a:extLst>
              <a:ext uri="{FF2B5EF4-FFF2-40B4-BE49-F238E27FC236}">
                <a16:creationId xmlns:a16="http://schemas.microsoft.com/office/drawing/2014/main" id="{7BFF980F-EB11-7EA7-4B1B-A5E0E02E7057}"/>
              </a:ext>
            </a:extLst>
          </p:cNvPr>
          <p:cNvSpPr txBox="1"/>
          <p:nvPr/>
        </p:nvSpPr>
        <p:spPr>
          <a:xfrm>
            <a:off x="1614799" y="673426"/>
            <a:ext cx="952809" cy="400110"/>
          </a:xfrm>
          <a:prstGeom prst="rect">
            <a:avLst/>
          </a:prstGeom>
          <a:noFill/>
        </p:spPr>
        <p:txBody>
          <a:bodyPr wrap="square" rtlCol="0">
            <a:spAutoFit/>
          </a:bodyPr>
          <a:lstStyle/>
          <a:p>
            <a:r>
              <a:rPr lang="es-ES" sz="1000"/>
              <a:t>No se manipula</a:t>
            </a:r>
            <a:endParaRPr lang="es-EC" sz="1000"/>
          </a:p>
        </p:txBody>
      </p:sp>
      <p:sp>
        <p:nvSpPr>
          <p:cNvPr id="4" name="CuadroTexto 3">
            <a:extLst>
              <a:ext uri="{FF2B5EF4-FFF2-40B4-BE49-F238E27FC236}">
                <a16:creationId xmlns:a16="http://schemas.microsoft.com/office/drawing/2014/main" id="{ED606074-6043-063D-0DF6-ADC5357DA1D4}"/>
              </a:ext>
            </a:extLst>
          </p:cNvPr>
          <p:cNvSpPr txBox="1"/>
          <p:nvPr/>
        </p:nvSpPr>
        <p:spPr>
          <a:xfrm>
            <a:off x="1214211" y="5570204"/>
            <a:ext cx="952809" cy="553998"/>
          </a:xfrm>
          <a:prstGeom prst="rect">
            <a:avLst/>
          </a:prstGeom>
          <a:noFill/>
        </p:spPr>
        <p:txBody>
          <a:bodyPr wrap="square" rtlCol="0">
            <a:spAutoFit/>
          </a:bodyPr>
          <a:lstStyle/>
          <a:p>
            <a:r>
              <a:rPr lang="es-ES" sz="1000"/>
              <a:t>Problemas bien identificados</a:t>
            </a:r>
            <a:endParaRPr lang="es-EC" sz="1000"/>
          </a:p>
        </p:txBody>
      </p:sp>
      <p:sp>
        <p:nvSpPr>
          <p:cNvPr id="5" name="CuadroTexto 4">
            <a:extLst>
              <a:ext uri="{FF2B5EF4-FFF2-40B4-BE49-F238E27FC236}">
                <a16:creationId xmlns:a16="http://schemas.microsoft.com/office/drawing/2014/main" id="{00A27FD4-2796-8A07-7E33-4F93E2731C59}"/>
              </a:ext>
            </a:extLst>
          </p:cNvPr>
          <p:cNvSpPr txBox="1"/>
          <p:nvPr/>
        </p:nvSpPr>
        <p:spPr>
          <a:xfrm>
            <a:off x="265134" y="3508063"/>
            <a:ext cx="952809" cy="400110"/>
          </a:xfrm>
          <a:prstGeom prst="rect">
            <a:avLst/>
          </a:prstGeom>
          <a:noFill/>
        </p:spPr>
        <p:txBody>
          <a:bodyPr wrap="square" rtlCol="0">
            <a:spAutoFit/>
          </a:bodyPr>
          <a:lstStyle/>
          <a:p>
            <a:r>
              <a:rPr lang="es-ES" sz="1000"/>
              <a:t>Recopilar datos</a:t>
            </a:r>
            <a:endParaRPr lang="es-EC" sz="1000"/>
          </a:p>
        </p:txBody>
      </p:sp>
      <p:sp>
        <p:nvSpPr>
          <p:cNvPr id="10" name="CuadroTexto 9">
            <a:extLst>
              <a:ext uri="{FF2B5EF4-FFF2-40B4-BE49-F238E27FC236}">
                <a16:creationId xmlns:a16="http://schemas.microsoft.com/office/drawing/2014/main" id="{66B7E957-112C-BFDA-4882-3CBB74E45BCD}"/>
              </a:ext>
            </a:extLst>
          </p:cNvPr>
          <p:cNvSpPr txBox="1"/>
          <p:nvPr/>
        </p:nvSpPr>
        <p:spPr>
          <a:xfrm>
            <a:off x="71382" y="5590827"/>
            <a:ext cx="952809" cy="400110"/>
          </a:xfrm>
          <a:prstGeom prst="rect">
            <a:avLst/>
          </a:prstGeom>
          <a:noFill/>
        </p:spPr>
        <p:txBody>
          <a:bodyPr wrap="square" rtlCol="0">
            <a:spAutoFit/>
          </a:bodyPr>
          <a:lstStyle/>
          <a:p>
            <a:r>
              <a:rPr lang="es-ES" sz="1000"/>
              <a:t>Relación variables</a:t>
            </a:r>
            <a:endParaRPr lang="es-EC" sz="1000"/>
          </a:p>
        </p:txBody>
      </p:sp>
      <p:sp>
        <p:nvSpPr>
          <p:cNvPr id="11" name="CuadroTexto 10">
            <a:extLst>
              <a:ext uri="{FF2B5EF4-FFF2-40B4-BE49-F238E27FC236}">
                <a16:creationId xmlns:a16="http://schemas.microsoft.com/office/drawing/2014/main" id="{17173D9C-F074-3E02-BDBB-3D88CDA822AE}"/>
              </a:ext>
            </a:extLst>
          </p:cNvPr>
          <p:cNvSpPr txBox="1"/>
          <p:nvPr/>
        </p:nvSpPr>
        <p:spPr>
          <a:xfrm>
            <a:off x="4337378" y="756640"/>
            <a:ext cx="952809" cy="400110"/>
          </a:xfrm>
          <a:prstGeom prst="rect">
            <a:avLst/>
          </a:prstGeom>
          <a:noFill/>
        </p:spPr>
        <p:txBody>
          <a:bodyPr wrap="square" rtlCol="0">
            <a:spAutoFit/>
          </a:bodyPr>
          <a:lstStyle/>
          <a:p>
            <a:r>
              <a:rPr lang="es-ES" sz="1000"/>
              <a:t>Información ya existente</a:t>
            </a:r>
            <a:endParaRPr lang="es-EC" sz="1000"/>
          </a:p>
        </p:txBody>
      </p:sp>
      <p:sp>
        <p:nvSpPr>
          <p:cNvPr id="12" name="CuadroTexto 11">
            <a:extLst>
              <a:ext uri="{FF2B5EF4-FFF2-40B4-BE49-F238E27FC236}">
                <a16:creationId xmlns:a16="http://schemas.microsoft.com/office/drawing/2014/main" id="{5FBA2C37-3CCA-C0F5-E920-9C2BC4A3C0D9}"/>
              </a:ext>
            </a:extLst>
          </p:cNvPr>
          <p:cNvSpPr txBox="1"/>
          <p:nvPr/>
        </p:nvSpPr>
        <p:spPr>
          <a:xfrm>
            <a:off x="5289248" y="5621178"/>
            <a:ext cx="952809" cy="553998"/>
          </a:xfrm>
          <a:prstGeom prst="rect">
            <a:avLst/>
          </a:prstGeom>
          <a:noFill/>
        </p:spPr>
        <p:txBody>
          <a:bodyPr wrap="square" rtlCol="0">
            <a:spAutoFit/>
          </a:bodyPr>
          <a:lstStyle/>
          <a:p>
            <a:r>
              <a:rPr lang="es-ES" sz="1000"/>
              <a:t>Conjunto de métodos y técnicas</a:t>
            </a:r>
            <a:endParaRPr lang="es-EC" sz="1000"/>
          </a:p>
        </p:txBody>
      </p:sp>
      <p:sp>
        <p:nvSpPr>
          <p:cNvPr id="13" name="CuadroTexto 12">
            <a:extLst>
              <a:ext uri="{FF2B5EF4-FFF2-40B4-BE49-F238E27FC236}">
                <a16:creationId xmlns:a16="http://schemas.microsoft.com/office/drawing/2014/main" id="{32F13F1E-3E63-F589-A092-D11FED177AA2}"/>
              </a:ext>
            </a:extLst>
          </p:cNvPr>
          <p:cNvSpPr txBox="1"/>
          <p:nvPr/>
        </p:nvSpPr>
        <p:spPr>
          <a:xfrm>
            <a:off x="5447928" y="716185"/>
            <a:ext cx="952809" cy="400110"/>
          </a:xfrm>
          <a:prstGeom prst="rect">
            <a:avLst/>
          </a:prstGeom>
          <a:noFill/>
        </p:spPr>
        <p:txBody>
          <a:bodyPr wrap="square" rtlCol="0">
            <a:spAutoFit/>
          </a:bodyPr>
          <a:lstStyle/>
          <a:p>
            <a:r>
              <a:rPr lang="es-ES" sz="1000"/>
              <a:t>Recolección de datos #</a:t>
            </a:r>
            <a:endParaRPr lang="es-EC" sz="1000"/>
          </a:p>
        </p:txBody>
      </p:sp>
      <p:cxnSp>
        <p:nvCxnSpPr>
          <p:cNvPr id="15" name="Conector recto de flecha 14">
            <a:extLst>
              <a:ext uri="{FF2B5EF4-FFF2-40B4-BE49-F238E27FC236}">
                <a16:creationId xmlns:a16="http://schemas.microsoft.com/office/drawing/2014/main" id="{47B71960-0F00-BCE7-D02E-EAFF19F8C385}"/>
              </a:ext>
            </a:extLst>
          </p:cNvPr>
          <p:cNvCxnSpPr>
            <a:cxnSpLocks/>
            <a:endCxn id="11" idx="2"/>
          </p:cNvCxnSpPr>
          <p:nvPr/>
        </p:nvCxnSpPr>
        <p:spPr>
          <a:xfrm flipH="1" flipV="1">
            <a:off x="4813783" y="1156750"/>
            <a:ext cx="202097" cy="23602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7" name="Conector recto de flecha 16">
            <a:extLst>
              <a:ext uri="{FF2B5EF4-FFF2-40B4-BE49-F238E27FC236}">
                <a16:creationId xmlns:a16="http://schemas.microsoft.com/office/drawing/2014/main" id="{CE1F3032-1495-7D85-1342-09D270FC1504}"/>
              </a:ext>
            </a:extLst>
          </p:cNvPr>
          <p:cNvCxnSpPr>
            <a:cxnSpLocks/>
            <a:endCxn id="13" idx="2"/>
          </p:cNvCxnSpPr>
          <p:nvPr/>
        </p:nvCxnSpPr>
        <p:spPr>
          <a:xfrm flipV="1">
            <a:off x="5765652" y="1116295"/>
            <a:ext cx="158681" cy="51250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9" name="Conector recto de flecha 18">
            <a:extLst>
              <a:ext uri="{FF2B5EF4-FFF2-40B4-BE49-F238E27FC236}">
                <a16:creationId xmlns:a16="http://schemas.microsoft.com/office/drawing/2014/main" id="{AE8B347B-1623-8150-F07A-9983065DDB04}"/>
              </a:ext>
            </a:extLst>
          </p:cNvPr>
          <p:cNvCxnSpPr/>
          <p:nvPr/>
        </p:nvCxnSpPr>
        <p:spPr>
          <a:xfrm>
            <a:off x="5447928" y="4869160"/>
            <a:ext cx="144016" cy="70104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Conector recto de flecha 20">
            <a:extLst>
              <a:ext uri="{FF2B5EF4-FFF2-40B4-BE49-F238E27FC236}">
                <a16:creationId xmlns:a16="http://schemas.microsoft.com/office/drawing/2014/main" id="{D47F1C51-1CFA-FDC1-2467-4D1A84223B7F}"/>
              </a:ext>
            </a:extLst>
          </p:cNvPr>
          <p:cNvCxnSpPr/>
          <p:nvPr/>
        </p:nvCxnSpPr>
        <p:spPr>
          <a:xfrm>
            <a:off x="1457058" y="5182679"/>
            <a:ext cx="157741" cy="37296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3" name="Conector recto de flecha 22">
            <a:extLst>
              <a:ext uri="{FF2B5EF4-FFF2-40B4-BE49-F238E27FC236}">
                <a16:creationId xmlns:a16="http://schemas.microsoft.com/office/drawing/2014/main" id="{3D0B28C0-2B3D-7B37-69FB-BD662B8D42A2}"/>
              </a:ext>
            </a:extLst>
          </p:cNvPr>
          <p:cNvCxnSpPr/>
          <p:nvPr/>
        </p:nvCxnSpPr>
        <p:spPr>
          <a:xfrm flipH="1">
            <a:off x="327590" y="4869160"/>
            <a:ext cx="413948" cy="70104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7" name="Conector recto de flecha 26">
            <a:extLst>
              <a:ext uri="{FF2B5EF4-FFF2-40B4-BE49-F238E27FC236}">
                <a16:creationId xmlns:a16="http://schemas.microsoft.com/office/drawing/2014/main" id="{09ADA636-F414-2BAC-DA7F-C6FDFF58A1E2}"/>
              </a:ext>
            </a:extLst>
          </p:cNvPr>
          <p:cNvCxnSpPr/>
          <p:nvPr/>
        </p:nvCxnSpPr>
        <p:spPr>
          <a:xfrm flipH="1" flipV="1">
            <a:off x="710155" y="3908173"/>
            <a:ext cx="314036" cy="58447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30" name="Conector recto de flecha 29">
            <a:extLst>
              <a:ext uri="{FF2B5EF4-FFF2-40B4-BE49-F238E27FC236}">
                <a16:creationId xmlns:a16="http://schemas.microsoft.com/office/drawing/2014/main" id="{0931FE3D-2A5E-6484-6359-2F50AC1849C0}"/>
              </a:ext>
            </a:extLst>
          </p:cNvPr>
          <p:cNvCxnSpPr>
            <a:cxnSpLocks/>
          </p:cNvCxnSpPr>
          <p:nvPr/>
        </p:nvCxnSpPr>
        <p:spPr>
          <a:xfrm flipV="1">
            <a:off x="1535928" y="1044106"/>
            <a:ext cx="154687" cy="42094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54316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F765BBE2-E73F-6A73-8082-BA15C4A2FBE8}"/>
              </a:ext>
            </a:extLst>
          </p:cNvPr>
          <p:cNvPicPr>
            <a:picLocks noChangeAspect="1"/>
          </p:cNvPicPr>
          <p:nvPr/>
        </p:nvPicPr>
        <p:blipFill rotWithShape="1">
          <a:blip r:embed="rId2"/>
          <a:srcRect t="17900" r="2839" b="14395"/>
          <a:stretch/>
        </p:blipFill>
        <p:spPr>
          <a:xfrm rot="20456432">
            <a:off x="192576" y="788667"/>
            <a:ext cx="2992260" cy="1957440"/>
          </a:xfrm>
          <a:prstGeom prst="ellipse">
            <a:avLst/>
          </a:prstGeom>
          <a:ln>
            <a:noFill/>
          </a:ln>
          <a:effectLst>
            <a:softEdge rad="112500"/>
          </a:effectLst>
        </p:spPr>
      </p:pic>
      <p:pic>
        <p:nvPicPr>
          <p:cNvPr id="13" name="Imagen 12">
            <a:extLst>
              <a:ext uri="{FF2B5EF4-FFF2-40B4-BE49-F238E27FC236}">
                <a16:creationId xmlns:a16="http://schemas.microsoft.com/office/drawing/2014/main" id="{E3BED416-FC69-4C6A-0886-C4EA23AE73F0}"/>
              </a:ext>
            </a:extLst>
          </p:cNvPr>
          <p:cNvPicPr>
            <a:picLocks noChangeAspect="1"/>
          </p:cNvPicPr>
          <p:nvPr/>
        </p:nvPicPr>
        <p:blipFill>
          <a:blip r:embed="rId3"/>
          <a:stretch>
            <a:fillRect/>
          </a:stretch>
        </p:blipFill>
        <p:spPr>
          <a:xfrm>
            <a:off x="263352" y="2780928"/>
            <a:ext cx="3024336" cy="3024336"/>
          </a:xfrm>
          <a:prstGeom prst="rect">
            <a:avLst/>
          </a:prstGeom>
        </p:spPr>
      </p:pic>
      <p:sp>
        <p:nvSpPr>
          <p:cNvPr id="2" name="Rectángulo: esquinas redondeadas 1">
            <a:extLst>
              <a:ext uri="{FF2B5EF4-FFF2-40B4-BE49-F238E27FC236}">
                <a16:creationId xmlns:a16="http://schemas.microsoft.com/office/drawing/2014/main" id="{5B49C3CE-FBE6-C247-E236-F4D54C9B5D17}"/>
              </a:ext>
            </a:extLst>
          </p:cNvPr>
          <p:cNvSpPr/>
          <p:nvPr/>
        </p:nvSpPr>
        <p:spPr>
          <a:xfrm>
            <a:off x="11136560" y="116632"/>
            <a:ext cx="930224" cy="319497"/>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sz="1200">
                <a:hlinkClick r:id="rId4" action="ppaction://hlinksldjump"/>
              </a:rPr>
              <a:t>Contenido</a:t>
            </a:r>
            <a:endParaRPr lang="es-EC" sz="1200"/>
          </a:p>
        </p:txBody>
      </p:sp>
      <p:sp>
        <p:nvSpPr>
          <p:cNvPr id="3" name="CuadroTexto 2">
            <a:extLst>
              <a:ext uri="{FF2B5EF4-FFF2-40B4-BE49-F238E27FC236}">
                <a16:creationId xmlns:a16="http://schemas.microsoft.com/office/drawing/2014/main" id="{C976A218-884B-4779-AEC7-3050711880D6}"/>
              </a:ext>
            </a:extLst>
          </p:cNvPr>
          <p:cNvSpPr txBox="1"/>
          <p:nvPr/>
        </p:nvSpPr>
        <p:spPr>
          <a:xfrm>
            <a:off x="1991544" y="108211"/>
            <a:ext cx="8857280" cy="461665"/>
          </a:xfrm>
          <a:prstGeom prst="rect">
            <a:avLst/>
          </a:prstGeom>
        </p:spPr>
        <p:txBody>
          <a:bodyPr/>
          <a:lstStyle>
            <a:defPPr>
              <a:defRPr lang="es-EC"/>
            </a:defPPr>
            <a:lvl1pPr algn="r">
              <a:spcBef>
                <a:spcPct val="0"/>
              </a:spcBef>
              <a:buNone/>
              <a:defRPr sz="2400" b="1" i="1">
                <a:effectLst>
                  <a:outerShdw blurRad="38100" dist="38100" dir="2700000" algn="tl">
                    <a:srgbClr val="C0C0C0"/>
                  </a:outerShdw>
                </a:effectLst>
              </a:defRPr>
            </a:lvl1pPr>
          </a:lstStyle>
          <a:p>
            <a:r>
              <a:rPr lang="es-MX"/>
              <a:t>                             7. ANÁLISIS DOCUMENTAL</a:t>
            </a:r>
            <a:endParaRPr lang="es-EC"/>
          </a:p>
        </p:txBody>
      </p:sp>
      <p:graphicFrame>
        <p:nvGraphicFramePr>
          <p:cNvPr id="5" name="Diagrama 4">
            <a:extLst>
              <a:ext uri="{FF2B5EF4-FFF2-40B4-BE49-F238E27FC236}">
                <a16:creationId xmlns:a16="http://schemas.microsoft.com/office/drawing/2014/main" id="{4565D688-2264-A6EC-C06E-ADF69D1F2293}"/>
              </a:ext>
            </a:extLst>
          </p:cNvPr>
          <p:cNvGraphicFramePr/>
          <p:nvPr>
            <p:extLst>
              <p:ext uri="{D42A27DB-BD31-4B8C-83A1-F6EECF244321}">
                <p14:modId xmlns:p14="http://schemas.microsoft.com/office/powerpoint/2010/main" val="3819985456"/>
              </p:ext>
            </p:extLst>
          </p:nvPr>
        </p:nvGraphicFramePr>
        <p:xfrm>
          <a:off x="2855640" y="1412776"/>
          <a:ext cx="5832648" cy="33123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ángulo: esquinas redondeadas 7">
            <a:extLst>
              <a:ext uri="{FF2B5EF4-FFF2-40B4-BE49-F238E27FC236}">
                <a16:creationId xmlns:a16="http://schemas.microsoft.com/office/drawing/2014/main" id="{A90C3921-29B2-1BEC-7B7C-8F5E71830B97}"/>
              </a:ext>
            </a:extLst>
          </p:cNvPr>
          <p:cNvSpPr/>
          <p:nvPr/>
        </p:nvSpPr>
        <p:spPr>
          <a:xfrm>
            <a:off x="6211598" y="872716"/>
            <a:ext cx="1656184" cy="288032"/>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s-EC"/>
              <a:t>Muestra</a:t>
            </a:r>
          </a:p>
        </p:txBody>
      </p:sp>
      <p:sp>
        <p:nvSpPr>
          <p:cNvPr id="10" name="Rectángulo: esquinas redondeadas 9">
            <a:extLst>
              <a:ext uri="{FF2B5EF4-FFF2-40B4-BE49-F238E27FC236}">
                <a16:creationId xmlns:a16="http://schemas.microsoft.com/office/drawing/2014/main" id="{834F42CB-3F3B-EF4C-FC47-03D4FD340439}"/>
              </a:ext>
            </a:extLst>
          </p:cNvPr>
          <p:cNvSpPr/>
          <p:nvPr/>
        </p:nvSpPr>
        <p:spPr>
          <a:xfrm>
            <a:off x="3547302" y="945611"/>
            <a:ext cx="1656184" cy="288032"/>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s-MX"/>
              <a:t>P</a:t>
            </a:r>
            <a:r>
              <a:rPr lang="es-EC"/>
              <a:t>oblación</a:t>
            </a:r>
          </a:p>
        </p:txBody>
      </p:sp>
      <p:pic>
        <p:nvPicPr>
          <p:cNvPr id="12" name="Imagen 11">
            <a:extLst>
              <a:ext uri="{FF2B5EF4-FFF2-40B4-BE49-F238E27FC236}">
                <a16:creationId xmlns:a16="http://schemas.microsoft.com/office/drawing/2014/main" id="{EF8E4884-56D9-EF16-C530-393604204427}"/>
              </a:ext>
            </a:extLst>
          </p:cNvPr>
          <p:cNvPicPr>
            <a:picLocks noChangeAspect="1"/>
          </p:cNvPicPr>
          <p:nvPr/>
        </p:nvPicPr>
        <p:blipFill>
          <a:blip r:embed="rId10"/>
          <a:stretch>
            <a:fillRect/>
          </a:stretch>
        </p:blipFill>
        <p:spPr>
          <a:xfrm>
            <a:off x="3977865" y="4759965"/>
            <a:ext cx="3889917" cy="1440160"/>
          </a:xfrm>
          <a:prstGeom prst="rect">
            <a:avLst/>
          </a:prstGeom>
        </p:spPr>
      </p:pic>
      <p:pic>
        <p:nvPicPr>
          <p:cNvPr id="14" name="Imagen 13">
            <a:extLst>
              <a:ext uri="{FF2B5EF4-FFF2-40B4-BE49-F238E27FC236}">
                <a16:creationId xmlns:a16="http://schemas.microsoft.com/office/drawing/2014/main" id="{DE86729F-99EB-FD22-67E1-8325D3E4B7A8}"/>
              </a:ext>
            </a:extLst>
          </p:cNvPr>
          <p:cNvPicPr>
            <a:picLocks noChangeAspect="1"/>
          </p:cNvPicPr>
          <p:nvPr/>
        </p:nvPicPr>
        <p:blipFill>
          <a:blip r:embed="rId11"/>
          <a:stretch>
            <a:fillRect/>
          </a:stretch>
        </p:blipFill>
        <p:spPr>
          <a:xfrm>
            <a:off x="9105945" y="872716"/>
            <a:ext cx="2488813" cy="2488813"/>
          </a:xfrm>
          <a:prstGeom prst="rect">
            <a:avLst/>
          </a:prstGeom>
          <a:ln>
            <a:noFill/>
          </a:ln>
          <a:effectLst>
            <a:softEdge rad="112500"/>
          </a:effectLst>
        </p:spPr>
      </p:pic>
      <p:pic>
        <p:nvPicPr>
          <p:cNvPr id="15" name="Imagen 14">
            <a:extLst>
              <a:ext uri="{FF2B5EF4-FFF2-40B4-BE49-F238E27FC236}">
                <a16:creationId xmlns:a16="http://schemas.microsoft.com/office/drawing/2014/main" id="{9B910D10-DE7B-0E05-1079-CF6D1EE1D7AD}"/>
              </a:ext>
            </a:extLst>
          </p:cNvPr>
          <p:cNvPicPr>
            <a:picLocks noChangeAspect="1"/>
          </p:cNvPicPr>
          <p:nvPr/>
        </p:nvPicPr>
        <p:blipFill>
          <a:blip r:embed="rId12"/>
          <a:stretch>
            <a:fillRect/>
          </a:stretch>
        </p:blipFill>
        <p:spPr>
          <a:xfrm>
            <a:off x="9125172" y="3530778"/>
            <a:ext cx="2476500" cy="1809750"/>
          </a:xfrm>
          <a:prstGeom prst="rect">
            <a:avLst/>
          </a:prstGeom>
        </p:spPr>
      </p:pic>
      <p:sp>
        <p:nvSpPr>
          <p:cNvPr id="4" name="Hexágono 3">
            <a:extLst>
              <a:ext uri="{FF2B5EF4-FFF2-40B4-BE49-F238E27FC236}">
                <a16:creationId xmlns:a16="http://schemas.microsoft.com/office/drawing/2014/main" id="{FB55E190-486C-5A11-DC50-5226B6B70E70}"/>
              </a:ext>
            </a:extLst>
          </p:cNvPr>
          <p:cNvSpPr/>
          <p:nvPr/>
        </p:nvSpPr>
        <p:spPr>
          <a:xfrm>
            <a:off x="191344" y="188640"/>
            <a:ext cx="1265714" cy="727859"/>
          </a:xfrm>
          <a:prstGeom prst="hexag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a:t>Cap. III</a:t>
            </a:r>
            <a:endParaRPr lang="es-EC" sz="1600"/>
          </a:p>
        </p:txBody>
      </p:sp>
    </p:spTree>
    <p:extLst>
      <p:ext uri="{BB962C8B-B14F-4D97-AF65-F5344CB8AC3E}">
        <p14:creationId xmlns:p14="http://schemas.microsoft.com/office/powerpoint/2010/main" val="1651450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75720" y="83673"/>
            <a:ext cx="7536088" cy="461665"/>
          </a:xfrm>
          <a:prstGeom prst="rect">
            <a:avLst/>
          </a:prstGeom>
        </p:spPr>
        <p:txBody>
          <a:bodyPr wrap="square">
            <a:spAutoFit/>
          </a:bodyPr>
          <a:lstStyle/>
          <a:p>
            <a:pPr algn="r">
              <a:spcBef>
                <a:spcPts val="200"/>
              </a:spcBef>
              <a:spcAft>
                <a:spcPts val="0"/>
              </a:spcAft>
            </a:pPr>
            <a:r>
              <a:rPr lang="es-MX" sz="2400" i="1"/>
              <a:t>Técnicas e instrumentos de recopilación de datos</a:t>
            </a:r>
            <a:endParaRPr lang="es-EC" sz="2400" i="1"/>
          </a:p>
        </p:txBody>
      </p:sp>
      <p:sp>
        <p:nvSpPr>
          <p:cNvPr id="26" name="Rectángulo: esquinas redondeadas 25">
            <a:extLst>
              <a:ext uri="{FF2B5EF4-FFF2-40B4-BE49-F238E27FC236}">
                <a16:creationId xmlns:a16="http://schemas.microsoft.com/office/drawing/2014/main" id="{57CE3CD2-F691-47A7-45C3-DBEEB484889F}"/>
              </a:ext>
            </a:extLst>
          </p:cNvPr>
          <p:cNvSpPr/>
          <p:nvPr/>
        </p:nvSpPr>
        <p:spPr>
          <a:xfrm>
            <a:off x="11136560" y="116632"/>
            <a:ext cx="930224" cy="319497"/>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sz="1200">
                <a:hlinkClick r:id="rId2" action="ppaction://hlinksldjump"/>
              </a:rPr>
              <a:t>Contenido</a:t>
            </a:r>
            <a:endParaRPr lang="es-EC" sz="1200"/>
          </a:p>
        </p:txBody>
      </p:sp>
      <p:graphicFrame>
        <p:nvGraphicFramePr>
          <p:cNvPr id="4" name="Diagrama 3">
            <a:extLst>
              <a:ext uri="{FF2B5EF4-FFF2-40B4-BE49-F238E27FC236}">
                <a16:creationId xmlns:a16="http://schemas.microsoft.com/office/drawing/2014/main" id="{122E795D-BB0D-A886-F8C0-9C320BD91C97}"/>
              </a:ext>
            </a:extLst>
          </p:cNvPr>
          <p:cNvGraphicFramePr/>
          <p:nvPr>
            <p:extLst>
              <p:ext uri="{D42A27DB-BD31-4B8C-83A1-F6EECF244321}">
                <p14:modId xmlns:p14="http://schemas.microsoft.com/office/powerpoint/2010/main" val="189227412"/>
              </p:ext>
            </p:extLst>
          </p:nvPr>
        </p:nvGraphicFramePr>
        <p:xfrm>
          <a:off x="2032000" y="719666"/>
          <a:ext cx="7314232" cy="3965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a:extLst>
              <a:ext uri="{FF2B5EF4-FFF2-40B4-BE49-F238E27FC236}">
                <a16:creationId xmlns:a16="http://schemas.microsoft.com/office/drawing/2014/main" id="{E2C99631-DDD5-F7FD-1482-C182151865AD}"/>
              </a:ext>
            </a:extLst>
          </p:cNvPr>
          <p:cNvGraphicFramePr>
            <a:graphicFrameLocks noGrp="1"/>
          </p:cNvGraphicFramePr>
          <p:nvPr>
            <p:extLst>
              <p:ext uri="{D42A27DB-BD31-4B8C-83A1-F6EECF244321}">
                <p14:modId xmlns:p14="http://schemas.microsoft.com/office/powerpoint/2010/main" val="1938822512"/>
              </p:ext>
            </p:extLst>
          </p:nvPr>
        </p:nvGraphicFramePr>
        <p:xfrm>
          <a:off x="363630" y="3234470"/>
          <a:ext cx="4964276" cy="2222376"/>
        </p:xfrm>
        <a:graphic>
          <a:graphicData uri="http://schemas.openxmlformats.org/drawingml/2006/table">
            <a:tbl>
              <a:tblPr firstRow="1" firstCol="1" bandRow="1">
                <a:tableStyleId>{93296810-A885-4BE3-A3E7-6D5BEEA58F35}</a:tableStyleId>
              </a:tblPr>
              <a:tblGrid>
                <a:gridCol w="916394">
                  <a:extLst>
                    <a:ext uri="{9D8B030D-6E8A-4147-A177-3AD203B41FA5}">
                      <a16:colId xmlns:a16="http://schemas.microsoft.com/office/drawing/2014/main" val="3416639798"/>
                    </a:ext>
                  </a:extLst>
                </a:gridCol>
                <a:gridCol w="674647">
                  <a:extLst>
                    <a:ext uri="{9D8B030D-6E8A-4147-A177-3AD203B41FA5}">
                      <a16:colId xmlns:a16="http://schemas.microsoft.com/office/drawing/2014/main" val="731738785"/>
                    </a:ext>
                  </a:extLst>
                </a:gridCol>
                <a:gridCol w="674647">
                  <a:extLst>
                    <a:ext uri="{9D8B030D-6E8A-4147-A177-3AD203B41FA5}">
                      <a16:colId xmlns:a16="http://schemas.microsoft.com/office/drawing/2014/main" val="2486161610"/>
                    </a:ext>
                  </a:extLst>
                </a:gridCol>
                <a:gridCol w="674647">
                  <a:extLst>
                    <a:ext uri="{9D8B030D-6E8A-4147-A177-3AD203B41FA5}">
                      <a16:colId xmlns:a16="http://schemas.microsoft.com/office/drawing/2014/main" val="997654423"/>
                    </a:ext>
                  </a:extLst>
                </a:gridCol>
                <a:gridCol w="674647">
                  <a:extLst>
                    <a:ext uri="{9D8B030D-6E8A-4147-A177-3AD203B41FA5}">
                      <a16:colId xmlns:a16="http://schemas.microsoft.com/office/drawing/2014/main" val="3305744309"/>
                    </a:ext>
                  </a:extLst>
                </a:gridCol>
                <a:gridCol w="674647">
                  <a:extLst>
                    <a:ext uri="{9D8B030D-6E8A-4147-A177-3AD203B41FA5}">
                      <a16:colId xmlns:a16="http://schemas.microsoft.com/office/drawing/2014/main" val="2995426785"/>
                    </a:ext>
                  </a:extLst>
                </a:gridCol>
                <a:gridCol w="674647">
                  <a:extLst>
                    <a:ext uri="{9D8B030D-6E8A-4147-A177-3AD203B41FA5}">
                      <a16:colId xmlns:a16="http://schemas.microsoft.com/office/drawing/2014/main" val="1148733424"/>
                    </a:ext>
                  </a:extLst>
                </a:gridCol>
              </a:tblGrid>
              <a:tr h="277797">
                <a:tc>
                  <a:txBody>
                    <a:bodyPr/>
                    <a:lstStyle/>
                    <a:p>
                      <a:pPr marL="0" marR="0" algn="ctr">
                        <a:lnSpc>
                          <a:spcPct val="200000"/>
                        </a:lnSpc>
                        <a:spcBef>
                          <a:spcPts val="1200"/>
                        </a:spcBef>
                        <a:spcAft>
                          <a:spcPts val="0"/>
                        </a:spcAft>
                      </a:pPr>
                      <a:r>
                        <a:rPr lang="es-EC" sz="1000">
                          <a:effectLst/>
                          <a:latin typeface="+mn-lt"/>
                        </a:rPr>
                        <a:t>INDICE</a:t>
                      </a:r>
                      <a:endParaRPr lang="es-EC" sz="1000">
                        <a:effectLst/>
                        <a:latin typeface="+mn-lt"/>
                        <a:ea typeface="Calibri" panose="020F0502020204030204" pitchFamily="34" charset="0"/>
                        <a:cs typeface="Times New Roman" panose="02020603050405020304" pitchFamily="18" charset="0"/>
                      </a:endParaRPr>
                    </a:p>
                  </a:txBody>
                  <a:tcPr marL="44450" marR="44450" marT="0" marB="0"/>
                </a:tc>
                <a:tc gridSpan="3">
                  <a:txBody>
                    <a:bodyPr/>
                    <a:lstStyle/>
                    <a:p>
                      <a:pPr marL="0" marR="0" algn="ctr">
                        <a:lnSpc>
                          <a:spcPct val="200000"/>
                        </a:lnSpc>
                        <a:spcBef>
                          <a:spcPts val="1200"/>
                        </a:spcBef>
                        <a:spcAft>
                          <a:spcPts val="0"/>
                        </a:spcAft>
                      </a:pPr>
                      <a:r>
                        <a:rPr lang="es-EC" sz="1000">
                          <a:effectLst/>
                          <a:latin typeface="+mn-lt"/>
                        </a:rPr>
                        <a:t>LIQUIDEZ</a:t>
                      </a:r>
                      <a:endParaRPr lang="es-EC" sz="1000">
                        <a:effectLst/>
                        <a:latin typeface="+mn-lt"/>
                        <a:cs typeface="Times New Roman" panose="02020603050405020304" pitchFamily="18" charset="0"/>
                      </a:endParaRPr>
                    </a:p>
                  </a:txBody>
                  <a:tcPr marL="44450" marR="44450" marT="0" marB="0"/>
                </a:tc>
                <a:tc hMerge="1">
                  <a:txBody>
                    <a:bodyPr/>
                    <a:lstStyle/>
                    <a:p>
                      <a:pPr marL="0" marR="0" algn="ctr">
                        <a:lnSpc>
                          <a:spcPct val="200000"/>
                        </a:lnSpc>
                        <a:spcBef>
                          <a:spcPts val="1200"/>
                        </a:spcBef>
                        <a:spcAft>
                          <a:spcPts val="0"/>
                        </a:spcAft>
                      </a:pPr>
                      <a:r>
                        <a:rPr lang="es-EC" sz="1000">
                          <a:effectLst/>
                        </a:rPr>
                        <a:t>LIQUIDEZ</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gridSpan="3">
                  <a:txBody>
                    <a:bodyPr/>
                    <a:lstStyle/>
                    <a:p>
                      <a:pPr marL="0" marR="0" algn="ctr">
                        <a:lnSpc>
                          <a:spcPct val="200000"/>
                        </a:lnSpc>
                        <a:spcBef>
                          <a:spcPts val="1200"/>
                        </a:spcBef>
                        <a:spcAft>
                          <a:spcPts val="0"/>
                        </a:spcAft>
                      </a:pPr>
                      <a:r>
                        <a:rPr lang="es-EC" sz="1000">
                          <a:effectLst/>
                          <a:latin typeface="+mn-lt"/>
                        </a:rPr>
                        <a:t>RENTABILIDAD</a:t>
                      </a:r>
                      <a:endParaRPr lang="es-EC" sz="1000">
                        <a:effectLst/>
                        <a:latin typeface="+mn-lt"/>
                        <a:cs typeface="Times New Roman" panose="02020603050405020304" pitchFamily="18" charset="0"/>
                      </a:endParaRPr>
                    </a:p>
                  </a:txBody>
                  <a:tcPr marL="44450" marR="44450" marT="0" marB="0"/>
                </a:tc>
                <a:tc hMerge="1">
                  <a:txBody>
                    <a:bodyPr/>
                    <a:lstStyle/>
                    <a:p>
                      <a:pPr marL="0" marR="0" algn="ctr">
                        <a:lnSpc>
                          <a:spcPct val="200000"/>
                        </a:lnSpc>
                        <a:spcBef>
                          <a:spcPts val="1200"/>
                        </a:spcBef>
                        <a:spcAft>
                          <a:spcPts val="0"/>
                        </a:spcAft>
                      </a:pPr>
                      <a:r>
                        <a:rPr lang="es-EC" sz="1000">
                          <a:effectLst/>
                        </a:rPr>
                        <a:t>RENTABILIDAD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extLst>
                  <a:ext uri="{0D108BD9-81ED-4DB2-BD59-A6C34878D82A}">
                    <a16:rowId xmlns:a16="http://schemas.microsoft.com/office/drawing/2014/main" val="3521473914"/>
                  </a:ext>
                </a:extLst>
              </a:tr>
              <a:tr h="277797">
                <a:tc>
                  <a:txBody>
                    <a:bodyPr/>
                    <a:lstStyle/>
                    <a:p>
                      <a:pPr marL="0" marR="0" algn="ctr">
                        <a:lnSpc>
                          <a:spcPct val="200000"/>
                        </a:lnSpc>
                        <a:spcBef>
                          <a:spcPts val="0"/>
                        </a:spcBef>
                        <a:spcAft>
                          <a:spcPts val="0"/>
                        </a:spcAft>
                      </a:pPr>
                      <a:r>
                        <a:rPr lang="es-EC" sz="1000">
                          <a:effectLst/>
                          <a:latin typeface="+mn-lt"/>
                        </a:rPr>
                        <a:t>EMPRE/AÑO</a:t>
                      </a:r>
                      <a:endParaRPr lang="es-EC" sz="100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marL="0" marR="0" algn="ctr">
                        <a:lnSpc>
                          <a:spcPct val="200000"/>
                        </a:lnSpc>
                        <a:spcBef>
                          <a:spcPts val="0"/>
                        </a:spcBef>
                        <a:spcAft>
                          <a:spcPts val="0"/>
                        </a:spcAft>
                      </a:pPr>
                      <a:r>
                        <a:rPr lang="es-EC" sz="1000">
                          <a:effectLst/>
                          <a:latin typeface="+mn-lt"/>
                        </a:rPr>
                        <a:t> 2019</a:t>
                      </a:r>
                      <a:endParaRPr lang="es-EC" sz="100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marL="0" marR="0" algn="ctr">
                        <a:lnSpc>
                          <a:spcPct val="200000"/>
                        </a:lnSpc>
                        <a:spcBef>
                          <a:spcPts val="0"/>
                        </a:spcBef>
                        <a:spcAft>
                          <a:spcPts val="0"/>
                        </a:spcAft>
                      </a:pPr>
                      <a:r>
                        <a:rPr lang="es-EC" sz="1000">
                          <a:effectLst/>
                          <a:latin typeface="+mn-lt"/>
                        </a:rPr>
                        <a:t> 2020</a:t>
                      </a:r>
                      <a:endParaRPr lang="es-EC" sz="100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marL="0" marR="0" algn="ctr">
                        <a:lnSpc>
                          <a:spcPct val="200000"/>
                        </a:lnSpc>
                        <a:spcBef>
                          <a:spcPts val="0"/>
                        </a:spcBef>
                        <a:spcAft>
                          <a:spcPts val="0"/>
                        </a:spcAft>
                      </a:pPr>
                      <a:r>
                        <a:rPr lang="es-EC" sz="1000">
                          <a:effectLst/>
                          <a:latin typeface="+mn-lt"/>
                        </a:rPr>
                        <a:t> 2021</a:t>
                      </a:r>
                      <a:endParaRPr lang="es-EC" sz="100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marL="0" marR="0" algn="ctr">
                        <a:lnSpc>
                          <a:spcPct val="200000"/>
                        </a:lnSpc>
                        <a:spcBef>
                          <a:spcPts val="0"/>
                        </a:spcBef>
                        <a:spcAft>
                          <a:spcPts val="0"/>
                        </a:spcAft>
                      </a:pPr>
                      <a:r>
                        <a:rPr lang="es-EC" sz="1000">
                          <a:effectLst/>
                          <a:latin typeface="+mn-lt"/>
                        </a:rPr>
                        <a:t> 2019</a:t>
                      </a:r>
                      <a:endParaRPr lang="es-EC" sz="100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marL="0" marR="0" algn="ctr">
                        <a:lnSpc>
                          <a:spcPct val="200000"/>
                        </a:lnSpc>
                        <a:spcBef>
                          <a:spcPts val="0"/>
                        </a:spcBef>
                        <a:spcAft>
                          <a:spcPts val="0"/>
                        </a:spcAft>
                      </a:pPr>
                      <a:r>
                        <a:rPr lang="es-EC" sz="1000">
                          <a:effectLst/>
                          <a:latin typeface="+mn-lt"/>
                        </a:rPr>
                        <a:t> 2020</a:t>
                      </a:r>
                      <a:endParaRPr lang="es-EC" sz="100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marL="0" marR="0" algn="ctr">
                        <a:lnSpc>
                          <a:spcPct val="200000"/>
                        </a:lnSpc>
                        <a:spcBef>
                          <a:spcPts val="0"/>
                        </a:spcBef>
                        <a:spcAft>
                          <a:spcPts val="0"/>
                        </a:spcAft>
                      </a:pPr>
                      <a:r>
                        <a:rPr lang="es-EC" sz="1000">
                          <a:effectLst/>
                          <a:latin typeface="+mn-lt"/>
                        </a:rPr>
                        <a:t> 2021</a:t>
                      </a:r>
                      <a:endParaRPr lang="es-EC" sz="1000">
                        <a:effectLst/>
                        <a:latin typeface="+mn-lt"/>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967918342"/>
                  </a:ext>
                </a:extLst>
              </a:tr>
              <a:tr h="277797">
                <a:tc>
                  <a:txBody>
                    <a:bodyPr/>
                    <a:lstStyle/>
                    <a:p>
                      <a:pPr marL="0" marR="0" algn="ctr">
                        <a:lnSpc>
                          <a:spcPct val="200000"/>
                        </a:lnSpc>
                        <a:spcBef>
                          <a:spcPts val="0"/>
                        </a:spcBef>
                        <a:spcAft>
                          <a:spcPts val="0"/>
                        </a:spcAft>
                      </a:pPr>
                      <a:r>
                        <a:rPr lang="es-EC" sz="1000">
                          <a:effectLst/>
                          <a:latin typeface="+mn-lt"/>
                        </a:rPr>
                        <a:t>EMPRESA 1</a:t>
                      </a:r>
                      <a:endParaRPr lang="es-EC" sz="100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extLst>
                  <a:ext uri="{0D108BD9-81ED-4DB2-BD59-A6C34878D82A}">
                    <a16:rowId xmlns:a16="http://schemas.microsoft.com/office/drawing/2014/main" val="1518915006"/>
                  </a:ext>
                </a:extLst>
              </a:tr>
              <a:tr h="277797">
                <a:tc>
                  <a:txBody>
                    <a:bodyPr/>
                    <a:lstStyle/>
                    <a:p>
                      <a:pPr marL="0" marR="0" algn="ctr">
                        <a:lnSpc>
                          <a:spcPct val="200000"/>
                        </a:lnSpc>
                        <a:spcBef>
                          <a:spcPts val="0"/>
                        </a:spcBef>
                        <a:spcAft>
                          <a:spcPts val="0"/>
                        </a:spcAft>
                      </a:pPr>
                      <a:r>
                        <a:rPr lang="es-EC" sz="1000">
                          <a:effectLst/>
                          <a:latin typeface="+mn-lt"/>
                        </a:rPr>
                        <a:t>EMPRESA 2</a:t>
                      </a:r>
                      <a:endParaRPr lang="es-EC" sz="100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extLst>
                  <a:ext uri="{0D108BD9-81ED-4DB2-BD59-A6C34878D82A}">
                    <a16:rowId xmlns:a16="http://schemas.microsoft.com/office/drawing/2014/main" val="3899751195"/>
                  </a:ext>
                </a:extLst>
              </a:tr>
              <a:tr h="277797">
                <a:tc>
                  <a:txBody>
                    <a:bodyPr/>
                    <a:lstStyle/>
                    <a:p>
                      <a:pPr marL="0" marR="0" algn="ctr">
                        <a:lnSpc>
                          <a:spcPct val="200000"/>
                        </a:lnSpc>
                        <a:spcBef>
                          <a:spcPts val="0"/>
                        </a:spcBef>
                        <a:spcAft>
                          <a:spcPts val="0"/>
                        </a:spcAft>
                      </a:pPr>
                      <a:r>
                        <a:rPr lang="es-EC" sz="1000">
                          <a:effectLst/>
                          <a:latin typeface="+mn-lt"/>
                        </a:rPr>
                        <a:t>EMPRESA 3</a:t>
                      </a:r>
                      <a:endParaRPr lang="es-EC" sz="100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extLst>
                  <a:ext uri="{0D108BD9-81ED-4DB2-BD59-A6C34878D82A}">
                    <a16:rowId xmlns:a16="http://schemas.microsoft.com/office/drawing/2014/main" val="2122957370"/>
                  </a:ext>
                </a:extLst>
              </a:tr>
              <a:tr h="277797">
                <a:tc>
                  <a:txBody>
                    <a:bodyPr/>
                    <a:lstStyle/>
                    <a:p>
                      <a:pPr marL="0" marR="0" algn="ctr">
                        <a:lnSpc>
                          <a:spcPct val="200000"/>
                        </a:lnSpc>
                        <a:spcBef>
                          <a:spcPts val="0"/>
                        </a:spcBef>
                        <a:spcAft>
                          <a:spcPts val="0"/>
                        </a:spcAft>
                      </a:pPr>
                      <a:r>
                        <a:rPr lang="es-EC" sz="1000">
                          <a:effectLst/>
                          <a:latin typeface="+mn-lt"/>
                        </a:rPr>
                        <a:t>EMPRESA 4</a:t>
                      </a:r>
                      <a:endParaRPr lang="es-EC" sz="100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extLst>
                  <a:ext uri="{0D108BD9-81ED-4DB2-BD59-A6C34878D82A}">
                    <a16:rowId xmlns:a16="http://schemas.microsoft.com/office/drawing/2014/main" val="2365121438"/>
                  </a:ext>
                </a:extLst>
              </a:tr>
              <a:tr h="277797">
                <a:tc>
                  <a:txBody>
                    <a:bodyPr/>
                    <a:lstStyle/>
                    <a:p>
                      <a:pPr marL="0" marR="0" algn="ctr">
                        <a:lnSpc>
                          <a:spcPct val="200000"/>
                        </a:lnSpc>
                        <a:spcBef>
                          <a:spcPts val="0"/>
                        </a:spcBef>
                        <a:spcAft>
                          <a:spcPts val="0"/>
                        </a:spcAft>
                      </a:pPr>
                      <a:r>
                        <a:rPr lang="es-EC" sz="1000">
                          <a:effectLst/>
                          <a:latin typeface="+mn-lt"/>
                        </a:rPr>
                        <a:t>EMPRESA 5</a:t>
                      </a:r>
                      <a:endParaRPr lang="es-EC" sz="100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extLst>
                  <a:ext uri="{0D108BD9-81ED-4DB2-BD59-A6C34878D82A}">
                    <a16:rowId xmlns:a16="http://schemas.microsoft.com/office/drawing/2014/main" val="3988423526"/>
                  </a:ext>
                </a:extLst>
              </a:tr>
              <a:tr h="277797">
                <a:tc>
                  <a:txBody>
                    <a:bodyPr/>
                    <a:lstStyle/>
                    <a:p>
                      <a:pPr marL="0" marR="0" algn="ctr">
                        <a:lnSpc>
                          <a:spcPct val="200000"/>
                        </a:lnSpc>
                        <a:spcBef>
                          <a:spcPts val="0"/>
                        </a:spcBef>
                        <a:spcAft>
                          <a:spcPts val="0"/>
                        </a:spcAft>
                      </a:pPr>
                      <a:r>
                        <a:rPr lang="es-EC" sz="1000">
                          <a:effectLst/>
                          <a:latin typeface="+mn-lt"/>
                        </a:rPr>
                        <a:t>EMPRESA n</a:t>
                      </a:r>
                      <a:endParaRPr lang="es-EC" sz="100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tc>
                  <a:txBody>
                    <a:bodyPr/>
                    <a:lstStyle/>
                    <a:p>
                      <a:pPr algn="ctr">
                        <a:lnSpc>
                          <a:spcPct val="107000"/>
                        </a:lnSpc>
                      </a:pPr>
                      <a:endParaRPr lang="es-EC" sz="1000">
                        <a:effectLst/>
                        <a:latin typeface="+mn-lt"/>
                        <a:cs typeface="Times New Roman" panose="02020603050405020304" pitchFamily="18" charset="0"/>
                      </a:endParaRPr>
                    </a:p>
                  </a:txBody>
                  <a:tcPr marL="44450" marR="44450" marT="0" marB="0"/>
                </a:tc>
                <a:extLst>
                  <a:ext uri="{0D108BD9-81ED-4DB2-BD59-A6C34878D82A}">
                    <a16:rowId xmlns:a16="http://schemas.microsoft.com/office/drawing/2014/main" val="1891642394"/>
                  </a:ext>
                </a:extLst>
              </a:tr>
            </a:tbl>
          </a:graphicData>
        </a:graphic>
      </p:graphicFrame>
      <p:pic>
        <p:nvPicPr>
          <p:cNvPr id="7" name="Imagen 6">
            <a:extLst>
              <a:ext uri="{FF2B5EF4-FFF2-40B4-BE49-F238E27FC236}">
                <a16:creationId xmlns:a16="http://schemas.microsoft.com/office/drawing/2014/main" id="{6400B57D-6E63-1783-13F3-D5F60301C349}"/>
              </a:ext>
            </a:extLst>
          </p:cNvPr>
          <p:cNvPicPr>
            <a:picLocks noChangeAspect="1"/>
          </p:cNvPicPr>
          <p:nvPr/>
        </p:nvPicPr>
        <p:blipFill>
          <a:blip r:embed="rId8"/>
          <a:stretch>
            <a:fillRect/>
          </a:stretch>
        </p:blipFill>
        <p:spPr>
          <a:xfrm>
            <a:off x="8786420" y="3341836"/>
            <a:ext cx="3280364" cy="720080"/>
          </a:xfrm>
          <a:prstGeom prst="rect">
            <a:avLst/>
          </a:prstGeom>
        </p:spPr>
      </p:pic>
      <p:sp>
        <p:nvSpPr>
          <p:cNvPr id="8" name="Rectángulo 7">
            <a:extLst>
              <a:ext uri="{FF2B5EF4-FFF2-40B4-BE49-F238E27FC236}">
                <a16:creationId xmlns:a16="http://schemas.microsoft.com/office/drawing/2014/main" id="{D5C5F4D5-2787-3D0D-12D9-D81110861BB0}"/>
              </a:ext>
            </a:extLst>
          </p:cNvPr>
          <p:cNvSpPr/>
          <p:nvPr/>
        </p:nvSpPr>
        <p:spPr>
          <a:xfrm>
            <a:off x="8666608" y="4590256"/>
            <a:ext cx="2469952" cy="7200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a:t>Prueba de KMO y Bartlett. </a:t>
            </a:r>
            <a:endParaRPr lang="es-EC"/>
          </a:p>
        </p:txBody>
      </p:sp>
      <p:cxnSp>
        <p:nvCxnSpPr>
          <p:cNvPr id="10" name="Conector recto de flecha 9">
            <a:extLst>
              <a:ext uri="{FF2B5EF4-FFF2-40B4-BE49-F238E27FC236}">
                <a16:creationId xmlns:a16="http://schemas.microsoft.com/office/drawing/2014/main" id="{B20180F1-840B-A2C4-924A-3E2D0C693D94}"/>
              </a:ext>
            </a:extLst>
          </p:cNvPr>
          <p:cNvCxnSpPr>
            <a:cxnSpLocks/>
          </p:cNvCxnSpPr>
          <p:nvPr/>
        </p:nvCxnSpPr>
        <p:spPr>
          <a:xfrm flipH="1" flipV="1">
            <a:off x="9284455" y="3149891"/>
            <a:ext cx="1234258" cy="23751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Conector recto de flecha 11">
            <a:extLst>
              <a:ext uri="{FF2B5EF4-FFF2-40B4-BE49-F238E27FC236}">
                <a16:creationId xmlns:a16="http://schemas.microsoft.com/office/drawing/2014/main" id="{63157D7B-1EF4-7262-6D44-6097654DF9B9}"/>
              </a:ext>
            </a:extLst>
          </p:cNvPr>
          <p:cNvCxnSpPr>
            <a:cxnSpLocks/>
          </p:cNvCxnSpPr>
          <p:nvPr/>
        </p:nvCxnSpPr>
        <p:spPr>
          <a:xfrm flipH="1" flipV="1">
            <a:off x="8112224" y="3789040"/>
            <a:ext cx="1789360" cy="77141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13" name="Imagen 12">
            <a:extLst>
              <a:ext uri="{FF2B5EF4-FFF2-40B4-BE49-F238E27FC236}">
                <a16:creationId xmlns:a16="http://schemas.microsoft.com/office/drawing/2014/main" id="{D0842B3F-2691-CFC3-A318-CDC58BE65253}"/>
              </a:ext>
            </a:extLst>
          </p:cNvPr>
          <p:cNvPicPr>
            <a:picLocks noChangeAspect="1"/>
          </p:cNvPicPr>
          <p:nvPr/>
        </p:nvPicPr>
        <p:blipFill>
          <a:blip r:embed="rId9"/>
          <a:stretch>
            <a:fillRect/>
          </a:stretch>
        </p:blipFill>
        <p:spPr>
          <a:xfrm>
            <a:off x="5674992" y="4187729"/>
            <a:ext cx="2732230" cy="1868042"/>
          </a:xfrm>
          <a:prstGeom prst="rect">
            <a:avLst/>
          </a:prstGeom>
        </p:spPr>
      </p:pic>
      <p:sp>
        <p:nvSpPr>
          <p:cNvPr id="3" name="CuadroTexto 2">
            <a:extLst>
              <a:ext uri="{FF2B5EF4-FFF2-40B4-BE49-F238E27FC236}">
                <a16:creationId xmlns:a16="http://schemas.microsoft.com/office/drawing/2014/main" id="{E65F8AEE-4493-8251-E8D7-5962988CF696}"/>
              </a:ext>
            </a:extLst>
          </p:cNvPr>
          <p:cNvSpPr txBox="1"/>
          <p:nvPr/>
        </p:nvSpPr>
        <p:spPr>
          <a:xfrm>
            <a:off x="241672" y="2549727"/>
            <a:ext cx="1625905" cy="60016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sz="1100"/>
              <a:t>Control o verificación de la información recolectada</a:t>
            </a:r>
            <a:endParaRPr lang="es-EC" sz="1100"/>
          </a:p>
        </p:txBody>
      </p:sp>
      <p:sp>
        <p:nvSpPr>
          <p:cNvPr id="21" name="CuadroTexto 20">
            <a:extLst>
              <a:ext uri="{FF2B5EF4-FFF2-40B4-BE49-F238E27FC236}">
                <a16:creationId xmlns:a16="http://schemas.microsoft.com/office/drawing/2014/main" id="{817124A0-1DE9-28A9-6B1A-4D5552DC5947}"/>
              </a:ext>
            </a:extLst>
          </p:cNvPr>
          <p:cNvSpPr txBox="1"/>
          <p:nvPr/>
        </p:nvSpPr>
        <p:spPr>
          <a:xfrm>
            <a:off x="9346232" y="2204864"/>
            <a:ext cx="1790328" cy="27699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1200"/>
              <a:t>Conocimiento empírico</a:t>
            </a:r>
            <a:endParaRPr lang="es-EC" sz="1200"/>
          </a:p>
        </p:txBody>
      </p:sp>
      <p:cxnSp>
        <p:nvCxnSpPr>
          <p:cNvPr id="23" name="Conector recto de flecha 22">
            <a:extLst>
              <a:ext uri="{FF2B5EF4-FFF2-40B4-BE49-F238E27FC236}">
                <a16:creationId xmlns:a16="http://schemas.microsoft.com/office/drawing/2014/main" id="{C2CA27B7-D213-9BA9-4016-E4115B257946}"/>
              </a:ext>
            </a:extLst>
          </p:cNvPr>
          <p:cNvCxnSpPr/>
          <p:nvPr/>
        </p:nvCxnSpPr>
        <p:spPr>
          <a:xfrm flipH="1">
            <a:off x="8407222" y="2378476"/>
            <a:ext cx="877233"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6" name="Hexágono 5">
            <a:extLst>
              <a:ext uri="{FF2B5EF4-FFF2-40B4-BE49-F238E27FC236}">
                <a16:creationId xmlns:a16="http://schemas.microsoft.com/office/drawing/2014/main" id="{E61B6EB0-FC14-7256-B6E4-FE0AAA0A547A}"/>
              </a:ext>
            </a:extLst>
          </p:cNvPr>
          <p:cNvSpPr/>
          <p:nvPr/>
        </p:nvSpPr>
        <p:spPr>
          <a:xfrm>
            <a:off x="191344" y="188640"/>
            <a:ext cx="1265714" cy="727859"/>
          </a:xfrm>
          <a:prstGeom prst="hexag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a:t>Cap. III</a:t>
            </a:r>
            <a:endParaRPr lang="es-EC" sz="1600"/>
          </a:p>
        </p:txBody>
      </p:sp>
    </p:spTree>
    <p:extLst>
      <p:ext uri="{BB962C8B-B14F-4D97-AF65-F5344CB8AC3E}">
        <p14:creationId xmlns:p14="http://schemas.microsoft.com/office/powerpoint/2010/main" val="806093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Diagrama 29"/>
          <p:cNvGraphicFramePr/>
          <p:nvPr>
            <p:extLst>
              <p:ext uri="{D42A27DB-BD31-4B8C-83A1-F6EECF244321}">
                <p14:modId xmlns:p14="http://schemas.microsoft.com/office/powerpoint/2010/main" val="3396167360"/>
              </p:ext>
            </p:extLst>
          </p:nvPr>
        </p:nvGraphicFramePr>
        <p:xfrm>
          <a:off x="4583832" y="4342872"/>
          <a:ext cx="2936104" cy="375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Título 1"/>
          <p:cNvSpPr txBox="1">
            <a:spLocks/>
          </p:cNvSpPr>
          <p:nvPr/>
        </p:nvSpPr>
        <p:spPr>
          <a:xfrm>
            <a:off x="7519936" y="122205"/>
            <a:ext cx="3525253" cy="63964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1" i="1">
                <a:effectLst>
                  <a:outerShdw blurRad="38100" dist="38100" dir="2700000" algn="tl">
                    <a:srgbClr val="C0C0C0"/>
                  </a:outerShdw>
                </a:effectLst>
                <a:latin typeface="+mn-lt"/>
                <a:ea typeface="+mn-ea"/>
                <a:cs typeface="+mn-cs"/>
              </a:rPr>
              <a:t>8. RESULTADOS</a:t>
            </a:r>
            <a:endParaRPr lang="es-EC" sz="2400" b="1" i="1">
              <a:effectLst>
                <a:outerShdw blurRad="38100" dist="38100" dir="2700000" algn="tl">
                  <a:srgbClr val="C0C0C0"/>
                </a:outerShdw>
              </a:effectLst>
              <a:latin typeface="+mn-lt"/>
              <a:ea typeface="+mn-ea"/>
              <a:cs typeface="+mn-cs"/>
            </a:endParaRPr>
          </a:p>
        </p:txBody>
      </p:sp>
      <p:sp>
        <p:nvSpPr>
          <p:cNvPr id="3" name="Rectángulo: esquinas redondeadas 2">
            <a:extLst>
              <a:ext uri="{FF2B5EF4-FFF2-40B4-BE49-F238E27FC236}">
                <a16:creationId xmlns:a16="http://schemas.microsoft.com/office/drawing/2014/main" id="{2F5205FA-B4F6-54F5-C3AC-74A3C4F47522}"/>
              </a:ext>
            </a:extLst>
          </p:cNvPr>
          <p:cNvSpPr/>
          <p:nvPr/>
        </p:nvSpPr>
        <p:spPr>
          <a:xfrm>
            <a:off x="11136560" y="116632"/>
            <a:ext cx="930224" cy="319497"/>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sz="1200">
                <a:hlinkClick r:id="rId8" action="ppaction://hlinksldjump"/>
              </a:rPr>
              <a:t>Contenido</a:t>
            </a:r>
            <a:endParaRPr lang="es-EC" sz="1200"/>
          </a:p>
        </p:txBody>
      </p:sp>
      <p:graphicFrame>
        <p:nvGraphicFramePr>
          <p:cNvPr id="7" name="Gráfico 6">
            <a:extLst>
              <a:ext uri="{FF2B5EF4-FFF2-40B4-BE49-F238E27FC236}">
                <a16:creationId xmlns:a16="http://schemas.microsoft.com/office/drawing/2014/main" id="{C0D3CC17-B06D-E150-3CAD-214851049ADD}"/>
              </a:ext>
            </a:extLst>
          </p:cNvPr>
          <p:cNvGraphicFramePr/>
          <p:nvPr>
            <p:extLst>
              <p:ext uri="{D42A27DB-BD31-4B8C-83A1-F6EECF244321}">
                <p14:modId xmlns:p14="http://schemas.microsoft.com/office/powerpoint/2010/main" val="2467678175"/>
              </p:ext>
            </p:extLst>
          </p:nvPr>
        </p:nvGraphicFramePr>
        <p:xfrm>
          <a:off x="8578939" y="897384"/>
          <a:ext cx="3139007" cy="270557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Gráfico 8">
            <a:extLst>
              <a:ext uri="{FF2B5EF4-FFF2-40B4-BE49-F238E27FC236}">
                <a16:creationId xmlns:a16="http://schemas.microsoft.com/office/drawing/2014/main" id="{E0791971-09F0-11D1-B98A-9C8341935A4D}"/>
              </a:ext>
            </a:extLst>
          </p:cNvPr>
          <p:cNvGraphicFramePr/>
          <p:nvPr>
            <p:extLst>
              <p:ext uri="{D42A27DB-BD31-4B8C-83A1-F6EECF244321}">
                <p14:modId xmlns:p14="http://schemas.microsoft.com/office/powerpoint/2010/main" val="3207956346"/>
              </p:ext>
            </p:extLst>
          </p:nvPr>
        </p:nvGraphicFramePr>
        <p:xfrm>
          <a:off x="983433" y="1580877"/>
          <a:ext cx="4859414" cy="2317975"/>
        </p:xfrm>
        <a:graphic>
          <a:graphicData uri="http://schemas.openxmlformats.org/drawingml/2006/chart">
            <c:chart xmlns:c="http://schemas.openxmlformats.org/drawingml/2006/chart" xmlns:r="http://schemas.openxmlformats.org/officeDocument/2006/relationships" r:id="rId10"/>
          </a:graphicData>
        </a:graphic>
      </p:graphicFrame>
      <p:sp>
        <p:nvSpPr>
          <p:cNvPr id="10" name="Título 3">
            <a:extLst>
              <a:ext uri="{FF2B5EF4-FFF2-40B4-BE49-F238E27FC236}">
                <a16:creationId xmlns:a16="http://schemas.microsoft.com/office/drawing/2014/main" id="{477FB550-DD9F-E47A-49D0-BB4DDF83D831}"/>
              </a:ext>
            </a:extLst>
          </p:cNvPr>
          <p:cNvSpPr txBox="1">
            <a:spLocks/>
          </p:cNvSpPr>
          <p:nvPr/>
        </p:nvSpPr>
        <p:spPr>
          <a:xfrm>
            <a:off x="86433" y="578422"/>
            <a:ext cx="4083831" cy="35685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400" b="1" u="sng">
                <a:solidFill>
                  <a:schemeClr val="tx2">
                    <a:lumMod val="75000"/>
                  </a:schemeClr>
                </a:solidFill>
                <a:latin typeface="Arial" charset="0"/>
                <a:ea typeface="Arial" charset="0"/>
                <a:cs typeface="Arial" charset="0"/>
              </a:rPr>
              <a:t>R</a:t>
            </a:r>
            <a:r>
              <a:rPr lang="es-EC" sz="1400" b="1" u="sng" err="1">
                <a:solidFill>
                  <a:schemeClr val="tx2">
                    <a:lumMod val="75000"/>
                  </a:schemeClr>
                </a:solidFill>
                <a:latin typeface="Arial" charset="0"/>
                <a:ea typeface="Arial" charset="0"/>
                <a:cs typeface="Arial" charset="0"/>
              </a:rPr>
              <a:t>esultados</a:t>
            </a:r>
            <a:r>
              <a:rPr lang="es-EC" sz="1400" b="1" u="sng">
                <a:solidFill>
                  <a:schemeClr val="tx2">
                    <a:lumMod val="75000"/>
                  </a:schemeClr>
                </a:solidFill>
                <a:latin typeface="Arial" charset="0"/>
                <a:ea typeface="Arial" charset="0"/>
                <a:cs typeface="Arial" charset="0"/>
              </a:rPr>
              <a:t> descriptivos</a:t>
            </a:r>
            <a:endParaRPr lang="es-EC" sz="1400">
              <a:solidFill>
                <a:schemeClr val="tx2">
                  <a:lumMod val="75000"/>
                </a:schemeClr>
              </a:solidFill>
              <a:latin typeface="Arial" charset="0"/>
              <a:ea typeface="Arial" charset="0"/>
              <a:cs typeface="Arial" charset="0"/>
            </a:endParaRPr>
          </a:p>
        </p:txBody>
      </p:sp>
      <p:sp>
        <p:nvSpPr>
          <p:cNvPr id="11" name="Título 3">
            <a:extLst>
              <a:ext uri="{FF2B5EF4-FFF2-40B4-BE49-F238E27FC236}">
                <a16:creationId xmlns:a16="http://schemas.microsoft.com/office/drawing/2014/main" id="{F3F75C91-44DB-6D12-80B5-0650DB1FF482}"/>
              </a:ext>
            </a:extLst>
          </p:cNvPr>
          <p:cNvSpPr txBox="1">
            <a:spLocks/>
          </p:cNvSpPr>
          <p:nvPr/>
        </p:nvSpPr>
        <p:spPr>
          <a:xfrm>
            <a:off x="4009968" y="1022442"/>
            <a:ext cx="4083831" cy="35685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400" b="1">
                <a:solidFill>
                  <a:schemeClr val="tx2">
                    <a:lumMod val="75000"/>
                  </a:schemeClr>
                </a:solidFill>
                <a:latin typeface="Arial" charset="0"/>
                <a:ea typeface="Arial" charset="0"/>
                <a:cs typeface="Arial" charset="0"/>
              </a:rPr>
              <a:t>Análisis de la liquidez corriente</a:t>
            </a:r>
            <a:endParaRPr lang="es-EC" sz="1400">
              <a:solidFill>
                <a:schemeClr val="tx2">
                  <a:lumMod val="75000"/>
                </a:schemeClr>
              </a:solidFill>
              <a:latin typeface="Arial" charset="0"/>
              <a:ea typeface="Arial" charset="0"/>
              <a:cs typeface="Arial" charset="0"/>
            </a:endParaRPr>
          </a:p>
        </p:txBody>
      </p:sp>
      <p:graphicFrame>
        <p:nvGraphicFramePr>
          <p:cNvPr id="12" name="Gráfico 11">
            <a:extLst>
              <a:ext uri="{FF2B5EF4-FFF2-40B4-BE49-F238E27FC236}">
                <a16:creationId xmlns:a16="http://schemas.microsoft.com/office/drawing/2014/main" id="{6BECB889-753C-E9C3-C150-30562D47B434}"/>
              </a:ext>
            </a:extLst>
          </p:cNvPr>
          <p:cNvGraphicFramePr/>
          <p:nvPr>
            <p:extLst>
              <p:ext uri="{D42A27DB-BD31-4B8C-83A1-F6EECF244321}">
                <p14:modId xmlns:p14="http://schemas.microsoft.com/office/powerpoint/2010/main" val="2311131605"/>
              </p:ext>
            </p:extLst>
          </p:nvPr>
        </p:nvGraphicFramePr>
        <p:xfrm>
          <a:off x="6349155" y="1609992"/>
          <a:ext cx="5170711" cy="225355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 name="Gráfico 1">
            <a:extLst>
              <a:ext uri="{FF2B5EF4-FFF2-40B4-BE49-F238E27FC236}">
                <a16:creationId xmlns:a16="http://schemas.microsoft.com/office/drawing/2014/main" id="{1DC41FD5-523D-579A-EA81-B5C9B9DD703B}"/>
              </a:ext>
            </a:extLst>
          </p:cNvPr>
          <p:cNvGraphicFramePr/>
          <p:nvPr>
            <p:extLst>
              <p:ext uri="{D42A27DB-BD31-4B8C-83A1-F6EECF244321}">
                <p14:modId xmlns:p14="http://schemas.microsoft.com/office/powerpoint/2010/main" val="2206179976"/>
              </p:ext>
            </p:extLst>
          </p:nvPr>
        </p:nvGraphicFramePr>
        <p:xfrm>
          <a:off x="2783632" y="4248564"/>
          <a:ext cx="5905500" cy="2132764"/>
        </p:xfrm>
        <a:graphic>
          <a:graphicData uri="http://schemas.openxmlformats.org/drawingml/2006/chart">
            <c:chart xmlns:c="http://schemas.openxmlformats.org/drawingml/2006/chart" xmlns:r="http://schemas.openxmlformats.org/officeDocument/2006/relationships" r:id="rId12"/>
          </a:graphicData>
        </a:graphic>
      </p:graphicFrame>
      <p:sp>
        <p:nvSpPr>
          <p:cNvPr id="4" name="CuadroTexto 3">
            <a:extLst>
              <a:ext uri="{FF2B5EF4-FFF2-40B4-BE49-F238E27FC236}">
                <a16:creationId xmlns:a16="http://schemas.microsoft.com/office/drawing/2014/main" id="{4A835D96-5A2F-1975-9E3B-17DA010D6E7E}"/>
              </a:ext>
            </a:extLst>
          </p:cNvPr>
          <p:cNvSpPr txBox="1"/>
          <p:nvPr/>
        </p:nvSpPr>
        <p:spPr>
          <a:xfrm>
            <a:off x="672134" y="3464462"/>
            <a:ext cx="522001" cy="276999"/>
          </a:xfrm>
          <a:prstGeom prst="rect">
            <a:avLst/>
          </a:prstGeom>
          <a:noFill/>
        </p:spPr>
        <p:txBody>
          <a:bodyPr wrap="square" rtlCol="0">
            <a:spAutoFit/>
          </a:bodyPr>
          <a:lstStyle/>
          <a:p>
            <a:r>
              <a:rPr lang="es-ES" sz="1200"/>
              <a:t>2019</a:t>
            </a:r>
            <a:endParaRPr lang="es-EC" sz="1200"/>
          </a:p>
        </p:txBody>
      </p:sp>
      <p:sp>
        <p:nvSpPr>
          <p:cNvPr id="5" name="CuadroTexto 4">
            <a:extLst>
              <a:ext uri="{FF2B5EF4-FFF2-40B4-BE49-F238E27FC236}">
                <a16:creationId xmlns:a16="http://schemas.microsoft.com/office/drawing/2014/main" id="{94351463-D410-EF14-0D8D-33D3B9A432CC}"/>
              </a:ext>
            </a:extLst>
          </p:cNvPr>
          <p:cNvSpPr txBox="1"/>
          <p:nvPr/>
        </p:nvSpPr>
        <p:spPr>
          <a:xfrm>
            <a:off x="6280827" y="3464462"/>
            <a:ext cx="522001" cy="276999"/>
          </a:xfrm>
          <a:prstGeom prst="rect">
            <a:avLst/>
          </a:prstGeom>
          <a:noFill/>
        </p:spPr>
        <p:txBody>
          <a:bodyPr wrap="square" rtlCol="0">
            <a:spAutoFit/>
          </a:bodyPr>
          <a:lstStyle/>
          <a:p>
            <a:r>
              <a:rPr lang="es-ES" sz="1200"/>
              <a:t>2020</a:t>
            </a:r>
            <a:endParaRPr lang="es-EC" sz="1200"/>
          </a:p>
        </p:txBody>
      </p:sp>
      <p:sp>
        <p:nvSpPr>
          <p:cNvPr id="6" name="CuadroTexto 5">
            <a:extLst>
              <a:ext uri="{FF2B5EF4-FFF2-40B4-BE49-F238E27FC236}">
                <a16:creationId xmlns:a16="http://schemas.microsoft.com/office/drawing/2014/main" id="{A08CBE72-9F95-6A22-6057-860AFB82A9F2}"/>
              </a:ext>
            </a:extLst>
          </p:cNvPr>
          <p:cNvSpPr txBox="1"/>
          <p:nvPr/>
        </p:nvSpPr>
        <p:spPr>
          <a:xfrm>
            <a:off x="2351584" y="5805264"/>
            <a:ext cx="522001" cy="276999"/>
          </a:xfrm>
          <a:prstGeom prst="rect">
            <a:avLst/>
          </a:prstGeom>
          <a:noFill/>
        </p:spPr>
        <p:txBody>
          <a:bodyPr wrap="square" rtlCol="0">
            <a:spAutoFit/>
          </a:bodyPr>
          <a:lstStyle/>
          <a:p>
            <a:r>
              <a:rPr lang="es-ES" sz="1200"/>
              <a:t>2021</a:t>
            </a:r>
            <a:endParaRPr lang="es-EC" sz="1200"/>
          </a:p>
        </p:txBody>
      </p:sp>
      <p:sp>
        <p:nvSpPr>
          <p:cNvPr id="8" name="CuadroTexto 7">
            <a:extLst>
              <a:ext uri="{FF2B5EF4-FFF2-40B4-BE49-F238E27FC236}">
                <a16:creationId xmlns:a16="http://schemas.microsoft.com/office/drawing/2014/main" id="{671C39CA-E3A4-6251-C3B7-9DB54817F34C}"/>
              </a:ext>
            </a:extLst>
          </p:cNvPr>
          <p:cNvSpPr txBox="1"/>
          <p:nvPr/>
        </p:nvSpPr>
        <p:spPr>
          <a:xfrm>
            <a:off x="4562128" y="1533476"/>
            <a:ext cx="969141"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1200"/>
              <a:t>P.G. 1.56%</a:t>
            </a:r>
          </a:p>
          <a:p>
            <a:r>
              <a:rPr lang="es-ES" sz="1200"/>
              <a:t>&lt;76.71%</a:t>
            </a:r>
            <a:endParaRPr lang="es-EC" sz="1200"/>
          </a:p>
        </p:txBody>
      </p:sp>
      <p:sp>
        <p:nvSpPr>
          <p:cNvPr id="13" name="CuadroTexto 12">
            <a:extLst>
              <a:ext uri="{FF2B5EF4-FFF2-40B4-BE49-F238E27FC236}">
                <a16:creationId xmlns:a16="http://schemas.microsoft.com/office/drawing/2014/main" id="{D6564F22-8E9B-50B0-3326-71EF83737CB2}"/>
              </a:ext>
            </a:extLst>
          </p:cNvPr>
          <p:cNvSpPr txBox="1"/>
          <p:nvPr/>
        </p:nvSpPr>
        <p:spPr>
          <a:xfrm>
            <a:off x="10352726" y="1496959"/>
            <a:ext cx="969141"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1200"/>
              <a:t>P.G. 1.25%</a:t>
            </a:r>
          </a:p>
          <a:p>
            <a:r>
              <a:rPr lang="es-ES" sz="1200"/>
              <a:t>&lt;57.53%</a:t>
            </a:r>
            <a:endParaRPr lang="es-EC" sz="1200"/>
          </a:p>
        </p:txBody>
      </p:sp>
      <p:sp>
        <p:nvSpPr>
          <p:cNvPr id="14" name="CuadroTexto 13">
            <a:extLst>
              <a:ext uri="{FF2B5EF4-FFF2-40B4-BE49-F238E27FC236}">
                <a16:creationId xmlns:a16="http://schemas.microsoft.com/office/drawing/2014/main" id="{F79C383A-CE2C-7FC8-BFDA-DBD1F2E8AEB9}"/>
              </a:ext>
            </a:extLst>
          </p:cNvPr>
          <p:cNvSpPr txBox="1"/>
          <p:nvPr/>
        </p:nvSpPr>
        <p:spPr>
          <a:xfrm>
            <a:off x="7467413" y="4257023"/>
            <a:ext cx="969141"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1200"/>
              <a:t>P.G. 1.79%</a:t>
            </a:r>
          </a:p>
          <a:p>
            <a:r>
              <a:rPr lang="es-ES" sz="1200"/>
              <a:t>&gt;13</a:t>
            </a:r>
            <a:endParaRPr lang="es-EC" sz="1200"/>
          </a:p>
        </p:txBody>
      </p:sp>
      <p:sp>
        <p:nvSpPr>
          <p:cNvPr id="15" name="Hexágono 14">
            <a:extLst>
              <a:ext uri="{FF2B5EF4-FFF2-40B4-BE49-F238E27FC236}">
                <a16:creationId xmlns:a16="http://schemas.microsoft.com/office/drawing/2014/main" id="{18A2499A-B043-6D68-52D9-E10E4897365D}"/>
              </a:ext>
            </a:extLst>
          </p:cNvPr>
          <p:cNvSpPr/>
          <p:nvPr/>
        </p:nvSpPr>
        <p:spPr>
          <a:xfrm>
            <a:off x="191344" y="188641"/>
            <a:ext cx="1002791" cy="573214"/>
          </a:xfrm>
          <a:prstGeom prst="hexag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a:t>Cap. IV</a:t>
            </a:r>
            <a:endParaRPr lang="es-EC" sz="1600"/>
          </a:p>
        </p:txBody>
      </p:sp>
    </p:spTree>
    <p:extLst>
      <p:ext uri="{BB962C8B-B14F-4D97-AF65-F5344CB8AC3E}">
        <p14:creationId xmlns:p14="http://schemas.microsoft.com/office/powerpoint/2010/main" val="29345297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FCA0745A-6821-923F-8CA3-C0D650D5338F}"/>
              </a:ext>
            </a:extLst>
          </p:cNvPr>
          <p:cNvSpPr/>
          <p:nvPr/>
        </p:nvSpPr>
        <p:spPr>
          <a:xfrm>
            <a:off x="11136560" y="116632"/>
            <a:ext cx="930224" cy="319497"/>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sz="1200">
                <a:hlinkClick r:id="rId3" action="ppaction://hlinksldjump"/>
              </a:rPr>
              <a:t>Contenido</a:t>
            </a:r>
            <a:endParaRPr lang="es-EC" sz="1200"/>
          </a:p>
        </p:txBody>
      </p:sp>
      <p:sp>
        <p:nvSpPr>
          <p:cNvPr id="2" name="Título 1">
            <a:extLst>
              <a:ext uri="{FF2B5EF4-FFF2-40B4-BE49-F238E27FC236}">
                <a16:creationId xmlns:a16="http://schemas.microsoft.com/office/drawing/2014/main" id="{DED976B2-525D-369A-F189-07A1FD2C2F56}"/>
              </a:ext>
            </a:extLst>
          </p:cNvPr>
          <p:cNvSpPr txBox="1">
            <a:spLocks/>
          </p:cNvSpPr>
          <p:nvPr/>
        </p:nvSpPr>
        <p:spPr>
          <a:xfrm>
            <a:off x="7519936" y="122205"/>
            <a:ext cx="3525253" cy="63964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1" i="1">
                <a:effectLst>
                  <a:outerShdw blurRad="38100" dist="38100" dir="2700000" algn="tl">
                    <a:srgbClr val="C0C0C0"/>
                  </a:outerShdw>
                </a:effectLst>
                <a:latin typeface="+mn-lt"/>
                <a:ea typeface="+mn-ea"/>
                <a:cs typeface="+mn-cs"/>
              </a:rPr>
              <a:t>8. RESULTADOS</a:t>
            </a:r>
            <a:endParaRPr lang="es-EC" sz="2400" b="1" i="1">
              <a:effectLst>
                <a:outerShdw blurRad="38100" dist="38100" dir="2700000" algn="tl">
                  <a:srgbClr val="C0C0C0"/>
                </a:outerShdw>
              </a:effectLst>
              <a:latin typeface="+mn-lt"/>
              <a:ea typeface="+mn-ea"/>
              <a:cs typeface="+mn-cs"/>
            </a:endParaRPr>
          </a:p>
        </p:txBody>
      </p:sp>
      <p:sp>
        <p:nvSpPr>
          <p:cNvPr id="3" name="Rectángulo: esquinas redondeadas 2">
            <a:extLst>
              <a:ext uri="{FF2B5EF4-FFF2-40B4-BE49-F238E27FC236}">
                <a16:creationId xmlns:a16="http://schemas.microsoft.com/office/drawing/2014/main" id="{30B040D9-B471-48A5-9092-EB0718B41139}"/>
              </a:ext>
            </a:extLst>
          </p:cNvPr>
          <p:cNvSpPr/>
          <p:nvPr/>
        </p:nvSpPr>
        <p:spPr>
          <a:xfrm>
            <a:off x="11136560" y="116632"/>
            <a:ext cx="930224" cy="319497"/>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sz="1200">
                <a:hlinkClick r:id="rId3" action="ppaction://hlinksldjump"/>
              </a:rPr>
              <a:t>Contenido</a:t>
            </a:r>
            <a:endParaRPr lang="es-EC" sz="1200"/>
          </a:p>
        </p:txBody>
      </p:sp>
      <p:sp>
        <p:nvSpPr>
          <p:cNvPr id="5" name="Título 3">
            <a:extLst>
              <a:ext uri="{FF2B5EF4-FFF2-40B4-BE49-F238E27FC236}">
                <a16:creationId xmlns:a16="http://schemas.microsoft.com/office/drawing/2014/main" id="{6FABBDA9-1743-CD92-4139-1990B8F18031}"/>
              </a:ext>
            </a:extLst>
          </p:cNvPr>
          <p:cNvSpPr txBox="1">
            <a:spLocks/>
          </p:cNvSpPr>
          <p:nvPr/>
        </p:nvSpPr>
        <p:spPr>
          <a:xfrm>
            <a:off x="86433" y="578422"/>
            <a:ext cx="4083831" cy="35685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400" b="1" u="sng">
                <a:solidFill>
                  <a:schemeClr val="tx2">
                    <a:lumMod val="75000"/>
                  </a:schemeClr>
                </a:solidFill>
                <a:latin typeface="Arial" charset="0"/>
                <a:ea typeface="Arial" charset="0"/>
                <a:cs typeface="Arial" charset="0"/>
              </a:rPr>
              <a:t>R</a:t>
            </a:r>
            <a:r>
              <a:rPr lang="es-EC" sz="1400" b="1" u="sng" err="1">
                <a:solidFill>
                  <a:schemeClr val="tx2">
                    <a:lumMod val="75000"/>
                  </a:schemeClr>
                </a:solidFill>
                <a:latin typeface="Arial" charset="0"/>
                <a:ea typeface="Arial" charset="0"/>
                <a:cs typeface="Arial" charset="0"/>
              </a:rPr>
              <a:t>esultados</a:t>
            </a:r>
            <a:r>
              <a:rPr lang="es-EC" sz="1400" b="1" u="sng">
                <a:solidFill>
                  <a:schemeClr val="tx2">
                    <a:lumMod val="75000"/>
                  </a:schemeClr>
                </a:solidFill>
                <a:latin typeface="Arial" charset="0"/>
                <a:ea typeface="Arial" charset="0"/>
                <a:cs typeface="Arial" charset="0"/>
              </a:rPr>
              <a:t> descriptivos</a:t>
            </a:r>
            <a:endParaRPr lang="es-EC" sz="1400">
              <a:solidFill>
                <a:schemeClr val="tx2">
                  <a:lumMod val="75000"/>
                </a:schemeClr>
              </a:solidFill>
              <a:latin typeface="Arial" charset="0"/>
              <a:ea typeface="Arial" charset="0"/>
              <a:cs typeface="Arial" charset="0"/>
            </a:endParaRPr>
          </a:p>
        </p:txBody>
      </p:sp>
      <p:sp>
        <p:nvSpPr>
          <p:cNvPr id="6" name="Título 3">
            <a:extLst>
              <a:ext uri="{FF2B5EF4-FFF2-40B4-BE49-F238E27FC236}">
                <a16:creationId xmlns:a16="http://schemas.microsoft.com/office/drawing/2014/main" id="{E8A8739D-8547-A690-B299-AA83C44D1443}"/>
              </a:ext>
            </a:extLst>
          </p:cNvPr>
          <p:cNvSpPr txBox="1">
            <a:spLocks/>
          </p:cNvSpPr>
          <p:nvPr/>
        </p:nvSpPr>
        <p:spPr>
          <a:xfrm>
            <a:off x="3540816" y="1124744"/>
            <a:ext cx="5110368" cy="35685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400" b="1">
                <a:solidFill>
                  <a:schemeClr val="tx2">
                    <a:lumMod val="75000"/>
                  </a:schemeClr>
                </a:solidFill>
                <a:latin typeface="Arial" charset="0"/>
                <a:ea typeface="Arial" charset="0"/>
                <a:cs typeface="Arial" charset="0"/>
              </a:rPr>
              <a:t>Análisis de la rentabilidad sobre activos fijos - ROA</a:t>
            </a:r>
            <a:endParaRPr lang="es-EC" sz="1400">
              <a:solidFill>
                <a:schemeClr val="tx2">
                  <a:lumMod val="75000"/>
                </a:schemeClr>
              </a:solidFill>
              <a:latin typeface="Arial" charset="0"/>
              <a:ea typeface="Arial" charset="0"/>
              <a:cs typeface="Arial" charset="0"/>
            </a:endParaRPr>
          </a:p>
        </p:txBody>
      </p:sp>
      <p:graphicFrame>
        <p:nvGraphicFramePr>
          <p:cNvPr id="7" name="Gráfico 6">
            <a:extLst>
              <a:ext uri="{FF2B5EF4-FFF2-40B4-BE49-F238E27FC236}">
                <a16:creationId xmlns:a16="http://schemas.microsoft.com/office/drawing/2014/main" id="{EE769E19-47DF-4B71-BCEF-FABBEFF99279}"/>
              </a:ext>
            </a:extLst>
          </p:cNvPr>
          <p:cNvGraphicFramePr/>
          <p:nvPr>
            <p:extLst>
              <p:ext uri="{D42A27DB-BD31-4B8C-83A1-F6EECF244321}">
                <p14:modId xmlns:p14="http://schemas.microsoft.com/office/powerpoint/2010/main" val="1510577985"/>
              </p:ext>
            </p:extLst>
          </p:nvPr>
        </p:nvGraphicFramePr>
        <p:xfrm>
          <a:off x="675256" y="1481597"/>
          <a:ext cx="5110368" cy="21308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a:extLst>
              <a:ext uri="{FF2B5EF4-FFF2-40B4-BE49-F238E27FC236}">
                <a16:creationId xmlns:a16="http://schemas.microsoft.com/office/drawing/2014/main" id="{3FAC12C2-44E2-8DAE-30A6-C48F9CFB207F}"/>
              </a:ext>
            </a:extLst>
          </p:cNvPr>
          <p:cNvGraphicFramePr/>
          <p:nvPr>
            <p:extLst>
              <p:ext uri="{D42A27DB-BD31-4B8C-83A1-F6EECF244321}">
                <p14:modId xmlns:p14="http://schemas.microsoft.com/office/powerpoint/2010/main" val="1664493820"/>
              </p:ext>
            </p:extLst>
          </p:nvPr>
        </p:nvGraphicFramePr>
        <p:xfrm>
          <a:off x="6076528" y="1671066"/>
          <a:ext cx="5420072" cy="21308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Gráfico 8">
            <a:extLst>
              <a:ext uri="{FF2B5EF4-FFF2-40B4-BE49-F238E27FC236}">
                <a16:creationId xmlns:a16="http://schemas.microsoft.com/office/drawing/2014/main" id="{4C6D51EF-CD0E-F18F-563D-54B46A7A21DF}"/>
              </a:ext>
            </a:extLst>
          </p:cNvPr>
          <p:cNvGraphicFramePr/>
          <p:nvPr>
            <p:extLst>
              <p:ext uri="{D42A27DB-BD31-4B8C-83A1-F6EECF244321}">
                <p14:modId xmlns:p14="http://schemas.microsoft.com/office/powerpoint/2010/main" val="3721368205"/>
              </p:ext>
            </p:extLst>
          </p:nvPr>
        </p:nvGraphicFramePr>
        <p:xfrm>
          <a:off x="2964039" y="3765192"/>
          <a:ext cx="5934075" cy="2400111"/>
        </p:xfrm>
        <a:graphic>
          <a:graphicData uri="http://schemas.openxmlformats.org/drawingml/2006/chart">
            <c:chart xmlns:c="http://schemas.openxmlformats.org/drawingml/2006/chart" xmlns:r="http://schemas.openxmlformats.org/officeDocument/2006/relationships" r:id="rId6"/>
          </a:graphicData>
        </a:graphic>
      </p:graphicFrame>
      <p:sp>
        <p:nvSpPr>
          <p:cNvPr id="10" name="CuadroTexto 9">
            <a:extLst>
              <a:ext uri="{FF2B5EF4-FFF2-40B4-BE49-F238E27FC236}">
                <a16:creationId xmlns:a16="http://schemas.microsoft.com/office/drawing/2014/main" id="{E87F0DD8-41A4-E210-E921-785A7007D89C}"/>
              </a:ext>
            </a:extLst>
          </p:cNvPr>
          <p:cNvSpPr txBox="1"/>
          <p:nvPr/>
        </p:nvSpPr>
        <p:spPr>
          <a:xfrm>
            <a:off x="434399" y="3195724"/>
            <a:ext cx="522001" cy="276999"/>
          </a:xfrm>
          <a:prstGeom prst="rect">
            <a:avLst/>
          </a:prstGeom>
          <a:noFill/>
        </p:spPr>
        <p:txBody>
          <a:bodyPr wrap="square" rtlCol="0">
            <a:spAutoFit/>
          </a:bodyPr>
          <a:lstStyle/>
          <a:p>
            <a:r>
              <a:rPr lang="es-ES" sz="1200"/>
              <a:t>2019</a:t>
            </a:r>
            <a:endParaRPr lang="es-EC" sz="1200"/>
          </a:p>
        </p:txBody>
      </p:sp>
      <p:sp>
        <p:nvSpPr>
          <p:cNvPr id="11" name="CuadroTexto 10">
            <a:extLst>
              <a:ext uri="{FF2B5EF4-FFF2-40B4-BE49-F238E27FC236}">
                <a16:creationId xmlns:a16="http://schemas.microsoft.com/office/drawing/2014/main" id="{85150781-89F8-B5A2-A52E-7154C488718C}"/>
              </a:ext>
            </a:extLst>
          </p:cNvPr>
          <p:cNvSpPr txBox="1"/>
          <p:nvPr/>
        </p:nvSpPr>
        <p:spPr>
          <a:xfrm>
            <a:off x="5931076" y="3273314"/>
            <a:ext cx="522001" cy="276999"/>
          </a:xfrm>
          <a:prstGeom prst="rect">
            <a:avLst/>
          </a:prstGeom>
          <a:noFill/>
        </p:spPr>
        <p:txBody>
          <a:bodyPr wrap="square" rtlCol="0">
            <a:spAutoFit/>
          </a:bodyPr>
          <a:lstStyle/>
          <a:p>
            <a:r>
              <a:rPr lang="es-ES" sz="1200"/>
              <a:t>2020</a:t>
            </a:r>
            <a:endParaRPr lang="es-EC" sz="1200"/>
          </a:p>
        </p:txBody>
      </p:sp>
      <p:sp>
        <p:nvSpPr>
          <p:cNvPr id="12" name="CuadroTexto 11">
            <a:extLst>
              <a:ext uri="{FF2B5EF4-FFF2-40B4-BE49-F238E27FC236}">
                <a16:creationId xmlns:a16="http://schemas.microsoft.com/office/drawing/2014/main" id="{19138823-A7C1-BBAD-4BC4-E97DEC146B8C}"/>
              </a:ext>
            </a:extLst>
          </p:cNvPr>
          <p:cNvSpPr txBox="1"/>
          <p:nvPr/>
        </p:nvSpPr>
        <p:spPr>
          <a:xfrm>
            <a:off x="2954560" y="5757527"/>
            <a:ext cx="522001" cy="276999"/>
          </a:xfrm>
          <a:prstGeom prst="rect">
            <a:avLst/>
          </a:prstGeom>
          <a:noFill/>
        </p:spPr>
        <p:txBody>
          <a:bodyPr wrap="square" rtlCol="0">
            <a:spAutoFit/>
          </a:bodyPr>
          <a:lstStyle/>
          <a:p>
            <a:r>
              <a:rPr lang="es-ES" sz="1200"/>
              <a:t>2021</a:t>
            </a:r>
            <a:endParaRPr lang="es-EC" sz="1200"/>
          </a:p>
        </p:txBody>
      </p:sp>
      <p:sp>
        <p:nvSpPr>
          <p:cNvPr id="13" name="CuadroTexto 12">
            <a:extLst>
              <a:ext uri="{FF2B5EF4-FFF2-40B4-BE49-F238E27FC236}">
                <a16:creationId xmlns:a16="http://schemas.microsoft.com/office/drawing/2014/main" id="{3385E400-669E-A7C3-7CE4-FAAB2EEACDBC}"/>
              </a:ext>
            </a:extLst>
          </p:cNvPr>
          <p:cNvSpPr txBox="1"/>
          <p:nvPr/>
        </p:nvSpPr>
        <p:spPr>
          <a:xfrm>
            <a:off x="4816483" y="1481597"/>
            <a:ext cx="969141"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1200"/>
              <a:t>P.G. 0.18%</a:t>
            </a:r>
          </a:p>
          <a:p>
            <a:r>
              <a:rPr lang="es-ES" sz="1200"/>
              <a:t>&lt;78%</a:t>
            </a:r>
            <a:endParaRPr lang="es-EC" sz="1200"/>
          </a:p>
        </p:txBody>
      </p:sp>
      <p:sp>
        <p:nvSpPr>
          <p:cNvPr id="14" name="CuadroTexto 13">
            <a:extLst>
              <a:ext uri="{FF2B5EF4-FFF2-40B4-BE49-F238E27FC236}">
                <a16:creationId xmlns:a16="http://schemas.microsoft.com/office/drawing/2014/main" id="{990E10C5-EDED-8998-14EF-880779120BEB}"/>
              </a:ext>
            </a:extLst>
          </p:cNvPr>
          <p:cNvSpPr txBox="1"/>
          <p:nvPr/>
        </p:nvSpPr>
        <p:spPr>
          <a:xfrm>
            <a:off x="7662951" y="3801901"/>
            <a:ext cx="969141"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1200"/>
              <a:t>P.G. 0.03%</a:t>
            </a:r>
          </a:p>
          <a:p>
            <a:r>
              <a:rPr lang="es-ES" sz="1200"/>
              <a:t>&lt;6%</a:t>
            </a:r>
            <a:endParaRPr lang="es-EC" sz="1200"/>
          </a:p>
        </p:txBody>
      </p:sp>
      <p:sp>
        <p:nvSpPr>
          <p:cNvPr id="15" name="CuadroTexto 14">
            <a:extLst>
              <a:ext uri="{FF2B5EF4-FFF2-40B4-BE49-F238E27FC236}">
                <a16:creationId xmlns:a16="http://schemas.microsoft.com/office/drawing/2014/main" id="{05D79624-7D5A-BC73-FA62-E9A7BC0AD7FA}"/>
              </a:ext>
            </a:extLst>
          </p:cNvPr>
          <p:cNvSpPr txBox="1"/>
          <p:nvPr/>
        </p:nvSpPr>
        <p:spPr>
          <a:xfrm>
            <a:off x="10527459" y="1533476"/>
            <a:ext cx="969141"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1200"/>
              <a:t>P.G. 0.74%</a:t>
            </a:r>
          </a:p>
          <a:p>
            <a:r>
              <a:rPr lang="es-ES" sz="1200"/>
              <a:t>&lt;100%</a:t>
            </a:r>
            <a:endParaRPr lang="es-EC" sz="1200"/>
          </a:p>
        </p:txBody>
      </p:sp>
      <p:sp>
        <p:nvSpPr>
          <p:cNvPr id="16" name="Hexágono 15">
            <a:extLst>
              <a:ext uri="{FF2B5EF4-FFF2-40B4-BE49-F238E27FC236}">
                <a16:creationId xmlns:a16="http://schemas.microsoft.com/office/drawing/2014/main" id="{6A41B5B3-4889-6CAD-7DCD-B987794DC416}"/>
              </a:ext>
            </a:extLst>
          </p:cNvPr>
          <p:cNvSpPr/>
          <p:nvPr/>
        </p:nvSpPr>
        <p:spPr>
          <a:xfrm>
            <a:off x="191344" y="188641"/>
            <a:ext cx="1002791" cy="573214"/>
          </a:xfrm>
          <a:prstGeom prst="hexag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a:t>Cap. IV</a:t>
            </a:r>
            <a:endParaRPr lang="es-EC" sz="1600"/>
          </a:p>
        </p:txBody>
      </p:sp>
    </p:spTree>
    <p:extLst>
      <p:ext uri="{BB962C8B-B14F-4D97-AF65-F5344CB8AC3E}">
        <p14:creationId xmlns:p14="http://schemas.microsoft.com/office/powerpoint/2010/main" val="42379606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E7445897-B468-FFEE-F0C1-F24AA316CDA1}"/>
              </a:ext>
            </a:extLst>
          </p:cNvPr>
          <p:cNvSpPr txBox="1">
            <a:spLocks/>
          </p:cNvSpPr>
          <p:nvPr/>
        </p:nvSpPr>
        <p:spPr>
          <a:xfrm>
            <a:off x="7519936" y="122205"/>
            <a:ext cx="3525253" cy="63964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1" i="1">
                <a:effectLst>
                  <a:outerShdw blurRad="38100" dist="38100" dir="2700000" algn="tl">
                    <a:srgbClr val="C0C0C0"/>
                  </a:outerShdw>
                </a:effectLst>
                <a:latin typeface="+mn-lt"/>
                <a:ea typeface="+mn-ea"/>
                <a:cs typeface="+mn-cs"/>
              </a:rPr>
              <a:t>8. RESULTADOS</a:t>
            </a:r>
            <a:endParaRPr lang="es-EC" sz="2400" b="1" i="1">
              <a:effectLst>
                <a:outerShdw blurRad="38100" dist="38100" dir="2700000" algn="tl">
                  <a:srgbClr val="C0C0C0"/>
                </a:outerShdw>
              </a:effectLst>
              <a:latin typeface="+mn-lt"/>
              <a:ea typeface="+mn-ea"/>
              <a:cs typeface="+mn-cs"/>
            </a:endParaRPr>
          </a:p>
        </p:txBody>
      </p:sp>
      <p:sp>
        <p:nvSpPr>
          <p:cNvPr id="4" name="Rectángulo: esquinas redondeadas 3">
            <a:extLst>
              <a:ext uri="{FF2B5EF4-FFF2-40B4-BE49-F238E27FC236}">
                <a16:creationId xmlns:a16="http://schemas.microsoft.com/office/drawing/2014/main" id="{9B5D071E-5C19-3504-3F5F-B137D912C880}"/>
              </a:ext>
            </a:extLst>
          </p:cNvPr>
          <p:cNvSpPr/>
          <p:nvPr/>
        </p:nvSpPr>
        <p:spPr>
          <a:xfrm>
            <a:off x="11136560" y="116632"/>
            <a:ext cx="930224" cy="319497"/>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sz="1200">
                <a:hlinkClick r:id="rId2" action="ppaction://hlinksldjump"/>
              </a:rPr>
              <a:t>Contenido</a:t>
            </a:r>
            <a:endParaRPr lang="es-EC" sz="1200"/>
          </a:p>
        </p:txBody>
      </p:sp>
      <p:sp>
        <p:nvSpPr>
          <p:cNvPr id="5" name="Título 3">
            <a:extLst>
              <a:ext uri="{FF2B5EF4-FFF2-40B4-BE49-F238E27FC236}">
                <a16:creationId xmlns:a16="http://schemas.microsoft.com/office/drawing/2014/main" id="{609D4C71-9992-EB95-680F-6F4FEAA830A4}"/>
              </a:ext>
            </a:extLst>
          </p:cNvPr>
          <p:cNvSpPr txBox="1">
            <a:spLocks/>
          </p:cNvSpPr>
          <p:nvPr/>
        </p:nvSpPr>
        <p:spPr>
          <a:xfrm>
            <a:off x="86433" y="578422"/>
            <a:ext cx="4083831" cy="35685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400" b="1" u="sng">
                <a:solidFill>
                  <a:schemeClr val="tx2">
                    <a:lumMod val="75000"/>
                  </a:schemeClr>
                </a:solidFill>
                <a:latin typeface="Arial" charset="0"/>
                <a:ea typeface="Arial" charset="0"/>
                <a:cs typeface="Arial" charset="0"/>
              </a:rPr>
              <a:t>R</a:t>
            </a:r>
            <a:r>
              <a:rPr lang="es-EC" sz="1400" b="1" u="sng" err="1">
                <a:solidFill>
                  <a:schemeClr val="tx2">
                    <a:lumMod val="75000"/>
                  </a:schemeClr>
                </a:solidFill>
                <a:latin typeface="Arial" charset="0"/>
                <a:ea typeface="Arial" charset="0"/>
                <a:cs typeface="Arial" charset="0"/>
              </a:rPr>
              <a:t>esultados</a:t>
            </a:r>
            <a:r>
              <a:rPr lang="es-EC" sz="1400" b="1" u="sng">
                <a:solidFill>
                  <a:schemeClr val="tx2">
                    <a:lumMod val="75000"/>
                  </a:schemeClr>
                </a:solidFill>
                <a:latin typeface="Arial" charset="0"/>
                <a:ea typeface="Arial" charset="0"/>
                <a:cs typeface="Arial" charset="0"/>
              </a:rPr>
              <a:t> descriptivos</a:t>
            </a:r>
            <a:endParaRPr lang="es-EC" sz="1400">
              <a:solidFill>
                <a:schemeClr val="tx2">
                  <a:lumMod val="75000"/>
                </a:schemeClr>
              </a:solidFill>
              <a:latin typeface="Arial" charset="0"/>
              <a:ea typeface="Arial" charset="0"/>
              <a:cs typeface="Arial" charset="0"/>
            </a:endParaRPr>
          </a:p>
        </p:txBody>
      </p:sp>
      <p:sp>
        <p:nvSpPr>
          <p:cNvPr id="6" name="Título 3">
            <a:extLst>
              <a:ext uri="{FF2B5EF4-FFF2-40B4-BE49-F238E27FC236}">
                <a16:creationId xmlns:a16="http://schemas.microsoft.com/office/drawing/2014/main" id="{EE716E4C-3F54-5CA0-BD01-6A3DF0EEA8FA}"/>
              </a:ext>
            </a:extLst>
          </p:cNvPr>
          <p:cNvSpPr txBox="1">
            <a:spLocks/>
          </p:cNvSpPr>
          <p:nvPr/>
        </p:nvSpPr>
        <p:spPr>
          <a:xfrm>
            <a:off x="3540816" y="1124744"/>
            <a:ext cx="5110368" cy="35685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400" b="1">
                <a:solidFill>
                  <a:schemeClr val="tx2">
                    <a:lumMod val="75000"/>
                  </a:schemeClr>
                </a:solidFill>
                <a:latin typeface="Arial" charset="0"/>
                <a:ea typeface="Arial" charset="0"/>
                <a:cs typeface="Arial" charset="0"/>
              </a:rPr>
              <a:t>Análisis de la rentabilidad sobre el patrimonio - ROE</a:t>
            </a:r>
            <a:endParaRPr lang="es-EC" sz="1400">
              <a:solidFill>
                <a:schemeClr val="tx2">
                  <a:lumMod val="75000"/>
                </a:schemeClr>
              </a:solidFill>
              <a:latin typeface="Arial" charset="0"/>
              <a:ea typeface="Arial" charset="0"/>
              <a:cs typeface="Arial" charset="0"/>
            </a:endParaRPr>
          </a:p>
        </p:txBody>
      </p:sp>
      <p:sp>
        <p:nvSpPr>
          <p:cNvPr id="7" name="CuadroTexto 6">
            <a:extLst>
              <a:ext uri="{FF2B5EF4-FFF2-40B4-BE49-F238E27FC236}">
                <a16:creationId xmlns:a16="http://schemas.microsoft.com/office/drawing/2014/main" id="{89CF555D-A26A-AE4A-81EF-5412DD639034}"/>
              </a:ext>
            </a:extLst>
          </p:cNvPr>
          <p:cNvSpPr txBox="1"/>
          <p:nvPr/>
        </p:nvSpPr>
        <p:spPr>
          <a:xfrm>
            <a:off x="434399" y="3151369"/>
            <a:ext cx="522001" cy="276999"/>
          </a:xfrm>
          <a:prstGeom prst="rect">
            <a:avLst/>
          </a:prstGeom>
          <a:noFill/>
        </p:spPr>
        <p:txBody>
          <a:bodyPr wrap="square" rtlCol="0">
            <a:spAutoFit/>
          </a:bodyPr>
          <a:lstStyle/>
          <a:p>
            <a:r>
              <a:rPr lang="es-ES" sz="1200"/>
              <a:t>2019</a:t>
            </a:r>
            <a:endParaRPr lang="es-EC" sz="1200"/>
          </a:p>
        </p:txBody>
      </p:sp>
      <p:sp>
        <p:nvSpPr>
          <p:cNvPr id="8" name="CuadroTexto 7">
            <a:extLst>
              <a:ext uri="{FF2B5EF4-FFF2-40B4-BE49-F238E27FC236}">
                <a16:creationId xmlns:a16="http://schemas.microsoft.com/office/drawing/2014/main" id="{BAA5D867-9FD3-9CE4-1A8F-2CDEDDB055E9}"/>
              </a:ext>
            </a:extLst>
          </p:cNvPr>
          <p:cNvSpPr txBox="1"/>
          <p:nvPr/>
        </p:nvSpPr>
        <p:spPr>
          <a:xfrm>
            <a:off x="5931076" y="3273314"/>
            <a:ext cx="522001" cy="276999"/>
          </a:xfrm>
          <a:prstGeom prst="rect">
            <a:avLst/>
          </a:prstGeom>
          <a:noFill/>
        </p:spPr>
        <p:txBody>
          <a:bodyPr wrap="square" rtlCol="0">
            <a:spAutoFit/>
          </a:bodyPr>
          <a:lstStyle/>
          <a:p>
            <a:r>
              <a:rPr lang="es-ES" sz="1200"/>
              <a:t>2020</a:t>
            </a:r>
            <a:endParaRPr lang="es-EC" sz="1200"/>
          </a:p>
        </p:txBody>
      </p:sp>
      <p:sp>
        <p:nvSpPr>
          <p:cNvPr id="9" name="CuadroTexto 8">
            <a:extLst>
              <a:ext uri="{FF2B5EF4-FFF2-40B4-BE49-F238E27FC236}">
                <a16:creationId xmlns:a16="http://schemas.microsoft.com/office/drawing/2014/main" id="{DB555CD6-7F63-E435-02A6-E92638923C28}"/>
              </a:ext>
            </a:extLst>
          </p:cNvPr>
          <p:cNvSpPr txBox="1"/>
          <p:nvPr/>
        </p:nvSpPr>
        <p:spPr>
          <a:xfrm>
            <a:off x="3114290" y="5025126"/>
            <a:ext cx="522001" cy="276999"/>
          </a:xfrm>
          <a:prstGeom prst="rect">
            <a:avLst/>
          </a:prstGeom>
          <a:noFill/>
        </p:spPr>
        <p:txBody>
          <a:bodyPr wrap="square" rtlCol="0">
            <a:spAutoFit/>
          </a:bodyPr>
          <a:lstStyle/>
          <a:p>
            <a:r>
              <a:rPr lang="es-ES" sz="1200"/>
              <a:t>2021</a:t>
            </a:r>
            <a:endParaRPr lang="es-EC" sz="1200"/>
          </a:p>
        </p:txBody>
      </p:sp>
      <p:graphicFrame>
        <p:nvGraphicFramePr>
          <p:cNvPr id="10" name="Gráfico 9">
            <a:extLst>
              <a:ext uri="{FF2B5EF4-FFF2-40B4-BE49-F238E27FC236}">
                <a16:creationId xmlns:a16="http://schemas.microsoft.com/office/drawing/2014/main" id="{D7FE674A-1F89-3724-5234-42E1C3A14A9B}"/>
              </a:ext>
            </a:extLst>
          </p:cNvPr>
          <p:cNvGraphicFramePr/>
          <p:nvPr>
            <p:extLst>
              <p:ext uri="{D42A27DB-BD31-4B8C-83A1-F6EECF244321}">
                <p14:modId xmlns:p14="http://schemas.microsoft.com/office/powerpoint/2010/main" val="2969734404"/>
              </p:ext>
            </p:extLst>
          </p:nvPr>
        </p:nvGraphicFramePr>
        <p:xfrm>
          <a:off x="399375" y="1555875"/>
          <a:ext cx="5110369" cy="25149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E2FA6025-33AF-528D-C9FF-82B946D518B9}"/>
              </a:ext>
            </a:extLst>
          </p:cNvPr>
          <p:cNvGraphicFramePr/>
          <p:nvPr>
            <p:extLst>
              <p:ext uri="{D42A27DB-BD31-4B8C-83A1-F6EECF244321}">
                <p14:modId xmlns:p14="http://schemas.microsoft.com/office/powerpoint/2010/main" val="3396629134"/>
              </p:ext>
            </p:extLst>
          </p:nvPr>
        </p:nvGraphicFramePr>
        <p:xfrm>
          <a:off x="6189762" y="1481597"/>
          <a:ext cx="5110368" cy="25892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a:extLst>
              <a:ext uri="{FF2B5EF4-FFF2-40B4-BE49-F238E27FC236}">
                <a16:creationId xmlns:a16="http://schemas.microsoft.com/office/drawing/2014/main" id="{677BD5B0-C28E-4F25-27E8-8B9557A7AF58}"/>
              </a:ext>
            </a:extLst>
          </p:cNvPr>
          <p:cNvGraphicFramePr/>
          <p:nvPr>
            <p:extLst>
              <p:ext uri="{D42A27DB-BD31-4B8C-83A1-F6EECF244321}">
                <p14:modId xmlns:p14="http://schemas.microsoft.com/office/powerpoint/2010/main" val="841532388"/>
              </p:ext>
            </p:extLst>
          </p:nvPr>
        </p:nvGraphicFramePr>
        <p:xfrm>
          <a:off x="2999656" y="3861048"/>
          <a:ext cx="5024965" cy="2445345"/>
        </p:xfrm>
        <a:graphic>
          <a:graphicData uri="http://schemas.openxmlformats.org/drawingml/2006/chart">
            <c:chart xmlns:c="http://schemas.openxmlformats.org/drawingml/2006/chart" xmlns:r="http://schemas.openxmlformats.org/officeDocument/2006/relationships" r:id="rId5"/>
          </a:graphicData>
        </a:graphic>
      </p:graphicFrame>
      <p:sp>
        <p:nvSpPr>
          <p:cNvPr id="2" name="CuadroTexto 1">
            <a:extLst>
              <a:ext uri="{FF2B5EF4-FFF2-40B4-BE49-F238E27FC236}">
                <a16:creationId xmlns:a16="http://schemas.microsoft.com/office/drawing/2014/main" id="{9224E532-284A-AA08-8C62-B6C9C8C13B98}"/>
              </a:ext>
            </a:extLst>
          </p:cNvPr>
          <p:cNvSpPr txBox="1"/>
          <p:nvPr/>
        </p:nvSpPr>
        <p:spPr>
          <a:xfrm>
            <a:off x="4459481" y="3036514"/>
            <a:ext cx="969141"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1200"/>
              <a:t>P.G. 0.52%</a:t>
            </a:r>
          </a:p>
          <a:p>
            <a:r>
              <a:rPr lang="es-ES" sz="1200"/>
              <a:t>&lt;43.84%</a:t>
            </a:r>
            <a:endParaRPr lang="es-EC" sz="1200"/>
          </a:p>
        </p:txBody>
      </p:sp>
      <p:sp>
        <p:nvSpPr>
          <p:cNvPr id="13" name="CuadroTexto 12">
            <a:extLst>
              <a:ext uri="{FF2B5EF4-FFF2-40B4-BE49-F238E27FC236}">
                <a16:creationId xmlns:a16="http://schemas.microsoft.com/office/drawing/2014/main" id="{063B3654-21F2-6FAF-5212-71D666C86C47}"/>
              </a:ext>
            </a:extLst>
          </p:cNvPr>
          <p:cNvSpPr txBox="1"/>
          <p:nvPr/>
        </p:nvSpPr>
        <p:spPr>
          <a:xfrm>
            <a:off x="6744072" y="5376403"/>
            <a:ext cx="969141"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1200"/>
              <a:t>P.G. 5.06%</a:t>
            </a:r>
          </a:p>
          <a:p>
            <a:r>
              <a:rPr lang="es-ES" sz="1200"/>
              <a:t>&lt;98%</a:t>
            </a:r>
            <a:endParaRPr lang="es-EC" sz="1200"/>
          </a:p>
        </p:txBody>
      </p:sp>
      <p:sp>
        <p:nvSpPr>
          <p:cNvPr id="14" name="CuadroTexto 13">
            <a:extLst>
              <a:ext uri="{FF2B5EF4-FFF2-40B4-BE49-F238E27FC236}">
                <a16:creationId xmlns:a16="http://schemas.microsoft.com/office/drawing/2014/main" id="{276E5946-C059-3DC4-3024-1CCCCA9CF88B}"/>
              </a:ext>
            </a:extLst>
          </p:cNvPr>
          <p:cNvSpPr txBox="1"/>
          <p:nvPr/>
        </p:nvSpPr>
        <p:spPr>
          <a:xfrm>
            <a:off x="10087568" y="1648794"/>
            <a:ext cx="969141"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1200"/>
              <a:t>P.G. 2.16%</a:t>
            </a:r>
          </a:p>
          <a:p>
            <a:r>
              <a:rPr lang="es-ES" sz="1200"/>
              <a:t>&lt;97%</a:t>
            </a:r>
            <a:endParaRPr lang="es-EC" sz="1200"/>
          </a:p>
        </p:txBody>
      </p:sp>
      <p:sp>
        <p:nvSpPr>
          <p:cNvPr id="15" name="Hexágono 14">
            <a:extLst>
              <a:ext uri="{FF2B5EF4-FFF2-40B4-BE49-F238E27FC236}">
                <a16:creationId xmlns:a16="http://schemas.microsoft.com/office/drawing/2014/main" id="{0798E831-52F8-9BB4-A08F-FFE9DEEA2D12}"/>
              </a:ext>
            </a:extLst>
          </p:cNvPr>
          <p:cNvSpPr/>
          <p:nvPr/>
        </p:nvSpPr>
        <p:spPr>
          <a:xfrm>
            <a:off x="191344" y="188641"/>
            <a:ext cx="1002791" cy="573214"/>
          </a:xfrm>
          <a:prstGeom prst="hexag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a:t>Cap. IV</a:t>
            </a:r>
            <a:endParaRPr lang="es-EC" sz="1600"/>
          </a:p>
        </p:txBody>
      </p:sp>
    </p:spTree>
    <p:extLst>
      <p:ext uri="{BB962C8B-B14F-4D97-AF65-F5344CB8AC3E}">
        <p14:creationId xmlns:p14="http://schemas.microsoft.com/office/powerpoint/2010/main" val="39026903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81F38DD3-6743-BDE6-9C1B-DC2C22D2F125}"/>
              </a:ext>
            </a:extLst>
          </p:cNvPr>
          <p:cNvSpPr txBox="1">
            <a:spLocks/>
          </p:cNvSpPr>
          <p:nvPr/>
        </p:nvSpPr>
        <p:spPr>
          <a:xfrm>
            <a:off x="7519936" y="122205"/>
            <a:ext cx="3525253" cy="63964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1" i="1">
                <a:effectLst>
                  <a:outerShdw blurRad="38100" dist="38100" dir="2700000" algn="tl">
                    <a:srgbClr val="C0C0C0"/>
                  </a:outerShdw>
                </a:effectLst>
                <a:latin typeface="+mn-lt"/>
                <a:ea typeface="+mn-ea"/>
                <a:cs typeface="+mn-cs"/>
              </a:rPr>
              <a:t>8. RESULTADOS</a:t>
            </a:r>
            <a:endParaRPr lang="es-EC" sz="2400" b="1" i="1">
              <a:effectLst>
                <a:outerShdw blurRad="38100" dist="38100" dir="2700000" algn="tl">
                  <a:srgbClr val="C0C0C0"/>
                </a:outerShdw>
              </a:effectLst>
              <a:latin typeface="+mn-lt"/>
              <a:ea typeface="+mn-ea"/>
              <a:cs typeface="+mn-cs"/>
            </a:endParaRPr>
          </a:p>
        </p:txBody>
      </p:sp>
      <p:sp>
        <p:nvSpPr>
          <p:cNvPr id="4" name="Rectángulo: esquinas redondeadas 3">
            <a:extLst>
              <a:ext uri="{FF2B5EF4-FFF2-40B4-BE49-F238E27FC236}">
                <a16:creationId xmlns:a16="http://schemas.microsoft.com/office/drawing/2014/main" id="{88A12C03-357E-A567-6F0C-62C2F92463A4}"/>
              </a:ext>
            </a:extLst>
          </p:cNvPr>
          <p:cNvSpPr/>
          <p:nvPr/>
        </p:nvSpPr>
        <p:spPr>
          <a:xfrm>
            <a:off x="11136560" y="116632"/>
            <a:ext cx="930224" cy="319497"/>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sz="1200">
                <a:hlinkClick r:id="rId2" action="ppaction://hlinksldjump"/>
              </a:rPr>
              <a:t>Contenido</a:t>
            </a:r>
            <a:endParaRPr lang="es-EC" sz="1200"/>
          </a:p>
        </p:txBody>
      </p:sp>
      <p:sp>
        <p:nvSpPr>
          <p:cNvPr id="5" name="Título 3">
            <a:extLst>
              <a:ext uri="{FF2B5EF4-FFF2-40B4-BE49-F238E27FC236}">
                <a16:creationId xmlns:a16="http://schemas.microsoft.com/office/drawing/2014/main" id="{E81A52D2-03B6-03C7-8C74-FA3E86D4510F}"/>
              </a:ext>
            </a:extLst>
          </p:cNvPr>
          <p:cNvSpPr txBox="1">
            <a:spLocks/>
          </p:cNvSpPr>
          <p:nvPr/>
        </p:nvSpPr>
        <p:spPr>
          <a:xfrm>
            <a:off x="86433" y="578422"/>
            <a:ext cx="4083831" cy="35685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400" b="1" u="sng">
                <a:solidFill>
                  <a:schemeClr val="tx2">
                    <a:lumMod val="75000"/>
                  </a:schemeClr>
                </a:solidFill>
                <a:latin typeface="Arial" charset="0"/>
                <a:ea typeface="Arial" charset="0"/>
                <a:cs typeface="Arial" charset="0"/>
              </a:rPr>
              <a:t>R</a:t>
            </a:r>
            <a:r>
              <a:rPr lang="es-EC" sz="1400" b="1" u="sng" err="1">
                <a:solidFill>
                  <a:schemeClr val="tx2">
                    <a:lumMod val="75000"/>
                  </a:schemeClr>
                </a:solidFill>
                <a:latin typeface="Arial" charset="0"/>
                <a:ea typeface="Arial" charset="0"/>
                <a:cs typeface="Arial" charset="0"/>
              </a:rPr>
              <a:t>esultados</a:t>
            </a:r>
            <a:r>
              <a:rPr lang="es-EC" sz="1400" b="1" u="sng">
                <a:solidFill>
                  <a:schemeClr val="tx2">
                    <a:lumMod val="75000"/>
                  </a:schemeClr>
                </a:solidFill>
                <a:latin typeface="Arial" charset="0"/>
                <a:ea typeface="Arial" charset="0"/>
                <a:cs typeface="Arial" charset="0"/>
              </a:rPr>
              <a:t> descriptivos</a:t>
            </a:r>
            <a:endParaRPr lang="es-EC" sz="1400">
              <a:solidFill>
                <a:schemeClr val="tx2">
                  <a:lumMod val="75000"/>
                </a:schemeClr>
              </a:solidFill>
              <a:latin typeface="Arial" charset="0"/>
              <a:ea typeface="Arial" charset="0"/>
              <a:cs typeface="Arial" charset="0"/>
            </a:endParaRPr>
          </a:p>
        </p:txBody>
      </p:sp>
      <p:sp>
        <p:nvSpPr>
          <p:cNvPr id="6" name="Título 3">
            <a:extLst>
              <a:ext uri="{FF2B5EF4-FFF2-40B4-BE49-F238E27FC236}">
                <a16:creationId xmlns:a16="http://schemas.microsoft.com/office/drawing/2014/main" id="{3E38B6E8-A808-AE79-125B-5F5FB64B8355}"/>
              </a:ext>
            </a:extLst>
          </p:cNvPr>
          <p:cNvSpPr txBox="1">
            <a:spLocks/>
          </p:cNvSpPr>
          <p:nvPr/>
        </p:nvSpPr>
        <p:spPr>
          <a:xfrm>
            <a:off x="3540816" y="974825"/>
            <a:ext cx="5110368" cy="35685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400" b="1">
                <a:solidFill>
                  <a:schemeClr val="tx2">
                    <a:lumMod val="75000"/>
                  </a:schemeClr>
                </a:solidFill>
                <a:latin typeface="Arial" charset="0"/>
                <a:ea typeface="Arial" charset="0"/>
                <a:cs typeface="Arial" charset="0"/>
              </a:rPr>
              <a:t>Análisis del Margen Neto</a:t>
            </a:r>
            <a:endParaRPr lang="es-EC" sz="1400">
              <a:solidFill>
                <a:schemeClr val="tx2">
                  <a:lumMod val="75000"/>
                </a:schemeClr>
              </a:solidFill>
              <a:latin typeface="Arial" charset="0"/>
              <a:ea typeface="Arial" charset="0"/>
              <a:cs typeface="Arial" charset="0"/>
            </a:endParaRPr>
          </a:p>
        </p:txBody>
      </p:sp>
      <p:sp>
        <p:nvSpPr>
          <p:cNvPr id="7" name="CuadroTexto 6">
            <a:extLst>
              <a:ext uri="{FF2B5EF4-FFF2-40B4-BE49-F238E27FC236}">
                <a16:creationId xmlns:a16="http://schemas.microsoft.com/office/drawing/2014/main" id="{77E8ACAC-8376-984C-E76C-4FF1E4B42484}"/>
              </a:ext>
            </a:extLst>
          </p:cNvPr>
          <p:cNvSpPr txBox="1"/>
          <p:nvPr/>
        </p:nvSpPr>
        <p:spPr>
          <a:xfrm>
            <a:off x="613773" y="3411813"/>
            <a:ext cx="522001" cy="276999"/>
          </a:xfrm>
          <a:prstGeom prst="rect">
            <a:avLst/>
          </a:prstGeom>
          <a:noFill/>
        </p:spPr>
        <p:txBody>
          <a:bodyPr wrap="square" rtlCol="0">
            <a:spAutoFit/>
          </a:bodyPr>
          <a:lstStyle/>
          <a:p>
            <a:r>
              <a:rPr lang="es-ES" sz="1200"/>
              <a:t>2019</a:t>
            </a:r>
            <a:endParaRPr lang="es-EC" sz="1200"/>
          </a:p>
        </p:txBody>
      </p:sp>
      <p:sp>
        <p:nvSpPr>
          <p:cNvPr id="8" name="CuadroTexto 7">
            <a:extLst>
              <a:ext uri="{FF2B5EF4-FFF2-40B4-BE49-F238E27FC236}">
                <a16:creationId xmlns:a16="http://schemas.microsoft.com/office/drawing/2014/main" id="{376F7320-EE41-EA91-27C7-9A7BDB74D068}"/>
              </a:ext>
            </a:extLst>
          </p:cNvPr>
          <p:cNvSpPr txBox="1"/>
          <p:nvPr/>
        </p:nvSpPr>
        <p:spPr>
          <a:xfrm>
            <a:off x="6267047" y="3332234"/>
            <a:ext cx="522001" cy="276999"/>
          </a:xfrm>
          <a:prstGeom prst="rect">
            <a:avLst/>
          </a:prstGeom>
          <a:noFill/>
        </p:spPr>
        <p:txBody>
          <a:bodyPr wrap="square" rtlCol="0">
            <a:spAutoFit/>
          </a:bodyPr>
          <a:lstStyle/>
          <a:p>
            <a:r>
              <a:rPr lang="es-ES" sz="1200"/>
              <a:t>2020</a:t>
            </a:r>
            <a:endParaRPr lang="es-EC" sz="1200"/>
          </a:p>
        </p:txBody>
      </p:sp>
      <p:sp>
        <p:nvSpPr>
          <p:cNvPr id="9" name="CuadroTexto 8">
            <a:extLst>
              <a:ext uri="{FF2B5EF4-FFF2-40B4-BE49-F238E27FC236}">
                <a16:creationId xmlns:a16="http://schemas.microsoft.com/office/drawing/2014/main" id="{D9CCC302-126D-8EC2-D3AB-80710CDDC60C}"/>
              </a:ext>
            </a:extLst>
          </p:cNvPr>
          <p:cNvSpPr txBox="1"/>
          <p:nvPr/>
        </p:nvSpPr>
        <p:spPr>
          <a:xfrm>
            <a:off x="3474110" y="5744675"/>
            <a:ext cx="522001" cy="276999"/>
          </a:xfrm>
          <a:prstGeom prst="rect">
            <a:avLst/>
          </a:prstGeom>
          <a:noFill/>
        </p:spPr>
        <p:txBody>
          <a:bodyPr wrap="square" rtlCol="0">
            <a:spAutoFit/>
          </a:bodyPr>
          <a:lstStyle/>
          <a:p>
            <a:r>
              <a:rPr lang="es-ES" sz="1200"/>
              <a:t>2021</a:t>
            </a:r>
            <a:endParaRPr lang="es-EC" sz="1200"/>
          </a:p>
        </p:txBody>
      </p:sp>
      <p:graphicFrame>
        <p:nvGraphicFramePr>
          <p:cNvPr id="10" name="Gráfico 9">
            <a:extLst>
              <a:ext uri="{FF2B5EF4-FFF2-40B4-BE49-F238E27FC236}">
                <a16:creationId xmlns:a16="http://schemas.microsoft.com/office/drawing/2014/main" id="{53DEB162-782D-4E38-1CD5-833BFFAC4873}"/>
              </a:ext>
            </a:extLst>
          </p:cNvPr>
          <p:cNvGraphicFramePr/>
          <p:nvPr>
            <p:extLst>
              <p:ext uri="{D42A27DB-BD31-4B8C-83A1-F6EECF244321}">
                <p14:modId xmlns:p14="http://schemas.microsoft.com/office/powerpoint/2010/main" val="1599527259"/>
              </p:ext>
            </p:extLst>
          </p:nvPr>
        </p:nvGraphicFramePr>
        <p:xfrm>
          <a:off x="865562" y="1223010"/>
          <a:ext cx="4798388" cy="27021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472063CC-76DE-B7A3-3D85-AA1581DDC4EA}"/>
              </a:ext>
            </a:extLst>
          </p:cNvPr>
          <p:cNvGraphicFramePr/>
          <p:nvPr>
            <p:extLst>
              <p:ext uri="{D42A27DB-BD31-4B8C-83A1-F6EECF244321}">
                <p14:modId xmlns:p14="http://schemas.microsoft.com/office/powerpoint/2010/main" val="3350299324"/>
              </p:ext>
            </p:extLst>
          </p:nvPr>
        </p:nvGraphicFramePr>
        <p:xfrm>
          <a:off x="6528048" y="1332317"/>
          <a:ext cx="4798388" cy="25928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a:extLst>
              <a:ext uri="{FF2B5EF4-FFF2-40B4-BE49-F238E27FC236}">
                <a16:creationId xmlns:a16="http://schemas.microsoft.com/office/drawing/2014/main" id="{056A6302-F6B3-63BD-C84D-1847C9F54226}"/>
              </a:ext>
            </a:extLst>
          </p:cNvPr>
          <p:cNvGraphicFramePr/>
          <p:nvPr>
            <p:extLst>
              <p:ext uri="{D42A27DB-BD31-4B8C-83A1-F6EECF244321}">
                <p14:modId xmlns:p14="http://schemas.microsoft.com/office/powerpoint/2010/main" val="2440946343"/>
              </p:ext>
            </p:extLst>
          </p:nvPr>
        </p:nvGraphicFramePr>
        <p:xfrm>
          <a:off x="3540816" y="3965812"/>
          <a:ext cx="4546451" cy="2321812"/>
        </p:xfrm>
        <a:graphic>
          <a:graphicData uri="http://schemas.openxmlformats.org/drawingml/2006/chart">
            <c:chart xmlns:c="http://schemas.openxmlformats.org/drawingml/2006/chart" xmlns:r="http://schemas.openxmlformats.org/officeDocument/2006/relationships" r:id="rId5"/>
          </a:graphicData>
        </a:graphic>
      </p:graphicFrame>
      <p:sp>
        <p:nvSpPr>
          <p:cNvPr id="2" name="CuadroTexto 1">
            <a:extLst>
              <a:ext uri="{FF2B5EF4-FFF2-40B4-BE49-F238E27FC236}">
                <a16:creationId xmlns:a16="http://schemas.microsoft.com/office/drawing/2014/main" id="{A4DD9C52-5B5F-4CEE-AD00-DD4DABD1108E}"/>
              </a:ext>
            </a:extLst>
          </p:cNvPr>
          <p:cNvSpPr txBox="1"/>
          <p:nvPr/>
        </p:nvSpPr>
        <p:spPr>
          <a:xfrm>
            <a:off x="1343472" y="1331678"/>
            <a:ext cx="969141"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1200"/>
              <a:t>P.G. 0.17%</a:t>
            </a:r>
          </a:p>
          <a:p>
            <a:r>
              <a:rPr lang="es-ES" sz="1200"/>
              <a:t>&lt;96%</a:t>
            </a:r>
            <a:endParaRPr lang="es-EC" sz="1200"/>
          </a:p>
        </p:txBody>
      </p:sp>
      <p:sp>
        <p:nvSpPr>
          <p:cNvPr id="13" name="CuadroTexto 12">
            <a:extLst>
              <a:ext uri="{FF2B5EF4-FFF2-40B4-BE49-F238E27FC236}">
                <a16:creationId xmlns:a16="http://schemas.microsoft.com/office/drawing/2014/main" id="{5E85756F-9215-ABB6-842A-1AA364336BB1}"/>
              </a:ext>
            </a:extLst>
          </p:cNvPr>
          <p:cNvSpPr txBox="1"/>
          <p:nvPr/>
        </p:nvSpPr>
        <p:spPr>
          <a:xfrm>
            <a:off x="2504969" y="3982103"/>
            <a:ext cx="969141"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1200"/>
              <a:t>P.G. 3.46%</a:t>
            </a:r>
          </a:p>
          <a:p>
            <a:r>
              <a:rPr lang="es-ES" sz="1200"/>
              <a:t>13 X</a:t>
            </a:r>
            <a:endParaRPr lang="es-EC" sz="1200"/>
          </a:p>
        </p:txBody>
      </p:sp>
      <p:sp>
        <p:nvSpPr>
          <p:cNvPr id="14" name="CuadroTexto 13">
            <a:extLst>
              <a:ext uri="{FF2B5EF4-FFF2-40B4-BE49-F238E27FC236}">
                <a16:creationId xmlns:a16="http://schemas.microsoft.com/office/drawing/2014/main" id="{7F0BF4B2-6291-AD8E-D2CD-CB2B9917AD94}"/>
              </a:ext>
            </a:extLst>
          </p:cNvPr>
          <p:cNvSpPr txBox="1"/>
          <p:nvPr/>
        </p:nvSpPr>
        <p:spPr>
          <a:xfrm>
            <a:off x="7035365" y="1351578"/>
            <a:ext cx="969141"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1200"/>
              <a:t>P.G. 0.83%</a:t>
            </a:r>
          </a:p>
          <a:p>
            <a:r>
              <a:rPr lang="es-ES" sz="1200"/>
              <a:t>34 X</a:t>
            </a:r>
            <a:endParaRPr lang="es-EC" sz="1200"/>
          </a:p>
        </p:txBody>
      </p:sp>
      <p:sp>
        <p:nvSpPr>
          <p:cNvPr id="15" name="Hexágono 14">
            <a:extLst>
              <a:ext uri="{FF2B5EF4-FFF2-40B4-BE49-F238E27FC236}">
                <a16:creationId xmlns:a16="http://schemas.microsoft.com/office/drawing/2014/main" id="{8FEA1B84-1D8D-EEC6-6DF6-C431A6D98A35}"/>
              </a:ext>
            </a:extLst>
          </p:cNvPr>
          <p:cNvSpPr/>
          <p:nvPr/>
        </p:nvSpPr>
        <p:spPr>
          <a:xfrm>
            <a:off x="191344" y="188641"/>
            <a:ext cx="1002791" cy="573214"/>
          </a:xfrm>
          <a:prstGeom prst="hexag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a:t>Cap. IV</a:t>
            </a:r>
            <a:endParaRPr lang="es-EC" sz="1600"/>
          </a:p>
        </p:txBody>
      </p:sp>
    </p:spTree>
    <p:extLst>
      <p:ext uri="{BB962C8B-B14F-4D97-AF65-F5344CB8AC3E}">
        <p14:creationId xmlns:p14="http://schemas.microsoft.com/office/powerpoint/2010/main" val="9427288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FB8B5E0F-13BD-F9EB-FE9F-0271DA2AF7FB}"/>
              </a:ext>
            </a:extLst>
          </p:cNvPr>
          <p:cNvSpPr txBox="1">
            <a:spLocks/>
          </p:cNvSpPr>
          <p:nvPr/>
        </p:nvSpPr>
        <p:spPr>
          <a:xfrm>
            <a:off x="7519936" y="122205"/>
            <a:ext cx="3525253" cy="63964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1" i="1">
                <a:effectLst>
                  <a:outerShdw blurRad="38100" dist="38100" dir="2700000" algn="tl">
                    <a:srgbClr val="C0C0C0"/>
                  </a:outerShdw>
                </a:effectLst>
                <a:latin typeface="+mn-lt"/>
                <a:ea typeface="+mn-ea"/>
                <a:cs typeface="+mn-cs"/>
              </a:rPr>
              <a:t>8. RESULTADOS</a:t>
            </a:r>
            <a:endParaRPr lang="es-EC" sz="2400" b="1" i="1">
              <a:effectLst>
                <a:outerShdw blurRad="38100" dist="38100" dir="2700000" algn="tl">
                  <a:srgbClr val="C0C0C0"/>
                </a:outerShdw>
              </a:effectLst>
              <a:latin typeface="+mn-lt"/>
              <a:ea typeface="+mn-ea"/>
              <a:cs typeface="+mn-cs"/>
            </a:endParaRPr>
          </a:p>
        </p:txBody>
      </p:sp>
      <p:sp>
        <p:nvSpPr>
          <p:cNvPr id="4" name="Rectángulo: esquinas redondeadas 3">
            <a:extLst>
              <a:ext uri="{FF2B5EF4-FFF2-40B4-BE49-F238E27FC236}">
                <a16:creationId xmlns:a16="http://schemas.microsoft.com/office/drawing/2014/main" id="{CD6B177B-D58F-F69B-090D-4D5DF646F5BC}"/>
              </a:ext>
            </a:extLst>
          </p:cNvPr>
          <p:cNvSpPr/>
          <p:nvPr/>
        </p:nvSpPr>
        <p:spPr>
          <a:xfrm>
            <a:off x="11136560" y="116632"/>
            <a:ext cx="930224" cy="319497"/>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sz="1200">
                <a:hlinkClick r:id="rId2" action="ppaction://hlinksldjump"/>
              </a:rPr>
              <a:t>Contenido</a:t>
            </a:r>
            <a:endParaRPr lang="es-EC" sz="1200"/>
          </a:p>
        </p:txBody>
      </p:sp>
      <p:sp>
        <p:nvSpPr>
          <p:cNvPr id="5" name="Título 3">
            <a:extLst>
              <a:ext uri="{FF2B5EF4-FFF2-40B4-BE49-F238E27FC236}">
                <a16:creationId xmlns:a16="http://schemas.microsoft.com/office/drawing/2014/main" id="{7351332B-2AC5-6FEF-1063-3C928B56A323}"/>
              </a:ext>
            </a:extLst>
          </p:cNvPr>
          <p:cNvSpPr txBox="1">
            <a:spLocks/>
          </p:cNvSpPr>
          <p:nvPr/>
        </p:nvSpPr>
        <p:spPr>
          <a:xfrm>
            <a:off x="86433" y="578422"/>
            <a:ext cx="4083831" cy="35685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400" b="1" u="sng">
                <a:solidFill>
                  <a:schemeClr val="tx2">
                    <a:lumMod val="75000"/>
                  </a:schemeClr>
                </a:solidFill>
                <a:latin typeface="Arial" charset="0"/>
                <a:ea typeface="Arial" charset="0"/>
                <a:cs typeface="Arial" charset="0"/>
              </a:rPr>
              <a:t>R</a:t>
            </a:r>
            <a:r>
              <a:rPr lang="es-EC" sz="1400" b="1" u="sng" err="1">
                <a:solidFill>
                  <a:schemeClr val="tx2">
                    <a:lumMod val="75000"/>
                  </a:schemeClr>
                </a:solidFill>
                <a:latin typeface="Arial" charset="0"/>
                <a:ea typeface="Arial" charset="0"/>
                <a:cs typeface="Arial" charset="0"/>
              </a:rPr>
              <a:t>esultados</a:t>
            </a:r>
            <a:r>
              <a:rPr lang="es-EC" sz="1400" b="1" u="sng">
                <a:solidFill>
                  <a:schemeClr val="tx2">
                    <a:lumMod val="75000"/>
                  </a:schemeClr>
                </a:solidFill>
                <a:latin typeface="Arial" charset="0"/>
                <a:ea typeface="Arial" charset="0"/>
                <a:cs typeface="Arial" charset="0"/>
              </a:rPr>
              <a:t> descriptivos</a:t>
            </a:r>
            <a:endParaRPr lang="es-EC" sz="1400">
              <a:solidFill>
                <a:schemeClr val="tx2">
                  <a:lumMod val="75000"/>
                </a:schemeClr>
              </a:solidFill>
              <a:latin typeface="Arial" charset="0"/>
              <a:ea typeface="Arial" charset="0"/>
              <a:cs typeface="Arial" charset="0"/>
            </a:endParaRPr>
          </a:p>
        </p:txBody>
      </p:sp>
      <p:sp>
        <p:nvSpPr>
          <p:cNvPr id="6" name="Título 3">
            <a:extLst>
              <a:ext uri="{FF2B5EF4-FFF2-40B4-BE49-F238E27FC236}">
                <a16:creationId xmlns:a16="http://schemas.microsoft.com/office/drawing/2014/main" id="{805869C7-1B7D-24D7-CF58-D7BB1039E043}"/>
              </a:ext>
            </a:extLst>
          </p:cNvPr>
          <p:cNvSpPr txBox="1">
            <a:spLocks/>
          </p:cNvSpPr>
          <p:nvPr/>
        </p:nvSpPr>
        <p:spPr>
          <a:xfrm>
            <a:off x="3077563" y="727874"/>
            <a:ext cx="5110368" cy="35685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400" b="1">
                <a:solidFill>
                  <a:schemeClr val="tx2">
                    <a:lumMod val="75000"/>
                  </a:schemeClr>
                </a:solidFill>
                <a:latin typeface="Arial" charset="0"/>
                <a:ea typeface="Arial" charset="0"/>
                <a:cs typeface="Arial" charset="0"/>
              </a:rPr>
              <a:t>Análisis de los impuestos</a:t>
            </a:r>
            <a:endParaRPr lang="es-EC" sz="1400">
              <a:solidFill>
                <a:schemeClr val="tx2">
                  <a:lumMod val="75000"/>
                </a:schemeClr>
              </a:solidFill>
              <a:latin typeface="Arial" charset="0"/>
              <a:ea typeface="Arial" charset="0"/>
              <a:cs typeface="Arial" charset="0"/>
            </a:endParaRPr>
          </a:p>
        </p:txBody>
      </p:sp>
      <p:graphicFrame>
        <p:nvGraphicFramePr>
          <p:cNvPr id="8" name="Tabla 7">
            <a:extLst>
              <a:ext uri="{FF2B5EF4-FFF2-40B4-BE49-F238E27FC236}">
                <a16:creationId xmlns:a16="http://schemas.microsoft.com/office/drawing/2014/main" id="{775D919D-848E-19E8-AD84-6AC6ACB4AE7B}"/>
              </a:ext>
            </a:extLst>
          </p:cNvPr>
          <p:cNvGraphicFramePr>
            <a:graphicFrameLocks noGrp="1"/>
          </p:cNvGraphicFramePr>
          <p:nvPr>
            <p:extLst>
              <p:ext uri="{D42A27DB-BD31-4B8C-83A1-F6EECF244321}">
                <p14:modId xmlns:p14="http://schemas.microsoft.com/office/powerpoint/2010/main" val="528003224"/>
              </p:ext>
            </p:extLst>
          </p:nvPr>
        </p:nvGraphicFramePr>
        <p:xfrm>
          <a:off x="1311336" y="2123440"/>
          <a:ext cx="2821305" cy="1370965"/>
        </p:xfrm>
        <a:graphic>
          <a:graphicData uri="http://schemas.openxmlformats.org/drawingml/2006/table">
            <a:tbl>
              <a:tblPr firstRow="1" firstCol="1" bandRow="1">
                <a:tableStyleId>{2D5ABB26-0587-4C30-8999-92F81FD0307C}</a:tableStyleId>
              </a:tblPr>
              <a:tblGrid>
                <a:gridCol w="584200">
                  <a:extLst>
                    <a:ext uri="{9D8B030D-6E8A-4147-A177-3AD203B41FA5}">
                      <a16:colId xmlns:a16="http://schemas.microsoft.com/office/drawing/2014/main" val="758407989"/>
                    </a:ext>
                  </a:extLst>
                </a:gridCol>
                <a:gridCol w="1366520">
                  <a:extLst>
                    <a:ext uri="{9D8B030D-6E8A-4147-A177-3AD203B41FA5}">
                      <a16:colId xmlns:a16="http://schemas.microsoft.com/office/drawing/2014/main" val="245311663"/>
                    </a:ext>
                  </a:extLst>
                </a:gridCol>
                <a:gridCol w="870585">
                  <a:extLst>
                    <a:ext uri="{9D8B030D-6E8A-4147-A177-3AD203B41FA5}">
                      <a16:colId xmlns:a16="http://schemas.microsoft.com/office/drawing/2014/main" val="3824740224"/>
                    </a:ext>
                  </a:extLst>
                </a:gridCol>
              </a:tblGrid>
              <a:tr h="200660">
                <a:tc>
                  <a:txBody>
                    <a:bodyPr/>
                    <a:lstStyle/>
                    <a:p>
                      <a:pPr algn="ctr">
                        <a:lnSpc>
                          <a:spcPct val="200000"/>
                        </a:lnSpc>
                        <a:spcAft>
                          <a:spcPts val="800"/>
                        </a:spcAft>
                      </a:pPr>
                      <a:r>
                        <a:rPr lang="es-EC" sz="1050" b="1">
                          <a:effectLst/>
                        </a:rPr>
                        <a:t>Año</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800"/>
                        </a:spcAft>
                      </a:pPr>
                      <a:r>
                        <a:rPr lang="es-EC" sz="1050" b="1">
                          <a:effectLst/>
                        </a:rPr>
                        <a:t>Impuesto Diferido</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800"/>
                        </a:spcAft>
                      </a:pPr>
                      <a:r>
                        <a:rPr lang="es-EC" sz="1050" b="1">
                          <a:effectLst/>
                        </a:rPr>
                        <a:t>Porcentaje</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9757140"/>
                  </a:ext>
                </a:extLst>
              </a:tr>
              <a:tr h="200660">
                <a:tc>
                  <a:txBody>
                    <a:bodyPr/>
                    <a:lstStyle/>
                    <a:p>
                      <a:pPr algn="ctr">
                        <a:lnSpc>
                          <a:spcPct val="200000"/>
                        </a:lnSpc>
                        <a:spcAft>
                          <a:spcPts val="800"/>
                        </a:spcAft>
                      </a:pPr>
                      <a:r>
                        <a:rPr lang="es-EC" sz="1050">
                          <a:effectLst/>
                        </a:rPr>
                        <a:t>2019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a:noFill/>
                    </a:lnR>
                    <a:lnT w="12700" cap="flat" cmpd="sng" algn="ctr">
                      <a:solidFill>
                        <a:schemeClr val="tx1"/>
                      </a:solidFill>
                      <a:prstDash val="solid"/>
                      <a:round/>
                      <a:headEnd type="none" w="med" len="med"/>
                      <a:tailEnd type="none" w="med" len="med"/>
                    </a:lnT>
                  </a:tcPr>
                </a:tc>
                <a:tc>
                  <a:txBody>
                    <a:bodyPr/>
                    <a:lstStyle/>
                    <a:p>
                      <a:pPr algn="ctr">
                        <a:lnSpc>
                          <a:spcPct val="200000"/>
                        </a:lnSpc>
                        <a:spcAft>
                          <a:spcPts val="800"/>
                        </a:spcAft>
                      </a:pPr>
                      <a:r>
                        <a:rPr lang="es-EC" sz="1050">
                          <a:effectLst/>
                        </a:rPr>
                        <a:t> 1,097,472.22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200000"/>
                        </a:lnSpc>
                        <a:spcAft>
                          <a:spcPts val="800"/>
                        </a:spcAft>
                      </a:pPr>
                      <a:r>
                        <a:rPr lang="es-EC" sz="1050">
                          <a:effectLst/>
                        </a:rPr>
                        <a:t>6.79%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9791905"/>
                  </a:ext>
                </a:extLst>
              </a:tr>
              <a:tr h="200660">
                <a:tc>
                  <a:txBody>
                    <a:bodyPr/>
                    <a:lstStyle/>
                    <a:p>
                      <a:pPr algn="ctr">
                        <a:lnSpc>
                          <a:spcPct val="200000"/>
                        </a:lnSpc>
                        <a:spcAft>
                          <a:spcPts val="800"/>
                        </a:spcAft>
                      </a:pPr>
                      <a:r>
                        <a:rPr lang="es-EC" sz="1050">
                          <a:effectLst/>
                        </a:rPr>
                        <a:t>2020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200000"/>
                        </a:lnSpc>
                        <a:spcAft>
                          <a:spcPts val="800"/>
                        </a:spcAft>
                      </a:pPr>
                      <a:r>
                        <a:rPr lang="es-EC" sz="1050">
                          <a:effectLst/>
                        </a:rPr>
                        <a:t> 1,566,405.20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T>
                      <a:noFill/>
                    </a:lnT>
                  </a:tcPr>
                </a:tc>
                <a:tc>
                  <a:txBody>
                    <a:bodyPr/>
                    <a:lstStyle/>
                    <a:p>
                      <a:pPr algn="ctr">
                        <a:lnSpc>
                          <a:spcPct val="200000"/>
                        </a:lnSpc>
                        <a:spcAft>
                          <a:spcPts val="800"/>
                        </a:spcAft>
                      </a:pPr>
                      <a:r>
                        <a:rPr lang="es-EC" sz="1050">
                          <a:effectLst/>
                        </a:rPr>
                        <a:t>9.14%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T w="12700" cap="flat" cmpd="sng" algn="ctr">
                      <a:noFill/>
                      <a:prstDash val="solid"/>
                      <a:round/>
                      <a:headEnd type="none" w="med" len="med"/>
                      <a:tailEnd type="none" w="med" len="med"/>
                    </a:lnT>
                  </a:tcPr>
                </a:tc>
                <a:extLst>
                  <a:ext uri="{0D108BD9-81ED-4DB2-BD59-A6C34878D82A}">
                    <a16:rowId xmlns:a16="http://schemas.microsoft.com/office/drawing/2014/main" val="3784694610"/>
                  </a:ext>
                </a:extLst>
              </a:tr>
              <a:tr h="200660">
                <a:tc>
                  <a:txBody>
                    <a:bodyPr/>
                    <a:lstStyle/>
                    <a:p>
                      <a:pPr algn="ctr">
                        <a:lnSpc>
                          <a:spcPct val="200000"/>
                        </a:lnSpc>
                        <a:spcAft>
                          <a:spcPts val="800"/>
                        </a:spcAft>
                      </a:pPr>
                      <a:r>
                        <a:rPr lang="es-EC" sz="1050">
                          <a:effectLst/>
                        </a:rPr>
                        <a:t>2021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200000"/>
                        </a:lnSpc>
                        <a:spcAft>
                          <a:spcPts val="800"/>
                        </a:spcAft>
                      </a:pPr>
                      <a:r>
                        <a:rPr lang="es-EC" sz="1050">
                          <a:effectLst/>
                        </a:rPr>
                        <a:t> 744,547.26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200000"/>
                        </a:lnSpc>
                        <a:spcAft>
                          <a:spcPts val="800"/>
                        </a:spcAft>
                      </a:pPr>
                      <a:r>
                        <a:rPr lang="es-EC" sz="1050">
                          <a:effectLst/>
                        </a:rPr>
                        <a:t>16.06%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433268822"/>
                  </a:ext>
                </a:extLst>
              </a:tr>
              <a:tr h="200660">
                <a:tc>
                  <a:txBody>
                    <a:bodyPr/>
                    <a:lstStyle/>
                    <a:p>
                      <a:pPr algn="ctr">
                        <a:lnSpc>
                          <a:spcPct val="200000"/>
                        </a:lnSpc>
                        <a:spcAft>
                          <a:spcPts val="800"/>
                        </a:spcAft>
                      </a:pPr>
                      <a:r>
                        <a:rPr lang="es-EC" sz="105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lnSpc>
                          <a:spcPct val="200000"/>
                        </a:lnSpc>
                        <a:spcAft>
                          <a:spcPts val="800"/>
                        </a:spcAft>
                      </a:pPr>
                      <a:r>
                        <a:rPr lang="es-EC" sz="1050">
                          <a:effectLst/>
                        </a:rPr>
                        <a:t> 3,408,424.68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tcPr>
                </a:tc>
                <a:tc>
                  <a:txBody>
                    <a:bodyPr/>
                    <a:lstStyle/>
                    <a:p>
                      <a:pPr algn="ctr">
                        <a:lnSpc>
                          <a:spcPct val="200000"/>
                        </a:lnSpc>
                        <a:spcAft>
                          <a:spcPts val="800"/>
                        </a:spcAft>
                      </a:pPr>
                      <a:r>
                        <a:rPr lang="es-EC"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3775952"/>
                  </a:ext>
                </a:extLst>
              </a:tr>
            </a:tbl>
          </a:graphicData>
        </a:graphic>
      </p:graphicFrame>
      <p:sp>
        <p:nvSpPr>
          <p:cNvPr id="9" name="CuadroTexto 8">
            <a:extLst>
              <a:ext uri="{FF2B5EF4-FFF2-40B4-BE49-F238E27FC236}">
                <a16:creationId xmlns:a16="http://schemas.microsoft.com/office/drawing/2014/main" id="{43F27FF5-C8DA-4CAF-B943-18F584105CF7}"/>
              </a:ext>
            </a:extLst>
          </p:cNvPr>
          <p:cNvSpPr txBox="1"/>
          <p:nvPr/>
        </p:nvSpPr>
        <p:spPr>
          <a:xfrm>
            <a:off x="1415480" y="1465039"/>
            <a:ext cx="2485376"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1400"/>
              <a:t>Impuesto a la Renta diferido</a:t>
            </a:r>
            <a:endParaRPr lang="es-EC" sz="1400"/>
          </a:p>
        </p:txBody>
      </p:sp>
      <p:sp>
        <p:nvSpPr>
          <p:cNvPr id="10" name="CuadroTexto 9">
            <a:extLst>
              <a:ext uri="{FF2B5EF4-FFF2-40B4-BE49-F238E27FC236}">
                <a16:creationId xmlns:a16="http://schemas.microsoft.com/office/drawing/2014/main" id="{408896CB-B017-C77A-CD18-DA8F71E795C2}"/>
              </a:ext>
            </a:extLst>
          </p:cNvPr>
          <p:cNvSpPr txBox="1"/>
          <p:nvPr/>
        </p:nvSpPr>
        <p:spPr>
          <a:xfrm>
            <a:off x="1407293" y="3841303"/>
            <a:ext cx="2629392"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1400"/>
              <a:t>Impuesto a la Renta corriente</a:t>
            </a:r>
            <a:endParaRPr lang="es-EC" sz="1400"/>
          </a:p>
        </p:txBody>
      </p:sp>
      <p:graphicFrame>
        <p:nvGraphicFramePr>
          <p:cNvPr id="11" name="Tabla 10">
            <a:extLst>
              <a:ext uri="{FF2B5EF4-FFF2-40B4-BE49-F238E27FC236}">
                <a16:creationId xmlns:a16="http://schemas.microsoft.com/office/drawing/2014/main" id="{B386B47A-3520-535D-214A-779D81481597}"/>
              </a:ext>
            </a:extLst>
          </p:cNvPr>
          <p:cNvGraphicFramePr>
            <a:graphicFrameLocks noGrp="1"/>
          </p:cNvGraphicFramePr>
          <p:nvPr>
            <p:extLst>
              <p:ext uri="{D42A27DB-BD31-4B8C-83A1-F6EECF244321}">
                <p14:modId xmlns:p14="http://schemas.microsoft.com/office/powerpoint/2010/main" val="3797281117"/>
              </p:ext>
            </p:extLst>
          </p:nvPr>
        </p:nvGraphicFramePr>
        <p:xfrm>
          <a:off x="1311334" y="4365104"/>
          <a:ext cx="3200490" cy="1416370"/>
        </p:xfrm>
        <a:graphic>
          <a:graphicData uri="http://schemas.openxmlformats.org/drawingml/2006/table">
            <a:tbl>
              <a:tblPr firstRow="1" firstCol="1" bandRow="1">
                <a:tableStyleId>{2D5ABB26-0587-4C30-8999-92F81FD0307C}</a:tableStyleId>
              </a:tblPr>
              <a:tblGrid>
                <a:gridCol w="653487">
                  <a:extLst>
                    <a:ext uri="{9D8B030D-6E8A-4147-A177-3AD203B41FA5}">
                      <a16:colId xmlns:a16="http://schemas.microsoft.com/office/drawing/2014/main" val="3555610114"/>
                    </a:ext>
                  </a:extLst>
                </a:gridCol>
                <a:gridCol w="1705294">
                  <a:extLst>
                    <a:ext uri="{9D8B030D-6E8A-4147-A177-3AD203B41FA5}">
                      <a16:colId xmlns:a16="http://schemas.microsoft.com/office/drawing/2014/main" val="2919890147"/>
                    </a:ext>
                  </a:extLst>
                </a:gridCol>
                <a:gridCol w="841709">
                  <a:extLst>
                    <a:ext uri="{9D8B030D-6E8A-4147-A177-3AD203B41FA5}">
                      <a16:colId xmlns:a16="http://schemas.microsoft.com/office/drawing/2014/main" val="383087404"/>
                    </a:ext>
                  </a:extLst>
                </a:gridCol>
              </a:tblGrid>
              <a:tr h="158115">
                <a:tc>
                  <a:txBody>
                    <a:bodyPr/>
                    <a:lstStyle/>
                    <a:p>
                      <a:pPr algn="ctr">
                        <a:lnSpc>
                          <a:spcPct val="200000"/>
                        </a:lnSpc>
                        <a:spcAft>
                          <a:spcPts val="800"/>
                        </a:spcAft>
                      </a:pPr>
                      <a:r>
                        <a:rPr lang="es-EC" sz="1100" b="1">
                          <a:effectLst/>
                          <a:latin typeface="+mn-lt"/>
                        </a:rPr>
                        <a:t>Año</a:t>
                      </a:r>
                      <a:endParaRPr lang="es-EC" sz="1100" b="1">
                        <a:effectLst/>
                        <a:latin typeface="+mn-lt"/>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800"/>
                        </a:spcAft>
                      </a:pPr>
                      <a:r>
                        <a:rPr lang="es-EC" sz="1100" b="1">
                          <a:effectLst/>
                          <a:latin typeface="+mn-lt"/>
                        </a:rPr>
                        <a:t>Impuesto corriente</a:t>
                      </a:r>
                      <a:endParaRPr lang="es-EC" sz="1100" b="1">
                        <a:effectLst/>
                        <a:latin typeface="+mn-lt"/>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800"/>
                        </a:spcAft>
                      </a:pPr>
                      <a:r>
                        <a:rPr lang="es-EC" sz="1100" b="1">
                          <a:effectLst/>
                          <a:latin typeface="+mn-lt"/>
                        </a:rPr>
                        <a:t>Porcentaje</a:t>
                      </a:r>
                      <a:endParaRPr lang="es-EC" sz="1100" b="1">
                        <a:effectLst/>
                        <a:latin typeface="+mn-lt"/>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2939070"/>
                  </a:ext>
                </a:extLst>
              </a:tr>
              <a:tr h="158115">
                <a:tc>
                  <a:txBody>
                    <a:bodyPr/>
                    <a:lstStyle/>
                    <a:p>
                      <a:pPr algn="ctr">
                        <a:lnSpc>
                          <a:spcPct val="200000"/>
                        </a:lnSpc>
                        <a:spcAft>
                          <a:spcPts val="800"/>
                        </a:spcAft>
                      </a:pPr>
                      <a:r>
                        <a:rPr lang="es-EC" sz="1100">
                          <a:effectLst/>
                          <a:latin typeface="+mn-lt"/>
                        </a:rPr>
                        <a:t>2019</a:t>
                      </a:r>
                      <a:endParaRPr lang="es-EC" sz="1100">
                        <a:effectLst/>
                        <a:latin typeface="+mn-lt"/>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lnSpc>
                          <a:spcPct val="200000"/>
                        </a:lnSpc>
                        <a:spcAft>
                          <a:spcPts val="800"/>
                        </a:spcAft>
                      </a:pPr>
                      <a:r>
                        <a:rPr lang="es-EC" sz="1100">
                          <a:effectLst/>
                          <a:latin typeface="+mn-lt"/>
                        </a:rPr>
                        <a:t>2,349,299.41</a:t>
                      </a:r>
                      <a:endParaRPr lang="es-EC" sz="1100">
                        <a:effectLst/>
                        <a:latin typeface="+mn-lt"/>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lnSpc>
                          <a:spcPct val="200000"/>
                        </a:lnSpc>
                        <a:spcAft>
                          <a:spcPts val="800"/>
                        </a:spcAft>
                      </a:pPr>
                      <a:r>
                        <a:rPr lang="es-EC" sz="1100">
                          <a:effectLst/>
                          <a:latin typeface="+mn-lt"/>
                        </a:rPr>
                        <a:t>7.98%</a:t>
                      </a:r>
                      <a:endParaRPr lang="es-EC" sz="1100">
                        <a:effectLst/>
                        <a:latin typeface="+mn-lt"/>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74641603"/>
                  </a:ext>
                </a:extLst>
              </a:tr>
              <a:tr h="158115">
                <a:tc>
                  <a:txBody>
                    <a:bodyPr/>
                    <a:lstStyle/>
                    <a:p>
                      <a:pPr algn="ctr">
                        <a:lnSpc>
                          <a:spcPct val="200000"/>
                        </a:lnSpc>
                        <a:spcAft>
                          <a:spcPts val="800"/>
                        </a:spcAft>
                      </a:pPr>
                      <a:r>
                        <a:rPr lang="es-EC" sz="1100">
                          <a:effectLst/>
                          <a:latin typeface="+mn-lt"/>
                        </a:rPr>
                        <a:t>2020</a:t>
                      </a:r>
                      <a:endParaRPr lang="es-EC" sz="11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200000"/>
                        </a:lnSpc>
                        <a:spcAft>
                          <a:spcPts val="800"/>
                        </a:spcAft>
                      </a:pPr>
                      <a:r>
                        <a:rPr lang="es-EC" sz="1100">
                          <a:effectLst/>
                          <a:latin typeface="+mn-lt"/>
                        </a:rPr>
                        <a:t>1,782,621.13</a:t>
                      </a:r>
                      <a:endParaRPr lang="es-EC" sz="11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200000"/>
                        </a:lnSpc>
                        <a:spcAft>
                          <a:spcPts val="800"/>
                        </a:spcAft>
                      </a:pPr>
                      <a:r>
                        <a:rPr lang="es-EC" sz="1100">
                          <a:effectLst/>
                          <a:latin typeface="+mn-lt"/>
                        </a:rPr>
                        <a:t>7.44%</a:t>
                      </a:r>
                      <a:endParaRPr lang="es-EC" sz="110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66059327"/>
                  </a:ext>
                </a:extLst>
              </a:tr>
              <a:tr h="158115">
                <a:tc>
                  <a:txBody>
                    <a:bodyPr/>
                    <a:lstStyle/>
                    <a:p>
                      <a:pPr algn="ctr">
                        <a:lnSpc>
                          <a:spcPct val="200000"/>
                        </a:lnSpc>
                        <a:spcAft>
                          <a:spcPts val="800"/>
                        </a:spcAft>
                      </a:pPr>
                      <a:r>
                        <a:rPr lang="es-EC" sz="1100">
                          <a:effectLst/>
                          <a:latin typeface="+mn-lt"/>
                        </a:rPr>
                        <a:t>2021</a:t>
                      </a:r>
                      <a:endParaRPr lang="es-EC" sz="11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200000"/>
                        </a:lnSpc>
                        <a:spcAft>
                          <a:spcPts val="800"/>
                        </a:spcAft>
                      </a:pPr>
                      <a:r>
                        <a:rPr lang="es-EC" sz="1100">
                          <a:effectLst/>
                          <a:latin typeface="+mn-lt"/>
                        </a:rPr>
                        <a:t>2,848,656.05</a:t>
                      </a:r>
                      <a:endParaRPr lang="es-EC" sz="11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200000"/>
                        </a:lnSpc>
                        <a:spcAft>
                          <a:spcPts val="800"/>
                        </a:spcAft>
                      </a:pPr>
                      <a:r>
                        <a:rPr lang="es-EC" sz="1100">
                          <a:effectLst/>
                          <a:latin typeface="+mn-lt"/>
                        </a:rPr>
                        <a:t>7.96%</a:t>
                      </a:r>
                      <a:endParaRPr lang="es-EC" sz="110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87025118"/>
                  </a:ext>
                </a:extLst>
              </a:tr>
              <a:tr h="158115">
                <a:tc>
                  <a:txBody>
                    <a:bodyPr/>
                    <a:lstStyle/>
                    <a:p>
                      <a:pPr algn="ctr">
                        <a:lnSpc>
                          <a:spcPct val="200000"/>
                        </a:lnSpc>
                        <a:spcAft>
                          <a:spcPts val="800"/>
                        </a:spcAft>
                      </a:pPr>
                      <a:r>
                        <a:rPr lang="es-EC" sz="1100">
                          <a:effectLst/>
                          <a:latin typeface="+mn-lt"/>
                        </a:rPr>
                        <a:t>TOTAL</a:t>
                      </a:r>
                      <a:endParaRPr lang="es-EC" sz="1100">
                        <a:effectLst/>
                        <a:latin typeface="+mn-lt"/>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lnSpc>
                          <a:spcPct val="200000"/>
                        </a:lnSpc>
                        <a:spcAft>
                          <a:spcPts val="800"/>
                        </a:spcAft>
                      </a:pPr>
                      <a:r>
                        <a:rPr lang="es-EC" sz="1100">
                          <a:effectLst/>
                          <a:latin typeface="+mn-lt"/>
                        </a:rPr>
                        <a:t>6,980,576.59</a:t>
                      </a:r>
                      <a:endParaRPr lang="es-EC" sz="1100">
                        <a:effectLst/>
                        <a:latin typeface="+mn-lt"/>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nSpc>
                          <a:spcPct val="107000"/>
                        </a:lnSpc>
                      </a:pPr>
                      <a:endParaRPr lang="es-EC" sz="1100">
                        <a:effectLst/>
                        <a:latin typeface="+mn-lt"/>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163818"/>
                  </a:ext>
                </a:extLst>
              </a:tr>
            </a:tbl>
          </a:graphicData>
        </a:graphic>
      </p:graphicFrame>
      <p:graphicFrame>
        <p:nvGraphicFramePr>
          <p:cNvPr id="12" name="Tabla 11">
            <a:extLst>
              <a:ext uri="{FF2B5EF4-FFF2-40B4-BE49-F238E27FC236}">
                <a16:creationId xmlns:a16="http://schemas.microsoft.com/office/drawing/2014/main" id="{5C53CAB0-294C-DFCE-CFE7-E457BA4106AA}"/>
              </a:ext>
            </a:extLst>
          </p:cNvPr>
          <p:cNvGraphicFramePr>
            <a:graphicFrameLocks noGrp="1"/>
          </p:cNvGraphicFramePr>
          <p:nvPr>
            <p:extLst>
              <p:ext uri="{D42A27DB-BD31-4B8C-83A1-F6EECF244321}">
                <p14:modId xmlns:p14="http://schemas.microsoft.com/office/powerpoint/2010/main" val="226851002"/>
              </p:ext>
            </p:extLst>
          </p:nvPr>
        </p:nvGraphicFramePr>
        <p:xfrm>
          <a:off x="6792143" y="2123440"/>
          <a:ext cx="2836545" cy="1416370"/>
        </p:xfrm>
        <a:graphic>
          <a:graphicData uri="http://schemas.openxmlformats.org/drawingml/2006/table">
            <a:tbl>
              <a:tblPr firstRow="1" firstCol="1" bandRow="1">
                <a:tableStyleId>{2D5ABB26-0587-4C30-8999-92F81FD0307C}</a:tableStyleId>
              </a:tblPr>
              <a:tblGrid>
                <a:gridCol w="617220">
                  <a:extLst>
                    <a:ext uri="{9D8B030D-6E8A-4147-A177-3AD203B41FA5}">
                      <a16:colId xmlns:a16="http://schemas.microsoft.com/office/drawing/2014/main" val="666137913"/>
                    </a:ext>
                  </a:extLst>
                </a:gridCol>
                <a:gridCol w="1027430">
                  <a:extLst>
                    <a:ext uri="{9D8B030D-6E8A-4147-A177-3AD203B41FA5}">
                      <a16:colId xmlns:a16="http://schemas.microsoft.com/office/drawing/2014/main" val="2627518453"/>
                    </a:ext>
                  </a:extLst>
                </a:gridCol>
                <a:gridCol w="1191895">
                  <a:extLst>
                    <a:ext uri="{9D8B030D-6E8A-4147-A177-3AD203B41FA5}">
                      <a16:colId xmlns:a16="http://schemas.microsoft.com/office/drawing/2014/main" val="3726806196"/>
                    </a:ext>
                  </a:extLst>
                </a:gridCol>
              </a:tblGrid>
              <a:tr h="181610">
                <a:tc>
                  <a:txBody>
                    <a:bodyPr/>
                    <a:lstStyle/>
                    <a:p>
                      <a:pPr marL="0" algn="ctr" defTabSz="914400" rtl="0" eaLnBrk="1" latinLnBrk="0" hangingPunct="1">
                        <a:lnSpc>
                          <a:spcPct val="200000"/>
                        </a:lnSpc>
                        <a:spcAft>
                          <a:spcPts val="800"/>
                        </a:spcAft>
                      </a:pPr>
                      <a:r>
                        <a:rPr lang="es-EC" sz="1100" b="1" kern="1200">
                          <a:solidFill>
                            <a:schemeClr val="tx1"/>
                          </a:solidFill>
                          <a:effectLst/>
                        </a:rPr>
                        <a:t>Año</a:t>
                      </a:r>
                      <a:endParaRPr lang="es-EC" sz="1100" b="1" kern="120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800"/>
                        </a:spcAft>
                      </a:pPr>
                      <a:r>
                        <a:rPr lang="es-EC" sz="1100" b="1" kern="1200">
                          <a:solidFill>
                            <a:schemeClr val="tx1"/>
                          </a:solidFill>
                          <a:effectLst/>
                        </a:rPr>
                        <a:t>1.5 por mil</a:t>
                      </a:r>
                      <a:endParaRPr lang="es-EC" sz="1100" b="1" kern="120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800"/>
                        </a:spcAft>
                      </a:pPr>
                      <a:r>
                        <a:rPr lang="es-EC" sz="1100" b="1" kern="1200">
                          <a:solidFill>
                            <a:schemeClr val="tx1"/>
                          </a:solidFill>
                          <a:effectLst/>
                        </a:rPr>
                        <a:t>Porcentaje</a:t>
                      </a:r>
                      <a:endParaRPr lang="es-EC" sz="1100" b="1" kern="120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5421867"/>
                  </a:ext>
                </a:extLst>
              </a:tr>
              <a:tr h="181610">
                <a:tc>
                  <a:txBody>
                    <a:bodyPr/>
                    <a:lstStyle/>
                    <a:p>
                      <a:pPr marL="0" algn="ctr" defTabSz="914400" rtl="0" eaLnBrk="1" latinLnBrk="0" hangingPunct="1">
                        <a:lnSpc>
                          <a:spcPct val="200000"/>
                        </a:lnSpc>
                        <a:spcAft>
                          <a:spcPts val="800"/>
                        </a:spcAft>
                      </a:pPr>
                      <a:r>
                        <a:rPr lang="es-EC" sz="1100" kern="1200">
                          <a:solidFill>
                            <a:schemeClr val="tx1"/>
                          </a:solidFill>
                          <a:effectLst/>
                        </a:rPr>
                        <a:t>2019</a:t>
                      </a:r>
                      <a:endParaRPr lang="es-EC" sz="1100" kern="120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lnSpc>
                          <a:spcPct val="200000"/>
                        </a:lnSpc>
                        <a:spcAft>
                          <a:spcPts val="800"/>
                        </a:spcAft>
                      </a:pPr>
                      <a:r>
                        <a:rPr lang="es-EC" sz="1100" kern="1200">
                          <a:solidFill>
                            <a:schemeClr val="tx1"/>
                          </a:solidFill>
                          <a:effectLst/>
                        </a:rPr>
                        <a:t> 425,357.62 </a:t>
                      </a:r>
                      <a:endParaRPr lang="es-EC" sz="1100" kern="1200">
                        <a:solidFill>
                          <a:schemeClr val="tx1"/>
                        </a:solidFill>
                        <a:effectLst/>
                        <a:latin typeface="+mn-lt"/>
                        <a:ea typeface="+mn-ea"/>
                        <a:cs typeface="+mn-cs"/>
                      </a:endParaRPr>
                    </a:p>
                  </a:txBody>
                  <a:tcPr marL="44450" marR="44450" marT="0" marB="0">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lnSpc>
                          <a:spcPct val="200000"/>
                        </a:lnSpc>
                        <a:spcAft>
                          <a:spcPts val="800"/>
                        </a:spcAft>
                      </a:pPr>
                      <a:r>
                        <a:rPr lang="es-EC" sz="1100" kern="1200">
                          <a:solidFill>
                            <a:schemeClr val="tx1"/>
                          </a:solidFill>
                          <a:effectLst/>
                        </a:rPr>
                        <a:t>2.84%</a:t>
                      </a:r>
                      <a:endParaRPr lang="es-EC" sz="1100" kern="1200">
                        <a:solidFill>
                          <a:schemeClr val="tx1"/>
                        </a:solidFill>
                        <a:effectLst/>
                        <a:latin typeface="+mn-lt"/>
                        <a:ea typeface="+mn-ea"/>
                        <a:cs typeface="+mn-cs"/>
                      </a:endParaRPr>
                    </a:p>
                  </a:txBody>
                  <a:tcPr marL="44450" marR="4445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02056857"/>
                  </a:ext>
                </a:extLst>
              </a:tr>
              <a:tr h="181610">
                <a:tc>
                  <a:txBody>
                    <a:bodyPr/>
                    <a:lstStyle/>
                    <a:p>
                      <a:pPr marL="0" algn="ctr" defTabSz="914400" rtl="0" eaLnBrk="1" latinLnBrk="0" hangingPunct="1">
                        <a:lnSpc>
                          <a:spcPct val="200000"/>
                        </a:lnSpc>
                        <a:spcAft>
                          <a:spcPts val="800"/>
                        </a:spcAft>
                      </a:pPr>
                      <a:r>
                        <a:rPr lang="es-EC" sz="1100" kern="1200">
                          <a:solidFill>
                            <a:schemeClr val="tx1"/>
                          </a:solidFill>
                          <a:effectLst/>
                        </a:rPr>
                        <a:t>2020</a:t>
                      </a:r>
                      <a:endParaRPr lang="es-EC" sz="1100" kern="1200">
                        <a:solidFill>
                          <a:schemeClr val="tx1"/>
                        </a:solidFill>
                        <a:effectLst/>
                        <a:latin typeface="+mn-lt"/>
                        <a:ea typeface="+mn-ea"/>
                        <a:cs typeface="+mn-cs"/>
                      </a:endParaRPr>
                    </a:p>
                  </a:txBody>
                  <a:tcPr marL="44450" marR="44450" marT="0" marB="0" anchor="ctr"/>
                </a:tc>
                <a:tc>
                  <a:txBody>
                    <a:bodyPr/>
                    <a:lstStyle/>
                    <a:p>
                      <a:pPr marL="0" algn="ctr" defTabSz="914400" rtl="0" eaLnBrk="1" latinLnBrk="0" hangingPunct="1">
                        <a:lnSpc>
                          <a:spcPct val="200000"/>
                        </a:lnSpc>
                        <a:spcAft>
                          <a:spcPts val="800"/>
                        </a:spcAft>
                      </a:pPr>
                      <a:r>
                        <a:rPr lang="es-EC" sz="1100" kern="1200">
                          <a:solidFill>
                            <a:schemeClr val="tx1"/>
                          </a:solidFill>
                          <a:effectLst/>
                        </a:rPr>
                        <a:t> 416,925.70 </a:t>
                      </a:r>
                      <a:endParaRPr lang="es-EC" sz="1100" kern="1200">
                        <a:solidFill>
                          <a:schemeClr val="tx1"/>
                        </a:solidFill>
                        <a:effectLst/>
                        <a:latin typeface="+mn-lt"/>
                        <a:ea typeface="+mn-ea"/>
                        <a:cs typeface="+mn-cs"/>
                      </a:endParaRPr>
                    </a:p>
                  </a:txBody>
                  <a:tcPr marL="44450" marR="44450" marT="0" marB="0"/>
                </a:tc>
                <a:tc>
                  <a:txBody>
                    <a:bodyPr/>
                    <a:lstStyle/>
                    <a:p>
                      <a:pPr marL="0" algn="ctr" defTabSz="914400" rtl="0" eaLnBrk="1" latinLnBrk="0" hangingPunct="1">
                        <a:lnSpc>
                          <a:spcPct val="200000"/>
                        </a:lnSpc>
                        <a:spcAft>
                          <a:spcPts val="800"/>
                        </a:spcAft>
                      </a:pPr>
                      <a:r>
                        <a:rPr lang="es-EC" sz="1100" kern="1200">
                          <a:solidFill>
                            <a:schemeClr val="tx1"/>
                          </a:solidFill>
                          <a:effectLst/>
                        </a:rPr>
                        <a:t>2.67%</a:t>
                      </a:r>
                      <a:endParaRPr lang="es-EC" sz="11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val="530843451"/>
                  </a:ext>
                </a:extLst>
              </a:tr>
              <a:tr h="181610">
                <a:tc>
                  <a:txBody>
                    <a:bodyPr/>
                    <a:lstStyle/>
                    <a:p>
                      <a:pPr marL="0" algn="ctr" defTabSz="914400" rtl="0" eaLnBrk="1" latinLnBrk="0" hangingPunct="1">
                        <a:lnSpc>
                          <a:spcPct val="200000"/>
                        </a:lnSpc>
                        <a:spcAft>
                          <a:spcPts val="800"/>
                        </a:spcAft>
                      </a:pPr>
                      <a:r>
                        <a:rPr lang="es-EC" sz="1100" kern="1200">
                          <a:solidFill>
                            <a:schemeClr val="tx1"/>
                          </a:solidFill>
                          <a:effectLst/>
                        </a:rPr>
                        <a:t>2021</a:t>
                      </a:r>
                      <a:endParaRPr lang="es-EC" sz="1100" kern="1200">
                        <a:solidFill>
                          <a:schemeClr val="tx1"/>
                        </a:solidFill>
                        <a:effectLst/>
                        <a:latin typeface="+mn-lt"/>
                        <a:ea typeface="+mn-ea"/>
                        <a:cs typeface="+mn-cs"/>
                      </a:endParaRPr>
                    </a:p>
                  </a:txBody>
                  <a:tcPr marL="44450" marR="44450" marT="0" marB="0" anchor="ctr"/>
                </a:tc>
                <a:tc>
                  <a:txBody>
                    <a:bodyPr/>
                    <a:lstStyle/>
                    <a:p>
                      <a:pPr marL="0" algn="ctr" defTabSz="914400" rtl="0" eaLnBrk="1" latinLnBrk="0" hangingPunct="1">
                        <a:lnSpc>
                          <a:spcPct val="200000"/>
                        </a:lnSpc>
                        <a:spcAft>
                          <a:spcPts val="800"/>
                        </a:spcAft>
                      </a:pPr>
                      <a:r>
                        <a:rPr lang="es-EC" sz="1100" kern="1200">
                          <a:solidFill>
                            <a:schemeClr val="tx1"/>
                          </a:solidFill>
                          <a:effectLst/>
                        </a:rPr>
                        <a:t> 455,596.29 </a:t>
                      </a:r>
                      <a:endParaRPr lang="es-EC" sz="1100" kern="1200">
                        <a:solidFill>
                          <a:schemeClr val="tx1"/>
                        </a:solidFill>
                        <a:effectLst/>
                        <a:latin typeface="+mn-lt"/>
                        <a:ea typeface="+mn-ea"/>
                        <a:cs typeface="+mn-cs"/>
                      </a:endParaRPr>
                    </a:p>
                  </a:txBody>
                  <a:tcPr marL="44450" marR="44450" marT="0" marB="0"/>
                </a:tc>
                <a:tc>
                  <a:txBody>
                    <a:bodyPr/>
                    <a:lstStyle/>
                    <a:p>
                      <a:pPr marL="0" algn="ctr" defTabSz="914400" rtl="0" eaLnBrk="1" latinLnBrk="0" hangingPunct="1">
                        <a:lnSpc>
                          <a:spcPct val="200000"/>
                        </a:lnSpc>
                        <a:spcAft>
                          <a:spcPts val="800"/>
                        </a:spcAft>
                      </a:pPr>
                      <a:r>
                        <a:rPr lang="es-EC" sz="1100" kern="1200">
                          <a:solidFill>
                            <a:schemeClr val="tx1"/>
                          </a:solidFill>
                          <a:effectLst/>
                        </a:rPr>
                        <a:t>2.96%</a:t>
                      </a:r>
                      <a:endParaRPr lang="es-EC" sz="11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val="1565017555"/>
                  </a:ext>
                </a:extLst>
              </a:tr>
              <a:tr h="181610">
                <a:tc>
                  <a:txBody>
                    <a:bodyPr/>
                    <a:lstStyle/>
                    <a:p>
                      <a:pPr marL="0" algn="ctr" defTabSz="914400" rtl="0" eaLnBrk="1" latinLnBrk="0" hangingPunct="1">
                        <a:lnSpc>
                          <a:spcPct val="200000"/>
                        </a:lnSpc>
                        <a:spcAft>
                          <a:spcPts val="800"/>
                        </a:spcAft>
                      </a:pPr>
                      <a:r>
                        <a:rPr lang="es-EC" sz="1100" kern="1200">
                          <a:solidFill>
                            <a:schemeClr val="tx1"/>
                          </a:solidFill>
                          <a:effectLst/>
                        </a:rPr>
                        <a:t>TOTAL</a:t>
                      </a:r>
                      <a:endParaRPr lang="es-EC" sz="1100" kern="1200">
                        <a:solidFill>
                          <a:schemeClr val="tx1"/>
                        </a:solidFill>
                        <a:effectLst/>
                        <a:latin typeface="+mn-lt"/>
                        <a:ea typeface="+mn-ea"/>
                        <a:cs typeface="+mn-cs"/>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800"/>
                        </a:spcAft>
                      </a:pPr>
                      <a:r>
                        <a:rPr lang="es-EC" sz="1100" kern="1200">
                          <a:solidFill>
                            <a:schemeClr val="tx1"/>
                          </a:solidFill>
                          <a:effectLst/>
                        </a:rPr>
                        <a:t> 1,297,879.61 </a:t>
                      </a:r>
                      <a:endParaRPr lang="es-EC" sz="1100" kern="1200">
                        <a:solidFill>
                          <a:schemeClr val="tx1"/>
                        </a:solidFill>
                        <a:effectLst/>
                        <a:latin typeface="+mn-lt"/>
                        <a:ea typeface="+mn-ea"/>
                        <a:cs typeface="+mn-cs"/>
                      </a:endParaRPr>
                    </a:p>
                  </a:txBody>
                  <a:tcPr marL="44450" marR="44450" marT="0" marB="0">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800"/>
                        </a:spcAft>
                      </a:pPr>
                      <a:endParaRPr lang="es-EC" sz="1100" kern="1200">
                        <a:solidFill>
                          <a:schemeClr val="tx1"/>
                        </a:solidFill>
                        <a:effectLst/>
                        <a:latin typeface="+mn-lt"/>
                        <a:ea typeface="+mn-ea"/>
                        <a:cs typeface="+mn-cs"/>
                      </a:endParaRPr>
                    </a:p>
                  </a:txBody>
                  <a:tcPr marL="44450" marR="4445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7322143"/>
                  </a:ext>
                </a:extLst>
              </a:tr>
            </a:tbl>
          </a:graphicData>
        </a:graphic>
      </p:graphicFrame>
      <p:sp>
        <p:nvSpPr>
          <p:cNvPr id="13" name="CuadroTexto 12">
            <a:extLst>
              <a:ext uri="{FF2B5EF4-FFF2-40B4-BE49-F238E27FC236}">
                <a16:creationId xmlns:a16="http://schemas.microsoft.com/office/drawing/2014/main" id="{CBFB41F3-C0D7-4529-303B-8B5F343BDD0D}"/>
              </a:ext>
            </a:extLst>
          </p:cNvPr>
          <p:cNvSpPr txBox="1"/>
          <p:nvPr/>
        </p:nvSpPr>
        <p:spPr>
          <a:xfrm>
            <a:off x="6802802" y="1407601"/>
            <a:ext cx="3196585"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1400"/>
              <a:t>Impuesto del 1.5 por mil a los activos</a:t>
            </a:r>
            <a:endParaRPr lang="es-EC" sz="1400"/>
          </a:p>
        </p:txBody>
      </p:sp>
      <p:sp>
        <p:nvSpPr>
          <p:cNvPr id="14" name="CuadroTexto 13">
            <a:extLst>
              <a:ext uri="{FF2B5EF4-FFF2-40B4-BE49-F238E27FC236}">
                <a16:creationId xmlns:a16="http://schemas.microsoft.com/office/drawing/2014/main" id="{0D23E527-DF4A-45D0-AE38-C779642899A4}"/>
              </a:ext>
            </a:extLst>
          </p:cNvPr>
          <p:cNvSpPr txBox="1"/>
          <p:nvPr/>
        </p:nvSpPr>
        <p:spPr>
          <a:xfrm>
            <a:off x="7484980" y="3852883"/>
            <a:ext cx="1990357"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1400"/>
              <a:t>Impuesto a la Patente</a:t>
            </a:r>
            <a:endParaRPr lang="es-EC" sz="1400"/>
          </a:p>
        </p:txBody>
      </p:sp>
      <p:graphicFrame>
        <p:nvGraphicFramePr>
          <p:cNvPr id="15" name="Tabla 14">
            <a:extLst>
              <a:ext uri="{FF2B5EF4-FFF2-40B4-BE49-F238E27FC236}">
                <a16:creationId xmlns:a16="http://schemas.microsoft.com/office/drawing/2014/main" id="{8BBB8D33-43C0-CD3A-939D-C426AE6F520B}"/>
              </a:ext>
            </a:extLst>
          </p:cNvPr>
          <p:cNvGraphicFramePr>
            <a:graphicFrameLocks noGrp="1"/>
          </p:cNvGraphicFramePr>
          <p:nvPr>
            <p:extLst>
              <p:ext uri="{D42A27DB-BD31-4B8C-83A1-F6EECF244321}">
                <p14:modId xmlns:p14="http://schemas.microsoft.com/office/powerpoint/2010/main" val="4002223859"/>
              </p:ext>
            </p:extLst>
          </p:nvPr>
        </p:nvGraphicFramePr>
        <p:xfrm>
          <a:off x="6538349" y="4365104"/>
          <a:ext cx="3725489" cy="1436370"/>
        </p:xfrm>
        <a:graphic>
          <a:graphicData uri="http://schemas.openxmlformats.org/drawingml/2006/table">
            <a:tbl>
              <a:tblPr firstRow="1" firstCol="1" bandRow="1">
                <a:tableStyleId>{2D5ABB26-0587-4C30-8999-92F81FD0307C}</a:tableStyleId>
              </a:tblPr>
              <a:tblGrid>
                <a:gridCol w="1150341">
                  <a:extLst>
                    <a:ext uri="{9D8B030D-6E8A-4147-A177-3AD203B41FA5}">
                      <a16:colId xmlns:a16="http://schemas.microsoft.com/office/drawing/2014/main" val="4046515789"/>
                    </a:ext>
                  </a:extLst>
                </a:gridCol>
                <a:gridCol w="1287574">
                  <a:extLst>
                    <a:ext uri="{9D8B030D-6E8A-4147-A177-3AD203B41FA5}">
                      <a16:colId xmlns:a16="http://schemas.microsoft.com/office/drawing/2014/main" val="721389784"/>
                    </a:ext>
                  </a:extLst>
                </a:gridCol>
                <a:gridCol w="1287574">
                  <a:extLst>
                    <a:ext uri="{9D8B030D-6E8A-4147-A177-3AD203B41FA5}">
                      <a16:colId xmlns:a16="http://schemas.microsoft.com/office/drawing/2014/main" val="1071925706"/>
                    </a:ext>
                  </a:extLst>
                </a:gridCol>
              </a:tblGrid>
              <a:tr h="204470">
                <a:tc>
                  <a:txBody>
                    <a:bodyPr/>
                    <a:lstStyle/>
                    <a:p>
                      <a:pPr algn="ctr">
                        <a:lnSpc>
                          <a:spcPct val="200000"/>
                        </a:lnSpc>
                        <a:spcAft>
                          <a:spcPts val="800"/>
                        </a:spcAft>
                      </a:pPr>
                      <a:r>
                        <a:rPr lang="es-EC" sz="1100" b="1">
                          <a:effectLst/>
                        </a:rPr>
                        <a:t>Año</a:t>
                      </a:r>
                      <a:endParaRPr lang="es-EC"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800"/>
                        </a:spcAft>
                      </a:pPr>
                      <a:r>
                        <a:rPr lang="es-EC" sz="1100" b="1">
                          <a:effectLst/>
                        </a:rPr>
                        <a:t>Patente</a:t>
                      </a:r>
                      <a:endParaRPr lang="es-EC"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800"/>
                        </a:spcAft>
                      </a:pPr>
                      <a:r>
                        <a:rPr lang="es-EC" sz="1100" b="1">
                          <a:effectLst/>
                        </a:rPr>
                        <a:t>Porcentaje</a:t>
                      </a:r>
                      <a:endParaRPr lang="es-EC"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9750751"/>
                  </a:ext>
                </a:extLst>
              </a:tr>
              <a:tr h="204470">
                <a:tc>
                  <a:txBody>
                    <a:bodyPr/>
                    <a:lstStyle/>
                    <a:p>
                      <a:pPr algn="ctr">
                        <a:lnSpc>
                          <a:spcPct val="200000"/>
                        </a:lnSpc>
                        <a:spcAft>
                          <a:spcPts val="800"/>
                        </a:spcAft>
                      </a:pPr>
                      <a:r>
                        <a:rPr lang="es-EC" sz="1100">
                          <a:effectLst/>
                        </a:rPr>
                        <a:t>2019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lnSpc>
                          <a:spcPct val="200000"/>
                        </a:lnSpc>
                        <a:spcAft>
                          <a:spcPts val="800"/>
                        </a:spcAft>
                      </a:pPr>
                      <a:r>
                        <a:rPr lang="es-EC" sz="1100">
                          <a:effectLst/>
                        </a:rPr>
                        <a:t>2,866,234.34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lnSpc>
                          <a:spcPct val="200000"/>
                        </a:lnSpc>
                        <a:spcAft>
                          <a:spcPts val="800"/>
                        </a:spcAft>
                      </a:pPr>
                      <a:r>
                        <a:rPr lang="es-EC" sz="1100">
                          <a:effectLst/>
                        </a:rPr>
                        <a:t>3.22%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94833364"/>
                  </a:ext>
                </a:extLst>
              </a:tr>
              <a:tr h="204470">
                <a:tc>
                  <a:txBody>
                    <a:bodyPr/>
                    <a:lstStyle/>
                    <a:p>
                      <a:pPr algn="ctr">
                        <a:lnSpc>
                          <a:spcPct val="200000"/>
                        </a:lnSpc>
                        <a:spcAft>
                          <a:spcPts val="800"/>
                        </a:spcAft>
                      </a:pPr>
                      <a:r>
                        <a:rPr lang="es-EC" sz="1100">
                          <a:effectLst/>
                        </a:rPr>
                        <a:t>2020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200000"/>
                        </a:lnSpc>
                        <a:spcAft>
                          <a:spcPts val="800"/>
                        </a:spcAft>
                      </a:pPr>
                      <a:r>
                        <a:rPr lang="es-EC" sz="1100">
                          <a:effectLst/>
                        </a:rPr>
                        <a:t>2,913,862.38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200000"/>
                        </a:lnSpc>
                        <a:spcAft>
                          <a:spcPts val="800"/>
                        </a:spcAft>
                      </a:pPr>
                      <a:r>
                        <a:rPr lang="es-EC" sz="1100">
                          <a:effectLst/>
                        </a:rPr>
                        <a:t>3.35%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90486508"/>
                  </a:ext>
                </a:extLst>
              </a:tr>
              <a:tr h="204470">
                <a:tc>
                  <a:txBody>
                    <a:bodyPr/>
                    <a:lstStyle/>
                    <a:p>
                      <a:pPr algn="ctr">
                        <a:lnSpc>
                          <a:spcPct val="200000"/>
                        </a:lnSpc>
                        <a:spcAft>
                          <a:spcPts val="800"/>
                        </a:spcAft>
                      </a:pPr>
                      <a:r>
                        <a:rPr lang="es-EC" sz="1100">
                          <a:effectLst/>
                        </a:rPr>
                        <a:t>2021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200000"/>
                        </a:lnSpc>
                        <a:spcAft>
                          <a:spcPts val="800"/>
                        </a:spcAft>
                      </a:pPr>
                      <a:r>
                        <a:rPr lang="es-EC" sz="1100">
                          <a:effectLst/>
                        </a:rPr>
                        <a:t>3,509,951.21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200000"/>
                        </a:lnSpc>
                        <a:spcAft>
                          <a:spcPts val="800"/>
                        </a:spcAft>
                      </a:pPr>
                      <a:r>
                        <a:rPr lang="es-EC" sz="1100">
                          <a:effectLst/>
                        </a:rPr>
                        <a:t>3.46%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74308871"/>
                  </a:ext>
                </a:extLst>
              </a:tr>
              <a:tr h="204470">
                <a:tc>
                  <a:txBody>
                    <a:bodyPr/>
                    <a:lstStyle/>
                    <a:p>
                      <a:pPr algn="ctr">
                        <a:lnSpc>
                          <a:spcPct val="200000"/>
                        </a:lnSpc>
                        <a:spcAft>
                          <a:spcPts val="800"/>
                        </a:spcAft>
                      </a:pPr>
                      <a:r>
                        <a:rPr lang="es-EC" sz="1100">
                          <a:effectLst/>
                        </a:rPr>
                        <a:t>TOTAL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lnSpc>
                          <a:spcPct val="200000"/>
                        </a:lnSpc>
                        <a:spcAft>
                          <a:spcPts val="800"/>
                        </a:spcAft>
                      </a:pPr>
                      <a:r>
                        <a:rPr lang="es-EC" sz="1100">
                          <a:effectLst/>
                        </a:rPr>
                        <a:t>9,290,047.93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lnSpc>
                          <a:spcPct val="200000"/>
                        </a:lnSpc>
                        <a:spcAft>
                          <a:spcPts val="800"/>
                        </a:spcAft>
                      </a:pPr>
                      <a:r>
                        <a:rPr lang="es-EC" sz="11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9220950"/>
                  </a:ext>
                </a:extLst>
              </a:tr>
            </a:tbl>
          </a:graphicData>
        </a:graphic>
      </p:graphicFrame>
      <p:sp>
        <p:nvSpPr>
          <p:cNvPr id="2" name="Hexágono 1">
            <a:extLst>
              <a:ext uri="{FF2B5EF4-FFF2-40B4-BE49-F238E27FC236}">
                <a16:creationId xmlns:a16="http://schemas.microsoft.com/office/drawing/2014/main" id="{CC0DE2F4-496D-04EE-A15A-922F94B67B86}"/>
              </a:ext>
            </a:extLst>
          </p:cNvPr>
          <p:cNvSpPr/>
          <p:nvPr/>
        </p:nvSpPr>
        <p:spPr>
          <a:xfrm>
            <a:off x="191344" y="188641"/>
            <a:ext cx="1002791" cy="573214"/>
          </a:xfrm>
          <a:prstGeom prst="hexag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a:t>Cap. IV</a:t>
            </a:r>
            <a:endParaRPr lang="es-EC" sz="1600"/>
          </a:p>
        </p:txBody>
      </p:sp>
    </p:spTree>
    <p:extLst>
      <p:ext uri="{BB962C8B-B14F-4D97-AF65-F5344CB8AC3E}">
        <p14:creationId xmlns:p14="http://schemas.microsoft.com/office/powerpoint/2010/main" val="26961446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C4D94BC4-18B1-C93F-D1DD-C7182AF6F07A}"/>
              </a:ext>
            </a:extLst>
          </p:cNvPr>
          <p:cNvGraphicFramePr>
            <a:graphicFrameLocks noGrp="1"/>
          </p:cNvGraphicFramePr>
          <p:nvPr>
            <p:extLst>
              <p:ext uri="{D42A27DB-BD31-4B8C-83A1-F6EECF244321}">
                <p14:modId xmlns:p14="http://schemas.microsoft.com/office/powerpoint/2010/main" val="2368643220"/>
              </p:ext>
            </p:extLst>
          </p:nvPr>
        </p:nvGraphicFramePr>
        <p:xfrm>
          <a:off x="911424" y="1412777"/>
          <a:ext cx="3888432" cy="1778008"/>
        </p:xfrm>
        <a:graphic>
          <a:graphicData uri="http://schemas.openxmlformats.org/drawingml/2006/table">
            <a:tbl>
              <a:tblPr>
                <a:tableStyleId>{775DCB02-9BB8-47FD-8907-85C794F793BA}</a:tableStyleId>
              </a:tblPr>
              <a:tblGrid>
                <a:gridCol w="1811173">
                  <a:extLst>
                    <a:ext uri="{9D8B030D-6E8A-4147-A177-3AD203B41FA5}">
                      <a16:colId xmlns:a16="http://schemas.microsoft.com/office/drawing/2014/main" val="1919559903"/>
                    </a:ext>
                  </a:extLst>
                </a:gridCol>
                <a:gridCol w="1479912">
                  <a:extLst>
                    <a:ext uri="{9D8B030D-6E8A-4147-A177-3AD203B41FA5}">
                      <a16:colId xmlns:a16="http://schemas.microsoft.com/office/drawing/2014/main" val="2307668841"/>
                    </a:ext>
                  </a:extLst>
                </a:gridCol>
                <a:gridCol w="597347">
                  <a:extLst>
                    <a:ext uri="{9D8B030D-6E8A-4147-A177-3AD203B41FA5}">
                      <a16:colId xmlns:a16="http://schemas.microsoft.com/office/drawing/2014/main" val="3044967053"/>
                    </a:ext>
                  </a:extLst>
                </a:gridCol>
              </a:tblGrid>
              <a:tr h="261380">
                <a:tc gridSpan="3">
                  <a:txBody>
                    <a:bodyPr/>
                    <a:lstStyle/>
                    <a:p>
                      <a:pPr marL="38100" marR="38100" algn="ctr">
                        <a:lnSpc>
                          <a:spcPct val="200000"/>
                        </a:lnSpc>
                        <a:spcBef>
                          <a:spcPts val="1200"/>
                        </a:spcBef>
                        <a:spcAft>
                          <a:spcPts val="800"/>
                        </a:spcAft>
                      </a:pPr>
                      <a:r>
                        <a:rPr lang="es-EC" sz="1000">
                          <a:effectLst/>
                        </a:rPr>
                        <a:t>KMO y prueba de Bartlett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652496575"/>
                  </a:ext>
                </a:extLst>
              </a:tr>
              <a:tr h="427956">
                <a:tc gridSpan="2">
                  <a:txBody>
                    <a:bodyPr/>
                    <a:lstStyle/>
                    <a:p>
                      <a:pPr marL="38100" marR="38100">
                        <a:lnSpc>
                          <a:spcPct val="200000"/>
                        </a:lnSpc>
                        <a:spcAft>
                          <a:spcPts val="800"/>
                        </a:spcAft>
                      </a:pPr>
                      <a:r>
                        <a:rPr lang="es-EC" sz="1000">
                          <a:effectLst/>
                        </a:rPr>
                        <a:t>Medida de adecuación muestral de Kaiser-Meyer-Olkin.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8100" marR="38100" algn="r">
                        <a:lnSpc>
                          <a:spcPct val="200000"/>
                        </a:lnSpc>
                        <a:spcAft>
                          <a:spcPts val="800"/>
                        </a:spcAft>
                      </a:pPr>
                      <a:r>
                        <a:rPr lang="es-EC" sz="1000">
                          <a:effectLst/>
                        </a:rPr>
                        <a:t>,439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06535792"/>
                  </a:ext>
                </a:extLst>
              </a:tr>
              <a:tr h="516096">
                <a:tc rowSpan="3">
                  <a:txBody>
                    <a:bodyPr/>
                    <a:lstStyle/>
                    <a:p>
                      <a:pPr marL="38100" marR="38100">
                        <a:lnSpc>
                          <a:spcPct val="200000"/>
                        </a:lnSpc>
                        <a:spcAft>
                          <a:spcPts val="800"/>
                        </a:spcAft>
                      </a:pPr>
                      <a:r>
                        <a:rPr lang="es-EC" sz="1000">
                          <a:effectLst/>
                        </a:rPr>
                        <a:t>Prueba de esfericidad de Bartlett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ct val="200000"/>
                        </a:lnSpc>
                        <a:spcAft>
                          <a:spcPts val="800"/>
                        </a:spcAft>
                      </a:pPr>
                      <a:r>
                        <a:rPr lang="es-EC" sz="1000">
                          <a:effectLst/>
                        </a:rPr>
                        <a:t>Chi-cuadrado aproximado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800"/>
                        </a:spcAft>
                      </a:pPr>
                      <a:r>
                        <a:rPr lang="es-EC" sz="1000">
                          <a:effectLst/>
                        </a:rPr>
                        <a:t>776,865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60216960"/>
                  </a:ext>
                </a:extLst>
              </a:tr>
              <a:tr h="261380">
                <a:tc vMerge="1">
                  <a:txBody>
                    <a:bodyPr/>
                    <a:lstStyle/>
                    <a:p>
                      <a:endParaRPr lang="es-EC"/>
                    </a:p>
                  </a:txBody>
                  <a:tcPr/>
                </a:tc>
                <a:tc>
                  <a:txBody>
                    <a:bodyPr/>
                    <a:lstStyle/>
                    <a:p>
                      <a:pPr marL="38100" marR="38100">
                        <a:lnSpc>
                          <a:spcPct val="200000"/>
                        </a:lnSpc>
                        <a:spcAft>
                          <a:spcPts val="800"/>
                        </a:spcAft>
                      </a:pPr>
                      <a:r>
                        <a:rPr lang="es-EC" sz="1000">
                          <a:effectLst/>
                        </a:rPr>
                        <a:t>gl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800"/>
                        </a:spcAft>
                      </a:pPr>
                      <a:r>
                        <a:rPr lang="es-EC" sz="1000">
                          <a:effectLst/>
                        </a:rPr>
                        <a:t>78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08105129"/>
                  </a:ext>
                </a:extLst>
              </a:tr>
              <a:tr h="261380">
                <a:tc vMerge="1">
                  <a:txBody>
                    <a:bodyPr/>
                    <a:lstStyle/>
                    <a:p>
                      <a:endParaRPr lang="es-EC"/>
                    </a:p>
                  </a:txBody>
                  <a:tcPr/>
                </a:tc>
                <a:tc>
                  <a:txBody>
                    <a:bodyPr/>
                    <a:lstStyle/>
                    <a:p>
                      <a:pPr marL="38100" marR="38100">
                        <a:lnSpc>
                          <a:spcPct val="200000"/>
                        </a:lnSpc>
                        <a:spcAft>
                          <a:spcPts val="800"/>
                        </a:spcAft>
                      </a:pPr>
                      <a:r>
                        <a:rPr lang="es-EC" sz="1000">
                          <a:effectLst/>
                        </a:rPr>
                        <a:t>Sig.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800"/>
                        </a:spcAft>
                      </a:pPr>
                      <a:r>
                        <a:rPr lang="es-EC" sz="1000">
                          <a:effectLst/>
                        </a:rPr>
                        <a:t>,000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93598192"/>
                  </a:ext>
                </a:extLst>
              </a:tr>
            </a:tbl>
          </a:graphicData>
        </a:graphic>
      </p:graphicFrame>
      <p:sp>
        <p:nvSpPr>
          <p:cNvPr id="4" name="Título 1">
            <a:extLst>
              <a:ext uri="{FF2B5EF4-FFF2-40B4-BE49-F238E27FC236}">
                <a16:creationId xmlns:a16="http://schemas.microsoft.com/office/drawing/2014/main" id="{81F5CBF7-0569-4315-D491-09F5E779EB03}"/>
              </a:ext>
            </a:extLst>
          </p:cNvPr>
          <p:cNvSpPr txBox="1">
            <a:spLocks/>
          </p:cNvSpPr>
          <p:nvPr/>
        </p:nvSpPr>
        <p:spPr>
          <a:xfrm>
            <a:off x="7519936" y="122205"/>
            <a:ext cx="3525253" cy="63964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1" i="1">
                <a:effectLst>
                  <a:outerShdw blurRad="38100" dist="38100" dir="2700000" algn="tl">
                    <a:srgbClr val="C0C0C0"/>
                  </a:outerShdw>
                </a:effectLst>
                <a:latin typeface="+mn-lt"/>
                <a:ea typeface="+mn-ea"/>
                <a:cs typeface="+mn-cs"/>
              </a:rPr>
              <a:t>8. RESULTADOS</a:t>
            </a:r>
            <a:endParaRPr lang="es-EC" sz="2400" b="1" i="1">
              <a:effectLst>
                <a:outerShdw blurRad="38100" dist="38100" dir="2700000" algn="tl">
                  <a:srgbClr val="C0C0C0"/>
                </a:outerShdw>
              </a:effectLst>
              <a:latin typeface="+mn-lt"/>
              <a:ea typeface="+mn-ea"/>
              <a:cs typeface="+mn-cs"/>
            </a:endParaRPr>
          </a:p>
        </p:txBody>
      </p:sp>
      <p:sp>
        <p:nvSpPr>
          <p:cNvPr id="5" name="Rectángulo: esquinas redondeadas 4">
            <a:extLst>
              <a:ext uri="{FF2B5EF4-FFF2-40B4-BE49-F238E27FC236}">
                <a16:creationId xmlns:a16="http://schemas.microsoft.com/office/drawing/2014/main" id="{462A30C3-EB86-5F63-B97A-F0E3CF23C9EF}"/>
              </a:ext>
            </a:extLst>
          </p:cNvPr>
          <p:cNvSpPr/>
          <p:nvPr/>
        </p:nvSpPr>
        <p:spPr>
          <a:xfrm>
            <a:off x="11136560" y="116632"/>
            <a:ext cx="930224" cy="319497"/>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sz="1200">
                <a:hlinkClick r:id="rId2" action="ppaction://hlinksldjump"/>
              </a:rPr>
              <a:t>Contenido</a:t>
            </a:r>
            <a:endParaRPr lang="es-EC" sz="1200"/>
          </a:p>
        </p:txBody>
      </p:sp>
      <p:sp>
        <p:nvSpPr>
          <p:cNvPr id="8" name="Título 3">
            <a:extLst>
              <a:ext uri="{FF2B5EF4-FFF2-40B4-BE49-F238E27FC236}">
                <a16:creationId xmlns:a16="http://schemas.microsoft.com/office/drawing/2014/main" id="{4FCDF7E6-2589-27CB-843B-9B1BFC3C4106}"/>
              </a:ext>
            </a:extLst>
          </p:cNvPr>
          <p:cNvSpPr txBox="1">
            <a:spLocks/>
          </p:cNvSpPr>
          <p:nvPr/>
        </p:nvSpPr>
        <p:spPr>
          <a:xfrm>
            <a:off x="238833" y="730822"/>
            <a:ext cx="4083831" cy="35685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400" b="1" u="sng">
                <a:solidFill>
                  <a:schemeClr val="tx2">
                    <a:lumMod val="75000"/>
                  </a:schemeClr>
                </a:solidFill>
                <a:latin typeface="Arial" charset="0"/>
                <a:ea typeface="Arial" charset="0"/>
                <a:cs typeface="Arial" charset="0"/>
              </a:rPr>
              <a:t>Análisis inferencial</a:t>
            </a:r>
            <a:endParaRPr lang="es-EC" sz="1400">
              <a:solidFill>
                <a:schemeClr val="tx2">
                  <a:lumMod val="75000"/>
                </a:schemeClr>
              </a:solidFill>
              <a:latin typeface="Arial" charset="0"/>
              <a:ea typeface="Arial" charset="0"/>
              <a:cs typeface="Arial" charset="0"/>
            </a:endParaRPr>
          </a:p>
        </p:txBody>
      </p:sp>
      <p:graphicFrame>
        <p:nvGraphicFramePr>
          <p:cNvPr id="9" name="Tabla 8">
            <a:extLst>
              <a:ext uri="{FF2B5EF4-FFF2-40B4-BE49-F238E27FC236}">
                <a16:creationId xmlns:a16="http://schemas.microsoft.com/office/drawing/2014/main" id="{6328EBF5-DAD5-C106-43BB-C03B1FAA2E32}"/>
              </a:ext>
            </a:extLst>
          </p:cNvPr>
          <p:cNvGraphicFramePr>
            <a:graphicFrameLocks noGrp="1"/>
          </p:cNvGraphicFramePr>
          <p:nvPr>
            <p:extLst>
              <p:ext uri="{D42A27DB-BD31-4B8C-83A1-F6EECF244321}">
                <p14:modId xmlns:p14="http://schemas.microsoft.com/office/powerpoint/2010/main" val="22927901"/>
              </p:ext>
            </p:extLst>
          </p:nvPr>
        </p:nvGraphicFramePr>
        <p:xfrm>
          <a:off x="876719" y="3753002"/>
          <a:ext cx="4355187" cy="2346977"/>
        </p:xfrm>
        <a:graphic>
          <a:graphicData uri="http://schemas.openxmlformats.org/drawingml/2006/table">
            <a:tbl>
              <a:tblPr>
                <a:tableStyleId>{284E427A-3D55-4303-BF80-6455036E1DE7}</a:tableStyleId>
              </a:tblPr>
              <a:tblGrid>
                <a:gridCol w="800329">
                  <a:extLst>
                    <a:ext uri="{9D8B030D-6E8A-4147-A177-3AD203B41FA5}">
                      <a16:colId xmlns:a16="http://schemas.microsoft.com/office/drawing/2014/main" val="1408225051"/>
                    </a:ext>
                  </a:extLst>
                </a:gridCol>
                <a:gridCol w="1377264">
                  <a:extLst>
                    <a:ext uri="{9D8B030D-6E8A-4147-A177-3AD203B41FA5}">
                      <a16:colId xmlns:a16="http://schemas.microsoft.com/office/drawing/2014/main" val="1866086987"/>
                    </a:ext>
                  </a:extLst>
                </a:gridCol>
                <a:gridCol w="1088797">
                  <a:extLst>
                    <a:ext uri="{9D8B030D-6E8A-4147-A177-3AD203B41FA5}">
                      <a16:colId xmlns:a16="http://schemas.microsoft.com/office/drawing/2014/main" val="258901487"/>
                    </a:ext>
                  </a:extLst>
                </a:gridCol>
                <a:gridCol w="1088797">
                  <a:extLst>
                    <a:ext uri="{9D8B030D-6E8A-4147-A177-3AD203B41FA5}">
                      <a16:colId xmlns:a16="http://schemas.microsoft.com/office/drawing/2014/main" val="523149044"/>
                    </a:ext>
                  </a:extLst>
                </a:gridCol>
              </a:tblGrid>
              <a:tr h="557467">
                <a:tc rowSpan="2">
                  <a:txBody>
                    <a:bodyPr/>
                    <a:lstStyle/>
                    <a:p>
                      <a:pPr marL="38100" marR="38100">
                        <a:lnSpc>
                          <a:spcPct val="200000"/>
                        </a:lnSpc>
                        <a:spcAft>
                          <a:spcPts val="800"/>
                        </a:spcAft>
                      </a:pPr>
                      <a:r>
                        <a:rPr lang="es-EC" sz="1000">
                          <a:effectLst/>
                        </a:rPr>
                        <a:t>Componente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38100" marR="38100" algn="ctr">
                        <a:lnSpc>
                          <a:spcPct val="200000"/>
                        </a:lnSpc>
                        <a:spcAft>
                          <a:spcPts val="800"/>
                        </a:spcAft>
                      </a:pPr>
                      <a:r>
                        <a:rPr lang="es-EC" sz="1000">
                          <a:effectLst/>
                        </a:rPr>
                        <a:t>Sumas de las saturaciones al cuadrado de la extracción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593607513"/>
                  </a:ext>
                </a:extLst>
              </a:tr>
              <a:tr h="420945">
                <a:tc vMerge="1">
                  <a:txBody>
                    <a:bodyPr/>
                    <a:lstStyle/>
                    <a:p>
                      <a:endParaRPr lang="es-EC"/>
                    </a:p>
                  </a:txBody>
                  <a:tcPr/>
                </a:tc>
                <a:tc>
                  <a:txBody>
                    <a:bodyPr/>
                    <a:lstStyle/>
                    <a:p>
                      <a:pPr marL="38100" marR="38100" algn="ctr">
                        <a:lnSpc>
                          <a:spcPct val="200000"/>
                        </a:lnSpc>
                        <a:spcAft>
                          <a:spcPts val="800"/>
                        </a:spcAft>
                      </a:pPr>
                      <a:r>
                        <a:rPr lang="es-EC" sz="10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200000"/>
                        </a:lnSpc>
                        <a:spcAft>
                          <a:spcPts val="800"/>
                        </a:spcAft>
                      </a:pPr>
                      <a:r>
                        <a:rPr lang="es-EC" sz="1000">
                          <a:effectLst/>
                        </a:rPr>
                        <a:t>% de la varianza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200000"/>
                        </a:lnSpc>
                        <a:spcAft>
                          <a:spcPts val="800"/>
                        </a:spcAft>
                      </a:pPr>
                      <a:r>
                        <a:rPr lang="es-EC" sz="1000">
                          <a:effectLst/>
                        </a:rPr>
                        <a:t>% acumulado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63055040"/>
                  </a:ext>
                </a:extLst>
              </a:tr>
              <a:tr h="273713">
                <a:tc>
                  <a:txBody>
                    <a:bodyPr/>
                    <a:lstStyle/>
                    <a:p>
                      <a:pPr marL="38100" marR="38100">
                        <a:lnSpc>
                          <a:spcPct val="200000"/>
                        </a:lnSpc>
                        <a:spcAft>
                          <a:spcPts val="800"/>
                        </a:spcAft>
                      </a:pPr>
                      <a:r>
                        <a:rPr lang="es-EC" sz="10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800"/>
                        </a:spcAft>
                      </a:pPr>
                      <a:r>
                        <a:rPr lang="es-EC" sz="1000">
                          <a:effectLst/>
                        </a:rPr>
                        <a:t>2,667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800"/>
                        </a:spcAft>
                      </a:pPr>
                      <a:r>
                        <a:rPr lang="es-EC" sz="1000">
                          <a:effectLst/>
                        </a:rPr>
                        <a:t>20,514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800"/>
                        </a:spcAft>
                      </a:pPr>
                      <a:r>
                        <a:rPr lang="es-EC" sz="1000">
                          <a:effectLst/>
                        </a:rPr>
                        <a:t>20,514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12563013"/>
                  </a:ext>
                </a:extLst>
              </a:tr>
              <a:tr h="273713">
                <a:tc>
                  <a:txBody>
                    <a:bodyPr/>
                    <a:lstStyle/>
                    <a:p>
                      <a:pPr marL="38100" marR="38100">
                        <a:lnSpc>
                          <a:spcPct val="200000"/>
                        </a:lnSpc>
                        <a:spcAft>
                          <a:spcPts val="800"/>
                        </a:spcAft>
                      </a:pPr>
                      <a:r>
                        <a:rPr lang="es-EC" sz="10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800"/>
                        </a:spcAft>
                      </a:pPr>
                      <a:r>
                        <a:rPr lang="es-EC" sz="1000">
                          <a:effectLst/>
                        </a:rPr>
                        <a:t>2,338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800"/>
                        </a:spcAft>
                      </a:pPr>
                      <a:r>
                        <a:rPr lang="es-EC" sz="1000">
                          <a:effectLst/>
                        </a:rPr>
                        <a:t>17,985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800"/>
                        </a:spcAft>
                      </a:pPr>
                      <a:r>
                        <a:rPr lang="es-EC" sz="1000">
                          <a:effectLst/>
                        </a:rPr>
                        <a:t>38,499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54042647"/>
                  </a:ext>
                </a:extLst>
              </a:tr>
              <a:tr h="273713">
                <a:tc>
                  <a:txBody>
                    <a:bodyPr/>
                    <a:lstStyle/>
                    <a:p>
                      <a:pPr marL="38100" marR="38100">
                        <a:lnSpc>
                          <a:spcPct val="200000"/>
                        </a:lnSpc>
                        <a:spcAft>
                          <a:spcPts val="800"/>
                        </a:spcAft>
                      </a:pPr>
                      <a:r>
                        <a:rPr lang="es-EC" sz="10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800"/>
                        </a:spcAft>
                      </a:pPr>
                      <a:r>
                        <a:rPr lang="es-EC" sz="1000">
                          <a:effectLst/>
                        </a:rPr>
                        <a:t>2,062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800"/>
                        </a:spcAft>
                      </a:pPr>
                      <a:r>
                        <a:rPr lang="es-EC" sz="1000">
                          <a:effectLst/>
                        </a:rPr>
                        <a:t>15,860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800"/>
                        </a:spcAft>
                      </a:pPr>
                      <a:r>
                        <a:rPr lang="es-EC" sz="1000">
                          <a:effectLst/>
                        </a:rPr>
                        <a:t>54,359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50987473"/>
                  </a:ext>
                </a:extLst>
              </a:tr>
              <a:tr h="273713">
                <a:tc>
                  <a:txBody>
                    <a:bodyPr/>
                    <a:lstStyle/>
                    <a:p>
                      <a:pPr marL="38100" marR="38100">
                        <a:lnSpc>
                          <a:spcPct val="200000"/>
                        </a:lnSpc>
                        <a:spcAft>
                          <a:spcPts val="800"/>
                        </a:spcAft>
                      </a:pPr>
                      <a:r>
                        <a:rPr lang="es-EC" sz="10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800"/>
                        </a:spcAft>
                      </a:pPr>
                      <a:r>
                        <a:rPr lang="es-EC" sz="1000">
                          <a:effectLst/>
                        </a:rPr>
                        <a:t>1,671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800"/>
                        </a:spcAft>
                      </a:pPr>
                      <a:r>
                        <a:rPr lang="es-EC" sz="1000">
                          <a:effectLst/>
                        </a:rPr>
                        <a:t>12,853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800"/>
                        </a:spcAft>
                      </a:pPr>
                      <a:r>
                        <a:rPr lang="es-EC" sz="1000">
                          <a:effectLst/>
                        </a:rPr>
                        <a:t>67,211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47879699"/>
                  </a:ext>
                </a:extLst>
              </a:tr>
              <a:tr h="273713">
                <a:tc>
                  <a:txBody>
                    <a:bodyPr/>
                    <a:lstStyle/>
                    <a:p>
                      <a:pPr marL="38100" marR="38100">
                        <a:lnSpc>
                          <a:spcPct val="200000"/>
                        </a:lnSpc>
                        <a:spcAft>
                          <a:spcPts val="800"/>
                        </a:spcAft>
                      </a:pPr>
                      <a:r>
                        <a:rPr lang="es-EC" sz="10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Aft>
                          <a:spcPts val="800"/>
                        </a:spcAft>
                      </a:pPr>
                      <a:r>
                        <a:rPr lang="es-EC" sz="1000">
                          <a:effectLst/>
                        </a:rPr>
                        <a:t>1,112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800"/>
                        </a:spcAft>
                      </a:pPr>
                      <a:r>
                        <a:rPr lang="es-EC" sz="1000">
                          <a:effectLst/>
                        </a:rPr>
                        <a:t>8,553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200000"/>
                        </a:lnSpc>
                        <a:spcAft>
                          <a:spcPts val="800"/>
                        </a:spcAft>
                      </a:pPr>
                      <a:r>
                        <a:rPr lang="es-EC" sz="1000">
                          <a:effectLst/>
                        </a:rPr>
                        <a:t>75,765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60071434"/>
                  </a:ext>
                </a:extLst>
              </a:tr>
            </a:tbl>
          </a:graphicData>
        </a:graphic>
      </p:graphicFrame>
      <p:graphicFrame>
        <p:nvGraphicFramePr>
          <p:cNvPr id="10" name="Tabla 9">
            <a:extLst>
              <a:ext uri="{FF2B5EF4-FFF2-40B4-BE49-F238E27FC236}">
                <a16:creationId xmlns:a16="http://schemas.microsoft.com/office/drawing/2014/main" id="{77A23E2B-3A16-85ED-E814-022A578DA90D}"/>
              </a:ext>
            </a:extLst>
          </p:cNvPr>
          <p:cNvGraphicFramePr>
            <a:graphicFrameLocks noGrp="1"/>
          </p:cNvGraphicFramePr>
          <p:nvPr>
            <p:extLst>
              <p:ext uri="{D42A27DB-BD31-4B8C-83A1-F6EECF244321}">
                <p14:modId xmlns:p14="http://schemas.microsoft.com/office/powerpoint/2010/main" val="2096398669"/>
              </p:ext>
            </p:extLst>
          </p:nvPr>
        </p:nvGraphicFramePr>
        <p:xfrm>
          <a:off x="9840416" y="1412777"/>
          <a:ext cx="1616657" cy="4273357"/>
        </p:xfrm>
        <a:graphic>
          <a:graphicData uri="http://schemas.openxmlformats.org/drawingml/2006/table">
            <a:tbl>
              <a:tblPr>
                <a:tableStyleId>{35758FB7-9AC5-4552-8A53-C91805E547FA}</a:tableStyleId>
              </a:tblPr>
              <a:tblGrid>
                <a:gridCol w="802402">
                  <a:extLst>
                    <a:ext uri="{9D8B030D-6E8A-4147-A177-3AD203B41FA5}">
                      <a16:colId xmlns:a16="http://schemas.microsoft.com/office/drawing/2014/main" val="3749068891"/>
                    </a:ext>
                  </a:extLst>
                </a:gridCol>
                <a:gridCol w="814255">
                  <a:extLst>
                    <a:ext uri="{9D8B030D-6E8A-4147-A177-3AD203B41FA5}">
                      <a16:colId xmlns:a16="http://schemas.microsoft.com/office/drawing/2014/main" val="493748286"/>
                    </a:ext>
                  </a:extLst>
                </a:gridCol>
              </a:tblGrid>
              <a:tr h="296512">
                <a:tc>
                  <a:txBody>
                    <a:bodyPr/>
                    <a:lstStyle/>
                    <a:p>
                      <a:pPr>
                        <a:lnSpc>
                          <a:spcPct val="107000"/>
                        </a:lnSpc>
                        <a:spcAft>
                          <a:spcPts val="800"/>
                        </a:spcAft>
                      </a:pPr>
                      <a:r>
                        <a:rPr lang="es-EC" sz="10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1000">
                          <a:effectLst/>
                        </a:rPr>
                        <a:t>Extracción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13049847"/>
                  </a:ext>
                </a:extLst>
              </a:tr>
              <a:tr h="296512">
                <a:tc>
                  <a:txBody>
                    <a:bodyPr/>
                    <a:lstStyle/>
                    <a:p>
                      <a:pPr marL="38100" marR="38100">
                        <a:lnSpc>
                          <a:spcPts val="1600"/>
                        </a:lnSpc>
                        <a:spcAft>
                          <a:spcPts val="800"/>
                        </a:spcAft>
                      </a:pPr>
                      <a:r>
                        <a:rPr lang="es-EC" sz="1000">
                          <a:effectLst/>
                        </a:rPr>
                        <a:t>DUPONT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000">
                          <a:effectLst/>
                        </a:rPr>
                        <a:t>,826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02134126"/>
                  </a:ext>
                </a:extLst>
              </a:tr>
              <a:tr h="296512">
                <a:tc>
                  <a:txBody>
                    <a:bodyPr/>
                    <a:lstStyle/>
                    <a:p>
                      <a:pPr marL="38100" marR="38100">
                        <a:lnSpc>
                          <a:spcPts val="1600"/>
                        </a:lnSpc>
                        <a:spcAft>
                          <a:spcPts val="800"/>
                        </a:spcAft>
                      </a:pPr>
                      <a:r>
                        <a:rPr lang="es-EC" sz="1000">
                          <a:effectLst/>
                        </a:rPr>
                        <a:t>MARB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000">
                          <a:effectLst/>
                        </a:rPr>
                        <a:t>,694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75331545"/>
                  </a:ext>
                </a:extLst>
              </a:tr>
              <a:tr h="296512">
                <a:tc>
                  <a:txBody>
                    <a:bodyPr/>
                    <a:lstStyle/>
                    <a:p>
                      <a:pPr marL="38100" marR="38100">
                        <a:lnSpc>
                          <a:spcPts val="1600"/>
                        </a:lnSpc>
                        <a:spcAft>
                          <a:spcPts val="800"/>
                        </a:spcAft>
                      </a:pPr>
                      <a:r>
                        <a:rPr lang="es-EC" sz="1000">
                          <a:effectLst/>
                        </a:rPr>
                        <a:t>MAROP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000">
                          <a:effectLst/>
                        </a:rPr>
                        <a:t>,611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4795513"/>
                  </a:ext>
                </a:extLst>
              </a:tr>
              <a:tr h="296512">
                <a:tc>
                  <a:txBody>
                    <a:bodyPr/>
                    <a:lstStyle/>
                    <a:p>
                      <a:pPr marL="38100" marR="38100">
                        <a:lnSpc>
                          <a:spcPts val="1600"/>
                        </a:lnSpc>
                        <a:spcAft>
                          <a:spcPts val="800"/>
                        </a:spcAft>
                      </a:pPr>
                      <a:r>
                        <a:rPr lang="es-EC" sz="1000">
                          <a:effectLst/>
                        </a:rPr>
                        <a:t>MARNET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000">
                          <a:effectLst/>
                        </a:rPr>
                        <a:t>,892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76669562"/>
                  </a:ext>
                </a:extLst>
              </a:tr>
              <a:tr h="296512">
                <a:tc>
                  <a:txBody>
                    <a:bodyPr/>
                    <a:lstStyle/>
                    <a:p>
                      <a:pPr marL="38100" marR="38100">
                        <a:lnSpc>
                          <a:spcPts val="1600"/>
                        </a:lnSpc>
                        <a:spcAft>
                          <a:spcPts val="800"/>
                        </a:spcAft>
                      </a:pPr>
                      <a:r>
                        <a:rPr lang="es-EC" sz="1000">
                          <a:effectLst/>
                        </a:rPr>
                        <a:t>ROE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000">
                          <a:effectLst/>
                        </a:rPr>
                        <a:t>,744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04619327"/>
                  </a:ext>
                </a:extLst>
              </a:tr>
              <a:tr h="296512">
                <a:tc>
                  <a:txBody>
                    <a:bodyPr/>
                    <a:lstStyle/>
                    <a:p>
                      <a:pPr marL="38100" marR="38100">
                        <a:lnSpc>
                          <a:spcPts val="1600"/>
                        </a:lnSpc>
                        <a:spcAft>
                          <a:spcPts val="800"/>
                        </a:spcAft>
                      </a:pPr>
                      <a:r>
                        <a:rPr lang="es-EC" sz="1000">
                          <a:effectLst/>
                        </a:rPr>
                        <a:t>ROA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000">
                          <a:effectLst/>
                        </a:rPr>
                        <a:t>,456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98954134"/>
                  </a:ext>
                </a:extLst>
              </a:tr>
              <a:tr h="296512">
                <a:tc>
                  <a:txBody>
                    <a:bodyPr/>
                    <a:lstStyle/>
                    <a:p>
                      <a:pPr marL="38100" marR="38100">
                        <a:lnSpc>
                          <a:spcPts val="1600"/>
                        </a:lnSpc>
                        <a:spcAft>
                          <a:spcPts val="800"/>
                        </a:spcAft>
                      </a:pPr>
                      <a:r>
                        <a:rPr lang="es-EC" sz="1000">
                          <a:effectLst/>
                        </a:rPr>
                        <a:t>LIQCORR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000">
                          <a:effectLst/>
                        </a:rPr>
                        <a:t>,949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30212424"/>
                  </a:ext>
                </a:extLst>
              </a:tr>
              <a:tr h="296512">
                <a:tc>
                  <a:txBody>
                    <a:bodyPr/>
                    <a:lstStyle/>
                    <a:p>
                      <a:pPr marL="38100" marR="38100">
                        <a:lnSpc>
                          <a:spcPts val="1600"/>
                        </a:lnSpc>
                        <a:spcAft>
                          <a:spcPts val="800"/>
                        </a:spcAft>
                      </a:pPr>
                      <a:r>
                        <a:rPr lang="es-EC" sz="1000">
                          <a:effectLst/>
                        </a:rPr>
                        <a:t>PRACIDA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000">
                          <a:effectLst/>
                        </a:rPr>
                        <a:t>,944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89768743"/>
                  </a:ext>
                </a:extLst>
              </a:tr>
              <a:tr h="296512">
                <a:tc>
                  <a:txBody>
                    <a:bodyPr/>
                    <a:lstStyle/>
                    <a:p>
                      <a:pPr marL="38100" marR="38100">
                        <a:lnSpc>
                          <a:spcPts val="1600"/>
                        </a:lnSpc>
                        <a:spcAft>
                          <a:spcPts val="800"/>
                        </a:spcAft>
                      </a:pPr>
                      <a:r>
                        <a:rPr lang="es-EC" sz="1000">
                          <a:effectLst/>
                        </a:rPr>
                        <a:t>LIZIMNE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000">
                          <a:effectLst/>
                        </a:rPr>
                        <a:t>,537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76278013"/>
                  </a:ext>
                </a:extLst>
              </a:tr>
              <a:tr h="296512">
                <a:tc>
                  <a:txBody>
                    <a:bodyPr/>
                    <a:lstStyle/>
                    <a:p>
                      <a:pPr marL="38100" marR="38100">
                        <a:lnSpc>
                          <a:spcPts val="1600"/>
                        </a:lnSpc>
                        <a:spcAft>
                          <a:spcPts val="800"/>
                        </a:spcAft>
                      </a:pPr>
                      <a:r>
                        <a:rPr lang="es-EC" sz="1000">
                          <a:effectLst/>
                        </a:rPr>
                        <a:t>INTDIF</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000">
                          <a:effectLst/>
                        </a:rPr>
                        <a:t>,645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96668903"/>
                  </a:ext>
                </a:extLst>
              </a:tr>
              <a:tr h="296512">
                <a:tc>
                  <a:txBody>
                    <a:bodyPr/>
                    <a:lstStyle/>
                    <a:p>
                      <a:pPr marL="38100" marR="38100">
                        <a:lnSpc>
                          <a:spcPts val="1600"/>
                        </a:lnSpc>
                        <a:spcAft>
                          <a:spcPts val="800"/>
                        </a:spcAft>
                      </a:pPr>
                      <a:r>
                        <a:rPr lang="es-EC" sz="1000">
                          <a:effectLst/>
                        </a:rPr>
                        <a:t>INTCORR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000">
                          <a:effectLst/>
                        </a:rPr>
                        <a:t>,798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57368082"/>
                  </a:ext>
                </a:extLst>
              </a:tr>
              <a:tr h="296512">
                <a:tc>
                  <a:txBody>
                    <a:bodyPr/>
                    <a:lstStyle/>
                    <a:p>
                      <a:pPr marL="38100" marR="38100">
                        <a:lnSpc>
                          <a:spcPts val="1600"/>
                        </a:lnSpc>
                        <a:spcAft>
                          <a:spcPts val="800"/>
                        </a:spcAft>
                      </a:pPr>
                      <a:r>
                        <a:rPr lang="es-EC" sz="1000">
                          <a:effectLst/>
                        </a:rPr>
                        <a:t>UNOXMIL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s-EC" sz="1000">
                          <a:effectLst/>
                        </a:rPr>
                        <a:t>,896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23428682"/>
                  </a:ext>
                </a:extLst>
              </a:tr>
              <a:tr h="418701">
                <a:tc>
                  <a:txBody>
                    <a:bodyPr/>
                    <a:lstStyle/>
                    <a:p>
                      <a:pPr marL="38100" marR="38100">
                        <a:lnSpc>
                          <a:spcPct val="200000"/>
                        </a:lnSpc>
                        <a:spcBef>
                          <a:spcPts val="1200"/>
                        </a:spcBef>
                        <a:spcAft>
                          <a:spcPts val="800"/>
                        </a:spcAft>
                      </a:pPr>
                      <a:r>
                        <a:rPr lang="es-EC" sz="1000">
                          <a:effectLst/>
                        </a:rPr>
                        <a:t>PATENTE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200000"/>
                        </a:lnSpc>
                        <a:spcBef>
                          <a:spcPts val="1200"/>
                        </a:spcBef>
                        <a:spcAft>
                          <a:spcPts val="800"/>
                        </a:spcAft>
                      </a:pPr>
                      <a:r>
                        <a:rPr lang="es-EC" sz="1000">
                          <a:effectLst/>
                        </a:rPr>
                        <a:t>,859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34958934"/>
                  </a:ext>
                </a:extLst>
              </a:tr>
            </a:tbl>
          </a:graphicData>
        </a:graphic>
      </p:graphicFrame>
      <p:sp>
        <p:nvSpPr>
          <p:cNvPr id="11" name="CuadroTexto 10">
            <a:extLst>
              <a:ext uri="{FF2B5EF4-FFF2-40B4-BE49-F238E27FC236}">
                <a16:creationId xmlns:a16="http://schemas.microsoft.com/office/drawing/2014/main" id="{A31457E2-31BD-C604-6151-D5F903BDC4D6}"/>
              </a:ext>
            </a:extLst>
          </p:cNvPr>
          <p:cNvSpPr txBox="1"/>
          <p:nvPr/>
        </p:nvSpPr>
        <p:spPr>
          <a:xfrm>
            <a:off x="6771876" y="1722398"/>
            <a:ext cx="2391923" cy="1107996"/>
          </a:xfrm>
          <a:prstGeom prst="rect">
            <a:avLst/>
          </a:prstGeom>
          <a:noFill/>
        </p:spPr>
        <p:txBody>
          <a:bodyPr wrap="square" rtlCol="0">
            <a:spAutoFit/>
          </a:bodyPr>
          <a:lstStyle/>
          <a:p>
            <a:r>
              <a:rPr lang="es-EC" sz="1100">
                <a:effectLst/>
                <a:latin typeface="Arial" panose="020B0604020202020204" pitchFamily="34" charset="0"/>
                <a:ea typeface="Calibri" panose="020F0502020204030204" pitchFamily="34" charset="0"/>
              </a:rPr>
              <a:t>Las comunalidades de extracción representan la estimación de varianzas que existe en cada variable analizada por los componentes. </a:t>
            </a:r>
          </a:p>
          <a:p>
            <a:r>
              <a:rPr lang="es-EC" sz="1100">
                <a:latin typeface="Arial" panose="020B0604020202020204" pitchFamily="34" charset="0"/>
              </a:rPr>
              <a:t>ROA menor</a:t>
            </a:r>
            <a:endParaRPr lang="es-EC" sz="1100"/>
          </a:p>
        </p:txBody>
      </p:sp>
      <p:sp>
        <p:nvSpPr>
          <p:cNvPr id="12" name="CuadroTexto 11">
            <a:extLst>
              <a:ext uri="{FF2B5EF4-FFF2-40B4-BE49-F238E27FC236}">
                <a16:creationId xmlns:a16="http://schemas.microsoft.com/office/drawing/2014/main" id="{33B63DEC-0E6C-A12A-8FC5-0D0998F3E076}"/>
              </a:ext>
            </a:extLst>
          </p:cNvPr>
          <p:cNvSpPr txBox="1"/>
          <p:nvPr/>
        </p:nvSpPr>
        <p:spPr>
          <a:xfrm>
            <a:off x="6245649" y="3590820"/>
            <a:ext cx="2952328" cy="1200329"/>
          </a:xfrm>
          <a:prstGeom prst="rect">
            <a:avLst/>
          </a:prstGeom>
          <a:noFill/>
        </p:spPr>
        <p:txBody>
          <a:bodyPr wrap="square" rtlCol="0">
            <a:spAutoFit/>
          </a:bodyPr>
          <a:lstStyle/>
          <a:p>
            <a:r>
              <a:rPr lang="es-EC" sz="1200">
                <a:latin typeface="Arial" panose="020B0604020202020204" pitchFamily="34" charset="0"/>
                <a:ea typeface="Calibri" panose="020F0502020204030204" pitchFamily="34" charset="0"/>
              </a:rPr>
              <a:t>E</a:t>
            </a:r>
            <a:r>
              <a:rPr lang="es-EC" sz="1200">
                <a:effectLst/>
                <a:latin typeface="Arial" panose="020B0604020202020204" pitchFamily="34" charset="0"/>
                <a:ea typeface="Calibri" panose="020F0502020204030204" pitchFamily="34" charset="0"/>
              </a:rPr>
              <a:t>l 75% de la variabilidad de las 13 variables principales indican que se puede reducir considerablemente la complejidad del conjunto de datos originales, teniendo tan solo el 25% de perdida de información. </a:t>
            </a:r>
            <a:endParaRPr lang="es-EC" sz="1200"/>
          </a:p>
        </p:txBody>
      </p:sp>
      <p:sp>
        <p:nvSpPr>
          <p:cNvPr id="13" name="CuadroTexto 12">
            <a:extLst>
              <a:ext uri="{FF2B5EF4-FFF2-40B4-BE49-F238E27FC236}">
                <a16:creationId xmlns:a16="http://schemas.microsoft.com/office/drawing/2014/main" id="{C6CEE463-5896-C96D-03BA-D7E6770B0471}"/>
              </a:ext>
            </a:extLst>
          </p:cNvPr>
          <p:cNvSpPr txBox="1"/>
          <p:nvPr/>
        </p:nvSpPr>
        <p:spPr>
          <a:xfrm>
            <a:off x="6261308" y="4944093"/>
            <a:ext cx="2736304" cy="1200329"/>
          </a:xfrm>
          <a:prstGeom prst="rect">
            <a:avLst/>
          </a:prstGeom>
          <a:noFill/>
        </p:spPr>
        <p:txBody>
          <a:bodyPr wrap="square" rtlCol="0">
            <a:spAutoFit/>
          </a:bodyPr>
          <a:lstStyle/>
          <a:p>
            <a:r>
              <a:rPr lang="es-ES" sz="1200"/>
              <a:t>L</a:t>
            </a:r>
            <a:r>
              <a:rPr lang="es-ES" sz="1200" b="0" i="0">
                <a:effectLst/>
              </a:rPr>
              <a:t>a varianza o variancia de una variable aleatoria es una medida de dispersión definida como la esperanza del cuadrado de la desviación de dicha variable respecto a su media.</a:t>
            </a:r>
            <a:endParaRPr lang="es-EC" sz="1200"/>
          </a:p>
        </p:txBody>
      </p:sp>
      <p:sp>
        <p:nvSpPr>
          <p:cNvPr id="14" name="CuadroTexto 13">
            <a:extLst>
              <a:ext uri="{FF2B5EF4-FFF2-40B4-BE49-F238E27FC236}">
                <a16:creationId xmlns:a16="http://schemas.microsoft.com/office/drawing/2014/main" id="{9640B696-B48C-16C9-3050-8B5342CDE801}"/>
              </a:ext>
            </a:extLst>
          </p:cNvPr>
          <p:cNvSpPr txBox="1"/>
          <p:nvPr/>
        </p:nvSpPr>
        <p:spPr>
          <a:xfrm>
            <a:off x="4959531" y="1782136"/>
            <a:ext cx="720080" cy="276999"/>
          </a:xfrm>
          <a:prstGeom prst="rect">
            <a:avLst/>
          </a:prstGeom>
          <a:noFill/>
        </p:spPr>
        <p:txBody>
          <a:bodyPr wrap="square" rtlCol="0">
            <a:spAutoFit/>
          </a:bodyPr>
          <a:lstStyle/>
          <a:p>
            <a:r>
              <a:rPr lang="es-ES" sz="1200"/>
              <a:t>&lt; 0.5 </a:t>
            </a:r>
            <a:endParaRPr lang="es-EC" sz="1200"/>
          </a:p>
        </p:txBody>
      </p:sp>
      <p:sp>
        <p:nvSpPr>
          <p:cNvPr id="15" name="CuadroTexto 14">
            <a:extLst>
              <a:ext uri="{FF2B5EF4-FFF2-40B4-BE49-F238E27FC236}">
                <a16:creationId xmlns:a16="http://schemas.microsoft.com/office/drawing/2014/main" id="{CFAF6008-4C00-C7CB-AE64-BA20398CE63D}"/>
              </a:ext>
            </a:extLst>
          </p:cNvPr>
          <p:cNvSpPr txBox="1"/>
          <p:nvPr/>
        </p:nvSpPr>
        <p:spPr>
          <a:xfrm>
            <a:off x="4906829" y="2913786"/>
            <a:ext cx="973147" cy="276999"/>
          </a:xfrm>
          <a:prstGeom prst="rect">
            <a:avLst/>
          </a:prstGeom>
          <a:noFill/>
        </p:spPr>
        <p:txBody>
          <a:bodyPr wrap="square" rtlCol="0">
            <a:spAutoFit/>
          </a:bodyPr>
          <a:lstStyle/>
          <a:p>
            <a:r>
              <a:rPr lang="es-ES" sz="1200"/>
              <a:t>&lt; 0.05 </a:t>
            </a:r>
            <a:endParaRPr lang="es-EC" sz="1200"/>
          </a:p>
        </p:txBody>
      </p:sp>
      <p:pic>
        <p:nvPicPr>
          <p:cNvPr id="12290" name="Picture 2" descr="X Vectores, Iconos, Gráficos y Fondos para Descargar Gratis">
            <a:extLst>
              <a:ext uri="{FF2B5EF4-FFF2-40B4-BE49-F238E27FC236}">
                <a16:creationId xmlns:a16="http://schemas.microsoft.com/office/drawing/2014/main" id="{798D9E84-4015-101F-CF7A-8AB335F47FA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173"/>
          <a:stretch/>
        </p:blipFill>
        <p:spPr bwMode="auto">
          <a:xfrm>
            <a:off x="5576285" y="2845884"/>
            <a:ext cx="319350" cy="34506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X Vectores, Iconos, Gráficos y Fondos para Descargar Gratis">
            <a:extLst>
              <a:ext uri="{FF2B5EF4-FFF2-40B4-BE49-F238E27FC236}">
                <a16:creationId xmlns:a16="http://schemas.microsoft.com/office/drawing/2014/main" id="{DD0F69A2-4EB2-D7F0-4DB5-678447E3873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5572"/>
          <a:stretch/>
        </p:blipFill>
        <p:spPr bwMode="auto">
          <a:xfrm>
            <a:off x="5467137" y="1782136"/>
            <a:ext cx="275226" cy="345062"/>
          </a:xfrm>
          <a:prstGeom prst="rect">
            <a:avLst/>
          </a:prstGeom>
          <a:noFill/>
          <a:extLst>
            <a:ext uri="{909E8E84-426E-40DD-AFC4-6F175D3DCCD1}">
              <a14:hiddenFill xmlns:a14="http://schemas.microsoft.com/office/drawing/2010/main">
                <a:solidFill>
                  <a:srgbClr val="FFFFFF"/>
                </a:solidFill>
              </a14:hiddenFill>
            </a:ext>
          </a:extLst>
        </p:spPr>
      </p:pic>
      <p:sp>
        <p:nvSpPr>
          <p:cNvPr id="16" name="Flecha: a la derecha 15">
            <a:extLst>
              <a:ext uri="{FF2B5EF4-FFF2-40B4-BE49-F238E27FC236}">
                <a16:creationId xmlns:a16="http://schemas.microsoft.com/office/drawing/2014/main" id="{09C71363-3CF3-454F-9803-2E29C2929662}"/>
              </a:ext>
            </a:extLst>
          </p:cNvPr>
          <p:cNvSpPr/>
          <p:nvPr/>
        </p:nvSpPr>
        <p:spPr>
          <a:xfrm>
            <a:off x="8897909" y="2059135"/>
            <a:ext cx="726483" cy="345062"/>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17" name="Flecha: hacia la izquierda 16">
            <a:extLst>
              <a:ext uri="{FF2B5EF4-FFF2-40B4-BE49-F238E27FC236}">
                <a16:creationId xmlns:a16="http://schemas.microsoft.com/office/drawing/2014/main" id="{64A87382-634A-CC37-2586-70655FE5A764}"/>
              </a:ext>
            </a:extLst>
          </p:cNvPr>
          <p:cNvSpPr/>
          <p:nvPr/>
        </p:nvSpPr>
        <p:spPr>
          <a:xfrm>
            <a:off x="5564252" y="3996897"/>
            <a:ext cx="510457" cy="276999"/>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18" name="Flecha: hacia la izquierda 17">
            <a:extLst>
              <a:ext uri="{FF2B5EF4-FFF2-40B4-BE49-F238E27FC236}">
                <a16:creationId xmlns:a16="http://schemas.microsoft.com/office/drawing/2014/main" id="{2CDAC6D8-3072-E995-F6D5-CAAAFA13F535}"/>
              </a:ext>
            </a:extLst>
          </p:cNvPr>
          <p:cNvSpPr/>
          <p:nvPr/>
        </p:nvSpPr>
        <p:spPr>
          <a:xfrm>
            <a:off x="5549468" y="5267208"/>
            <a:ext cx="510457" cy="276999"/>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graphicFrame>
        <p:nvGraphicFramePr>
          <p:cNvPr id="20" name="Diagrama 19">
            <a:extLst>
              <a:ext uri="{FF2B5EF4-FFF2-40B4-BE49-F238E27FC236}">
                <a16:creationId xmlns:a16="http://schemas.microsoft.com/office/drawing/2014/main" id="{B3F545B4-9219-178F-F4EE-AC28FCF32F70}"/>
              </a:ext>
            </a:extLst>
          </p:cNvPr>
          <p:cNvGraphicFramePr/>
          <p:nvPr>
            <p:extLst>
              <p:ext uri="{D42A27DB-BD31-4B8C-83A1-F6EECF244321}">
                <p14:modId xmlns:p14="http://schemas.microsoft.com/office/powerpoint/2010/main" val="2568251323"/>
              </p:ext>
            </p:extLst>
          </p:nvPr>
        </p:nvGraphicFramePr>
        <p:xfrm>
          <a:off x="3629929" y="704024"/>
          <a:ext cx="8183768" cy="5158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uadroTexto 1">
            <a:extLst>
              <a:ext uri="{FF2B5EF4-FFF2-40B4-BE49-F238E27FC236}">
                <a16:creationId xmlns:a16="http://schemas.microsoft.com/office/drawing/2014/main" id="{3FDBE5C4-A72F-E00D-E0D9-9265037042E9}"/>
              </a:ext>
            </a:extLst>
          </p:cNvPr>
          <p:cNvSpPr txBox="1"/>
          <p:nvPr/>
        </p:nvSpPr>
        <p:spPr>
          <a:xfrm>
            <a:off x="1055440" y="3356992"/>
            <a:ext cx="1938583" cy="276999"/>
          </a:xfrm>
          <a:prstGeom prst="rect">
            <a:avLst/>
          </a:prstGeom>
          <a:noFill/>
        </p:spPr>
        <p:txBody>
          <a:bodyPr wrap="square" rtlCol="0">
            <a:spAutoFit/>
          </a:bodyPr>
          <a:lstStyle/>
          <a:p>
            <a:r>
              <a:rPr lang="es-ES" sz="1200" b="1"/>
              <a:t>Varianza total explicada</a:t>
            </a:r>
            <a:endParaRPr lang="es-EC" sz="1200" b="1"/>
          </a:p>
        </p:txBody>
      </p:sp>
      <p:sp>
        <p:nvSpPr>
          <p:cNvPr id="6" name="Hexágono 5">
            <a:extLst>
              <a:ext uri="{FF2B5EF4-FFF2-40B4-BE49-F238E27FC236}">
                <a16:creationId xmlns:a16="http://schemas.microsoft.com/office/drawing/2014/main" id="{556DD952-CFA9-A899-A772-A1E97CFB0E94}"/>
              </a:ext>
            </a:extLst>
          </p:cNvPr>
          <p:cNvSpPr/>
          <p:nvPr/>
        </p:nvSpPr>
        <p:spPr>
          <a:xfrm>
            <a:off x="191344" y="188641"/>
            <a:ext cx="1002791" cy="573214"/>
          </a:xfrm>
          <a:prstGeom prst="hexag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a:t>Cap. IV</a:t>
            </a:r>
            <a:endParaRPr lang="es-EC" sz="1600"/>
          </a:p>
        </p:txBody>
      </p:sp>
    </p:spTree>
    <p:extLst>
      <p:ext uri="{BB962C8B-B14F-4D97-AF65-F5344CB8AC3E}">
        <p14:creationId xmlns:p14="http://schemas.microsoft.com/office/powerpoint/2010/main" val="14503423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549669-6E1C-FA81-7C42-9A3A0C511898}"/>
              </a:ext>
            </a:extLst>
          </p:cNvPr>
          <p:cNvSpPr>
            <a:spLocks noGrp="1"/>
          </p:cNvSpPr>
          <p:nvPr>
            <p:ph type="title"/>
          </p:nvPr>
        </p:nvSpPr>
        <p:spPr>
          <a:xfrm>
            <a:off x="609600" y="116632"/>
            <a:ext cx="10972800" cy="1143000"/>
          </a:xfrm>
        </p:spPr>
        <p:txBody>
          <a:bodyPr/>
          <a:lstStyle/>
          <a:p>
            <a:pPr algn="ctr"/>
            <a:r>
              <a:rPr lang="es-EC" i="0">
                <a:solidFill>
                  <a:schemeClr val="tx1"/>
                </a:solidFill>
              </a:rPr>
              <a:t>Contenido</a:t>
            </a:r>
          </a:p>
        </p:txBody>
      </p:sp>
      <p:graphicFrame>
        <p:nvGraphicFramePr>
          <p:cNvPr id="4" name="Marcador de contenido 3">
            <a:extLst>
              <a:ext uri="{FF2B5EF4-FFF2-40B4-BE49-F238E27FC236}">
                <a16:creationId xmlns:a16="http://schemas.microsoft.com/office/drawing/2014/main" id="{ACEC3DC1-D167-1D35-BFAA-61D388E3B241}"/>
              </a:ext>
            </a:extLst>
          </p:cNvPr>
          <p:cNvGraphicFramePr>
            <a:graphicFrameLocks noGrp="1"/>
          </p:cNvGraphicFramePr>
          <p:nvPr>
            <p:ph idx="1"/>
            <p:extLst>
              <p:ext uri="{D42A27DB-BD31-4B8C-83A1-F6EECF244321}">
                <p14:modId xmlns:p14="http://schemas.microsoft.com/office/powerpoint/2010/main" val="2144149475"/>
              </p:ext>
            </p:extLst>
          </p:nvPr>
        </p:nvGraphicFramePr>
        <p:xfrm>
          <a:off x="767408" y="1166019"/>
          <a:ext cx="4896544"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Marcador de contenido 3">
            <a:extLst>
              <a:ext uri="{FF2B5EF4-FFF2-40B4-BE49-F238E27FC236}">
                <a16:creationId xmlns:a16="http://schemas.microsoft.com/office/drawing/2014/main" id="{84DCCD33-816E-65EC-C21E-4FBB17132ABA}"/>
              </a:ext>
            </a:extLst>
          </p:cNvPr>
          <p:cNvGraphicFramePr>
            <a:graphicFrameLocks/>
          </p:cNvGraphicFramePr>
          <p:nvPr>
            <p:extLst>
              <p:ext uri="{D42A27DB-BD31-4B8C-83A1-F6EECF244321}">
                <p14:modId xmlns:p14="http://schemas.microsoft.com/office/powerpoint/2010/main" val="2816894563"/>
              </p:ext>
            </p:extLst>
          </p:nvPr>
        </p:nvGraphicFramePr>
        <p:xfrm>
          <a:off x="6094330" y="1166019"/>
          <a:ext cx="5114238" cy="45259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19803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207B9441-73AD-621D-60F0-2B18F8B87C43}"/>
              </a:ext>
            </a:extLst>
          </p:cNvPr>
          <p:cNvPicPr>
            <a:picLocks noChangeAspect="1"/>
          </p:cNvPicPr>
          <p:nvPr/>
        </p:nvPicPr>
        <p:blipFill rotWithShape="1">
          <a:blip r:embed="rId2"/>
          <a:srcRect l="45851" t="25734" r="23080" b="25544"/>
          <a:stretch/>
        </p:blipFill>
        <p:spPr bwMode="auto">
          <a:xfrm>
            <a:off x="3517052" y="404664"/>
            <a:ext cx="6252607" cy="6192688"/>
          </a:xfrm>
          <a:prstGeom prst="rect">
            <a:avLst/>
          </a:prstGeom>
          <a:ln>
            <a:noFill/>
          </a:ln>
          <a:extLst>
            <a:ext uri="{53640926-AAD7-44D8-BBD7-CCE9431645EC}">
              <a14:shadowObscured xmlns:a14="http://schemas.microsoft.com/office/drawing/2010/main"/>
            </a:ext>
          </a:extLst>
        </p:spPr>
      </p:pic>
      <p:sp>
        <p:nvSpPr>
          <p:cNvPr id="7" name="Título 3">
            <a:extLst>
              <a:ext uri="{FF2B5EF4-FFF2-40B4-BE49-F238E27FC236}">
                <a16:creationId xmlns:a16="http://schemas.microsoft.com/office/drawing/2014/main" id="{54D2CA84-5C39-AA85-DF14-EDF9682F1994}"/>
              </a:ext>
            </a:extLst>
          </p:cNvPr>
          <p:cNvSpPr txBox="1">
            <a:spLocks/>
          </p:cNvSpPr>
          <p:nvPr/>
        </p:nvSpPr>
        <p:spPr>
          <a:xfrm>
            <a:off x="86433" y="578422"/>
            <a:ext cx="4083831" cy="35685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400" b="1" u="sng">
                <a:solidFill>
                  <a:schemeClr val="tx2">
                    <a:lumMod val="75000"/>
                  </a:schemeClr>
                </a:solidFill>
                <a:latin typeface="Arial" charset="0"/>
                <a:ea typeface="Arial" charset="0"/>
                <a:cs typeface="Arial" charset="0"/>
              </a:rPr>
              <a:t>Análisis inferencial</a:t>
            </a:r>
            <a:endParaRPr lang="es-EC" sz="1400">
              <a:solidFill>
                <a:schemeClr val="tx2">
                  <a:lumMod val="75000"/>
                </a:schemeClr>
              </a:solidFill>
              <a:latin typeface="Arial" charset="0"/>
              <a:ea typeface="Arial" charset="0"/>
              <a:cs typeface="Arial" charset="0"/>
            </a:endParaRPr>
          </a:p>
        </p:txBody>
      </p:sp>
      <p:sp>
        <p:nvSpPr>
          <p:cNvPr id="2" name="Rectángulo: esquinas redondeadas 1">
            <a:extLst>
              <a:ext uri="{FF2B5EF4-FFF2-40B4-BE49-F238E27FC236}">
                <a16:creationId xmlns:a16="http://schemas.microsoft.com/office/drawing/2014/main" id="{AA75F2CB-3302-B278-A1A6-FD830D1BC827}"/>
              </a:ext>
            </a:extLst>
          </p:cNvPr>
          <p:cNvSpPr/>
          <p:nvPr/>
        </p:nvSpPr>
        <p:spPr>
          <a:xfrm>
            <a:off x="11136560" y="116632"/>
            <a:ext cx="930224" cy="319497"/>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sz="1200">
                <a:hlinkClick r:id="rId3" action="ppaction://hlinksldjump"/>
              </a:rPr>
              <a:t>Contenido</a:t>
            </a:r>
            <a:endParaRPr lang="es-EC" sz="1200"/>
          </a:p>
        </p:txBody>
      </p:sp>
      <p:sp>
        <p:nvSpPr>
          <p:cNvPr id="6" name="CuadroTexto 5">
            <a:extLst>
              <a:ext uri="{FF2B5EF4-FFF2-40B4-BE49-F238E27FC236}">
                <a16:creationId xmlns:a16="http://schemas.microsoft.com/office/drawing/2014/main" id="{32E6A271-BA98-4617-C34E-8C1EF6A5F457}"/>
              </a:ext>
            </a:extLst>
          </p:cNvPr>
          <p:cNvSpPr txBox="1"/>
          <p:nvPr/>
        </p:nvSpPr>
        <p:spPr>
          <a:xfrm>
            <a:off x="9905071" y="3006769"/>
            <a:ext cx="2455625" cy="369332"/>
          </a:xfrm>
          <a:prstGeom prst="rect">
            <a:avLst/>
          </a:prstGeom>
          <a:noFill/>
        </p:spPr>
        <p:txBody>
          <a:bodyPr wrap="square" rtlCol="0">
            <a:spAutoFit/>
          </a:bodyPr>
          <a:lstStyle/>
          <a:p>
            <a:r>
              <a:rPr lang="es-ES"/>
              <a:t>Errores de medición</a:t>
            </a:r>
            <a:endParaRPr lang="es-EC"/>
          </a:p>
        </p:txBody>
      </p:sp>
      <p:sp>
        <p:nvSpPr>
          <p:cNvPr id="8" name="CuadroTexto 7">
            <a:extLst>
              <a:ext uri="{FF2B5EF4-FFF2-40B4-BE49-F238E27FC236}">
                <a16:creationId xmlns:a16="http://schemas.microsoft.com/office/drawing/2014/main" id="{FAA8C75B-8926-6C0B-E0EF-B6FBFD992489}"/>
              </a:ext>
            </a:extLst>
          </p:cNvPr>
          <p:cNvSpPr txBox="1"/>
          <p:nvPr/>
        </p:nvSpPr>
        <p:spPr>
          <a:xfrm>
            <a:off x="8882937" y="3789566"/>
            <a:ext cx="1643432" cy="369332"/>
          </a:xfrm>
          <a:prstGeom prst="rect">
            <a:avLst/>
          </a:prstGeom>
          <a:noFill/>
        </p:spPr>
        <p:txBody>
          <a:bodyPr wrap="square" rtlCol="0">
            <a:spAutoFit/>
          </a:bodyPr>
          <a:lstStyle/>
          <a:p>
            <a:r>
              <a:rPr lang="es-ES"/>
              <a:t>Correlaciones</a:t>
            </a:r>
            <a:endParaRPr lang="es-EC"/>
          </a:p>
        </p:txBody>
      </p:sp>
      <p:cxnSp>
        <p:nvCxnSpPr>
          <p:cNvPr id="17" name="Conector recto de flecha 16">
            <a:extLst>
              <a:ext uri="{FF2B5EF4-FFF2-40B4-BE49-F238E27FC236}">
                <a16:creationId xmlns:a16="http://schemas.microsoft.com/office/drawing/2014/main" id="{21163262-9CAC-D18E-4499-A31D9D7D9CD1}"/>
              </a:ext>
            </a:extLst>
          </p:cNvPr>
          <p:cNvCxnSpPr/>
          <p:nvPr/>
        </p:nvCxnSpPr>
        <p:spPr>
          <a:xfrm>
            <a:off x="9430975" y="3191435"/>
            <a:ext cx="474096"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aphicFrame>
        <p:nvGraphicFramePr>
          <p:cNvPr id="11" name="Diagrama 10">
            <a:extLst>
              <a:ext uri="{FF2B5EF4-FFF2-40B4-BE49-F238E27FC236}">
                <a16:creationId xmlns:a16="http://schemas.microsoft.com/office/drawing/2014/main" id="{87007753-9445-78F8-859F-3DD58CB75BEB}"/>
              </a:ext>
            </a:extLst>
          </p:cNvPr>
          <p:cNvGraphicFramePr/>
          <p:nvPr>
            <p:extLst>
              <p:ext uri="{D42A27DB-BD31-4B8C-83A1-F6EECF244321}">
                <p14:modId xmlns:p14="http://schemas.microsoft.com/office/powerpoint/2010/main" val="3077883654"/>
              </p:ext>
            </p:extLst>
          </p:nvPr>
        </p:nvGraphicFramePr>
        <p:xfrm>
          <a:off x="378660" y="935275"/>
          <a:ext cx="2172329" cy="50860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CuadroTexto 13">
            <a:extLst>
              <a:ext uri="{FF2B5EF4-FFF2-40B4-BE49-F238E27FC236}">
                <a16:creationId xmlns:a16="http://schemas.microsoft.com/office/drawing/2014/main" id="{5BCF2CEB-39DF-DFFD-B293-82584C5FE159}"/>
              </a:ext>
            </a:extLst>
          </p:cNvPr>
          <p:cNvSpPr txBox="1"/>
          <p:nvPr/>
        </p:nvSpPr>
        <p:spPr>
          <a:xfrm>
            <a:off x="3258980" y="4424989"/>
            <a:ext cx="2160240" cy="369332"/>
          </a:xfrm>
          <a:prstGeom prst="rect">
            <a:avLst/>
          </a:prstGeom>
          <a:noFill/>
        </p:spPr>
        <p:txBody>
          <a:bodyPr wrap="square" rtlCol="0">
            <a:spAutoFit/>
          </a:bodyPr>
          <a:lstStyle/>
          <a:p>
            <a:r>
              <a:rPr lang="es-ES"/>
              <a:t>Variables latentes</a:t>
            </a:r>
            <a:endParaRPr lang="es-EC"/>
          </a:p>
        </p:txBody>
      </p:sp>
      <p:sp>
        <p:nvSpPr>
          <p:cNvPr id="16" name="CuadroTexto 15">
            <a:extLst>
              <a:ext uri="{FF2B5EF4-FFF2-40B4-BE49-F238E27FC236}">
                <a16:creationId xmlns:a16="http://schemas.microsoft.com/office/drawing/2014/main" id="{3BCFD291-22B8-712F-25FC-8730760E71CA}"/>
              </a:ext>
            </a:extLst>
          </p:cNvPr>
          <p:cNvSpPr txBox="1"/>
          <p:nvPr/>
        </p:nvSpPr>
        <p:spPr>
          <a:xfrm>
            <a:off x="1683878" y="5511170"/>
            <a:ext cx="2455625" cy="369332"/>
          </a:xfrm>
          <a:prstGeom prst="rect">
            <a:avLst/>
          </a:prstGeom>
          <a:noFill/>
        </p:spPr>
        <p:txBody>
          <a:bodyPr wrap="square" rtlCol="0">
            <a:spAutoFit/>
          </a:bodyPr>
          <a:lstStyle/>
          <a:p>
            <a:r>
              <a:rPr lang="es-ES"/>
              <a:t>Variables observadas</a:t>
            </a:r>
            <a:endParaRPr lang="es-EC"/>
          </a:p>
        </p:txBody>
      </p:sp>
      <p:cxnSp>
        <p:nvCxnSpPr>
          <p:cNvPr id="18" name="Conector recto de flecha 17">
            <a:extLst>
              <a:ext uri="{FF2B5EF4-FFF2-40B4-BE49-F238E27FC236}">
                <a16:creationId xmlns:a16="http://schemas.microsoft.com/office/drawing/2014/main" id="{B10580D8-9528-2155-9F1C-40376EDD403C}"/>
              </a:ext>
            </a:extLst>
          </p:cNvPr>
          <p:cNvCxnSpPr>
            <a:cxnSpLocks/>
          </p:cNvCxnSpPr>
          <p:nvPr/>
        </p:nvCxnSpPr>
        <p:spPr>
          <a:xfrm flipH="1">
            <a:off x="5275204" y="4609655"/>
            <a:ext cx="792088"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9" name="Conector recto de flecha 18">
            <a:extLst>
              <a:ext uri="{FF2B5EF4-FFF2-40B4-BE49-F238E27FC236}">
                <a16:creationId xmlns:a16="http://schemas.microsoft.com/office/drawing/2014/main" id="{34319103-7891-9578-89FE-67AA507A4DA6}"/>
              </a:ext>
            </a:extLst>
          </p:cNvPr>
          <p:cNvCxnSpPr>
            <a:endCxn id="16" idx="3"/>
          </p:cNvCxnSpPr>
          <p:nvPr/>
        </p:nvCxnSpPr>
        <p:spPr>
          <a:xfrm flipH="1">
            <a:off x="4139503" y="5511170"/>
            <a:ext cx="1279717" cy="18466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0" name="Conector recto de flecha 19">
            <a:extLst>
              <a:ext uri="{FF2B5EF4-FFF2-40B4-BE49-F238E27FC236}">
                <a16:creationId xmlns:a16="http://schemas.microsoft.com/office/drawing/2014/main" id="{A6FED295-8712-4833-D856-3CEE376E5505}"/>
              </a:ext>
            </a:extLst>
          </p:cNvPr>
          <p:cNvCxnSpPr/>
          <p:nvPr/>
        </p:nvCxnSpPr>
        <p:spPr>
          <a:xfrm>
            <a:off x="7094774" y="3767626"/>
            <a:ext cx="1708822" cy="20660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aphicFrame>
        <p:nvGraphicFramePr>
          <p:cNvPr id="21" name="Diagrama 20">
            <a:extLst>
              <a:ext uri="{FF2B5EF4-FFF2-40B4-BE49-F238E27FC236}">
                <a16:creationId xmlns:a16="http://schemas.microsoft.com/office/drawing/2014/main" id="{D3142EA9-915B-51E2-4F4A-82771E86E5CF}"/>
              </a:ext>
            </a:extLst>
          </p:cNvPr>
          <p:cNvGraphicFramePr/>
          <p:nvPr>
            <p:extLst>
              <p:ext uri="{D42A27DB-BD31-4B8C-83A1-F6EECF244321}">
                <p14:modId xmlns:p14="http://schemas.microsoft.com/office/powerpoint/2010/main" val="3125887900"/>
              </p:ext>
            </p:extLst>
          </p:nvPr>
        </p:nvGraphicFramePr>
        <p:xfrm>
          <a:off x="9546727" y="86028"/>
          <a:ext cx="2838593" cy="24565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Hexágono 2">
            <a:extLst>
              <a:ext uri="{FF2B5EF4-FFF2-40B4-BE49-F238E27FC236}">
                <a16:creationId xmlns:a16="http://schemas.microsoft.com/office/drawing/2014/main" id="{79E5AF48-D410-3FB4-9699-7F7F21A7959B}"/>
              </a:ext>
            </a:extLst>
          </p:cNvPr>
          <p:cNvSpPr/>
          <p:nvPr/>
        </p:nvSpPr>
        <p:spPr>
          <a:xfrm>
            <a:off x="191344" y="188641"/>
            <a:ext cx="1002791" cy="573214"/>
          </a:xfrm>
          <a:prstGeom prst="hexag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a:t>Cap. IV</a:t>
            </a:r>
            <a:endParaRPr lang="es-EC" sz="1600"/>
          </a:p>
        </p:txBody>
      </p:sp>
    </p:spTree>
    <p:extLst>
      <p:ext uri="{BB962C8B-B14F-4D97-AF65-F5344CB8AC3E}">
        <p14:creationId xmlns:p14="http://schemas.microsoft.com/office/powerpoint/2010/main" val="259344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ágono 2">
            <a:extLst>
              <a:ext uri="{FF2B5EF4-FFF2-40B4-BE49-F238E27FC236}">
                <a16:creationId xmlns:a16="http://schemas.microsoft.com/office/drawing/2014/main" id="{2CA3E04B-3F8D-053A-8D61-15E2D55BB23C}"/>
              </a:ext>
            </a:extLst>
          </p:cNvPr>
          <p:cNvSpPr/>
          <p:nvPr/>
        </p:nvSpPr>
        <p:spPr>
          <a:xfrm>
            <a:off x="191344" y="188641"/>
            <a:ext cx="1002791" cy="573214"/>
          </a:xfrm>
          <a:prstGeom prst="hexag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a:t>Cap. V</a:t>
            </a:r>
            <a:endParaRPr lang="es-EC" sz="1600"/>
          </a:p>
        </p:txBody>
      </p:sp>
      <p:sp>
        <p:nvSpPr>
          <p:cNvPr id="4" name="Título 3">
            <a:extLst>
              <a:ext uri="{FF2B5EF4-FFF2-40B4-BE49-F238E27FC236}">
                <a16:creationId xmlns:a16="http://schemas.microsoft.com/office/drawing/2014/main" id="{C0265BC0-B64D-4AAE-A8CF-9E14D7436707}"/>
              </a:ext>
            </a:extLst>
          </p:cNvPr>
          <p:cNvSpPr txBox="1">
            <a:spLocks/>
          </p:cNvSpPr>
          <p:nvPr/>
        </p:nvSpPr>
        <p:spPr>
          <a:xfrm>
            <a:off x="381676" y="404664"/>
            <a:ext cx="2113924" cy="373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1400" b="1" i="1">
                <a:solidFill>
                  <a:schemeClr val="tx2">
                    <a:lumMod val="75000"/>
                  </a:schemeClr>
                </a:solidFill>
                <a:latin typeface="Arial" charset="0"/>
                <a:ea typeface="Arial" charset="0"/>
                <a:cs typeface="Arial" charset="0"/>
              </a:rPr>
              <a:t>Introducción</a:t>
            </a:r>
          </a:p>
        </p:txBody>
      </p:sp>
      <p:graphicFrame>
        <p:nvGraphicFramePr>
          <p:cNvPr id="5" name="Diagrama 4"/>
          <p:cNvGraphicFramePr/>
          <p:nvPr>
            <p:extLst>
              <p:ext uri="{D42A27DB-BD31-4B8C-83A1-F6EECF244321}">
                <p14:modId xmlns:p14="http://schemas.microsoft.com/office/powerpoint/2010/main" val="1222189263"/>
              </p:ext>
            </p:extLst>
          </p:nvPr>
        </p:nvGraphicFramePr>
        <p:xfrm>
          <a:off x="551384" y="620688"/>
          <a:ext cx="4110430"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ítulo 3">
            <a:extLst>
              <a:ext uri="{FF2B5EF4-FFF2-40B4-BE49-F238E27FC236}">
                <a16:creationId xmlns:a16="http://schemas.microsoft.com/office/drawing/2014/main" id="{C0265BC0-B64D-4AAE-A8CF-9E14D7436707}"/>
              </a:ext>
            </a:extLst>
          </p:cNvPr>
          <p:cNvSpPr txBox="1">
            <a:spLocks/>
          </p:cNvSpPr>
          <p:nvPr/>
        </p:nvSpPr>
        <p:spPr>
          <a:xfrm>
            <a:off x="381676" y="2478940"/>
            <a:ext cx="2113924" cy="373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1400" b="1" i="1">
                <a:solidFill>
                  <a:schemeClr val="tx2">
                    <a:lumMod val="75000"/>
                  </a:schemeClr>
                </a:solidFill>
                <a:latin typeface="Arial" charset="0"/>
                <a:ea typeface="Arial" charset="0"/>
                <a:cs typeface="Arial" charset="0"/>
              </a:rPr>
              <a:t>Justificación</a:t>
            </a:r>
          </a:p>
        </p:txBody>
      </p:sp>
      <p:sp>
        <p:nvSpPr>
          <p:cNvPr id="19" name="Título 1"/>
          <p:cNvSpPr txBox="1">
            <a:spLocks/>
          </p:cNvSpPr>
          <p:nvPr/>
        </p:nvSpPr>
        <p:spPr>
          <a:xfrm>
            <a:off x="8375367" y="86494"/>
            <a:ext cx="2626100" cy="63313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1" i="1">
                <a:effectLst>
                  <a:outerShdw blurRad="38100" dist="38100" dir="2700000" algn="tl">
                    <a:srgbClr val="C0C0C0"/>
                  </a:outerShdw>
                </a:effectLst>
                <a:latin typeface="+mn-lt"/>
                <a:ea typeface="+mn-ea"/>
                <a:cs typeface="+mn-cs"/>
              </a:rPr>
              <a:t>9. PROPUESTA</a:t>
            </a:r>
            <a:endParaRPr lang="es-EC" sz="2400" b="1" i="1">
              <a:effectLst>
                <a:outerShdw blurRad="38100" dist="38100" dir="2700000" algn="tl">
                  <a:srgbClr val="C0C0C0"/>
                </a:outerShdw>
              </a:effectLst>
              <a:latin typeface="+mn-lt"/>
              <a:ea typeface="+mn-ea"/>
              <a:cs typeface="+mn-cs"/>
            </a:endParaRPr>
          </a:p>
        </p:txBody>
      </p:sp>
      <p:sp>
        <p:nvSpPr>
          <p:cNvPr id="13" name="Rectángulo: esquinas redondeadas 12">
            <a:extLst>
              <a:ext uri="{FF2B5EF4-FFF2-40B4-BE49-F238E27FC236}">
                <a16:creationId xmlns:a16="http://schemas.microsoft.com/office/drawing/2014/main" id="{96774A30-16B1-27E3-BA2E-8253296B4233}"/>
              </a:ext>
            </a:extLst>
          </p:cNvPr>
          <p:cNvSpPr/>
          <p:nvPr/>
        </p:nvSpPr>
        <p:spPr>
          <a:xfrm>
            <a:off x="11136560" y="116632"/>
            <a:ext cx="930224" cy="319497"/>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sz="1200">
                <a:hlinkClick r:id="rId7" action="ppaction://hlinksldjump"/>
              </a:rPr>
              <a:t>Contenido</a:t>
            </a:r>
            <a:endParaRPr lang="es-EC" sz="1200"/>
          </a:p>
        </p:txBody>
      </p:sp>
      <p:graphicFrame>
        <p:nvGraphicFramePr>
          <p:cNvPr id="23" name="Diagrama 22">
            <a:extLst>
              <a:ext uri="{FF2B5EF4-FFF2-40B4-BE49-F238E27FC236}">
                <a16:creationId xmlns:a16="http://schemas.microsoft.com/office/drawing/2014/main" id="{7F6282BF-D334-6CE8-3AF1-6E6B8B074540}"/>
              </a:ext>
            </a:extLst>
          </p:cNvPr>
          <p:cNvGraphicFramePr/>
          <p:nvPr>
            <p:extLst>
              <p:ext uri="{D42A27DB-BD31-4B8C-83A1-F6EECF244321}">
                <p14:modId xmlns:p14="http://schemas.microsoft.com/office/powerpoint/2010/main" val="1409387592"/>
              </p:ext>
            </p:extLst>
          </p:nvPr>
        </p:nvGraphicFramePr>
        <p:xfrm>
          <a:off x="479376" y="2852936"/>
          <a:ext cx="4248472" cy="33123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 name="Diagrama 1">
            <a:extLst>
              <a:ext uri="{FF2B5EF4-FFF2-40B4-BE49-F238E27FC236}">
                <a16:creationId xmlns:a16="http://schemas.microsoft.com/office/drawing/2014/main" id="{30DC8BEA-373A-DC09-EFC2-25FD6AAA7BB4}"/>
              </a:ext>
            </a:extLst>
          </p:cNvPr>
          <p:cNvGraphicFramePr/>
          <p:nvPr>
            <p:extLst>
              <p:ext uri="{D42A27DB-BD31-4B8C-83A1-F6EECF244321}">
                <p14:modId xmlns:p14="http://schemas.microsoft.com/office/powerpoint/2010/main" val="3696386907"/>
              </p:ext>
            </p:extLst>
          </p:nvPr>
        </p:nvGraphicFramePr>
        <p:xfrm>
          <a:off x="5349212" y="1804281"/>
          <a:ext cx="6480720" cy="345638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6138869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exágono 7">
            <a:extLst>
              <a:ext uri="{FF2B5EF4-FFF2-40B4-BE49-F238E27FC236}">
                <a16:creationId xmlns:a16="http://schemas.microsoft.com/office/drawing/2014/main" id="{BCEB5F86-288C-4A1F-E376-D13C8621BC7B}"/>
              </a:ext>
            </a:extLst>
          </p:cNvPr>
          <p:cNvSpPr/>
          <p:nvPr/>
        </p:nvSpPr>
        <p:spPr>
          <a:xfrm>
            <a:off x="191344" y="174786"/>
            <a:ext cx="1002791" cy="573214"/>
          </a:xfrm>
          <a:prstGeom prst="hexag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a:t>Cap. V</a:t>
            </a:r>
            <a:endParaRPr lang="es-EC" sz="1600"/>
          </a:p>
        </p:txBody>
      </p:sp>
      <p:pic>
        <p:nvPicPr>
          <p:cNvPr id="12" name="Imagen 11">
            <a:extLst>
              <a:ext uri="{FF2B5EF4-FFF2-40B4-BE49-F238E27FC236}">
                <a16:creationId xmlns:a16="http://schemas.microsoft.com/office/drawing/2014/main" id="{B8413278-DF15-C7AA-5D3A-F92A1D9FA91D}"/>
              </a:ext>
            </a:extLst>
          </p:cNvPr>
          <p:cNvPicPr>
            <a:picLocks noChangeAspect="1"/>
          </p:cNvPicPr>
          <p:nvPr/>
        </p:nvPicPr>
        <p:blipFill>
          <a:blip r:embed="rId2"/>
          <a:stretch>
            <a:fillRect/>
          </a:stretch>
        </p:blipFill>
        <p:spPr>
          <a:xfrm>
            <a:off x="3705086" y="2716187"/>
            <a:ext cx="3425815" cy="2147166"/>
          </a:xfrm>
          <a:prstGeom prst="ellipse">
            <a:avLst/>
          </a:prstGeom>
          <a:ln>
            <a:noFill/>
          </a:ln>
          <a:effectLst>
            <a:softEdge rad="112500"/>
          </a:effectLst>
        </p:spPr>
      </p:pic>
      <p:sp>
        <p:nvSpPr>
          <p:cNvPr id="2" name="CuadroTexto 1"/>
          <p:cNvSpPr txBox="1"/>
          <p:nvPr/>
        </p:nvSpPr>
        <p:spPr>
          <a:xfrm>
            <a:off x="8899873" y="69389"/>
            <a:ext cx="2162313" cy="461665"/>
          </a:xfrm>
          <a:prstGeom prst="rect">
            <a:avLst/>
          </a:prstGeom>
          <a:noFill/>
        </p:spPr>
        <p:txBody>
          <a:bodyPr wrap="square" rtlCol="0">
            <a:spAutoFit/>
          </a:bodyPr>
          <a:lstStyle/>
          <a:p>
            <a:pPr algn="r"/>
            <a:r>
              <a:rPr lang="es-MX" sz="2400" b="1" i="1">
                <a:effectLst>
                  <a:outerShdw blurRad="38100" dist="38100" dir="2700000" algn="tl">
                    <a:srgbClr val="C0C0C0"/>
                  </a:outerShdw>
                </a:effectLst>
              </a:rPr>
              <a:t>Propuesta</a:t>
            </a:r>
            <a:endParaRPr lang="es-EC" sz="2400" b="1" i="1">
              <a:effectLst>
                <a:outerShdw blurRad="38100" dist="38100" dir="2700000" algn="tl">
                  <a:srgbClr val="C0C0C0"/>
                </a:outerShdw>
              </a:effectLst>
            </a:endParaRPr>
          </a:p>
        </p:txBody>
      </p:sp>
      <p:sp>
        <p:nvSpPr>
          <p:cNvPr id="4" name="Título 3">
            <a:extLst>
              <a:ext uri="{FF2B5EF4-FFF2-40B4-BE49-F238E27FC236}">
                <a16:creationId xmlns:a16="http://schemas.microsoft.com/office/drawing/2014/main" id="{C0265BC0-B64D-4AAE-A8CF-9E14D7436707}"/>
              </a:ext>
            </a:extLst>
          </p:cNvPr>
          <p:cNvSpPr txBox="1">
            <a:spLocks/>
          </p:cNvSpPr>
          <p:nvPr/>
        </p:nvSpPr>
        <p:spPr>
          <a:xfrm>
            <a:off x="110679" y="220105"/>
            <a:ext cx="12288688" cy="43204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i="1"/>
              <a:t>Desarrollo de la propuesta</a:t>
            </a:r>
            <a:endParaRPr lang="es-EC" sz="1600" b="1" i="1">
              <a:solidFill>
                <a:schemeClr val="tx2">
                  <a:lumMod val="75000"/>
                </a:schemeClr>
              </a:solidFill>
              <a:latin typeface="Arial" charset="0"/>
              <a:ea typeface="Arial" charset="0"/>
              <a:cs typeface="Arial" charset="0"/>
            </a:endParaRPr>
          </a:p>
        </p:txBody>
      </p:sp>
      <p:sp>
        <p:nvSpPr>
          <p:cNvPr id="5" name="Rectángulo: esquinas redondeadas 4">
            <a:extLst>
              <a:ext uri="{FF2B5EF4-FFF2-40B4-BE49-F238E27FC236}">
                <a16:creationId xmlns:a16="http://schemas.microsoft.com/office/drawing/2014/main" id="{AC8864A8-3975-68B7-CA41-3E8B34F8BE92}"/>
              </a:ext>
            </a:extLst>
          </p:cNvPr>
          <p:cNvSpPr/>
          <p:nvPr/>
        </p:nvSpPr>
        <p:spPr>
          <a:xfrm>
            <a:off x="11136560" y="116632"/>
            <a:ext cx="930224" cy="319497"/>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sz="1200">
                <a:hlinkClick r:id="rId3" action="ppaction://hlinksldjump"/>
              </a:rPr>
              <a:t>Contenido</a:t>
            </a:r>
            <a:endParaRPr lang="es-EC" sz="1200"/>
          </a:p>
        </p:txBody>
      </p:sp>
      <p:sp>
        <p:nvSpPr>
          <p:cNvPr id="11" name="CuadroTexto 10">
            <a:extLst>
              <a:ext uri="{FF2B5EF4-FFF2-40B4-BE49-F238E27FC236}">
                <a16:creationId xmlns:a16="http://schemas.microsoft.com/office/drawing/2014/main" id="{4D815EE8-9D24-6E19-052D-33015F9F26AF}"/>
              </a:ext>
            </a:extLst>
          </p:cNvPr>
          <p:cNvSpPr txBox="1"/>
          <p:nvPr/>
        </p:nvSpPr>
        <p:spPr>
          <a:xfrm>
            <a:off x="7040084" y="751450"/>
            <a:ext cx="4536504" cy="276999"/>
          </a:xfrm>
          <a:prstGeom prst="rect">
            <a:avLst/>
          </a:prstGeom>
          <a:noFill/>
        </p:spPr>
        <p:txBody>
          <a:bodyPr wrap="square" rtlCol="0">
            <a:spAutoFit/>
          </a:bodyPr>
          <a:lstStyle/>
          <a:p>
            <a:r>
              <a:rPr lang="es-EC" sz="1200" b="1" i="1"/>
              <a:t>Principios:</a:t>
            </a:r>
          </a:p>
        </p:txBody>
      </p:sp>
      <p:graphicFrame>
        <p:nvGraphicFramePr>
          <p:cNvPr id="3" name="Diagrama 2">
            <a:extLst>
              <a:ext uri="{FF2B5EF4-FFF2-40B4-BE49-F238E27FC236}">
                <a16:creationId xmlns:a16="http://schemas.microsoft.com/office/drawing/2014/main" id="{8CF097D7-EEC2-23FD-09DD-3D46A2BD0EC1}"/>
              </a:ext>
            </a:extLst>
          </p:cNvPr>
          <p:cNvGraphicFramePr/>
          <p:nvPr>
            <p:extLst>
              <p:ext uri="{D42A27DB-BD31-4B8C-83A1-F6EECF244321}">
                <p14:modId xmlns:p14="http://schemas.microsoft.com/office/powerpoint/2010/main" val="2570743700"/>
              </p:ext>
            </p:extLst>
          </p:nvPr>
        </p:nvGraphicFramePr>
        <p:xfrm>
          <a:off x="801303" y="194568"/>
          <a:ext cx="3960440" cy="3357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a 5">
            <a:extLst>
              <a:ext uri="{FF2B5EF4-FFF2-40B4-BE49-F238E27FC236}">
                <a16:creationId xmlns:a16="http://schemas.microsoft.com/office/drawing/2014/main" id="{9B715113-2C1A-FC8C-B166-6C7FB0ED4A79}"/>
              </a:ext>
            </a:extLst>
          </p:cNvPr>
          <p:cNvGraphicFramePr/>
          <p:nvPr>
            <p:extLst>
              <p:ext uri="{D42A27DB-BD31-4B8C-83A1-F6EECF244321}">
                <p14:modId xmlns:p14="http://schemas.microsoft.com/office/powerpoint/2010/main" val="2303321361"/>
              </p:ext>
            </p:extLst>
          </p:nvPr>
        </p:nvGraphicFramePr>
        <p:xfrm>
          <a:off x="623392" y="3689647"/>
          <a:ext cx="4536504" cy="240364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7" name="Diagrama 6">
            <a:extLst>
              <a:ext uri="{FF2B5EF4-FFF2-40B4-BE49-F238E27FC236}">
                <a16:creationId xmlns:a16="http://schemas.microsoft.com/office/drawing/2014/main" id="{F7B83868-C113-CDD7-A3B8-92678661300B}"/>
              </a:ext>
            </a:extLst>
          </p:cNvPr>
          <p:cNvGraphicFramePr/>
          <p:nvPr>
            <p:extLst>
              <p:ext uri="{D42A27DB-BD31-4B8C-83A1-F6EECF244321}">
                <p14:modId xmlns:p14="http://schemas.microsoft.com/office/powerpoint/2010/main" val="765653360"/>
              </p:ext>
            </p:extLst>
          </p:nvPr>
        </p:nvGraphicFramePr>
        <p:xfrm>
          <a:off x="5816147" y="1127746"/>
          <a:ext cx="6324176" cy="464296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901841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400256" y="116526"/>
            <a:ext cx="2107251" cy="461665"/>
          </a:xfrm>
          <a:prstGeom prst="rect">
            <a:avLst/>
          </a:prstGeom>
          <a:noFill/>
        </p:spPr>
        <p:txBody>
          <a:bodyPr wrap="square" rtlCol="0">
            <a:spAutoFit/>
          </a:bodyPr>
          <a:lstStyle/>
          <a:p>
            <a:pPr algn="r"/>
            <a:r>
              <a:rPr lang="es-MX" sz="2400" b="1" i="1">
                <a:effectLst>
                  <a:outerShdw blurRad="38100" dist="38100" dir="2700000" algn="tl">
                    <a:srgbClr val="C0C0C0"/>
                  </a:outerShdw>
                </a:effectLst>
              </a:rPr>
              <a:t>Propuesta</a:t>
            </a:r>
            <a:endParaRPr lang="es-EC" sz="2400" b="1" i="1">
              <a:effectLst>
                <a:outerShdw blurRad="38100" dist="38100" dir="2700000" algn="tl">
                  <a:srgbClr val="C0C0C0"/>
                </a:outerShdw>
              </a:effectLst>
            </a:endParaRPr>
          </a:p>
        </p:txBody>
      </p:sp>
      <p:sp>
        <p:nvSpPr>
          <p:cNvPr id="4" name="Título 3">
            <a:extLst>
              <a:ext uri="{FF2B5EF4-FFF2-40B4-BE49-F238E27FC236}">
                <a16:creationId xmlns:a16="http://schemas.microsoft.com/office/drawing/2014/main" id="{C0265BC0-B64D-4AAE-A8CF-9E14D7436707}"/>
              </a:ext>
            </a:extLst>
          </p:cNvPr>
          <p:cNvSpPr txBox="1">
            <a:spLocks/>
          </p:cNvSpPr>
          <p:nvPr/>
        </p:nvSpPr>
        <p:spPr>
          <a:xfrm>
            <a:off x="335360" y="635696"/>
            <a:ext cx="5066010" cy="26448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s-ES" sz="1400" b="1" i="1">
                <a:solidFill>
                  <a:schemeClr val="tx2">
                    <a:lumMod val="75000"/>
                  </a:schemeClr>
                </a:solidFill>
                <a:latin typeface="Arial" charset="0"/>
                <a:ea typeface="Arial" charset="0"/>
                <a:cs typeface="Arial" charset="0"/>
              </a:rPr>
              <a:t>Etapas de la Planificación Tributaria</a:t>
            </a:r>
            <a:endParaRPr lang="es-EC" sz="1400" b="1" i="1">
              <a:solidFill>
                <a:schemeClr val="tx2">
                  <a:lumMod val="75000"/>
                </a:schemeClr>
              </a:solidFill>
              <a:latin typeface="Arial" charset="0"/>
              <a:ea typeface="Arial" charset="0"/>
              <a:cs typeface="Arial" charset="0"/>
            </a:endParaRPr>
          </a:p>
        </p:txBody>
      </p:sp>
      <p:graphicFrame>
        <p:nvGraphicFramePr>
          <p:cNvPr id="9" name="Diagrama 8"/>
          <p:cNvGraphicFramePr/>
          <p:nvPr>
            <p:extLst>
              <p:ext uri="{D42A27DB-BD31-4B8C-83A1-F6EECF244321}">
                <p14:modId xmlns:p14="http://schemas.microsoft.com/office/powerpoint/2010/main" val="3730822421"/>
              </p:ext>
            </p:extLst>
          </p:nvPr>
        </p:nvGraphicFramePr>
        <p:xfrm>
          <a:off x="6888088" y="900183"/>
          <a:ext cx="5184871" cy="4617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ítulo 3">
            <a:extLst>
              <a:ext uri="{FF2B5EF4-FFF2-40B4-BE49-F238E27FC236}">
                <a16:creationId xmlns:a16="http://schemas.microsoft.com/office/drawing/2014/main" id="{C0265BC0-B64D-4AAE-A8CF-9E14D7436707}"/>
              </a:ext>
            </a:extLst>
          </p:cNvPr>
          <p:cNvSpPr txBox="1">
            <a:spLocks/>
          </p:cNvSpPr>
          <p:nvPr/>
        </p:nvSpPr>
        <p:spPr>
          <a:xfrm>
            <a:off x="8580874" y="3120623"/>
            <a:ext cx="1469098" cy="53620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s-ES" sz="1400" b="1" i="1">
                <a:solidFill>
                  <a:schemeClr val="tx2">
                    <a:lumMod val="75000"/>
                  </a:schemeClr>
                </a:solidFill>
                <a:latin typeface="Arial" charset="0"/>
                <a:ea typeface="Arial" charset="0"/>
                <a:cs typeface="Arial" charset="0"/>
              </a:rPr>
              <a:t>Beneficios de la propuesta</a:t>
            </a:r>
            <a:endParaRPr lang="es-EC" sz="1400" b="1" i="1">
              <a:solidFill>
                <a:schemeClr val="tx2">
                  <a:lumMod val="75000"/>
                </a:schemeClr>
              </a:solidFill>
              <a:latin typeface="Arial" charset="0"/>
              <a:ea typeface="Arial" charset="0"/>
              <a:cs typeface="Arial" charset="0"/>
            </a:endParaRPr>
          </a:p>
        </p:txBody>
      </p:sp>
      <p:sp>
        <p:nvSpPr>
          <p:cNvPr id="6" name="Rectángulo: esquinas redondeadas 5">
            <a:extLst>
              <a:ext uri="{FF2B5EF4-FFF2-40B4-BE49-F238E27FC236}">
                <a16:creationId xmlns:a16="http://schemas.microsoft.com/office/drawing/2014/main" id="{9E1C62B1-2903-6235-BCB9-FD50626B9E8C}"/>
              </a:ext>
            </a:extLst>
          </p:cNvPr>
          <p:cNvSpPr/>
          <p:nvPr/>
        </p:nvSpPr>
        <p:spPr>
          <a:xfrm>
            <a:off x="11136560" y="116632"/>
            <a:ext cx="930224" cy="319497"/>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sz="1200">
                <a:hlinkClick r:id="rId7" action="ppaction://hlinksldjump"/>
              </a:rPr>
              <a:t>Contenido</a:t>
            </a:r>
            <a:endParaRPr lang="es-EC" sz="1200"/>
          </a:p>
        </p:txBody>
      </p:sp>
      <p:pic>
        <p:nvPicPr>
          <p:cNvPr id="2050" name="Picture 2" descr="6.4. Metas objetivos, indicadores de gestión y/o desempeño – ESE Sur  Oriental">
            <a:extLst>
              <a:ext uri="{FF2B5EF4-FFF2-40B4-BE49-F238E27FC236}">
                <a16:creationId xmlns:a16="http://schemas.microsoft.com/office/drawing/2014/main" id="{37597FA1-1C4B-E2CB-98E6-18E5B6AECBA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19936" y="964753"/>
            <a:ext cx="1646312" cy="16463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a:extLst>
              <a:ext uri="{FF2B5EF4-FFF2-40B4-BE49-F238E27FC236}">
                <a16:creationId xmlns:a16="http://schemas.microsoft.com/office/drawing/2014/main" id="{1151F3DC-D3EA-CD69-262C-DE822A1148E3}"/>
              </a:ext>
            </a:extLst>
          </p:cNvPr>
          <p:cNvGraphicFramePr/>
          <p:nvPr>
            <p:extLst>
              <p:ext uri="{D42A27DB-BD31-4B8C-83A1-F6EECF244321}">
                <p14:modId xmlns:p14="http://schemas.microsoft.com/office/powerpoint/2010/main" val="1342410938"/>
              </p:ext>
            </p:extLst>
          </p:nvPr>
        </p:nvGraphicFramePr>
        <p:xfrm>
          <a:off x="364906" y="1124744"/>
          <a:ext cx="6192981" cy="50316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Hexágono 4">
            <a:extLst>
              <a:ext uri="{FF2B5EF4-FFF2-40B4-BE49-F238E27FC236}">
                <a16:creationId xmlns:a16="http://schemas.microsoft.com/office/drawing/2014/main" id="{F9B3ABF7-4EC0-C0DE-068B-56EE29977900}"/>
              </a:ext>
            </a:extLst>
          </p:cNvPr>
          <p:cNvSpPr/>
          <p:nvPr/>
        </p:nvSpPr>
        <p:spPr>
          <a:xfrm>
            <a:off x="191344" y="188641"/>
            <a:ext cx="1002791" cy="573214"/>
          </a:xfrm>
          <a:prstGeom prst="hexag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a:t>Cap. V</a:t>
            </a:r>
            <a:endParaRPr lang="es-EC" sz="1600"/>
          </a:p>
        </p:txBody>
      </p:sp>
    </p:spTree>
    <p:extLst>
      <p:ext uri="{BB962C8B-B14F-4D97-AF65-F5344CB8AC3E}">
        <p14:creationId xmlns:p14="http://schemas.microsoft.com/office/powerpoint/2010/main" val="35866194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1" name="Título 1"/>
          <p:cNvSpPr txBox="1">
            <a:spLocks/>
          </p:cNvSpPr>
          <p:nvPr/>
        </p:nvSpPr>
        <p:spPr>
          <a:xfrm>
            <a:off x="4223792" y="85081"/>
            <a:ext cx="6721720" cy="5034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1" i="1">
                <a:effectLst>
                  <a:outerShdw blurRad="38100" dist="38100" dir="2700000" algn="tl">
                    <a:srgbClr val="C0C0C0"/>
                  </a:outerShdw>
                </a:effectLst>
                <a:latin typeface="+mn-lt"/>
                <a:ea typeface="+mn-ea"/>
                <a:cs typeface="+mn-cs"/>
              </a:rPr>
              <a:t>11. CONCLUSIONES Y </a:t>
            </a:r>
            <a:r>
              <a:rPr lang="en-US" sz="2400" b="1" i="1">
                <a:effectLst>
                  <a:outerShdw blurRad="38100" dist="38100" dir="2700000" algn="tl">
                    <a:srgbClr val="C0C0C0"/>
                  </a:outerShdw>
                </a:effectLst>
              </a:rPr>
              <a:t>RECOMENDACIONES</a:t>
            </a:r>
            <a:endParaRPr lang="es-EC" sz="2400" b="1" i="1">
              <a:effectLst>
                <a:outerShdw blurRad="38100" dist="38100" dir="2700000" algn="tl">
                  <a:srgbClr val="C0C0C0"/>
                </a:outerShdw>
              </a:effectLst>
            </a:endParaRPr>
          </a:p>
          <a:p>
            <a:pPr algn="r"/>
            <a:endParaRPr lang="es-EC" sz="2400" b="1" i="1">
              <a:effectLst>
                <a:outerShdw blurRad="38100" dist="38100" dir="2700000" algn="tl">
                  <a:srgbClr val="C0C0C0"/>
                </a:outerShdw>
              </a:effectLst>
              <a:latin typeface="+mn-lt"/>
              <a:ea typeface="+mn-ea"/>
              <a:cs typeface="+mn-cs"/>
            </a:endParaRPr>
          </a:p>
        </p:txBody>
      </p:sp>
      <p:sp>
        <p:nvSpPr>
          <p:cNvPr id="2" name="CuadroTexto 1"/>
          <p:cNvSpPr txBox="1"/>
          <p:nvPr/>
        </p:nvSpPr>
        <p:spPr>
          <a:xfrm>
            <a:off x="-301618" y="615087"/>
            <a:ext cx="5734529" cy="369332"/>
          </a:xfrm>
          <a:prstGeom prst="rect">
            <a:avLst/>
          </a:prstGeom>
          <a:noFill/>
        </p:spPr>
        <p:txBody>
          <a:bodyPr wrap="square" rtlCol="0">
            <a:spAutoFit/>
          </a:bodyPr>
          <a:lstStyle/>
          <a:p>
            <a:pPr algn="ctr"/>
            <a:r>
              <a:rPr lang="es-EC" b="1"/>
              <a:t>CONCLUSIONES</a:t>
            </a:r>
          </a:p>
        </p:txBody>
      </p:sp>
      <p:sp>
        <p:nvSpPr>
          <p:cNvPr id="19" name="CuadroTexto 18"/>
          <p:cNvSpPr txBox="1"/>
          <p:nvPr/>
        </p:nvSpPr>
        <p:spPr>
          <a:xfrm>
            <a:off x="6960096" y="618112"/>
            <a:ext cx="4885497" cy="369332"/>
          </a:xfrm>
          <a:prstGeom prst="rect">
            <a:avLst/>
          </a:prstGeom>
          <a:noFill/>
        </p:spPr>
        <p:txBody>
          <a:bodyPr wrap="square" rtlCol="0">
            <a:spAutoFit/>
          </a:bodyPr>
          <a:lstStyle/>
          <a:p>
            <a:pPr algn="ctr"/>
            <a:r>
              <a:rPr lang="es-EC" b="1"/>
              <a:t>RECOMENDACIONES</a:t>
            </a:r>
          </a:p>
        </p:txBody>
      </p:sp>
      <p:cxnSp>
        <p:nvCxnSpPr>
          <p:cNvPr id="5" name="Conector recto de flecha 4"/>
          <p:cNvCxnSpPr>
            <a:cxnSpLocks/>
          </p:cNvCxnSpPr>
          <p:nvPr/>
        </p:nvCxnSpPr>
        <p:spPr>
          <a:xfrm>
            <a:off x="5844818" y="4060817"/>
            <a:ext cx="646781" cy="0"/>
          </a:xfrm>
          <a:prstGeom prst="straightConnector1">
            <a:avLst/>
          </a:prstGeom>
          <a:ln w="19050" cap="flat" cmpd="sng" algn="ctr">
            <a:solidFill>
              <a:schemeClr val="accent5">
                <a:lumMod val="60000"/>
                <a:lumOff val="40000"/>
              </a:schemeClr>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 name="Rectángulo 3"/>
          <p:cNvSpPr/>
          <p:nvPr/>
        </p:nvSpPr>
        <p:spPr>
          <a:xfrm>
            <a:off x="7355162" y="1395311"/>
            <a:ext cx="3600400" cy="161582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r>
              <a:rPr lang="es-MX" sz="1100"/>
              <a:t>De igual, forma se debe tomar en cuenta que las empresas poseen un índice de rentabilidad sobre los activos fijos baja por lo que se recomienda revisar los activos fijos que poseen las empresas y analizar si los mismos están siendo utilizados para la producción de flores o si son activos de relleno que no ayudan a generar alguna ganancia, debido a que la rentabilidad es la más afectada al momento de pagar impuestos.</a:t>
            </a:r>
          </a:p>
          <a:p>
            <a:pPr lvl="0"/>
            <a:endParaRPr lang="es-ES" sz="1100"/>
          </a:p>
        </p:txBody>
      </p:sp>
      <p:sp>
        <p:nvSpPr>
          <p:cNvPr id="7" name="Rectángulo: esquinas redondeadas 6">
            <a:extLst>
              <a:ext uri="{FF2B5EF4-FFF2-40B4-BE49-F238E27FC236}">
                <a16:creationId xmlns:a16="http://schemas.microsoft.com/office/drawing/2014/main" id="{4674A59E-E4B4-8D99-498D-66094EA0EFA3}"/>
              </a:ext>
            </a:extLst>
          </p:cNvPr>
          <p:cNvSpPr/>
          <p:nvPr/>
        </p:nvSpPr>
        <p:spPr>
          <a:xfrm>
            <a:off x="11136560" y="116632"/>
            <a:ext cx="930224" cy="319497"/>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sz="1200">
                <a:hlinkClick r:id="rId3" action="ppaction://hlinksldjump"/>
              </a:rPr>
              <a:t>Contenido</a:t>
            </a:r>
            <a:endParaRPr lang="es-EC" sz="1200"/>
          </a:p>
        </p:txBody>
      </p:sp>
      <p:cxnSp>
        <p:nvCxnSpPr>
          <p:cNvPr id="3" name="Conector recto de flecha 2">
            <a:extLst>
              <a:ext uri="{FF2B5EF4-FFF2-40B4-BE49-F238E27FC236}">
                <a16:creationId xmlns:a16="http://schemas.microsoft.com/office/drawing/2014/main" id="{0C677033-D52F-A2EC-FEFB-02B321B66AB2}"/>
              </a:ext>
            </a:extLst>
          </p:cNvPr>
          <p:cNvCxnSpPr>
            <a:cxnSpLocks/>
          </p:cNvCxnSpPr>
          <p:nvPr/>
        </p:nvCxnSpPr>
        <p:spPr>
          <a:xfrm>
            <a:off x="5951984" y="2203225"/>
            <a:ext cx="573482" cy="0"/>
          </a:xfrm>
          <a:prstGeom prst="straightConnector1">
            <a:avLst/>
          </a:prstGeom>
          <a:ln w="19050" cap="flat" cmpd="sng" algn="ctr">
            <a:solidFill>
              <a:schemeClr val="accent5">
                <a:lumMod val="60000"/>
                <a:lumOff val="40000"/>
              </a:schemeClr>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Forma libre 17">
            <a:extLst>
              <a:ext uri="{FF2B5EF4-FFF2-40B4-BE49-F238E27FC236}">
                <a16:creationId xmlns:a16="http://schemas.microsoft.com/office/drawing/2014/main" id="{384E9621-BD88-400F-17E0-B5051F6F59E4}"/>
              </a:ext>
            </a:extLst>
          </p:cNvPr>
          <p:cNvSpPr/>
          <p:nvPr/>
        </p:nvSpPr>
        <p:spPr>
          <a:xfrm>
            <a:off x="763106" y="3463636"/>
            <a:ext cx="4237425" cy="1344180"/>
          </a:xfrm>
          <a:custGeom>
            <a:avLst/>
            <a:gdLst>
              <a:gd name="connsiteX0" fmla="*/ 0 w 1847250"/>
              <a:gd name="connsiteY0" fmla="*/ 184725 h 3621024"/>
              <a:gd name="connsiteX1" fmla="*/ 184725 w 1847250"/>
              <a:gd name="connsiteY1" fmla="*/ 0 h 3621024"/>
              <a:gd name="connsiteX2" fmla="*/ 1662525 w 1847250"/>
              <a:gd name="connsiteY2" fmla="*/ 0 h 3621024"/>
              <a:gd name="connsiteX3" fmla="*/ 1847250 w 1847250"/>
              <a:gd name="connsiteY3" fmla="*/ 184725 h 3621024"/>
              <a:gd name="connsiteX4" fmla="*/ 1847250 w 1847250"/>
              <a:gd name="connsiteY4" fmla="*/ 3436299 h 3621024"/>
              <a:gd name="connsiteX5" fmla="*/ 1662525 w 1847250"/>
              <a:gd name="connsiteY5" fmla="*/ 3621024 h 3621024"/>
              <a:gd name="connsiteX6" fmla="*/ 184725 w 1847250"/>
              <a:gd name="connsiteY6" fmla="*/ 3621024 h 3621024"/>
              <a:gd name="connsiteX7" fmla="*/ 0 w 1847250"/>
              <a:gd name="connsiteY7" fmla="*/ 3436299 h 3621024"/>
              <a:gd name="connsiteX8" fmla="*/ 0 w 1847250"/>
              <a:gd name="connsiteY8" fmla="*/ 184725 h 362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250" h="3621024">
                <a:moveTo>
                  <a:pt x="0" y="184725"/>
                </a:moveTo>
                <a:cubicBezTo>
                  <a:pt x="0" y="82704"/>
                  <a:pt x="82704" y="0"/>
                  <a:pt x="184725" y="0"/>
                </a:cubicBezTo>
                <a:lnTo>
                  <a:pt x="1662525" y="0"/>
                </a:lnTo>
                <a:cubicBezTo>
                  <a:pt x="1764546" y="0"/>
                  <a:pt x="1847250" y="82704"/>
                  <a:pt x="1847250" y="184725"/>
                </a:cubicBezTo>
                <a:lnTo>
                  <a:pt x="1847250" y="3436299"/>
                </a:lnTo>
                <a:cubicBezTo>
                  <a:pt x="1847250" y="3538320"/>
                  <a:pt x="1764546" y="3621024"/>
                  <a:pt x="1662525" y="3621024"/>
                </a:cubicBezTo>
                <a:lnTo>
                  <a:pt x="184725" y="3621024"/>
                </a:lnTo>
                <a:cubicBezTo>
                  <a:pt x="82704" y="3621024"/>
                  <a:pt x="0" y="3538320"/>
                  <a:pt x="0" y="3436299"/>
                </a:cubicBezTo>
                <a:lnTo>
                  <a:pt x="0" y="184725"/>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84584" tIns="84584" rIns="84584" bIns="84584" numCol="1" spcCol="1270" anchor="t" anchorCtr="0">
            <a:noAutofit/>
          </a:bodyPr>
          <a:lstStyle/>
          <a:p>
            <a:pPr lvl="0" algn="just" defTabSz="355600">
              <a:spcBef>
                <a:spcPct val="0"/>
              </a:spcBef>
              <a:spcAft>
                <a:spcPct val="35000"/>
              </a:spcAft>
            </a:pPr>
            <a:r>
              <a:rPr lang="es-MX" sz="1100">
                <a:solidFill>
                  <a:schemeClr val="tx1"/>
                </a:solidFill>
              </a:rPr>
              <a:t>Finalmente, por medio de la inclusión de una estrategia financiera se evidencio que el acogerse a todos los beneficios y deducciones tributarias ayuda a la disminución del valor a pagar por impuestos. Sin embargo, las empresas no toman en cuenta todos los tipos de deducciones que se pueden considerar sin llegar a caer en la elusión o evasión de impuestos, siendo eso un acto contra la ley penado con cárcel. </a:t>
            </a:r>
            <a:endParaRPr lang="es-ES" sz="1100">
              <a:solidFill>
                <a:schemeClr val="tx1"/>
              </a:solidFill>
            </a:endParaRPr>
          </a:p>
        </p:txBody>
      </p:sp>
      <p:sp>
        <p:nvSpPr>
          <p:cNvPr id="8" name="Rectángulo 7">
            <a:extLst>
              <a:ext uri="{FF2B5EF4-FFF2-40B4-BE49-F238E27FC236}">
                <a16:creationId xmlns:a16="http://schemas.microsoft.com/office/drawing/2014/main" id="{9B4E39F2-1109-5373-F9EA-D393CF00B545}"/>
              </a:ext>
            </a:extLst>
          </p:cNvPr>
          <p:cNvSpPr/>
          <p:nvPr/>
        </p:nvSpPr>
        <p:spPr>
          <a:xfrm>
            <a:off x="7019974" y="3506819"/>
            <a:ext cx="4558747" cy="110799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s-MX" sz="1100"/>
              <a:t>En base al análisis efectuado, se recomienda a las empresas tomar en cuenta la estrategia financiera planteada y elaborar una planificación tributaria para así disminuir el valor a pagar de sus impuestos. Además de, acogerse a los beneficios y deducciones tributarias establecidas en la ley, sin llegar a la elusión o evasión fiscal. </a:t>
            </a:r>
            <a:endParaRPr lang="es-ES" sz="1100"/>
          </a:p>
        </p:txBody>
      </p:sp>
      <p:sp>
        <p:nvSpPr>
          <p:cNvPr id="9" name="Forma libre 26">
            <a:extLst>
              <a:ext uri="{FF2B5EF4-FFF2-40B4-BE49-F238E27FC236}">
                <a16:creationId xmlns:a16="http://schemas.microsoft.com/office/drawing/2014/main" id="{08E7A5B8-6F9B-6C26-DC32-6A96D4A37F35}"/>
              </a:ext>
            </a:extLst>
          </p:cNvPr>
          <p:cNvSpPr/>
          <p:nvPr/>
        </p:nvSpPr>
        <p:spPr>
          <a:xfrm>
            <a:off x="535043" y="1508410"/>
            <a:ext cx="4681406" cy="1355699"/>
          </a:xfrm>
          <a:custGeom>
            <a:avLst/>
            <a:gdLst>
              <a:gd name="connsiteX0" fmla="*/ 0 w 1847250"/>
              <a:gd name="connsiteY0" fmla="*/ 184725 h 3621024"/>
              <a:gd name="connsiteX1" fmla="*/ 184725 w 1847250"/>
              <a:gd name="connsiteY1" fmla="*/ 0 h 3621024"/>
              <a:gd name="connsiteX2" fmla="*/ 1662525 w 1847250"/>
              <a:gd name="connsiteY2" fmla="*/ 0 h 3621024"/>
              <a:gd name="connsiteX3" fmla="*/ 1847250 w 1847250"/>
              <a:gd name="connsiteY3" fmla="*/ 184725 h 3621024"/>
              <a:gd name="connsiteX4" fmla="*/ 1847250 w 1847250"/>
              <a:gd name="connsiteY4" fmla="*/ 3436299 h 3621024"/>
              <a:gd name="connsiteX5" fmla="*/ 1662525 w 1847250"/>
              <a:gd name="connsiteY5" fmla="*/ 3621024 h 3621024"/>
              <a:gd name="connsiteX6" fmla="*/ 184725 w 1847250"/>
              <a:gd name="connsiteY6" fmla="*/ 3621024 h 3621024"/>
              <a:gd name="connsiteX7" fmla="*/ 0 w 1847250"/>
              <a:gd name="connsiteY7" fmla="*/ 3436299 h 3621024"/>
              <a:gd name="connsiteX8" fmla="*/ 0 w 1847250"/>
              <a:gd name="connsiteY8" fmla="*/ 184725 h 362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250" h="3621024">
                <a:moveTo>
                  <a:pt x="0" y="184725"/>
                </a:moveTo>
                <a:cubicBezTo>
                  <a:pt x="0" y="82704"/>
                  <a:pt x="82704" y="0"/>
                  <a:pt x="184725" y="0"/>
                </a:cubicBezTo>
                <a:lnTo>
                  <a:pt x="1662525" y="0"/>
                </a:lnTo>
                <a:cubicBezTo>
                  <a:pt x="1764546" y="0"/>
                  <a:pt x="1847250" y="82704"/>
                  <a:pt x="1847250" y="184725"/>
                </a:cubicBezTo>
                <a:lnTo>
                  <a:pt x="1847250" y="3436299"/>
                </a:lnTo>
                <a:cubicBezTo>
                  <a:pt x="1847250" y="3538320"/>
                  <a:pt x="1764546" y="3621024"/>
                  <a:pt x="1662525" y="3621024"/>
                </a:cubicBezTo>
                <a:lnTo>
                  <a:pt x="184725" y="3621024"/>
                </a:lnTo>
                <a:cubicBezTo>
                  <a:pt x="82704" y="3621024"/>
                  <a:pt x="0" y="3538320"/>
                  <a:pt x="0" y="3436299"/>
                </a:cubicBezTo>
                <a:lnTo>
                  <a:pt x="0" y="184725"/>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84584" tIns="84584" rIns="84584" bIns="84584" numCol="1" spcCol="1270" anchor="t" anchorCtr="0">
            <a:noAutofit/>
          </a:bodyPr>
          <a:lstStyle/>
          <a:p>
            <a:pPr lvl="0" algn="just" defTabSz="355600">
              <a:spcBef>
                <a:spcPct val="0"/>
              </a:spcBef>
              <a:spcAft>
                <a:spcPct val="35000"/>
              </a:spcAft>
            </a:pPr>
            <a:r>
              <a:rPr lang="es-MX" sz="1100" kern="1200">
                <a:solidFill>
                  <a:schemeClr val="tx1"/>
                </a:solidFill>
              </a:rPr>
              <a:t>Por medio del análisis factorial confirmatorio se identificó una correlación alta en cuanto la afectación de la rentabilidad en las empresas por el pago de impuestos, teniendo como resultado el 0.41 p.p. de correlación. Sin embargo, en cuanto a la liquidez se pudo observar que la misma no presentaba una correlación significativa, siendo esta de tan solo 0.03 p.p. lo que quiere decir que la liquidez de las empresas florícolas exportadoras no se ve afectada por el pago anual de impuestos.</a:t>
            </a:r>
            <a:r>
              <a:rPr lang="es-EC" sz="1100" kern="1200">
                <a:solidFill>
                  <a:schemeClr val="tx1"/>
                </a:solidFill>
              </a:rPr>
              <a:t>.</a:t>
            </a:r>
          </a:p>
        </p:txBody>
      </p:sp>
    </p:spTree>
    <p:extLst>
      <p:ext uri="{BB962C8B-B14F-4D97-AF65-F5344CB8AC3E}">
        <p14:creationId xmlns:p14="http://schemas.microsoft.com/office/powerpoint/2010/main" val="17835866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487488" y="620688"/>
            <a:ext cx="9144000" cy="2387600"/>
          </a:xfr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9600">
                <a:latin typeface="Brush Script MT" panose="020B0604020202020204" pitchFamily="66" charset="0"/>
                <a:cs typeface="Calibri Light" panose="020F0302020204030204" pitchFamily="34" charset="0"/>
              </a:rPr>
              <a:t>¡Gracias!</a:t>
            </a:r>
          </a:p>
        </p:txBody>
      </p:sp>
      <p:grpSp>
        <p:nvGrpSpPr>
          <p:cNvPr id="3" name="Group 7"/>
          <p:cNvGrpSpPr>
            <a:grpSpLocks noChangeAspect="1"/>
          </p:cNvGrpSpPr>
          <p:nvPr/>
        </p:nvGrpSpPr>
        <p:grpSpPr>
          <a:xfrm>
            <a:off x="4528412" y="2569863"/>
            <a:ext cx="3062152" cy="3062140"/>
            <a:chOff x="0" y="0"/>
            <a:chExt cx="6350000" cy="6349975"/>
          </a:xfrm>
        </p:grpSpPr>
        <p:sp>
          <p:nvSpPr>
            <p:cNvPr id="4"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cstate="print"/>
              <a:stretch>
                <a:fillRect l="-5398" r="-5398"/>
              </a:stretch>
            </a:blipFill>
          </p:spPr>
        </p:sp>
      </p:grpSp>
    </p:spTree>
    <p:extLst>
      <p:ext uri="{BB962C8B-B14F-4D97-AF65-F5344CB8AC3E}">
        <p14:creationId xmlns:p14="http://schemas.microsoft.com/office/powerpoint/2010/main" val="323822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5D6D3-C22C-0BF8-C6B6-6D3C71CC6836}"/>
              </a:ext>
            </a:extLst>
          </p:cNvPr>
          <p:cNvSpPr>
            <a:spLocks noGrp="1"/>
          </p:cNvSpPr>
          <p:nvPr>
            <p:ph type="title"/>
          </p:nvPr>
        </p:nvSpPr>
        <p:spPr>
          <a:xfrm>
            <a:off x="1260931" y="692696"/>
            <a:ext cx="2678088" cy="461665"/>
          </a:xfrm>
          <a:noFill/>
        </p:spPr>
        <p:txBody>
          <a:bodyPr wrap="square" rtlCol="0">
            <a:spAutoFit/>
          </a:bodyPr>
          <a:lstStyle/>
          <a:p>
            <a:r>
              <a:rPr lang="es-ES" sz="2400" kern="1200">
                <a:solidFill>
                  <a:schemeClr val="tx1"/>
                </a:solidFill>
                <a:latin typeface="+mn-lt"/>
                <a:ea typeface="+mn-ea"/>
                <a:cs typeface="+mn-cs"/>
              </a:rPr>
              <a:t>INTRODUCCIÓN</a:t>
            </a:r>
            <a:endParaRPr lang="es-EC" sz="2400" kern="1200">
              <a:solidFill>
                <a:schemeClr val="tx1"/>
              </a:solidFill>
              <a:latin typeface="+mn-lt"/>
              <a:ea typeface="+mn-ea"/>
              <a:cs typeface="+mn-cs"/>
            </a:endParaRPr>
          </a:p>
        </p:txBody>
      </p:sp>
      <p:graphicFrame>
        <p:nvGraphicFramePr>
          <p:cNvPr id="5" name="Marcador de contenido 4">
            <a:extLst>
              <a:ext uri="{FF2B5EF4-FFF2-40B4-BE49-F238E27FC236}">
                <a16:creationId xmlns:a16="http://schemas.microsoft.com/office/drawing/2014/main" id="{37D6447E-EE0A-EA9C-F3EE-0C630AD6D051}"/>
              </a:ext>
            </a:extLst>
          </p:cNvPr>
          <p:cNvGraphicFramePr>
            <a:graphicFrameLocks noGrp="1"/>
          </p:cNvGraphicFramePr>
          <p:nvPr>
            <p:ph idx="1"/>
            <p:extLst>
              <p:ext uri="{D42A27DB-BD31-4B8C-83A1-F6EECF244321}">
                <p14:modId xmlns:p14="http://schemas.microsoft.com/office/powerpoint/2010/main" val="2379043578"/>
              </p:ext>
            </p:extLst>
          </p:nvPr>
        </p:nvGraphicFramePr>
        <p:xfrm>
          <a:off x="-528736" y="1240983"/>
          <a:ext cx="538110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a:extLst>
              <a:ext uri="{FF2B5EF4-FFF2-40B4-BE49-F238E27FC236}">
                <a16:creationId xmlns:a16="http://schemas.microsoft.com/office/drawing/2014/main" id="{CD4F9403-0979-52E1-B7ED-02C2D3FE5D97}"/>
              </a:ext>
            </a:extLst>
          </p:cNvPr>
          <p:cNvSpPr txBox="1">
            <a:spLocks/>
          </p:cNvSpPr>
          <p:nvPr/>
        </p:nvSpPr>
        <p:spPr>
          <a:xfrm>
            <a:off x="8256240" y="123019"/>
            <a:ext cx="2678088" cy="461665"/>
          </a:xfrm>
          <a:prstGeom prst="rect">
            <a:avLst/>
          </a:prstGeom>
          <a:noFill/>
        </p:spPr>
        <p:txBody>
          <a:bodyPr wrap="square" rtlCol="0">
            <a:spAutoFit/>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sz="2400" kern="1200">
                <a:solidFill>
                  <a:schemeClr val="tx1"/>
                </a:solidFill>
                <a:latin typeface="+mn-lt"/>
                <a:ea typeface="+mn-ea"/>
                <a:cs typeface="+mn-cs"/>
              </a:rPr>
              <a:t>PROBLEMA</a:t>
            </a:r>
            <a:endParaRPr lang="es-EC" sz="2400" kern="1200">
              <a:solidFill>
                <a:schemeClr val="tx1"/>
              </a:solidFill>
              <a:latin typeface="+mn-lt"/>
              <a:ea typeface="+mn-ea"/>
              <a:cs typeface="+mn-cs"/>
            </a:endParaRPr>
          </a:p>
        </p:txBody>
      </p:sp>
      <p:sp>
        <p:nvSpPr>
          <p:cNvPr id="6" name="Hexágono 5">
            <a:extLst>
              <a:ext uri="{FF2B5EF4-FFF2-40B4-BE49-F238E27FC236}">
                <a16:creationId xmlns:a16="http://schemas.microsoft.com/office/drawing/2014/main" id="{CA789A6F-3532-F3F2-31C1-DAE04A7A0A8C}"/>
              </a:ext>
            </a:extLst>
          </p:cNvPr>
          <p:cNvSpPr/>
          <p:nvPr/>
        </p:nvSpPr>
        <p:spPr>
          <a:xfrm>
            <a:off x="191344" y="188640"/>
            <a:ext cx="1152128" cy="792088"/>
          </a:xfrm>
          <a:prstGeom prst="hexag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a:t>Cap. I</a:t>
            </a:r>
            <a:endParaRPr lang="es-EC"/>
          </a:p>
        </p:txBody>
      </p:sp>
      <p:graphicFrame>
        <p:nvGraphicFramePr>
          <p:cNvPr id="7" name="Diagrama 6">
            <a:extLst>
              <a:ext uri="{FF2B5EF4-FFF2-40B4-BE49-F238E27FC236}">
                <a16:creationId xmlns:a16="http://schemas.microsoft.com/office/drawing/2014/main" id="{80B16D29-D017-48B1-F673-3E0CDB9BF2C2}"/>
              </a:ext>
            </a:extLst>
          </p:cNvPr>
          <p:cNvGraphicFramePr/>
          <p:nvPr>
            <p:extLst>
              <p:ext uri="{D42A27DB-BD31-4B8C-83A1-F6EECF244321}">
                <p14:modId xmlns:p14="http://schemas.microsoft.com/office/powerpoint/2010/main" val="3221570026"/>
              </p:ext>
            </p:extLst>
          </p:nvPr>
        </p:nvGraphicFramePr>
        <p:xfrm>
          <a:off x="6816080" y="584684"/>
          <a:ext cx="5000104" cy="11556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a 7">
            <a:extLst>
              <a:ext uri="{FF2B5EF4-FFF2-40B4-BE49-F238E27FC236}">
                <a16:creationId xmlns:a16="http://schemas.microsoft.com/office/drawing/2014/main" id="{9CA5CAAF-9BF9-9460-251F-1C90646B49EE}"/>
              </a:ext>
            </a:extLst>
          </p:cNvPr>
          <p:cNvGraphicFramePr/>
          <p:nvPr>
            <p:extLst>
              <p:ext uri="{D42A27DB-BD31-4B8C-83A1-F6EECF244321}">
                <p14:modId xmlns:p14="http://schemas.microsoft.com/office/powerpoint/2010/main" val="3286235807"/>
              </p:ext>
            </p:extLst>
          </p:nvPr>
        </p:nvGraphicFramePr>
        <p:xfrm>
          <a:off x="3950408" y="2094289"/>
          <a:ext cx="3616177" cy="411459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Diagrama 8">
            <a:extLst>
              <a:ext uri="{FF2B5EF4-FFF2-40B4-BE49-F238E27FC236}">
                <a16:creationId xmlns:a16="http://schemas.microsoft.com/office/drawing/2014/main" id="{511BDBBF-D3BF-4181-22BA-2E1705FA661A}"/>
              </a:ext>
            </a:extLst>
          </p:cNvPr>
          <p:cNvGraphicFramePr/>
          <p:nvPr>
            <p:extLst>
              <p:ext uri="{D42A27DB-BD31-4B8C-83A1-F6EECF244321}">
                <p14:modId xmlns:p14="http://schemas.microsoft.com/office/powerpoint/2010/main" val="3415239607"/>
              </p:ext>
            </p:extLst>
          </p:nvPr>
        </p:nvGraphicFramePr>
        <p:xfrm>
          <a:off x="7778032" y="2202003"/>
          <a:ext cx="4267697" cy="193073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0" name="CuadroTexto 9">
            <a:extLst>
              <a:ext uri="{FF2B5EF4-FFF2-40B4-BE49-F238E27FC236}">
                <a16:creationId xmlns:a16="http://schemas.microsoft.com/office/drawing/2014/main" id="{F552F309-B00C-5B24-3C21-9AE1F97A14ED}"/>
              </a:ext>
            </a:extLst>
          </p:cNvPr>
          <p:cNvSpPr txBox="1"/>
          <p:nvPr/>
        </p:nvSpPr>
        <p:spPr>
          <a:xfrm>
            <a:off x="8472264" y="1740338"/>
            <a:ext cx="1531664" cy="369332"/>
          </a:xfrm>
          <a:prstGeom prst="rect">
            <a:avLst/>
          </a:prstGeom>
          <a:noFill/>
        </p:spPr>
        <p:txBody>
          <a:bodyPr wrap="square" rtlCol="0">
            <a:spAutoFit/>
          </a:bodyPr>
          <a:lstStyle/>
          <a:p>
            <a:r>
              <a:rPr lang="es-ES" b="1"/>
              <a:t>Barreras</a:t>
            </a:r>
            <a:endParaRPr lang="es-EC" b="1"/>
          </a:p>
        </p:txBody>
      </p:sp>
      <p:sp>
        <p:nvSpPr>
          <p:cNvPr id="11" name="CuadroTexto 10">
            <a:extLst>
              <a:ext uri="{FF2B5EF4-FFF2-40B4-BE49-F238E27FC236}">
                <a16:creationId xmlns:a16="http://schemas.microsoft.com/office/drawing/2014/main" id="{478D13CA-A440-026E-FE77-DCC852F99716}"/>
              </a:ext>
            </a:extLst>
          </p:cNvPr>
          <p:cNvSpPr txBox="1"/>
          <p:nvPr/>
        </p:nvSpPr>
        <p:spPr>
          <a:xfrm>
            <a:off x="8300425" y="3574505"/>
            <a:ext cx="936104" cy="577081"/>
          </a:xfrm>
          <a:prstGeom prst="rect">
            <a:avLst/>
          </a:prstGeom>
          <a:noFill/>
        </p:spPr>
        <p:txBody>
          <a:bodyPr wrap="square" rtlCol="0">
            <a:spAutoFit/>
          </a:bodyPr>
          <a:lstStyle/>
          <a:p>
            <a:r>
              <a:rPr lang="es-EC" sz="1050">
                <a:effectLst/>
                <a:latin typeface="Arial" panose="020B0604020202020204" pitchFamily="34" charset="0"/>
                <a:ea typeface="Calibri" panose="020F0502020204030204" pitchFamily="34" charset="0"/>
              </a:rPr>
              <a:t>Contribución Única y Temporal</a:t>
            </a:r>
            <a:endParaRPr lang="es-EC" sz="1050"/>
          </a:p>
        </p:txBody>
      </p:sp>
      <p:graphicFrame>
        <p:nvGraphicFramePr>
          <p:cNvPr id="12" name="Tabla 11">
            <a:extLst>
              <a:ext uri="{FF2B5EF4-FFF2-40B4-BE49-F238E27FC236}">
                <a16:creationId xmlns:a16="http://schemas.microsoft.com/office/drawing/2014/main" id="{1BB40972-8128-9B5F-37F9-543CBFBA442C}"/>
              </a:ext>
            </a:extLst>
          </p:cNvPr>
          <p:cNvGraphicFramePr>
            <a:graphicFrameLocks noGrp="1"/>
          </p:cNvGraphicFramePr>
          <p:nvPr>
            <p:extLst>
              <p:ext uri="{D42A27DB-BD31-4B8C-83A1-F6EECF244321}">
                <p14:modId xmlns:p14="http://schemas.microsoft.com/office/powerpoint/2010/main" val="2450363679"/>
              </p:ext>
            </p:extLst>
          </p:nvPr>
        </p:nvGraphicFramePr>
        <p:xfrm>
          <a:off x="8184232" y="4653136"/>
          <a:ext cx="3088157" cy="1231900"/>
        </p:xfrm>
        <a:graphic>
          <a:graphicData uri="http://schemas.openxmlformats.org/drawingml/2006/table">
            <a:tbl>
              <a:tblPr firstRow="1" firstCol="1" bandRow="1">
                <a:tableStyleId>{2D5ABB26-0587-4C30-8999-92F81FD0307C}</a:tableStyleId>
              </a:tblPr>
              <a:tblGrid>
                <a:gridCol w="801455">
                  <a:extLst>
                    <a:ext uri="{9D8B030D-6E8A-4147-A177-3AD203B41FA5}">
                      <a16:colId xmlns:a16="http://schemas.microsoft.com/office/drawing/2014/main" val="3975770180"/>
                    </a:ext>
                  </a:extLst>
                </a:gridCol>
                <a:gridCol w="1628950">
                  <a:extLst>
                    <a:ext uri="{9D8B030D-6E8A-4147-A177-3AD203B41FA5}">
                      <a16:colId xmlns:a16="http://schemas.microsoft.com/office/drawing/2014/main" val="4157558066"/>
                    </a:ext>
                  </a:extLst>
                </a:gridCol>
                <a:gridCol w="657752">
                  <a:extLst>
                    <a:ext uri="{9D8B030D-6E8A-4147-A177-3AD203B41FA5}">
                      <a16:colId xmlns:a16="http://schemas.microsoft.com/office/drawing/2014/main" val="1382500339"/>
                    </a:ext>
                  </a:extLst>
                </a:gridCol>
              </a:tblGrid>
              <a:tr h="246380">
                <a:tc>
                  <a:txBody>
                    <a:bodyPr/>
                    <a:lstStyle/>
                    <a:p>
                      <a:pPr algn="ctr">
                        <a:lnSpc>
                          <a:spcPct val="150000"/>
                        </a:lnSpc>
                        <a:spcAft>
                          <a:spcPts val="800"/>
                        </a:spcAft>
                      </a:pPr>
                      <a:r>
                        <a:rPr lang="es-EC" sz="1100" b="1">
                          <a:effectLst/>
                        </a:rPr>
                        <a:t>AÑO</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800"/>
                        </a:spcAft>
                      </a:pPr>
                      <a:r>
                        <a:rPr lang="es-EC" sz="1100" b="1">
                          <a:effectLst/>
                        </a:rPr>
                        <a:t>RECAUDACIÓN</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800"/>
                        </a:spcAft>
                      </a:pPr>
                      <a:r>
                        <a:rPr lang="es-EC" sz="1100" b="1">
                          <a:effectLst/>
                        </a:rPr>
                        <a:t>%</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0595197"/>
                  </a:ext>
                </a:extLst>
              </a:tr>
              <a:tr h="246380">
                <a:tc>
                  <a:txBody>
                    <a:bodyPr/>
                    <a:lstStyle/>
                    <a:p>
                      <a:pPr algn="ctr">
                        <a:lnSpc>
                          <a:spcPct val="150000"/>
                        </a:lnSpc>
                        <a:spcAft>
                          <a:spcPts val="800"/>
                        </a:spcAft>
                      </a:pPr>
                      <a:r>
                        <a:rPr lang="es-EC" sz="1100">
                          <a:effectLst/>
                        </a:rPr>
                        <a:t>2019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800"/>
                        </a:spcAft>
                      </a:pPr>
                      <a:r>
                        <a:rPr lang="es-EC" sz="1100">
                          <a:effectLst/>
                        </a:rPr>
                        <a:t>259.904.152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800"/>
                        </a:spcAft>
                      </a:pPr>
                      <a:r>
                        <a:rPr lang="es-EC" sz="1100">
                          <a:effectLst/>
                        </a:rPr>
                        <a:t>36%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736407"/>
                  </a:ext>
                </a:extLst>
              </a:tr>
              <a:tr h="246380">
                <a:tc>
                  <a:txBody>
                    <a:bodyPr/>
                    <a:lstStyle/>
                    <a:p>
                      <a:pPr algn="ctr">
                        <a:lnSpc>
                          <a:spcPct val="150000"/>
                        </a:lnSpc>
                        <a:spcAft>
                          <a:spcPts val="800"/>
                        </a:spcAft>
                      </a:pPr>
                      <a:r>
                        <a:rPr lang="es-EC" sz="1100">
                          <a:effectLst/>
                        </a:rPr>
                        <a:t>2020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800"/>
                        </a:spcAft>
                      </a:pPr>
                      <a:r>
                        <a:rPr lang="es-EC" sz="1100">
                          <a:effectLst/>
                        </a:rPr>
                        <a:t>212.624.007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800"/>
                        </a:spcAft>
                      </a:pPr>
                      <a:r>
                        <a:rPr lang="es-EC" sz="1100">
                          <a:effectLst/>
                        </a:rPr>
                        <a:t>29%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7412160"/>
                  </a:ext>
                </a:extLst>
              </a:tr>
              <a:tr h="246380">
                <a:tc>
                  <a:txBody>
                    <a:bodyPr/>
                    <a:lstStyle/>
                    <a:p>
                      <a:pPr algn="ctr">
                        <a:lnSpc>
                          <a:spcPct val="150000"/>
                        </a:lnSpc>
                        <a:spcAft>
                          <a:spcPts val="800"/>
                        </a:spcAft>
                      </a:pPr>
                      <a:r>
                        <a:rPr lang="es-EC" sz="1100">
                          <a:effectLst/>
                        </a:rPr>
                        <a:t>2021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800"/>
                        </a:spcAft>
                      </a:pPr>
                      <a:r>
                        <a:rPr lang="es-EC" sz="1100">
                          <a:effectLst/>
                        </a:rPr>
                        <a:t>251.005.958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800"/>
                        </a:spcAft>
                      </a:pPr>
                      <a:r>
                        <a:rPr lang="es-EC" sz="1100">
                          <a:effectLst/>
                        </a:rPr>
                        <a:t>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0415569"/>
                  </a:ext>
                </a:extLst>
              </a:tr>
              <a:tr h="246380">
                <a:tc>
                  <a:txBody>
                    <a:bodyPr/>
                    <a:lstStyle/>
                    <a:p>
                      <a:pPr algn="r">
                        <a:lnSpc>
                          <a:spcPct val="150000"/>
                        </a:lnSpc>
                        <a:spcAft>
                          <a:spcPts val="800"/>
                        </a:spcAft>
                      </a:pPr>
                      <a:r>
                        <a:rPr lang="es-EC" sz="1100" b="1">
                          <a:effectLst/>
                        </a:rPr>
                        <a:t>TOTAL</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800"/>
                        </a:spcAft>
                      </a:pPr>
                      <a:r>
                        <a:rPr lang="es-EC" sz="1100" b="1">
                          <a:effectLst/>
                        </a:rPr>
                        <a:t>723.534.116</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800"/>
                        </a:spcAft>
                      </a:pPr>
                      <a:r>
                        <a:rPr lang="es-EC" sz="1100" b="1">
                          <a:effectLst/>
                        </a:rPr>
                        <a:t>1,00</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4838837"/>
                  </a:ext>
                </a:extLst>
              </a:tr>
            </a:tbl>
          </a:graphicData>
        </a:graphic>
      </p:graphicFrame>
      <p:pic>
        <p:nvPicPr>
          <p:cNvPr id="14" name="Imagen 13" descr="Forma, Círculo&#10;&#10;Descripción generada automáticamente">
            <a:extLst>
              <a:ext uri="{FF2B5EF4-FFF2-40B4-BE49-F238E27FC236}">
                <a16:creationId xmlns:a16="http://schemas.microsoft.com/office/drawing/2014/main" id="{CA8B2571-3D61-D086-9D0C-836FC56C0E14}"/>
              </a:ext>
            </a:extLst>
          </p:cNvPr>
          <p:cNvPicPr>
            <a:picLocks noChangeAspect="1"/>
          </p:cNvPicPr>
          <p:nvPr/>
        </p:nvPicPr>
        <p:blipFill>
          <a:blip r:embed="rId22"/>
          <a:stretch>
            <a:fillRect/>
          </a:stretch>
        </p:blipFill>
        <p:spPr>
          <a:xfrm>
            <a:off x="4054823" y="415267"/>
            <a:ext cx="2503359" cy="1602957"/>
          </a:xfrm>
          <a:prstGeom prst="rect">
            <a:avLst/>
          </a:prstGeom>
        </p:spPr>
      </p:pic>
      <p:cxnSp>
        <p:nvCxnSpPr>
          <p:cNvPr id="16" name="Conector recto de flecha 15">
            <a:extLst>
              <a:ext uri="{FF2B5EF4-FFF2-40B4-BE49-F238E27FC236}">
                <a16:creationId xmlns:a16="http://schemas.microsoft.com/office/drawing/2014/main" id="{59D6CAC2-8CE7-6B73-EBB2-26BC70A649B4}"/>
              </a:ext>
            </a:extLst>
          </p:cNvPr>
          <p:cNvCxnSpPr/>
          <p:nvPr/>
        </p:nvCxnSpPr>
        <p:spPr>
          <a:xfrm>
            <a:off x="9048328" y="3861048"/>
            <a:ext cx="35718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CuadroTexto 16">
            <a:extLst>
              <a:ext uri="{FF2B5EF4-FFF2-40B4-BE49-F238E27FC236}">
                <a16:creationId xmlns:a16="http://schemas.microsoft.com/office/drawing/2014/main" id="{57130C39-DF3C-56C0-16B6-3FDA439A9185}"/>
              </a:ext>
            </a:extLst>
          </p:cNvPr>
          <p:cNvSpPr txBox="1"/>
          <p:nvPr/>
        </p:nvSpPr>
        <p:spPr>
          <a:xfrm>
            <a:off x="7824192" y="4293096"/>
            <a:ext cx="2758652" cy="369332"/>
          </a:xfrm>
          <a:prstGeom prst="rect">
            <a:avLst/>
          </a:prstGeom>
          <a:noFill/>
        </p:spPr>
        <p:txBody>
          <a:bodyPr wrap="square" rtlCol="0">
            <a:spAutoFit/>
          </a:bodyPr>
          <a:lstStyle/>
          <a:p>
            <a:r>
              <a:rPr lang="es-ES" b="1"/>
              <a:t>Recaudación del SRI</a:t>
            </a:r>
            <a:endParaRPr lang="es-EC" b="1"/>
          </a:p>
        </p:txBody>
      </p:sp>
      <p:sp>
        <p:nvSpPr>
          <p:cNvPr id="3" name="Rectángulo: esquinas redondeadas 2">
            <a:extLst>
              <a:ext uri="{FF2B5EF4-FFF2-40B4-BE49-F238E27FC236}">
                <a16:creationId xmlns:a16="http://schemas.microsoft.com/office/drawing/2014/main" id="{C9EA7FC6-4AF1-9A4D-EA0A-3E5D6DFB7930}"/>
              </a:ext>
            </a:extLst>
          </p:cNvPr>
          <p:cNvSpPr/>
          <p:nvPr/>
        </p:nvSpPr>
        <p:spPr>
          <a:xfrm>
            <a:off x="11136560" y="116632"/>
            <a:ext cx="930224" cy="319497"/>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sz="1200">
                <a:hlinkClick r:id="rId23" action="ppaction://hlinksldjump"/>
              </a:rPr>
              <a:t>Contenido</a:t>
            </a:r>
            <a:endParaRPr lang="es-EC" sz="1200"/>
          </a:p>
        </p:txBody>
      </p:sp>
    </p:spTree>
    <p:extLst>
      <p:ext uri="{BB962C8B-B14F-4D97-AF65-F5344CB8AC3E}">
        <p14:creationId xmlns:p14="http://schemas.microsoft.com/office/powerpoint/2010/main" val="7591369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E9CBF9A-3857-1A43-8926-0DA1005DE589}"/>
              </a:ext>
            </a:extLst>
          </p:cNvPr>
          <p:cNvSpPr txBox="1"/>
          <p:nvPr/>
        </p:nvSpPr>
        <p:spPr>
          <a:xfrm>
            <a:off x="4952559" y="46472"/>
            <a:ext cx="6189881" cy="461665"/>
          </a:xfrm>
          <a:prstGeom prst="rect">
            <a:avLst/>
          </a:prstGeom>
          <a:noFill/>
        </p:spPr>
        <p:txBody>
          <a:bodyPr wrap="square" rtlCol="0">
            <a:spAutoFit/>
          </a:bodyPr>
          <a:lstStyle/>
          <a:p>
            <a:pPr algn="r" fontAlgn="base">
              <a:spcBef>
                <a:spcPct val="0"/>
              </a:spcBef>
              <a:spcAft>
                <a:spcPct val="0"/>
              </a:spcAft>
            </a:pPr>
            <a:r>
              <a:rPr lang="es-ES" sz="2400" b="1" i="1">
                <a:effectLst>
                  <a:outerShdw blurRad="38100" dist="38100" dir="2700000" algn="tl">
                    <a:srgbClr val="C0C0C0"/>
                  </a:outerShdw>
                </a:effectLst>
              </a:rPr>
              <a:t>1. </a:t>
            </a:r>
            <a:r>
              <a:rPr lang="en-US" sz="2400" b="1" i="1">
                <a:effectLst>
                  <a:outerShdw blurRad="38100" dist="38100" dir="2700000" algn="tl">
                    <a:srgbClr val="C0C0C0"/>
                  </a:outerShdw>
                </a:effectLst>
              </a:rPr>
              <a:t>FORMULACIÓN DEL PROBLEMA</a:t>
            </a:r>
            <a:endParaRPr lang="es-EC" sz="2400" b="1" i="1">
              <a:effectLst>
                <a:outerShdw blurRad="38100" dist="38100" dir="2700000" algn="tl">
                  <a:srgbClr val="C0C0C0"/>
                </a:outerShdw>
              </a:effectLst>
            </a:endParaRPr>
          </a:p>
        </p:txBody>
      </p:sp>
      <p:sp>
        <p:nvSpPr>
          <p:cNvPr id="3" name="Rectángulo: esquinas redondeadas 2">
            <a:extLst>
              <a:ext uri="{FF2B5EF4-FFF2-40B4-BE49-F238E27FC236}">
                <a16:creationId xmlns:a16="http://schemas.microsoft.com/office/drawing/2014/main" id="{DF083EEE-F0B4-8098-D131-E2164B0BFECA}"/>
              </a:ext>
            </a:extLst>
          </p:cNvPr>
          <p:cNvSpPr/>
          <p:nvPr/>
        </p:nvSpPr>
        <p:spPr>
          <a:xfrm>
            <a:off x="11136560" y="116632"/>
            <a:ext cx="930224" cy="319497"/>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sz="1200">
                <a:hlinkClick r:id="rId2" action="ppaction://hlinksldjump"/>
              </a:rPr>
              <a:t>Contenido</a:t>
            </a:r>
            <a:endParaRPr lang="es-EC" sz="1200"/>
          </a:p>
        </p:txBody>
      </p:sp>
      <p:sp>
        <p:nvSpPr>
          <p:cNvPr id="4" name="Rectángulo 13">
            <a:extLst>
              <a:ext uri="{FF2B5EF4-FFF2-40B4-BE49-F238E27FC236}">
                <a16:creationId xmlns:a16="http://schemas.microsoft.com/office/drawing/2014/main" id="{A0DAC795-877C-599C-99AA-DC355C99E758}"/>
              </a:ext>
            </a:extLst>
          </p:cNvPr>
          <p:cNvSpPr>
            <a:spLocks noChangeArrowheads="1"/>
          </p:cNvSpPr>
          <p:nvPr/>
        </p:nvSpPr>
        <p:spPr bwMode="auto">
          <a:xfrm>
            <a:off x="667108" y="616239"/>
            <a:ext cx="42854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s-EC" altLang="es-EC" sz="1600" b="1" i="1">
                <a:solidFill>
                  <a:schemeClr val="accent4">
                    <a:lumMod val="50000"/>
                  </a:schemeClr>
                </a:solidFill>
                <a:latin typeface="+mn-lt"/>
              </a:rPr>
              <a:t>Árbol de problemas</a:t>
            </a:r>
            <a:endParaRPr lang="en-US" altLang="es-EC" sz="1600" b="1" i="1">
              <a:solidFill>
                <a:schemeClr val="accent4">
                  <a:lumMod val="50000"/>
                </a:schemeClr>
              </a:solidFill>
              <a:latin typeface="+mn-lt"/>
            </a:endParaRPr>
          </a:p>
        </p:txBody>
      </p:sp>
      <p:pic>
        <p:nvPicPr>
          <p:cNvPr id="5" name="Imagen 4">
            <a:extLst>
              <a:ext uri="{FF2B5EF4-FFF2-40B4-BE49-F238E27FC236}">
                <a16:creationId xmlns:a16="http://schemas.microsoft.com/office/drawing/2014/main" id="{3B91677F-E29F-2A8A-7D93-6BC82F6B8496}"/>
              </a:ext>
            </a:extLst>
          </p:cNvPr>
          <p:cNvPicPr>
            <a:picLocks noChangeAspect="1"/>
          </p:cNvPicPr>
          <p:nvPr/>
        </p:nvPicPr>
        <p:blipFill>
          <a:blip r:embed="rId3"/>
          <a:stretch>
            <a:fillRect/>
          </a:stretch>
        </p:blipFill>
        <p:spPr>
          <a:xfrm>
            <a:off x="1955540" y="954793"/>
            <a:ext cx="8280920" cy="5174690"/>
          </a:xfrm>
          <a:prstGeom prst="rect">
            <a:avLst/>
          </a:prstGeom>
        </p:spPr>
      </p:pic>
      <p:sp>
        <p:nvSpPr>
          <p:cNvPr id="6" name="Hexágono 5">
            <a:extLst>
              <a:ext uri="{FF2B5EF4-FFF2-40B4-BE49-F238E27FC236}">
                <a16:creationId xmlns:a16="http://schemas.microsoft.com/office/drawing/2014/main" id="{80499BD9-95EF-AC8F-C48B-C958628D32CF}"/>
              </a:ext>
            </a:extLst>
          </p:cNvPr>
          <p:cNvSpPr/>
          <p:nvPr/>
        </p:nvSpPr>
        <p:spPr>
          <a:xfrm>
            <a:off x="191344" y="188640"/>
            <a:ext cx="1152128" cy="792088"/>
          </a:xfrm>
          <a:prstGeom prst="hexag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a:t>Cap. I</a:t>
            </a:r>
            <a:endParaRPr lang="es-EC"/>
          </a:p>
        </p:txBody>
      </p:sp>
    </p:spTree>
    <p:extLst>
      <p:ext uri="{BB962C8B-B14F-4D97-AF65-F5344CB8AC3E}">
        <p14:creationId xmlns:p14="http://schemas.microsoft.com/office/powerpoint/2010/main" val="17907053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as ventajas de una metodología práctica de aprendizaje en la formación -  Noticias y Recursos Gratuitos sobre formación, grados, masters, maestrías y  postgraduados">
            <a:extLst>
              <a:ext uri="{FF2B5EF4-FFF2-40B4-BE49-F238E27FC236}">
                <a16:creationId xmlns:a16="http://schemas.microsoft.com/office/drawing/2014/main" id="{4E5661ED-3E2C-A12F-488D-3F6AAD28E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8875" y="3573016"/>
            <a:ext cx="2760618"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etodología vs herramientas: ¿Qué es más relevante en la investigación de  usuarios? - Blog IDA Chile | Estrategia para el éxito de tu negocio">
            <a:extLst>
              <a:ext uri="{FF2B5EF4-FFF2-40B4-BE49-F238E27FC236}">
                <a16:creationId xmlns:a16="http://schemas.microsoft.com/office/drawing/2014/main" id="{57EA1949-9828-65E8-73D7-38896092AF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344" y="2407373"/>
            <a:ext cx="2107234" cy="1512168"/>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p:cNvSpPr txBox="1">
            <a:spLocks/>
          </p:cNvSpPr>
          <p:nvPr/>
        </p:nvSpPr>
        <p:spPr>
          <a:xfrm>
            <a:off x="7937943" y="63450"/>
            <a:ext cx="3240084" cy="42611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2400" b="1" i="1">
                <a:effectLst>
                  <a:outerShdw blurRad="38100" dist="38100" dir="2700000" algn="tl">
                    <a:srgbClr val="C0C0C0"/>
                  </a:outerShdw>
                </a:effectLst>
                <a:latin typeface="+mn-lt"/>
                <a:ea typeface="+mn-ea"/>
                <a:cs typeface="+mn-cs"/>
              </a:rPr>
              <a:t>2. JUSTIFICACIÓN</a:t>
            </a:r>
            <a:endParaRPr lang="es-EC" sz="2400" b="1" i="1">
              <a:effectLst>
                <a:outerShdw blurRad="38100" dist="38100" dir="2700000" algn="tl">
                  <a:srgbClr val="C0C0C0"/>
                </a:outerShdw>
              </a:effectLst>
              <a:latin typeface="+mn-lt"/>
              <a:ea typeface="+mn-ea"/>
              <a:cs typeface="+mn-cs"/>
            </a:endParaRPr>
          </a:p>
        </p:txBody>
      </p:sp>
      <p:sp>
        <p:nvSpPr>
          <p:cNvPr id="7" name="Rectángulo: esquinas redondeadas 6">
            <a:extLst>
              <a:ext uri="{FF2B5EF4-FFF2-40B4-BE49-F238E27FC236}">
                <a16:creationId xmlns:a16="http://schemas.microsoft.com/office/drawing/2014/main" id="{6F39667F-DDAC-D060-17C7-FE559A40CD90}"/>
              </a:ext>
            </a:extLst>
          </p:cNvPr>
          <p:cNvSpPr/>
          <p:nvPr/>
        </p:nvSpPr>
        <p:spPr>
          <a:xfrm>
            <a:off x="11136560" y="116632"/>
            <a:ext cx="930224" cy="319497"/>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sz="1200">
                <a:hlinkClick r:id="rId4" action="ppaction://hlinksldjump"/>
              </a:rPr>
              <a:t>Contenido</a:t>
            </a:r>
            <a:endParaRPr lang="es-EC" sz="1200"/>
          </a:p>
        </p:txBody>
      </p:sp>
      <p:graphicFrame>
        <p:nvGraphicFramePr>
          <p:cNvPr id="3" name="Diagrama 2">
            <a:extLst>
              <a:ext uri="{FF2B5EF4-FFF2-40B4-BE49-F238E27FC236}">
                <a16:creationId xmlns:a16="http://schemas.microsoft.com/office/drawing/2014/main" id="{586AFEE9-7799-1959-58A7-9AFDE8EC8411}"/>
              </a:ext>
            </a:extLst>
          </p:cNvPr>
          <p:cNvGraphicFramePr/>
          <p:nvPr>
            <p:extLst>
              <p:ext uri="{D42A27DB-BD31-4B8C-83A1-F6EECF244321}">
                <p14:modId xmlns:p14="http://schemas.microsoft.com/office/powerpoint/2010/main" val="3486440323"/>
              </p:ext>
            </p:extLst>
          </p:nvPr>
        </p:nvGraphicFramePr>
        <p:xfrm>
          <a:off x="2064158" y="2564904"/>
          <a:ext cx="7571347" cy="34563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 name="Diagrama 1">
            <a:extLst>
              <a:ext uri="{FF2B5EF4-FFF2-40B4-BE49-F238E27FC236}">
                <a16:creationId xmlns:a16="http://schemas.microsoft.com/office/drawing/2014/main" id="{2AFB0686-8CEC-7602-87D8-A10F9EC7DA56}"/>
              </a:ext>
            </a:extLst>
          </p:cNvPr>
          <p:cNvGraphicFramePr/>
          <p:nvPr>
            <p:extLst>
              <p:ext uri="{D42A27DB-BD31-4B8C-83A1-F6EECF244321}">
                <p14:modId xmlns:p14="http://schemas.microsoft.com/office/powerpoint/2010/main" val="1329531950"/>
              </p:ext>
            </p:extLst>
          </p:nvPr>
        </p:nvGraphicFramePr>
        <p:xfrm>
          <a:off x="3473672" y="542750"/>
          <a:ext cx="8128000" cy="177322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 name="Hexágono 3">
            <a:extLst>
              <a:ext uri="{FF2B5EF4-FFF2-40B4-BE49-F238E27FC236}">
                <a16:creationId xmlns:a16="http://schemas.microsoft.com/office/drawing/2014/main" id="{5BCDF33F-66A0-E5E6-293C-86755033C76C}"/>
              </a:ext>
            </a:extLst>
          </p:cNvPr>
          <p:cNvSpPr/>
          <p:nvPr/>
        </p:nvSpPr>
        <p:spPr>
          <a:xfrm>
            <a:off x="191344" y="188640"/>
            <a:ext cx="1152128" cy="792088"/>
          </a:xfrm>
          <a:prstGeom prst="hexag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a:t>Cap. I</a:t>
            </a:r>
            <a:endParaRPr lang="es-EC"/>
          </a:p>
        </p:txBody>
      </p:sp>
      <p:pic>
        <p:nvPicPr>
          <p:cNvPr id="5" name="Imagen 4">
            <a:extLst>
              <a:ext uri="{FF2B5EF4-FFF2-40B4-BE49-F238E27FC236}">
                <a16:creationId xmlns:a16="http://schemas.microsoft.com/office/drawing/2014/main" id="{8DACB76D-0265-CD68-D23E-1273D9B084ED}"/>
              </a:ext>
            </a:extLst>
          </p:cNvPr>
          <p:cNvPicPr>
            <a:picLocks noChangeAspect="1"/>
          </p:cNvPicPr>
          <p:nvPr/>
        </p:nvPicPr>
        <p:blipFill>
          <a:blip r:embed="rId15"/>
          <a:stretch>
            <a:fillRect/>
          </a:stretch>
        </p:blipFill>
        <p:spPr>
          <a:xfrm>
            <a:off x="1919536" y="932728"/>
            <a:ext cx="1302402" cy="993272"/>
          </a:xfrm>
          <a:prstGeom prst="rect">
            <a:avLst/>
          </a:prstGeom>
        </p:spPr>
      </p:pic>
    </p:spTree>
    <p:extLst>
      <p:ext uri="{BB962C8B-B14F-4D97-AF65-F5344CB8AC3E}">
        <p14:creationId xmlns:p14="http://schemas.microsoft.com/office/powerpoint/2010/main" val="31493358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Diagrama 25"/>
          <p:cNvGraphicFramePr/>
          <p:nvPr>
            <p:extLst>
              <p:ext uri="{D42A27DB-BD31-4B8C-83A1-F6EECF244321}">
                <p14:modId xmlns:p14="http://schemas.microsoft.com/office/powerpoint/2010/main" val="617270755"/>
              </p:ext>
            </p:extLst>
          </p:nvPr>
        </p:nvGraphicFramePr>
        <p:xfrm>
          <a:off x="3348306" y="24950"/>
          <a:ext cx="7602583" cy="1978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ítulo 1"/>
          <p:cNvSpPr txBox="1">
            <a:spLocks/>
          </p:cNvSpPr>
          <p:nvPr/>
        </p:nvSpPr>
        <p:spPr>
          <a:xfrm>
            <a:off x="8688288" y="71601"/>
            <a:ext cx="2291894" cy="477079"/>
          </a:xfrm>
          <a:prstGeom prst="rect">
            <a:avLst/>
          </a:prstGeom>
        </p:spPr>
        <p:txBody>
          <a:bodyPr/>
          <a:lstStyle>
            <a:lvl1pPr algn="r" rtl="0" eaLnBrk="1" fontAlgn="base" hangingPunct="1">
              <a:spcBef>
                <a:spcPct val="0"/>
              </a:spcBef>
              <a:spcAft>
                <a:spcPct val="0"/>
              </a:spcAft>
              <a:defRPr sz="18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1800" b="1" i="1">
                <a:solidFill>
                  <a:srgbClr val="FFFFCC"/>
                </a:solidFill>
                <a:effectLst>
                  <a:outerShdw blurRad="38100" dist="38100" dir="2700000" algn="tl">
                    <a:srgbClr val="C0C0C0"/>
                  </a:outerShdw>
                </a:effectLst>
                <a:latin typeface="Georgia" pitchFamily="18" charset="0"/>
              </a:defRPr>
            </a:lvl2pPr>
            <a:lvl3pPr algn="r" rtl="0" eaLnBrk="1" fontAlgn="base" hangingPunct="1">
              <a:spcBef>
                <a:spcPct val="0"/>
              </a:spcBef>
              <a:spcAft>
                <a:spcPct val="0"/>
              </a:spcAft>
              <a:defRPr sz="1800" b="1" i="1">
                <a:solidFill>
                  <a:srgbClr val="FFFFCC"/>
                </a:solidFill>
                <a:effectLst>
                  <a:outerShdw blurRad="38100" dist="38100" dir="2700000" algn="tl">
                    <a:srgbClr val="C0C0C0"/>
                  </a:outerShdw>
                </a:effectLst>
                <a:latin typeface="Georgia" pitchFamily="18" charset="0"/>
              </a:defRPr>
            </a:lvl3pPr>
            <a:lvl4pPr algn="r" rtl="0" eaLnBrk="1" fontAlgn="base" hangingPunct="1">
              <a:spcBef>
                <a:spcPct val="0"/>
              </a:spcBef>
              <a:spcAft>
                <a:spcPct val="0"/>
              </a:spcAft>
              <a:defRPr sz="1800" b="1" i="1">
                <a:solidFill>
                  <a:srgbClr val="FFFFCC"/>
                </a:solidFill>
                <a:effectLst>
                  <a:outerShdw blurRad="38100" dist="38100" dir="2700000" algn="tl">
                    <a:srgbClr val="C0C0C0"/>
                  </a:outerShdw>
                </a:effectLst>
                <a:latin typeface="Georgia" pitchFamily="18" charset="0"/>
              </a:defRPr>
            </a:lvl4pPr>
            <a:lvl5pPr algn="r" rtl="0" eaLnBrk="1" fontAlgn="base" hangingPunct="1">
              <a:spcBef>
                <a:spcPct val="0"/>
              </a:spcBef>
              <a:spcAft>
                <a:spcPct val="0"/>
              </a:spcAft>
              <a:defRPr sz="1800" b="1" i="1">
                <a:solidFill>
                  <a:srgbClr val="FFFFCC"/>
                </a:solidFill>
                <a:effectLst>
                  <a:outerShdw blurRad="38100" dist="38100" dir="2700000" algn="tl">
                    <a:srgbClr val="C0C0C0"/>
                  </a:outerShdw>
                </a:effectLst>
                <a:latin typeface="Georgia" pitchFamily="18" charset="0"/>
              </a:defRPr>
            </a:lvl5pPr>
            <a:lvl6pPr marL="257175" algn="r" rtl="0" eaLnBrk="1" fontAlgn="base" hangingPunct="1">
              <a:spcBef>
                <a:spcPct val="0"/>
              </a:spcBef>
              <a:spcAft>
                <a:spcPct val="0"/>
              </a:spcAft>
              <a:defRPr sz="1800" b="1" i="1">
                <a:solidFill>
                  <a:srgbClr val="FFFFCC"/>
                </a:solidFill>
                <a:effectLst>
                  <a:outerShdw blurRad="38100" dist="38100" dir="2700000" algn="tl">
                    <a:srgbClr val="C0C0C0"/>
                  </a:outerShdw>
                </a:effectLst>
                <a:latin typeface="Arial" charset="0"/>
              </a:defRPr>
            </a:lvl6pPr>
            <a:lvl7pPr marL="514350" algn="r" rtl="0" eaLnBrk="1" fontAlgn="base" hangingPunct="1">
              <a:spcBef>
                <a:spcPct val="0"/>
              </a:spcBef>
              <a:spcAft>
                <a:spcPct val="0"/>
              </a:spcAft>
              <a:defRPr sz="1800" b="1" i="1">
                <a:solidFill>
                  <a:srgbClr val="FFFFCC"/>
                </a:solidFill>
                <a:effectLst>
                  <a:outerShdw blurRad="38100" dist="38100" dir="2700000" algn="tl">
                    <a:srgbClr val="C0C0C0"/>
                  </a:outerShdw>
                </a:effectLst>
                <a:latin typeface="Arial" charset="0"/>
              </a:defRPr>
            </a:lvl7pPr>
            <a:lvl8pPr marL="771525" algn="r" rtl="0" eaLnBrk="1" fontAlgn="base" hangingPunct="1">
              <a:spcBef>
                <a:spcPct val="0"/>
              </a:spcBef>
              <a:spcAft>
                <a:spcPct val="0"/>
              </a:spcAft>
              <a:defRPr sz="1800" b="1" i="1">
                <a:solidFill>
                  <a:srgbClr val="FFFFCC"/>
                </a:solidFill>
                <a:effectLst>
                  <a:outerShdw blurRad="38100" dist="38100" dir="2700000" algn="tl">
                    <a:srgbClr val="C0C0C0"/>
                  </a:outerShdw>
                </a:effectLst>
                <a:latin typeface="Arial" charset="0"/>
              </a:defRPr>
            </a:lvl8pPr>
            <a:lvl9pPr marL="1028700" algn="r" rtl="0" eaLnBrk="1" fontAlgn="base" hangingPunct="1">
              <a:spcBef>
                <a:spcPct val="0"/>
              </a:spcBef>
              <a:spcAft>
                <a:spcPct val="0"/>
              </a:spcAft>
              <a:defRPr sz="1800" b="1" i="1">
                <a:solidFill>
                  <a:srgbClr val="FFFFCC"/>
                </a:solidFill>
                <a:effectLst>
                  <a:outerShdw blurRad="38100" dist="38100" dir="2700000" algn="tl">
                    <a:srgbClr val="C0C0C0"/>
                  </a:outerShdw>
                </a:effectLst>
                <a:latin typeface="Arial" charset="0"/>
              </a:defRPr>
            </a:lvl9pPr>
          </a:lstStyle>
          <a:p>
            <a:pPr algn="ctr"/>
            <a:r>
              <a:rPr lang="en-US" sz="2400">
                <a:solidFill>
                  <a:schemeClr val="tx1"/>
                </a:solidFill>
                <a:latin typeface="+mn-lt"/>
                <a:ea typeface="+mn-ea"/>
                <a:cs typeface="+mn-cs"/>
              </a:rPr>
              <a:t>3. OBJETIVOS</a:t>
            </a:r>
            <a:endParaRPr lang="es-EC" sz="2400">
              <a:solidFill>
                <a:schemeClr val="tx1"/>
              </a:solidFill>
              <a:latin typeface="+mn-lt"/>
              <a:ea typeface="+mn-ea"/>
              <a:cs typeface="+mn-cs"/>
            </a:endParaRPr>
          </a:p>
        </p:txBody>
      </p:sp>
      <p:sp>
        <p:nvSpPr>
          <p:cNvPr id="2" name="Rectángulo: esquinas redondeadas 1">
            <a:extLst>
              <a:ext uri="{FF2B5EF4-FFF2-40B4-BE49-F238E27FC236}">
                <a16:creationId xmlns:a16="http://schemas.microsoft.com/office/drawing/2014/main" id="{8C01181E-C0D0-A062-CC46-029C5814A104}"/>
              </a:ext>
            </a:extLst>
          </p:cNvPr>
          <p:cNvSpPr/>
          <p:nvPr/>
        </p:nvSpPr>
        <p:spPr>
          <a:xfrm>
            <a:off x="3791744" y="836713"/>
            <a:ext cx="6984776" cy="748458"/>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sz="1400">
                <a:solidFill>
                  <a:schemeClr val="tx1"/>
                </a:solidFill>
              </a:rPr>
              <a:t>Determinar el impacto financiero por la carga tributaria de los principales impuestos en el sector florícola exportador para el periodo 2019 – 2021.</a:t>
            </a:r>
            <a:endParaRPr lang="es-ES_tradnl" sz="1000">
              <a:solidFill>
                <a:schemeClr val="tx1"/>
              </a:solidFill>
              <a:latin typeface="Arial" charset="0"/>
              <a:ea typeface="Arial" charset="0"/>
              <a:cs typeface="Arial" charset="0"/>
            </a:endParaRPr>
          </a:p>
        </p:txBody>
      </p:sp>
      <p:sp>
        <p:nvSpPr>
          <p:cNvPr id="3" name="Rectángulo: esquinas redondeadas 2">
            <a:extLst>
              <a:ext uri="{FF2B5EF4-FFF2-40B4-BE49-F238E27FC236}">
                <a16:creationId xmlns:a16="http://schemas.microsoft.com/office/drawing/2014/main" id="{48357A36-ECF2-2DA3-5DF3-651666455933}"/>
              </a:ext>
            </a:extLst>
          </p:cNvPr>
          <p:cNvSpPr/>
          <p:nvPr/>
        </p:nvSpPr>
        <p:spPr>
          <a:xfrm>
            <a:off x="1127448" y="836713"/>
            <a:ext cx="1770907" cy="748458"/>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a:t>Objetivo General</a:t>
            </a:r>
          </a:p>
        </p:txBody>
      </p:sp>
      <p:sp>
        <p:nvSpPr>
          <p:cNvPr id="4" name="Flecha: a la derecha 3">
            <a:extLst>
              <a:ext uri="{FF2B5EF4-FFF2-40B4-BE49-F238E27FC236}">
                <a16:creationId xmlns:a16="http://schemas.microsoft.com/office/drawing/2014/main" id="{28D3785F-C526-892D-6B25-34A1F4646186}"/>
              </a:ext>
            </a:extLst>
          </p:cNvPr>
          <p:cNvSpPr/>
          <p:nvPr/>
        </p:nvSpPr>
        <p:spPr>
          <a:xfrm>
            <a:off x="3071664" y="1186240"/>
            <a:ext cx="522553" cy="154528"/>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6" name="Rectángulo: esquinas redondeadas 5">
            <a:extLst>
              <a:ext uri="{FF2B5EF4-FFF2-40B4-BE49-F238E27FC236}">
                <a16:creationId xmlns:a16="http://schemas.microsoft.com/office/drawing/2014/main" id="{4987BDA2-01ED-62C7-5AB3-CD387965A1EF}"/>
              </a:ext>
            </a:extLst>
          </p:cNvPr>
          <p:cNvSpPr/>
          <p:nvPr/>
        </p:nvSpPr>
        <p:spPr>
          <a:xfrm>
            <a:off x="11136560" y="116632"/>
            <a:ext cx="930224" cy="319497"/>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sz="1200">
                <a:hlinkClick r:id="rId7" action="ppaction://hlinksldjump"/>
              </a:rPr>
              <a:t>Contenido</a:t>
            </a:r>
            <a:endParaRPr lang="es-EC" sz="1200"/>
          </a:p>
        </p:txBody>
      </p:sp>
      <p:pic>
        <p:nvPicPr>
          <p:cNvPr id="4098" name="Picture 2" descr="Analizar - Iconos gratis de archivos y carpetas">
            <a:extLst>
              <a:ext uri="{FF2B5EF4-FFF2-40B4-BE49-F238E27FC236}">
                <a16:creationId xmlns:a16="http://schemas.microsoft.com/office/drawing/2014/main" id="{79129734-86A1-CD20-FB43-462230A3E59F}"/>
              </a:ext>
            </a:extLst>
          </p:cNvPr>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6421" y="1916832"/>
            <a:ext cx="1673115" cy="16731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isk Assessment Icon - Free PNG &amp; SVG 247204 - Noun Project">
            <a:extLst>
              <a:ext uri="{FF2B5EF4-FFF2-40B4-BE49-F238E27FC236}">
                <a16:creationId xmlns:a16="http://schemas.microsoft.com/office/drawing/2014/main" id="{C2C25A38-8C61-A118-98F5-34F76F4C00A1}"/>
              </a:ext>
            </a:extLst>
          </p:cNvPr>
          <p:cNvPicPr>
            <a:picLocks noChangeAspect="1" noChangeArrowheads="1"/>
          </p:cNvPicPr>
          <p:nvPr/>
        </p:nvPicPr>
        <p:blipFill>
          <a:blip r:embed="rId9">
            <a:clrChange>
              <a:clrFrom>
                <a:srgbClr val="000000">
                  <a:alpha val="0"/>
                </a:srgbClr>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71757" y="1772816"/>
            <a:ext cx="2065107" cy="20651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a:extLst>
              <a:ext uri="{FF2B5EF4-FFF2-40B4-BE49-F238E27FC236}">
                <a16:creationId xmlns:a16="http://schemas.microsoft.com/office/drawing/2014/main" id="{728C4EF4-34C1-AB30-ADB9-3545A7882053}"/>
              </a:ext>
            </a:extLst>
          </p:cNvPr>
          <p:cNvGraphicFramePr/>
          <p:nvPr>
            <p:extLst>
              <p:ext uri="{D42A27DB-BD31-4B8C-83A1-F6EECF244321}">
                <p14:modId xmlns:p14="http://schemas.microsoft.com/office/powerpoint/2010/main" val="1500355555"/>
              </p:ext>
            </p:extLst>
          </p:nvPr>
        </p:nvGraphicFramePr>
        <p:xfrm>
          <a:off x="1784392" y="1959266"/>
          <a:ext cx="8049843" cy="418743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Hexágono 6">
            <a:extLst>
              <a:ext uri="{FF2B5EF4-FFF2-40B4-BE49-F238E27FC236}">
                <a16:creationId xmlns:a16="http://schemas.microsoft.com/office/drawing/2014/main" id="{FB727CC5-C9FD-3CBB-279B-BBD581A0C970}"/>
              </a:ext>
            </a:extLst>
          </p:cNvPr>
          <p:cNvSpPr/>
          <p:nvPr/>
        </p:nvSpPr>
        <p:spPr>
          <a:xfrm>
            <a:off x="191344" y="71601"/>
            <a:ext cx="1296144" cy="621095"/>
          </a:xfrm>
          <a:prstGeom prst="hexag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a:t>Cap. I</a:t>
            </a:r>
            <a:endParaRPr lang="es-EC"/>
          </a:p>
        </p:txBody>
      </p:sp>
    </p:spTree>
    <p:extLst>
      <p:ext uri="{BB962C8B-B14F-4D97-AF65-F5344CB8AC3E}">
        <p14:creationId xmlns:p14="http://schemas.microsoft.com/office/powerpoint/2010/main" val="2420100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871056" y="277784"/>
            <a:ext cx="5888493" cy="4612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base">
              <a:spcAft>
                <a:spcPct val="0"/>
              </a:spcAft>
            </a:pPr>
            <a:r>
              <a:rPr lang="en-US" sz="2400" b="1" i="1">
                <a:effectLst>
                  <a:outerShdw blurRad="38100" dist="38100" dir="2700000" algn="tl">
                    <a:srgbClr val="C0C0C0"/>
                  </a:outerShdw>
                </a:effectLst>
                <a:latin typeface="+mn-lt"/>
                <a:ea typeface="+mn-ea"/>
                <a:cs typeface="+mn-cs"/>
              </a:rPr>
              <a:t>4. DETERMINACIÓN DE VARIABLES</a:t>
            </a:r>
          </a:p>
        </p:txBody>
      </p:sp>
      <p:graphicFrame>
        <p:nvGraphicFramePr>
          <p:cNvPr id="3" name="Diagrama 2"/>
          <p:cNvGraphicFramePr/>
          <p:nvPr>
            <p:extLst>
              <p:ext uri="{D42A27DB-BD31-4B8C-83A1-F6EECF244321}">
                <p14:modId xmlns:p14="http://schemas.microsoft.com/office/powerpoint/2010/main" val="730019022"/>
              </p:ext>
            </p:extLst>
          </p:nvPr>
        </p:nvGraphicFramePr>
        <p:xfrm>
          <a:off x="90736" y="692696"/>
          <a:ext cx="6365304"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ángulo 12"/>
          <p:cNvSpPr/>
          <p:nvPr/>
        </p:nvSpPr>
        <p:spPr>
          <a:xfrm>
            <a:off x="2135560" y="1340768"/>
            <a:ext cx="1699592" cy="307777"/>
          </a:xfrm>
          <a:prstGeom prst="rect">
            <a:avLst/>
          </a:prstGeom>
        </p:spPr>
        <p:txBody>
          <a:bodyPr wrap="square">
            <a:spAutoFit/>
          </a:bodyPr>
          <a:lstStyle/>
          <a:p>
            <a:pPr algn="ctr"/>
            <a:r>
              <a:rPr lang="es-ES" sz="1400" u="sng">
                <a:latin typeface="Arial" panose="020B0604020202020204" pitchFamily="34" charset="0"/>
                <a:ea typeface="Times New Roman" panose="02020603050405020304" pitchFamily="18" charset="0"/>
              </a:rPr>
              <a:t>Independiente</a:t>
            </a:r>
            <a:r>
              <a:rPr lang="es-ES" sz="1400">
                <a:latin typeface="Arial" panose="020B0604020202020204" pitchFamily="34" charset="0"/>
                <a:ea typeface="Times New Roman" panose="02020603050405020304" pitchFamily="18" charset="0"/>
              </a:rPr>
              <a:t> </a:t>
            </a:r>
            <a:endParaRPr lang="es-EC" sz="1400"/>
          </a:p>
        </p:txBody>
      </p:sp>
      <p:sp>
        <p:nvSpPr>
          <p:cNvPr id="14" name="Rectángulo 13"/>
          <p:cNvSpPr/>
          <p:nvPr/>
        </p:nvSpPr>
        <p:spPr>
          <a:xfrm>
            <a:off x="2063552" y="3429000"/>
            <a:ext cx="1699592" cy="307777"/>
          </a:xfrm>
          <a:prstGeom prst="rect">
            <a:avLst/>
          </a:prstGeom>
        </p:spPr>
        <p:txBody>
          <a:bodyPr wrap="square">
            <a:spAutoFit/>
          </a:bodyPr>
          <a:lstStyle/>
          <a:p>
            <a:pPr algn="ctr"/>
            <a:r>
              <a:rPr lang="es-ES" sz="1400" u="sng">
                <a:latin typeface="Arial" panose="020B0604020202020204" pitchFamily="34" charset="0"/>
                <a:ea typeface="Times New Roman" panose="02020603050405020304" pitchFamily="18" charset="0"/>
              </a:rPr>
              <a:t>Dependiente</a:t>
            </a:r>
            <a:r>
              <a:rPr lang="es-ES" sz="1400">
                <a:latin typeface="Arial" panose="020B0604020202020204" pitchFamily="34" charset="0"/>
                <a:ea typeface="Times New Roman" panose="02020603050405020304" pitchFamily="18" charset="0"/>
              </a:rPr>
              <a:t> </a:t>
            </a:r>
            <a:endParaRPr lang="es-EC" sz="1400"/>
          </a:p>
        </p:txBody>
      </p:sp>
      <p:sp>
        <p:nvSpPr>
          <p:cNvPr id="5" name="Título 1">
            <a:extLst>
              <a:ext uri="{FF2B5EF4-FFF2-40B4-BE49-F238E27FC236}">
                <a16:creationId xmlns:a16="http://schemas.microsoft.com/office/drawing/2014/main" id="{C6E7EA92-DC5E-53C2-43A4-3144C1952E02}"/>
              </a:ext>
            </a:extLst>
          </p:cNvPr>
          <p:cNvSpPr txBox="1">
            <a:spLocks/>
          </p:cNvSpPr>
          <p:nvPr/>
        </p:nvSpPr>
        <p:spPr>
          <a:xfrm>
            <a:off x="5253947" y="75604"/>
            <a:ext cx="5888493" cy="37291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base">
              <a:spcAft>
                <a:spcPct val="0"/>
              </a:spcAft>
            </a:pPr>
            <a:r>
              <a:rPr lang="en-US" sz="2400" b="1" i="1">
                <a:effectLst>
                  <a:outerShdw blurRad="38100" dist="38100" dir="2700000" algn="tl">
                    <a:srgbClr val="C0C0C0"/>
                  </a:outerShdw>
                </a:effectLst>
                <a:latin typeface="+mn-lt"/>
                <a:ea typeface="+mn-ea"/>
                <a:cs typeface="+mn-cs"/>
              </a:rPr>
              <a:t>4. HIPÓTESIS</a:t>
            </a:r>
            <a:endParaRPr lang="es-EC" sz="2400" b="1" i="1">
              <a:effectLst>
                <a:outerShdw blurRad="38100" dist="38100" dir="2700000" algn="tl">
                  <a:srgbClr val="C0C0C0"/>
                </a:outerShdw>
              </a:effectLst>
              <a:latin typeface="+mn-lt"/>
              <a:ea typeface="+mn-ea"/>
              <a:cs typeface="+mn-cs"/>
            </a:endParaRPr>
          </a:p>
          <a:p>
            <a:pPr algn="r" fontAlgn="base">
              <a:spcAft>
                <a:spcPct val="0"/>
              </a:spcAft>
            </a:pPr>
            <a:endParaRPr lang="es-EC" sz="2400" b="1" i="1">
              <a:effectLst>
                <a:outerShdw blurRad="38100" dist="38100" dir="2700000" algn="tl">
                  <a:srgbClr val="C0C0C0"/>
                </a:outerShdw>
              </a:effectLst>
              <a:latin typeface="+mn-lt"/>
              <a:ea typeface="+mn-ea"/>
              <a:cs typeface="+mn-cs"/>
            </a:endParaRPr>
          </a:p>
        </p:txBody>
      </p:sp>
      <p:graphicFrame>
        <p:nvGraphicFramePr>
          <p:cNvPr id="4" name="Diagrama 3">
            <a:extLst>
              <a:ext uri="{FF2B5EF4-FFF2-40B4-BE49-F238E27FC236}">
                <a16:creationId xmlns:a16="http://schemas.microsoft.com/office/drawing/2014/main" id="{62665463-5B91-C6C2-8D6B-169A268717B7}"/>
              </a:ext>
            </a:extLst>
          </p:cNvPr>
          <p:cNvGraphicFramePr/>
          <p:nvPr>
            <p:extLst>
              <p:ext uri="{D42A27DB-BD31-4B8C-83A1-F6EECF244321}">
                <p14:modId xmlns:p14="http://schemas.microsoft.com/office/powerpoint/2010/main" val="3901054516"/>
              </p:ext>
            </p:extLst>
          </p:nvPr>
        </p:nvGraphicFramePr>
        <p:xfrm>
          <a:off x="6744072" y="274134"/>
          <a:ext cx="5256584" cy="48830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ángulo: esquinas redondeadas 6">
            <a:extLst>
              <a:ext uri="{FF2B5EF4-FFF2-40B4-BE49-F238E27FC236}">
                <a16:creationId xmlns:a16="http://schemas.microsoft.com/office/drawing/2014/main" id="{9BE4560E-5495-A646-C929-9498C827B9B0}"/>
              </a:ext>
            </a:extLst>
          </p:cNvPr>
          <p:cNvSpPr/>
          <p:nvPr/>
        </p:nvSpPr>
        <p:spPr>
          <a:xfrm>
            <a:off x="11136560" y="116632"/>
            <a:ext cx="930224" cy="319497"/>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sz="1200">
                <a:hlinkClick r:id="rId12" action="ppaction://hlinksldjump"/>
              </a:rPr>
              <a:t>Contenido</a:t>
            </a:r>
            <a:endParaRPr lang="es-EC" sz="1200"/>
          </a:p>
        </p:txBody>
      </p:sp>
      <p:pic>
        <p:nvPicPr>
          <p:cNvPr id="6148" name="Picture 4" descr="Bill, business, checklist, dollar, pay, payment, receipt icon - Download on  Iconfinder">
            <a:extLst>
              <a:ext uri="{FF2B5EF4-FFF2-40B4-BE49-F238E27FC236}">
                <a16:creationId xmlns:a16="http://schemas.microsoft.com/office/drawing/2014/main" id="{2EBB6A66-87EA-E058-2247-3929AAB9F3D6}"/>
              </a:ext>
            </a:extLst>
          </p:cNvPr>
          <p:cNvPicPr>
            <a:picLocks noChangeAspect="1" noChangeArrowheads="1"/>
          </p:cNvPicPr>
          <p:nvPr/>
        </p:nvPicPr>
        <p:blipFill>
          <a:blip r:embed="rId1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2654" y="4329709"/>
            <a:ext cx="1835595" cy="183559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Descarga este icono gratis en formato SVG, PSD, PNG, EPS o como webfont.  Flaticon, la mayor base de datos de iconos vectoriales gratis. | Iconos,  Hipotesis, Png">
            <a:extLst>
              <a:ext uri="{FF2B5EF4-FFF2-40B4-BE49-F238E27FC236}">
                <a16:creationId xmlns:a16="http://schemas.microsoft.com/office/drawing/2014/main" id="{10AD7A31-BC4E-CB7F-0529-A9DEFF37984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77200" y="4149080"/>
            <a:ext cx="1790328" cy="179032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Interfaz de usuario gráfica, Aplicación&#10;&#10;Descripción generada automáticamente">
            <a:extLst>
              <a:ext uri="{FF2B5EF4-FFF2-40B4-BE49-F238E27FC236}">
                <a16:creationId xmlns:a16="http://schemas.microsoft.com/office/drawing/2014/main" id="{FAF511B1-B1C1-7983-9F4F-403D5C6DEBCB}"/>
              </a:ext>
            </a:extLst>
          </p:cNvPr>
          <p:cNvPicPr>
            <a:picLocks noChangeAspect="1"/>
          </p:cNvPicPr>
          <p:nvPr/>
        </p:nvPicPr>
        <p:blipFill>
          <a:blip r:embed="rId15"/>
          <a:stretch>
            <a:fillRect/>
          </a:stretch>
        </p:blipFill>
        <p:spPr>
          <a:xfrm>
            <a:off x="259789" y="785399"/>
            <a:ext cx="1661323" cy="1418514"/>
          </a:xfrm>
          <a:prstGeom prst="rect">
            <a:avLst/>
          </a:prstGeom>
        </p:spPr>
      </p:pic>
      <p:sp>
        <p:nvSpPr>
          <p:cNvPr id="6" name="Hexágono 5">
            <a:extLst>
              <a:ext uri="{FF2B5EF4-FFF2-40B4-BE49-F238E27FC236}">
                <a16:creationId xmlns:a16="http://schemas.microsoft.com/office/drawing/2014/main" id="{4EC37DFD-CAA8-8D7D-88AF-32F267D15181}"/>
              </a:ext>
            </a:extLst>
          </p:cNvPr>
          <p:cNvSpPr/>
          <p:nvPr/>
        </p:nvSpPr>
        <p:spPr>
          <a:xfrm>
            <a:off x="125216" y="97482"/>
            <a:ext cx="1152128" cy="596759"/>
          </a:xfrm>
          <a:prstGeom prst="hexag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a:t>Cap. I</a:t>
            </a:r>
            <a:endParaRPr lang="es-EC"/>
          </a:p>
        </p:txBody>
      </p:sp>
    </p:spTree>
    <p:extLst>
      <p:ext uri="{BB962C8B-B14F-4D97-AF65-F5344CB8AC3E}">
        <p14:creationId xmlns:p14="http://schemas.microsoft.com/office/powerpoint/2010/main" val="2100084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Imagen que contiene señal, dibujo&#10;&#10;Descripción generada automáticamente">
            <a:extLst>
              <a:ext uri="{FF2B5EF4-FFF2-40B4-BE49-F238E27FC236}">
                <a16:creationId xmlns:a16="http://schemas.microsoft.com/office/drawing/2014/main" id="{233B698A-50A4-8769-E6CC-23E45061E5DC}"/>
              </a:ext>
            </a:extLst>
          </p:cNvPr>
          <p:cNvPicPr>
            <a:picLocks noChangeAspect="1"/>
          </p:cNvPicPr>
          <p:nvPr/>
        </p:nvPicPr>
        <p:blipFill>
          <a:blip r:embed="rId3"/>
          <a:stretch>
            <a:fillRect/>
          </a:stretch>
        </p:blipFill>
        <p:spPr>
          <a:xfrm>
            <a:off x="10257570" y="1906203"/>
            <a:ext cx="1830585" cy="1090748"/>
          </a:xfrm>
          <a:prstGeom prst="rect">
            <a:avLst/>
          </a:prstGeom>
        </p:spPr>
      </p:pic>
      <p:pic>
        <p:nvPicPr>
          <p:cNvPr id="7" name="Imagen 6">
            <a:extLst>
              <a:ext uri="{FF2B5EF4-FFF2-40B4-BE49-F238E27FC236}">
                <a16:creationId xmlns:a16="http://schemas.microsoft.com/office/drawing/2014/main" id="{03963AB7-C6B7-3E2E-E333-1F7C248D5743}"/>
              </a:ext>
            </a:extLst>
          </p:cNvPr>
          <p:cNvPicPr>
            <a:picLocks noChangeAspect="1"/>
          </p:cNvPicPr>
          <p:nvPr/>
        </p:nvPicPr>
        <p:blipFill>
          <a:blip r:embed="rId4"/>
          <a:stretch>
            <a:fillRect/>
          </a:stretch>
        </p:blipFill>
        <p:spPr>
          <a:xfrm>
            <a:off x="10547946" y="4170852"/>
            <a:ext cx="1644054" cy="1233041"/>
          </a:xfrm>
          <a:prstGeom prst="rect">
            <a:avLst/>
          </a:prstGeom>
        </p:spPr>
      </p:pic>
      <p:cxnSp>
        <p:nvCxnSpPr>
          <p:cNvPr id="6" name="Conector recto 5"/>
          <p:cNvCxnSpPr>
            <a:cxnSpLocks/>
          </p:cNvCxnSpPr>
          <p:nvPr/>
        </p:nvCxnSpPr>
        <p:spPr>
          <a:xfrm>
            <a:off x="6192698" y="1002018"/>
            <a:ext cx="0" cy="501927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Forma libre 18"/>
          <p:cNvSpPr/>
          <p:nvPr/>
        </p:nvSpPr>
        <p:spPr>
          <a:xfrm>
            <a:off x="734495" y="1310146"/>
            <a:ext cx="4809412" cy="574228"/>
          </a:xfrm>
          <a:custGeom>
            <a:avLst/>
            <a:gdLst>
              <a:gd name="connsiteX0" fmla="*/ 0 w 3138933"/>
              <a:gd name="connsiteY0" fmla="*/ 53599 h 535992"/>
              <a:gd name="connsiteX1" fmla="*/ 53599 w 3138933"/>
              <a:gd name="connsiteY1" fmla="*/ 0 h 535992"/>
              <a:gd name="connsiteX2" fmla="*/ 3085334 w 3138933"/>
              <a:gd name="connsiteY2" fmla="*/ 0 h 535992"/>
              <a:gd name="connsiteX3" fmla="*/ 3138933 w 3138933"/>
              <a:gd name="connsiteY3" fmla="*/ 53599 h 535992"/>
              <a:gd name="connsiteX4" fmla="*/ 3138933 w 3138933"/>
              <a:gd name="connsiteY4" fmla="*/ 482393 h 535992"/>
              <a:gd name="connsiteX5" fmla="*/ 3085334 w 3138933"/>
              <a:gd name="connsiteY5" fmla="*/ 535992 h 535992"/>
              <a:gd name="connsiteX6" fmla="*/ 53599 w 3138933"/>
              <a:gd name="connsiteY6" fmla="*/ 535992 h 535992"/>
              <a:gd name="connsiteX7" fmla="*/ 0 w 3138933"/>
              <a:gd name="connsiteY7" fmla="*/ 482393 h 535992"/>
              <a:gd name="connsiteX8" fmla="*/ 0 w 3138933"/>
              <a:gd name="connsiteY8" fmla="*/ 53599 h 53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933" h="535992">
                <a:moveTo>
                  <a:pt x="0" y="53599"/>
                </a:moveTo>
                <a:cubicBezTo>
                  <a:pt x="0" y="23997"/>
                  <a:pt x="23997" y="0"/>
                  <a:pt x="53599" y="0"/>
                </a:cubicBezTo>
                <a:lnTo>
                  <a:pt x="3085334" y="0"/>
                </a:lnTo>
                <a:cubicBezTo>
                  <a:pt x="3114936" y="0"/>
                  <a:pt x="3138933" y="23997"/>
                  <a:pt x="3138933" y="53599"/>
                </a:cubicBezTo>
                <a:lnTo>
                  <a:pt x="3138933" y="482393"/>
                </a:lnTo>
                <a:cubicBezTo>
                  <a:pt x="3138933" y="511995"/>
                  <a:pt x="3114936" y="535992"/>
                  <a:pt x="3085334" y="535992"/>
                </a:cubicBezTo>
                <a:lnTo>
                  <a:pt x="53599" y="535992"/>
                </a:lnTo>
                <a:cubicBezTo>
                  <a:pt x="23997" y="535992"/>
                  <a:pt x="0" y="511995"/>
                  <a:pt x="0" y="482393"/>
                </a:cubicBezTo>
                <a:lnTo>
                  <a:pt x="0" y="53599"/>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0" vert="horz" wrap="square" lIns="51259" tIns="42369" rIns="51259" bIns="42369" numCol="1" spcCol="1270" anchor="ctr" anchorCtr="0">
            <a:noAutofit/>
          </a:bodyPr>
          <a:lstStyle/>
          <a:p>
            <a:pPr lvl="0" algn="ctr" defTabSz="622300">
              <a:lnSpc>
                <a:spcPct val="90000"/>
              </a:lnSpc>
              <a:spcBef>
                <a:spcPct val="0"/>
              </a:spcBef>
              <a:spcAft>
                <a:spcPct val="35000"/>
              </a:spcAft>
            </a:pPr>
            <a:r>
              <a:rPr lang="es-EC" sz="1400" kern="1200">
                <a:solidFill>
                  <a:srgbClr val="002060"/>
                </a:solidFill>
                <a:latin typeface="+mn-lt"/>
                <a:cs typeface="Times New Roman" pitchFamily="18" charset="0"/>
              </a:rPr>
              <a:t>Teoría neoclásica:</a:t>
            </a:r>
            <a:r>
              <a:rPr lang="es-MX" sz="1400" kern="1200">
                <a:solidFill>
                  <a:srgbClr val="002060"/>
                </a:solidFill>
                <a:latin typeface="+mn-lt"/>
                <a:cs typeface="Times New Roman" pitchFamily="18" charset="0"/>
              </a:rPr>
              <a:t>“la anglosajona con Marshall y </a:t>
            </a:r>
            <a:r>
              <a:rPr lang="es-MX" sz="1400" kern="1200" err="1">
                <a:solidFill>
                  <a:srgbClr val="002060"/>
                </a:solidFill>
                <a:latin typeface="+mn-lt"/>
                <a:cs typeface="Times New Roman" pitchFamily="18" charset="0"/>
              </a:rPr>
              <a:t>Pigou</a:t>
            </a:r>
            <a:r>
              <a:rPr lang="es-MX" sz="1400" kern="1200">
                <a:solidFill>
                  <a:srgbClr val="002060"/>
                </a:solidFill>
                <a:latin typeface="+mn-lt"/>
                <a:cs typeface="Times New Roman" pitchFamily="18" charset="0"/>
              </a:rPr>
              <a:t> y la escandinava-italiana con </a:t>
            </a:r>
            <a:r>
              <a:rPr lang="es-MX" sz="1400" kern="1200" err="1">
                <a:solidFill>
                  <a:srgbClr val="002060"/>
                </a:solidFill>
                <a:latin typeface="+mn-lt"/>
                <a:cs typeface="Times New Roman" pitchFamily="18" charset="0"/>
              </a:rPr>
              <a:t>Wicksell</a:t>
            </a:r>
            <a:r>
              <a:rPr lang="es-MX" sz="1400" kern="1200">
                <a:solidFill>
                  <a:srgbClr val="002060"/>
                </a:solidFill>
                <a:latin typeface="+mn-lt"/>
                <a:cs typeface="Times New Roman" pitchFamily="18" charset="0"/>
              </a:rPr>
              <a:t>, </a:t>
            </a:r>
            <a:r>
              <a:rPr lang="es-MX" sz="1400" kern="1200" err="1">
                <a:solidFill>
                  <a:srgbClr val="002060"/>
                </a:solidFill>
                <a:latin typeface="+mn-lt"/>
                <a:cs typeface="Times New Roman" pitchFamily="18" charset="0"/>
              </a:rPr>
              <a:t>Lindhal</a:t>
            </a:r>
            <a:r>
              <a:rPr lang="es-MX" sz="1400" kern="1200">
                <a:solidFill>
                  <a:srgbClr val="002060"/>
                </a:solidFill>
                <a:latin typeface="+mn-lt"/>
                <a:cs typeface="Times New Roman" pitchFamily="18" charset="0"/>
              </a:rPr>
              <a:t> y Pareto.”</a:t>
            </a:r>
            <a:endParaRPr lang="es-EC" sz="1400">
              <a:solidFill>
                <a:srgbClr val="002060"/>
              </a:solidFill>
              <a:cs typeface="Times New Roman" pitchFamily="18" charset="0"/>
            </a:endParaRPr>
          </a:p>
        </p:txBody>
      </p:sp>
      <p:sp>
        <p:nvSpPr>
          <p:cNvPr id="3" name="Rectángulo 2"/>
          <p:cNvSpPr/>
          <p:nvPr/>
        </p:nvSpPr>
        <p:spPr>
          <a:xfrm>
            <a:off x="1247239" y="922753"/>
            <a:ext cx="3783921" cy="341632"/>
          </a:xfrm>
          <a:prstGeom prst="rect">
            <a:avLst/>
          </a:prstGeom>
        </p:spPr>
        <p:txBody>
          <a:bodyPr wrap="none">
            <a:spAutoFit/>
          </a:bodyPr>
          <a:lstStyle/>
          <a:p>
            <a:pPr lvl="0" algn="ctr" defTabSz="1066800">
              <a:lnSpc>
                <a:spcPct val="90000"/>
              </a:lnSpc>
              <a:spcBef>
                <a:spcPct val="0"/>
              </a:spcBef>
              <a:spcAft>
                <a:spcPct val="35000"/>
              </a:spcAft>
            </a:pPr>
            <a:r>
              <a:rPr lang="es-EC" sz="1800" b="1">
                <a:effectLst/>
                <a:latin typeface="Arial" panose="020B0604020202020204" pitchFamily="34" charset="0"/>
                <a:ea typeface="Calibri" panose="020F0502020204030204" pitchFamily="34" charset="0"/>
              </a:rPr>
              <a:t>Teoría neoclásica de impuestos</a:t>
            </a:r>
            <a:endParaRPr lang="es-ES" b="1">
              <a:cs typeface="Times New Roman" pitchFamily="18" charset="0"/>
            </a:endParaRPr>
          </a:p>
        </p:txBody>
      </p:sp>
      <p:sp>
        <p:nvSpPr>
          <p:cNvPr id="8" name="Rectángulo 7"/>
          <p:cNvSpPr/>
          <p:nvPr/>
        </p:nvSpPr>
        <p:spPr>
          <a:xfrm>
            <a:off x="7682194" y="927128"/>
            <a:ext cx="2014206" cy="341632"/>
          </a:xfrm>
          <a:prstGeom prst="rect">
            <a:avLst/>
          </a:prstGeom>
        </p:spPr>
        <p:txBody>
          <a:bodyPr wrap="none">
            <a:spAutoFit/>
          </a:bodyPr>
          <a:lstStyle/>
          <a:p>
            <a:pPr lvl="0" algn="ctr" defTabSz="1066800">
              <a:lnSpc>
                <a:spcPct val="90000"/>
              </a:lnSpc>
              <a:spcBef>
                <a:spcPct val="0"/>
              </a:spcBef>
              <a:spcAft>
                <a:spcPct val="35000"/>
              </a:spcAft>
            </a:pPr>
            <a:r>
              <a:rPr lang="es-ES" b="1">
                <a:cs typeface="Times New Roman" pitchFamily="18" charset="0"/>
              </a:rPr>
              <a:t>Teoría financiera</a:t>
            </a:r>
          </a:p>
        </p:txBody>
      </p:sp>
      <p:sp>
        <p:nvSpPr>
          <p:cNvPr id="33" name="Forma libre 32"/>
          <p:cNvSpPr/>
          <p:nvPr/>
        </p:nvSpPr>
        <p:spPr>
          <a:xfrm>
            <a:off x="6456040" y="1264385"/>
            <a:ext cx="4435455" cy="651859"/>
          </a:xfrm>
          <a:custGeom>
            <a:avLst/>
            <a:gdLst>
              <a:gd name="connsiteX0" fmla="*/ 0 w 3059864"/>
              <a:gd name="connsiteY0" fmla="*/ 53599 h 535992"/>
              <a:gd name="connsiteX1" fmla="*/ 53599 w 3059864"/>
              <a:gd name="connsiteY1" fmla="*/ 0 h 535992"/>
              <a:gd name="connsiteX2" fmla="*/ 3006265 w 3059864"/>
              <a:gd name="connsiteY2" fmla="*/ 0 h 535992"/>
              <a:gd name="connsiteX3" fmla="*/ 3059864 w 3059864"/>
              <a:gd name="connsiteY3" fmla="*/ 53599 h 535992"/>
              <a:gd name="connsiteX4" fmla="*/ 3059864 w 3059864"/>
              <a:gd name="connsiteY4" fmla="*/ 482393 h 535992"/>
              <a:gd name="connsiteX5" fmla="*/ 3006265 w 3059864"/>
              <a:gd name="connsiteY5" fmla="*/ 535992 h 535992"/>
              <a:gd name="connsiteX6" fmla="*/ 53599 w 3059864"/>
              <a:gd name="connsiteY6" fmla="*/ 535992 h 535992"/>
              <a:gd name="connsiteX7" fmla="*/ 0 w 3059864"/>
              <a:gd name="connsiteY7" fmla="*/ 482393 h 535992"/>
              <a:gd name="connsiteX8" fmla="*/ 0 w 3059864"/>
              <a:gd name="connsiteY8" fmla="*/ 53599 h 53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9864" h="535992">
                <a:moveTo>
                  <a:pt x="0" y="53599"/>
                </a:moveTo>
                <a:cubicBezTo>
                  <a:pt x="0" y="23997"/>
                  <a:pt x="23997" y="0"/>
                  <a:pt x="53599" y="0"/>
                </a:cubicBezTo>
                <a:lnTo>
                  <a:pt x="3006265" y="0"/>
                </a:lnTo>
                <a:cubicBezTo>
                  <a:pt x="3035867" y="0"/>
                  <a:pt x="3059864" y="23997"/>
                  <a:pt x="3059864" y="53599"/>
                </a:cubicBezTo>
                <a:lnTo>
                  <a:pt x="3059864" y="482393"/>
                </a:lnTo>
                <a:cubicBezTo>
                  <a:pt x="3059864" y="511995"/>
                  <a:pt x="3035867" y="535992"/>
                  <a:pt x="3006265" y="535992"/>
                </a:cubicBezTo>
                <a:lnTo>
                  <a:pt x="53599" y="535992"/>
                </a:lnTo>
                <a:cubicBezTo>
                  <a:pt x="23997" y="535992"/>
                  <a:pt x="0" y="511995"/>
                  <a:pt x="0" y="482393"/>
                </a:cubicBezTo>
                <a:lnTo>
                  <a:pt x="0" y="53599"/>
                </a:lnTo>
                <a:close/>
              </a:path>
            </a:pathLst>
          </a:cu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spcFirstLastPara="0" vert="horz" wrap="square" lIns="51259" tIns="42369" rIns="51259" bIns="42369" numCol="1" spcCol="1270" anchor="ctr" anchorCtr="0">
            <a:noAutofit/>
          </a:bodyPr>
          <a:lstStyle/>
          <a:p>
            <a:pPr lvl="0" algn="ctr" defTabSz="622300">
              <a:lnSpc>
                <a:spcPct val="90000"/>
              </a:lnSpc>
              <a:spcBef>
                <a:spcPct val="0"/>
              </a:spcBef>
              <a:spcAft>
                <a:spcPct val="35000"/>
              </a:spcAft>
            </a:pPr>
            <a:r>
              <a:rPr lang="es-MX" sz="1400"/>
              <a:t>El objetivo principal de las finanzas se centraba en el registro de las operaciones monetarias.</a:t>
            </a:r>
            <a:endParaRPr lang="es-EC" sz="1400"/>
          </a:p>
        </p:txBody>
      </p:sp>
      <p:sp>
        <p:nvSpPr>
          <p:cNvPr id="2" name="CuadroTexto 1">
            <a:extLst>
              <a:ext uri="{FF2B5EF4-FFF2-40B4-BE49-F238E27FC236}">
                <a16:creationId xmlns:a16="http://schemas.microsoft.com/office/drawing/2014/main" id="{F224D703-D1B3-8A54-E142-FC186B2E88B5}"/>
              </a:ext>
            </a:extLst>
          </p:cNvPr>
          <p:cNvSpPr txBox="1"/>
          <p:nvPr/>
        </p:nvSpPr>
        <p:spPr>
          <a:xfrm>
            <a:off x="3411258" y="92168"/>
            <a:ext cx="7608168" cy="461665"/>
          </a:xfrm>
          <a:prstGeom prst="rect">
            <a:avLst/>
          </a:prstGeom>
          <a:noFill/>
        </p:spPr>
        <p:txBody>
          <a:bodyPr wrap="square" rtlCol="0">
            <a:spAutoFit/>
          </a:bodyPr>
          <a:lstStyle/>
          <a:p>
            <a:pPr algn="r">
              <a:spcBef>
                <a:spcPct val="0"/>
              </a:spcBef>
            </a:pPr>
            <a:r>
              <a:rPr lang="en-US" sz="2400" b="1" i="1">
                <a:effectLst>
                  <a:outerShdw blurRad="38100" dist="38100" dir="2700000" algn="tl">
                    <a:srgbClr val="C0C0C0"/>
                  </a:outerShdw>
                </a:effectLst>
              </a:rPr>
              <a:t>5. MARCO TEÓRICO</a:t>
            </a:r>
            <a:endParaRPr lang="es-EC" sz="2400" b="1" i="1">
              <a:effectLst>
                <a:outerShdw blurRad="38100" dist="38100" dir="2700000" algn="tl">
                  <a:srgbClr val="C0C0C0"/>
                </a:outerShdw>
              </a:effectLst>
            </a:endParaRPr>
          </a:p>
        </p:txBody>
      </p:sp>
      <p:sp>
        <p:nvSpPr>
          <p:cNvPr id="14" name="Rectángulo: esquinas redondeadas 13">
            <a:extLst>
              <a:ext uri="{FF2B5EF4-FFF2-40B4-BE49-F238E27FC236}">
                <a16:creationId xmlns:a16="http://schemas.microsoft.com/office/drawing/2014/main" id="{C6959D61-0DE0-DDA5-F2B4-593CA0BF2C10}"/>
              </a:ext>
            </a:extLst>
          </p:cNvPr>
          <p:cNvSpPr/>
          <p:nvPr/>
        </p:nvSpPr>
        <p:spPr>
          <a:xfrm>
            <a:off x="11136560" y="116632"/>
            <a:ext cx="930224" cy="319497"/>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sz="1200">
                <a:hlinkClick r:id="rId5" action="ppaction://hlinksldjump"/>
              </a:rPr>
              <a:t>Contenido</a:t>
            </a:r>
            <a:endParaRPr lang="es-EC" sz="1200"/>
          </a:p>
        </p:txBody>
      </p:sp>
      <p:graphicFrame>
        <p:nvGraphicFramePr>
          <p:cNvPr id="17" name="Diagrama 16">
            <a:extLst>
              <a:ext uri="{FF2B5EF4-FFF2-40B4-BE49-F238E27FC236}">
                <a16:creationId xmlns:a16="http://schemas.microsoft.com/office/drawing/2014/main" id="{01407CE3-A5F3-5B58-C82B-A42B5A84BE5D}"/>
              </a:ext>
            </a:extLst>
          </p:cNvPr>
          <p:cNvGraphicFramePr/>
          <p:nvPr>
            <p:extLst>
              <p:ext uri="{D42A27DB-BD31-4B8C-83A1-F6EECF244321}">
                <p14:modId xmlns:p14="http://schemas.microsoft.com/office/powerpoint/2010/main" val="3572257091"/>
              </p:ext>
            </p:extLst>
          </p:nvPr>
        </p:nvGraphicFramePr>
        <p:xfrm>
          <a:off x="734496" y="2184232"/>
          <a:ext cx="4809412" cy="375726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3" name="Diagrama 22">
            <a:extLst>
              <a:ext uri="{FF2B5EF4-FFF2-40B4-BE49-F238E27FC236}">
                <a16:creationId xmlns:a16="http://schemas.microsoft.com/office/drawing/2014/main" id="{BBB19843-AC72-6296-7837-EDA1F6C32F20}"/>
              </a:ext>
            </a:extLst>
          </p:cNvPr>
          <p:cNvGraphicFramePr/>
          <p:nvPr>
            <p:extLst>
              <p:ext uri="{D42A27DB-BD31-4B8C-83A1-F6EECF244321}">
                <p14:modId xmlns:p14="http://schemas.microsoft.com/office/powerpoint/2010/main" val="1412007673"/>
              </p:ext>
            </p:extLst>
          </p:nvPr>
        </p:nvGraphicFramePr>
        <p:xfrm>
          <a:off x="6528048" y="1916832"/>
          <a:ext cx="4435456" cy="375580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3078" name="Picture 6" descr="Jefe - Iconos gratis de personas">
            <a:extLst>
              <a:ext uri="{FF2B5EF4-FFF2-40B4-BE49-F238E27FC236}">
                <a16:creationId xmlns:a16="http://schemas.microsoft.com/office/drawing/2014/main" id="{1DF0D7CB-2965-F1AE-B6A9-C441B95A146D}"/>
              </a:ext>
            </a:extLst>
          </p:cNvPr>
          <p:cNvPicPr>
            <a:picLocks noChangeAspect="1" noChangeArrowheads="1"/>
          </p:cNvPicPr>
          <p:nvPr/>
        </p:nvPicPr>
        <p:blipFill>
          <a:blip r:embed="rId1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1165" y="2848048"/>
            <a:ext cx="1373040" cy="137304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a caricatura de una persona&#10;&#10;Descripción generada automáticamente con confianza media">
            <a:extLst>
              <a:ext uri="{FF2B5EF4-FFF2-40B4-BE49-F238E27FC236}">
                <a16:creationId xmlns:a16="http://schemas.microsoft.com/office/drawing/2014/main" id="{AA5BC5A0-2CC4-CBE2-5B6E-CCCD2EF41E5E}"/>
              </a:ext>
            </a:extLst>
          </p:cNvPr>
          <p:cNvPicPr>
            <a:picLocks noChangeAspect="1"/>
          </p:cNvPicPr>
          <p:nvPr/>
        </p:nvPicPr>
        <p:blipFill>
          <a:blip r:embed="rId17"/>
          <a:stretch>
            <a:fillRect/>
          </a:stretch>
        </p:blipFill>
        <p:spPr>
          <a:xfrm>
            <a:off x="4167613" y="2815188"/>
            <a:ext cx="1727094" cy="1373040"/>
          </a:xfrm>
          <a:prstGeom prst="rect">
            <a:avLst/>
          </a:prstGeom>
        </p:spPr>
      </p:pic>
      <p:sp>
        <p:nvSpPr>
          <p:cNvPr id="4" name="Hexágono 3">
            <a:extLst>
              <a:ext uri="{FF2B5EF4-FFF2-40B4-BE49-F238E27FC236}">
                <a16:creationId xmlns:a16="http://schemas.microsoft.com/office/drawing/2014/main" id="{5FB41B5B-F046-6FE2-C41C-D10FAF52BAB5}"/>
              </a:ext>
            </a:extLst>
          </p:cNvPr>
          <p:cNvSpPr/>
          <p:nvPr/>
        </p:nvSpPr>
        <p:spPr>
          <a:xfrm>
            <a:off x="191344" y="188640"/>
            <a:ext cx="1152128" cy="727859"/>
          </a:xfrm>
          <a:prstGeom prst="hexag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a:t>Cap. II</a:t>
            </a:r>
            <a:endParaRPr lang="es-EC" sz="1600"/>
          </a:p>
        </p:txBody>
      </p:sp>
    </p:spTree>
    <p:extLst>
      <p:ext uri="{BB962C8B-B14F-4D97-AF65-F5344CB8AC3E}">
        <p14:creationId xmlns:p14="http://schemas.microsoft.com/office/powerpoint/2010/main" val="1489445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ágono 2">
            <a:extLst>
              <a:ext uri="{FF2B5EF4-FFF2-40B4-BE49-F238E27FC236}">
                <a16:creationId xmlns:a16="http://schemas.microsoft.com/office/drawing/2014/main" id="{79886C96-1833-57C4-AE59-D1C660943562}"/>
              </a:ext>
            </a:extLst>
          </p:cNvPr>
          <p:cNvSpPr/>
          <p:nvPr/>
        </p:nvSpPr>
        <p:spPr>
          <a:xfrm>
            <a:off x="191344" y="188640"/>
            <a:ext cx="1152128" cy="727859"/>
          </a:xfrm>
          <a:prstGeom prst="hexag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a:t>Cap. II</a:t>
            </a:r>
            <a:endParaRPr lang="es-EC" sz="1600"/>
          </a:p>
        </p:txBody>
      </p:sp>
      <p:sp>
        <p:nvSpPr>
          <p:cNvPr id="4" name="CuadroTexto 3">
            <a:extLst>
              <a:ext uri="{FF2B5EF4-FFF2-40B4-BE49-F238E27FC236}">
                <a16:creationId xmlns:a16="http://schemas.microsoft.com/office/drawing/2014/main" id="{A40BDAD5-97DD-008E-B771-308D75103ED6}"/>
              </a:ext>
            </a:extLst>
          </p:cNvPr>
          <p:cNvSpPr txBox="1"/>
          <p:nvPr/>
        </p:nvSpPr>
        <p:spPr>
          <a:xfrm>
            <a:off x="3411258" y="92168"/>
            <a:ext cx="7608168" cy="461665"/>
          </a:xfrm>
          <a:prstGeom prst="rect">
            <a:avLst/>
          </a:prstGeom>
          <a:noFill/>
        </p:spPr>
        <p:txBody>
          <a:bodyPr wrap="square" rtlCol="0">
            <a:spAutoFit/>
          </a:bodyPr>
          <a:lstStyle/>
          <a:p>
            <a:pPr algn="r">
              <a:spcBef>
                <a:spcPct val="0"/>
              </a:spcBef>
            </a:pPr>
            <a:r>
              <a:rPr lang="en-US" sz="2400" b="1" i="1">
                <a:effectLst>
                  <a:outerShdw blurRad="38100" dist="38100" dir="2700000" algn="tl">
                    <a:srgbClr val="C0C0C0"/>
                  </a:outerShdw>
                </a:effectLst>
              </a:rPr>
              <a:t>5. MARCO REFERENCIAL</a:t>
            </a:r>
            <a:endParaRPr lang="es-EC" sz="2400" b="1" i="1">
              <a:effectLst>
                <a:outerShdw blurRad="38100" dist="38100" dir="2700000" algn="tl">
                  <a:srgbClr val="C0C0C0"/>
                </a:outerShdw>
              </a:effectLst>
            </a:endParaRPr>
          </a:p>
        </p:txBody>
      </p:sp>
      <p:sp>
        <p:nvSpPr>
          <p:cNvPr id="5" name="Rectángulo: esquinas redondeadas 4">
            <a:extLst>
              <a:ext uri="{FF2B5EF4-FFF2-40B4-BE49-F238E27FC236}">
                <a16:creationId xmlns:a16="http://schemas.microsoft.com/office/drawing/2014/main" id="{92E0094E-F8A0-212B-E45F-C841D9660EFB}"/>
              </a:ext>
            </a:extLst>
          </p:cNvPr>
          <p:cNvSpPr/>
          <p:nvPr/>
        </p:nvSpPr>
        <p:spPr>
          <a:xfrm>
            <a:off x="11136560" y="116632"/>
            <a:ext cx="930224" cy="319497"/>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sz="1200">
                <a:hlinkClick r:id="rId2" action="ppaction://hlinksldjump"/>
              </a:rPr>
              <a:t>Contenido</a:t>
            </a:r>
            <a:endParaRPr lang="es-EC" sz="1200"/>
          </a:p>
        </p:txBody>
      </p:sp>
      <p:sp>
        <p:nvSpPr>
          <p:cNvPr id="6" name="CuadroTexto 5">
            <a:extLst>
              <a:ext uri="{FF2B5EF4-FFF2-40B4-BE49-F238E27FC236}">
                <a16:creationId xmlns:a16="http://schemas.microsoft.com/office/drawing/2014/main" id="{7FA0B5B2-6885-9636-5A45-6B3E987A0757}"/>
              </a:ext>
            </a:extLst>
          </p:cNvPr>
          <p:cNvSpPr txBox="1"/>
          <p:nvPr/>
        </p:nvSpPr>
        <p:spPr>
          <a:xfrm>
            <a:off x="1372596" y="1101165"/>
            <a:ext cx="2160240" cy="369332"/>
          </a:xfrm>
          <a:prstGeom prst="rect">
            <a:avLst/>
          </a:prstGeom>
          <a:noFill/>
        </p:spPr>
        <p:txBody>
          <a:bodyPr wrap="square" rtlCol="0">
            <a:spAutoFit/>
          </a:bodyPr>
          <a:lstStyle/>
          <a:p>
            <a:r>
              <a:rPr lang="es-ES" b="1"/>
              <a:t>AUTORES</a:t>
            </a:r>
            <a:endParaRPr lang="es-EC" b="1"/>
          </a:p>
        </p:txBody>
      </p:sp>
      <p:sp>
        <p:nvSpPr>
          <p:cNvPr id="7" name="CuadroTexto 6">
            <a:extLst>
              <a:ext uri="{FF2B5EF4-FFF2-40B4-BE49-F238E27FC236}">
                <a16:creationId xmlns:a16="http://schemas.microsoft.com/office/drawing/2014/main" id="{DADC41C0-270C-E3E8-8E62-7F39426D259B}"/>
              </a:ext>
            </a:extLst>
          </p:cNvPr>
          <p:cNvSpPr txBox="1"/>
          <p:nvPr/>
        </p:nvSpPr>
        <p:spPr>
          <a:xfrm>
            <a:off x="4454378" y="1116912"/>
            <a:ext cx="3096344" cy="369332"/>
          </a:xfrm>
          <a:prstGeom prst="rect">
            <a:avLst/>
          </a:prstGeom>
          <a:noFill/>
        </p:spPr>
        <p:txBody>
          <a:bodyPr wrap="square" rtlCol="0">
            <a:spAutoFit/>
          </a:bodyPr>
          <a:lstStyle/>
          <a:p>
            <a:r>
              <a:rPr lang="es-ES" b="1"/>
              <a:t>OBJETIVO</a:t>
            </a:r>
            <a:endParaRPr lang="es-EC" b="1"/>
          </a:p>
        </p:txBody>
      </p:sp>
      <p:sp>
        <p:nvSpPr>
          <p:cNvPr id="8" name="CuadroTexto 7">
            <a:extLst>
              <a:ext uri="{FF2B5EF4-FFF2-40B4-BE49-F238E27FC236}">
                <a16:creationId xmlns:a16="http://schemas.microsoft.com/office/drawing/2014/main" id="{686820EA-1F58-A348-1312-6806FEEDDAA8}"/>
              </a:ext>
            </a:extLst>
          </p:cNvPr>
          <p:cNvSpPr txBox="1"/>
          <p:nvPr/>
        </p:nvSpPr>
        <p:spPr>
          <a:xfrm>
            <a:off x="8396863" y="1116912"/>
            <a:ext cx="2547162" cy="369332"/>
          </a:xfrm>
          <a:prstGeom prst="rect">
            <a:avLst/>
          </a:prstGeom>
          <a:noFill/>
        </p:spPr>
        <p:txBody>
          <a:bodyPr wrap="square" rtlCol="0">
            <a:spAutoFit/>
          </a:bodyPr>
          <a:lstStyle/>
          <a:p>
            <a:r>
              <a:rPr lang="es-ES" b="1"/>
              <a:t>RESULTADOS</a:t>
            </a:r>
            <a:endParaRPr lang="es-EC" b="1"/>
          </a:p>
        </p:txBody>
      </p:sp>
      <p:sp>
        <p:nvSpPr>
          <p:cNvPr id="9" name="CuadroTexto 8">
            <a:extLst>
              <a:ext uri="{FF2B5EF4-FFF2-40B4-BE49-F238E27FC236}">
                <a16:creationId xmlns:a16="http://schemas.microsoft.com/office/drawing/2014/main" id="{B649B840-815A-2121-0D06-5F525C8E008A}"/>
              </a:ext>
            </a:extLst>
          </p:cNvPr>
          <p:cNvSpPr txBox="1"/>
          <p:nvPr/>
        </p:nvSpPr>
        <p:spPr>
          <a:xfrm>
            <a:off x="562903" y="2017829"/>
            <a:ext cx="2643850" cy="276999"/>
          </a:xfrm>
          <a:prstGeom prst="rect">
            <a:avLst/>
          </a:prstGeom>
          <a:noFill/>
        </p:spPr>
        <p:txBody>
          <a:bodyPr wrap="square" rtlCol="0">
            <a:spAutoFit/>
          </a:bodyPr>
          <a:lstStyle/>
          <a:p>
            <a:r>
              <a:rPr lang="es-EC" sz="1200" err="1">
                <a:effectLst/>
                <a:latin typeface="Arial" panose="020B0604020202020204" pitchFamily="34" charset="0"/>
                <a:ea typeface="Calibri" panose="020F0502020204030204" pitchFamily="34" charset="0"/>
              </a:rPr>
              <a:t>Armanza</a:t>
            </a:r>
            <a:r>
              <a:rPr lang="es-EC" sz="1200">
                <a:effectLst/>
                <a:latin typeface="Arial" panose="020B0604020202020204" pitchFamily="34" charset="0"/>
                <a:ea typeface="Calibri" panose="020F0502020204030204" pitchFamily="34" charset="0"/>
              </a:rPr>
              <a:t> Jurado Diana, (2015)</a:t>
            </a:r>
            <a:endParaRPr lang="es-EC" sz="1200"/>
          </a:p>
        </p:txBody>
      </p:sp>
      <p:sp>
        <p:nvSpPr>
          <p:cNvPr id="10" name="CuadroTexto 9">
            <a:extLst>
              <a:ext uri="{FF2B5EF4-FFF2-40B4-BE49-F238E27FC236}">
                <a16:creationId xmlns:a16="http://schemas.microsoft.com/office/drawing/2014/main" id="{F52F744B-A8AB-4B43-C40E-DD3E4FD8AB25}"/>
              </a:ext>
            </a:extLst>
          </p:cNvPr>
          <p:cNvSpPr txBox="1"/>
          <p:nvPr/>
        </p:nvSpPr>
        <p:spPr>
          <a:xfrm>
            <a:off x="3852451" y="1767367"/>
            <a:ext cx="2952328" cy="769441"/>
          </a:xfrm>
          <a:prstGeom prst="rect">
            <a:avLst/>
          </a:prstGeom>
          <a:noFill/>
        </p:spPr>
        <p:txBody>
          <a:bodyPr wrap="square" rtlCol="0">
            <a:spAutoFit/>
          </a:bodyPr>
          <a:lstStyle/>
          <a:p>
            <a:r>
              <a:rPr lang="es-EC" sz="1100">
                <a:effectLst/>
                <a:latin typeface="Arial" panose="020B0604020202020204" pitchFamily="34" charset="0"/>
                <a:ea typeface="Calibri" panose="020F0502020204030204" pitchFamily="34" charset="0"/>
              </a:rPr>
              <a:t>Analizar el desempeño del sector florícola en el periodo </a:t>
            </a:r>
            <a:r>
              <a:rPr lang="es-EC" sz="1100">
                <a:latin typeface="Arial" panose="020B0604020202020204" pitchFamily="34" charset="0"/>
                <a:ea typeface="Calibri" panose="020F0502020204030204" pitchFamily="34" charset="0"/>
              </a:rPr>
              <a:t>2010 - 2015</a:t>
            </a:r>
            <a:r>
              <a:rPr lang="es-EC" sz="1100">
                <a:effectLst/>
                <a:latin typeface="Arial" panose="020B0604020202020204" pitchFamily="34" charset="0"/>
                <a:ea typeface="Calibri" panose="020F0502020204030204" pitchFamily="34" charset="0"/>
              </a:rPr>
              <a:t> tomando en cuenta los cambios que han existido en el sector tributario y económico en el Ecuador.</a:t>
            </a:r>
            <a:endParaRPr lang="es-EC" sz="1100"/>
          </a:p>
        </p:txBody>
      </p:sp>
      <p:sp>
        <p:nvSpPr>
          <p:cNvPr id="11" name="CuadroTexto 10">
            <a:extLst>
              <a:ext uri="{FF2B5EF4-FFF2-40B4-BE49-F238E27FC236}">
                <a16:creationId xmlns:a16="http://schemas.microsoft.com/office/drawing/2014/main" id="{E2A126E0-22AE-C1CB-8CC7-7005F748CF49}"/>
              </a:ext>
            </a:extLst>
          </p:cNvPr>
          <p:cNvSpPr txBox="1"/>
          <p:nvPr/>
        </p:nvSpPr>
        <p:spPr>
          <a:xfrm>
            <a:off x="7680176" y="1619280"/>
            <a:ext cx="4032448" cy="1107996"/>
          </a:xfrm>
          <a:prstGeom prst="rect">
            <a:avLst/>
          </a:prstGeom>
          <a:noFill/>
        </p:spPr>
        <p:txBody>
          <a:bodyPr wrap="square" rtlCol="0">
            <a:spAutoFit/>
          </a:bodyPr>
          <a:lstStyle/>
          <a:p>
            <a:r>
              <a:rPr lang="es-EC" sz="1100">
                <a:effectLst/>
                <a:latin typeface="Arial" panose="020B0604020202020204" pitchFamily="34" charset="0"/>
                <a:ea typeface="Calibri" panose="020F0502020204030204" pitchFamily="34" charset="0"/>
              </a:rPr>
              <a:t>Las exportaciones de flores representaron en el año 2008 el 14% dentro de las exportaciones no tradicionales ecuatorianas. Según </a:t>
            </a:r>
            <a:r>
              <a:rPr lang="es-EC" sz="1100" err="1">
                <a:effectLst/>
                <a:latin typeface="Arial" panose="020B0604020202020204" pitchFamily="34" charset="0"/>
                <a:ea typeface="Calibri" panose="020F0502020204030204" pitchFamily="34" charset="0"/>
              </a:rPr>
              <a:t>Corpei</a:t>
            </a:r>
            <a:r>
              <a:rPr lang="es-EC" sz="1100">
                <a:effectLst/>
                <a:latin typeface="Arial" panose="020B0604020202020204" pitchFamily="34" charset="0"/>
                <a:ea typeface="Calibri" panose="020F0502020204030204" pitchFamily="34" charset="0"/>
              </a:rPr>
              <a:t> (2009), las exportaciones de flores aumentaron de US$354 millones en 2004 a US$565 millones en 2008, un aumento del 59,36% con una tasa de crecimiento anual promedio de casi el 11%.</a:t>
            </a:r>
            <a:endParaRPr lang="es-EC" sz="1100"/>
          </a:p>
        </p:txBody>
      </p:sp>
      <p:sp>
        <p:nvSpPr>
          <p:cNvPr id="12" name="CuadroTexto 11">
            <a:extLst>
              <a:ext uri="{FF2B5EF4-FFF2-40B4-BE49-F238E27FC236}">
                <a16:creationId xmlns:a16="http://schemas.microsoft.com/office/drawing/2014/main" id="{C0A9B6C8-1128-0222-7567-B96019291B1C}"/>
              </a:ext>
            </a:extLst>
          </p:cNvPr>
          <p:cNvSpPr txBox="1"/>
          <p:nvPr/>
        </p:nvSpPr>
        <p:spPr>
          <a:xfrm>
            <a:off x="551384" y="3171713"/>
            <a:ext cx="2765428" cy="276999"/>
          </a:xfrm>
          <a:prstGeom prst="rect">
            <a:avLst/>
          </a:prstGeom>
          <a:noFill/>
        </p:spPr>
        <p:txBody>
          <a:bodyPr wrap="square" rtlCol="0">
            <a:spAutoFit/>
          </a:bodyPr>
          <a:lstStyle/>
          <a:p>
            <a:r>
              <a:rPr lang="es-EC" sz="1200">
                <a:effectLst/>
                <a:latin typeface="Arial" panose="020B0604020202020204" pitchFamily="34" charset="0"/>
                <a:ea typeface="Calibri" panose="020F0502020204030204" pitchFamily="34" charset="0"/>
              </a:rPr>
              <a:t>Castañeda Vásquez Omar, </a:t>
            </a:r>
            <a:r>
              <a:rPr lang="es-EC" sz="1200" i="0">
                <a:effectLst/>
                <a:latin typeface="Arial" panose="020B0604020202020204" pitchFamily="34" charset="0"/>
                <a:ea typeface="Calibri" panose="020F0502020204030204" pitchFamily="34" charset="0"/>
              </a:rPr>
              <a:t>(2017)</a:t>
            </a:r>
            <a:endParaRPr lang="es-EC" sz="1200"/>
          </a:p>
        </p:txBody>
      </p:sp>
      <p:sp>
        <p:nvSpPr>
          <p:cNvPr id="13" name="CuadroTexto 12">
            <a:extLst>
              <a:ext uri="{FF2B5EF4-FFF2-40B4-BE49-F238E27FC236}">
                <a16:creationId xmlns:a16="http://schemas.microsoft.com/office/drawing/2014/main" id="{E102F6D4-2138-68A1-F774-6C2F329E5A23}"/>
              </a:ext>
            </a:extLst>
          </p:cNvPr>
          <p:cNvSpPr txBox="1"/>
          <p:nvPr/>
        </p:nvSpPr>
        <p:spPr>
          <a:xfrm>
            <a:off x="3827748" y="3012552"/>
            <a:ext cx="3024336" cy="769441"/>
          </a:xfrm>
          <a:prstGeom prst="rect">
            <a:avLst/>
          </a:prstGeom>
          <a:noFill/>
        </p:spPr>
        <p:txBody>
          <a:bodyPr wrap="square" rtlCol="0">
            <a:spAutoFit/>
          </a:bodyPr>
          <a:lstStyle/>
          <a:p>
            <a:r>
              <a:rPr lang="es-EC" sz="1100">
                <a:latin typeface="Arial" panose="020B0604020202020204" pitchFamily="34" charset="0"/>
                <a:ea typeface="Calibri" panose="020F0502020204030204" pitchFamily="34" charset="0"/>
              </a:rPr>
              <a:t>A</a:t>
            </a:r>
            <a:r>
              <a:rPr lang="es-EC" sz="1100">
                <a:effectLst/>
                <a:latin typeface="Arial" panose="020B0604020202020204" pitchFamily="34" charset="0"/>
                <a:ea typeface="Calibri" panose="020F0502020204030204" pitchFamily="34" charset="0"/>
              </a:rPr>
              <a:t>nalizar las distintas medidas desfavorables para las empresas del sector florícola exportador adoptadas por el gobierno en el periodo 2010 – 2015.</a:t>
            </a:r>
            <a:endParaRPr lang="es-EC" sz="1100"/>
          </a:p>
        </p:txBody>
      </p:sp>
      <p:sp>
        <p:nvSpPr>
          <p:cNvPr id="14" name="CuadroTexto 13">
            <a:extLst>
              <a:ext uri="{FF2B5EF4-FFF2-40B4-BE49-F238E27FC236}">
                <a16:creationId xmlns:a16="http://schemas.microsoft.com/office/drawing/2014/main" id="{0AAD5E87-01B8-6BBD-1FAE-EFF0FC3198BA}"/>
              </a:ext>
            </a:extLst>
          </p:cNvPr>
          <p:cNvSpPr txBox="1"/>
          <p:nvPr/>
        </p:nvSpPr>
        <p:spPr>
          <a:xfrm>
            <a:off x="7680176" y="2924944"/>
            <a:ext cx="4032448" cy="938719"/>
          </a:xfrm>
          <a:prstGeom prst="rect">
            <a:avLst/>
          </a:prstGeom>
          <a:noFill/>
        </p:spPr>
        <p:txBody>
          <a:bodyPr wrap="square" rtlCol="0">
            <a:spAutoFit/>
          </a:bodyPr>
          <a:lstStyle/>
          <a:p>
            <a:r>
              <a:rPr lang="es-EC" sz="1100">
                <a:latin typeface="Arial" panose="020B0604020202020204" pitchFamily="34" charset="0"/>
                <a:ea typeface="Calibri" panose="020F0502020204030204" pitchFamily="34" charset="0"/>
              </a:rPr>
              <a:t>Las m</a:t>
            </a:r>
            <a:r>
              <a:rPr lang="es-EC" sz="1100">
                <a:effectLst/>
                <a:latin typeface="Arial" panose="020B0604020202020204" pitchFamily="34" charset="0"/>
                <a:ea typeface="Calibri" panose="020F0502020204030204" pitchFamily="34" charset="0"/>
              </a:rPr>
              <a:t>edidas gubernamentales del periodo 2010-2015 tuvieron un impacto desfavorable, esto afectó el desempeño financiero de la industria de las flores en períodos anteriores. Debido a la relación entre las actividades industriales y el escenario externo bajo su control.</a:t>
            </a:r>
            <a:endParaRPr lang="es-EC" sz="1100"/>
          </a:p>
        </p:txBody>
      </p:sp>
      <p:sp>
        <p:nvSpPr>
          <p:cNvPr id="15" name="CuadroTexto 14">
            <a:extLst>
              <a:ext uri="{FF2B5EF4-FFF2-40B4-BE49-F238E27FC236}">
                <a16:creationId xmlns:a16="http://schemas.microsoft.com/office/drawing/2014/main" id="{D825590F-6E4F-ABC4-C374-C28F9D5E7016}"/>
              </a:ext>
            </a:extLst>
          </p:cNvPr>
          <p:cNvSpPr txBox="1"/>
          <p:nvPr/>
        </p:nvSpPr>
        <p:spPr>
          <a:xfrm>
            <a:off x="589158" y="4647851"/>
            <a:ext cx="2643850" cy="276999"/>
          </a:xfrm>
          <a:prstGeom prst="rect">
            <a:avLst/>
          </a:prstGeom>
          <a:noFill/>
        </p:spPr>
        <p:txBody>
          <a:bodyPr wrap="square" rtlCol="0">
            <a:spAutoFit/>
          </a:bodyPr>
          <a:lstStyle/>
          <a:p>
            <a:r>
              <a:rPr lang="es-EC" sz="1200" err="1">
                <a:effectLst/>
                <a:latin typeface="Arial" panose="020B0604020202020204" pitchFamily="34" charset="0"/>
                <a:ea typeface="Calibri" panose="020F0502020204030204" pitchFamily="34" charset="0"/>
              </a:rPr>
              <a:t>Nasimba</a:t>
            </a:r>
            <a:r>
              <a:rPr lang="es-EC" sz="1200">
                <a:effectLst/>
                <a:latin typeface="Arial" panose="020B0604020202020204" pitchFamily="34" charset="0"/>
                <a:ea typeface="Calibri" panose="020F0502020204030204" pitchFamily="34" charset="0"/>
              </a:rPr>
              <a:t> </a:t>
            </a:r>
            <a:r>
              <a:rPr lang="es-EC" sz="1200" err="1">
                <a:effectLst/>
                <a:latin typeface="Arial" panose="020B0604020202020204" pitchFamily="34" charset="0"/>
                <a:ea typeface="Calibri" panose="020F0502020204030204" pitchFamily="34" charset="0"/>
              </a:rPr>
              <a:t>Guanoliquin</a:t>
            </a:r>
            <a:r>
              <a:rPr lang="es-EC" sz="1200">
                <a:effectLst/>
                <a:latin typeface="Arial" panose="020B0604020202020204" pitchFamily="34" charset="0"/>
                <a:ea typeface="Calibri" panose="020F0502020204030204" pitchFamily="34" charset="0"/>
              </a:rPr>
              <a:t> Yadira, </a:t>
            </a:r>
            <a:r>
              <a:rPr lang="es-EC" sz="1200" i="0">
                <a:effectLst/>
                <a:latin typeface="Arial" panose="020B0604020202020204" pitchFamily="34" charset="0"/>
                <a:ea typeface="Calibri" panose="020F0502020204030204" pitchFamily="34" charset="0"/>
              </a:rPr>
              <a:t>(2021)</a:t>
            </a:r>
            <a:endParaRPr lang="es-EC" sz="1200"/>
          </a:p>
        </p:txBody>
      </p:sp>
      <p:sp>
        <p:nvSpPr>
          <p:cNvPr id="16" name="CuadroTexto 15">
            <a:extLst>
              <a:ext uri="{FF2B5EF4-FFF2-40B4-BE49-F238E27FC236}">
                <a16:creationId xmlns:a16="http://schemas.microsoft.com/office/drawing/2014/main" id="{BD07AE53-A16C-A600-8A44-380F85D5071A}"/>
              </a:ext>
            </a:extLst>
          </p:cNvPr>
          <p:cNvSpPr txBox="1"/>
          <p:nvPr/>
        </p:nvSpPr>
        <p:spPr>
          <a:xfrm>
            <a:off x="3887409" y="4427956"/>
            <a:ext cx="2952328" cy="769441"/>
          </a:xfrm>
          <a:prstGeom prst="rect">
            <a:avLst/>
          </a:prstGeom>
          <a:noFill/>
        </p:spPr>
        <p:txBody>
          <a:bodyPr wrap="square" rtlCol="0">
            <a:spAutoFit/>
          </a:bodyPr>
          <a:lstStyle>
            <a:defPPr>
              <a:defRPr lang="es-EC"/>
            </a:defPPr>
            <a:lvl1pPr>
              <a:defRPr>
                <a:effectLst/>
                <a:latin typeface="Arial" panose="020B0604020202020204" pitchFamily="34" charset="0"/>
                <a:ea typeface="Calibri" panose="020F0502020204030204" pitchFamily="34" charset="0"/>
              </a:defRPr>
            </a:lvl1pPr>
          </a:lstStyle>
          <a:p>
            <a:r>
              <a:rPr lang="es-EC" sz="1100"/>
              <a:t>Se realizó para efectuar un análisis de la Contribución Única y Temporal en el sector florícola del Cantón Pedro Moncayo para el año 2020.</a:t>
            </a:r>
          </a:p>
        </p:txBody>
      </p:sp>
      <p:sp>
        <p:nvSpPr>
          <p:cNvPr id="17" name="CuadroTexto 16">
            <a:extLst>
              <a:ext uri="{FF2B5EF4-FFF2-40B4-BE49-F238E27FC236}">
                <a16:creationId xmlns:a16="http://schemas.microsoft.com/office/drawing/2014/main" id="{2EC36189-22BE-F2AF-FAF7-E9B048AF4179}"/>
              </a:ext>
            </a:extLst>
          </p:cNvPr>
          <p:cNvSpPr txBox="1"/>
          <p:nvPr/>
        </p:nvSpPr>
        <p:spPr>
          <a:xfrm>
            <a:off x="7680176" y="4149080"/>
            <a:ext cx="4032448" cy="1615827"/>
          </a:xfrm>
          <a:prstGeom prst="rect">
            <a:avLst/>
          </a:prstGeom>
          <a:noFill/>
        </p:spPr>
        <p:txBody>
          <a:bodyPr wrap="square" rtlCol="0">
            <a:spAutoFit/>
          </a:bodyPr>
          <a:lstStyle/>
          <a:p>
            <a:r>
              <a:rPr lang="es-EC" sz="1100">
                <a:effectLst/>
                <a:latin typeface="Arial" panose="020B0604020202020204" pitchFamily="34" charset="0"/>
                <a:ea typeface="Calibri" panose="020F0502020204030204" pitchFamily="34" charset="0"/>
              </a:rPr>
              <a:t>Las Florícolas del cantón Pedro Moncayo, generaron una afectación contable, primero por la generación (aumento) de un Gasto No Deducible (por dicha contribución), segundo, genera un aumento en la base imponible para el cálculo del impuesto a la renta, en tercer lugar, el aumento de los pasivos a corto y largo plazo en las cuentas de 2021 y 2022 de las empresas que han constituido provisiones </a:t>
            </a:r>
            <a:r>
              <a:rPr lang="es-EC" sz="1100">
                <a:latin typeface="Arial" panose="020B0604020202020204" pitchFamily="34" charset="0"/>
                <a:ea typeface="Calibri" panose="020F0502020204030204" pitchFamily="34" charset="0"/>
              </a:rPr>
              <a:t>aparte </a:t>
            </a:r>
            <a:r>
              <a:rPr lang="es-EC" sz="1100">
                <a:effectLst/>
                <a:latin typeface="Arial" panose="020B0604020202020204" pitchFamily="34" charset="0"/>
                <a:ea typeface="Calibri" panose="020F0502020204030204" pitchFamily="34" charset="0"/>
              </a:rPr>
              <a:t>del margen de contribución es de la renta gravable en 2018, ya que las ventas fluctúan de un año a otro.</a:t>
            </a:r>
            <a:endParaRPr lang="es-EC" sz="1100"/>
          </a:p>
        </p:txBody>
      </p:sp>
      <p:sp>
        <p:nvSpPr>
          <p:cNvPr id="18" name="Flecha: a la derecha 17">
            <a:extLst>
              <a:ext uri="{FF2B5EF4-FFF2-40B4-BE49-F238E27FC236}">
                <a16:creationId xmlns:a16="http://schemas.microsoft.com/office/drawing/2014/main" id="{964A0CD6-DB49-BE4B-6FF5-6A06A9866CF3}"/>
              </a:ext>
            </a:extLst>
          </p:cNvPr>
          <p:cNvSpPr/>
          <p:nvPr/>
        </p:nvSpPr>
        <p:spPr>
          <a:xfrm>
            <a:off x="3132371" y="1961750"/>
            <a:ext cx="648072" cy="3693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9" name="Flecha: a la derecha 18">
            <a:extLst>
              <a:ext uri="{FF2B5EF4-FFF2-40B4-BE49-F238E27FC236}">
                <a16:creationId xmlns:a16="http://schemas.microsoft.com/office/drawing/2014/main" id="{AFD0E1FF-6908-047F-A702-D7B5A0547307}"/>
              </a:ext>
            </a:extLst>
          </p:cNvPr>
          <p:cNvSpPr/>
          <p:nvPr/>
        </p:nvSpPr>
        <p:spPr>
          <a:xfrm>
            <a:off x="6924092" y="4656187"/>
            <a:ext cx="648072" cy="369332"/>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20" name="Flecha: a la derecha 19">
            <a:extLst>
              <a:ext uri="{FF2B5EF4-FFF2-40B4-BE49-F238E27FC236}">
                <a16:creationId xmlns:a16="http://schemas.microsoft.com/office/drawing/2014/main" id="{8E55B98B-F8C3-B914-9936-4C697C1CB83A}"/>
              </a:ext>
            </a:extLst>
          </p:cNvPr>
          <p:cNvSpPr/>
          <p:nvPr/>
        </p:nvSpPr>
        <p:spPr>
          <a:xfrm>
            <a:off x="6960096" y="3209637"/>
            <a:ext cx="648072" cy="36933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1" name="Flecha: a la derecha 20">
            <a:extLst>
              <a:ext uri="{FF2B5EF4-FFF2-40B4-BE49-F238E27FC236}">
                <a16:creationId xmlns:a16="http://schemas.microsoft.com/office/drawing/2014/main" id="{3F637931-FF10-97C1-DDCC-39F1B73E1647}"/>
              </a:ext>
            </a:extLst>
          </p:cNvPr>
          <p:cNvSpPr/>
          <p:nvPr/>
        </p:nvSpPr>
        <p:spPr>
          <a:xfrm>
            <a:off x="6960096" y="1961750"/>
            <a:ext cx="648072" cy="3693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2" name="Flecha: a la derecha 21">
            <a:extLst>
              <a:ext uri="{FF2B5EF4-FFF2-40B4-BE49-F238E27FC236}">
                <a16:creationId xmlns:a16="http://schemas.microsoft.com/office/drawing/2014/main" id="{BCA60613-4E27-A199-66C4-929572B3AD38}"/>
              </a:ext>
            </a:extLst>
          </p:cNvPr>
          <p:cNvSpPr/>
          <p:nvPr/>
        </p:nvSpPr>
        <p:spPr>
          <a:xfrm>
            <a:off x="3143672" y="3120296"/>
            <a:ext cx="648072" cy="36933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3" name="Flecha: a la derecha 22">
            <a:extLst>
              <a:ext uri="{FF2B5EF4-FFF2-40B4-BE49-F238E27FC236}">
                <a16:creationId xmlns:a16="http://schemas.microsoft.com/office/drawing/2014/main" id="{B9253D39-8DF2-3C2A-E8EA-219F04DFA0B1}"/>
              </a:ext>
            </a:extLst>
          </p:cNvPr>
          <p:cNvSpPr/>
          <p:nvPr/>
        </p:nvSpPr>
        <p:spPr>
          <a:xfrm>
            <a:off x="3215680" y="4628011"/>
            <a:ext cx="648072" cy="369332"/>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9378276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ema13">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25</Slides>
  <Notes>5</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Tema13</vt:lpstr>
      <vt:lpstr>PowerPoint Presentation</vt:lpstr>
      <vt:lpstr>Contenido</vt:lpstr>
      <vt:lpstr>INTRODUCCIÓN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PASANTE RIESGOS</dc:creator>
  <cp:revision>1</cp:revision>
  <dcterms:created xsi:type="dcterms:W3CDTF">2015-12-02T00:50:40Z</dcterms:created>
  <dcterms:modified xsi:type="dcterms:W3CDTF">2023-02-27T15:19:56Z</dcterms:modified>
</cp:coreProperties>
</file>