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notesSlides/notesSlide24.xml" ContentType="application/vnd.openxmlformats-officedocument.presentationml.notesSlide+xml"/>
  <Override PartName="/ppt/diagrams/data10.xml" ContentType="application/vnd.openxmlformats-officedocument.drawingml.diagramData+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notesSlides/notesSlide13.xml" ContentType="application/vnd.openxmlformats-officedocument.presentationml.notesSlide+xml"/>
  <Override PartName="/ppt/diagrams/colors9.xml" ContentType="application/vnd.openxmlformats-officedocument.drawingml.diagramColors+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quickStyle12.xml" ContentType="application/vnd.openxmlformats-officedocument.drawingml.diagramStyle+xml"/>
  <Override PartName="/ppt/notesSlides/notesSlide40.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ppt/charts/chart2.xml" ContentType="application/vnd.openxmlformats-officedocument.drawingml.chart+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diagrams/data11.xml" ContentType="application/vnd.openxmlformats-officedocument.drawingml.diagramData+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37.xml" ContentType="application/vnd.openxmlformats-officedocument.presentationml.notesSlide+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Default Extension="wav" ContentType="audio/wav"/>
  <Override PartName="/ppt/notesSlides/notesSlide44.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8" r:id="rId2"/>
    <p:sldId id="259" r:id="rId3"/>
    <p:sldId id="317" r:id="rId4"/>
    <p:sldId id="316" r:id="rId5"/>
    <p:sldId id="315" r:id="rId6"/>
    <p:sldId id="314" r:id="rId7"/>
    <p:sldId id="263" r:id="rId8"/>
    <p:sldId id="307" r:id="rId9"/>
    <p:sldId id="308" r:id="rId10"/>
    <p:sldId id="309" r:id="rId11"/>
    <p:sldId id="331" r:id="rId12"/>
    <p:sldId id="332" r:id="rId13"/>
    <p:sldId id="333" r:id="rId14"/>
    <p:sldId id="334" r:id="rId15"/>
    <p:sldId id="335" r:id="rId16"/>
    <p:sldId id="336" r:id="rId17"/>
    <p:sldId id="337" r:id="rId18"/>
    <p:sldId id="338" r:id="rId19"/>
    <p:sldId id="313" r:id="rId20"/>
    <p:sldId id="318" r:id="rId21"/>
    <p:sldId id="323" r:id="rId22"/>
    <p:sldId id="297" r:id="rId23"/>
    <p:sldId id="324" r:id="rId24"/>
    <p:sldId id="298" r:id="rId25"/>
    <p:sldId id="325" r:id="rId26"/>
    <p:sldId id="292" r:id="rId27"/>
    <p:sldId id="293" r:id="rId28"/>
    <p:sldId id="295" r:id="rId29"/>
    <p:sldId id="296" r:id="rId30"/>
    <p:sldId id="322" r:id="rId31"/>
    <p:sldId id="347" r:id="rId32"/>
    <p:sldId id="310" r:id="rId33"/>
    <p:sldId id="328" r:id="rId34"/>
    <p:sldId id="329" r:id="rId35"/>
    <p:sldId id="326" r:id="rId36"/>
    <p:sldId id="339" r:id="rId37"/>
    <p:sldId id="340" r:id="rId38"/>
    <p:sldId id="341" r:id="rId39"/>
    <p:sldId id="348" r:id="rId40"/>
    <p:sldId id="342" r:id="rId41"/>
    <p:sldId id="349" r:id="rId42"/>
    <p:sldId id="346" r:id="rId43"/>
    <p:sldId id="330" r:id="rId44"/>
    <p:sldId id="344" r:id="rId4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990" autoAdjust="0"/>
  </p:normalViewPr>
  <p:slideViewPr>
    <p:cSldViewPr>
      <p:cViewPr>
        <p:scale>
          <a:sx n="80" d="100"/>
          <a:sy n="80" d="100"/>
        </p:scale>
        <p:origin x="-216" y="4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package" Target="../embeddings/Hoja_de_c_lculo_de_Microsoft_Office_Excel1.xlsx"/><Relationship Id="rId1" Type="http://schemas.openxmlformats.org/officeDocument/2006/relationships/image" Target="../media/image20.jpeg"/></Relationships>
</file>

<file path=ppt/charts/_rels/chart2.xml.rels><?xml version="1.0" encoding="UTF-8" standalone="yes"?>
<Relationships xmlns="http://schemas.openxmlformats.org/package/2006/relationships"><Relationship Id="rId2" Type="http://schemas.openxmlformats.org/officeDocument/2006/relationships/package" Target="../embeddings/Hoja_de_c_lculo_de_Microsoft_Office_Excel2.xlsx"/><Relationship Id="rId1" Type="http://schemas.openxmlformats.org/officeDocument/2006/relationships/image" Target="../media/image20.jpeg"/></Relationships>
</file>

<file path=ppt/charts/_rels/chart3.xml.rels><?xml version="1.0" encoding="UTF-8" standalone="yes"?>
<Relationships xmlns="http://schemas.openxmlformats.org/package/2006/relationships"><Relationship Id="rId2" Type="http://schemas.openxmlformats.org/officeDocument/2006/relationships/package" Target="../embeddings/Hoja_de_c_lculo_de_Microsoft_Office_Excel3.xlsx"/><Relationship Id="rId1" Type="http://schemas.openxmlformats.org/officeDocument/2006/relationships/image" Target="../media/image20.jpeg"/></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a:latin typeface="Copperplate Gothic Bold" pitchFamily="34" charset="0"/>
              </a:defRPr>
            </a:pPr>
            <a:r>
              <a:rPr lang="en-US" dirty="0" smtClean="0">
                <a:latin typeface="Copperplate Gothic Bold" pitchFamily="34" charset="0"/>
              </a:rPr>
              <a:t>QUESTION 1,2,3,4 AND 5</a:t>
            </a:r>
            <a:endParaRPr lang="en-US" dirty="0">
              <a:latin typeface="Copperplate Gothic Bold" pitchFamily="34" charset="0"/>
            </a:endParaRPr>
          </a:p>
        </c:rich>
      </c:tx>
      <c:layout/>
    </c:title>
    <c:plotArea>
      <c:layout/>
      <c:pieChart>
        <c:varyColors val="1"/>
        <c:ser>
          <c:idx val="0"/>
          <c:order val="0"/>
          <c:tx>
            <c:strRef>
              <c:f>Hoja1!$B$1</c:f>
              <c:strCache>
                <c:ptCount val="1"/>
                <c:pt idx="0">
                  <c:v>Ventas</c:v>
                </c:pt>
              </c:strCache>
            </c:strRef>
          </c:tx>
          <c:explosion val="25"/>
          <c:dLbls>
            <c:dLbl>
              <c:idx val="0"/>
              <c:layout>
                <c:manualLayout>
                  <c:x val="1.037029778735874E-2"/>
                  <c:y val="-0.10074003564862771"/>
                </c:manualLayout>
              </c:layout>
              <c:tx>
                <c:rich>
                  <a:bodyPr/>
                  <a:lstStyle/>
                  <a:p>
                    <a:r>
                      <a:rPr lang="en-US" sz="1400" b="1" dirty="0" smtClean="0">
                        <a:latin typeface="Copperplate Gothic Bold" pitchFamily="34" charset="0"/>
                      </a:rPr>
                      <a:t>     NOT</a:t>
                    </a:r>
                    <a:r>
                      <a:rPr lang="en-US" sz="1400" b="1" dirty="0">
                        <a:latin typeface="Copperplate Gothic Bold" pitchFamily="34" charset="0"/>
                      </a:rPr>
                      <a:t>
</a:t>
                    </a:r>
                    <a:r>
                      <a:rPr lang="en-US" sz="1400" b="1" dirty="0" smtClean="0">
                        <a:latin typeface="Copperplate Gothic Bold" pitchFamily="34" charset="0"/>
                      </a:rPr>
                      <a:t>      64</a:t>
                    </a:r>
                  </a:p>
                  <a:p>
                    <a:r>
                      <a:rPr lang="en-US" sz="1400" b="1" dirty="0" smtClean="0">
                        <a:latin typeface="Copperplate Gothic Bold" pitchFamily="34" charset="0"/>
                      </a:rPr>
                      <a:t>       23,71%</a:t>
                    </a:r>
                    <a:endParaRPr lang="en-US" sz="1400" b="1" dirty="0">
                      <a:latin typeface="Copperplate Gothic Bold" pitchFamily="34" charset="0"/>
                    </a:endParaRPr>
                  </a:p>
                </c:rich>
              </c:tx>
              <c:dLblPos val="inEnd"/>
              <c:showVal val="1"/>
              <c:showCatName val="1"/>
              <c:separator>
</c:separator>
            </c:dLbl>
            <c:dLbl>
              <c:idx val="1"/>
              <c:layout>
                <c:manualLayout>
                  <c:x val="-1.3333240012318321E-2"/>
                  <c:y val="2.3703537799677189E-2"/>
                </c:manualLayout>
              </c:layout>
              <c:tx>
                <c:rich>
                  <a:bodyPr/>
                  <a:lstStyle/>
                  <a:p>
                    <a:r>
                      <a:rPr lang="en-US" dirty="0"/>
                      <a:t>YES
</a:t>
                    </a:r>
                    <a:r>
                      <a:rPr lang="en-US" dirty="0" smtClean="0"/>
                      <a:t>206</a:t>
                    </a:r>
                  </a:p>
                  <a:p>
                    <a:r>
                      <a:rPr lang="en-US" dirty="0" smtClean="0"/>
                      <a:t>76,29%</a:t>
                    </a:r>
                    <a:endParaRPr lang="en-US" dirty="0"/>
                  </a:p>
                </c:rich>
              </c:tx>
              <c:dLblPos val="inEnd"/>
              <c:showVal val="1"/>
              <c:showCatName val="1"/>
              <c:separator>
</c:separator>
            </c:dLbl>
            <c:txPr>
              <a:bodyPr/>
              <a:lstStyle/>
              <a:p>
                <a:pPr>
                  <a:defRPr sz="1400" b="1">
                    <a:latin typeface="Copperplate Gothic Bold" pitchFamily="34" charset="0"/>
                  </a:defRPr>
                </a:pPr>
                <a:endParaRPr lang="es-ES"/>
              </a:p>
            </c:txPr>
            <c:dLblPos val="inEnd"/>
            <c:showVal val="1"/>
            <c:showCatName val="1"/>
            <c:separator>
</c:separator>
          </c:dLbls>
          <c:cat>
            <c:strRef>
              <c:f>Hoja1!$A$2:$A$3</c:f>
              <c:strCache>
                <c:ptCount val="2"/>
                <c:pt idx="0">
                  <c:v>NOT</c:v>
                </c:pt>
                <c:pt idx="1">
                  <c:v>YES</c:v>
                </c:pt>
              </c:strCache>
            </c:strRef>
          </c:cat>
          <c:val>
            <c:numRef>
              <c:f>Hoja1!$B$2:$B$3</c:f>
              <c:numCache>
                <c:formatCode>General</c:formatCode>
                <c:ptCount val="2"/>
                <c:pt idx="0">
                  <c:v>64</c:v>
                </c:pt>
                <c:pt idx="1">
                  <c:v>206</c:v>
                </c:pt>
              </c:numCache>
            </c:numRef>
          </c:val>
        </c:ser>
        <c:firstSliceAng val="0"/>
      </c:pieChart>
    </c:plotArea>
    <c:legend>
      <c:legendPos val="r"/>
      <c:layout/>
      <c:overlay val="1"/>
    </c:legend>
    <c:plotVisOnly val="1"/>
  </c:chart>
  <c:spPr>
    <a:blipFill>
      <a:blip xmlns:r="http://schemas.openxmlformats.org/officeDocument/2006/relationships" r:embed="rId1"/>
      <a:tile tx="0" ty="0" sx="100000" sy="100000" flip="none" algn="tl"/>
    </a:blipFill>
    <a:ln>
      <a:noFill/>
    </a:ln>
  </c:spPr>
  <c:txPr>
    <a:bodyPr/>
    <a:lstStyle/>
    <a:p>
      <a:pPr>
        <a:defRPr sz="1800"/>
      </a:pPr>
      <a:endParaRPr lang="es-E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a:latin typeface="Copperplate Gothic Bold" pitchFamily="34" charset="0"/>
              </a:defRPr>
            </a:pPr>
            <a:r>
              <a:rPr lang="en-US" dirty="0" smtClean="0">
                <a:latin typeface="Copperplate Gothic Bold" pitchFamily="34" charset="0"/>
              </a:rPr>
              <a:t>QUESTION 6</a:t>
            </a:r>
            <a:endParaRPr lang="en-US" dirty="0">
              <a:latin typeface="Copperplate Gothic Bold" pitchFamily="34" charset="0"/>
            </a:endParaRPr>
          </a:p>
        </c:rich>
      </c:tx>
      <c:layout/>
    </c:title>
    <c:plotArea>
      <c:layout/>
      <c:pieChart>
        <c:varyColors val="1"/>
        <c:ser>
          <c:idx val="0"/>
          <c:order val="0"/>
          <c:tx>
            <c:strRef>
              <c:f>Hoja1!$B$1</c:f>
              <c:strCache>
                <c:ptCount val="1"/>
                <c:pt idx="0">
                  <c:v>Ventas</c:v>
                </c:pt>
              </c:strCache>
            </c:strRef>
          </c:tx>
          <c:explosion val="25"/>
          <c:dLbls>
            <c:dLbl>
              <c:idx val="0"/>
              <c:layout>
                <c:manualLayout>
                  <c:x val="7.4073555623990969E-3"/>
                  <c:y val="-1.7777653349757845E-2"/>
                </c:manualLayout>
              </c:layout>
              <c:tx>
                <c:rich>
                  <a:bodyPr/>
                  <a:lstStyle/>
                  <a:p>
                    <a:r>
                      <a:rPr lang="en-US" sz="1400" b="1" dirty="0" smtClean="0">
                        <a:latin typeface="Copperplate Gothic Bold" pitchFamily="34" charset="0"/>
                      </a:rPr>
                      <a:t>     NOT</a:t>
                    </a:r>
                    <a:r>
                      <a:rPr lang="en-US" sz="1400" b="1" dirty="0">
                        <a:latin typeface="Copperplate Gothic Bold" pitchFamily="34" charset="0"/>
                      </a:rPr>
                      <a:t>
</a:t>
                    </a:r>
                    <a:r>
                      <a:rPr lang="en-US" sz="1400" b="1" dirty="0" smtClean="0">
                        <a:latin typeface="Copperplate Gothic Bold" pitchFamily="34" charset="0"/>
                      </a:rPr>
                      <a:t>      16</a:t>
                    </a:r>
                  </a:p>
                  <a:p>
                    <a:r>
                      <a:rPr lang="en-US" sz="1400" b="1" dirty="0" smtClean="0">
                        <a:latin typeface="Copperplate Gothic Bold" pitchFamily="34" charset="0"/>
                      </a:rPr>
                      <a:t>      30%</a:t>
                    </a:r>
                  </a:p>
                  <a:p>
                    <a:endParaRPr lang="en-US" sz="1400" b="1" dirty="0">
                      <a:latin typeface="Copperplate Gothic Bold" pitchFamily="34" charset="0"/>
                    </a:endParaRPr>
                  </a:p>
                </c:rich>
              </c:tx>
              <c:dLblPos val="inEnd"/>
              <c:showVal val="1"/>
              <c:showCatName val="1"/>
              <c:separator>
</c:separator>
            </c:dLbl>
            <c:dLbl>
              <c:idx val="1"/>
              <c:layout/>
              <c:tx>
                <c:rich>
                  <a:bodyPr/>
                  <a:lstStyle/>
                  <a:p>
                    <a:r>
                      <a:rPr lang="en-US"/>
                      <a:t>YES
</a:t>
                    </a:r>
                    <a:r>
                      <a:rPr lang="en-US" smtClean="0"/>
                      <a:t>38</a:t>
                    </a:r>
                  </a:p>
                  <a:p>
                    <a:r>
                      <a:rPr lang="en-US" smtClean="0"/>
                      <a:t>70%</a:t>
                    </a:r>
                    <a:endParaRPr lang="en-US"/>
                  </a:p>
                </c:rich>
              </c:tx>
              <c:dLblPos val="inEnd"/>
              <c:showVal val="1"/>
              <c:showCatName val="1"/>
              <c:separator>
</c:separator>
            </c:dLbl>
            <c:txPr>
              <a:bodyPr/>
              <a:lstStyle/>
              <a:p>
                <a:pPr algn="just">
                  <a:defRPr sz="1400" b="1">
                    <a:latin typeface="Copperplate Gothic Bold" pitchFamily="34" charset="0"/>
                  </a:defRPr>
                </a:pPr>
                <a:endParaRPr lang="es-ES"/>
              </a:p>
            </c:txPr>
            <c:dLblPos val="inEnd"/>
            <c:showVal val="1"/>
            <c:showCatName val="1"/>
            <c:separator>
</c:separator>
          </c:dLbls>
          <c:cat>
            <c:strRef>
              <c:f>Hoja1!$A$2:$A$3</c:f>
              <c:strCache>
                <c:ptCount val="2"/>
                <c:pt idx="0">
                  <c:v>NOT</c:v>
                </c:pt>
                <c:pt idx="1">
                  <c:v>YES</c:v>
                </c:pt>
              </c:strCache>
            </c:strRef>
          </c:cat>
          <c:val>
            <c:numRef>
              <c:f>Hoja1!$B$2:$B$3</c:f>
              <c:numCache>
                <c:formatCode>General</c:formatCode>
                <c:ptCount val="2"/>
                <c:pt idx="0">
                  <c:v>16</c:v>
                </c:pt>
                <c:pt idx="1">
                  <c:v>38</c:v>
                </c:pt>
              </c:numCache>
            </c:numRef>
          </c:val>
        </c:ser>
        <c:firstSliceAng val="0"/>
      </c:pieChart>
    </c:plotArea>
    <c:legend>
      <c:legendPos val="r"/>
      <c:layout/>
      <c:overlay val="1"/>
    </c:legend>
    <c:plotVisOnly val="1"/>
  </c:chart>
  <c:spPr>
    <a:blipFill>
      <a:blip xmlns:r="http://schemas.openxmlformats.org/officeDocument/2006/relationships" r:embed="rId1"/>
      <a:tile tx="0" ty="0" sx="100000" sy="100000" flip="none" algn="tl"/>
    </a:blipFill>
    <a:ln>
      <a:noFill/>
    </a:ln>
  </c:spPr>
  <c:txPr>
    <a:bodyPr/>
    <a:lstStyle/>
    <a:p>
      <a:pPr>
        <a:defRPr sz="1800"/>
      </a:pPr>
      <a:endParaRPr lang="es-E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a:latin typeface="Copperplate Gothic Bold" pitchFamily="34" charset="0"/>
              </a:defRPr>
            </a:pPr>
            <a:r>
              <a:rPr lang="en-US" dirty="0" smtClean="0">
                <a:latin typeface="Copperplate Gothic Bold" pitchFamily="34" charset="0"/>
              </a:rPr>
              <a:t>QUESTION 7</a:t>
            </a:r>
            <a:endParaRPr lang="en-US" dirty="0">
              <a:latin typeface="Copperplate Gothic Bold" pitchFamily="34" charset="0"/>
            </a:endParaRPr>
          </a:p>
        </c:rich>
      </c:tx>
      <c:layout/>
    </c:title>
    <c:plotArea>
      <c:layout>
        <c:manualLayout>
          <c:layoutTarget val="inner"/>
          <c:xMode val="edge"/>
          <c:yMode val="edge"/>
          <c:x val="0.42489967990891986"/>
          <c:y val="0.29845740362272188"/>
          <c:w val="0.16501535130696146"/>
          <c:h val="0.66006140522784362"/>
        </c:manualLayout>
      </c:layout>
      <c:pieChart>
        <c:varyColors val="1"/>
        <c:ser>
          <c:idx val="0"/>
          <c:order val="0"/>
          <c:tx>
            <c:strRef>
              <c:f>Hoja1!$B$1</c:f>
              <c:strCache>
                <c:ptCount val="1"/>
                <c:pt idx="0">
                  <c:v>Ventas</c:v>
                </c:pt>
              </c:strCache>
            </c:strRef>
          </c:tx>
          <c:explosion val="25"/>
          <c:dLbls>
            <c:dLbl>
              <c:idx val="0"/>
              <c:layout>
                <c:manualLayout>
                  <c:x val="9.1851208973748794E-2"/>
                  <c:y val="-4.1481191149434944E-2"/>
                </c:manualLayout>
              </c:layout>
              <c:tx>
                <c:rich>
                  <a:bodyPr/>
                  <a:lstStyle/>
                  <a:p>
                    <a:r>
                      <a:rPr lang="en-US" sz="1400" b="1" dirty="0" smtClean="0">
                        <a:latin typeface="Copperplate Gothic Bold" pitchFamily="34" charset="0"/>
                      </a:rPr>
                      <a:t>     NOT</a:t>
                    </a:r>
                    <a:r>
                      <a:rPr lang="en-US" sz="1400" b="1" dirty="0">
                        <a:latin typeface="Copperplate Gothic Bold" pitchFamily="34" charset="0"/>
                      </a:rPr>
                      <a:t>
</a:t>
                    </a:r>
                    <a:r>
                      <a:rPr lang="en-US" sz="1400" b="1" dirty="0" smtClean="0">
                        <a:latin typeface="Copperplate Gothic Bold" pitchFamily="34" charset="0"/>
                      </a:rPr>
                      <a:t>      0</a:t>
                    </a:r>
                  </a:p>
                  <a:p>
                    <a:r>
                      <a:rPr lang="en-US" sz="1400" b="1" dirty="0" smtClean="0">
                        <a:latin typeface="Copperplate Gothic Bold" pitchFamily="34" charset="0"/>
                      </a:rPr>
                      <a:t>      0%</a:t>
                    </a:r>
                  </a:p>
                  <a:p>
                    <a:endParaRPr lang="en-US" sz="1400" b="1" dirty="0">
                      <a:latin typeface="Copperplate Gothic Bold" pitchFamily="34" charset="0"/>
                    </a:endParaRPr>
                  </a:p>
                </c:rich>
              </c:tx>
              <c:dLblPos val="inEnd"/>
              <c:showVal val="1"/>
              <c:showCatName val="1"/>
              <c:separator>
</c:separator>
            </c:dLbl>
            <c:dLbl>
              <c:idx val="1"/>
              <c:layout>
                <c:manualLayout>
                  <c:x val="1.4814711124798193E-3"/>
                  <c:y val="-0.11851768899838555"/>
                </c:manualLayout>
              </c:layout>
              <c:tx>
                <c:rich>
                  <a:bodyPr/>
                  <a:lstStyle/>
                  <a:p>
                    <a:r>
                      <a:rPr lang="en-US" dirty="0"/>
                      <a:t>YES
</a:t>
                    </a:r>
                    <a:r>
                      <a:rPr lang="en-US" dirty="0" smtClean="0"/>
                      <a:t>54</a:t>
                    </a:r>
                  </a:p>
                  <a:p>
                    <a:r>
                      <a:rPr lang="en-US" dirty="0" smtClean="0"/>
                      <a:t>100%</a:t>
                    </a:r>
                    <a:endParaRPr lang="en-US" dirty="0"/>
                  </a:p>
                </c:rich>
              </c:tx>
              <c:dLblPos val="inEnd"/>
              <c:showVal val="1"/>
              <c:showCatName val="1"/>
              <c:separator>
</c:separator>
            </c:dLbl>
            <c:txPr>
              <a:bodyPr/>
              <a:lstStyle/>
              <a:p>
                <a:pPr algn="just">
                  <a:defRPr sz="1400" b="1">
                    <a:latin typeface="Copperplate Gothic Bold" pitchFamily="34" charset="0"/>
                  </a:defRPr>
                </a:pPr>
                <a:endParaRPr lang="es-ES"/>
              </a:p>
            </c:txPr>
            <c:dLblPos val="inEnd"/>
            <c:showVal val="1"/>
            <c:showCatName val="1"/>
            <c:separator>
</c:separator>
          </c:dLbls>
          <c:cat>
            <c:strRef>
              <c:f>Hoja1!$A$2:$A$3</c:f>
              <c:strCache>
                <c:ptCount val="2"/>
                <c:pt idx="0">
                  <c:v>NOT</c:v>
                </c:pt>
                <c:pt idx="1">
                  <c:v>YES</c:v>
                </c:pt>
              </c:strCache>
            </c:strRef>
          </c:cat>
          <c:val>
            <c:numRef>
              <c:f>Hoja1!$B$2:$B$3</c:f>
              <c:numCache>
                <c:formatCode>General</c:formatCode>
                <c:ptCount val="2"/>
                <c:pt idx="0">
                  <c:v>0</c:v>
                </c:pt>
                <c:pt idx="1">
                  <c:v>54</c:v>
                </c:pt>
              </c:numCache>
            </c:numRef>
          </c:val>
        </c:ser>
        <c:firstSliceAng val="0"/>
      </c:pieChart>
    </c:plotArea>
    <c:legend>
      <c:legendPos val="r"/>
      <c:legendEntry>
        <c:idx val="0"/>
        <c:delete val="1"/>
      </c:legendEntry>
      <c:layout/>
      <c:overlay val="1"/>
    </c:legend>
    <c:plotVisOnly val="1"/>
  </c:chart>
  <c:spPr>
    <a:blipFill>
      <a:blip xmlns:r="http://schemas.openxmlformats.org/officeDocument/2006/relationships" r:embed="rId1"/>
      <a:tile tx="0" ty="0" sx="100000" sy="100000" flip="none" algn="tl"/>
    </a:blipFill>
    <a:ln>
      <a:noFill/>
    </a:ln>
  </c:spPr>
  <c:txPr>
    <a:bodyPr/>
    <a:lstStyle/>
    <a:p>
      <a:pPr>
        <a:defRPr sz="1800"/>
      </a:pPr>
      <a:endParaRPr lang="es-ES"/>
    </a:p>
  </c:txPr>
  <c:externalData r:id="rId2"/>
</c:chartSpace>
</file>

<file path=ppt/diagrams/_rels/data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image" Target="../media/image22.png"/><Relationship Id="rId4"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4A5BAC-F4C1-4E13-9DCC-84870F8215B8}"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s-ES"/>
        </a:p>
      </dgm:t>
    </dgm:pt>
    <dgm:pt modelId="{47E4FBB4-002B-4615-ACDA-37F0E8941D5A}">
      <dgm:prSet phldrT="[Texto]" custT="1"/>
      <dgm:spPr>
        <a:solidFill>
          <a:schemeClr val="accent1">
            <a:lumMod val="60000"/>
            <a:lumOff val="40000"/>
          </a:schemeClr>
        </a:solidFill>
      </dgm:spPr>
      <dgm:t>
        <a:bodyPr/>
        <a:lstStyle/>
        <a:p>
          <a:r>
            <a:rPr lang="en-US" sz="3600" dirty="0" smtClean="0">
              <a:solidFill>
                <a:schemeClr val="tx1">
                  <a:lumMod val="95000"/>
                  <a:lumOff val="5000"/>
                </a:schemeClr>
              </a:solidFill>
              <a:latin typeface="Copperplate Gothic Bold" pitchFamily="34" charset="0"/>
            </a:rPr>
            <a:t>MAIN PROBLEM</a:t>
          </a:r>
          <a:endParaRPr lang="es-ES" sz="3600" dirty="0"/>
        </a:p>
      </dgm:t>
    </dgm:pt>
    <dgm:pt modelId="{0EC1C05E-3ECE-422B-A448-59E3678E1235}" type="parTrans" cxnId="{156F17BF-F4B7-4E4E-B94D-BC54B55079B3}">
      <dgm:prSet/>
      <dgm:spPr/>
      <dgm:t>
        <a:bodyPr/>
        <a:lstStyle/>
        <a:p>
          <a:endParaRPr lang="es-ES"/>
        </a:p>
      </dgm:t>
    </dgm:pt>
    <dgm:pt modelId="{201E90C9-6855-4101-8261-54B0B5E00D8D}" type="sibTrans" cxnId="{156F17BF-F4B7-4E4E-B94D-BC54B55079B3}">
      <dgm:prSet/>
      <dgm:spPr/>
      <dgm:t>
        <a:bodyPr/>
        <a:lstStyle/>
        <a:p>
          <a:endParaRPr lang="es-ES"/>
        </a:p>
      </dgm:t>
    </dgm:pt>
    <dgm:pt modelId="{04F58A5C-F989-4A9A-BE28-C745A4E20D37}">
      <dgm:prSet phldrT="[Texto]" custT="1"/>
      <dgm:spPr>
        <a:solidFill>
          <a:schemeClr val="accent1">
            <a:lumMod val="40000"/>
            <a:lumOff val="60000"/>
          </a:schemeClr>
        </a:solidFill>
      </dgm:spPr>
      <dgm:t>
        <a:bodyPr/>
        <a:lstStyle/>
        <a:p>
          <a:pPr algn="just"/>
          <a:r>
            <a:rPr lang="en-US" sz="2800" b="1" dirty="0" smtClean="0">
              <a:solidFill>
                <a:schemeClr val="tx1">
                  <a:lumMod val="95000"/>
                  <a:lumOff val="5000"/>
                </a:schemeClr>
              </a:solidFill>
              <a:latin typeface="Copperplate Gothic Bold" pitchFamily="34" charset="0"/>
            </a:rPr>
            <a:t>¿How does the lack of a didactic material affect english learning in students in the tenth year of basic education in the “telmo hidalgo diaz “ high school during the school year 2008-2009? </a:t>
          </a:r>
          <a:endParaRPr lang="es-ES" sz="2800" b="1" dirty="0"/>
        </a:p>
      </dgm:t>
    </dgm:pt>
    <dgm:pt modelId="{D35E5E64-3963-4F44-A76C-5248910B5A32}" type="parTrans" cxnId="{19B8A7D7-6D31-4F51-95A3-E653CA14C44D}">
      <dgm:prSet/>
      <dgm:spPr/>
      <dgm:t>
        <a:bodyPr/>
        <a:lstStyle/>
        <a:p>
          <a:endParaRPr lang="es-ES"/>
        </a:p>
      </dgm:t>
    </dgm:pt>
    <dgm:pt modelId="{3AB54D4B-0279-4370-ACE3-0D5F12649967}" type="sibTrans" cxnId="{19B8A7D7-6D31-4F51-95A3-E653CA14C44D}">
      <dgm:prSet/>
      <dgm:spPr/>
      <dgm:t>
        <a:bodyPr/>
        <a:lstStyle/>
        <a:p>
          <a:endParaRPr lang="es-ES"/>
        </a:p>
      </dgm:t>
    </dgm:pt>
    <dgm:pt modelId="{108F9BAF-FF1F-4E4A-8BB7-A5BEE97D8D40}" type="pres">
      <dgm:prSet presAssocID="{5E4A5BAC-F4C1-4E13-9DCC-84870F8215B8}" presName="Name0" presStyleCnt="0">
        <dgm:presLayoutVars>
          <dgm:dir/>
          <dgm:resizeHandles val="exact"/>
        </dgm:presLayoutVars>
      </dgm:prSet>
      <dgm:spPr/>
      <dgm:t>
        <a:bodyPr/>
        <a:lstStyle/>
        <a:p>
          <a:endParaRPr lang="es-ES"/>
        </a:p>
      </dgm:t>
    </dgm:pt>
    <dgm:pt modelId="{543AD0D8-965B-4FF8-80C5-32996CD42FB0}" type="pres">
      <dgm:prSet presAssocID="{47E4FBB4-002B-4615-ACDA-37F0E8941D5A}" presName="node" presStyleLbl="node1" presStyleIdx="0" presStyleCnt="2" custScaleX="167839" custScaleY="73668">
        <dgm:presLayoutVars>
          <dgm:bulletEnabled val="1"/>
        </dgm:presLayoutVars>
      </dgm:prSet>
      <dgm:spPr/>
      <dgm:t>
        <a:bodyPr/>
        <a:lstStyle/>
        <a:p>
          <a:endParaRPr lang="es-ES"/>
        </a:p>
      </dgm:t>
    </dgm:pt>
    <dgm:pt modelId="{029BF3DD-F006-4A00-995E-AFF259073789}" type="pres">
      <dgm:prSet presAssocID="{201E90C9-6855-4101-8261-54B0B5E00D8D}" presName="sibTrans" presStyleLbl="sibTrans2D1" presStyleIdx="0" presStyleCnt="2"/>
      <dgm:spPr/>
      <dgm:t>
        <a:bodyPr/>
        <a:lstStyle/>
        <a:p>
          <a:endParaRPr lang="es-ES"/>
        </a:p>
      </dgm:t>
    </dgm:pt>
    <dgm:pt modelId="{79488A00-2A1B-464D-83D4-2FA7D82FC7F1}" type="pres">
      <dgm:prSet presAssocID="{201E90C9-6855-4101-8261-54B0B5E00D8D}" presName="connectorText" presStyleLbl="sibTrans2D1" presStyleIdx="0" presStyleCnt="2"/>
      <dgm:spPr/>
      <dgm:t>
        <a:bodyPr/>
        <a:lstStyle/>
        <a:p>
          <a:endParaRPr lang="es-ES"/>
        </a:p>
      </dgm:t>
    </dgm:pt>
    <dgm:pt modelId="{90750CCF-DACA-4661-A5BA-0F2FD5A3D2B2}" type="pres">
      <dgm:prSet presAssocID="{04F58A5C-F989-4A9A-BE28-C745A4E20D37}" presName="node" presStyleLbl="node1" presStyleIdx="1" presStyleCnt="2" custScaleX="197544" custScaleY="111630" custRadScaleRad="84828" custRadScaleInc="-968">
        <dgm:presLayoutVars>
          <dgm:bulletEnabled val="1"/>
        </dgm:presLayoutVars>
      </dgm:prSet>
      <dgm:spPr/>
      <dgm:t>
        <a:bodyPr/>
        <a:lstStyle/>
        <a:p>
          <a:endParaRPr lang="es-ES"/>
        </a:p>
      </dgm:t>
    </dgm:pt>
    <dgm:pt modelId="{14400B54-839F-40EE-AF9F-CD87D5141CFD}" type="pres">
      <dgm:prSet presAssocID="{3AB54D4B-0279-4370-ACE3-0D5F12649967}" presName="sibTrans" presStyleLbl="sibTrans2D1" presStyleIdx="1" presStyleCnt="2"/>
      <dgm:spPr/>
      <dgm:t>
        <a:bodyPr/>
        <a:lstStyle/>
        <a:p>
          <a:endParaRPr lang="es-ES"/>
        </a:p>
      </dgm:t>
    </dgm:pt>
    <dgm:pt modelId="{D487174F-F6C8-45D2-863D-41B20E297038}" type="pres">
      <dgm:prSet presAssocID="{3AB54D4B-0279-4370-ACE3-0D5F12649967}" presName="connectorText" presStyleLbl="sibTrans2D1" presStyleIdx="1" presStyleCnt="2"/>
      <dgm:spPr/>
      <dgm:t>
        <a:bodyPr/>
        <a:lstStyle/>
        <a:p>
          <a:endParaRPr lang="es-ES"/>
        </a:p>
      </dgm:t>
    </dgm:pt>
  </dgm:ptLst>
  <dgm:cxnLst>
    <dgm:cxn modelId="{0512D46A-8ADD-456A-98A3-5BAB195AE518}" type="presOf" srcId="{04F58A5C-F989-4A9A-BE28-C745A4E20D37}" destId="{90750CCF-DACA-4661-A5BA-0F2FD5A3D2B2}" srcOrd="0" destOrd="0" presId="urn:microsoft.com/office/officeart/2005/8/layout/cycle7"/>
    <dgm:cxn modelId="{009DA99A-3B39-4FE0-91EB-7CB13D21728E}" type="presOf" srcId="{3AB54D4B-0279-4370-ACE3-0D5F12649967}" destId="{14400B54-839F-40EE-AF9F-CD87D5141CFD}" srcOrd="0" destOrd="0" presId="urn:microsoft.com/office/officeart/2005/8/layout/cycle7"/>
    <dgm:cxn modelId="{8595D03E-7AD8-4898-B1FD-5B8A622A54DC}" type="presOf" srcId="{201E90C9-6855-4101-8261-54B0B5E00D8D}" destId="{029BF3DD-F006-4A00-995E-AFF259073789}" srcOrd="0" destOrd="0" presId="urn:microsoft.com/office/officeart/2005/8/layout/cycle7"/>
    <dgm:cxn modelId="{BC0C0700-ADC7-4320-9195-36DD1F4EC70F}" type="presOf" srcId="{5E4A5BAC-F4C1-4E13-9DCC-84870F8215B8}" destId="{108F9BAF-FF1F-4E4A-8BB7-A5BEE97D8D40}" srcOrd="0" destOrd="0" presId="urn:microsoft.com/office/officeart/2005/8/layout/cycle7"/>
    <dgm:cxn modelId="{156F17BF-F4B7-4E4E-B94D-BC54B55079B3}" srcId="{5E4A5BAC-F4C1-4E13-9DCC-84870F8215B8}" destId="{47E4FBB4-002B-4615-ACDA-37F0E8941D5A}" srcOrd="0" destOrd="0" parTransId="{0EC1C05E-3ECE-422B-A448-59E3678E1235}" sibTransId="{201E90C9-6855-4101-8261-54B0B5E00D8D}"/>
    <dgm:cxn modelId="{62E29F32-42BC-4C69-9A67-E83A5E29ED19}" type="presOf" srcId="{3AB54D4B-0279-4370-ACE3-0D5F12649967}" destId="{D487174F-F6C8-45D2-863D-41B20E297038}" srcOrd="1" destOrd="0" presId="urn:microsoft.com/office/officeart/2005/8/layout/cycle7"/>
    <dgm:cxn modelId="{19B8A7D7-6D31-4F51-95A3-E653CA14C44D}" srcId="{5E4A5BAC-F4C1-4E13-9DCC-84870F8215B8}" destId="{04F58A5C-F989-4A9A-BE28-C745A4E20D37}" srcOrd="1" destOrd="0" parTransId="{D35E5E64-3963-4F44-A76C-5248910B5A32}" sibTransId="{3AB54D4B-0279-4370-ACE3-0D5F12649967}"/>
    <dgm:cxn modelId="{2331612C-AC50-4C18-932A-A77B6AD2A9FB}" type="presOf" srcId="{201E90C9-6855-4101-8261-54B0B5E00D8D}" destId="{79488A00-2A1B-464D-83D4-2FA7D82FC7F1}" srcOrd="1" destOrd="0" presId="urn:microsoft.com/office/officeart/2005/8/layout/cycle7"/>
    <dgm:cxn modelId="{B7E34F5C-1C35-4C93-ADC0-1D8D246D383D}" type="presOf" srcId="{47E4FBB4-002B-4615-ACDA-37F0E8941D5A}" destId="{543AD0D8-965B-4FF8-80C5-32996CD42FB0}" srcOrd="0" destOrd="0" presId="urn:microsoft.com/office/officeart/2005/8/layout/cycle7"/>
    <dgm:cxn modelId="{AF5B48EB-029C-41DD-9F07-3ECE1EC5FEBC}" type="presParOf" srcId="{108F9BAF-FF1F-4E4A-8BB7-A5BEE97D8D40}" destId="{543AD0D8-965B-4FF8-80C5-32996CD42FB0}" srcOrd="0" destOrd="0" presId="urn:microsoft.com/office/officeart/2005/8/layout/cycle7"/>
    <dgm:cxn modelId="{11E2E6A3-2DB7-4DFA-9CC0-99F8B5EEC4C4}" type="presParOf" srcId="{108F9BAF-FF1F-4E4A-8BB7-A5BEE97D8D40}" destId="{029BF3DD-F006-4A00-995E-AFF259073789}" srcOrd="1" destOrd="0" presId="urn:microsoft.com/office/officeart/2005/8/layout/cycle7"/>
    <dgm:cxn modelId="{422ADEF9-6ACB-4800-B945-863D3E21E109}" type="presParOf" srcId="{029BF3DD-F006-4A00-995E-AFF259073789}" destId="{79488A00-2A1B-464D-83D4-2FA7D82FC7F1}" srcOrd="0" destOrd="0" presId="urn:microsoft.com/office/officeart/2005/8/layout/cycle7"/>
    <dgm:cxn modelId="{68D408E0-DA6E-4807-B0E6-7C19E054729D}" type="presParOf" srcId="{108F9BAF-FF1F-4E4A-8BB7-A5BEE97D8D40}" destId="{90750CCF-DACA-4661-A5BA-0F2FD5A3D2B2}" srcOrd="2" destOrd="0" presId="urn:microsoft.com/office/officeart/2005/8/layout/cycle7"/>
    <dgm:cxn modelId="{AC494302-77B4-4C0C-871A-442A32882D98}" type="presParOf" srcId="{108F9BAF-FF1F-4E4A-8BB7-A5BEE97D8D40}" destId="{14400B54-839F-40EE-AF9F-CD87D5141CFD}" srcOrd="3" destOrd="0" presId="urn:microsoft.com/office/officeart/2005/8/layout/cycle7"/>
    <dgm:cxn modelId="{098D3439-545D-4CFB-BFF8-EC9F186E76D2}" type="presParOf" srcId="{14400B54-839F-40EE-AF9F-CD87D5141CFD}" destId="{D487174F-F6C8-45D2-863D-41B20E297038}" srcOrd="0" destOrd="0" presId="urn:microsoft.com/office/officeart/2005/8/layout/cycle7"/>
  </dgm:cxnLst>
  <dgm:bg/>
  <dgm:whole/>
</dgm:dataModel>
</file>

<file path=ppt/diagrams/data10.xml><?xml version="1.0" encoding="utf-8"?>
<dgm:dataModel xmlns:dgm="http://schemas.openxmlformats.org/drawingml/2006/diagram" xmlns:a="http://schemas.openxmlformats.org/drawingml/2006/main">
  <dgm:ptLst>
    <dgm:pt modelId="{DF893B7C-E3F0-405A-988A-64590B0EDDD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S"/>
        </a:p>
      </dgm:t>
    </dgm:pt>
    <dgm:pt modelId="{D86D2759-F788-4AA1-9F7A-688D330CBA2B}">
      <dgm:prSet phldrT="[Texto]" custT="1"/>
      <dgm:spPr>
        <a:solidFill>
          <a:schemeClr val="accent1">
            <a:lumMod val="60000"/>
            <a:lumOff val="40000"/>
          </a:schemeClr>
        </a:solidFill>
      </dgm:spPr>
      <dgm:t>
        <a:bodyPr/>
        <a:lstStyle/>
        <a:p>
          <a:r>
            <a:rPr lang="en-US" sz="3000" b="1" dirty="0" smtClean="0">
              <a:solidFill>
                <a:schemeClr val="tx1"/>
              </a:solidFill>
              <a:latin typeface="Copperplate Gothic Bold" pitchFamily="34" charset="0"/>
            </a:rPr>
            <a:t>SPECIFIC OBJECTIVES</a:t>
          </a:r>
          <a:endParaRPr lang="es-ES" sz="3000" b="1" dirty="0">
            <a:solidFill>
              <a:schemeClr val="tx1"/>
            </a:solidFill>
            <a:latin typeface="Copperplate Gothic Bold" pitchFamily="34" charset="0"/>
          </a:endParaRPr>
        </a:p>
      </dgm:t>
    </dgm:pt>
    <dgm:pt modelId="{12DF320A-0E6C-4E22-AC46-5B7AB81C4CA0}" type="parTrans" cxnId="{8B0F1B76-DBB8-4F46-A58E-6AD543519D3F}">
      <dgm:prSet/>
      <dgm:spPr/>
      <dgm:t>
        <a:bodyPr/>
        <a:lstStyle/>
        <a:p>
          <a:endParaRPr lang="es-ES"/>
        </a:p>
      </dgm:t>
    </dgm:pt>
    <dgm:pt modelId="{73FF0BB6-730C-4078-8DD4-E3F5F5BDB1CD}" type="sibTrans" cxnId="{8B0F1B76-DBB8-4F46-A58E-6AD543519D3F}">
      <dgm:prSet/>
      <dgm:spPr/>
      <dgm:t>
        <a:bodyPr/>
        <a:lstStyle/>
        <a:p>
          <a:endParaRPr lang="es-ES"/>
        </a:p>
      </dgm:t>
    </dgm:pt>
    <dgm:pt modelId="{4ED6BE20-7D23-43C2-83DC-527AA712E053}">
      <dgm:prSet phldrT="[Texto]" custT="1"/>
      <dgm:spPr/>
      <dgm:t>
        <a:bodyPr/>
        <a:lstStyle/>
        <a:p>
          <a:pPr algn="just"/>
          <a:r>
            <a:rPr lang="en-US" sz="2400" b="1" dirty="0" smtClean="0">
              <a:latin typeface="Copperplate Gothic Bold" pitchFamily="34" charset="0"/>
            </a:rPr>
            <a:t>TO PROPOSE AND CONVICE TO THE SCHOOL’S AUTHORITIES THE IMPLEMETATION OF A ENGLISH TEXT ACCORDING TO STUDENTS’ ECONOMICAL SITUATION.</a:t>
          </a:r>
          <a:endParaRPr lang="es-ES" sz="2400" b="1" dirty="0">
            <a:latin typeface="Copperplate Gothic Bold" pitchFamily="34" charset="0"/>
          </a:endParaRPr>
        </a:p>
      </dgm:t>
    </dgm:pt>
    <dgm:pt modelId="{BF1D84C6-B2E1-4B3D-A6D8-725DFF146BD4}" type="parTrans" cxnId="{66BCB6B6-F5EF-43F6-BB46-62487F48467D}">
      <dgm:prSet/>
      <dgm:spPr/>
      <dgm:t>
        <a:bodyPr/>
        <a:lstStyle/>
        <a:p>
          <a:endParaRPr lang="es-ES"/>
        </a:p>
      </dgm:t>
    </dgm:pt>
    <dgm:pt modelId="{2851EBDB-8F38-45A6-80E6-037E434C0844}" type="sibTrans" cxnId="{66BCB6B6-F5EF-43F6-BB46-62487F48467D}">
      <dgm:prSet/>
      <dgm:spPr/>
      <dgm:t>
        <a:bodyPr/>
        <a:lstStyle/>
        <a:p>
          <a:endParaRPr lang="es-ES"/>
        </a:p>
      </dgm:t>
    </dgm:pt>
    <dgm:pt modelId="{CFF0E062-71C6-4162-BE2A-67600A83E597}" type="pres">
      <dgm:prSet presAssocID="{DF893B7C-E3F0-405A-988A-64590B0EDDD4}" presName="Name0" presStyleCnt="0">
        <dgm:presLayoutVars>
          <dgm:dir/>
          <dgm:animLvl val="lvl"/>
          <dgm:resizeHandles/>
        </dgm:presLayoutVars>
      </dgm:prSet>
      <dgm:spPr/>
      <dgm:t>
        <a:bodyPr/>
        <a:lstStyle/>
        <a:p>
          <a:endParaRPr lang="es-ES"/>
        </a:p>
      </dgm:t>
    </dgm:pt>
    <dgm:pt modelId="{450B8635-8C92-4982-8355-3BD1960CB341}" type="pres">
      <dgm:prSet presAssocID="{D86D2759-F788-4AA1-9F7A-688D330CBA2B}" presName="linNode" presStyleCnt="0"/>
      <dgm:spPr/>
    </dgm:pt>
    <dgm:pt modelId="{AA1A3434-0B7F-42E8-9B28-D42DE7115015}" type="pres">
      <dgm:prSet presAssocID="{D86D2759-F788-4AA1-9F7A-688D330CBA2B}" presName="parentShp" presStyleLbl="node1" presStyleIdx="0" presStyleCnt="1">
        <dgm:presLayoutVars>
          <dgm:bulletEnabled val="1"/>
        </dgm:presLayoutVars>
      </dgm:prSet>
      <dgm:spPr/>
      <dgm:t>
        <a:bodyPr/>
        <a:lstStyle/>
        <a:p>
          <a:endParaRPr lang="es-ES"/>
        </a:p>
      </dgm:t>
    </dgm:pt>
    <dgm:pt modelId="{A91B498F-5192-4FF6-AAE8-003F247CEFD8}" type="pres">
      <dgm:prSet presAssocID="{D86D2759-F788-4AA1-9F7A-688D330CBA2B}" presName="childShp" presStyleLbl="bgAccFollowNode1" presStyleIdx="0" presStyleCnt="1">
        <dgm:presLayoutVars>
          <dgm:bulletEnabled val="1"/>
        </dgm:presLayoutVars>
      </dgm:prSet>
      <dgm:spPr/>
      <dgm:t>
        <a:bodyPr/>
        <a:lstStyle/>
        <a:p>
          <a:endParaRPr lang="es-ES"/>
        </a:p>
      </dgm:t>
    </dgm:pt>
  </dgm:ptLst>
  <dgm:cxnLst>
    <dgm:cxn modelId="{66BCB6B6-F5EF-43F6-BB46-62487F48467D}" srcId="{D86D2759-F788-4AA1-9F7A-688D330CBA2B}" destId="{4ED6BE20-7D23-43C2-83DC-527AA712E053}" srcOrd="0" destOrd="0" parTransId="{BF1D84C6-B2E1-4B3D-A6D8-725DFF146BD4}" sibTransId="{2851EBDB-8F38-45A6-80E6-037E434C0844}"/>
    <dgm:cxn modelId="{8B0F1B76-DBB8-4F46-A58E-6AD543519D3F}" srcId="{DF893B7C-E3F0-405A-988A-64590B0EDDD4}" destId="{D86D2759-F788-4AA1-9F7A-688D330CBA2B}" srcOrd="0" destOrd="0" parTransId="{12DF320A-0E6C-4E22-AC46-5B7AB81C4CA0}" sibTransId="{73FF0BB6-730C-4078-8DD4-E3F5F5BDB1CD}"/>
    <dgm:cxn modelId="{780E9E24-9DEB-4F67-908D-43E132DC124D}" type="presOf" srcId="{DF893B7C-E3F0-405A-988A-64590B0EDDD4}" destId="{CFF0E062-71C6-4162-BE2A-67600A83E597}" srcOrd="0" destOrd="0" presId="urn:microsoft.com/office/officeart/2005/8/layout/vList6"/>
    <dgm:cxn modelId="{32972771-4BBD-4265-8E2F-44BDE79E82DB}" type="presOf" srcId="{D86D2759-F788-4AA1-9F7A-688D330CBA2B}" destId="{AA1A3434-0B7F-42E8-9B28-D42DE7115015}" srcOrd="0" destOrd="0" presId="urn:microsoft.com/office/officeart/2005/8/layout/vList6"/>
    <dgm:cxn modelId="{946C6A09-7EA3-4A57-8500-AC4CAAD6709D}" type="presOf" srcId="{4ED6BE20-7D23-43C2-83DC-527AA712E053}" destId="{A91B498F-5192-4FF6-AAE8-003F247CEFD8}" srcOrd="0" destOrd="0" presId="urn:microsoft.com/office/officeart/2005/8/layout/vList6"/>
    <dgm:cxn modelId="{1A53405D-03C6-4CE7-B54B-D4E7F76B5C84}" type="presParOf" srcId="{CFF0E062-71C6-4162-BE2A-67600A83E597}" destId="{450B8635-8C92-4982-8355-3BD1960CB341}" srcOrd="0" destOrd="0" presId="urn:microsoft.com/office/officeart/2005/8/layout/vList6"/>
    <dgm:cxn modelId="{D95D0D17-063D-4DD0-B913-92C791C3B223}" type="presParOf" srcId="{450B8635-8C92-4982-8355-3BD1960CB341}" destId="{AA1A3434-0B7F-42E8-9B28-D42DE7115015}" srcOrd="0" destOrd="0" presId="urn:microsoft.com/office/officeart/2005/8/layout/vList6"/>
    <dgm:cxn modelId="{7E31577A-C94E-4748-A9BF-E856103618EE}" type="presParOf" srcId="{450B8635-8C92-4982-8355-3BD1960CB341}" destId="{A91B498F-5192-4FF6-AAE8-003F247CEFD8}" srcOrd="1" destOrd="0" presId="urn:microsoft.com/office/officeart/2005/8/layout/vList6"/>
  </dgm:cxnLst>
  <dgm:bg/>
  <dgm:whole/>
</dgm:dataModel>
</file>

<file path=ppt/diagrams/data11.xml><?xml version="1.0" encoding="utf-8"?>
<dgm:dataModel xmlns:dgm="http://schemas.openxmlformats.org/drawingml/2006/diagram" xmlns:a="http://schemas.openxmlformats.org/drawingml/2006/main">
  <dgm:ptLst>
    <dgm:pt modelId="{C4000FE1-8CC8-448F-88D5-F59DA65DD503}"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s-ES"/>
        </a:p>
      </dgm:t>
    </dgm:pt>
    <dgm:pt modelId="{D9ED4EDC-E83F-46A3-82B8-2AE977717352}">
      <dgm:prSet phldrT="[Texto]" custT="1"/>
      <dgm:spPr>
        <a:blipFill rotWithShape="0">
          <a:blip xmlns:r="http://schemas.openxmlformats.org/officeDocument/2006/relationships" r:embed="rId1"/>
          <a:stretch>
            <a:fillRect/>
          </a:stretch>
        </a:blipFill>
      </dgm:spPr>
      <dgm:t>
        <a:bodyPr/>
        <a:lstStyle/>
        <a:p>
          <a:r>
            <a:rPr lang="es-ES" sz="1500" dirty="0" smtClean="0"/>
            <a:t>SANTILLANA</a:t>
          </a:r>
          <a:endParaRPr lang="es-ES" sz="1500" dirty="0"/>
        </a:p>
      </dgm:t>
    </dgm:pt>
    <dgm:pt modelId="{1BCE823B-9EAD-4661-8114-226C21ADD16B}" type="parTrans" cxnId="{3C0C9BB1-B8A6-4F42-801C-ACE9C81DCFC3}">
      <dgm:prSet/>
      <dgm:spPr/>
      <dgm:t>
        <a:bodyPr/>
        <a:lstStyle/>
        <a:p>
          <a:endParaRPr lang="es-ES"/>
        </a:p>
      </dgm:t>
    </dgm:pt>
    <dgm:pt modelId="{22063E55-DAE2-4A9D-9480-B3F3490D9A08}" type="sibTrans" cxnId="{3C0C9BB1-B8A6-4F42-801C-ACE9C81DCFC3}">
      <dgm:prSet/>
      <dgm:spPr/>
      <dgm:t>
        <a:bodyPr/>
        <a:lstStyle/>
        <a:p>
          <a:endParaRPr lang="es-ES"/>
        </a:p>
      </dgm:t>
    </dgm:pt>
    <dgm:pt modelId="{6224BD3A-3A35-4408-832A-45C446CA7AD4}">
      <dgm:prSet phldrT="[Texto]" custT="1"/>
      <dgm:spPr>
        <a:blipFill rotWithShape="0">
          <a:blip xmlns:r="http://schemas.openxmlformats.org/officeDocument/2006/relationships" r:embed="rId2"/>
          <a:stretch>
            <a:fillRect/>
          </a:stretch>
        </a:blipFill>
      </dgm:spPr>
      <dgm:t>
        <a:bodyPr/>
        <a:lstStyle/>
        <a:p>
          <a:r>
            <a:rPr lang="es-ES" sz="1500" dirty="0" smtClean="0"/>
            <a:t>BOOK CENTRE</a:t>
          </a:r>
          <a:endParaRPr lang="es-ES" sz="1500" dirty="0"/>
        </a:p>
      </dgm:t>
    </dgm:pt>
    <dgm:pt modelId="{AEBED150-B865-4098-85E6-A54DDC4799CF}" type="parTrans" cxnId="{C04CB38B-C8A4-43F9-867F-8F7ECD2CF103}">
      <dgm:prSet/>
      <dgm:spPr/>
      <dgm:t>
        <a:bodyPr/>
        <a:lstStyle/>
        <a:p>
          <a:endParaRPr lang="es-ES"/>
        </a:p>
      </dgm:t>
    </dgm:pt>
    <dgm:pt modelId="{B89272CF-83F7-42D6-A32B-69407779993A}" type="sibTrans" cxnId="{C04CB38B-C8A4-43F9-867F-8F7ECD2CF103}">
      <dgm:prSet/>
      <dgm:spPr/>
      <dgm:t>
        <a:bodyPr/>
        <a:lstStyle/>
        <a:p>
          <a:endParaRPr lang="es-ES"/>
        </a:p>
      </dgm:t>
    </dgm:pt>
    <dgm:pt modelId="{A70F6606-DE72-4A7F-ABDC-EEC14FAB68EB}">
      <dgm:prSet phldrT="[Texto]" custT="1"/>
      <dgm:spPr>
        <a:blipFill rotWithShape="0">
          <a:blip xmlns:r="http://schemas.openxmlformats.org/officeDocument/2006/relationships" r:embed="rId3"/>
          <a:stretch>
            <a:fillRect/>
          </a:stretch>
        </a:blipFill>
      </dgm:spPr>
      <dgm:t>
        <a:bodyPr/>
        <a:lstStyle/>
        <a:p>
          <a:r>
            <a:rPr lang="es-ES" sz="1500" dirty="0" smtClean="0"/>
            <a:t>PEARSON</a:t>
          </a:r>
          <a:endParaRPr lang="es-ES" sz="1500" dirty="0"/>
        </a:p>
      </dgm:t>
    </dgm:pt>
    <dgm:pt modelId="{3DEEE76A-1284-47CF-AF64-6EA8D3EDE76E}" type="parTrans" cxnId="{2E16F2A5-E472-4EE7-AF7A-A83521CAF0C3}">
      <dgm:prSet/>
      <dgm:spPr/>
      <dgm:t>
        <a:bodyPr/>
        <a:lstStyle/>
        <a:p>
          <a:endParaRPr lang="es-ES"/>
        </a:p>
      </dgm:t>
    </dgm:pt>
    <dgm:pt modelId="{273BB03F-72F8-452C-9DF8-22F731C4D035}" type="sibTrans" cxnId="{2E16F2A5-E472-4EE7-AF7A-A83521CAF0C3}">
      <dgm:prSet/>
      <dgm:spPr/>
      <dgm:t>
        <a:bodyPr/>
        <a:lstStyle/>
        <a:p>
          <a:endParaRPr lang="es-ES"/>
        </a:p>
      </dgm:t>
    </dgm:pt>
    <dgm:pt modelId="{AE5EDDBF-E922-4C7B-8058-821312639559}">
      <dgm:prSet phldrT="[Texto]" custT="1"/>
      <dgm:spPr>
        <a:blipFill rotWithShape="0">
          <a:blip xmlns:r="http://schemas.openxmlformats.org/officeDocument/2006/relationships" r:embed="rId4"/>
          <a:stretch>
            <a:fillRect/>
          </a:stretch>
        </a:blipFill>
      </dgm:spPr>
      <dgm:t>
        <a:bodyPr/>
        <a:lstStyle/>
        <a:p>
          <a:r>
            <a:rPr lang="es-ES" sz="1500" b="1" dirty="0" smtClean="0">
              <a:solidFill>
                <a:schemeClr val="tx1"/>
              </a:solidFill>
            </a:rPr>
            <a:t>CRADLE</a:t>
          </a:r>
          <a:endParaRPr lang="es-ES" sz="1500" b="1" dirty="0">
            <a:solidFill>
              <a:schemeClr val="tx1"/>
            </a:solidFill>
          </a:endParaRPr>
        </a:p>
      </dgm:t>
    </dgm:pt>
    <dgm:pt modelId="{DB8ABF9A-DC23-4848-A61B-7E353DA2DA21}" type="parTrans" cxnId="{C344C188-109C-4AAA-AA43-1DA306190112}">
      <dgm:prSet/>
      <dgm:spPr/>
      <dgm:t>
        <a:bodyPr/>
        <a:lstStyle/>
        <a:p>
          <a:endParaRPr lang="es-ES"/>
        </a:p>
      </dgm:t>
    </dgm:pt>
    <dgm:pt modelId="{EAC5D0D9-0441-40A5-A5D3-2CC116B03CD5}" type="sibTrans" cxnId="{C344C188-109C-4AAA-AA43-1DA306190112}">
      <dgm:prSet/>
      <dgm:spPr/>
      <dgm:t>
        <a:bodyPr/>
        <a:lstStyle/>
        <a:p>
          <a:endParaRPr lang="es-ES"/>
        </a:p>
      </dgm:t>
    </dgm:pt>
    <dgm:pt modelId="{FCBA021D-D085-4A14-BEBA-DD44BDFEC19C}" type="pres">
      <dgm:prSet presAssocID="{C4000FE1-8CC8-448F-88D5-F59DA65DD503}" presName="matrix" presStyleCnt="0">
        <dgm:presLayoutVars>
          <dgm:chMax val="1"/>
          <dgm:dir/>
          <dgm:resizeHandles val="exact"/>
        </dgm:presLayoutVars>
      </dgm:prSet>
      <dgm:spPr/>
      <dgm:t>
        <a:bodyPr/>
        <a:lstStyle/>
        <a:p>
          <a:endParaRPr lang="es-ES"/>
        </a:p>
      </dgm:t>
    </dgm:pt>
    <dgm:pt modelId="{9DDFD649-2D1F-40C4-AEFD-F7AF70B71099}" type="pres">
      <dgm:prSet presAssocID="{C4000FE1-8CC8-448F-88D5-F59DA65DD503}" presName="axisShape" presStyleLbl="bgShp" presStyleIdx="0" presStyleCnt="1"/>
      <dgm:spPr/>
    </dgm:pt>
    <dgm:pt modelId="{BD4BF8F8-6BF9-4F5B-9F16-2B3700C1797B}" type="pres">
      <dgm:prSet presAssocID="{C4000FE1-8CC8-448F-88D5-F59DA65DD503}" presName="rect1" presStyleLbl="node1" presStyleIdx="0" presStyleCnt="4" custLinFactX="18885" custLinFactNeighborX="100000" custLinFactNeighborY="86">
        <dgm:presLayoutVars>
          <dgm:chMax val="0"/>
          <dgm:chPref val="0"/>
          <dgm:bulletEnabled val="1"/>
        </dgm:presLayoutVars>
      </dgm:prSet>
      <dgm:spPr/>
      <dgm:t>
        <a:bodyPr/>
        <a:lstStyle/>
        <a:p>
          <a:endParaRPr lang="es-ES"/>
        </a:p>
      </dgm:t>
    </dgm:pt>
    <dgm:pt modelId="{5A16B671-6AEC-4994-9436-DCEB3C5EE764}" type="pres">
      <dgm:prSet presAssocID="{C4000FE1-8CC8-448F-88D5-F59DA65DD503}" presName="rect2" presStyleLbl="node1" presStyleIdx="1" presStyleCnt="4" custScaleX="104389" custLinFactX="-18042" custLinFactY="18885" custLinFactNeighborX="-100000" custLinFactNeighborY="100000">
        <dgm:presLayoutVars>
          <dgm:chMax val="0"/>
          <dgm:chPref val="0"/>
          <dgm:bulletEnabled val="1"/>
        </dgm:presLayoutVars>
      </dgm:prSet>
      <dgm:spPr/>
      <dgm:t>
        <a:bodyPr/>
        <a:lstStyle/>
        <a:p>
          <a:endParaRPr lang="es-ES"/>
        </a:p>
      </dgm:t>
    </dgm:pt>
    <dgm:pt modelId="{62521FC8-3E10-4416-88B8-0FF75D4CAC3E}" type="pres">
      <dgm:prSet presAssocID="{C4000FE1-8CC8-448F-88D5-F59DA65DD503}" presName="rect3" presStyleLbl="node1" presStyleIdx="2" presStyleCnt="4" custLinFactY="-16858" custLinFactNeighborX="642" custLinFactNeighborY="-100000">
        <dgm:presLayoutVars>
          <dgm:chMax val="0"/>
          <dgm:chPref val="0"/>
          <dgm:bulletEnabled val="1"/>
        </dgm:presLayoutVars>
      </dgm:prSet>
      <dgm:spPr/>
      <dgm:t>
        <a:bodyPr/>
        <a:lstStyle/>
        <a:p>
          <a:endParaRPr lang="es-ES"/>
        </a:p>
      </dgm:t>
    </dgm:pt>
    <dgm:pt modelId="{8C428ADE-ABF1-434B-9F72-24941BC16597}" type="pres">
      <dgm:prSet presAssocID="{C4000FE1-8CC8-448F-88D5-F59DA65DD503}" presName="rect4" presStyleLbl="node1" presStyleIdx="3" presStyleCnt="4">
        <dgm:presLayoutVars>
          <dgm:chMax val="0"/>
          <dgm:chPref val="0"/>
          <dgm:bulletEnabled val="1"/>
        </dgm:presLayoutVars>
      </dgm:prSet>
      <dgm:spPr/>
      <dgm:t>
        <a:bodyPr/>
        <a:lstStyle/>
        <a:p>
          <a:endParaRPr lang="es-ES"/>
        </a:p>
      </dgm:t>
    </dgm:pt>
  </dgm:ptLst>
  <dgm:cxnLst>
    <dgm:cxn modelId="{3C0C9BB1-B8A6-4F42-801C-ACE9C81DCFC3}" srcId="{C4000FE1-8CC8-448F-88D5-F59DA65DD503}" destId="{D9ED4EDC-E83F-46A3-82B8-2AE977717352}" srcOrd="0" destOrd="0" parTransId="{1BCE823B-9EAD-4661-8114-226C21ADD16B}" sibTransId="{22063E55-DAE2-4A9D-9480-B3F3490D9A08}"/>
    <dgm:cxn modelId="{2E16F2A5-E472-4EE7-AF7A-A83521CAF0C3}" srcId="{C4000FE1-8CC8-448F-88D5-F59DA65DD503}" destId="{A70F6606-DE72-4A7F-ABDC-EEC14FAB68EB}" srcOrd="2" destOrd="0" parTransId="{3DEEE76A-1284-47CF-AF64-6EA8D3EDE76E}" sibTransId="{273BB03F-72F8-452C-9DF8-22F731C4D035}"/>
    <dgm:cxn modelId="{9ABAA3F2-5176-4364-9168-C3C4939173C9}" type="presOf" srcId="{D9ED4EDC-E83F-46A3-82B8-2AE977717352}" destId="{BD4BF8F8-6BF9-4F5B-9F16-2B3700C1797B}" srcOrd="0" destOrd="0" presId="urn:microsoft.com/office/officeart/2005/8/layout/matrix2"/>
    <dgm:cxn modelId="{57FFB446-E851-46F5-865D-2F3E58D41402}" type="presOf" srcId="{AE5EDDBF-E922-4C7B-8058-821312639559}" destId="{8C428ADE-ABF1-434B-9F72-24941BC16597}" srcOrd="0" destOrd="0" presId="urn:microsoft.com/office/officeart/2005/8/layout/matrix2"/>
    <dgm:cxn modelId="{C04CB38B-C8A4-43F9-867F-8F7ECD2CF103}" srcId="{C4000FE1-8CC8-448F-88D5-F59DA65DD503}" destId="{6224BD3A-3A35-4408-832A-45C446CA7AD4}" srcOrd="1" destOrd="0" parTransId="{AEBED150-B865-4098-85E6-A54DDC4799CF}" sibTransId="{B89272CF-83F7-42D6-A32B-69407779993A}"/>
    <dgm:cxn modelId="{C344C188-109C-4AAA-AA43-1DA306190112}" srcId="{C4000FE1-8CC8-448F-88D5-F59DA65DD503}" destId="{AE5EDDBF-E922-4C7B-8058-821312639559}" srcOrd="3" destOrd="0" parTransId="{DB8ABF9A-DC23-4848-A61B-7E353DA2DA21}" sibTransId="{EAC5D0D9-0441-40A5-A5D3-2CC116B03CD5}"/>
    <dgm:cxn modelId="{E34FF031-24FC-4A52-AC48-1BE5F79E28E2}" type="presOf" srcId="{A70F6606-DE72-4A7F-ABDC-EEC14FAB68EB}" destId="{62521FC8-3E10-4416-88B8-0FF75D4CAC3E}" srcOrd="0" destOrd="0" presId="urn:microsoft.com/office/officeart/2005/8/layout/matrix2"/>
    <dgm:cxn modelId="{82D741F5-EF20-44DC-9BA0-59EB2DDAE488}" type="presOf" srcId="{6224BD3A-3A35-4408-832A-45C446CA7AD4}" destId="{5A16B671-6AEC-4994-9436-DCEB3C5EE764}" srcOrd="0" destOrd="0" presId="urn:microsoft.com/office/officeart/2005/8/layout/matrix2"/>
    <dgm:cxn modelId="{1FC062C5-D052-4138-BAB3-F9AEAD0803B7}" type="presOf" srcId="{C4000FE1-8CC8-448F-88D5-F59DA65DD503}" destId="{FCBA021D-D085-4A14-BEBA-DD44BDFEC19C}" srcOrd="0" destOrd="0" presId="urn:microsoft.com/office/officeart/2005/8/layout/matrix2"/>
    <dgm:cxn modelId="{096BC2C5-C4EF-4A36-B6C4-581D932F9857}" type="presParOf" srcId="{FCBA021D-D085-4A14-BEBA-DD44BDFEC19C}" destId="{9DDFD649-2D1F-40C4-AEFD-F7AF70B71099}" srcOrd="0" destOrd="0" presId="urn:microsoft.com/office/officeart/2005/8/layout/matrix2"/>
    <dgm:cxn modelId="{62BBC52A-FB95-46CB-9A69-DEE713067EF3}" type="presParOf" srcId="{FCBA021D-D085-4A14-BEBA-DD44BDFEC19C}" destId="{BD4BF8F8-6BF9-4F5B-9F16-2B3700C1797B}" srcOrd="1" destOrd="0" presId="urn:microsoft.com/office/officeart/2005/8/layout/matrix2"/>
    <dgm:cxn modelId="{3A8F8AF5-914B-4EA6-ACC8-F654EFC0BA32}" type="presParOf" srcId="{FCBA021D-D085-4A14-BEBA-DD44BDFEC19C}" destId="{5A16B671-6AEC-4994-9436-DCEB3C5EE764}" srcOrd="2" destOrd="0" presId="urn:microsoft.com/office/officeart/2005/8/layout/matrix2"/>
    <dgm:cxn modelId="{58F7DB20-D732-4CD6-96B3-F7AF82BCF81E}" type="presParOf" srcId="{FCBA021D-D085-4A14-BEBA-DD44BDFEC19C}" destId="{62521FC8-3E10-4416-88B8-0FF75D4CAC3E}" srcOrd="3" destOrd="0" presId="urn:microsoft.com/office/officeart/2005/8/layout/matrix2"/>
    <dgm:cxn modelId="{63C8E86A-5284-4C7A-A2B4-8FBD4C8FEF7E}" type="presParOf" srcId="{FCBA021D-D085-4A14-BEBA-DD44BDFEC19C}" destId="{8C428ADE-ABF1-434B-9F72-24941BC16597}" srcOrd="4" destOrd="0" presId="urn:microsoft.com/office/officeart/2005/8/layout/matrix2"/>
  </dgm:cxnLst>
  <dgm:bg/>
  <dgm:whole/>
</dgm:dataModel>
</file>

<file path=ppt/diagrams/data12.xml><?xml version="1.0" encoding="utf-8"?>
<dgm:dataModel xmlns:dgm="http://schemas.openxmlformats.org/drawingml/2006/diagram" xmlns:a="http://schemas.openxmlformats.org/drawingml/2006/main">
  <dgm:ptLst>
    <dgm:pt modelId="{EB5C138A-BD72-425D-A692-6682E8985C8A}"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ES"/>
        </a:p>
      </dgm:t>
    </dgm:pt>
    <dgm:pt modelId="{BA50A2C9-A165-4CA5-AE0D-BCF4AEE450BD}" type="pres">
      <dgm:prSet presAssocID="{EB5C138A-BD72-425D-A692-6682E8985C8A}" presName="composite" presStyleCnt="0">
        <dgm:presLayoutVars>
          <dgm:chMax val="1"/>
          <dgm:dir/>
          <dgm:resizeHandles val="exact"/>
        </dgm:presLayoutVars>
      </dgm:prSet>
      <dgm:spPr/>
      <dgm:t>
        <a:bodyPr/>
        <a:lstStyle/>
        <a:p>
          <a:endParaRPr lang="es-ES"/>
        </a:p>
      </dgm:t>
    </dgm:pt>
  </dgm:ptLst>
  <dgm:cxnLst>
    <dgm:cxn modelId="{46955DF7-5C07-4607-8E33-2AD8120D530E}" type="presOf" srcId="{EB5C138A-BD72-425D-A692-6682E8985C8A}" destId="{BA50A2C9-A165-4CA5-AE0D-BCF4AEE450BD}" srcOrd="0" destOrd="0" presId="urn:microsoft.com/office/officeart/2005/8/layout/hList3"/>
  </dgm:cxnLst>
  <dgm:bg/>
  <dgm:whole/>
</dgm:dataModel>
</file>

<file path=ppt/diagrams/data13.xml><?xml version="1.0" encoding="utf-8"?>
<dgm:dataModel xmlns:dgm="http://schemas.openxmlformats.org/drawingml/2006/diagram" xmlns:a="http://schemas.openxmlformats.org/drawingml/2006/main">
  <dgm:ptLst>
    <dgm:pt modelId="{4E77436A-5FF2-4676-8D51-D9369802434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S"/>
        </a:p>
      </dgm:t>
    </dgm:pt>
    <dgm:pt modelId="{B299DFD8-F480-46A0-87B6-8FC7EF74BC5B}">
      <dgm:prSet phldrT="[Texto]" custT="1"/>
      <dgm:spPr>
        <a:solidFill>
          <a:schemeClr val="accent1">
            <a:lumMod val="60000"/>
            <a:lumOff val="40000"/>
          </a:schemeClr>
        </a:solidFill>
      </dgm:spPr>
      <dgm:t>
        <a:bodyPr/>
        <a:lstStyle/>
        <a:p>
          <a:r>
            <a:rPr lang="en-US" sz="1400" b="1" dirty="0" smtClean="0">
              <a:solidFill>
                <a:schemeClr val="tx1"/>
              </a:solidFill>
              <a:latin typeface="Copperplate Gothic Bold" pitchFamily="34" charset="0"/>
            </a:rPr>
            <a:t>EDITORIAL</a:t>
          </a:r>
          <a:endParaRPr lang="es-ES" sz="1400" b="1" dirty="0">
            <a:solidFill>
              <a:schemeClr val="tx1"/>
            </a:solidFill>
            <a:latin typeface="Copperplate Gothic Bold" pitchFamily="34" charset="0"/>
          </a:endParaRPr>
        </a:p>
      </dgm:t>
    </dgm:pt>
    <dgm:pt modelId="{33FB3D2F-BFBE-4603-966B-1A9340B971EB}" type="parTrans" cxnId="{170F6C02-CCBD-438C-AD4E-654A26A2ABFD}">
      <dgm:prSet/>
      <dgm:spPr/>
      <dgm:t>
        <a:bodyPr/>
        <a:lstStyle/>
        <a:p>
          <a:endParaRPr lang="es-ES"/>
        </a:p>
      </dgm:t>
    </dgm:pt>
    <dgm:pt modelId="{A12F557A-61B8-4F7A-A70D-EB179B121534}" type="sibTrans" cxnId="{170F6C02-CCBD-438C-AD4E-654A26A2ABFD}">
      <dgm:prSet/>
      <dgm:spPr/>
      <dgm:t>
        <a:bodyPr/>
        <a:lstStyle/>
        <a:p>
          <a:endParaRPr lang="es-ES"/>
        </a:p>
      </dgm:t>
    </dgm:pt>
    <dgm:pt modelId="{C71838C0-6E1C-44B1-94C9-8AF890B4EF6B}">
      <dgm:prSet phldrT="[Texto]" custT="1"/>
      <dgm:spPr>
        <a:solidFill>
          <a:schemeClr val="accent1">
            <a:lumMod val="60000"/>
            <a:lumOff val="40000"/>
          </a:schemeClr>
        </a:solidFill>
      </dgm:spPr>
      <dgm:t>
        <a:bodyPr/>
        <a:lstStyle/>
        <a:p>
          <a:r>
            <a:rPr lang="en-US" sz="1400" b="1" dirty="0" smtClean="0">
              <a:solidFill>
                <a:schemeClr val="tx1"/>
              </a:solidFill>
              <a:latin typeface="Copperplate Gothic Bold" pitchFamily="34" charset="0"/>
            </a:rPr>
            <a:t>SANTILLANA</a:t>
          </a:r>
          <a:endParaRPr lang="es-ES" sz="1400" b="1" dirty="0">
            <a:solidFill>
              <a:schemeClr val="tx1"/>
            </a:solidFill>
            <a:latin typeface="Copperplate Gothic Bold" pitchFamily="34" charset="0"/>
          </a:endParaRPr>
        </a:p>
      </dgm:t>
    </dgm:pt>
    <dgm:pt modelId="{B67B5C88-CD21-41A0-BC57-49F2B002A06C}" type="parTrans" cxnId="{45597F74-46BF-4CD2-915A-E7653940466C}">
      <dgm:prSet/>
      <dgm:spPr/>
      <dgm:t>
        <a:bodyPr/>
        <a:lstStyle/>
        <a:p>
          <a:endParaRPr lang="es-ES"/>
        </a:p>
      </dgm:t>
    </dgm:pt>
    <dgm:pt modelId="{8B73EDEE-8DA2-4244-A30A-C1A8C50F8A27}" type="sibTrans" cxnId="{45597F74-46BF-4CD2-915A-E7653940466C}">
      <dgm:prSet/>
      <dgm:spPr/>
      <dgm:t>
        <a:bodyPr/>
        <a:lstStyle/>
        <a:p>
          <a:endParaRPr lang="es-ES"/>
        </a:p>
      </dgm:t>
    </dgm:pt>
    <dgm:pt modelId="{AA95E625-8721-499B-AA1D-6BAAE7A3628D}">
      <dgm:prSet phldrT="[Texto]" custT="1"/>
      <dgm:spPr>
        <a:solidFill>
          <a:schemeClr val="accent1">
            <a:lumMod val="60000"/>
            <a:lumOff val="40000"/>
          </a:schemeClr>
        </a:solidFill>
      </dgm:spPr>
      <dgm:t>
        <a:bodyPr/>
        <a:lstStyle/>
        <a:p>
          <a:pPr algn="just"/>
          <a:r>
            <a:rPr lang="en-US" sz="800" b="1" dirty="0" smtClean="0">
              <a:solidFill>
                <a:schemeClr val="tx1"/>
              </a:solidFill>
              <a:latin typeface="Copperplate Gothic Bold" pitchFamily="34" charset="0"/>
            </a:rPr>
            <a:t>ADVANTAGES</a:t>
          </a:r>
        </a:p>
        <a:p>
          <a:pPr algn="just"/>
          <a:r>
            <a:rPr lang="en-US" sz="800" b="1" dirty="0" smtClean="0">
              <a:solidFill>
                <a:schemeClr val="tx1"/>
              </a:solidFill>
              <a:latin typeface="Copperplate Gothic Bold" pitchFamily="34" charset="0"/>
            </a:rPr>
            <a:t>-clear presentation of grammar sections</a:t>
          </a:r>
        </a:p>
        <a:p>
          <a:pPr algn="just"/>
          <a:r>
            <a:rPr lang="en-US" sz="800" b="1" dirty="0" smtClean="0">
              <a:solidFill>
                <a:schemeClr val="tx1"/>
              </a:solidFill>
              <a:latin typeface="Copperplate Gothic Bold" pitchFamily="34" charset="0"/>
            </a:rPr>
            <a:t>- Workbook deal with the real  life situation</a:t>
          </a:r>
          <a:endParaRPr lang="es-ES" sz="800" b="1" dirty="0">
            <a:solidFill>
              <a:schemeClr val="tx1"/>
            </a:solidFill>
            <a:latin typeface="Copperplate Gothic Bold" pitchFamily="34" charset="0"/>
          </a:endParaRPr>
        </a:p>
      </dgm:t>
    </dgm:pt>
    <dgm:pt modelId="{1B96AA8B-1C6F-4A66-B3A9-B1F4AB87B0BC}" type="parTrans" cxnId="{ED0C5299-02C6-4C07-AF9E-C099CEEEF980}">
      <dgm:prSet/>
      <dgm:spPr/>
      <dgm:t>
        <a:bodyPr/>
        <a:lstStyle/>
        <a:p>
          <a:endParaRPr lang="es-ES"/>
        </a:p>
      </dgm:t>
    </dgm:pt>
    <dgm:pt modelId="{8B90ECAF-EBAE-445E-97BE-790F6AF7B372}" type="sibTrans" cxnId="{ED0C5299-02C6-4C07-AF9E-C099CEEEF980}">
      <dgm:prSet/>
      <dgm:spPr/>
      <dgm:t>
        <a:bodyPr/>
        <a:lstStyle/>
        <a:p>
          <a:endParaRPr lang="es-ES"/>
        </a:p>
      </dgm:t>
    </dgm:pt>
    <dgm:pt modelId="{0631C2B0-FA6D-4DCE-981B-A2130A2333DD}">
      <dgm:prSet phldrT="[Texto]" custT="1"/>
      <dgm:spPr>
        <a:solidFill>
          <a:schemeClr val="accent1">
            <a:lumMod val="60000"/>
            <a:lumOff val="40000"/>
          </a:schemeClr>
        </a:solidFill>
      </dgm:spPr>
      <dgm:t>
        <a:bodyPr/>
        <a:lstStyle/>
        <a:p>
          <a:pPr algn="just"/>
          <a:r>
            <a:rPr lang="en-US" sz="800" b="1" dirty="0" smtClean="0">
              <a:solidFill>
                <a:schemeClr val="tx1"/>
              </a:solidFill>
              <a:latin typeface="Copperplate Gothic Bold" pitchFamily="34" charset="0"/>
            </a:rPr>
            <a:t>DISADVANTAGES</a:t>
          </a:r>
        </a:p>
        <a:p>
          <a:pPr algn="just"/>
          <a:r>
            <a:rPr lang="en-US" sz="800" b="1" dirty="0" smtClean="0">
              <a:solidFill>
                <a:schemeClr val="tx1"/>
              </a:solidFill>
              <a:latin typeface="Copperplate Gothic Bold" pitchFamily="34" charset="0"/>
            </a:rPr>
            <a:t>- PRICE $ 13,85 </a:t>
          </a:r>
        </a:p>
      </dgm:t>
    </dgm:pt>
    <dgm:pt modelId="{2D82E7AB-76B1-45E5-A0F3-C15D144E75D2}" type="parTrans" cxnId="{7C64826D-B8F9-4AAC-85E3-3F6E6EDF1167}">
      <dgm:prSet/>
      <dgm:spPr/>
      <dgm:t>
        <a:bodyPr/>
        <a:lstStyle/>
        <a:p>
          <a:endParaRPr lang="es-ES"/>
        </a:p>
      </dgm:t>
    </dgm:pt>
    <dgm:pt modelId="{623233CC-8A7C-430B-B0BC-E33F60A2339E}" type="sibTrans" cxnId="{7C64826D-B8F9-4AAC-85E3-3F6E6EDF1167}">
      <dgm:prSet/>
      <dgm:spPr/>
      <dgm:t>
        <a:bodyPr/>
        <a:lstStyle/>
        <a:p>
          <a:endParaRPr lang="es-ES"/>
        </a:p>
      </dgm:t>
    </dgm:pt>
    <dgm:pt modelId="{9C589C24-C30F-407D-98A2-398409075146}">
      <dgm:prSet phldrT="[Texto]" custT="1"/>
      <dgm:spPr>
        <a:solidFill>
          <a:schemeClr val="accent1">
            <a:lumMod val="60000"/>
            <a:lumOff val="40000"/>
          </a:schemeClr>
        </a:solidFill>
      </dgm:spPr>
      <dgm:t>
        <a:bodyPr/>
        <a:lstStyle/>
        <a:p>
          <a:r>
            <a:rPr lang="en-US" sz="1400" b="1" dirty="0" smtClean="0">
              <a:solidFill>
                <a:schemeClr val="tx1"/>
              </a:solidFill>
              <a:latin typeface="Copperplate Gothic Bold" pitchFamily="34" charset="0"/>
            </a:rPr>
            <a:t>BOOK CENTRE</a:t>
          </a:r>
          <a:endParaRPr lang="es-ES" sz="1400" b="1" dirty="0">
            <a:solidFill>
              <a:schemeClr val="tx1"/>
            </a:solidFill>
            <a:latin typeface="Copperplate Gothic Bold" pitchFamily="34" charset="0"/>
          </a:endParaRPr>
        </a:p>
      </dgm:t>
    </dgm:pt>
    <dgm:pt modelId="{0E958CCC-6529-4492-9E22-139C9ABE6E4C}" type="parTrans" cxnId="{1A4E5F9B-CE8B-44D0-B86C-AC676B92B60F}">
      <dgm:prSet/>
      <dgm:spPr/>
      <dgm:t>
        <a:bodyPr/>
        <a:lstStyle/>
        <a:p>
          <a:endParaRPr lang="es-ES"/>
        </a:p>
      </dgm:t>
    </dgm:pt>
    <dgm:pt modelId="{1806D7CE-2283-4387-996F-B1F40A0BD77D}" type="sibTrans" cxnId="{1A4E5F9B-CE8B-44D0-B86C-AC676B92B60F}">
      <dgm:prSet/>
      <dgm:spPr/>
      <dgm:t>
        <a:bodyPr/>
        <a:lstStyle/>
        <a:p>
          <a:endParaRPr lang="es-ES"/>
        </a:p>
      </dgm:t>
    </dgm:pt>
    <dgm:pt modelId="{891880C2-CEAC-498A-9897-03BCFAC9DB8B}">
      <dgm:prSet phldrT="[Texto]" custT="1"/>
      <dgm:spPr>
        <a:solidFill>
          <a:schemeClr val="accent1">
            <a:lumMod val="60000"/>
            <a:lumOff val="40000"/>
          </a:schemeClr>
        </a:solidFill>
      </dgm:spPr>
      <dgm:t>
        <a:bodyPr/>
        <a:lstStyle/>
        <a:p>
          <a:pPr algn="just"/>
          <a:r>
            <a:rPr lang="en-US" sz="800" b="1" dirty="0" smtClean="0">
              <a:solidFill>
                <a:schemeClr val="tx1"/>
              </a:solidFill>
              <a:latin typeface="Copperplate Gothic Bold" pitchFamily="34" charset="0"/>
            </a:rPr>
            <a:t>ADVANTAGES</a:t>
          </a:r>
        </a:p>
        <a:p>
          <a:pPr algn="just"/>
          <a:r>
            <a:rPr lang="en-US" sz="800" b="1" dirty="0" smtClean="0">
              <a:solidFill>
                <a:schemeClr val="tx1"/>
              </a:solidFill>
              <a:latin typeface="Copperplate Gothic Bold" pitchFamily="34" charset="0"/>
            </a:rPr>
            <a:t>- PRICE  $10,75</a:t>
          </a:r>
        </a:p>
        <a:p>
          <a:pPr algn="just"/>
          <a:r>
            <a:rPr lang="en-US" sz="800" b="1" dirty="0" smtClean="0">
              <a:solidFill>
                <a:schemeClr val="tx1"/>
              </a:solidFill>
              <a:latin typeface="Copperplate Gothic Bold" pitchFamily="34" charset="0"/>
            </a:rPr>
            <a:t>- MODERN METHODOLOGY  TO TEACH LISTENING, SPEAKINGWRITING AND READING.</a:t>
          </a:r>
        </a:p>
        <a:p>
          <a:pPr algn="just"/>
          <a:r>
            <a:rPr lang="en-US" sz="800" b="1" dirty="0" smtClean="0">
              <a:solidFill>
                <a:schemeClr val="tx1"/>
              </a:solidFill>
              <a:latin typeface="Copperplate Gothic Bold" pitchFamily="34" charset="0"/>
            </a:rPr>
            <a:t>- SIX  LEVELS  </a:t>
          </a:r>
        </a:p>
        <a:p>
          <a:pPr algn="just"/>
          <a:r>
            <a:rPr lang="en-US" sz="800" b="1" dirty="0" smtClean="0">
              <a:solidFill>
                <a:schemeClr val="tx1"/>
              </a:solidFill>
              <a:latin typeface="Copperplate Gothic Bold" pitchFamily="34" charset="0"/>
            </a:rPr>
            <a:t>- 80- 90 HOURS CLASS PER EACH LEVEL</a:t>
          </a:r>
          <a:endParaRPr lang="es-ES" sz="800" b="1" dirty="0">
            <a:solidFill>
              <a:schemeClr val="tx1"/>
            </a:solidFill>
            <a:latin typeface="Copperplate Gothic Bold" pitchFamily="34" charset="0"/>
          </a:endParaRPr>
        </a:p>
      </dgm:t>
    </dgm:pt>
    <dgm:pt modelId="{C4B02375-94F0-40C5-A563-EE98549E885D}" type="parTrans" cxnId="{9A125402-259C-41A1-8D92-611E68FBEE96}">
      <dgm:prSet/>
      <dgm:spPr/>
      <dgm:t>
        <a:bodyPr/>
        <a:lstStyle/>
        <a:p>
          <a:endParaRPr lang="es-ES"/>
        </a:p>
      </dgm:t>
    </dgm:pt>
    <dgm:pt modelId="{90166353-E446-4BE6-807B-AD79D9AB2C75}" type="sibTrans" cxnId="{9A125402-259C-41A1-8D92-611E68FBEE96}">
      <dgm:prSet/>
      <dgm:spPr/>
      <dgm:t>
        <a:bodyPr/>
        <a:lstStyle/>
        <a:p>
          <a:endParaRPr lang="es-ES"/>
        </a:p>
      </dgm:t>
    </dgm:pt>
    <dgm:pt modelId="{09641885-D2A1-4C5E-900B-445CA32A9D1F}">
      <dgm:prSet custT="1"/>
      <dgm:spPr>
        <a:solidFill>
          <a:schemeClr val="accent1">
            <a:lumMod val="60000"/>
            <a:lumOff val="40000"/>
          </a:schemeClr>
        </a:solidFill>
      </dgm:spPr>
      <dgm:t>
        <a:bodyPr/>
        <a:lstStyle/>
        <a:p>
          <a:r>
            <a:rPr lang="en-US" sz="1400" b="1" dirty="0" smtClean="0">
              <a:solidFill>
                <a:schemeClr val="tx1"/>
              </a:solidFill>
              <a:latin typeface="Copperplate Gothic Bold" pitchFamily="34" charset="0"/>
            </a:rPr>
            <a:t>PEARSON</a:t>
          </a:r>
          <a:endParaRPr lang="es-ES" sz="1400" b="1" dirty="0">
            <a:solidFill>
              <a:schemeClr val="tx1"/>
            </a:solidFill>
            <a:latin typeface="Copperplate Gothic Bold" pitchFamily="34" charset="0"/>
          </a:endParaRPr>
        </a:p>
      </dgm:t>
    </dgm:pt>
    <dgm:pt modelId="{D7B4D507-C218-4491-8D67-E12C590EED10}" type="parTrans" cxnId="{9F68A273-CFE8-466A-B27B-0DB14694BBE4}">
      <dgm:prSet/>
      <dgm:spPr/>
      <dgm:t>
        <a:bodyPr/>
        <a:lstStyle/>
        <a:p>
          <a:endParaRPr lang="es-ES"/>
        </a:p>
      </dgm:t>
    </dgm:pt>
    <dgm:pt modelId="{28D0D586-6D8B-4DE9-A414-D84F3E9C7110}" type="sibTrans" cxnId="{9F68A273-CFE8-466A-B27B-0DB14694BBE4}">
      <dgm:prSet/>
      <dgm:spPr/>
      <dgm:t>
        <a:bodyPr/>
        <a:lstStyle/>
        <a:p>
          <a:endParaRPr lang="es-ES"/>
        </a:p>
      </dgm:t>
    </dgm:pt>
    <dgm:pt modelId="{C6B1590A-83BC-440E-9BF4-3AD29851359F}">
      <dgm:prSet custT="1"/>
      <dgm:spPr>
        <a:solidFill>
          <a:schemeClr val="accent1">
            <a:lumMod val="60000"/>
            <a:lumOff val="40000"/>
          </a:schemeClr>
        </a:solidFill>
      </dgm:spPr>
      <dgm:t>
        <a:bodyPr/>
        <a:lstStyle/>
        <a:p>
          <a:r>
            <a:rPr lang="en-US" sz="1400" b="1" dirty="0" smtClean="0">
              <a:solidFill>
                <a:schemeClr val="tx1"/>
              </a:solidFill>
              <a:latin typeface="Copperplate Gothic Bold" pitchFamily="34" charset="0"/>
            </a:rPr>
            <a:t>CRADLE</a:t>
          </a:r>
          <a:endParaRPr lang="es-ES" sz="1400" b="1" dirty="0">
            <a:solidFill>
              <a:schemeClr val="tx1"/>
            </a:solidFill>
            <a:latin typeface="Copperplate Gothic Bold" pitchFamily="34" charset="0"/>
          </a:endParaRPr>
        </a:p>
      </dgm:t>
    </dgm:pt>
    <dgm:pt modelId="{EABAB8C4-E197-4FAF-82B0-BBC1C9598DDC}" type="parTrans" cxnId="{8DFE23A4-03E8-498C-9343-D6FBC561A2B0}">
      <dgm:prSet/>
      <dgm:spPr/>
      <dgm:t>
        <a:bodyPr/>
        <a:lstStyle/>
        <a:p>
          <a:endParaRPr lang="es-ES"/>
        </a:p>
      </dgm:t>
    </dgm:pt>
    <dgm:pt modelId="{A5ACDB42-4575-4EAA-89C0-483663319A33}" type="sibTrans" cxnId="{8DFE23A4-03E8-498C-9343-D6FBC561A2B0}">
      <dgm:prSet/>
      <dgm:spPr/>
      <dgm:t>
        <a:bodyPr/>
        <a:lstStyle/>
        <a:p>
          <a:endParaRPr lang="es-ES"/>
        </a:p>
      </dgm:t>
    </dgm:pt>
    <dgm:pt modelId="{7700B945-F7D6-4339-98E6-030AB34AC5C8}">
      <dgm:prSet custT="1"/>
      <dgm:spPr>
        <a:solidFill>
          <a:schemeClr val="accent1">
            <a:lumMod val="60000"/>
            <a:lumOff val="40000"/>
          </a:schemeClr>
        </a:solidFill>
      </dgm:spPr>
      <dgm:t>
        <a:bodyPr/>
        <a:lstStyle/>
        <a:p>
          <a:pPr algn="just"/>
          <a:r>
            <a:rPr lang="en-US" sz="800" b="1" dirty="0" smtClean="0">
              <a:solidFill>
                <a:schemeClr val="tx1"/>
              </a:solidFill>
              <a:latin typeface="Copperplate Gothic Bold" pitchFamily="34" charset="0"/>
            </a:rPr>
            <a:t>DISADVANTAGES</a:t>
          </a:r>
        </a:p>
        <a:p>
          <a:pPr algn="just"/>
          <a:r>
            <a:rPr lang="en-US" sz="800" b="1" dirty="0" smtClean="0">
              <a:solidFill>
                <a:schemeClr val="tx1"/>
              </a:solidFill>
              <a:latin typeface="Copperplate Gothic Bold" pitchFamily="34" charset="0"/>
            </a:rPr>
            <a:t>-there are not disadvantages</a:t>
          </a:r>
          <a:endParaRPr lang="es-ES" sz="800" b="1" dirty="0">
            <a:solidFill>
              <a:schemeClr val="tx1"/>
            </a:solidFill>
            <a:latin typeface="Copperplate Gothic Bold" pitchFamily="34" charset="0"/>
          </a:endParaRPr>
        </a:p>
      </dgm:t>
    </dgm:pt>
    <dgm:pt modelId="{54B7CE43-632F-4099-BDC7-18D439E6D06F}" type="parTrans" cxnId="{42D6CDC6-6634-4C47-9071-7A231FAB371F}">
      <dgm:prSet/>
      <dgm:spPr/>
      <dgm:t>
        <a:bodyPr/>
        <a:lstStyle/>
        <a:p>
          <a:endParaRPr lang="es-ES"/>
        </a:p>
      </dgm:t>
    </dgm:pt>
    <dgm:pt modelId="{68B3D3AD-BF43-43AD-AC46-50565D5AFEAA}" type="sibTrans" cxnId="{42D6CDC6-6634-4C47-9071-7A231FAB371F}">
      <dgm:prSet/>
      <dgm:spPr/>
      <dgm:t>
        <a:bodyPr/>
        <a:lstStyle/>
        <a:p>
          <a:endParaRPr lang="es-ES"/>
        </a:p>
      </dgm:t>
    </dgm:pt>
    <dgm:pt modelId="{236C7D50-3CBD-4591-A997-9FE167277877}">
      <dgm:prSet custT="1"/>
      <dgm:spPr>
        <a:solidFill>
          <a:schemeClr val="accent1">
            <a:lumMod val="60000"/>
            <a:lumOff val="40000"/>
          </a:schemeClr>
        </a:solidFill>
      </dgm:spPr>
      <dgm:t>
        <a:bodyPr/>
        <a:lstStyle/>
        <a:p>
          <a:pPr algn="just"/>
          <a:r>
            <a:rPr lang="en-US" sz="800" b="1" dirty="0" smtClean="0">
              <a:solidFill>
                <a:schemeClr val="tx1"/>
              </a:solidFill>
              <a:latin typeface="Copperplate Gothic Bold" pitchFamily="34" charset="0"/>
            </a:rPr>
            <a:t>ADVANTAGES</a:t>
          </a:r>
        </a:p>
        <a:p>
          <a:pPr algn="just"/>
          <a:r>
            <a:rPr lang="en-US" sz="800" b="1" dirty="0" smtClean="0">
              <a:solidFill>
                <a:schemeClr val="tx1"/>
              </a:solidFill>
              <a:latin typeface="Copperplate Gothic Bold" pitchFamily="34" charset="0"/>
            </a:rPr>
            <a:t>Opportunities to learn through songs and games</a:t>
          </a:r>
        </a:p>
        <a:p>
          <a:pPr algn="just"/>
          <a:endParaRPr lang="es-ES" sz="800" b="1" dirty="0">
            <a:solidFill>
              <a:schemeClr val="tx1"/>
            </a:solidFill>
            <a:latin typeface="Copperplate Gothic Bold" pitchFamily="34" charset="0"/>
          </a:endParaRPr>
        </a:p>
      </dgm:t>
    </dgm:pt>
    <dgm:pt modelId="{CE7FF63B-0AF3-43F2-BE85-E35FAA4055E1}" type="parTrans" cxnId="{955B6FBE-2B46-462E-9865-F4FB1A7A5621}">
      <dgm:prSet/>
      <dgm:spPr/>
      <dgm:t>
        <a:bodyPr/>
        <a:lstStyle/>
        <a:p>
          <a:endParaRPr lang="es-ES"/>
        </a:p>
      </dgm:t>
    </dgm:pt>
    <dgm:pt modelId="{BA1D5D3A-85B7-4093-9095-FCA3F9881B89}" type="sibTrans" cxnId="{955B6FBE-2B46-462E-9865-F4FB1A7A5621}">
      <dgm:prSet/>
      <dgm:spPr/>
      <dgm:t>
        <a:bodyPr/>
        <a:lstStyle/>
        <a:p>
          <a:endParaRPr lang="es-ES"/>
        </a:p>
      </dgm:t>
    </dgm:pt>
    <dgm:pt modelId="{5917D5FD-3724-42CA-A3AC-36FC8DB59790}">
      <dgm:prSet custT="1"/>
      <dgm:spPr>
        <a:solidFill>
          <a:schemeClr val="accent1">
            <a:lumMod val="60000"/>
            <a:lumOff val="40000"/>
          </a:schemeClr>
        </a:solidFill>
      </dgm:spPr>
      <dgm:t>
        <a:bodyPr/>
        <a:lstStyle/>
        <a:p>
          <a:pPr algn="just"/>
          <a:r>
            <a:rPr lang="en-US" sz="800" b="1" dirty="0" smtClean="0">
              <a:solidFill>
                <a:schemeClr val="tx1"/>
              </a:solidFill>
              <a:latin typeface="Copperplate Gothic Bold" pitchFamily="34" charset="0"/>
            </a:rPr>
            <a:t>DISADVANTAGES</a:t>
          </a:r>
        </a:p>
        <a:p>
          <a:pPr algn="just"/>
          <a:r>
            <a:rPr lang="en-US" sz="800" b="1" dirty="0" smtClean="0">
              <a:solidFill>
                <a:schemeClr val="tx1"/>
              </a:solidFill>
              <a:latin typeface="Copperplate Gothic Bold" pitchFamily="34" charset="0"/>
            </a:rPr>
            <a:t>PRICE  $16,50</a:t>
          </a:r>
          <a:endParaRPr lang="es-ES" sz="800" b="1" dirty="0">
            <a:solidFill>
              <a:schemeClr val="tx1"/>
            </a:solidFill>
            <a:latin typeface="Copperplate Gothic Bold" pitchFamily="34" charset="0"/>
          </a:endParaRPr>
        </a:p>
      </dgm:t>
    </dgm:pt>
    <dgm:pt modelId="{BCF32392-F9AB-48EB-9FA9-C5BDBD2D9063}" type="parTrans" cxnId="{BA8549AC-6019-4A42-A52D-E060DFD7D3D1}">
      <dgm:prSet/>
      <dgm:spPr/>
      <dgm:t>
        <a:bodyPr/>
        <a:lstStyle/>
        <a:p>
          <a:endParaRPr lang="es-ES"/>
        </a:p>
      </dgm:t>
    </dgm:pt>
    <dgm:pt modelId="{58C164E7-D63B-481D-93B4-F1C385965B94}" type="sibTrans" cxnId="{BA8549AC-6019-4A42-A52D-E060DFD7D3D1}">
      <dgm:prSet/>
      <dgm:spPr/>
      <dgm:t>
        <a:bodyPr/>
        <a:lstStyle/>
        <a:p>
          <a:endParaRPr lang="es-ES"/>
        </a:p>
      </dgm:t>
    </dgm:pt>
    <dgm:pt modelId="{5560A284-74BC-40CC-8B79-2C010B805791}">
      <dgm:prSet custT="1"/>
      <dgm:spPr>
        <a:solidFill>
          <a:schemeClr val="accent1">
            <a:lumMod val="60000"/>
            <a:lumOff val="40000"/>
          </a:schemeClr>
        </a:solidFill>
      </dgm:spPr>
      <dgm:t>
        <a:bodyPr/>
        <a:lstStyle/>
        <a:p>
          <a:pPr algn="just"/>
          <a:r>
            <a:rPr lang="en-US" sz="800" b="1" dirty="0" smtClean="0">
              <a:solidFill>
                <a:schemeClr val="tx1"/>
              </a:solidFill>
              <a:latin typeface="Copperplate Gothic Bold" pitchFamily="34" charset="0"/>
            </a:rPr>
            <a:t>ADVANTAGES</a:t>
          </a:r>
        </a:p>
        <a:p>
          <a:pPr algn="just"/>
          <a:r>
            <a:rPr lang="en-US" sz="800" b="1" dirty="0" smtClean="0">
              <a:solidFill>
                <a:schemeClr val="tx1"/>
              </a:solidFill>
              <a:latin typeface="Copperplate Gothic Bold" pitchFamily="34" charset="0"/>
            </a:rPr>
            <a:t>- PRICE  $5,50</a:t>
          </a:r>
        </a:p>
        <a:p>
          <a:pPr algn="just"/>
          <a:endParaRPr lang="es-ES" sz="800" b="1" dirty="0">
            <a:solidFill>
              <a:schemeClr val="tx1"/>
            </a:solidFill>
            <a:latin typeface="Copperplate Gothic Bold" pitchFamily="34" charset="0"/>
          </a:endParaRPr>
        </a:p>
      </dgm:t>
    </dgm:pt>
    <dgm:pt modelId="{DB9B4197-64AF-489F-82DF-0643CDB8AFB2}" type="parTrans" cxnId="{C347568D-D7F6-46F0-99D3-7BE04427F78E}">
      <dgm:prSet/>
      <dgm:spPr/>
      <dgm:t>
        <a:bodyPr/>
        <a:lstStyle/>
        <a:p>
          <a:endParaRPr lang="es-ES"/>
        </a:p>
      </dgm:t>
    </dgm:pt>
    <dgm:pt modelId="{9F386F0A-EBBC-42B8-A77E-940938C65C21}" type="sibTrans" cxnId="{C347568D-D7F6-46F0-99D3-7BE04427F78E}">
      <dgm:prSet/>
      <dgm:spPr/>
      <dgm:t>
        <a:bodyPr/>
        <a:lstStyle/>
        <a:p>
          <a:endParaRPr lang="es-ES"/>
        </a:p>
      </dgm:t>
    </dgm:pt>
    <dgm:pt modelId="{E0CEC2DF-EDE7-4DF5-970E-3C06AAA1EAEA}">
      <dgm:prSet custT="1"/>
      <dgm:spPr>
        <a:solidFill>
          <a:schemeClr val="accent1">
            <a:lumMod val="60000"/>
            <a:lumOff val="40000"/>
          </a:schemeClr>
        </a:solidFill>
      </dgm:spPr>
      <dgm:t>
        <a:bodyPr/>
        <a:lstStyle/>
        <a:p>
          <a:pPr algn="just"/>
          <a:r>
            <a:rPr lang="en-US" sz="800" b="1" dirty="0" smtClean="0">
              <a:solidFill>
                <a:schemeClr val="tx1"/>
              </a:solidFill>
              <a:latin typeface="Copperplate Gothic Bold" pitchFamily="34" charset="0"/>
            </a:rPr>
            <a:t>DISADVANTAGES</a:t>
          </a:r>
        </a:p>
        <a:p>
          <a:pPr algn="just"/>
          <a:r>
            <a:rPr lang="en-US" sz="800" b="1" dirty="0" smtClean="0">
              <a:solidFill>
                <a:schemeClr val="tx1"/>
              </a:solidFill>
              <a:latin typeface="Copperplate Gothic Bold" pitchFamily="34" charset="0"/>
            </a:rPr>
            <a:t>- TEXTS HAVE  A LOT PRINT MISTAKES</a:t>
          </a:r>
        </a:p>
        <a:p>
          <a:pPr algn="just"/>
          <a:r>
            <a:rPr lang="en-US" sz="800" b="1" dirty="0" smtClean="0">
              <a:solidFill>
                <a:schemeClr val="tx1"/>
              </a:solidFill>
              <a:latin typeface="Copperplate Gothic Bold" pitchFamily="34" charset="0"/>
            </a:rPr>
            <a:t>- CONTENTS NOT CLEAR</a:t>
          </a:r>
        </a:p>
        <a:p>
          <a:pPr algn="just"/>
          <a:r>
            <a:rPr lang="en-US" sz="800" b="1" dirty="0" smtClean="0">
              <a:solidFill>
                <a:schemeClr val="tx1"/>
              </a:solidFill>
              <a:latin typeface="Copperplate Gothic Bold" pitchFamily="34" charset="0"/>
            </a:rPr>
            <a:t>Do not deal with the real situation (usa. Uk.)</a:t>
          </a:r>
        </a:p>
        <a:p>
          <a:pPr algn="just"/>
          <a:endParaRPr lang="en-US" sz="800" b="1" dirty="0" smtClean="0">
            <a:solidFill>
              <a:schemeClr val="tx1"/>
            </a:solidFill>
            <a:latin typeface="Copperplate Gothic Bold" pitchFamily="34" charset="0"/>
          </a:endParaRPr>
        </a:p>
      </dgm:t>
    </dgm:pt>
    <dgm:pt modelId="{3AF0CC46-501C-4F31-93AF-08FA4BDB2276}" type="parTrans" cxnId="{2BC90334-41C4-4BCC-BB4A-B6E947BA9A12}">
      <dgm:prSet/>
      <dgm:spPr/>
      <dgm:t>
        <a:bodyPr/>
        <a:lstStyle/>
        <a:p>
          <a:endParaRPr lang="es-ES"/>
        </a:p>
      </dgm:t>
    </dgm:pt>
    <dgm:pt modelId="{31988000-D6FF-4BF6-BD3A-2970737C1A36}" type="sibTrans" cxnId="{2BC90334-41C4-4BCC-BB4A-B6E947BA9A12}">
      <dgm:prSet/>
      <dgm:spPr/>
      <dgm:t>
        <a:bodyPr/>
        <a:lstStyle/>
        <a:p>
          <a:endParaRPr lang="es-ES"/>
        </a:p>
      </dgm:t>
    </dgm:pt>
    <dgm:pt modelId="{0E111A9A-AF5F-4205-9B1D-BFA327AD8C62}" type="pres">
      <dgm:prSet presAssocID="{4E77436A-5FF2-4676-8D51-D93698024349}" presName="diagram" presStyleCnt="0">
        <dgm:presLayoutVars>
          <dgm:chPref val="1"/>
          <dgm:dir/>
          <dgm:animOne val="branch"/>
          <dgm:animLvl val="lvl"/>
          <dgm:resizeHandles val="exact"/>
        </dgm:presLayoutVars>
      </dgm:prSet>
      <dgm:spPr/>
      <dgm:t>
        <a:bodyPr/>
        <a:lstStyle/>
        <a:p>
          <a:endParaRPr lang="es-ES"/>
        </a:p>
      </dgm:t>
    </dgm:pt>
    <dgm:pt modelId="{9C06FEB7-9292-4F05-8BFE-0695E5F3D076}" type="pres">
      <dgm:prSet presAssocID="{B299DFD8-F480-46A0-87B6-8FC7EF74BC5B}" presName="root1" presStyleCnt="0"/>
      <dgm:spPr/>
    </dgm:pt>
    <dgm:pt modelId="{6AC706A5-73AD-4173-B613-08EF13ABBCA1}" type="pres">
      <dgm:prSet presAssocID="{B299DFD8-F480-46A0-87B6-8FC7EF74BC5B}" presName="LevelOneTextNode" presStyleLbl="node0" presStyleIdx="0" presStyleCnt="1" custLinFactX="-80860" custLinFactNeighborX="-100000" custLinFactNeighborY="4064">
        <dgm:presLayoutVars>
          <dgm:chPref val="3"/>
        </dgm:presLayoutVars>
      </dgm:prSet>
      <dgm:spPr/>
      <dgm:t>
        <a:bodyPr/>
        <a:lstStyle/>
        <a:p>
          <a:endParaRPr lang="es-ES"/>
        </a:p>
      </dgm:t>
    </dgm:pt>
    <dgm:pt modelId="{96D7BA88-16C8-4DD1-9915-2C2ECE2770AB}" type="pres">
      <dgm:prSet presAssocID="{B299DFD8-F480-46A0-87B6-8FC7EF74BC5B}" presName="level2hierChild" presStyleCnt="0"/>
      <dgm:spPr/>
    </dgm:pt>
    <dgm:pt modelId="{6D04938B-8C1B-4445-859E-2FFD1A8CD4FF}" type="pres">
      <dgm:prSet presAssocID="{B67B5C88-CD21-41A0-BC57-49F2B002A06C}" presName="conn2-1" presStyleLbl="parChTrans1D2" presStyleIdx="0" presStyleCnt="4"/>
      <dgm:spPr/>
      <dgm:t>
        <a:bodyPr/>
        <a:lstStyle/>
        <a:p>
          <a:endParaRPr lang="es-ES"/>
        </a:p>
      </dgm:t>
    </dgm:pt>
    <dgm:pt modelId="{BF65453C-DD44-4628-B5DD-2A9E21CFA2D1}" type="pres">
      <dgm:prSet presAssocID="{B67B5C88-CD21-41A0-BC57-49F2B002A06C}" presName="connTx" presStyleLbl="parChTrans1D2" presStyleIdx="0" presStyleCnt="4"/>
      <dgm:spPr/>
      <dgm:t>
        <a:bodyPr/>
        <a:lstStyle/>
        <a:p>
          <a:endParaRPr lang="es-ES"/>
        </a:p>
      </dgm:t>
    </dgm:pt>
    <dgm:pt modelId="{CBC4A93D-09CC-4812-AB51-0C7876F87E9D}" type="pres">
      <dgm:prSet presAssocID="{C71838C0-6E1C-44B1-94C9-8AF890B4EF6B}" presName="root2" presStyleCnt="0"/>
      <dgm:spPr/>
    </dgm:pt>
    <dgm:pt modelId="{C2575D46-DB9C-4795-937F-A730FFA04A85}" type="pres">
      <dgm:prSet presAssocID="{C71838C0-6E1C-44B1-94C9-8AF890B4EF6B}" presName="LevelTwoTextNode" presStyleLbl="node2" presStyleIdx="0" presStyleCnt="4" custScaleX="133884">
        <dgm:presLayoutVars>
          <dgm:chPref val="3"/>
        </dgm:presLayoutVars>
      </dgm:prSet>
      <dgm:spPr/>
      <dgm:t>
        <a:bodyPr/>
        <a:lstStyle/>
        <a:p>
          <a:endParaRPr lang="es-ES"/>
        </a:p>
      </dgm:t>
    </dgm:pt>
    <dgm:pt modelId="{80461C0C-C7B6-4E78-8B4F-4656D6C9D0BF}" type="pres">
      <dgm:prSet presAssocID="{C71838C0-6E1C-44B1-94C9-8AF890B4EF6B}" presName="level3hierChild" presStyleCnt="0"/>
      <dgm:spPr/>
    </dgm:pt>
    <dgm:pt modelId="{065F0D96-6FA8-44DC-95F6-DBE1D21193CD}" type="pres">
      <dgm:prSet presAssocID="{1B96AA8B-1C6F-4A66-B3A9-B1F4AB87B0BC}" presName="conn2-1" presStyleLbl="parChTrans1D3" presStyleIdx="0" presStyleCnt="8"/>
      <dgm:spPr/>
      <dgm:t>
        <a:bodyPr/>
        <a:lstStyle/>
        <a:p>
          <a:endParaRPr lang="es-ES"/>
        </a:p>
      </dgm:t>
    </dgm:pt>
    <dgm:pt modelId="{688E23F6-F2E3-49AF-AD01-15A96AB507B9}" type="pres">
      <dgm:prSet presAssocID="{1B96AA8B-1C6F-4A66-B3A9-B1F4AB87B0BC}" presName="connTx" presStyleLbl="parChTrans1D3" presStyleIdx="0" presStyleCnt="8"/>
      <dgm:spPr/>
      <dgm:t>
        <a:bodyPr/>
        <a:lstStyle/>
        <a:p>
          <a:endParaRPr lang="es-ES"/>
        </a:p>
      </dgm:t>
    </dgm:pt>
    <dgm:pt modelId="{FA8217D0-380F-4B67-A6CA-94D8F56FA4C2}" type="pres">
      <dgm:prSet presAssocID="{AA95E625-8721-499B-AA1D-6BAAE7A3628D}" presName="root2" presStyleCnt="0"/>
      <dgm:spPr/>
    </dgm:pt>
    <dgm:pt modelId="{B8E50631-0AF1-4649-A99B-9116AEE40106}" type="pres">
      <dgm:prSet presAssocID="{AA95E625-8721-499B-AA1D-6BAAE7A3628D}" presName="LevelTwoTextNode" presStyleLbl="node3" presStyleIdx="0" presStyleCnt="8" custScaleX="280261" custLinFactNeighborX="-10972" custLinFactNeighborY="-3150">
        <dgm:presLayoutVars>
          <dgm:chPref val="3"/>
        </dgm:presLayoutVars>
      </dgm:prSet>
      <dgm:spPr/>
      <dgm:t>
        <a:bodyPr/>
        <a:lstStyle/>
        <a:p>
          <a:endParaRPr lang="es-ES"/>
        </a:p>
      </dgm:t>
    </dgm:pt>
    <dgm:pt modelId="{13404607-39F7-40D0-BC19-F267504BBAA4}" type="pres">
      <dgm:prSet presAssocID="{AA95E625-8721-499B-AA1D-6BAAE7A3628D}" presName="level3hierChild" presStyleCnt="0"/>
      <dgm:spPr/>
    </dgm:pt>
    <dgm:pt modelId="{57E4C7AC-C4CF-462B-B383-6A1DC80C2F3F}" type="pres">
      <dgm:prSet presAssocID="{2D82E7AB-76B1-45E5-A0F3-C15D144E75D2}" presName="conn2-1" presStyleLbl="parChTrans1D3" presStyleIdx="1" presStyleCnt="8"/>
      <dgm:spPr/>
      <dgm:t>
        <a:bodyPr/>
        <a:lstStyle/>
        <a:p>
          <a:endParaRPr lang="es-ES"/>
        </a:p>
      </dgm:t>
    </dgm:pt>
    <dgm:pt modelId="{EC695C48-BDF5-4E6D-9534-C7D947509A1A}" type="pres">
      <dgm:prSet presAssocID="{2D82E7AB-76B1-45E5-A0F3-C15D144E75D2}" presName="connTx" presStyleLbl="parChTrans1D3" presStyleIdx="1" presStyleCnt="8"/>
      <dgm:spPr/>
      <dgm:t>
        <a:bodyPr/>
        <a:lstStyle/>
        <a:p>
          <a:endParaRPr lang="es-ES"/>
        </a:p>
      </dgm:t>
    </dgm:pt>
    <dgm:pt modelId="{74702DAE-1976-4F42-9A71-C786B87450DF}" type="pres">
      <dgm:prSet presAssocID="{0631C2B0-FA6D-4DCE-981B-A2130A2333DD}" presName="root2" presStyleCnt="0"/>
      <dgm:spPr/>
    </dgm:pt>
    <dgm:pt modelId="{F9C9BC7A-2DC7-4660-9C1C-4762DE324DD5}" type="pres">
      <dgm:prSet presAssocID="{0631C2B0-FA6D-4DCE-981B-A2130A2333DD}" presName="LevelTwoTextNode" presStyleLbl="node3" presStyleIdx="1" presStyleCnt="8" custScaleX="327945" custLinFactNeighborX="-10972" custLinFactNeighborY="909">
        <dgm:presLayoutVars>
          <dgm:chPref val="3"/>
        </dgm:presLayoutVars>
      </dgm:prSet>
      <dgm:spPr/>
      <dgm:t>
        <a:bodyPr/>
        <a:lstStyle/>
        <a:p>
          <a:endParaRPr lang="es-ES"/>
        </a:p>
      </dgm:t>
    </dgm:pt>
    <dgm:pt modelId="{402BF8B8-7E86-43E4-A669-540DC0480B73}" type="pres">
      <dgm:prSet presAssocID="{0631C2B0-FA6D-4DCE-981B-A2130A2333DD}" presName="level3hierChild" presStyleCnt="0"/>
      <dgm:spPr/>
    </dgm:pt>
    <dgm:pt modelId="{A35E63C0-346F-456B-959C-A5784B9AAD6A}" type="pres">
      <dgm:prSet presAssocID="{0E958CCC-6529-4492-9E22-139C9ABE6E4C}" presName="conn2-1" presStyleLbl="parChTrans1D2" presStyleIdx="1" presStyleCnt="4"/>
      <dgm:spPr/>
      <dgm:t>
        <a:bodyPr/>
        <a:lstStyle/>
        <a:p>
          <a:endParaRPr lang="es-ES"/>
        </a:p>
      </dgm:t>
    </dgm:pt>
    <dgm:pt modelId="{1BE033F5-AF84-445E-8942-3C6611A30863}" type="pres">
      <dgm:prSet presAssocID="{0E958CCC-6529-4492-9E22-139C9ABE6E4C}" presName="connTx" presStyleLbl="parChTrans1D2" presStyleIdx="1" presStyleCnt="4"/>
      <dgm:spPr/>
      <dgm:t>
        <a:bodyPr/>
        <a:lstStyle/>
        <a:p>
          <a:endParaRPr lang="es-ES"/>
        </a:p>
      </dgm:t>
    </dgm:pt>
    <dgm:pt modelId="{3FD362A6-0B6F-4840-8882-0274B4D2BB27}" type="pres">
      <dgm:prSet presAssocID="{9C589C24-C30F-407D-98A2-398409075146}" presName="root2" presStyleCnt="0"/>
      <dgm:spPr/>
    </dgm:pt>
    <dgm:pt modelId="{2E29488E-6427-4658-BAD0-25990B59F1BB}" type="pres">
      <dgm:prSet presAssocID="{9C589C24-C30F-407D-98A2-398409075146}" presName="LevelTwoTextNode" presStyleLbl="node2" presStyleIdx="1" presStyleCnt="4" custScaleX="124342">
        <dgm:presLayoutVars>
          <dgm:chPref val="3"/>
        </dgm:presLayoutVars>
      </dgm:prSet>
      <dgm:spPr/>
      <dgm:t>
        <a:bodyPr/>
        <a:lstStyle/>
        <a:p>
          <a:endParaRPr lang="es-ES"/>
        </a:p>
      </dgm:t>
    </dgm:pt>
    <dgm:pt modelId="{0D949BB6-CE34-4838-9CA1-D2EF552ED0C4}" type="pres">
      <dgm:prSet presAssocID="{9C589C24-C30F-407D-98A2-398409075146}" presName="level3hierChild" presStyleCnt="0"/>
      <dgm:spPr/>
    </dgm:pt>
    <dgm:pt modelId="{3A9B071F-5290-4988-BC3F-E77D45774E6D}" type="pres">
      <dgm:prSet presAssocID="{C4B02375-94F0-40C5-A563-EE98549E885D}" presName="conn2-1" presStyleLbl="parChTrans1D3" presStyleIdx="2" presStyleCnt="8"/>
      <dgm:spPr/>
      <dgm:t>
        <a:bodyPr/>
        <a:lstStyle/>
        <a:p>
          <a:endParaRPr lang="es-ES"/>
        </a:p>
      </dgm:t>
    </dgm:pt>
    <dgm:pt modelId="{151D90D2-EFA8-47E7-A32D-54E7E27C737C}" type="pres">
      <dgm:prSet presAssocID="{C4B02375-94F0-40C5-A563-EE98549E885D}" presName="connTx" presStyleLbl="parChTrans1D3" presStyleIdx="2" presStyleCnt="8"/>
      <dgm:spPr/>
      <dgm:t>
        <a:bodyPr/>
        <a:lstStyle/>
        <a:p>
          <a:endParaRPr lang="es-ES"/>
        </a:p>
      </dgm:t>
    </dgm:pt>
    <dgm:pt modelId="{5DD273DA-89C6-4AA1-AD78-E936DEB6AE8A}" type="pres">
      <dgm:prSet presAssocID="{891880C2-CEAC-498A-9897-03BCFAC9DB8B}" presName="root2" presStyleCnt="0"/>
      <dgm:spPr/>
    </dgm:pt>
    <dgm:pt modelId="{92FA7364-787A-4178-8119-2A0E7C890566}" type="pres">
      <dgm:prSet presAssocID="{891880C2-CEAC-498A-9897-03BCFAC9DB8B}" presName="LevelTwoTextNode" presStyleLbl="node3" presStyleIdx="2" presStyleCnt="8" custScaleX="432445" custScaleY="117354">
        <dgm:presLayoutVars>
          <dgm:chPref val="3"/>
        </dgm:presLayoutVars>
      </dgm:prSet>
      <dgm:spPr/>
      <dgm:t>
        <a:bodyPr/>
        <a:lstStyle/>
        <a:p>
          <a:endParaRPr lang="es-ES"/>
        </a:p>
      </dgm:t>
    </dgm:pt>
    <dgm:pt modelId="{1BC2AF43-6B0B-48D2-B7CB-AD0C85CDD6DB}" type="pres">
      <dgm:prSet presAssocID="{891880C2-CEAC-498A-9897-03BCFAC9DB8B}" presName="level3hierChild" presStyleCnt="0"/>
      <dgm:spPr/>
    </dgm:pt>
    <dgm:pt modelId="{D6801D6B-A634-4797-9F41-A1472B5AAA92}" type="pres">
      <dgm:prSet presAssocID="{54B7CE43-632F-4099-BDC7-18D439E6D06F}" presName="conn2-1" presStyleLbl="parChTrans1D3" presStyleIdx="3" presStyleCnt="8"/>
      <dgm:spPr/>
      <dgm:t>
        <a:bodyPr/>
        <a:lstStyle/>
        <a:p>
          <a:endParaRPr lang="es-ES"/>
        </a:p>
      </dgm:t>
    </dgm:pt>
    <dgm:pt modelId="{A285BB08-B97D-44C9-B22E-D36B7639A640}" type="pres">
      <dgm:prSet presAssocID="{54B7CE43-632F-4099-BDC7-18D439E6D06F}" presName="connTx" presStyleLbl="parChTrans1D3" presStyleIdx="3" presStyleCnt="8"/>
      <dgm:spPr/>
      <dgm:t>
        <a:bodyPr/>
        <a:lstStyle/>
        <a:p>
          <a:endParaRPr lang="es-ES"/>
        </a:p>
      </dgm:t>
    </dgm:pt>
    <dgm:pt modelId="{2D8BC59B-B409-4F0E-9B0F-35D57F371AF8}" type="pres">
      <dgm:prSet presAssocID="{7700B945-F7D6-4339-98E6-030AB34AC5C8}" presName="root2" presStyleCnt="0"/>
      <dgm:spPr/>
    </dgm:pt>
    <dgm:pt modelId="{B50399D8-1CC7-4764-80F7-F4645FA44C61}" type="pres">
      <dgm:prSet presAssocID="{7700B945-F7D6-4339-98E6-030AB34AC5C8}" presName="LevelTwoTextNode" presStyleLbl="node3" presStyleIdx="3" presStyleCnt="8" custScaleX="252782">
        <dgm:presLayoutVars>
          <dgm:chPref val="3"/>
        </dgm:presLayoutVars>
      </dgm:prSet>
      <dgm:spPr/>
      <dgm:t>
        <a:bodyPr/>
        <a:lstStyle/>
        <a:p>
          <a:endParaRPr lang="es-ES"/>
        </a:p>
      </dgm:t>
    </dgm:pt>
    <dgm:pt modelId="{B9632AB1-DF67-44F9-9A1D-6ACA488DE350}" type="pres">
      <dgm:prSet presAssocID="{7700B945-F7D6-4339-98E6-030AB34AC5C8}" presName="level3hierChild" presStyleCnt="0"/>
      <dgm:spPr/>
    </dgm:pt>
    <dgm:pt modelId="{2194A7EC-E169-44D0-AE11-46DC1AA69EC9}" type="pres">
      <dgm:prSet presAssocID="{D7B4D507-C218-4491-8D67-E12C590EED10}" presName="conn2-1" presStyleLbl="parChTrans1D2" presStyleIdx="2" presStyleCnt="4"/>
      <dgm:spPr/>
      <dgm:t>
        <a:bodyPr/>
        <a:lstStyle/>
        <a:p>
          <a:endParaRPr lang="es-ES"/>
        </a:p>
      </dgm:t>
    </dgm:pt>
    <dgm:pt modelId="{D6CC39D0-94F5-46E9-9908-66A89D8910C7}" type="pres">
      <dgm:prSet presAssocID="{D7B4D507-C218-4491-8D67-E12C590EED10}" presName="connTx" presStyleLbl="parChTrans1D2" presStyleIdx="2" presStyleCnt="4"/>
      <dgm:spPr/>
      <dgm:t>
        <a:bodyPr/>
        <a:lstStyle/>
        <a:p>
          <a:endParaRPr lang="es-ES"/>
        </a:p>
      </dgm:t>
    </dgm:pt>
    <dgm:pt modelId="{54506074-554E-483B-BD71-9183297ABEE9}" type="pres">
      <dgm:prSet presAssocID="{09641885-D2A1-4C5E-900B-445CA32A9D1F}" presName="root2" presStyleCnt="0"/>
      <dgm:spPr/>
    </dgm:pt>
    <dgm:pt modelId="{7DB2C2EC-4D85-4EED-8F9A-0D4D34DBD117}" type="pres">
      <dgm:prSet presAssocID="{09641885-D2A1-4C5E-900B-445CA32A9D1F}" presName="LevelTwoTextNode" presStyleLbl="node2" presStyleIdx="2" presStyleCnt="4" custScaleX="124342">
        <dgm:presLayoutVars>
          <dgm:chPref val="3"/>
        </dgm:presLayoutVars>
      </dgm:prSet>
      <dgm:spPr/>
      <dgm:t>
        <a:bodyPr/>
        <a:lstStyle/>
        <a:p>
          <a:endParaRPr lang="es-ES"/>
        </a:p>
      </dgm:t>
    </dgm:pt>
    <dgm:pt modelId="{8082AEF3-D931-461C-A9CD-311946012347}" type="pres">
      <dgm:prSet presAssocID="{09641885-D2A1-4C5E-900B-445CA32A9D1F}" presName="level3hierChild" presStyleCnt="0"/>
      <dgm:spPr/>
    </dgm:pt>
    <dgm:pt modelId="{30608E21-748D-4A5A-9283-6EB3011A1EAC}" type="pres">
      <dgm:prSet presAssocID="{CE7FF63B-0AF3-43F2-BE85-E35FAA4055E1}" presName="conn2-1" presStyleLbl="parChTrans1D3" presStyleIdx="4" presStyleCnt="8"/>
      <dgm:spPr/>
      <dgm:t>
        <a:bodyPr/>
        <a:lstStyle/>
        <a:p>
          <a:endParaRPr lang="es-ES"/>
        </a:p>
      </dgm:t>
    </dgm:pt>
    <dgm:pt modelId="{5B03C2B9-EEE2-4642-B5E6-8A4DF8EC7834}" type="pres">
      <dgm:prSet presAssocID="{CE7FF63B-0AF3-43F2-BE85-E35FAA4055E1}" presName="connTx" presStyleLbl="parChTrans1D3" presStyleIdx="4" presStyleCnt="8"/>
      <dgm:spPr/>
      <dgm:t>
        <a:bodyPr/>
        <a:lstStyle/>
        <a:p>
          <a:endParaRPr lang="es-ES"/>
        </a:p>
      </dgm:t>
    </dgm:pt>
    <dgm:pt modelId="{75BE4BD7-C5A3-4030-853E-56A0D2ABF4F7}" type="pres">
      <dgm:prSet presAssocID="{236C7D50-3CBD-4591-A997-9FE167277877}" presName="root2" presStyleCnt="0"/>
      <dgm:spPr/>
    </dgm:pt>
    <dgm:pt modelId="{49DFC0B8-0659-4399-A726-5B341FF3BA8C}" type="pres">
      <dgm:prSet presAssocID="{236C7D50-3CBD-4591-A997-9FE167277877}" presName="LevelTwoTextNode" presStyleLbl="node3" presStyleIdx="4" presStyleCnt="8" custScaleX="262262">
        <dgm:presLayoutVars>
          <dgm:chPref val="3"/>
        </dgm:presLayoutVars>
      </dgm:prSet>
      <dgm:spPr/>
      <dgm:t>
        <a:bodyPr/>
        <a:lstStyle/>
        <a:p>
          <a:endParaRPr lang="es-ES"/>
        </a:p>
      </dgm:t>
    </dgm:pt>
    <dgm:pt modelId="{A108CD34-FBFA-4412-87F8-20FAE3AD3146}" type="pres">
      <dgm:prSet presAssocID="{236C7D50-3CBD-4591-A997-9FE167277877}" presName="level3hierChild" presStyleCnt="0"/>
      <dgm:spPr/>
    </dgm:pt>
    <dgm:pt modelId="{58CF2F47-985C-438E-BBD4-B26E96B70BE9}" type="pres">
      <dgm:prSet presAssocID="{BCF32392-F9AB-48EB-9FA9-C5BDBD2D9063}" presName="conn2-1" presStyleLbl="parChTrans1D3" presStyleIdx="5" presStyleCnt="8"/>
      <dgm:spPr/>
      <dgm:t>
        <a:bodyPr/>
        <a:lstStyle/>
        <a:p>
          <a:endParaRPr lang="es-ES"/>
        </a:p>
      </dgm:t>
    </dgm:pt>
    <dgm:pt modelId="{34EFEEA6-46F8-41FE-87AF-6CB5B33CF480}" type="pres">
      <dgm:prSet presAssocID="{BCF32392-F9AB-48EB-9FA9-C5BDBD2D9063}" presName="connTx" presStyleLbl="parChTrans1D3" presStyleIdx="5" presStyleCnt="8"/>
      <dgm:spPr/>
      <dgm:t>
        <a:bodyPr/>
        <a:lstStyle/>
        <a:p>
          <a:endParaRPr lang="es-ES"/>
        </a:p>
      </dgm:t>
    </dgm:pt>
    <dgm:pt modelId="{24C1E259-E28C-4B61-9D46-179A4A672BE3}" type="pres">
      <dgm:prSet presAssocID="{5917D5FD-3724-42CA-A3AC-36FC8DB59790}" presName="root2" presStyleCnt="0"/>
      <dgm:spPr/>
    </dgm:pt>
    <dgm:pt modelId="{AECB3EAE-305D-4E58-883E-96772D664E4C}" type="pres">
      <dgm:prSet presAssocID="{5917D5FD-3724-42CA-A3AC-36FC8DB59790}" presName="LevelTwoTextNode" presStyleLbl="node3" presStyleIdx="5" presStyleCnt="8" custScaleX="262262">
        <dgm:presLayoutVars>
          <dgm:chPref val="3"/>
        </dgm:presLayoutVars>
      </dgm:prSet>
      <dgm:spPr/>
      <dgm:t>
        <a:bodyPr/>
        <a:lstStyle/>
        <a:p>
          <a:endParaRPr lang="es-ES"/>
        </a:p>
      </dgm:t>
    </dgm:pt>
    <dgm:pt modelId="{C9982366-D9B5-4B3C-B19F-4E200BBB221E}" type="pres">
      <dgm:prSet presAssocID="{5917D5FD-3724-42CA-A3AC-36FC8DB59790}" presName="level3hierChild" presStyleCnt="0"/>
      <dgm:spPr/>
    </dgm:pt>
    <dgm:pt modelId="{209337DB-7C5F-4B9A-92AD-8ECBB12C5909}" type="pres">
      <dgm:prSet presAssocID="{EABAB8C4-E197-4FAF-82B0-BBC1C9598DDC}" presName="conn2-1" presStyleLbl="parChTrans1D2" presStyleIdx="3" presStyleCnt="4"/>
      <dgm:spPr/>
      <dgm:t>
        <a:bodyPr/>
        <a:lstStyle/>
        <a:p>
          <a:endParaRPr lang="es-ES"/>
        </a:p>
      </dgm:t>
    </dgm:pt>
    <dgm:pt modelId="{B47DAA93-33E8-465A-9174-0E78AB41F9F4}" type="pres">
      <dgm:prSet presAssocID="{EABAB8C4-E197-4FAF-82B0-BBC1C9598DDC}" presName="connTx" presStyleLbl="parChTrans1D2" presStyleIdx="3" presStyleCnt="4"/>
      <dgm:spPr/>
      <dgm:t>
        <a:bodyPr/>
        <a:lstStyle/>
        <a:p>
          <a:endParaRPr lang="es-ES"/>
        </a:p>
      </dgm:t>
    </dgm:pt>
    <dgm:pt modelId="{2370696E-1830-4468-AFA6-B40E9905E2B0}" type="pres">
      <dgm:prSet presAssocID="{C6B1590A-83BC-440E-9BF4-3AD29851359F}" presName="root2" presStyleCnt="0"/>
      <dgm:spPr/>
    </dgm:pt>
    <dgm:pt modelId="{1CCB2464-DB5F-493F-B739-A6C885305D08}" type="pres">
      <dgm:prSet presAssocID="{C6B1590A-83BC-440E-9BF4-3AD29851359F}" presName="LevelTwoTextNode" presStyleLbl="node2" presStyleIdx="3" presStyleCnt="4" custScaleX="124342" custLinFactNeighborY="-187">
        <dgm:presLayoutVars>
          <dgm:chPref val="3"/>
        </dgm:presLayoutVars>
      </dgm:prSet>
      <dgm:spPr/>
      <dgm:t>
        <a:bodyPr/>
        <a:lstStyle/>
        <a:p>
          <a:endParaRPr lang="es-ES"/>
        </a:p>
      </dgm:t>
    </dgm:pt>
    <dgm:pt modelId="{B27A6FB0-53D2-48E3-A8D2-342D1781E169}" type="pres">
      <dgm:prSet presAssocID="{C6B1590A-83BC-440E-9BF4-3AD29851359F}" presName="level3hierChild" presStyleCnt="0"/>
      <dgm:spPr/>
    </dgm:pt>
    <dgm:pt modelId="{42EAD5FB-F943-4C44-A408-A35FF4BF2068}" type="pres">
      <dgm:prSet presAssocID="{DB9B4197-64AF-489F-82DF-0643CDB8AFB2}" presName="conn2-1" presStyleLbl="parChTrans1D3" presStyleIdx="6" presStyleCnt="8"/>
      <dgm:spPr/>
      <dgm:t>
        <a:bodyPr/>
        <a:lstStyle/>
        <a:p>
          <a:endParaRPr lang="es-ES"/>
        </a:p>
      </dgm:t>
    </dgm:pt>
    <dgm:pt modelId="{B81D5603-3F17-4696-A0BB-FD4EDE085730}" type="pres">
      <dgm:prSet presAssocID="{DB9B4197-64AF-489F-82DF-0643CDB8AFB2}" presName="connTx" presStyleLbl="parChTrans1D3" presStyleIdx="6" presStyleCnt="8"/>
      <dgm:spPr/>
      <dgm:t>
        <a:bodyPr/>
        <a:lstStyle/>
        <a:p>
          <a:endParaRPr lang="es-ES"/>
        </a:p>
      </dgm:t>
    </dgm:pt>
    <dgm:pt modelId="{DD78ED00-1768-4EEB-A50D-26A8A236D912}" type="pres">
      <dgm:prSet presAssocID="{5560A284-74BC-40CC-8B79-2C010B805791}" presName="root2" presStyleCnt="0"/>
      <dgm:spPr/>
    </dgm:pt>
    <dgm:pt modelId="{73B1FD1C-9BE6-4DBE-AB58-23B2545C4109}" type="pres">
      <dgm:prSet presAssocID="{5560A284-74BC-40CC-8B79-2C010B805791}" presName="LevelTwoTextNode" presStyleLbl="node3" presStyleIdx="6" presStyleCnt="8" custScaleX="267706" custLinFactNeighborX="-1430" custLinFactNeighborY="3845">
        <dgm:presLayoutVars>
          <dgm:chPref val="3"/>
        </dgm:presLayoutVars>
      </dgm:prSet>
      <dgm:spPr/>
      <dgm:t>
        <a:bodyPr/>
        <a:lstStyle/>
        <a:p>
          <a:endParaRPr lang="es-ES"/>
        </a:p>
      </dgm:t>
    </dgm:pt>
    <dgm:pt modelId="{1359D8EC-1503-4E17-9626-A2B4C0321222}" type="pres">
      <dgm:prSet presAssocID="{5560A284-74BC-40CC-8B79-2C010B805791}" presName="level3hierChild" presStyleCnt="0"/>
      <dgm:spPr/>
    </dgm:pt>
    <dgm:pt modelId="{E8A677FA-3AF8-4F17-936C-F7D581777243}" type="pres">
      <dgm:prSet presAssocID="{3AF0CC46-501C-4F31-93AF-08FA4BDB2276}" presName="conn2-1" presStyleLbl="parChTrans1D3" presStyleIdx="7" presStyleCnt="8"/>
      <dgm:spPr/>
      <dgm:t>
        <a:bodyPr/>
        <a:lstStyle/>
        <a:p>
          <a:endParaRPr lang="es-ES"/>
        </a:p>
      </dgm:t>
    </dgm:pt>
    <dgm:pt modelId="{B6E9C136-BA61-4C60-B932-EEA94B6F0B9A}" type="pres">
      <dgm:prSet presAssocID="{3AF0CC46-501C-4F31-93AF-08FA4BDB2276}" presName="connTx" presStyleLbl="parChTrans1D3" presStyleIdx="7" presStyleCnt="8"/>
      <dgm:spPr/>
      <dgm:t>
        <a:bodyPr/>
        <a:lstStyle/>
        <a:p>
          <a:endParaRPr lang="es-ES"/>
        </a:p>
      </dgm:t>
    </dgm:pt>
    <dgm:pt modelId="{2C271414-901F-4946-BF61-ED9DC8DC6E5F}" type="pres">
      <dgm:prSet presAssocID="{E0CEC2DF-EDE7-4DF5-970E-3C06AAA1EAEA}" presName="root2" presStyleCnt="0"/>
      <dgm:spPr/>
    </dgm:pt>
    <dgm:pt modelId="{D4882011-6575-4DDF-B16C-1AFED74ED51F}" type="pres">
      <dgm:prSet presAssocID="{E0CEC2DF-EDE7-4DF5-970E-3C06AAA1EAEA}" presName="LevelTwoTextNode" presStyleLbl="node3" presStyleIdx="7" presStyleCnt="8" custScaleX="265015">
        <dgm:presLayoutVars>
          <dgm:chPref val="3"/>
        </dgm:presLayoutVars>
      </dgm:prSet>
      <dgm:spPr/>
      <dgm:t>
        <a:bodyPr/>
        <a:lstStyle/>
        <a:p>
          <a:endParaRPr lang="es-ES"/>
        </a:p>
      </dgm:t>
    </dgm:pt>
    <dgm:pt modelId="{23C0863B-19FC-4864-A91A-3EA05A7265CC}" type="pres">
      <dgm:prSet presAssocID="{E0CEC2DF-EDE7-4DF5-970E-3C06AAA1EAEA}" presName="level3hierChild" presStyleCnt="0"/>
      <dgm:spPr/>
    </dgm:pt>
  </dgm:ptLst>
  <dgm:cxnLst>
    <dgm:cxn modelId="{BC04535D-8F24-4074-B7EA-B5FED4929E96}" type="presOf" srcId="{E0CEC2DF-EDE7-4DF5-970E-3C06AAA1EAEA}" destId="{D4882011-6575-4DDF-B16C-1AFED74ED51F}" srcOrd="0" destOrd="0" presId="urn:microsoft.com/office/officeart/2005/8/layout/hierarchy2"/>
    <dgm:cxn modelId="{EB9156A4-AFD4-40EF-B841-FD3EC7FDECE5}" type="presOf" srcId="{2D82E7AB-76B1-45E5-A0F3-C15D144E75D2}" destId="{EC695C48-BDF5-4E6D-9534-C7D947509A1A}" srcOrd="1" destOrd="0" presId="urn:microsoft.com/office/officeart/2005/8/layout/hierarchy2"/>
    <dgm:cxn modelId="{3679153F-E7D4-4F65-97C5-8B76DED8C29B}" type="presOf" srcId="{891880C2-CEAC-498A-9897-03BCFAC9DB8B}" destId="{92FA7364-787A-4178-8119-2A0E7C890566}" srcOrd="0" destOrd="0" presId="urn:microsoft.com/office/officeart/2005/8/layout/hierarchy2"/>
    <dgm:cxn modelId="{45597F74-46BF-4CD2-915A-E7653940466C}" srcId="{B299DFD8-F480-46A0-87B6-8FC7EF74BC5B}" destId="{C71838C0-6E1C-44B1-94C9-8AF890B4EF6B}" srcOrd="0" destOrd="0" parTransId="{B67B5C88-CD21-41A0-BC57-49F2B002A06C}" sibTransId="{8B73EDEE-8DA2-4244-A30A-C1A8C50F8A27}"/>
    <dgm:cxn modelId="{B9918FCC-C86B-4023-B85E-2422753996DC}" type="presOf" srcId="{AA95E625-8721-499B-AA1D-6BAAE7A3628D}" destId="{B8E50631-0AF1-4649-A99B-9116AEE40106}" srcOrd="0" destOrd="0" presId="urn:microsoft.com/office/officeart/2005/8/layout/hierarchy2"/>
    <dgm:cxn modelId="{001609A7-CFBF-4F76-84BA-0526F0ED5733}" type="presOf" srcId="{1B96AA8B-1C6F-4A66-B3A9-B1F4AB87B0BC}" destId="{065F0D96-6FA8-44DC-95F6-DBE1D21193CD}" srcOrd="0" destOrd="0" presId="urn:microsoft.com/office/officeart/2005/8/layout/hierarchy2"/>
    <dgm:cxn modelId="{CF8112E1-D82B-4EFF-80DB-95A2678EB744}" type="presOf" srcId="{BCF32392-F9AB-48EB-9FA9-C5BDBD2D9063}" destId="{34EFEEA6-46F8-41FE-87AF-6CB5B33CF480}" srcOrd="1" destOrd="0" presId="urn:microsoft.com/office/officeart/2005/8/layout/hierarchy2"/>
    <dgm:cxn modelId="{D1A1ACA0-1C71-4F49-BA77-A036EE17BF68}" type="presOf" srcId="{3AF0CC46-501C-4F31-93AF-08FA4BDB2276}" destId="{B6E9C136-BA61-4C60-B932-EEA94B6F0B9A}" srcOrd="1" destOrd="0" presId="urn:microsoft.com/office/officeart/2005/8/layout/hierarchy2"/>
    <dgm:cxn modelId="{C0850B60-A25A-4A26-983A-89B043ACA8DD}" type="presOf" srcId="{C71838C0-6E1C-44B1-94C9-8AF890B4EF6B}" destId="{C2575D46-DB9C-4795-937F-A730FFA04A85}" srcOrd="0" destOrd="0" presId="urn:microsoft.com/office/officeart/2005/8/layout/hierarchy2"/>
    <dgm:cxn modelId="{4B2FDACC-796D-4A86-ABF6-C81445E58DE3}" type="presOf" srcId="{3AF0CC46-501C-4F31-93AF-08FA4BDB2276}" destId="{E8A677FA-3AF8-4F17-936C-F7D581777243}" srcOrd="0" destOrd="0" presId="urn:microsoft.com/office/officeart/2005/8/layout/hierarchy2"/>
    <dgm:cxn modelId="{DDE63A95-1321-4AC0-8B4E-4AF657447EFC}" type="presOf" srcId="{4E77436A-5FF2-4676-8D51-D93698024349}" destId="{0E111A9A-AF5F-4205-9B1D-BFA327AD8C62}" srcOrd="0" destOrd="0" presId="urn:microsoft.com/office/officeart/2005/8/layout/hierarchy2"/>
    <dgm:cxn modelId="{C914105E-5A91-4B17-91DB-090D5BCBCCF9}" type="presOf" srcId="{CE7FF63B-0AF3-43F2-BE85-E35FAA4055E1}" destId="{30608E21-748D-4A5A-9283-6EB3011A1EAC}" srcOrd="0" destOrd="0" presId="urn:microsoft.com/office/officeart/2005/8/layout/hierarchy2"/>
    <dgm:cxn modelId="{73DDEFA8-70D0-458C-8DBA-D3CC142A34E8}" type="presOf" srcId="{EABAB8C4-E197-4FAF-82B0-BBC1C9598DDC}" destId="{B47DAA93-33E8-465A-9174-0E78AB41F9F4}" srcOrd="1" destOrd="0" presId="urn:microsoft.com/office/officeart/2005/8/layout/hierarchy2"/>
    <dgm:cxn modelId="{5ECED8BC-1903-4CA8-A78E-A7B27201847F}" type="presOf" srcId="{0631C2B0-FA6D-4DCE-981B-A2130A2333DD}" destId="{F9C9BC7A-2DC7-4660-9C1C-4762DE324DD5}" srcOrd="0" destOrd="0" presId="urn:microsoft.com/office/officeart/2005/8/layout/hierarchy2"/>
    <dgm:cxn modelId="{140D618B-B207-4A97-B4B4-4DA6679D86FD}" type="presOf" srcId="{BCF32392-F9AB-48EB-9FA9-C5BDBD2D9063}" destId="{58CF2F47-985C-438E-BBD4-B26E96B70BE9}" srcOrd="0" destOrd="0" presId="urn:microsoft.com/office/officeart/2005/8/layout/hierarchy2"/>
    <dgm:cxn modelId="{5513079F-CD38-4D75-A1C8-A9403520F0AA}" type="presOf" srcId="{0E958CCC-6529-4492-9E22-139C9ABE6E4C}" destId="{A35E63C0-346F-456B-959C-A5784B9AAD6A}" srcOrd="0" destOrd="0" presId="urn:microsoft.com/office/officeart/2005/8/layout/hierarchy2"/>
    <dgm:cxn modelId="{853B2D30-6ECF-4290-AC34-C6DFE24ACF74}" type="presOf" srcId="{C6B1590A-83BC-440E-9BF4-3AD29851359F}" destId="{1CCB2464-DB5F-493F-B739-A6C885305D08}" srcOrd="0" destOrd="0" presId="urn:microsoft.com/office/officeart/2005/8/layout/hierarchy2"/>
    <dgm:cxn modelId="{EC793B5D-462E-497F-A9F7-05F334FB21A5}" type="presOf" srcId="{09641885-D2A1-4C5E-900B-445CA32A9D1F}" destId="{7DB2C2EC-4D85-4EED-8F9A-0D4D34DBD117}" srcOrd="0" destOrd="0" presId="urn:microsoft.com/office/officeart/2005/8/layout/hierarchy2"/>
    <dgm:cxn modelId="{199AB786-2218-4320-8058-BC0A9C3D4E78}" type="presOf" srcId="{B299DFD8-F480-46A0-87B6-8FC7EF74BC5B}" destId="{6AC706A5-73AD-4173-B613-08EF13ABBCA1}" srcOrd="0" destOrd="0" presId="urn:microsoft.com/office/officeart/2005/8/layout/hierarchy2"/>
    <dgm:cxn modelId="{33F5E2F0-EBA4-4320-8A50-FE3F2CA944C0}" type="presOf" srcId="{D7B4D507-C218-4491-8D67-E12C590EED10}" destId="{2194A7EC-E169-44D0-AE11-46DC1AA69EC9}" srcOrd="0" destOrd="0" presId="urn:microsoft.com/office/officeart/2005/8/layout/hierarchy2"/>
    <dgm:cxn modelId="{F9F4292E-C36F-461C-904C-915F284946C7}" type="presOf" srcId="{9C589C24-C30F-407D-98A2-398409075146}" destId="{2E29488E-6427-4658-BAD0-25990B59F1BB}" srcOrd="0" destOrd="0" presId="urn:microsoft.com/office/officeart/2005/8/layout/hierarchy2"/>
    <dgm:cxn modelId="{E8746446-184B-41B8-A93E-A3F5FE8BE318}" type="presOf" srcId="{C4B02375-94F0-40C5-A563-EE98549E885D}" destId="{151D90D2-EFA8-47E7-A32D-54E7E27C737C}" srcOrd="1" destOrd="0" presId="urn:microsoft.com/office/officeart/2005/8/layout/hierarchy2"/>
    <dgm:cxn modelId="{14A492D4-7BFA-4536-8E64-FBBCB6D020BC}" type="presOf" srcId="{CE7FF63B-0AF3-43F2-BE85-E35FAA4055E1}" destId="{5B03C2B9-EEE2-4642-B5E6-8A4DF8EC7834}" srcOrd="1" destOrd="0" presId="urn:microsoft.com/office/officeart/2005/8/layout/hierarchy2"/>
    <dgm:cxn modelId="{BA8549AC-6019-4A42-A52D-E060DFD7D3D1}" srcId="{09641885-D2A1-4C5E-900B-445CA32A9D1F}" destId="{5917D5FD-3724-42CA-A3AC-36FC8DB59790}" srcOrd="1" destOrd="0" parTransId="{BCF32392-F9AB-48EB-9FA9-C5BDBD2D9063}" sibTransId="{58C164E7-D63B-481D-93B4-F1C385965B94}"/>
    <dgm:cxn modelId="{F433D883-D710-4D94-BC46-230BDF5AFEED}" type="presOf" srcId="{EABAB8C4-E197-4FAF-82B0-BBC1C9598DDC}" destId="{209337DB-7C5F-4B9A-92AD-8ECBB12C5909}" srcOrd="0" destOrd="0" presId="urn:microsoft.com/office/officeart/2005/8/layout/hierarchy2"/>
    <dgm:cxn modelId="{13C20900-A28B-47DD-8948-AAF1E59BD3B5}" type="presOf" srcId="{236C7D50-3CBD-4591-A997-9FE167277877}" destId="{49DFC0B8-0659-4399-A726-5B341FF3BA8C}" srcOrd="0" destOrd="0" presId="urn:microsoft.com/office/officeart/2005/8/layout/hierarchy2"/>
    <dgm:cxn modelId="{09F8F0AA-A134-4A05-BA0A-4D547D68DD3D}" type="presOf" srcId="{54B7CE43-632F-4099-BDC7-18D439E6D06F}" destId="{D6801D6B-A634-4797-9F41-A1472B5AAA92}" srcOrd="0" destOrd="0" presId="urn:microsoft.com/office/officeart/2005/8/layout/hierarchy2"/>
    <dgm:cxn modelId="{955B6FBE-2B46-462E-9865-F4FB1A7A5621}" srcId="{09641885-D2A1-4C5E-900B-445CA32A9D1F}" destId="{236C7D50-3CBD-4591-A997-9FE167277877}" srcOrd="0" destOrd="0" parTransId="{CE7FF63B-0AF3-43F2-BE85-E35FAA4055E1}" sibTransId="{BA1D5D3A-85B7-4093-9095-FCA3F9881B89}"/>
    <dgm:cxn modelId="{2BC90334-41C4-4BCC-BB4A-B6E947BA9A12}" srcId="{C6B1590A-83BC-440E-9BF4-3AD29851359F}" destId="{E0CEC2DF-EDE7-4DF5-970E-3C06AAA1EAEA}" srcOrd="1" destOrd="0" parTransId="{3AF0CC46-501C-4F31-93AF-08FA4BDB2276}" sibTransId="{31988000-D6FF-4BF6-BD3A-2970737C1A36}"/>
    <dgm:cxn modelId="{C89043AE-A7EB-4AE7-B5E1-5AD435C4BC85}" type="presOf" srcId="{DB9B4197-64AF-489F-82DF-0643CDB8AFB2}" destId="{42EAD5FB-F943-4C44-A408-A35FF4BF2068}" srcOrd="0" destOrd="0" presId="urn:microsoft.com/office/officeart/2005/8/layout/hierarchy2"/>
    <dgm:cxn modelId="{AB255B98-C69B-4D4A-A9FD-49C9BD2925DC}" type="presOf" srcId="{7700B945-F7D6-4339-98E6-030AB34AC5C8}" destId="{B50399D8-1CC7-4764-80F7-F4645FA44C61}" srcOrd="0" destOrd="0" presId="urn:microsoft.com/office/officeart/2005/8/layout/hierarchy2"/>
    <dgm:cxn modelId="{FFDCB262-A0A9-4D07-AE4A-646DF8141210}" type="presOf" srcId="{1B96AA8B-1C6F-4A66-B3A9-B1F4AB87B0BC}" destId="{688E23F6-F2E3-49AF-AD01-15A96AB507B9}" srcOrd="1" destOrd="0" presId="urn:microsoft.com/office/officeart/2005/8/layout/hierarchy2"/>
    <dgm:cxn modelId="{E15DF9C7-632B-4E6D-93BF-AAC8F5395AF4}" type="presOf" srcId="{5560A284-74BC-40CC-8B79-2C010B805791}" destId="{73B1FD1C-9BE6-4DBE-AB58-23B2545C4109}" srcOrd="0" destOrd="0" presId="urn:microsoft.com/office/officeart/2005/8/layout/hierarchy2"/>
    <dgm:cxn modelId="{9A125402-259C-41A1-8D92-611E68FBEE96}" srcId="{9C589C24-C30F-407D-98A2-398409075146}" destId="{891880C2-CEAC-498A-9897-03BCFAC9DB8B}" srcOrd="0" destOrd="0" parTransId="{C4B02375-94F0-40C5-A563-EE98549E885D}" sibTransId="{90166353-E446-4BE6-807B-AD79D9AB2C75}"/>
    <dgm:cxn modelId="{170F6C02-CCBD-438C-AD4E-654A26A2ABFD}" srcId="{4E77436A-5FF2-4676-8D51-D93698024349}" destId="{B299DFD8-F480-46A0-87B6-8FC7EF74BC5B}" srcOrd="0" destOrd="0" parTransId="{33FB3D2F-BFBE-4603-966B-1A9340B971EB}" sibTransId="{A12F557A-61B8-4F7A-A70D-EB179B121534}"/>
    <dgm:cxn modelId="{7A3A516D-01BE-4E0F-87B5-A1ACECC2B396}" type="presOf" srcId="{5917D5FD-3724-42CA-A3AC-36FC8DB59790}" destId="{AECB3EAE-305D-4E58-883E-96772D664E4C}" srcOrd="0" destOrd="0" presId="urn:microsoft.com/office/officeart/2005/8/layout/hierarchy2"/>
    <dgm:cxn modelId="{C13380F1-2EE3-46DD-88D3-7FD7A8E0754F}" type="presOf" srcId="{B67B5C88-CD21-41A0-BC57-49F2B002A06C}" destId="{BF65453C-DD44-4628-B5DD-2A9E21CFA2D1}" srcOrd="1" destOrd="0" presId="urn:microsoft.com/office/officeart/2005/8/layout/hierarchy2"/>
    <dgm:cxn modelId="{42D6CDC6-6634-4C47-9071-7A231FAB371F}" srcId="{9C589C24-C30F-407D-98A2-398409075146}" destId="{7700B945-F7D6-4339-98E6-030AB34AC5C8}" srcOrd="1" destOrd="0" parTransId="{54B7CE43-632F-4099-BDC7-18D439E6D06F}" sibTransId="{68B3D3AD-BF43-43AD-AC46-50565D5AFEAA}"/>
    <dgm:cxn modelId="{8DFE23A4-03E8-498C-9343-D6FBC561A2B0}" srcId="{B299DFD8-F480-46A0-87B6-8FC7EF74BC5B}" destId="{C6B1590A-83BC-440E-9BF4-3AD29851359F}" srcOrd="3" destOrd="0" parTransId="{EABAB8C4-E197-4FAF-82B0-BBC1C9598DDC}" sibTransId="{A5ACDB42-4575-4EAA-89C0-483663319A33}"/>
    <dgm:cxn modelId="{9F68A273-CFE8-466A-B27B-0DB14694BBE4}" srcId="{B299DFD8-F480-46A0-87B6-8FC7EF74BC5B}" destId="{09641885-D2A1-4C5E-900B-445CA32A9D1F}" srcOrd="2" destOrd="0" parTransId="{D7B4D507-C218-4491-8D67-E12C590EED10}" sibTransId="{28D0D586-6D8B-4DE9-A414-D84F3E9C7110}"/>
    <dgm:cxn modelId="{8950979C-89C6-438B-AD8B-03AC7EB9F88F}" type="presOf" srcId="{B67B5C88-CD21-41A0-BC57-49F2B002A06C}" destId="{6D04938B-8C1B-4445-859E-2FFD1A8CD4FF}" srcOrd="0" destOrd="0" presId="urn:microsoft.com/office/officeart/2005/8/layout/hierarchy2"/>
    <dgm:cxn modelId="{ED0C5299-02C6-4C07-AF9E-C099CEEEF980}" srcId="{C71838C0-6E1C-44B1-94C9-8AF890B4EF6B}" destId="{AA95E625-8721-499B-AA1D-6BAAE7A3628D}" srcOrd="0" destOrd="0" parTransId="{1B96AA8B-1C6F-4A66-B3A9-B1F4AB87B0BC}" sibTransId="{8B90ECAF-EBAE-445E-97BE-790F6AF7B372}"/>
    <dgm:cxn modelId="{1A4E5F9B-CE8B-44D0-B86C-AC676B92B60F}" srcId="{B299DFD8-F480-46A0-87B6-8FC7EF74BC5B}" destId="{9C589C24-C30F-407D-98A2-398409075146}" srcOrd="1" destOrd="0" parTransId="{0E958CCC-6529-4492-9E22-139C9ABE6E4C}" sibTransId="{1806D7CE-2283-4387-996F-B1F40A0BD77D}"/>
    <dgm:cxn modelId="{77494CE8-9B5F-445D-841F-D1F9161949CD}" type="presOf" srcId="{54B7CE43-632F-4099-BDC7-18D439E6D06F}" destId="{A285BB08-B97D-44C9-B22E-D36B7639A640}" srcOrd="1" destOrd="0" presId="urn:microsoft.com/office/officeart/2005/8/layout/hierarchy2"/>
    <dgm:cxn modelId="{F885827D-156F-4266-8234-9E60F8DAB19D}" type="presOf" srcId="{D7B4D507-C218-4491-8D67-E12C590EED10}" destId="{D6CC39D0-94F5-46E9-9908-66A89D8910C7}" srcOrd="1" destOrd="0" presId="urn:microsoft.com/office/officeart/2005/8/layout/hierarchy2"/>
    <dgm:cxn modelId="{7C64826D-B8F9-4AAC-85E3-3F6E6EDF1167}" srcId="{C71838C0-6E1C-44B1-94C9-8AF890B4EF6B}" destId="{0631C2B0-FA6D-4DCE-981B-A2130A2333DD}" srcOrd="1" destOrd="0" parTransId="{2D82E7AB-76B1-45E5-A0F3-C15D144E75D2}" sibTransId="{623233CC-8A7C-430B-B0BC-E33F60A2339E}"/>
    <dgm:cxn modelId="{E637F663-6FC6-4955-A541-BCB4046C555E}" type="presOf" srcId="{DB9B4197-64AF-489F-82DF-0643CDB8AFB2}" destId="{B81D5603-3F17-4696-A0BB-FD4EDE085730}" srcOrd="1" destOrd="0" presId="urn:microsoft.com/office/officeart/2005/8/layout/hierarchy2"/>
    <dgm:cxn modelId="{3E6BBBD3-DF45-4B37-B297-A6F45E13A1AE}" type="presOf" srcId="{C4B02375-94F0-40C5-A563-EE98549E885D}" destId="{3A9B071F-5290-4988-BC3F-E77D45774E6D}" srcOrd="0" destOrd="0" presId="urn:microsoft.com/office/officeart/2005/8/layout/hierarchy2"/>
    <dgm:cxn modelId="{5ED73C28-47FE-4AC2-94A1-0E6965D7127D}" type="presOf" srcId="{2D82E7AB-76B1-45E5-A0F3-C15D144E75D2}" destId="{57E4C7AC-C4CF-462B-B383-6A1DC80C2F3F}" srcOrd="0" destOrd="0" presId="urn:microsoft.com/office/officeart/2005/8/layout/hierarchy2"/>
    <dgm:cxn modelId="{773C9224-59B2-4464-967E-C3E613E9CA17}" type="presOf" srcId="{0E958CCC-6529-4492-9E22-139C9ABE6E4C}" destId="{1BE033F5-AF84-445E-8942-3C6611A30863}" srcOrd="1" destOrd="0" presId="urn:microsoft.com/office/officeart/2005/8/layout/hierarchy2"/>
    <dgm:cxn modelId="{C347568D-D7F6-46F0-99D3-7BE04427F78E}" srcId="{C6B1590A-83BC-440E-9BF4-3AD29851359F}" destId="{5560A284-74BC-40CC-8B79-2C010B805791}" srcOrd="0" destOrd="0" parTransId="{DB9B4197-64AF-489F-82DF-0643CDB8AFB2}" sibTransId="{9F386F0A-EBBC-42B8-A77E-940938C65C21}"/>
    <dgm:cxn modelId="{82175EB5-7C1A-4E21-97DB-EC7E35782949}" type="presParOf" srcId="{0E111A9A-AF5F-4205-9B1D-BFA327AD8C62}" destId="{9C06FEB7-9292-4F05-8BFE-0695E5F3D076}" srcOrd="0" destOrd="0" presId="urn:microsoft.com/office/officeart/2005/8/layout/hierarchy2"/>
    <dgm:cxn modelId="{D5AEA627-598D-4A57-8317-A4422AE59112}" type="presParOf" srcId="{9C06FEB7-9292-4F05-8BFE-0695E5F3D076}" destId="{6AC706A5-73AD-4173-B613-08EF13ABBCA1}" srcOrd="0" destOrd="0" presId="urn:microsoft.com/office/officeart/2005/8/layout/hierarchy2"/>
    <dgm:cxn modelId="{2F373963-D21A-4CEE-9152-2BB75B2F1375}" type="presParOf" srcId="{9C06FEB7-9292-4F05-8BFE-0695E5F3D076}" destId="{96D7BA88-16C8-4DD1-9915-2C2ECE2770AB}" srcOrd="1" destOrd="0" presId="urn:microsoft.com/office/officeart/2005/8/layout/hierarchy2"/>
    <dgm:cxn modelId="{561B5E35-7063-4B63-8335-C80C1235CFDC}" type="presParOf" srcId="{96D7BA88-16C8-4DD1-9915-2C2ECE2770AB}" destId="{6D04938B-8C1B-4445-859E-2FFD1A8CD4FF}" srcOrd="0" destOrd="0" presId="urn:microsoft.com/office/officeart/2005/8/layout/hierarchy2"/>
    <dgm:cxn modelId="{7B5BBFBD-4138-4105-9FE8-84D8B771D668}" type="presParOf" srcId="{6D04938B-8C1B-4445-859E-2FFD1A8CD4FF}" destId="{BF65453C-DD44-4628-B5DD-2A9E21CFA2D1}" srcOrd="0" destOrd="0" presId="urn:microsoft.com/office/officeart/2005/8/layout/hierarchy2"/>
    <dgm:cxn modelId="{A81C17B3-B459-475E-8970-940BA5AF5A4A}" type="presParOf" srcId="{96D7BA88-16C8-4DD1-9915-2C2ECE2770AB}" destId="{CBC4A93D-09CC-4812-AB51-0C7876F87E9D}" srcOrd="1" destOrd="0" presId="urn:microsoft.com/office/officeart/2005/8/layout/hierarchy2"/>
    <dgm:cxn modelId="{EE77BB9E-3C34-4A80-803A-258FC78E357B}" type="presParOf" srcId="{CBC4A93D-09CC-4812-AB51-0C7876F87E9D}" destId="{C2575D46-DB9C-4795-937F-A730FFA04A85}" srcOrd="0" destOrd="0" presId="urn:microsoft.com/office/officeart/2005/8/layout/hierarchy2"/>
    <dgm:cxn modelId="{AA2FDC19-29EB-4F55-A60F-97EEB3CCE450}" type="presParOf" srcId="{CBC4A93D-09CC-4812-AB51-0C7876F87E9D}" destId="{80461C0C-C7B6-4E78-8B4F-4656D6C9D0BF}" srcOrd="1" destOrd="0" presId="urn:microsoft.com/office/officeart/2005/8/layout/hierarchy2"/>
    <dgm:cxn modelId="{D5F1F759-3D01-4503-BB59-D03FB91F491E}" type="presParOf" srcId="{80461C0C-C7B6-4E78-8B4F-4656D6C9D0BF}" destId="{065F0D96-6FA8-44DC-95F6-DBE1D21193CD}" srcOrd="0" destOrd="0" presId="urn:microsoft.com/office/officeart/2005/8/layout/hierarchy2"/>
    <dgm:cxn modelId="{D523EA01-A128-493B-9B98-ADFCB0F1A46D}" type="presParOf" srcId="{065F0D96-6FA8-44DC-95F6-DBE1D21193CD}" destId="{688E23F6-F2E3-49AF-AD01-15A96AB507B9}" srcOrd="0" destOrd="0" presId="urn:microsoft.com/office/officeart/2005/8/layout/hierarchy2"/>
    <dgm:cxn modelId="{C1870DE8-14CF-4CEE-8ADB-9CEFBA9B644E}" type="presParOf" srcId="{80461C0C-C7B6-4E78-8B4F-4656D6C9D0BF}" destId="{FA8217D0-380F-4B67-A6CA-94D8F56FA4C2}" srcOrd="1" destOrd="0" presId="urn:microsoft.com/office/officeart/2005/8/layout/hierarchy2"/>
    <dgm:cxn modelId="{839FAA41-173D-4FA2-B790-7F3D7084638D}" type="presParOf" srcId="{FA8217D0-380F-4B67-A6CA-94D8F56FA4C2}" destId="{B8E50631-0AF1-4649-A99B-9116AEE40106}" srcOrd="0" destOrd="0" presId="urn:microsoft.com/office/officeart/2005/8/layout/hierarchy2"/>
    <dgm:cxn modelId="{CD9137A5-CC64-4741-A97E-0588456ED516}" type="presParOf" srcId="{FA8217D0-380F-4B67-A6CA-94D8F56FA4C2}" destId="{13404607-39F7-40D0-BC19-F267504BBAA4}" srcOrd="1" destOrd="0" presId="urn:microsoft.com/office/officeart/2005/8/layout/hierarchy2"/>
    <dgm:cxn modelId="{ED3AC56B-8D8D-4E27-B7EC-78ABEF206D8A}" type="presParOf" srcId="{80461C0C-C7B6-4E78-8B4F-4656D6C9D0BF}" destId="{57E4C7AC-C4CF-462B-B383-6A1DC80C2F3F}" srcOrd="2" destOrd="0" presId="urn:microsoft.com/office/officeart/2005/8/layout/hierarchy2"/>
    <dgm:cxn modelId="{AF8B37AE-856F-43CA-965B-0E964574EABD}" type="presParOf" srcId="{57E4C7AC-C4CF-462B-B383-6A1DC80C2F3F}" destId="{EC695C48-BDF5-4E6D-9534-C7D947509A1A}" srcOrd="0" destOrd="0" presId="urn:microsoft.com/office/officeart/2005/8/layout/hierarchy2"/>
    <dgm:cxn modelId="{DBB27A35-CC4D-4A6E-97BB-5BB15A99A95F}" type="presParOf" srcId="{80461C0C-C7B6-4E78-8B4F-4656D6C9D0BF}" destId="{74702DAE-1976-4F42-9A71-C786B87450DF}" srcOrd="3" destOrd="0" presId="urn:microsoft.com/office/officeart/2005/8/layout/hierarchy2"/>
    <dgm:cxn modelId="{3C71A252-13AC-4233-8E1F-91C7F48030DE}" type="presParOf" srcId="{74702DAE-1976-4F42-9A71-C786B87450DF}" destId="{F9C9BC7A-2DC7-4660-9C1C-4762DE324DD5}" srcOrd="0" destOrd="0" presId="urn:microsoft.com/office/officeart/2005/8/layout/hierarchy2"/>
    <dgm:cxn modelId="{F09802D4-B270-4066-9CB2-552B8F7E1953}" type="presParOf" srcId="{74702DAE-1976-4F42-9A71-C786B87450DF}" destId="{402BF8B8-7E86-43E4-A669-540DC0480B73}" srcOrd="1" destOrd="0" presId="urn:microsoft.com/office/officeart/2005/8/layout/hierarchy2"/>
    <dgm:cxn modelId="{17970E57-95BD-46F2-A423-1360DFA8314A}" type="presParOf" srcId="{96D7BA88-16C8-4DD1-9915-2C2ECE2770AB}" destId="{A35E63C0-346F-456B-959C-A5784B9AAD6A}" srcOrd="2" destOrd="0" presId="urn:microsoft.com/office/officeart/2005/8/layout/hierarchy2"/>
    <dgm:cxn modelId="{BC373244-2981-40A9-BDDE-CD4C2A82753C}" type="presParOf" srcId="{A35E63C0-346F-456B-959C-A5784B9AAD6A}" destId="{1BE033F5-AF84-445E-8942-3C6611A30863}" srcOrd="0" destOrd="0" presId="urn:microsoft.com/office/officeart/2005/8/layout/hierarchy2"/>
    <dgm:cxn modelId="{F35C0ED5-9D6F-4987-B040-BC89E8AFBE80}" type="presParOf" srcId="{96D7BA88-16C8-4DD1-9915-2C2ECE2770AB}" destId="{3FD362A6-0B6F-4840-8882-0274B4D2BB27}" srcOrd="3" destOrd="0" presId="urn:microsoft.com/office/officeart/2005/8/layout/hierarchy2"/>
    <dgm:cxn modelId="{7ABFDB15-27BB-458D-B51E-A01D44A3D928}" type="presParOf" srcId="{3FD362A6-0B6F-4840-8882-0274B4D2BB27}" destId="{2E29488E-6427-4658-BAD0-25990B59F1BB}" srcOrd="0" destOrd="0" presId="urn:microsoft.com/office/officeart/2005/8/layout/hierarchy2"/>
    <dgm:cxn modelId="{43715A3A-AD0F-4294-9019-C43B4C0C6978}" type="presParOf" srcId="{3FD362A6-0B6F-4840-8882-0274B4D2BB27}" destId="{0D949BB6-CE34-4838-9CA1-D2EF552ED0C4}" srcOrd="1" destOrd="0" presId="urn:microsoft.com/office/officeart/2005/8/layout/hierarchy2"/>
    <dgm:cxn modelId="{BDD47683-DA04-4CED-B5AF-FD46B7DA6778}" type="presParOf" srcId="{0D949BB6-CE34-4838-9CA1-D2EF552ED0C4}" destId="{3A9B071F-5290-4988-BC3F-E77D45774E6D}" srcOrd="0" destOrd="0" presId="urn:microsoft.com/office/officeart/2005/8/layout/hierarchy2"/>
    <dgm:cxn modelId="{F93E2B1F-729B-4487-BE51-E4302A8E06D0}" type="presParOf" srcId="{3A9B071F-5290-4988-BC3F-E77D45774E6D}" destId="{151D90D2-EFA8-47E7-A32D-54E7E27C737C}" srcOrd="0" destOrd="0" presId="urn:microsoft.com/office/officeart/2005/8/layout/hierarchy2"/>
    <dgm:cxn modelId="{D5B03253-A356-4749-9680-74ECD134698D}" type="presParOf" srcId="{0D949BB6-CE34-4838-9CA1-D2EF552ED0C4}" destId="{5DD273DA-89C6-4AA1-AD78-E936DEB6AE8A}" srcOrd="1" destOrd="0" presId="urn:microsoft.com/office/officeart/2005/8/layout/hierarchy2"/>
    <dgm:cxn modelId="{29AD2173-6FA5-4741-A0A0-AA21953BB006}" type="presParOf" srcId="{5DD273DA-89C6-4AA1-AD78-E936DEB6AE8A}" destId="{92FA7364-787A-4178-8119-2A0E7C890566}" srcOrd="0" destOrd="0" presId="urn:microsoft.com/office/officeart/2005/8/layout/hierarchy2"/>
    <dgm:cxn modelId="{F873FB7B-8471-47AF-8D04-9C0558EC4087}" type="presParOf" srcId="{5DD273DA-89C6-4AA1-AD78-E936DEB6AE8A}" destId="{1BC2AF43-6B0B-48D2-B7CB-AD0C85CDD6DB}" srcOrd="1" destOrd="0" presId="urn:microsoft.com/office/officeart/2005/8/layout/hierarchy2"/>
    <dgm:cxn modelId="{A0988F43-4FD1-494F-9E96-397403155BE2}" type="presParOf" srcId="{0D949BB6-CE34-4838-9CA1-D2EF552ED0C4}" destId="{D6801D6B-A634-4797-9F41-A1472B5AAA92}" srcOrd="2" destOrd="0" presId="urn:microsoft.com/office/officeart/2005/8/layout/hierarchy2"/>
    <dgm:cxn modelId="{66C354C5-6FEE-4FA7-AB5B-FAC6732C833E}" type="presParOf" srcId="{D6801D6B-A634-4797-9F41-A1472B5AAA92}" destId="{A285BB08-B97D-44C9-B22E-D36B7639A640}" srcOrd="0" destOrd="0" presId="urn:microsoft.com/office/officeart/2005/8/layout/hierarchy2"/>
    <dgm:cxn modelId="{21944EA3-C5B4-4FF9-91AC-0F03396F081D}" type="presParOf" srcId="{0D949BB6-CE34-4838-9CA1-D2EF552ED0C4}" destId="{2D8BC59B-B409-4F0E-9B0F-35D57F371AF8}" srcOrd="3" destOrd="0" presId="urn:microsoft.com/office/officeart/2005/8/layout/hierarchy2"/>
    <dgm:cxn modelId="{EE1B5253-761D-42DE-9CA7-E25473BAF724}" type="presParOf" srcId="{2D8BC59B-B409-4F0E-9B0F-35D57F371AF8}" destId="{B50399D8-1CC7-4764-80F7-F4645FA44C61}" srcOrd="0" destOrd="0" presId="urn:microsoft.com/office/officeart/2005/8/layout/hierarchy2"/>
    <dgm:cxn modelId="{8553058F-CB4D-4B1E-8909-F6926383E7B5}" type="presParOf" srcId="{2D8BC59B-B409-4F0E-9B0F-35D57F371AF8}" destId="{B9632AB1-DF67-44F9-9A1D-6ACA488DE350}" srcOrd="1" destOrd="0" presId="urn:microsoft.com/office/officeart/2005/8/layout/hierarchy2"/>
    <dgm:cxn modelId="{83CFD670-B045-47F0-8E7F-035BE9ADD68F}" type="presParOf" srcId="{96D7BA88-16C8-4DD1-9915-2C2ECE2770AB}" destId="{2194A7EC-E169-44D0-AE11-46DC1AA69EC9}" srcOrd="4" destOrd="0" presId="urn:microsoft.com/office/officeart/2005/8/layout/hierarchy2"/>
    <dgm:cxn modelId="{7A6F63B1-F78B-4897-A8D7-24BC35EA69DD}" type="presParOf" srcId="{2194A7EC-E169-44D0-AE11-46DC1AA69EC9}" destId="{D6CC39D0-94F5-46E9-9908-66A89D8910C7}" srcOrd="0" destOrd="0" presId="urn:microsoft.com/office/officeart/2005/8/layout/hierarchy2"/>
    <dgm:cxn modelId="{D4BE2124-FB39-40D7-87F2-1B6FF72CF844}" type="presParOf" srcId="{96D7BA88-16C8-4DD1-9915-2C2ECE2770AB}" destId="{54506074-554E-483B-BD71-9183297ABEE9}" srcOrd="5" destOrd="0" presId="urn:microsoft.com/office/officeart/2005/8/layout/hierarchy2"/>
    <dgm:cxn modelId="{6CEDAC4A-DDB6-46B6-A5AE-B07122FFA8F4}" type="presParOf" srcId="{54506074-554E-483B-BD71-9183297ABEE9}" destId="{7DB2C2EC-4D85-4EED-8F9A-0D4D34DBD117}" srcOrd="0" destOrd="0" presId="urn:microsoft.com/office/officeart/2005/8/layout/hierarchy2"/>
    <dgm:cxn modelId="{672DA5AB-16F2-42C5-8879-AAB7B3315CD9}" type="presParOf" srcId="{54506074-554E-483B-BD71-9183297ABEE9}" destId="{8082AEF3-D931-461C-A9CD-311946012347}" srcOrd="1" destOrd="0" presId="urn:microsoft.com/office/officeart/2005/8/layout/hierarchy2"/>
    <dgm:cxn modelId="{F977770B-6695-4E54-8BC7-ACF7F49FCEB3}" type="presParOf" srcId="{8082AEF3-D931-461C-A9CD-311946012347}" destId="{30608E21-748D-4A5A-9283-6EB3011A1EAC}" srcOrd="0" destOrd="0" presId="urn:microsoft.com/office/officeart/2005/8/layout/hierarchy2"/>
    <dgm:cxn modelId="{9D19CDB1-42D8-4B8D-BC38-5881EAFB71B2}" type="presParOf" srcId="{30608E21-748D-4A5A-9283-6EB3011A1EAC}" destId="{5B03C2B9-EEE2-4642-B5E6-8A4DF8EC7834}" srcOrd="0" destOrd="0" presId="urn:microsoft.com/office/officeart/2005/8/layout/hierarchy2"/>
    <dgm:cxn modelId="{418F695C-EDF6-49F9-952C-EB6D3A5C466B}" type="presParOf" srcId="{8082AEF3-D931-461C-A9CD-311946012347}" destId="{75BE4BD7-C5A3-4030-853E-56A0D2ABF4F7}" srcOrd="1" destOrd="0" presId="urn:microsoft.com/office/officeart/2005/8/layout/hierarchy2"/>
    <dgm:cxn modelId="{1A4E6725-8427-481E-9752-811D24E1A8DB}" type="presParOf" srcId="{75BE4BD7-C5A3-4030-853E-56A0D2ABF4F7}" destId="{49DFC0B8-0659-4399-A726-5B341FF3BA8C}" srcOrd="0" destOrd="0" presId="urn:microsoft.com/office/officeart/2005/8/layout/hierarchy2"/>
    <dgm:cxn modelId="{646F9A9E-78D0-476E-89C4-BE0013A02BBB}" type="presParOf" srcId="{75BE4BD7-C5A3-4030-853E-56A0D2ABF4F7}" destId="{A108CD34-FBFA-4412-87F8-20FAE3AD3146}" srcOrd="1" destOrd="0" presId="urn:microsoft.com/office/officeart/2005/8/layout/hierarchy2"/>
    <dgm:cxn modelId="{2E99C5E6-258D-433B-8C3B-15B81C2825A6}" type="presParOf" srcId="{8082AEF3-D931-461C-A9CD-311946012347}" destId="{58CF2F47-985C-438E-BBD4-B26E96B70BE9}" srcOrd="2" destOrd="0" presId="urn:microsoft.com/office/officeart/2005/8/layout/hierarchy2"/>
    <dgm:cxn modelId="{EE9747E5-1BB8-43E2-8A29-7CB4C16FB722}" type="presParOf" srcId="{58CF2F47-985C-438E-BBD4-B26E96B70BE9}" destId="{34EFEEA6-46F8-41FE-87AF-6CB5B33CF480}" srcOrd="0" destOrd="0" presId="urn:microsoft.com/office/officeart/2005/8/layout/hierarchy2"/>
    <dgm:cxn modelId="{AC29457E-760C-459D-AF2D-EA165D28F948}" type="presParOf" srcId="{8082AEF3-D931-461C-A9CD-311946012347}" destId="{24C1E259-E28C-4B61-9D46-179A4A672BE3}" srcOrd="3" destOrd="0" presId="urn:microsoft.com/office/officeart/2005/8/layout/hierarchy2"/>
    <dgm:cxn modelId="{E8485DA7-8504-4CE7-94F5-F0E7D6735160}" type="presParOf" srcId="{24C1E259-E28C-4B61-9D46-179A4A672BE3}" destId="{AECB3EAE-305D-4E58-883E-96772D664E4C}" srcOrd="0" destOrd="0" presId="urn:microsoft.com/office/officeart/2005/8/layout/hierarchy2"/>
    <dgm:cxn modelId="{B7E4F349-26DB-49DE-B6FC-A751FB2078B9}" type="presParOf" srcId="{24C1E259-E28C-4B61-9D46-179A4A672BE3}" destId="{C9982366-D9B5-4B3C-B19F-4E200BBB221E}" srcOrd="1" destOrd="0" presId="urn:microsoft.com/office/officeart/2005/8/layout/hierarchy2"/>
    <dgm:cxn modelId="{68E075F3-17F2-481F-B146-B83667FD5808}" type="presParOf" srcId="{96D7BA88-16C8-4DD1-9915-2C2ECE2770AB}" destId="{209337DB-7C5F-4B9A-92AD-8ECBB12C5909}" srcOrd="6" destOrd="0" presId="urn:microsoft.com/office/officeart/2005/8/layout/hierarchy2"/>
    <dgm:cxn modelId="{B072952E-948A-4334-9A2F-70DECAABB14A}" type="presParOf" srcId="{209337DB-7C5F-4B9A-92AD-8ECBB12C5909}" destId="{B47DAA93-33E8-465A-9174-0E78AB41F9F4}" srcOrd="0" destOrd="0" presId="urn:microsoft.com/office/officeart/2005/8/layout/hierarchy2"/>
    <dgm:cxn modelId="{FBE62787-FFC9-4519-B5FA-4B9B7D7111E4}" type="presParOf" srcId="{96D7BA88-16C8-4DD1-9915-2C2ECE2770AB}" destId="{2370696E-1830-4468-AFA6-B40E9905E2B0}" srcOrd="7" destOrd="0" presId="urn:microsoft.com/office/officeart/2005/8/layout/hierarchy2"/>
    <dgm:cxn modelId="{64AA7567-6B8D-4D9C-BD7E-C14A400BEB16}" type="presParOf" srcId="{2370696E-1830-4468-AFA6-B40E9905E2B0}" destId="{1CCB2464-DB5F-493F-B739-A6C885305D08}" srcOrd="0" destOrd="0" presId="urn:microsoft.com/office/officeart/2005/8/layout/hierarchy2"/>
    <dgm:cxn modelId="{CA92354A-92B6-48D2-A9A8-7C0E93C21CC8}" type="presParOf" srcId="{2370696E-1830-4468-AFA6-B40E9905E2B0}" destId="{B27A6FB0-53D2-48E3-A8D2-342D1781E169}" srcOrd="1" destOrd="0" presId="urn:microsoft.com/office/officeart/2005/8/layout/hierarchy2"/>
    <dgm:cxn modelId="{DA83A48A-515B-419C-9F46-0995F5EE80A4}" type="presParOf" srcId="{B27A6FB0-53D2-48E3-A8D2-342D1781E169}" destId="{42EAD5FB-F943-4C44-A408-A35FF4BF2068}" srcOrd="0" destOrd="0" presId="urn:microsoft.com/office/officeart/2005/8/layout/hierarchy2"/>
    <dgm:cxn modelId="{63D9F4C9-C622-4259-BAA9-EF2CA0AE4BEE}" type="presParOf" srcId="{42EAD5FB-F943-4C44-A408-A35FF4BF2068}" destId="{B81D5603-3F17-4696-A0BB-FD4EDE085730}" srcOrd="0" destOrd="0" presId="urn:microsoft.com/office/officeart/2005/8/layout/hierarchy2"/>
    <dgm:cxn modelId="{67AE1168-9FCC-4C1F-849D-F02E5A0FD28B}" type="presParOf" srcId="{B27A6FB0-53D2-48E3-A8D2-342D1781E169}" destId="{DD78ED00-1768-4EEB-A50D-26A8A236D912}" srcOrd="1" destOrd="0" presId="urn:microsoft.com/office/officeart/2005/8/layout/hierarchy2"/>
    <dgm:cxn modelId="{789AEC05-13C4-459A-8E12-9700307D0298}" type="presParOf" srcId="{DD78ED00-1768-4EEB-A50D-26A8A236D912}" destId="{73B1FD1C-9BE6-4DBE-AB58-23B2545C4109}" srcOrd="0" destOrd="0" presId="urn:microsoft.com/office/officeart/2005/8/layout/hierarchy2"/>
    <dgm:cxn modelId="{1F150A2E-A31E-41B0-99BB-842C4D4CCE78}" type="presParOf" srcId="{DD78ED00-1768-4EEB-A50D-26A8A236D912}" destId="{1359D8EC-1503-4E17-9626-A2B4C0321222}" srcOrd="1" destOrd="0" presId="urn:microsoft.com/office/officeart/2005/8/layout/hierarchy2"/>
    <dgm:cxn modelId="{527DB8CC-822D-4872-9EE9-B62B6471EED4}" type="presParOf" srcId="{B27A6FB0-53D2-48E3-A8D2-342D1781E169}" destId="{E8A677FA-3AF8-4F17-936C-F7D581777243}" srcOrd="2" destOrd="0" presId="urn:microsoft.com/office/officeart/2005/8/layout/hierarchy2"/>
    <dgm:cxn modelId="{1882A316-9D50-43EA-A416-4505CDF1A4F3}" type="presParOf" srcId="{E8A677FA-3AF8-4F17-936C-F7D581777243}" destId="{B6E9C136-BA61-4C60-B932-EEA94B6F0B9A}" srcOrd="0" destOrd="0" presId="urn:microsoft.com/office/officeart/2005/8/layout/hierarchy2"/>
    <dgm:cxn modelId="{66390817-72F0-4413-B98C-9108632E1C84}" type="presParOf" srcId="{B27A6FB0-53D2-48E3-A8D2-342D1781E169}" destId="{2C271414-901F-4946-BF61-ED9DC8DC6E5F}" srcOrd="3" destOrd="0" presId="urn:microsoft.com/office/officeart/2005/8/layout/hierarchy2"/>
    <dgm:cxn modelId="{8A8923B6-A9EE-44FB-BE49-EEC163841877}" type="presParOf" srcId="{2C271414-901F-4946-BF61-ED9DC8DC6E5F}" destId="{D4882011-6575-4DDF-B16C-1AFED74ED51F}" srcOrd="0" destOrd="0" presId="urn:microsoft.com/office/officeart/2005/8/layout/hierarchy2"/>
    <dgm:cxn modelId="{B2215036-7F88-44FD-88DD-08565ED3D6B6}" type="presParOf" srcId="{2C271414-901F-4946-BF61-ED9DC8DC6E5F}" destId="{23C0863B-19FC-4864-A91A-3EA05A7265CC}" srcOrd="1" destOrd="0" presId="urn:microsoft.com/office/officeart/2005/8/layout/hierarchy2"/>
  </dgm:cxnLst>
  <dgm:bg/>
  <dgm:whole/>
</dgm:dataModel>
</file>

<file path=ppt/diagrams/data2.xml><?xml version="1.0" encoding="utf-8"?>
<dgm:dataModel xmlns:dgm="http://schemas.openxmlformats.org/drawingml/2006/diagram" xmlns:a="http://schemas.openxmlformats.org/drawingml/2006/main">
  <dgm:ptLst>
    <dgm:pt modelId="{280EDC30-66CC-44A8-876A-68CACC47EFEC}"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ES"/>
        </a:p>
      </dgm:t>
    </dgm:pt>
    <dgm:pt modelId="{A655654B-F211-4BED-A137-CF957DE51FC3}">
      <dgm:prSet phldrT="[Texto]"/>
      <dgm:spPr>
        <a:solidFill>
          <a:schemeClr val="accent1">
            <a:lumMod val="60000"/>
            <a:lumOff val="40000"/>
          </a:schemeClr>
        </a:solidFill>
      </dgm:spPr>
      <dgm:t>
        <a:bodyPr/>
        <a:lstStyle/>
        <a:p>
          <a:r>
            <a:rPr lang="es-EC" dirty="0" smtClean="0">
              <a:solidFill>
                <a:schemeClr val="tx1">
                  <a:lumMod val="95000"/>
                  <a:lumOff val="5000"/>
                </a:schemeClr>
              </a:solidFill>
              <a:effectLst>
                <a:outerShdw blurRad="38100" dist="38100" dir="2700000" algn="tl">
                  <a:srgbClr val="000000"/>
                </a:outerShdw>
              </a:effectLst>
              <a:latin typeface="Copperplate Gothic Bold" pitchFamily="34" charset="0"/>
            </a:rPr>
            <a:t>SECONDARY PROBLEMS</a:t>
          </a:r>
          <a:endParaRPr lang="es-ES" dirty="0"/>
        </a:p>
      </dgm:t>
    </dgm:pt>
    <dgm:pt modelId="{455DF189-07DB-415D-9B61-3EC6752AF81B}" type="parTrans" cxnId="{5A9FCE5C-8FDD-42D1-AA2D-DCA529E89D0B}">
      <dgm:prSet/>
      <dgm:spPr/>
      <dgm:t>
        <a:bodyPr/>
        <a:lstStyle/>
        <a:p>
          <a:endParaRPr lang="es-ES"/>
        </a:p>
      </dgm:t>
    </dgm:pt>
    <dgm:pt modelId="{52E73E32-A4A4-42C0-ADB8-A0F7958C483F}" type="sibTrans" cxnId="{5A9FCE5C-8FDD-42D1-AA2D-DCA529E89D0B}">
      <dgm:prSet/>
      <dgm:spPr/>
      <dgm:t>
        <a:bodyPr/>
        <a:lstStyle/>
        <a:p>
          <a:endParaRPr lang="es-ES"/>
        </a:p>
      </dgm:t>
    </dgm:pt>
    <dgm:pt modelId="{38737248-9C05-4961-A835-74D0B2B45958}">
      <dgm:prSet phldrT="[Texto]" custT="1"/>
      <dgm:spPr>
        <a:solidFill>
          <a:schemeClr val="accent1">
            <a:lumMod val="40000"/>
            <a:lumOff val="60000"/>
          </a:schemeClr>
        </a:solidFill>
      </dgm:spPr>
      <dgm:t>
        <a:bodyPr/>
        <a:lstStyle/>
        <a:p>
          <a:pPr algn="just"/>
          <a:r>
            <a:rPr lang="en-US" sz="2000" b="1" dirty="0" smtClean="0">
              <a:solidFill>
                <a:schemeClr val="tx1">
                  <a:lumMod val="95000"/>
                  <a:lumOff val="5000"/>
                </a:schemeClr>
              </a:solidFill>
              <a:latin typeface="Copperplate Gothic Bold" pitchFamily="34" charset="0"/>
            </a:rPr>
            <a:t>how does the didactic material used in the “telmo hidalgo diaz “ high school enhance the efficiency of english learning?</a:t>
          </a:r>
          <a:endParaRPr lang="es-ES" sz="2000" b="1" dirty="0">
            <a:latin typeface="Copperplate Gothic Bold" pitchFamily="34" charset="0"/>
          </a:endParaRPr>
        </a:p>
      </dgm:t>
    </dgm:pt>
    <dgm:pt modelId="{D5DEC1F0-64EB-4175-A16E-F7F0EB93DCEB}" type="parTrans" cxnId="{D634A38A-32F4-4900-9F95-52B568D4B7F5}">
      <dgm:prSet/>
      <dgm:spPr/>
      <dgm:t>
        <a:bodyPr/>
        <a:lstStyle/>
        <a:p>
          <a:endParaRPr lang="es-ES"/>
        </a:p>
      </dgm:t>
    </dgm:pt>
    <dgm:pt modelId="{EFEA0541-41E3-4508-94E1-7853E18088D8}" type="sibTrans" cxnId="{D634A38A-32F4-4900-9F95-52B568D4B7F5}">
      <dgm:prSet/>
      <dgm:spPr/>
      <dgm:t>
        <a:bodyPr/>
        <a:lstStyle/>
        <a:p>
          <a:endParaRPr lang="es-ES"/>
        </a:p>
      </dgm:t>
    </dgm:pt>
    <dgm:pt modelId="{DA79EFF8-17D4-4066-A5C3-E3456BFB9621}">
      <dgm:prSet phldrT="[Texto]" custT="1"/>
      <dgm:spPr>
        <a:solidFill>
          <a:schemeClr val="accent1">
            <a:lumMod val="40000"/>
            <a:lumOff val="60000"/>
          </a:schemeClr>
        </a:solidFill>
      </dgm:spPr>
      <dgm:t>
        <a:bodyPr/>
        <a:lstStyle/>
        <a:p>
          <a:pPr algn="just"/>
          <a:r>
            <a:rPr lang="en-US" sz="2000" b="1" dirty="0" smtClean="0">
              <a:solidFill>
                <a:schemeClr val="tx1">
                  <a:lumMod val="95000"/>
                  <a:lumOff val="5000"/>
                </a:schemeClr>
              </a:solidFill>
              <a:latin typeface="Copperplate Gothic Bold" pitchFamily="34" charset="0"/>
            </a:rPr>
            <a:t>how does an english laboratory help to improve the quality of english learning?</a:t>
          </a:r>
          <a:endParaRPr lang="es-ES" sz="2000" b="1" dirty="0">
            <a:latin typeface="Copperplate Gothic Bold" pitchFamily="34" charset="0"/>
          </a:endParaRPr>
        </a:p>
      </dgm:t>
    </dgm:pt>
    <dgm:pt modelId="{536C260A-A62A-42F9-B51F-E7F462516716}" type="parTrans" cxnId="{5B794FA0-3835-4E3E-9D4A-E726BB7AD28D}">
      <dgm:prSet/>
      <dgm:spPr/>
      <dgm:t>
        <a:bodyPr/>
        <a:lstStyle/>
        <a:p>
          <a:endParaRPr lang="es-ES"/>
        </a:p>
      </dgm:t>
    </dgm:pt>
    <dgm:pt modelId="{52B3B6BA-53D8-4F80-B4FE-339A577EBD30}" type="sibTrans" cxnId="{5B794FA0-3835-4E3E-9D4A-E726BB7AD28D}">
      <dgm:prSet/>
      <dgm:spPr/>
      <dgm:t>
        <a:bodyPr/>
        <a:lstStyle/>
        <a:p>
          <a:endParaRPr lang="es-ES"/>
        </a:p>
      </dgm:t>
    </dgm:pt>
    <dgm:pt modelId="{5B221FDC-EB52-4E4F-9C3E-8C7F7D834A41}">
      <dgm:prSet phldrT="[Texto]" custT="1"/>
      <dgm:spPr>
        <a:solidFill>
          <a:schemeClr val="accent1">
            <a:lumMod val="40000"/>
            <a:lumOff val="60000"/>
          </a:schemeClr>
        </a:solidFill>
      </dgm:spPr>
      <dgm:t>
        <a:bodyPr/>
        <a:lstStyle/>
        <a:p>
          <a:pPr algn="just"/>
          <a:r>
            <a:rPr lang="en-US" sz="2000" b="1" dirty="0" smtClean="0">
              <a:solidFill>
                <a:schemeClr val="tx1">
                  <a:lumMod val="95000"/>
                  <a:lumOff val="5000"/>
                </a:schemeClr>
              </a:solidFill>
              <a:latin typeface="Copperplate Gothic Bold" pitchFamily="34" charset="0"/>
            </a:rPr>
            <a:t>how does the lack of teachers affect the english learning?</a:t>
          </a:r>
          <a:endParaRPr lang="es-ES" sz="2000" b="1" dirty="0">
            <a:latin typeface="Copperplate Gothic Bold" pitchFamily="34" charset="0"/>
          </a:endParaRPr>
        </a:p>
      </dgm:t>
    </dgm:pt>
    <dgm:pt modelId="{8A8D00DC-5FF7-46E3-AC73-CCEF9E9C612F}" type="parTrans" cxnId="{221E91D6-518C-4870-8731-7B525642F27C}">
      <dgm:prSet/>
      <dgm:spPr/>
      <dgm:t>
        <a:bodyPr/>
        <a:lstStyle/>
        <a:p>
          <a:endParaRPr lang="es-ES"/>
        </a:p>
      </dgm:t>
    </dgm:pt>
    <dgm:pt modelId="{4FD68154-E37E-4BA4-8ECF-608F25F85C67}" type="sibTrans" cxnId="{221E91D6-518C-4870-8731-7B525642F27C}">
      <dgm:prSet/>
      <dgm:spPr/>
      <dgm:t>
        <a:bodyPr/>
        <a:lstStyle/>
        <a:p>
          <a:endParaRPr lang="es-ES"/>
        </a:p>
      </dgm:t>
    </dgm:pt>
    <dgm:pt modelId="{DBA25B57-5941-4C32-917A-E4F484861C92}">
      <dgm:prSet phldrT="[Texto]" custT="1"/>
      <dgm:spPr>
        <a:solidFill>
          <a:schemeClr val="accent1">
            <a:lumMod val="40000"/>
            <a:lumOff val="60000"/>
          </a:schemeClr>
        </a:solidFill>
      </dgm:spPr>
      <dgm:t>
        <a:bodyPr/>
        <a:lstStyle/>
        <a:p>
          <a:pPr algn="just"/>
          <a:r>
            <a:rPr lang="en-US" sz="2000" b="1" dirty="0" smtClean="0">
              <a:solidFill>
                <a:schemeClr val="tx1">
                  <a:lumMod val="95000"/>
                  <a:lumOff val="5000"/>
                </a:schemeClr>
              </a:solidFill>
              <a:latin typeface="Copperplate Gothic Bold" pitchFamily="34" charset="0"/>
            </a:rPr>
            <a:t>how does the deficient preparation of an english teacher decrease the level of english learning? </a:t>
          </a:r>
          <a:endParaRPr lang="es-ES" sz="2000" b="1" dirty="0">
            <a:latin typeface="Copperplate Gothic Bold" pitchFamily="34" charset="0"/>
          </a:endParaRPr>
        </a:p>
      </dgm:t>
    </dgm:pt>
    <dgm:pt modelId="{3181EB5F-9381-4048-80FB-33B275C5E22C}" type="parTrans" cxnId="{14F7D432-968D-4DF5-920D-E009AF5B492D}">
      <dgm:prSet/>
      <dgm:spPr/>
      <dgm:t>
        <a:bodyPr/>
        <a:lstStyle/>
        <a:p>
          <a:endParaRPr lang="es-ES"/>
        </a:p>
      </dgm:t>
    </dgm:pt>
    <dgm:pt modelId="{BEA61BAF-EDB2-494F-9EB1-DFF7DE02165B}" type="sibTrans" cxnId="{14F7D432-968D-4DF5-920D-E009AF5B492D}">
      <dgm:prSet/>
      <dgm:spPr/>
      <dgm:t>
        <a:bodyPr/>
        <a:lstStyle/>
        <a:p>
          <a:endParaRPr lang="es-ES"/>
        </a:p>
      </dgm:t>
    </dgm:pt>
    <dgm:pt modelId="{40D706B6-6512-432F-B46F-38B81E22E9E9}" type="pres">
      <dgm:prSet presAssocID="{280EDC30-66CC-44A8-876A-68CACC47EFEC}" presName="Name0" presStyleCnt="0">
        <dgm:presLayoutVars>
          <dgm:dir/>
          <dgm:resizeHandles val="exact"/>
        </dgm:presLayoutVars>
      </dgm:prSet>
      <dgm:spPr/>
      <dgm:t>
        <a:bodyPr/>
        <a:lstStyle/>
        <a:p>
          <a:endParaRPr lang="es-ES"/>
        </a:p>
      </dgm:t>
    </dgm:pt>
    <dgm:pt modelId="{05056606-C2F0-4A9F-81F5-2ACD07506F23}" type="pres">
      <dgm:prSet presAssocID="{280EDC30-66CC-44A8-876A-68CACC47EFEC}" presName="cycle" presStyleCnt="0"/>
      <dgm:spPr/>
    </dgm:pt>
    <dgm:pt modelId="{DF8AB646-0D6D-4BD3-A974-7292F83417C5}" type="pres">
      <dgm:prSet presAssocID="{A655654B-F211-4BED-A137-CF957DE51FC3}" presName="nodeFirstNode" presStyleLbl="node1" presStyleIdx="0" presStyleCnt="5">
        <dgm:presLayoutVars>
          <dgm:bulletEnabled val="1"/>
        </dgm:presLayoutVars>
      </dgm:prSet>
      <dgm:spPr/>
      <dgm:t>
        <a:bodyPr/>
        <a:lstStyle/>
        <a:p>
          <a:endParaRPr lang="es-ES"/>
        </a:p>
      </dgm:t>
    </dgm:pt>
    <dgm:pt modelId="{3FA3C154-138B-4ECD-80F0-5E19003D219B}" type="pres">
      <dgm:prSet presAssocID="{52E73E32-A4A4-42C0-ADB8-A0F7958C483F}" presName="sibTransFirstNode" presStyleLbl="bgShp" presStyleIdx="0" presStyleCnt="1"/>
      <dgm:spPr/>
      <dgm:t>
        <a:bodyPr/>
        <a:lstStyle/>
        <a:p>
          <a:endParaRPr lang="es-ES"/>
        </a:p>
      </dgm:t>
    </dgm:pt>
    <dgm:pt modelId="{483BE8A7-F5C7-4ACE-BC89-FA233F8606A1}" type="pres">
      <dgm:prSet presAssocID="{38737248-9C05-4961-A835-74D0B2B45958}" presName="nodeFollowingNodes" presStyleLbl="node1" presStyleIdx="1" presStyleCnt="5" custScaleY="122296">
        <dgm:presLayoutVars>
          <dgm:bulletEnabled val="1"/>
        </dgm:presLayoutVars>
      </dgm:prSet>
      <dgm:spPr/>
      <dgm:t>
        <a:bodyPr/>
        <a:lstStyle/>
        <a:p>
          <a:endParaRPr lang="es-ES"/>
        </a:p>
      </dgm:t>
    </dgm:pt>
    <dgm:pt modelId="{1D7EEE9A-C71F-4C2B-B9E6-488C06DE56C8}" type="pres">
      <dgm:prSet presAssocID="{DA79EFF8-17D4-4066-A5C3-E3456BFB9621}" presName="nodeFollowingNodes" presStyleLbl="node1" presStyleIdx="2" presStyleCnt="5" custScaleY="127605" custRadScaleRad="100317" custRadScaleInc="-6682">
        <dgm:presLayoutVars>
          <dgm:bulletEnabled val="1"/>
        </dgm:presLayoutVars>
      </dgm:prSet>
      <dgm:spPr/>
      <dgm:t>
        <a:bodyPr/>
        <a:lstStyle/>
        <a:p>
          <a:endParaRPr lang="es-ES"/>
        </a:p>
      </dgm:t>
    </dgm:pt>
    <dgm:pt modelId="{6543A505-DF57-42F0-B7D7-9849E7B9994C}" type="pres">
      <dgm:prSet presAssocID="{5B221FDC-EB52-4E4F-9C3E-8C7F7D834A41}" presName="nodeFollowingNodes" presStyleLbl="node1" presStyleIdx="3" presStyleCnt="5" custScaleX="105107" custScaleY="123303" custRadScaleRad="102583" custRadScaleInc="10812">
        <dgm:presLayoutVars>
          <dgm:bulletEnabled val="1"/>
        </dgm:presLayoutVars>
      </dgm:prSet>
      <dgm:spPr/>
      <dgm:t>
        <a:bodyPr/>
        <a:lstStyle/>
        <a:p>
          <a:endParaRPr lang="es-ES"/>
        </a:p>
      </dgm:t>
    </dgm:pt>
    <dgm:pt modelId="{91BEE54A-E8B5-4CC9-A235-DF4DE187039C}" type="pres">
      <dgm:prSet presAssocID="{DBA25B57-5941-4C32-917A-E4F484861C92}" presName="nodeFollowingNodes" presStyleLbl="node1" presStyleIdx="4" presStyleCnt="5" custScaleY="141298">
        <dgm:presLayoutVars>
          <dgm:bulletEnabled val="1"/>
        </dgm:presLayoutVars>
      </dgm:prSet>
      <dgm:spPr/>
      <dgm:t>
        <a:bodyPr/>
        <a:lstStyle/>
        <a:p>
          <a:endParaRPr lang="es-ES"/>
        </a:p>
      </dgm:t>
    </dgm:pt>
  </dgm:ptLst>
  <dgm:cxnLst>
    <dgm:cxn modelId="{9A80FA6A-DF36-4BA5-844E-2D7DD01DE8C0}" type="presOf" srcId="{A655654B-F211-4BED-A137-CF957DE51FC3}" destId="{DF8AB646-0D6D-4BD3-A974-7292F83417C5}" srcOrd="0" destOrd="0" presId="urn:microsoft.com/office/officeart/2005/8/layout/cycle3"/>
    <dgm:cxn modelId="{887DD723-757A-4DF5-B28C-B547AEF6AEEE}" type="presOf" srcId="{5B221FDC-EB52-4E4F-9C3E-8C7F7D834A41}" destId="{6543A505-DF57-42F0-B7D7-9849E7B9994C}" srcOrd="0" destOrd="0" presId="urn:microsoft.com/office/officeart/2005/8/layout/cycle3"/>
    <dgm:cxn modelId="{5B794FA0-3835-4E3E-9D4A-E726BB7AD28D}" srcId="{280EDC30-66CC-44A8-876A-68CACC47EFEC}" destId="{DA79EFF8-17D4-4066-A5C3-E3456BFB9621}" srcOrd="2" destOrd="0" parTransId="{536C260A-A62A-42F9-B51F-E7F462516716}" sibTransId="{52B3B6BA-53D8-4F80-B4FE-339A577EBD30}"/>
    <dgm:cxn modelId="{A0B7697E-2369-491A-A4D7-3584533F9B69}" type="presOf" srcId="{DA79EFF8-17D4-4066-A5C3-E3456BFB9621}" destId="{1D7EEE9A-C71F-4C2B-B9E6-488C06DE56C8}" srcOrd="0" destOrd="0" presId="urn:microsoft.com/office/officeart/2005/8/layout/cycle3"/>
    <dgm:cxn modelId="{5A9FCE5C-8FDD-42D1-AA2D-DCA529E89D0B}" srcId="{280EDC30-66CC-44A8-876A-68CACC47EFEC}" destId="{A655654B-F211-4BED-A137-CF957DE51FC3}" srcOrd="0" destOrd="0" parTransId="{455DF189-07DB-415D-9B61-3EC6752AF81B}" sibTransId="{52E73E32-A4A4-42C0-ADB8-A0F7958C483F}"/>
    <dgm:cxn modelId="{D634A38A-32F4-4900-9F95-52B568D4B7F5}" srcId="{280EDC30-66CC-44A8-876A-68CACC47EFEC}" destId="{38737248-9C05-4961-A835-74D0B2B45958}" srcOrd="1" destOrd="0" parTransId="{D5DEC1F0-64EB-4175-A16E-F7F0EB93DCEB}" sibTransId="{EFEA0541-41E3-4508-94E1-7853E18088D8}"/>
    <dgm:cxn modelId="{62114A50-ED3C-4632-B30C-81E6A4EB3EBB}" type="presOf" srcId="{52E73E32-A4A4-42C0-ADB8-A0F7958C483F}" destId="{3FA3C154-138B-4ECD-80F0-5E19003D219B}" srcOrd="0" destOrd="0" presId="urn:microsoft.com/office/officeart/2005/8/layout/cycle3"/>
    <dgm:cxn modelId="{221E91D6-518C-4870-8731-7B525642F27C}" srcId="{280EDC30-66CC-44A8-876A-68CACC47EFEC}" destId="{5B221FDC-EB52-4E4F-9C3E-8C7F7D834A41}" srcOrd="3" destOrd="0" parTransId="{8A8D00DC-5FF7-46E3-AC73-CCEF9E9C612F}" sibTransId="{4FD68154-E37E-4BA4-8ECF-608F25F85C67}"/>
    <dgm:cxn modelId="{DE2D525B-0BB3-41CA-924A-FF5B72C9967F}" type="presOf" srcId="{280EDC30-66CC-44A8-876A-68CACC47EFEC}" destId="{40D706B6-6512-432F-B46F-38B81E22E9E9}" srcOrd="0" destOrd="0" presId="urn:microsoft.com/office/officeart/2005/8/layout/cycle3"/>
    <dgm:cxn modelId="{CD425FCF-61DB-426F-8901-067AE82F3D1D}" type="presOf" srcId="{38737248-9C05-4961-A835-74D0B2B45958}" destId="{483BE8A7-F5C7-4ACE-BC89-FA233F8606A1}" srcOrd="0" destOrd="0" presId="urn:microsoft.com/office/officeart/2005/8/layout/cycle3"/>
    <dgm:cxn modelId="{14F7D432-968D-4DF5-920D-E009AF5B492D}" srcId="{280EDC30-66CC-44A8-876A-68CACC47EFEC}" destId="{DBA25B57-5941-4C32-917A-E4F484861C92}" srcOrd="4" destOrd="0" parTransId="{3181EB5F-9381-4048-80FB-33B275C5E22C}" sibTransId="{BEA61BAF-EDB2-494F-9EB1-DFF7DE02165B}"/>
    <dgm:cxn modelId="{917F95AF-061E-410B-9F81-B26477272DAA}" type="presOf" srcId="{DBA25B57-5941-4C32-917A-E4F484861C92}" destId="{91BEE54A-E8B5-4CC9-A235-DF4DE187039C}" srcOrd="0" destOrd="0" presId="urn:microsoft.com/office/officeart/2005/8/layout/cycle3"/>
    <dgm:cxn modelId="{79AFE8C5-03BB-4200-8A71-FCEAC0F2B464}" type="presParOf" srcId="{40D706B6-6512-432F-B46F-38B81E22E9E9}" destId="{05056606-C2F0-4A9F-81F5-2ACD07506F23}" srcOrd="0" destOrd="0" presId="urn:microsoft.com/office/officeart/2005/8/layout/cycle3"/>
    <dgm:cxn modelId="{12C5868B-F49B-4673-932F-84FC3816FE7E}" type="presParOf" srcId="{05056606-C2F0-4A9F-81F5-2ACD07506F23}" destId="{DF8AB646-0D6D-4BD3-A974-7292F83417C5}" srcOrd="0" destOrd="0" presId="urn:microsoft.com/office/officeart/2005/8/layout/cycle3"/>
    <dgm:cxn modelId="{D8A508A3-C9BB-41DA-BF27-2245A17A1238}" type="presParOf" srcId="{05056606-C2F0-4A9F-81F5-2ACD07506F23}" destId="{3FA3C154-138B-4ECD-80F0-5E19003D219B}" srcOrd="1" destOrd="0" presId="urn:microsoft.com/office/officeart/2005/8/layout/cycle3"/>
    <dgm:cxn modelId="{EA12AE99-C1D0-45C7-905C-A5E4181C27F3}" type="presParOf" srcId="{05056606-C2F0-4A9F-81F5-2ACD07506F23}" destId="{483BE8A7-F5C7-4ACE-BC89-FA233F8606A1}" srcOrd="2" destOrd="0" presId="urn:microsoft.com/office/officeart/2005/8/layout/cycle3"/>
    <dgm:cxn modelId="{CE3F050D-1F85-4668-84AE-8FBCD9C086C0}" type="presParOf" srcId="{05056606-C2F0-4A9F-81F5-2ACD07506F23}" destId="{1D7EEE9A-C71F-4C2B-B9E6-488C06DE56C8}" srcOrd="3" destOrd="0" presId="urn:microsoft.com/office/officeart/2005/8/layout/cycle3"/>
    <dgm:cxn modelId="{BFE21D85-6A87-4DA2-A1CA-2260D39C46A3}" type="presParOf" srcId="{05056606-C2F0-4A9F-81F5-2ACD07506F23}" destId="{6543A505-DF57-42F0-B7D7-9849E7B9994C}" srcOrd="4" destOrd="0" presId="urn:microsoft.com/office/officeart/2005/8/layout/cycle3"/>
    <dgm:cxn modelId="{DF4B4C5D-C600-4385-8ABE-B90C5FE35D89}" type="presParOf" srcId="{05056606-C2F0-4A9F-81F5-2ACD07506F23}" destId="{91BEE54A-E8B5-4CC9-A235-DF4DE187039C}" srcOrd="5" destOrd="0" presId="urn:microsoft.com/office/officeart/2005/8/layout/cycle3"/>
  </dgm:cxnLst>
  <dgm:bg/>
  <dgm:whole/>
</dgm:dataModel>
</file>

<file path=ppt/diagrams/data3.xml><?xml version="1.0" encoding="utf-8"?>
<dgm:dataModel xmlns:dgm="http://schemas.openxmlformats.org/drawingml/2006/diagram" xmlns:a="http://schemas.openxmlformats.org/drawingml/2006/main">
  <dgm:ptLst>
    <dgm:pt modelId="{300D7D15-D26F-44C3-A7B6-A34F2D6B1ED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S"/>
        </a:p>
      </dgm:t>
    </dgm:pt>
    <dgm:pt modelId="{0997119B-AC33-4A44-AE29-D8CBC3F6C83C}">
      <dgm:prSet phldrT="[Texto]" custT="1"/>
      <dgm:spPr>
        <a:solidFill>
          <a:schemeClr val="accent1">
            <a:lumMod val="60000"/>
            <a:lumOff val="40000"/>
          </a:schemeClr>
        </a:solidFill>
      </dgm:spPr>
      <dgm:t>
        <a:bodyPr/>
        <a:lstStyle/>
        <a:p>
          <a:r>
            <a:rPr lang="es-ES" sz="3600" b="1" dirty="0" smtClean="0">
              <a:solidFill>
                <a:schemeClr val="tx1"/>
              </a:solidFill>
              <a:latin typeface="Copperplate Gothic Bold" pitchFamily="34" charset="0"/>
            </a:rPr>
            <a:t>OBJECTIVES</a:t>
          </a:r>
        </a:p>
        <a:p>
          <a:endParaRPr lang="es-ES" sz="3100" dirty="0" smtClean="0"/>
        </a:p>
        <a:p>
          <a:r>
            <a:rPr lang="es-ES" sz="3100" b="1" dirty="0" smtClean="0">
              <a:solidFill>
                <a:schemeClr val="tx1"/>
              </a:solidFill>
              <a:latin typeface="Copperplate Gothic Bold" pitchFamily="34" charset="0"/>
            </a:rPr>
            <a:t>GENERAL</a:t>
          </a:r>
          <a:endParaRPr lang="es-ES" sz="3100" b="1" dirty="0">
            <a:solidFill>
              <a:schemeClr val="tx1"/>
            </a:solidFill>
            <a:latin typeface="Copperplate Gothic Bold" pitchFamily="34" charset="0"/>
          </a:endParaRPr>
        </a:p>
      </dgm:t>
    </dgm:pt>
    <dgm:pt modelId="{5892218A-B07D-4E12-9431-0CF00E586396}" type="parTrans" cxnId="{DF6F41B9-A33F-4FD6-AA2A-BDE7235F1584}">
      <dgm:prSet/>
      <dgm:spPr/>
      <dgm:t>
        <a:bodyPr/>
        <a:lstStyle/>
        <a:p>
          <a:endParaRPr lang="es-ES"/>
        </a:p>
      </dgm:t>
    </dgm:pt>
    <dgm:pt modelId="{4C1B67B7-E3BA-4311-BB5B-937304D91D96}" type="sibTrans" cxnId="{DF6F41B9-A33F-4FD6-AA2A-BDE7235F1584}">
      <dgm:prSet/>
      <dgm:spPr/>
      <dgm:t>
        <a:bodyPr/>
        <a:lstStyle/>
        <a:p>
          <a:endParaRPr lang="es-ES"/>
        </a:p>
      </dgm:t>
    </dgm:pt>
    <dgm:pt modelId="{36B26FD7-4D74-4FC0-B8AD-48C5013557E9}">
      <dgm:prSet phldrT="[Texto]"/>
      <dgm:spPr/>
      <dgm:t>
        <a:bodyPr/>
        <a:lstStyle/>
        <a:p>
          <a:pPr algn="just"/>
          <a:r>
            <a:rPr lang="en-US" b="1" dirty="0" smtClean="0">
              <a:solidFill>
                <a:schemeClr val="tx1">
                  <a:lumMod val="95000"/>
                  <a:lumOff val="5000"/>
                </a:schemeClr>
              </a:solidFill>
              <a:latin typeface="Copperplate Gothic Bold" pitchFamily="34" charset="0"/>
            </a:rPr>
            <a:t>To elaborate  a proposal for the use of an appropriate didactic material for English language learning  at “Telmo Hidalgo Diaz” High School.</a:t>
          </a:r>
          <a:endParaRPr lang="es-ES" b="1" dirty="0"/>
        </a:p>
      </dgm:t>
    </dgm:pt>
    <dgm:pt modelId="{400986B9-BEA1-4573-9872-621C88DDEE6E}" type="parTrans" cxnId="{202B94A0-246D-43DF-8A93-62BE255E0F80}">
      <dgm:prSet/>
      <dgm:spPr/>
      <dgm:t>
        <a:bodyPr/>
        <a:lstStyle/>
        <a:p>
          <a:endParaRPr lang="es-ES"/>
        </a:p>
      </dgm:t>
    </dgm:pt>
    <dgm:pt modelId="{F9FFE39D-3530-4198-BBEC-B84123BCF5C3}" type="sibTrans" cxnId="{202B94A0-246D-43DF-8A93-62BE255E0F80}">
      <dgm:prSet/>
      <dgm:spPr/>
      <dgm:t>
        <a:bodyPr/>
        <a:lstStyle/>
        <a:p>
          <a:endParaRPr lang="es-ES"/>
        </a:p>
      </dgm:t>
    </dgm:pt>
    <dgm:pt modelId="{303066AA-7DFE-45B0-A7B5-D52348ED47D6}" type="pres">
      <dgm:prSet presAssocID="{300D7D15-D26F-44C3-A7B6-A34F2D6B1ED8}" presName="Name0" presStyleCnt="0">
        <dgm:presLayoutVars>
          <dgm:dir/>
          <dgm:animLvl val="lvl"/>
          <dgm:resizeHandles/>
        </dgm:presLayoutVars>
      </dgm:prSet>
      <dgm:spPr/>
      <dgm:t>
        <a:bodyPr/>
        <a:lstStyle/>
        <a:p>
          <a:endParaRPr lang="es-ES"/>
        </a:p>
      </dgm:t>
    </dgm:pt>
    <dgm:pt modelId="{B83C6821-5000-49B9-B42D-6EC9733988B7}" type="pres">
      <dgm:prSet presAssocID="{0997119B-AC33-4A44-AE29-D8CBC3F6C83C}" presName="linNode" presStyleCnt="0"/>
      <dgm:spPr/>
    </dgm:pt>
    <dgm:pt modelId="{63F6025E-1362-4D69-ABA6-EF87041C05D5}" type="pres">
      <dgm:prSet presAssocID="{0997119B-AC33-4A44-AE29-D8CBC3F6C83C}" presName="parentShp" presStyleLbl="node1" presStyleIdx="0" presStyleCnt="1" custScaleX="119924">
        <dgm:presLayoutVars>
          <dgm:bulletEnabled val="1"/>
        </dgm:presLayoutVars>
      </dgm:prSet>
      <dgm:spPr/>
      <dgm:t>
        <a:bodyPr/>
        <a:lstStyle/>
        <a:p>
          <a:endParaRPr lang="es-ES"/>
        </a:p>
      </dgm:t>
    </dgm:pt>
    <dgm:pt modelId="{1CC605FB-0391-4FB9-9B02-BCA6EE7B793A}" type="pres">
      <dgm:prSet presAssocID="{0997119B-AC33-4A44-AE29-D8CBC3F6C83C}" presName="childShp" presStyleLbl="bgAccFollowNode1" presStyleIdx="0" presStyleCnt="1">
        <dgm:presLayoutVars>
          <dgm:bulletEnabled val="1"/>
        </dgm:presLayoutVars>
      </dgm:prSet>
      <dgm:spPr/>
      <dgm:t>
        <a:bodyPr/>
        <a:lstStyle/>
        <a:p>
          <a:endParaRPr lang="es-ES"/>
        </a:p>
      </dgm:t>
    </dgm:pt>
  </dgm:ptLst>
  <dgm:cxnLst>
    <dgm:cxn modelId="{DABADFAD-9919-4AE3-8DF8-052F61153614}" type="presOf" srcId="{0997119B-AC33-4A44-AE29-D8CBC3F6C83C}" destId="{63F6025E-1362-4D69-ABA6-EF87041C05D5}" srcOrd="0" destOrd="0" presId="urn:microsoft.com/office/officeart/2005/8/layout/vList6"/>
    <dgm:cxn modelId="{D681836F-A0CB-4BDD-AEFE-775EB2777285}" type="presOf" srcId="{36B26FD7-4D74-4FC0-B8AD-48C5013557E9}" destId="{1CC605FB-0391-4FB9-9B02-BCA6EE7B793A}" srcOrd="0" destOrd="0" presId="urn:microsoft.com/office/officeart/2005/8/layout/vList6"/>
    <dgm:cxn modelId="{202B94A0-246D-43DF-8A93-62BE255E0F80}" srcId="{0997119B-AC33-4A44-AE29-D8CBC3F6C83C}" destId="{36B26FD7-4D74-4FC0-B8AD-48C5013557E9}" srcOrd="0" destOrd="0" parTransId="{400986B9-BEA1-4573-9872-621C88DDEE6E}" sibTransId="{F9FFE39D-3530-4198-BBEC-B84123BCF5C3}"/>
    <dgm:cxn modelId="{33B65ACD-06A8-43BD-A9D2-F0078FC413F3}" type="presOf" srcId="{300D7D15-D26F-44C3-A7B6-A34F2D6B1ED8}" destId="{303066AA-7DFE-45B0-A7B5-D52348ED47D6}" srcOrd="0" destOrd="0" presId="urn:microsoft.com/office/officeart/2005/8/layout/vList6"/>
    <dgm:cxn modelId="{DF6F41B9-A33F-4FD6-AA2A-BDE7235F1584}" srcId="{300D7D15-D26F-44C3-A7B6-A34F2D6B1ED8}" destId="{0997119B-AC33-4A44-AE29-D8CBC3F6C83C}" srcOrd="0" destOrd="0" parTransId="{5892218A-B07D-4E12-9431-0CF00E586396}" sibTransId="{4C1B67B7-E3BA-4311-BB5B-937304D91D96}"/>
    <dgm:cxn modelId="{F7FA868A-47BA-4CB3-BDA8-3EE4F317E403}" type="presParOf" srcId="{303066AA-7DFE-45B0-A7B5-D52348ED47D6}" destId="{B83C6821-5000-49B9-B42D-6EC9733988B7}" srcOrd="0" destOrd="0" presId="urn:microsoft.com/office/officeart/2005/8/layout/vList6"/>
    <dgm:cxn modelId="{3E4C7F53-1389-48E2-84DB-EE92CF2B9650}" type="presParOf" srcId="{B83C6821-5000-49B9-B42D-6EC9733988B7}" destId="{63F6025E-1362-4D69-ABA6-EF87041C05D5}" srcOrd="0" destOrd="0" presId="urn:microsoft.com/office/officeart/2005/8/layout/vList6"/>
    <dgm:cxn modelId="{12B84E4A-7E37-4EF9-A3F7-54E5020EF7C9}" type="presParOf" srcId="{B83C6821-5000-49B9-B42D-6EC9733988B7}" destId="{1CC605FB-0391-4FB9-9B02-BCA6EE7B793A}" srcOrd="1" destOrd="0" presId="urn:microsoft.com/office/officeart/2005/8/layout/vList6"/>
  </dgm:cxnLst>
  <dgm:bg/>
  <dgm:whole/>
</dgm:dataModel>
</file>

<file path=ppt/diagrams/data4.xml><?xml version="1.0" encoding="utf-8"?>
<dgm:dataModel xmlns:dgm="http://schemas.openxmlformats.org/drawingml/2006/diagram" xmlns:a="http://schemas.openxmlformats.org/drawingml/2006/main">
  <dgm:ptLst>
    <dgm:pt modelId="{26F07D3C-2C5D-46AE-986C-9289A5F10EC8}"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s-ES"/>
        </a:p>
      </dgm:t>
    </dgm:pt>
    <dgm:pt modelId="{C0F0E84E-AA82-420D-81E7-EBEE3240D5FE}">
      <dgm:prSet phldrT="[Texto]" custT="1"/>
      <dgm:spPr/>
      <dgm:t>
        <a:bodyPr/>
        <a:lstStyle/>
        <a:p>
          <a:r>
            <a:rPr lang="es-ES" sz="3600" dirty="0" smtClean="0">
              <a:latin typeface="Copperplate Gothic Bold" pitchFamily="34" charset="0"/>
            </a:rPr>
            <a:t>OBJECTIVES</a:t>
          </a:r>
        </a:p>
        <a:p>
          <a:r>
            <a:rPr lang="es-ES" sz="2400" dirty="0" smtClean="0">
              <a:latin typeface="Copperplate Gothic Bold" pitchFamily="34" charset="0"/>
            </a:rPr>
            <a:t>SPECIFIC</a:t>
          </a:r>
          <a:endParaRPr lang="es-ES" sz="2400" dirty="0">
            <a:latin typeface="Copperplate Gothic Bold" pitchFamily="34" charset="0"/>
          </a:endParaRPr>
        </a:p>
      </dgm:t>
    </dgm:pt>
    <dgm:pt modelId="{C33D7B53-9350-4D9A-88D4-B60F62896D8D}" type="parTrans" cxnId="{D19688AC-E8A0-4B48-836C-93F1FB7C9D96}">
      <dgm:prSet/>
      <dgm:spPr/>
      <dgm:t>
        <a:bodyPr/>
        <a:lstStyle/>
        <a:p>
          <a:endParaRPr lang="es-ES"/>
        </a:p>
      </dgm:t>
    </dgm:pt>
    <dgm:pt modelId="{5B9BF9EF-EFF5-4E2C-8237-DAC4DA9649F3}" type="sibTrans" cxnId="{D19688AC-E8A0-4B48-836C-93F1FB7C9D96}">
      <dgm:prSet/>
      <dgm:spPr/>
      <dgm:t>
        <a:bodyPr/>
        <a:lstStyle/>
        <a:p>
          <a:endParaRPr lang="es-ES"/>
        </a:p>
      </dgm:t>
    </dgm:pt>
    <dgm:pt modelId="{C259B2E6-7F35-4247-B438-271F1BB260EA}">
      <dgm:prSet phldrT="[Texto]" custT="1"/>
      <dgm:spPr>
        <a:solidFill>
          <a:schemeClr val="accent1">
            <a:lumMod val="60000"/>
            <a:lumOff val="40000"/>
          </a:schemeClr>
        </a:solidFill>
      </dgm:spPr>
      <dgm:t>
        <a:bodyPr/>
        <a:lstStyle/>
        <a:p>
          <a:pPr algn="just"/>
          <a:r>
            <a:rPr lang="en-US" sz="2000" b="1" dirty="0" smtClean="0">
              <a:solidFill>
                <a:schemeClr val="tx1">
                  <a:lumMod val="95000"/>
                  <a:lumOff val="5000"/>
                </a:schemeClr>
              </a:solidFill>
              <a:latin typeface="Copperplate Gothic Bold" pitchFamily="34" charset="0"/>
            </a:rPr>
            <a:t>TO ENCOURAGE THE ENGLISH TEACHER TO MAKE SOME UPDATING COURSE.</a:t>
          </a:r>
        </a:p>
      </dgm:t>
    </dgm:pt>
    <dgm:pt modelId="{98919D54-8518-4FCB-9192-D231B072CE43}" type="parTrans" cxnId="{FED1E86A-83AB-48CA-950F-1923A24C22A3}">
      <dgm:prSet/>
      <dgm:spPr/>
      <dgm:t>
        <a:bodyPr/>
        <a:lstStyle/>
        <a:p>
          <a:endParaRPr lang="es-ES"/>
        </a:p>
      </dgm:t>
    </dgm:pt>
    <dgm:pt modelId="{334D4167-78BD-4A78-9076-9EC0BC681623}" type="sibTrans" cxnId="{FED1E86A-83AB-48CA-950F-1923A24C22A3}">
      <dgm:prSet/>
      <dgm:spPr/>
      <dgm:t>
        <a:bodyPr/>
        <a:lstStyle/>
        <a:p>
          <a:endParaRPr lang="es-ES"/>
        </a:p>
      </dgm:t>
    </dgm:pt>
    <dgm:pt modelId="{E1E8D577-52D4-417A-8C91-F0D63B78E7B1}">
      <dgm:prSet phldrT="[Texto]"/>
      <dgm:spPr>
        <a:solidFill>
          <a:schemeClr val="accent1">
            <a:lumMod val="60000"/>
            <a:lumOff val="40000"/>
          </a:schemeClr>
        </a:solidFill>
      </dgm:spPr>
      <dgm:t>
        <a:bodyPr/>
        <a:lstStyle/>
        <a:p>
          <a:pPr algn="just"/>
          <a:r>
            <a:rPr lang="en-US" b="1" dirty="0" smtClean="0">
              <a:solidFill>
                <a:schemeClr val="tx1">
                  <a:lumMod val="95000"/>
                  <a:lumOff val="5000"/>
                </a:schemeClr>
              </a:solidFill>
              <a:latin typeface="Copperplate Gothic Bold" pitchFamily="34" charset="0"/>
            </a:rPr>
            <a:t>to look for alternatives to find some possible didactic materials and recommend one of them, which could be implemented for teaching of the english language at telmo hidalgo diaz” high school.</a:t>
          </a:r>
          <a:endParaRPr lang="es-ES" b="1" dirty="0"/>
        </a:p>
      </dgm:t>
    </dgm:pt>
    <dgm:pt modelId="{B9C9CE2B-5B0E-4BC6-9ADF-9500CC3B9297}" type="parTrans" cxnId="{E800325D-90FC-4DF5-B380-01533F1F7505}">
      <dgm:prSet/>
      <dgm:spPr/>
      <dgm:t>
        <a:bodyPr/>
        <a:lstStyle/>
        <a:p>
          <a:endParaRPr lang="es-ES"/>
        </a:p>
      </dgm:t>
    </dgm:pt>
    <dgm:pt modelId="{EB3AA9DC-B6A1-4383-9218-DA4C11567878}" type="sibTrans" cxnId="{E800325D-90FC-4DF5-B380-01533F1F7505}">
      <dgm:prSet/>
      <dgm:spPr/>
      <dgm:t>
        <a:bodyPr/>
        <a:lstStyle/>
        <a:p>
          <a:endParaRPr lang="es-ES"/>
        </a:p>
      </dgm:t>
    </dgm:pt>
    <dgm:pt modelId="{6EEC521E-D527-4463-A787-7EC407EC8B1A}">
      <dgm:prSet phldrT="[Texto]" custT="1"/>
      <dgm:spPr>
        <a:solidFill>
          <a:schemeClr val="accent1">
            <a:lumMod val="60000"/>
            <a:lumOff val="40000"/>
          </a:schemeClr>
        </a:solidFill>
      </dgm:spPr>
      <dgm:t>
        <a:bodyPr/>
        <a:lstStyle/>
        <a:p>
          <a:pPr algn="just"/>
          <a:r>
            <a:rPr lang="en-US" sz="2000" b="1" dirty="0" smtClean="0">
              <a:solidFill>
                <a:schemeClr val="tx1">
                  <a:lumMod val="95000"/>
                  <a:lumOff val="5000"/>
                </a:schemeClr>
              </a:solidFill>
              <a:latin typeface="Copperplate Gothic Bold" pitchFamily="34" charset="0"/>
            </a:rPr>
            <a:t>To conscience the authorities, English teacher and students about the role of the English lab play during the English language learning.</a:t>
          </a:r>
          <a:endParaRPr lang="es-ES" sz="2000" b="1" dirty="0"/>
        </a:p>
      </dgm:t>
    </dgm:pt>
    <dgm:pt modelId="{2D9A50CF-558E-4AA9-B5EB-4B32EB656339}" type="parTrans" cxnId="{873B8836-4B8A-4ABC-A659-8FD9DC0D49FD}">
      <dgm:prSet/>
      <dgm:spPr/>
      <dgm:t>
        <a:bodyPr/>
        <a:lstStyle/>
        <a:p>
          <a:endParaRPr lang="es-ES"/>
        </a:p>
      </dgm:t>
    </dgm:pt>
    <dgm:pt modelId="{332EC15F-0DB6-498D-9623-6A25FFCC90FA}" type="sibTrans" cxnId="{873B8836-4B8A-4ABC-A659-8FD9DC0D49FD}">
      <dgm:prSet/>
      <dgm:spPr/>
      <dgm:t>
        <a:bodyPr/>
        <a:lstStyle/>
        <a:p>
          <a:endParaRPr lang="es-ES"/>
        </a:p>
      </dgm:t>
    </dgm:pt>
    <dgm:pt modelId="{7A11E18A-4219-4EAA-91E9-0FDB7D265C32}">
      <dgm:prSet phldrT="[Texto]" phldr="1"/>
      <dgm:spPr/>
      <dgm:t>
        <a:bodyPr/>
        <a:lstStyle/>
        <a:p>
          <a:endParaRPr lang="es-ES"/>
        </a:p>
      </dgm:t>
    </dgm:pt>
    <dgm:pt modelId="{34B96D5A-BC12-45F7-9500-2F1BE7790BD9}" type="parTrans" cxnId="{AA9EEAAA-6DD5-45D2-8119-478712BB3582}">
      <dgm:prSet/>
      <dgm:spPr/>
      <dgm:t>
        <a:bodyPr/>
        <a:lstStyle/>
        <a:p>
          <a:endParaRPr lang="es-ES"/>
        </a:p>
      </dgm:t>
    </dgm:pt>
    <dgm:pt modelId="{42D6BC5D-867E-4517-A7D7-3F9DC7B0553F}" type="sibTrans" cxnId="{AA9EEAAA-6DD5-45D2-8119-478712BB3582}">
      <dgm:prSet/>
      <dgm:spPr/>
      <dgm:t>
        <a:bodyPr/>
        <a:lstStyle/>
        <a:p>
          <a:endParaRPr lang="es-ES"/>
        </a:p>
      </dgm:t>
    </dgm:pt>
    <dgm:pt modelId="{D8D73C9E-B8BF-4314-8B7D-F4C8A70E3F7D}">
      <dgm:prSet/>
      <dgm:spPr>
        <a:solidFill>
          <a:schemeClr val="accent1">
            <a:lumMod val="60000"/>
            <a:lumOff val="40000"/>
          </a:schemeClr>
        </a:solidFill>
      </dgm:spPr>
      <dgm:t>
        <a:bodyPr/>
        <a:lstStyle/>
        <a:p>
          <a:pPr algn="just"/>
          <a:r>
            <a:rPr lang="en-US" b="1" dirty="0" smtClean="0">
              <a:solidFill>
                <a:schemeClr val="tx1">
                  <a:lumMod val="95000"/>
                  <a:lumOff val="5000"/>
                </a:schemeClr>
              </a:solidFill>
              <a:latin typeface="Copperplate Gothic Bold" pitchFamily="34" charset="0"/>
            </a:rPr>
            <a:t>To achieve so the authorities and the English teacher  conscience about the need to have more English teachers.</a:t>
          </a:r>
          <a:endParaRPr lang="es-ES" b="1" dirty="0"/>
        </a:p>
      </dgm:t>
    </dgm:pt>
    <dgm:pt modelId="{E7028452-1F9E-45B7-9BFB-9BDA029229B7}" type="parTrans" cxnId="{AB9DDD8C-9194-4E9A-9C3D-F1C315366C08}">
      <dgm:prSet/>
      <dgm:spPr/>
      <dgm:t>
        <a:bodyPr/>
        <a:lstStyle/>
        <a:p>
          <a:endParaRPr lang="es-ES"/>
        </a:p>
      </dgm:t>
    </dgm:pt>
    <dgm:pt modelId="{C45C6F6F-842D-43B7-B80D-A5C7F7B51F66}" type="sibTrans" cxnId="{AB9DDD8C-9194-4E9A-9C3D-F1C315366C08}">
      <dgm:prSet/>
      <dgm:spPr/>
      <dgm:t>
        <a:bodyPr/>
        <a:lstStyle/>
        <a:p>
          <a:endParaRPr lang="es-ES"/>
        </a:p>
      </dgm:t>
    </dgm:pt>
    <dgm:pt modelId="{F03F2E5F-9B12-4108-A98D-074D0D7E4195}" type="pres">
      <dgm:prSet presAssocID="{26F07D3C-2C5D-46AE-986C-9289A5F10EC8}" presName="diagram" presStyleCnt="0">
        <dgm:presLayoutVars>
          <dgm:chMax val="1"/>
          <dgm:dir/>
          <dgm:animLvl val="ctr"/>
          <dgm:resizeHandles val="exact"/>
        </dgm:presLayoutVars>
      </dgm:prSet>
      <dgm:spPr/>
      <dgm:t>
        <a:bodyPr/>
        <a:lstStyle/>
        <a:p>
          <a:endParaRPr lang="es-ES"/>
        </a:p>
      </dgm:t>
    </dgm:pt>
    <dgm:pt modelId="{9D4BCC8B-7D6A-4F37-B2C0-A9AA571C0EBB}" type="pres">
      <dgm:prSet presAssocID="{26F07D3C-2C5D-46AE-986C-9289A5F10EC8}" presName="matrix" presStyleCnt="0"/>
      <dgm:spPr/>
    </dgm:pt>
    <dgm:pt modelId="{4FA19039-E529-4AAB-8D4F-342370ECE561}" type="pres">
      <dgm:prSet presAssocID="{26F07D3C-2C5D-46AE-986C-9289A5F10EC8}" presName="tile1" presStyleLbl="node1" presStyleIdx="0" presStyleCnt="4"/>
      <dgm:spPr/>
      <dgm:t>
        <a:bodyPr/>
        <a:lstStyle/>
        <a:p>
          <a:endParaRPr lang="es-ES"/>
        </a:p>
      </dgm:t>
    </dgm:pt>
    <dgm:pt modelId="{22D831A3-D81E-48C9-A55E-BBC06754BC19}" type="pres">
      <dgm:prSet presAssocID="{26F07D3C-2C5D-46AE-986C-9289A5F10EC8}" presName="tile1text" presStyleLbl="node1" presStyleIdx="0" presStyleCnt="4">
        <dgm:presLayoutVars>
          <dgm:chMax val="0"/>
          <dgm:chPref val="0"/>
          <dgm:bulletEnabled val="1"/>
        </dgm:presLayoutVars>
      </dgm:prSet>
      <dgm:spPr/>
      <dgm:t>
        <a:bodyPr/>
        <a:lstStyle/>
        <a:p>
          <a:endParaRPr lang="es-ES"/>
        </a:p>
      </dgm:t>
    </dgm:pt>
    <dgm:pt modelId="{3712C150-C878-4440-8714-9C30066328CF}" type="pres">
      <dgm:prSet presAssocID="{26F07D3C-2C5D-46AE-986C-9289A5F10EC8}" presName="tile2" presStyleLbl="node1" presStyleIdx="1" presStyleCnt="4"/>
      <dgm:spPr/>
      <dgm:t>
        <a:bodyPr/>
        <a:lstStyle/>
        <a:p>
          <a:endParaRPr lang="es-ES"/>
        </a:p>
      </dgm:t>
    </dgm:pt>
    <dgm:pt modelId="{F07722E0-B55F-4667-972A-85CD7303F8D8}" type="pres">
      <dgm:prSet presAssocID="{26F07D3C-2C5D-46AE-986C-9289A5F10EC8}" presName="tile2text" presStyleLbl="node1" presStyleIdx="1" presStyleCnt="4">
        <dgm:presLayoutVars>
          <dgm:chMax val="0"/>
          <dgm:chPref val="0"/>
          <dgm:bulletEnabled val="1"/>
        </dgm:presLayoutVars>
      </dgm:prSet>
      <dgm:spPr/>
      <dgm:t>
        <a:bodyPr/>
        <a:lstStyle/>
        <a:p>
          <a:endParaRPr lang="es-ES"/>
        </a:p>
      </dgm:t>
    </dgm:pt>
    <dgm:pt modelId="{A69FECE3-0C46-48EE-941D-A0CFA85F5698}" type="pres">
      <dgm:prSet presAssocID="{26F07D3C-2C5D-46AE-986C-9289A5F10EC8}" presName="tile3" presStyleLbl="node1" presStyleIdx="2" presStyleCnt="4"/>
      <dgm:spPr/>
      <dgm:t>
        <a:bodyPr/>
        <a:lstStyle/>
        <a:p>
          <a:endParaRPr lang="es-ES"/>
        </a:p>
      </dgm:t>
    </dgm:pt>
    <dgm:pt modelId="{5DE439C8-A054-42AC-AC00-FECBB8AA8657}" type="pres">
      <dgm:prSet presAssocID="{26F07D3C-2C5D-46AE-986C-9289A5F10EC8}" presName="tile3text" presStyleLbl="node1" presStyleIdx="2" presStyleCnt="4">
        <dgm:presLayoutVars>
          <dgm:chMax val="0"/>
          <dgm:chPref val="0"/>
          <dgm:bulletEnabled val="1"/>
        </dgm:presLayoutVars>
      </dgm:prSet>
      <dgm:spPr/>
      <dgm:t>
        <a:bodyPr/>
        <a:lstStyle/>
        <a:p>
          <a:endParaRPr lang="es-ES"/>
        </a:p>
      </dgm:t>
    </dgm:pt>
    <dgm:pt modelId="{E3106620-6817-4440-BD36-4B34D92AC9B3}" type="pres">
      <dgm:prSet presAssocID="{26F07D3C-2C5D-46AE-986C-9289A5F10EC8}" presName="tile4" presStyleLbl="node1" presStyleIdx="3" presStyleCnt="4"/>
      <dgm:spPr/>
      <dgm:t>
        <a:bodyPr/>
        <a:lstStyle/>
        <a:p>
          <a:endParaRPr lang="es-ES"/>
        </a:p>
      </dgm:t>
    </dgm:pt>
    <dgm:pt modelId="{6BD27C4A-CA20-4097-BA87-573FC4D9C889}" type="pres">
      <dgm:prSet presAssocID="{26F07D3C-2C5D-46AE-986C-9289A5F10EC8}" presName="tile4text" presStyleLbl="node1" presStyleIdx="3" presStyleCnt="4">
        <dgm:presLayoutVars>
          <dgm:chMax val="0"/>
          <dgm:chPref val="0"/>
          <dgm:bulletEnabled val="1"/>
        </dgm:presLayoutVars>
      </dgm:prSet>
      <dgm:spPr/>
      <dgm:t>
        <a:bodyPr/>
        <a:lstStyle/>
        <a:p>
          <a:endParaRPr lang="es-ES"/>
        </a:p>
      </dgm:t>
    </dgm:pt>
    <dgm:pt modelId="{706F68FD-F2D0-41D5-BAB5-53BF1E70F0EB}" type="pres">
      <dgm:prSet presAssocID="{26F07D3C-2C5D-46AE-986C-9289A5F10EC8}" presName="centerTile" presStyleLbl="fgShp" presStyleIdx="0" presStyleCnt="1" custScaleX="138890">
        <dgm:presLayoutVars>
          <dgm:chMax val="0"/>
          <dgm:chPref val="0"/>
        </dgm:presLayoutVars>
      </dgm:prSet>
      <dgm:spPr/>
      <dgm:t>
        <a:bodyPr/>
        <a:lstStyle/>
        <a:p>
          <a:endParaRPr lang="es-ES"/>
        </a:p>
      </dgm:t>
    </dgm:pt>
  </dgm:ptLst>
  <dgm:cxnLst>
    <dgm:cxn modelId="{E800325D-90FC-4DF5-B380-01533F1F7505}" srcId="{C0F0E84E-AA82-420D-81E7-EBEE3240D5FE}" destId="{E1E8D577-52D4-417A-8C91-F0D63B78E7B1}" srcOrd="1" destOrd="0" parTransId="{B9C9CE2B-5B0E-4BC6-9ADF-9500CC3B9297}" sibTransId="{EB3AA9DC-B6A1-4383-9218-DA4C11567878}"/>
    <dgm:cxn modelId="{FED1E86A-83AB-48CA-950F-1923A24C22A3}" srcId="{C0F0E84E-AA82-420D-81E7-EBEE3240D5FE}" destId="{C259B2E6-7F35-4247-B438-271F1BB260EA}" srcOrd="0" destOrd="0" parTransId="{98919D54-8518-4FCB-9192-D231B072CE43}" sibTransId="{334D4167-78BD-4A78-9076-9EC0BC681623}"/>
    <dgm:cxn modelId="{873B8836-4B8A-4ABC-A659-8FD9DC0D49FD}" srcId="{C0F0E84E-AA82-420D-81E7-EBEE3240D5FE}" destId="{6EEC521E-D527-4463-A787-7EC407EC8B1A}" srcOrd="3" destOrd="0" parTransId="{2D9A50CF-558E-4AA9-B5EB-4B32EB656339}" sibTransId="{332EC15F-0DB6-498D-9623-6A25FFCC90FA}"/>
    <dgm:cxn modelId="{A3A5DB94-3437-4977-9ED4-D3C0A57C1472}" type="presOf" srcId="{E1E8D577-52D4-417A-8C91-F0D63B78E7B1}" destId="{3712C150-C878-4440-8714-9C30066328CF}" srcOrd="0" destOrd="0" presId="urn:microsoft.com/office/officeart/2005/8/layout/matrix1"/>
    <dgm:cxn modelId="{C789F424-801E-457E-BB75-095772A66074}" type="presOf" srcId="{C259B2E6-7F35-4247-B438-271F1BB260EA}" destId="{4FA19039-E529-4AAB-8D4F-342370ECE561}" srcOrd="0" destOrd="0" presId="urn:microsoft.com/office/officeart/2005/8/layout/matrix1"/>
    <dgm:cxn modelId="{D6F2B841-3984-4BA3-8645-F52ACE0C19C1}" type="presOf" srcId="{E1E8D577-52D4-417A-8C91-F0D63B78E7B1}" destId="{F07722E0-B55F-4667-972A-85CD7303F8D8}" srcOrd="1" destOrd="0" presId="urn:microsoft.com/office/officeart/2005/8/layout/matrix1"/>
    <dgm:cxn modelId="{D13FD369-0230-47E5-B2F3-9106AB1ABFEE}" type="presOf" srcId="{D8D73C9E-B8BF-4314-8B7D-F4C8A70E3F7D}" destId="{5DE439C8-A054-42AC-AC00-FECBB8AA8657}" srcOrd="1" destOrd="0" presId="urn:microsoft.com/office/officeart/2005/8/layout/matrix1"/>
    <dgm:cxn modelId="{C05968F6-A6D1-4096-86E2-9CEC77298585}" type="presOf" srcId="{C259B2E6-7F35-4247-B438-271F1BB260EA}" destId="{22D831A3-D81E-48C9-A55E-BBC06754BC19}" srcOrd="1" destOrd="0" presId="urn:microsoft.com/office/officeart/2005/8/layout/matrix1"/>
    <dgm:cxn modelId="{ACF3074E-86F0-48F5-8868-F16F9CB8FBC9}" type="presOf" srcId="{6EEC521E-D527-4463-A787-7EC407EC8B1A}" destId="{E3106620-6817-4440-BD36-4B34D92AC9B3}" srcOrd="0" destOrd="0" presId="urn:microsoft.com/office/officeart/2005/8/layout/matrix1"/>
    <dgm:cxn modelId="{50C4A243-7CC8-41F8-8C83-FDB9D78296D8}" type="presOf" srcId="{C0F0E84E-AA82-420D-81E7-EBEE3240D5FE}" destId="{706F68FD-F2D0-41D5-BAB5-53BF1E70F0EB}" srcOrd="0" destOrd="0" presId="urn:microsoft.com/office/officeart/2005/8/layout/matrix1"/>
    <dgm:cxn modelId="{CE0FEF83-758D-46F1-B75C-2B9CF12E8353}" type="presOf" srcId="{26F07D3C-2C5D-46AE-986C-9289A5F10EC8}" destId="{F03F2E5F-9B12-4108-A98D-074D0D7E4195}" srcOrd="0" destOrd="0" presId="urn:microsoft.com/office/officeart/2005/8/layout/matrix1"/>
    <dgm:cxn modelId="{470EFE73-F4DB-4401-B4FE-3D628A0CA970}" type="presOf" srcId="{D8D73C9E-B8BF-4314-8B7D-F4C8A70E3F7D}" destId="{A69FECE3-0C46-48EE-941D-A0CFA85F5698}" srcOrd="0" destOrd="0" presId="urn:microsoft.com/office/officeart/2005/8/layout/matrix1"/>
    <dgm:cxn modelId="{6DE3C2A9-D84A-437B-A1AA-34744D3D90E3}" type="presOf" srcId="{6EEC521E-D527-4463-A787-7EC407EC8B1A}" destId="{6BD27C4A-CA20-4097-BA87-573FC4D9C889}" srcOrd="1" destOrd="0" presId="urn:microsoft.com/office/officeart/2005/8/layout/matrix1"/>
    <dgm:cxn modelId="{D19688AC-E8A0-4B48-836C-93F1FB7C9D96}" srcId="{26F07D3C-2C5D-46AE-986C-9289A5F10EC8}" destId="{C0F0E84E-AA82-420D-81E7-EBEE3240D5FE}" srcOrd="0" destOrd="0" parTransId="{C33D7B53-9350-4D9A-88D4-B60F62896D8D}" sibTransId="{5B9BF9EF-EFF5-4E2C-8237-DAC4DA9649F3}"/>
    <dgm:cxn modelId="{AA9EEAAA-6DD5-45D2-8119-478712BB3582}" srcId="{C0F0E84E-AA82-420D-81E7-EBEE3240D5FE}" destId="{7A11E18A-4219-4EAA-91E9-0FDB7D265C32}" srcOrd="4" destOrd="0" parTransId="{34B96D5A-BC12-45F7-9500-2F1BE7790BD9}" sibTransId="{42D6BC5D-867E-4517-A7D7-3F9DC7B0553F}"/>
    <dgm:cxn modelId="{AB9DDD8C-9194-4E9A-9C3D-F1C315366C08}" srcId="{C0F0E84E-AA82-420D-81E7-EBEE3240D5FE}" destId="{D8D73C9E-B8BF-4314-8B7D-F4C8A70E3F7D}" srcOrd="2" destOrd="0" parTransId="{E7028452-1F9E-45B7-9BFB-9BDA029229B7}" sibTransId="{C45C6F6F-842D-43B7-B80D-A5C7F7B51F66}"/>
    <dgm:cxn modelId="{C9C19C8D-3E3F-420E-A7F1-78E94D07416E}" type="presParOf" srcId="{F03F2E5F-9B12-4108-A98D-074D0D7E4195}" destId="{9D4BCC8B-7D6A-4F37-B2C0-A9AA571C0EBB}" srcOrd="0" destOrd="0" presId="urn:microsoft.com/office/officeart/2005/8/layout/matrix1"/>
    <dgm:cxn modelId="{7F562FBD-3CF4-45A7-9653-9916E851702E}" type="presParOf" srcId="{9D4BCC8B-7D6A-4F37-B2C0-A9AA571C0EBB}" destId="{4FA19039-E529-4AAB-8D4F-342370ECE561}" srcOrd="0" destOrd="0" presId="urn:microsoft.com/office/officeart/2005/8/layout/matrix1"/>
    <dgm:cxn modelId="{78BAAF1B-1F79-4805-894D-38432D38E202}" type="presParOf" srcId="{9D4BCC8B-7D6A-4F37-B2C0-A9AA571C0EBB}" destId="{22D831A3-D81E-48C9-A55E-BBC06754BC19}" srcOrd="1" destOrd="0" presId="urn:microsoft.com/office/officeart/2005/8/layout/matrix1"/>
    <dgm:cxn modelId="{10E86386-B0C7-4613-AF7E-383251597906}" type="presParOf" srcId="{9D4BCC8B-7D6A-4F37-B2C0-A9AA571C0EBB}" destId="{3712C150-C878-4440-8714-9C30066328CF}" srcOrd="2" destOrd="0" presId="urn:microsoft.com/office/officeart/2005/8/layout/matrix1"/>
    <dgm:cxn modelId="{729048F1-1610-45DE-9480-FBE5F469E130}" type="presParOf" srcId="{9D4BCC8B-7D6A-4F37-B2C0-A9AA571C0EBB}" destId="{F07722E0-B55F-4667-972A-85CD7303F8D8}" srcOrd="3" destOrd="0" presId="urn:microsoft.com/office/officeart/2005/8/layout/matrix1"/>
    <dgm:cxn modelId="{0E3C8056-7691-4697-867B-CA42972BE4E7}" type="presParOf" srcId="{9D4BCC8B-7D6A-4F37-B2C0-A9AA571C0EBB}" destId="{A69FECE3-0C46-48EE-941D-A0CFA85F5698}" srcOrd="4" destOrd="0" presId="urn:microsoft.com/office/officeart/2005/8/layout/matrix1"/>
    <dgm:cxn modelId="{C22B0D84-468E-4CCB-BB9A-D044C0753D07}" type="presParOf" srcId="{9D4BCC8B-7D6A-4F37-B2C0-A9AA571C0EBB}" destId="{5DE439C8-A054-42AC-AC00-FECBB8AA8657}" srcOrd="5" destOrd="0" presId="urn:microsoft.com/office/officeart/2005/8/layout/matrix1"/>
    <dgm:cxn modelId="{EEB2EA22-4034-4A38-9CAA-283556D12B04}" type="presParOf" srcId="{9D4BCC8B-7D6A-4F37-B2C0-A9AA571C0EBB}" destId="{E3106620-6817-4440-BD36-4B34D92AC9B3}" srcOrd="6" destOrd="0" presId="urn:microsoft.com/office/officeart/2005/8/layout/matrix1"/>
    <dgm:cxn modelId="{CAB6F837-FE33-43B8-BAA7-6465B821B5D0}" type="presParOf" srcId="{9D4BCC8B-7D6A-4F37-B2C0-A9AA571C0EBB}" destId="{6BD27C4A-CA20-4097-BA87-573FC4D9C889}" srcOrd="7" destOrd="0" presId="urn:microsoft.com/office/officeart/2005/8/layout/matrix1"/>
    <dgm:cxn modelId="{27C22436-1938-4E56-943C-F2905FC4F56D}" type="presParOf" srcId="{F03F2E5F-9B12-4108-A98D-074D0D7E4195}" destId="{706F68FD-F2D0-41D5-BAB5-53BF1E70F0EB}" srcOrd="1" destOrd="0" presId="urn:microsoft.com/office/officeart/2005/8/layout/matrix1"/>
  </dgm:cxnLst>
  <dgm:bg>
    <a:solidFill>
      <a:schemeClr val="accent1">
        <a:lumMod val="60000"/>
        <a:lumOff val="40000"/>
      </a:schemeClr>
    </a:solidFill>
  </dgm:bg>
  <dgm:whole/>
</dgm:dataModel>
</file>

<file path=ppt/diagrams/data5.xml><?xml version="1.0" encoding="utf-8"?>
<dgm:dataModel xmlns:dgm="http://schemas.openxmlformats.org/drawingml/2006/diagram" xmlns:a="http://schemas.openxmlformats.org/drawingml/2006/main">
  <dgm:ptLst>
    <dgm:pt modelId="{2BE27FD3-C509-4221-93CD-7D2F6B26AB7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S"/>
        </a:p>
      </dgm:t>
    </dgm:pt>
    <dgm:pt modelId="{CA82EF78-9131-4FE3-8F26-EC5582331D1A}">
      <dgm:prSet phldrT="[Texto]" custT="1"/>
      <dgm:spPr>
        <a:solidFill>
          <a:schemeClr val="accent1">
            <a:lumMod val="40000"/>
            <a:lumOff val="60000"/>
            <a:alpha val="90000"/>
          </a:schemeClr>
        </a:solidFill>
      </dgm:spPr>
      <dgm:t>
        <a:bodyPr/>
        <a:lstStyle/>
        <a:p>
          <a:r>
            <a:rPr lang="es-ES" sz="1400" dirty="0" smtClean="0">
              <a:solidFill>
                <a:schemeClr val="tx1"/>
              </a:solidFill>
              <a:latin typeface="Copperplate Gothic Bold" pitchFamily="34" charset="0"/>
            </a:rPr>
            <a:t>CHAPTER ONE</a:t>
          </a:r>
        </a:p>
        <a:p>
          <a:r>
            <a:rPr lang="es-ES" sz="1400" dirty="0" smtClean="0">
              <a:solidFill>
                <a:schemeClr val="tx1"/>
              </a:solidFill>
              <a:latin typeface="Copperplate Gothic Bold" pitchFamily="34" charset="0"/>
            </a:rPr>
            <a:t>ENGLISH LEARNING</a:t>
          </a:r>
          <a:endParaRPr lang="es-ES" sz="1400" dirty="0">
            <a:latin typeface="Copperplate Gothic Bold" pitchFamily="34" charset="0"/>
          </a:endParaRPr>
        </a:p>
      </dgm:t>
    </dgm:pt>
    <dgm:pt modelId="{35B16C98-9E11-424C-B484-F0B3CBD3A5DA}" type="parTrans" cxnId="{EE53E4F1-2641-4DA7-B5C5-27060EA9D474}">
      <dgm:prSet/>
      <dgm:spPr/>
      <dgm:t>
        <a:bodyPr/>
        <a:lstStyle/>
        <a:p>
          <a:endParaRPr lang="es-ES"/>
        </a:p>
      </dgm:t>
    </dgm:pt>
    <dgm:pt modelId="{8AAA727A-8C9B-41A8-86D1-BB81B1FA6386}" type="sibTrans" cxnId="{EE53E4F1-2641-4DA7-B5C5-27060EA9D474}">
      <dgm:prSet/>
      <dgm:spPr/>
      <dgm:t>
        <a:bodyPr/>
        <a:lstStyle/>
        <a:p>
          <a:endParaRPr lang="es-ES"/>
        </a:p>
      </dgm:t>
    </dgm:pt>
    <dgm:pt modelId="{F80EC558-587E-48B7-95DC-22C5A1E9971E}">
      <dgm:prSet phldrT="[Texto]" custT="1"/>
      <dgm:spPr>
        <a:solidFill>
          <a:schemeClr val="accent1">
            <a:lumMod val="40000"/>
            <a:lumOff val="60000"/>
            <a:alpha val="90000"/>
          </a:schemeClr>
        </a:solidFill>
      </dgm:spPr>
      <dgm:t>
        <a:bodyPr/>
        <a:lstStyle/>
        <a:p>
          <a:r>
            <a:rPr lang="es-ES" sz="1400" dirty="0" smtClean="0">
              <a:latin typeface="Copperplate Gothic Bold" pitchFamily="34" charset="0"/>
            </a:rPr>
            <a:t>CONCEPT</a:t>
          </a:r>
          <a:endParaRPr lang="es-ES" sz="1400" dirty="0">
            <a:latin typeface="Copperplate Gothic Bold" pitchFamily="34" charset="0"/>
          </a:endParaRPr>
        </a:p>
      </dgm:t>
    </dgm:pt>
    <dgm:pt modelId="{901066AD-4810-45F4-B3AE-E294D1FE51D3}" type="parTrans" cxnId="{974FDE53-58EB-4D8B-83ED-B8B9314B9349}">
      <dgm:prSet/>
      <dgm:spPr/>
      <dgm:t>
        <a:bodyPr/>
        <a:lstStyle/>
        <a:p>
          <a:endParaRPr lang="es-ES"/>
        </a:p>
      </dgm:t>
    </dgm:pt>
    <dgm:pt modelId="{C4A5D8A7-D9A5-4752-8C29-78CBA9B161D9}" type="sibTrans" cxnId="{974FDE53-58EB-4D8B-83ED-B8B9314B9349}">
      <dgm:prSet/>
      <dgm:spPr/>
      <dgm:t>
        <a:bodyPr/>
        <a:lstStyle/>
        <a:p>
          <a:endParaRPr lang="es-ES"/>
        </a:p>
      </dgm:t>
    </dgm:pt>
    <dgm:pt modelId="{0BBC4B29-AF1F-42C6-AD78-8C93D05F8FB6}">
      <dgm:prSet phldrT="[Texto]" custT="1"/>
      <dgm:spPr>
        <a:solidFill>
          <a:schemeClr val="accent1">
            <a:lumMod val="40000"/>
            <a:lumOff val="60000"/>
            <a:alpha val="90000"/>
          </a:schemeClr>
        </a:solidFill>
      </dgm:spPr>
      <dgm:t>
        <a:bodyPr/>
        <a:lstStyle/>
        <a:p>
          <a:r>
            <a:rPr lang="es-ES" sz="1000" b="1" dirty="0" err="1" smtClean="0">
              <a:latin typeface="Copperplate Gothic Bold" pitchFamily="34" charset="0"/>
            </a:rPr>
            <a:t>acquisition</a:t>
          </a:r>
          <a:r>
            <a:rPr lang="es-ES" sz="1000" b="1" dirty="0" smtClean="0">
              <a:latin typeface="Copperplate Gothic Bold" pitchFamily="34" charset="0"/>
            </a:rPr>
            <a:t> of </a:t>
          </a:r>
          <a:r>
            <a:rPr lang="es-ES" sz="1000" b="1" dirty="0" err="1" smtClean="0">
              <a:latin typeface="Copperplate Gothic Bold" pitchFamily="34" charset="0"/>
            </a:rPr>
            <a:t>different</a:t>
          </a:r>
          <a:r>
            <a:rPr lang="es-ES" sz="1000" b="1" dirty="0" smtClean="0">
              <a:latin typeface="Copperplate Gothic Bold" pitchFamily="34" charset="0"/>
            </a:rPr>
            <a:t> </a:t>
          </a:r>
          <a:r>
            <a:rPr lang="es-ES" sz="1000" b="1" dirty="0" err="1" smtClean="0">
              <a:latin typeface="Copperplate Gothic Bold" pitchFamily="34" charset="0"/>
            </a:rPr>
            <a:t>types</a:t>
          </a:r>
          <a:r>
            <a:rPr lang="es-ES" sz="1000" b="1" dirty="0" smtClean="0">
              <a:latin typeface="Copperplate Gothic Bold" pitchFamily="34" charset="0"/>
            </a:rPr>
            <a:t> of  </a:t>
          </a:r>
          <a:r>
            <a:rPr lang="es-ES" sz="1000" b="1" dirty="0" err="1" smtClean="0">
              <a:latin typeface="Copperplate Gothic Bold" pitchFamily="34" charset="0"/>
            </a:rPr>
            <a:t>knowledge</a:t>
          </a:r>
          <a:endParaRPr lang="es-ES" sz="1000" b="1" dirty="0">
            <a:latin typeface="Copperplate Gothic Bold" pitchFamily="34" charset="0"/>
          </a:endParaRPr>
        </a:p>
      </dgm:t>
    </dgm:pt>
    <dgm:pt modelId="{E94B6F27-807E-46BB-9438-4F96AF823B78}" type="parTrans" cxnId="{171488F9-A878-4282-AC54-A7FA82AE89D4}">
      <dgm:prSet/>
      <dgm:spPr/>
      <dgm:t>
        <a:bodyPr/>
        <a:lstStyle/>
        <a:p>
          <a:endParaRPr lang="es-ES"/>
        </a:p>
      </dgm:t>
    </dgm:pt>
    <dgm:pt modelId="{6D70BE2A-5854-4B80-B8FF-35684F9A2343}" type="sibTrans" cxnId="{171488F9-A878-4282-AC54-A7FA82AE89D4}">
      <dgm:prSet/>
      <dgm:spPr/>
      <dgm:t>
        <a:bodyPr/>
        <a:lstStyle/>
        <a:p>
          <a:endParaRPr lang="es-ES"/>
        </a:p>
      </dgm:t>
    </dgm:pt>
    <dgm:pt modelId="{9CBF4D65-AF7F-4AC2-9AF2-375110A3A3B5}">
      <dgm:prSet phldrT="[Texto]" custT="1"/>
      <dgm:spPr>
        <a:solidFill>
          <a:schemeClr val="accent1">
            <a:lumMod val="40000"/>
            <a:lumOff val="60000"/>
            <a:alpha val="90000"/>
          </a:schemeClr>
        </a:solidFill>
      </dgm:spPr>
      <dgm:t>
        <a:bodyPr/>
        <a:lstStyle/>
        <a:p>
          <a:r>
            <a:rPr lang="es-ES" sz="1400" dirty="0" smtClean="0">
              <a:latin typeface="Copperplate Gothic Bold" pitchFamily="34" charset="0"/>
            </a:rPr>
            <a:t>TYPES OF ENGLISH LEARNING</a:t>
          </a:r>
          <a:endParaRPr lang="es-ES" sz="1400" dirty="0">
            <a:latin typeface="Copperplate Gothic Bold" pitchFamily="34" charset="0"/>
          </a:endParaRPr>
        </a:p>
      </dgm:t>
    </dgm:pt>
    <dgm:pt modelId="{441E72AE-418E-4804-8F92-8B790E21D802}" type="parTrans" cxnId="{46A83BE5-BDE3-4B62-936E-4C99E608DEB5}">
      <dgm:prSet/>
      <dgm:spPr/>
      <dgm:t>
        <a:bodyPr/>
        <a:lstStyle/>
        <a:p>
          <a:endParaRPr lang="es-ES"/>
        </a:p>
      </dgm:t>
    </dgm:pt>
    <dgm:pt modelId="{5288D938-2A00-45E1-93F5-B58DFFA40F90}" type="sibTrans" cxnId="{46A83BE5-BDE3-4B62-936E-4C99E608DEB5}">
      <dgm:prSet/>
      <dgm:spPr/>
      <dgm:t>
        <a:bodyPr/>
        <a:lstStyle/>
        <a:p>
          <a:endParaRPr lang="es-ES"/>
        </a:p>
      </dgm:t>
    </dgm:pt>
    <dgm:pt modelId="{C975FF53-7631-4ADA-951C-E3C54938D5E8}">
      <dgm:prSet phldrT="[Texto]" custT="1"/>
      <dgm:spPr>
        <a:solidFill>
          <a:schemeClr val="accent1">
            <a:lumMod val="40000"/>
            <a:lumOff val="60000"/>
            <a:alpha val="90000"/>
          </a:schemeClr>
        </a:solidFill>
      </dgm:spPr>
      <dgm:t>
        <a:bodyPr/>
        <a:lstStyle/>
        <a:p>
          <a:r>
            <a:rPr lang="es-ES" sz="1000" b="1" dirty="0" smtClean="0">
              <a:solidFill>
                <a:schemeClr val="tx1"/>
              </a:solidFill>
              <a:latin typeface="Copperplate Gothic Bold" pitchFamily="34" charset="0"/>
            </a:rPr>
            <a:t>ENHANCING</a:t>
          </a:r>
          <a:endParaRPr lang="es-ES" sz="1000" b="1" dirty="0">
            <a:solidFill>
              <a:schemeClr val="tx1"/>
            </a:solidFill>
            <a:latin typeface="Copperplate Gothic Bold" pitchFamily="34" charset="0"/>
          </a:endParaRPr>
        </a:p>
      </dgm:t>
    </dgm:pt>
    <dgm:pt modelId="{139B7CE4-88B9-43A5-8CE4-28C2A40993A2}" type="parTrans" cxnId="{4E2E18D3-3D5D-43F2-85CE-01F9DA0C7B72}">
      <dgm:prSet/>
      <dgm:spPr/>
      <dgm:t>
        <a:bodyPr/>
        <a:lstStyle/>
        <a:p>
          <a:endParaRPr lang="es-ES"/>
        </a:p>
      </dgm:t>
    </dgm:pt>
    <dgm:pt modelId="{BE15126B-5818-4B2B-A21E-B30DB2E8D62D}" type="sibTrans" cxnId="{4E2E18D3-3D5D-43F2-85CE-01F9DA0C7B72}">
      <dgm:prSet/>
      <dgm:spPr/>
      <dgm:t>
        <a:bodyPr/>
        <a:lstStyle/>
        <a:p>
          <a:endParaRPr lang="es-ES"/>
        </a:p>
      </dgm:t>
    </dgm:pt>
    <dgm:pt modelId="{FCC74C2B-D8CD-4DCB-8B40-AC898A341755}">
      <dgm:prSet phldrT="[Texto]" custT="1"/>
      <dgm:spPr>
        <a:solidFill>
          <a:schemeClr val="accent1">
            <a:lumMod val="40000"/>
            <a:lumOff val="60000"/>
            <a:alpha val="90000"/>
          </a:schemeClr>
        </a:solidFill>
      </dgm:spPr>
      <dgm:t>
        <a:bodyPr/>
        <a:lstStyle/>
        <a:p>
          <a:r>
            <a:rPr lang="es-ES" sz="1000" b="1" dirty="0" smtClean="0">
              <a:solidFill>
                <a:schemeClr val="tx1"/>
              </a:solidFill>
              <a:latin typeface="Copperplate Gothic Bold" pitchFamily="34" charset="0"/>
            </a:rPr>
            <a:t>COLLABORATIVE</a:t>
          </a:r>
          <a:endParaRPr lang="es-ES" sz="1000" b="1" dirty="0">
            <a:solidFill>
              <a:schemeClr val="tx1"/>
            </a:solidFill>
            <a:latin typeface="Copperplate Gothic Bold" pitchFamily="34" charset="0"/>
          </a:endParaRPr>
        </a:p>
      </dgm:t>
    </dgm:pt>
    <dgm:pt modelId="{A03637A9-0584-49ED-A9B9-BCB9F76BA1F8}" type="parTrans" cxnId="{92A3D255-8372-438C-88C8-7B4BA526FBA6}">
      <dgm:prSet/>
      <dgm:spPr/>
      <dgm:t>
        <a:bodyPr/>
        <a:lstStyle/>
        <a:p>
          <a:endParaRPr lang="es-ES"/>
        </a:p>
      </dgm:t>
    </dgm:pt>
    <dgm:pt modelId="{840CDC08-0B91-4EED-AA5B-049C031D908B}" type="sibTrans" cxnId="{92A3D255-8372-438C-88C8-7B4BA526FBA6}">
      <dgm:prSet/>
      <dgm:spPr/>
      <dgm:t>
        <a:bodyPr/>
        <a:lstStyle/>
        <a:p>
          <a:endParaRPr lang="es-ES"/>
        </a:p>
      </dgm:t>
    </dgm:pt>
    <dgm:pt modelId="{98E96C1C-2CF6-45B1-8C2B-46D324815D5C}">
      <dgm:prSet phldrT="[Texto]" custT="1"/>
      <dgm:spPr>
        <a:solidFill>
          <a:schemeClr val="accent1">
            <a:lumMod val="40000"/>
            <a:lumOff val="60000"/>
            <a:alpha val="90000"/>
          </a:schemeClr>
        </a:solidFill>
      </dgm:spPr>
      <dgm:t>
        <a:bodyPr/>
        <a:lstStyle/>
        <a:p>
          <a:r>
            <a:rPr lang="es-ES" sz="1000" b="1" dirty="0" smtClean="0">
              <a:solidFill>
                <a:schemeClr val="tx1"/>
              </a:solidFill>
              <a:latin typeface="Copperplate Gothic Bold" pitchFamily="34" charset="0"/>
            </a:rPr>
            <a:t>DISTANCE</a:t>
          </a:r>
          <a:endParaRPr lang="es-ES" sz="1000" b="1" dirty="0">
            <a:solidFill>
              <a:schemeClr val="tx1"/>
            </a:solidFill>
            <a:latin typeface="Copperplate Gothic Bold" pitchFamily="34" charset="0"/>
          </a:endParaRPr>
        </a:p>
      </dgm:t>
    </dgm:pt>
    <dgm:pt modelId="{40B3624B-7C5A-49B1-84C1-E8EA74AC7321}" type="parTrans" cxnId="{D28360F1-AEDD-46AE-8743-C0DCA4DCC635}">
      <dgm:prSet/>
      <dgm:spPr/>
      <dgm:t>
        <a:bodyPr/>
        <a:lstStyle/>
        <a:p>
          <a:endParaRPr lang="es-ES"/>
        </a:p>
      </dgm:t>
    </dgm:pt>
    <dgm:pt modelId="{1C3B676D-05BE-40EB-B368-64DF81E259DD}" type="sibTrans" cxnId="{D28360F1-AEDD-46AE-8743-C0DCA4DCC635}">
      <dgm:prSet/>
      <dgm:spPr/>
      <dgm:t>
        <a:bodyPr/>
        <a:lstStyle/>
        <a:p>
          <a:endParaRPr lang="es-ES"/>
        </a:p>
      </dgm:t>
    </dgm:pt>
    <dgm:pt modelId="{21742A38-545A-4978-8C01-EDBEFD750190}">
      <dgm:prSet phldrT="[Texto]" custT="1"/>
      <dgm:spPr>
        <a:solidFill>
          <a:schemeClr val="accent1">
            <a:lumMod val="40000"/>
            <a:lumOff val="60000"/>
            <a:alpha val="90000"/>
          </a:schemeClr>
        </a:solidFill>
      </dgm:spPr>
      <dgm:t>
        <a:bodyPr/>
        <a:lstStyle/>
        <a:p>
          <a:r>
            <a:rPr lang="es-ES" sz="1000" b="1" dirty="0" smtClean="0">
              <a:solidFill>
                <a:schemeClr val="tx1"/>
              </a:solidFill>
              <a:latin typeface="Copperplate Gothic Bold" pitchFamily="34" charset="0"/>
            </a:rPr>
            <a:t>ORGANIZATIONAL</a:t>
          </a:r>
          <a:endParaRPr lang="es-ES" sz="1000" b="1" dirty="0">
            <a:solidFill>
              <a:schemeClr val="tx1"/>
            </a:solidFill>
            <a:latin typeface="Copperplate Gothic Bold" pitchFamily="34" charset="0"/>
          </a:endParaRPr>
        </a:p>
      </dgm:t>
    </dgm:pt>
    <dgm:pt modelId="{574714C3-CAAF-4060-8E63-470F46E9EA24}" type="parTrans" cxnId="{77395AA8-B313-40C8-BE88-2927688CE5B7}">
      <dgm:prSet/>
      <dgm:spPr/>
      <dgm:t>
        <a:bodyPr/>
        <a:lstStyle/>
        <a:p>
          <a:endParaRPr lang="es-ES"/>
        </a:p>
      </dgm:t>
    </dgm:pt>
    <dgm:pt modelId="{7BC11648-742E-40A9-9CA7-8DFFC17AFFE3}" type="sibTrans" cxnId="{77395AA8-B313-40C8-BE88-2927688CE5B7}">
      <dgm:prSet/>
      <dgm:spPr/>
      <dgm:t>
        <a:bodyPr/>
        <a:lstStyle/>
        <a:p>
          <a:endParaRPr lang="es-ES"/>
        </a:p>
      </dgm:t>
    </dgm:pt>
    <dgm:pt modelId="{9E0938C4-9F12-452A-8DAA-A0285CACECA9}">
      <dgm:prSet phldrT="[Texto]" custT="1"/>
      <dgm:spPr>
        <a:solidFill>
          <a:schemeClr val="accent1">
            <a:lumMod val="40000"/>
            <a:lumOff val="60000"/>
            <a:alpha val="90000"/>
          </a:schemeClr>
        </a:solidFill>
      </dgm:spPr>
      <dgm:t>
        <a:bodyPr/>
        <a:lstStyle/>
        <a:p>
          <a:r>
            <a:rPr lang="es-ES" sz="1000" b="1" dirty="0" smtClean="0">
              <a:solidFill>
                <a:schemeClr val="tx1"/>
              </a:solidFill>
              <a:latin typeface="Copperplate Gothic Bold" pitchFamily="34" charset="0"/>
            </a:rPr>
            <a:t>AUTONOMOUS</a:t>
          </a:r>
          <a:endParaRPr lang="es-ES" sz="1000" b="1" dirty="0">
            <a:solidFill>
              <a:schemeClr val="tx1"/>
            </a:solidFill>
            <a:latin typeface="Copperplate Gothic Bold" pitchFamily="34" charset="0"/>
          </a:endParaRPr>
        </a:p>
      </dgm:t>
    </dgm:pt>
    <dgm:pt modelId="{405D6BED-5BCD-4529-9ED5-BF108ECDFA45}" type="parTrans" cxnId="{D2AFEDCC-DDBB-4BE9-9629-6C40D98A614B}">
      <dgm:prSet/>
      <dgm:spPr/>
      <dgm:t>
        <a:bodyPr/>
        <a:lstStyle/>
        <a:p>
          <a:endParaRPr lang="es-ES"/>
        </a:p>
      </dgm:t>
    </dgm:pt>
    <dgm:pt modelId="{54FBA6D9-559E-43DE-AFA0-A86CE54136AF}" type="sibTrans" cxnId="{D2AFEDCC-DDBB-4BE9-9629-6C40D98A614B}">
      <dgm:prSet/>
      <dgm:spPr/>
      <dgm:t>
        <a:bodyPr/>
        <a:lstStyle/>
        <a:p>
          <a:endParaRPr lang="es-ES"/>
        </a:p>
      </dgm:t>
    </dgm:pt>
    <dgm:pt modelId="{6072CF5A-3421-4B2D-9F76-A8450BFCC4A1}">
      <dgm:prSet custT="1"/>
      <dgm:spPr>
        <a:solidFill>
          <a:schemeClr val="accent1">
            <a:lumMod val="40000"/>
            <a:lumOff val="60000"/>
            <a:alpha val="90000"/>
          </a:schemeClr>
        </a:solidFill>
      </dgm:spPr>
      <dgm:t>
        <a:bodyPr/>
        <a:lstStyle/>
        <a:p>
          <a:r>
            <a:rPr lang="es-ES" sz="1000" b="1" dirty="0" smtClean="0">
              <a:latin typeface="Copperplate Gothic Bold" pitchFamily="34" charset="0"/>
            </a:rPr>
            <a:t>use  </a:t>
          </a:r>
          <a:r>
            <a:rPr lang="es-ES" sz="1000" b="1" dirty="0" err="1" smtClean="0">
              <a:latin typeface="Copperplate Gothic Bold" pitchFamily="34" charset="0"/>
            </a:rPr>
            <a:t>most</a:t>
          </a:r>
          <a:r>
            <a:rPr lang="es-ES" sz="1000" b="1" dirty="0" smtClean="0">
              <a:latin typeface="Copperplate Gothic Bold" pitchFamily="34" charset="0"/>
            </a:rPr>
            <a:t> of </a:t>
          </a:r>
          <a:r>
            <a:rPr lang="es-ES" sz="1000" b="1" dirty="0" err="1" smtClean="0">
              <a:latin typeface="Copperplate Gothic Bold" pitchFamily="34" charset="0"/>
            </a:rPr>
            <a:t>helps</a:t>
          </a:r>
          <a:r>
            <a:rPr lang="es-ES" sz="1000" b="1" dirty="0" smtClean="0">
              <a:latin typeface="Copperplate Gothic Bold" pitchFamily="34" charset="0"/>
            </a:rPr>
            <a:t> </a:t>
          </a:r>
          <a:r>
            <a:rPr lang="es-ES" sz="1000" b="1" dirty="0" err="1" smtClean="0">
              <a:latin typeface="Copperplate Gothic Bold" pitchFamily="34" charset="0"/>
            </a:rPr>
            <a:t>to</a:t>
          </a:r>
          <a:r>
            <a:rPr lang="es-ES" sz="1000" b="1" dirty="0" smtClean="0">
              <a:latin typeface="Copperplate Gothic Bold" pitchFamily="34" charset="0"/>
            </a:rPr>
            <a:t> </a:t>
          </a:r>
          <a:r>
            <a:rPr lang="es-ES" sz="1000" b="1" dirty="0" err="1" smtClean="0">
              <a:latin typeface="Copperplate Gothic Bold" pitchFamily="34" charset="0"/>
            </a:rPr>
            <a:t>study</a:t>
          </a:r>
          <a:r>
            <a:rPr lang="es-ES" sz="1000" b="1" dirty="0" smtClean="0">
              <a:latin typeface="Copperplate Gothic Bold" pitchFamily="34" charset="0"/>
            </a:rPr>
            <a:t> </a:t>
          </a:r>
          <a:r>
            <a:rPr lang="es-ES" sz="1000" b="1" dirty="0" err="1" smtClean="0">
              <a:latin typeface="Copperplate Gothic Bold" pitchFamily="34" charset="0"/>
            </a:rPr>
            <a:t>any</a:t>
          </a:r>
          <a:r>
            <a:rPr lang="es-ES" sz="1000" b="1" dirty="0" smtClean="0">
              <a:latin typeface="Copperplate Gothic Bold" pitchFamily="34" charset="0"/>
            </a:rPr>
            <a:t> </a:t>
          </a:r>
          <a:r>
            <a:rPr lang="es-ES" sz="1000" b="1" dirty="0" err="1" smtClean="0">
              <a:latin typeface="Copperplate Gothic Bold" pitchFamily="34" charset="0"/>
            </a:rPr>
            <a:t>subject</a:t>
          </a:r>
          <a:endParaRPr lang="es-ES" sz="1000" b="1" dirty="0">
            <a:latin typeface="Copperplate Gothic Bold" pitchFamily="34" charset="0"/>
          </a:endParaRPr>
        </a:p>
      </dgm:t>
    </dgm:pt>
    <dgm:pt modelId="{257003F7-3D93-4A8E-8146-CE2B49FDCEC0}" type="parTrans" cxnId="{191F9B10-44E4-4AD1-8B33-F39F63E3C0F3}">
      <dgm:prSet/>
      <dgm:spPr/>
      <dgm:t>
        <a:bodyPr/>
        <a:lstStyle/>
        <a:p>
          <a:endParaRPr lang="es-ES"/>
        </a:p>
      </dgm:t>
    </dgm:pt>
    <dgm:pt modelId="{93CA5ED6-588D-4738-A184-04F760A874D5}" type="sibTrans" cxnId="{191F9B10-44E4-4AD1-8B33-F39F63E3C0F3}">
      <dgm:prSet/>
      <dgm:spPr/>
      <dgm:t>
        <a:bodyPr/>
        <a:lstStyle/>
        <a:p>
          <a:endParaRPr lang="es-ES"/>
        </a:p>
      </dgm:t>
    </dgm:pt>
    <dgm:pt modelId="{D1175614-36C5-4EE8-A97D-C7E867C1C00C}">
      <dgm:prSet custT="1"/>
      <dgm:spPr>
        <a:solidFill>
          <a:schemeClr val="accent1">
            <a:lumMod val="40000"/>
            <a:lumOff val="60000"/>
            <a:alpha val="90000"/>
          </a:schemeClr>
        </a:solidFill>
      </dgm:spPr>
      <dgm:t>
        <a:bodyPr/>
        <a:lstStyle/>
        <a:p>
          <a:pPr algn="just"/>
          <a:r>
            <a:rPr lang="es-ES" sz="1000" b="1" dirty="0" err="1" smtClean="0">
              <a:latin typeface="Copperplate Gothic Bold" pitchFamily="34" charset="0"/>
            </a:rPr>
            <a:t>students</a:t>
          </a:r>
          <a:r>
            <a:rPr lang="es-ES" sz="1000" b="1" dirty="0" smtClean="0">
              <a:latin typeface="Copperplate Gothic Bold" pitchFamily="34" charset="0"/>
            </a:rPr>
            <a:t>´ </a:t>
          </a:r>
          <a:r>
            <a:rPr lang="es-ES" sz="1000" b="1" dirty="0" err="1" smtClean="0">
              <a:latin typeface="Copperplate Gothic Bold" pitchFamily="34" charset="0"/>
            </a:rPr>
            <a:t>team</a:t>
          </a:r>
          <a:r>
            <a:rPr lang="es-ES" sz="1000" b="1" dirty="0" smtClean="0">
              <a:latin typeface="Copperplate Gothic Bold" pitchFamily="34" charset="0"/>
            </a:rPr>
            <a:t>  </a:t>
          </a:r>
          <a:r>
            <a:rPr lang="es-ES" sz="1000" b="1" dirty="0" err="1" smtClean="0">
              <a:latin typeface="Copperplate Gothic Bold" pitchFamily="34" charset="0"/>
            </a:rPr>
            <a:t>work</a:t>
          </a:r>
          <a:r>
            <a:rPr lang="es-ES" sz="1000" b="1" dirty="0" smtClean="0">
              <a:latin typeface="Copperplate Gothic Bold" pitchFamily="34" charset="0"/>
            </a:rPr>
            <a:t> </a:t>
          </a:r>
          <a:r>
            <a:rPr lang="es-ES" sz="1000" b="1" dirty="0" err="1" smtClean="0">
              <a:latin typeface="Copperplate Gothic Bold" pitchFamily="34" charset="0"/>
            </a:rPr>
            <a:t>together</a:t>
          </a:r>
          <a:endParaRPr lang="es-ES" sz="1000" b="1" dirty="0">
            <a:latin typeface="Copperplate Gothic Bold" pitchFamily="34" charset="0"/>
          </a:endParaRPr>
        </a:p>
      </dgm:t>
    </dgm:pt>
    <dgm:pt modelId="{3333B5BA-56FE-4E0B-A2A0-E2883721B36E}" type="parTrans" cxnId="{297A4860-3D4B-434D-99E8-E3A1640ADA50}">
      <dgm:prSet/>
      <dgm:spPr/>
      <dgm:t>
        <a:bodyPr/>
        <a:lstStyle/>
        <a:p>
          <a:endParaRPr lang="es-ES"/>
        </a:p>
      </dgm:t>
    </dgm:pt>
    <dgm:pt modelId="{4613F2E6-E4C0-4D43-A639-57B102AF7C15}" type="sibTrans" cxnId="{297A4860-3D4B-434D-99E8-E3A1640ADA50}">
      <dgm:prSet/>
      <dgm:spPr/>
      <dgm:t>
        <a:bodyPr/>
        <a:lstStyle/>
        <a:p>
          <a:endParaRPr lang="es-ES"/>
        </a:p>
      </dgm:t>
    </dgm:pt>
    <dgm:pt modelId="{92D46D78-2DB5-45E1-8DBC-AA004A61F15C}">
      <dgm:prSet custT="1"/>
      <dgm:spPr>
        <a:solidFill>
          <a:schemeClr val="accent1">
            <a:lumMod val="40000"/>
            <a:lumOff val="60000"/>
            <a:alpha val="90000"/>
          </a:schemeClr>
        </a:solidFill>
      </dgm:spPr>
      <dgm:t>
        <a:bodyPr/>
        <a:lstStyle/>
        <a:p>
          <a:pPr algn="just"/>
          <a:r>
            <a:rPr lang="es-ES" sz="1000" b="1" dirty="0" err="1" smtClean="0">
              <a:solidFill>
                <a:schemeClr val="tx1"/>
              </a:solidFill>
              <a:latin typeface="Copperplate Gothic Bold" pitchFamily="34" charset="0"/>
            </a:rPr>
            <a:t>teachers</a:t>
          </a:r>
          <a:r>
            <a:rPr lang="es-ES" sz="1000" b="1" dirty="0" smtClean="0">
              <a:solidFill>
                <a:schemeClr val="tx1"/>
              </a:solidFill>
              <a:latin typeface="Copperplate Gothic Bold" pitchFamily="34" charset="0"/>
            </a:rPr>
            <a:t> and </a:t>
          </a:r>
          <a:r>
            <a:rPr lang="es-ES" sz="1000" b="1" dirty="0" err="1" smtClean="0">
              <a:solidFill>
                <a:schemeClr val="tx1"/>
              </a:solidFill>
              <a:latin typeface="Copperplate Gothic Bold" pitchFamily="34" charset="0"/>
            </a:rPr>
            <a:t>students</a:t>
          </a:r>
          <a:r>
            <a:rPr lang="es-ES" sz="1000" b="1" dirty="0" smtClean="0">
              <a:solidFill>
                <a:schemeClr val="tx1"/>
              </a:solidFill>
              <a:latin typeface="Copperplate Gothic Bold" pitchFamily="34" charset="0"/>
            </a:rPr>
            <a:t> are </a:t>
          </a:r>
          <a:r>
            <a:rPr lang="es-ES" sz="1000" b="1" dirty="0" err="1" smtClean="0">
              <a:solidFill>
                <a:schemeClr val="tx1"/>
              </a:solidFill>
              <a:latin typeface="Copperplate Gothic Bold" pitchFamily="34" charset="0"/>
            </a:rPr>
            <a:t>separated</a:t>
          </a:r>
          <a:r>
            <a:rPr lang="es-ES" sz="1000" b="1" dirty="0" smtClean="0">
              <a:solidFill>
                <a:schemeClr val="tx1"/>
              </a:solidFill>
              <a:latin typeface="Copperplate Gothic Bold" pitchFamily="34" charset="0"/>
            </a:rPr>
            <a:t> </a:t>
          </a:r>
          <a:r>
            <a:rPr lang="es-ES" sz="1000" b="1" dirty="0" err="1" smtClean="0">
              <a:solidFill>
                <a:schemeClr val="tx1"/>
              </a:solidFill>
              <a:latin typeface="Copperplate Gothic Bold" pitchFamily="34" charset="0"/>
            </a:rPr>
            <a:t>by</a:t>
          </a:r>
          <a:r>
            <a:rPr lang="es-ES" sz="1000" b="1" dirty="0" smtClean="0">
              <a:solidFill>
                <a:schemeClr val="tx1"/>
              </a:solidFill>
              <a:latin typeface="Copperplate Gothic Bold" pitchFamily="34" charset="0"/>
            </a:rPr>
            <a:t> </a:t>
          </a:r>
          <a:r>
            <a:rPr lang="es-ES" sz="1000" b="1" dirty="0" err="1" smtClean="0">
              <a:solidFill>
                <a:schemeClr val="tx1"/>
              </a:solidFill>
              <a:latin typeface="Copperplate Gothic Bold" pitchFamily="34" charset="0"/>
            </a:rPr>
            <a:t>physical</a:t>
          </a:r>
          <a:r>
            <a:rPr lang="es-ES" sz="1000" b="1" dirty="0" smtClean="0">
              <a:solidFill>
                <a:schemeClr val="tx1"/>
              </a:solidFill>
              <a:latin typeface="Copperplate Gothic Bold" pitchFamily="34" charset="0"/>
            </a:rPr>
            <a:t> </a:t>
          </a:r>
          <a:r>
            <a:rPr lang="es-ES" sz="1000" b="1" dirty="0" err="1" smtClean="0">
              <a:solidFill>
                <a:schemeClr val="tx1"/>
              </a:solidFill>
              <a:latin typeface="Copperplate Gothic Bold" pitchFamily="34" charset="0"/>
            </a:rPr>
            <a:t>distance</a:t>
          </a:r>
          <a:r>
            <a:rPr lang="es-ES" sz="1000" b="1" dirty="0" smtClean="0">
              <a:solidFill>
                <a:schemeClr val="tx1"/>
              </a:solidFill>
              <a:latin typeface="Copperplate Gothic Bold" pitchFamily="34" charset="0"/>
            </a:rPr>
            <a:t> </a:t>
          </a:r>
          <a:endParaRPr lang="es-ES" sz="1000" b="1" dirty="0">
            <a:solidFill>
              <a:schemeClr val="tx1"/>
            </a:solidFill>
            <a:latin typeface="Copperplate Gothic Bold" pitchFamily="34" charset="0"/>
          </a:endParaRPr>
        </a:p>
      </dgm:t>
    </dgm:pt>
    <dgm:pt modelId="{35367E95-3985-45C2-BBE3-E68C7D3A12CF}" type="parTrans" cxnId="{3665B8D3-8EE4-4780-B523-BE585910CA10}">
      <dgm:prSet/>
      <dgm:spPr/>
      <dgm:t>
        <a:bodyPr/>
        <a:lstStyle/>
        <a:p>
          <a:endParaRPr lang="es-ES"/>
        </a:p>
      </dgm:t>
    </dgm:pt>
    <dgm:pt modelId="{7895095B-830C-4259-AF5D-8C6BBB8017E5}" type="sibTrans" cxnId="{3665B8D3-8EE4-4780-B523-BE585910CA10}">
      <dgm:prSet/>
      <dgm:spPr/>
      <dgm:t>
        <a:bodyPr/>
        <a:lstStyle/>
        <a:p>
          <a:endParaRPr lang="es-ES"/>
        </a:p>
      </dgm:t>
    </dgm:pt>
    <dgm:pt modelId="{A3A30CBC-E200-4838-A6FA-ABBC4A1BD410}">
      <dgm:prSet custT="1"/>
      <dgm:spPr>
        <a:solidFill>
          <a:schemeClr val="accent1">
            <a:lumMod val="40000"/>
            <a:lumOff val="60000"/>
            <a:alpha val="90000"/>
          </a:schemeClr>
        </a:solidFill>
      </dgm:spPr>
      <dgm:t>
        <a:bodyPr/>
        <a:lstStyle/>
        <a:p>
          <a:pPr algn="just"/>
          <a:r>
            <a:rPr lang="es-ES" sz="1000" b="1" dirty="0" smtClean="0">
              <a:latin typeface="Copperplate Gothic Bold" pitchFamily="34" charset="0"/>
            </a:rPr>
            <a:t>discipline of a </a:t>
          </a:r>
          <a:r>
            <a:rPr lang="es-ES" sz="1000" b="1" dirty="0" err="1" smtClean="0">
              <a:latin typeface="Copperplate Gothic Bold" pitchFamily="34" charset="0"/>
            </a:rPr>
            <a:t>group</a:t>
          </a:r>
          <a:r>
            <a:rPr lang="es-ES" sz="1000" b="1" dirty="0" smtClean="0">
              <a:latin typeface="Copperplate Gothic Bold" pitchFamily="34" charset="0"/>
            </a:rPr>
            <a:t> </a:t>
          </a:r>
          <a:r>
            <a:rPr lang="es-ES" sz="1000" b="1" dirty="0" err="1" smtClean="0">
              <a:latin typeface="Copperplate Gothic Bold" pitchFamily="34" charset="0"/>
            </a:rPr>
            <a:t>interaction</a:t>
          </a:r>
          <a:r>
            <a:rPr lang="es-ES" sz="1000" b="1" dirty="0" smtClean="0">
              <a:latin typeface="Copperplate Gothic Bold" pitchFamily="34" charset="0"/>
            </a:rPr>
            <a:t> </a:t>
          </a:r>
          <a:r>
            <a:rPr lang="es-ES" sz="1000" b="1" dirty="0" err="1" smtClean="0">
              <a:latin typeface="Copperplate Gothic Bold" pitchFamily="34" charset="0"/>
            </a:rPr>
            <a:t>students</a:t>
          </a:r>
          <a:r>
            <a:rPr lang="es-ES" sz="1000" b="1" dirty="0" smtClean="0">
              <a:latin typeface="Copperplate Gothic Bold" pitchFamily="34" charset="0"/>
            </a:rPr>
            <a:t> </a:t>
          </a:r>
          <a:r>
            <a:rPr lang="es-ES" sz="1000" b="1" dirty="0" err="1" smtClean="0">
              <a:latin typeface="Copperplate Gothic Bold" pitchFamily="34" charset="0"/>
            </a:rPr>
            <a:t>work</a:t>
          </a:r>
          <a:r>
            <a:rPr lang="es-ES" sz="1000" b="1" dirty="0" smtClean="0">
              <a:latin typeface="Copperplate Gothic Bold" pitchFamily="34" charset="0"/>
            </a:rPr>
            <a:t> </a:t>
          </a:r>
          <a:r>
            <a:rPr lang="es-ES" sz="1000" b="1" dirty="0" err="1" smtClean="0">
              <a:latin typeface="Copperplate Gothic Bold" pitchFamily="34" charset="0"/>
            </a:rPr>
            <a:t>organized</a:t>
          </a:r>
          <a:endParaRPr lang="es-ES" sz="1000" b="1" dirty="0">
            <a:latin typeface="Copperplate Gothic Bold" pitchFamily="34" charset="0"/>
          </a:endParaRPr>
        </a:p>
      </dgm:t>
    </dgm:pt>
    <dgm:pt modelId="{94091263-7C84-403F-B8B8-204C177EBAEF}" type="parTrans" cxnId="{50FFD3DE-507A-4F30-97CE-6F008C2050AD}">
      <dgm:prSet/>
      <dgm:spPr/>
      <dgm:t>
        <a:bodyPr/>
        <a:lstStyle/>
        <a:p>
          <a:endParaRPr lang="es-ES"/>
        </a:p>
      </dgm:t>
    </dgm:pt>
    <dgm:pt modelId="{988A768D-076C-4674-975E-69BA45E4F96C}" type="sibTrans" cxnId="{50FFD3DE-507A-4F30-97CE-6F008C2050AD}">
      <dgm:prSet/>
      <dgm:spPr/>
      <dgm:t>
        <a:bodyPr/>
        <a:lstStyle/>
        <a:p>
          <a:endParaRPr lang="es-ES"/>
        </a:p>
      </dgm:t>
    </dgm:pt>
    <dgm:pt modelId="{971BA797-03C6-4806-A021-BB9652DE0AFF}">
      <dgm:prSet custT="1"/>
      <dgm:spPr>
        <a:solidFill>
          <a:schemeClr val="accent1">
            <a:lumMod val="40000"/>
            <a:lumOff val="60000"/>
            <a:alpha val="90000"/>
          </a:schemeClr>
        </a:solidFill>
      </dgm:spPr>
      <dgm:t>
        <a:bodyPr/>
        <a:lstStyle/>
        <a:p>
          <a:r>
            <a:rPr lang="es-ES" sz="1000" b="1" dirty="0" err="1" smtClean="0">
              <a:latin typeface="Copperplate Gothic Bold" pitchFamily="34" charset="0"/>
            </a:rPr>
            <a:t>students</a:t>
          </a:r>
          <a:r>
            <a:rPr lang="es-ES" sz="1000" b="1" dirty="0" smtClean="0">
              <a:latin typeface="Copperplate Gothic Bold" pitchFamily="34" charset="0"/>
            </a:rPr>
            <a:t> </a:t>
          </a:r>
          <a:r>
            <a:rPr lang="es-ES" sz="1000" b="1" dirty="0" err="1" smtClean="0">
              <a:latin typeface="Copperplate Gothic Bold" pitchFamily="34" charset="0"/>
            </a:rPr>
            <a:t>be</a:t>
          </a:r>
          <a:r>
            <a:rPr lang="es-ES" sz="1000" b="1" dirty="0" smtClean="0">
              <a:latin typeface="Copperplate Gothic Bold" pitchFamily="34" charset="0"/>
            </a:rPr>
            <a:t> </a:t>
          </a:r>
          <a:r>
            <a:rPr lang="es-ES" sz="1000" b="1" dirty="0" err="1" smtClean="0">
              <a:latin typeface="Copperplate Gothic Bold" pitchFamily="34" charset="0"/>
            </a:rPr>
            <a:t>responsible</a:t>
          </a:r>
          <a:r>
            <a:rPr lang="es-ES" sz="1000" b="1" dirty="0" smtClean="0">
              <a:latin typeface="Copperplate Gothic Bold" pitchFamily="34" charset="0"/>
            </a:rPr>
            <a:t> </a:t>
          </a:r>
          <a:r>
            <a:rPr lang="es-ES" sz="1000" b="1" dirty="0" err="1" smtClean="0">
              <a:latin typeface="Copperplate Gothic Bold" pitchFamily="34" charset="0"/>
            </a:rPr>
            <a:t>for</a:t>
          </a:r>
          <a:r>
            <a:rPr lang="es-ES" sz="1000" b="1" dirty="0" smtClean="0">
              <a:latin typeface="Copperplate Gothic Bold" pitchFamily="34" charset="0"/>
            </a:rPr>
            <a:t> </a:t>
          </a:r>
          <a:r>
            <a:rPr lang="es-ES" sz="1000" b="1" dirty="0" err="1" smtClean="0">
              <a:latin typeface="Copperplate Gothic Bold" pitchFamily="34" charset="0"/>
            </a:rPr>
            <a:t>their</a:t>
          </a:r>
          <a:r>
            <a:rPr lang="es-ES" sz="1000" b="1" dirty="0" smtClean="0">
              <a:latin typeface="Copperplate Gothic Bold" pitchFamily="34" charset="0"/>
            </a:rPr>
            <a:t> </a:t>
          </a:r>
          <a:r>
            <a:rPr lang="es-ES" sz="1000" b="1" dirty="0" err="1" smtClean="0">
              <a:latin typeface="Copperplate Gothic Bold" pitchFamily="34" charset="0"/>
            </a:rPr>
            <a:t>own</a:t>
          </a:r>
          <a:r>
            <a:rPr lang="es-ES" sz="1000" b="1" dirty="0" smtClean="0">
              <a:latin typeface="Copperplate Gothic Bold" pitchFamily="34" charset="0"/>
            </a:rPr>
            <a:t> </a:t>
          </a:r>
          <a:r>
            <a:rPr lang="es-ES" sz="1000" b="1" dirty="0" err="1" smtClean="0">
              <a:latin typeface="Copperplate Gothic Bold" pitchFamily="34" charset="0"/>
            </a:rPr>
            <a:t>learning</a:t>
          </a:r>
          <a:r>
            <a:rPr lang="es-ES" sz="1000" b="1" dirty="0" smtClean="0">
              <a:latin typeface="Copperplate Gothic Bold" pitchFamily="34" charset="0"/>
            </a:rPr>
            <a:t> </a:t>
          </a:r>
          <a:r>
            <a:rPr lang="es-ES" sz="1000" b="1" dirty="0" err="1" smtClean="0">
              <a:latin typeface="Copperplate Gothic Bold" pitchFamily="34" charset="0"/>
            </a:rPr>
            <a:t>climate</a:t>
          </a:r>
          <a:endParaRPr lang="es-ES" sz="1000" b="1" dirty="0">
            <a:latin typeface="Copperplate Gothic Bold" pitchFamily="34" charset="0"/>
          </a:endParaRPr>
        </a:p>
      </dgm:t>
    </dgm:pt>
    <dgm:pt modelId="{522146A9-554D-4685-8C2B-3BD4D3D96EA8}" type="parTrans" cxnId="{9ED080A2-46F9-44D6-8DEB-8DBCD034F7C1}">
      <dgm:prSet/>
      <dgm:spPr/>
      <dgm:t>
        <a:bodyPr/>
        <a:lstStyle/>
        <a:p>
          <a:endParaRPr lang="es-ES"/>
        </a:p>
      </dgm:t>
    </dgm:pt>
    <dgm:pt modelId="{AB9228A4-68F4-41DC-9F48-78F6D324863F}" type="sibTrans" cxnId="{9ED080A2-46F9-44D6-8DEB-8DBCD034F7C1}">
      <dgm:prSet/>
      <dgm:spPr/>
      <dgm:t>
        <a:bodyPr/>
        <a:lstStyle/>
        <a:p>
          <a:endParaRPr lang="es-ES"/>
        </a:p>
      </dgm:t>
    </dgm:pt>
    <dgm:pt modelId="{F27FCEEB-11F8-42E4-B55C-F84EC0DD445D}" type="pres">
      <dgm:prSet presAssocID="{2BE27FD3-C509-4221-93CD-7D2F6B26AB74}" presName="hierChild1" presStyleCnt="0">
        <dgm:presLayoutVars>
          <dgm:chPref val="1"/>
          <dgm:dir/>
          <dgm:animOne val="branch"/>
          <dgm:animLvl val="lvl"/>
          <dgm:resizeHandles/>
        </dgm:presLayoutVars>
      </dgm:prSet>
      <dgm:spPr/>
      <dgm:t>
        <a:bodyPr/>
        <a:lstStyle/>
        <a:p>
          <a:endParaRPr lang="es-ES"/>
        </a:p>
      </dgm:t>
    </dgm:pt>
    <dgm:pt modelId="{A787F894-1E49-4D75-B7A4-CAF90AE158D5}" type="pres">
      <dgm:prSet presAssocID="{CA82EF78-9131-4FE3-8F26-EC5582331D1A}" presName="hierRoot1" presStyleCnt="0"/>
      <dgm:spPr/>
    </dgm:pt>
    <dgm:pt modelId="{C4EB089D-B5CB-4885-B10E-1F5715FEE899}" type="pres">
      <dgm:prSet presAssocID="{CA82EF78-9131-4FE3-8F26-EC5582331D1A}" presName="composite" presStyleCnt="0"/>
      <dgm:spPr/>
    </dgm:pt>
    <dgm:pt modelId="{19370716-1DFC-44A0-9356-A0ED30F8F88D}" type="pres">
      <dgm:prSet presAssocID="{CA82EF78-9131-4FE3-8F26-EC5582331D1A}" presName="background" presStyleLbl="node0" presStyleIdx="0" presStyleCnt="1"/>
      <dgm:spPr/>
    </dgm:pt>
    <dgm:pt modelId="{A12432B6-C88D-4358-8B00-0BD79FDBF9F1}" type="pres">
      <dgm:prSet presAssocID="{CA82EF78-9131-4FE3-8F26-EC5582331D1A}" presName="text" presStyleLbl="fgAcc0" presStyleIdx="0" presStyleCnt="1" custScaleX="175317" custScaleY="229711" custLinFactY="-8253" custLinFactNeighborX="35863" custLinFactNeighborY="-100000">
        <dgm:presLayoutVars>
          <dgm:chPref val="3"/>
        </dgm:presLayoutVars>
      </dgm:prSet>
      <dgm:spPr/>
      <dgm:t>
        <a:bodyPr/>
        <a:lstStyle/>
        <a:p>
          <a:endParaRPr lang="es-ES"/>
        </a:p>
      </dgm:t>
    </dgm:pt>
    <dgm:pt modelId="{44CAD516-41A4-4581-BEE0-8D9441E2C128}" type="pres">
      <dgm:prSet presAssocID="{CA82EF78-9131-4FE3-8F26-EC5582331D1A}" presName="hierChild2" presStyleCnt="0"/>
      <dgm:spPr/>
    </dgm:pt>
    <dgm:pt modelId="{F91D1121-4720-4DFD-BE33-368228AB46DB}" type="pres">
      <dgm:prSet presAssocID="{901066AD-4810-45F4-B3AE-E294D1FE51D3}" presName="Name10" presStyleLbl="parChTrans1D2" presStyleIdx="0" presStyleCnt="2"/>
      <dgm:spPr/>
      <dgm:t>
        <a:bodyPr/>
        <a:lstStyle/>
        <a:p>
          <a:endParaRPr lang="es-ES"/>
        </a:p>
      </dgm:t>
    </dgm:pt>
    <dgm:pt modelId="{F600A023-463F-4E4E-916E-59B51A9135E6}" type="pres">
      <dgm:prSet presAssocID="{F80EC558-587E-48B7-95DC-22C5A1E9971E}" presName="hierRoot2" presStyleCnt="0"/>
      <dgm:spPr/>
    </dgm:pt>
    <dgm:pt modelId="{569D49F9-0BBB-44CC-897F-8E0A128FFF23}" type="pres">
      <dgm:prSet presAssocID="{F80EC558-587E-48B7-95DC-22C5A1E9971E}" presName="composite2" presStyleCnt="0"/>
      <dgm:spPr/>
    </dgm:pt>
    <dgm:pt modelId="{496BDC76-7266-4441-A18E-146165F13F26}" type="pres">
      <dgm:prSet presAssocID="{F80EC558-587E-48B7-95DC-22C5A1E9971E}" presName="background2" presStyleLbl="node2" presStyleIdx="0" presStyleCnt="2"/>
      <dgm:spPr/>
    </dgm:pt>
    <dgm:pt modelId="{1D33763E-8C72-4896-87FD-14FD6610B752}" type="pres">
      <dgm:prSet presAssocID="{F80EC558-587E-48B7-95DC-22C5A1E9971E}" presName="text2" presStyleLbl="fgAcc2" presStyleIdx="0" presStyleCnt="2" custScaleX="164007" custScaleY="165398" custLinFactNeighborX="-4950" custLinFactNeighborY="-93173">
        <dgm:presLayoutVars>
          <dgm:chPref val="3"/>
        </dgm:presLayoutVars>
      </dgm:prSet>
      <dgm:spPr/>
      <dgm:t>
        <a:bodyPr/>
        <a:lstStyle/>
        <a:p>
          <a:endParaRPr lang="es-ES"/>
        </a:p>
      </dgm:t>
    </dgm:pt>
    <dgm:pt modelId="{968418E6-5158-48D2-B158-DC620D0B0631}" type="pres">
      <dgm:prSet presAssocID="{F80EC558-587E-48B7-95DC-22C5A1E9971E}" presName="hierChild3" presStyleCnt="0"/>
      <dgm:spPr/>
    </dgm:pt>
    <dgm:pt modelId="{228A6C69-9D43-4707-9EA6-48B091E59D8E}" type="pres">
      <dgm:prSet presAssocID="{E94B6F27-807E-46BB-9438-4F96AF823B78}" presName="Name17" presStyleLbl="parChTrans1D3" presStyleIdx="0" presStyleCnt="6"/>
      <dgm:spPr/>
      <dgm:t>
        <a:bodyPr/>
        <a:lstStyle/>
        <a:p>
          <a:endParaRPr lang="es-ES"/>
        </a:p>
      </dgm:t>
    </dgm:pt>
    <dgm:pt modelId="{9D34F36B-19DF-419D-A882-D1A9C9AD2B94}" type="pres">
      <dgm:prSet presAssocID="{0BBC4B29-AF1F-42C6-AD78-8C93D05F8FB6}" presName="hierRoot3" presStyleCnt="0"/>
      <dgm:spPr/>
    </dgm:pt>
    <dgm:pt modelId="{52D07AAD-2EC7-40DC-8DE2-B5253DD7FE0A}" type="pres">
      <dgm:prSet presAssocID="{0BBC4B29-AF1F-42C6-AD78-8C93D05F8FB6}" presName="composite3" presStyleCnt="0"/>
      <dgm:spPr/>
    </dgm:pt>
    <dgm:pt modelId="{DE7DE563-E69B-445C-9E3D-5F0C39FEBA88}" type="pres">
      <dgm:prSet presAssocID="{0BBC4B29-AF1F-42C6-AD78-8C93D05F8FB6}" presName="background3" presStyleLbl="node3" presStyleIdx="0" presStyleCnt="6"/>
      <dgm:spPr/>
    </dgm:pt>
    <dgm:pt modelId="{9422E5CF-5FB0-43A1-87EE-06FB65B7490E}" type="pres">
      <dgm:prSet presAssocID="{0BBC4B29-AF1F-42C6-AD78-8C93D05F8FB6}" presName="text3" presStyleLbl="fgAcc3" presStyleIdx="0" presStyleCnt="6" custScaleX="171600" custScaleY="150301" custLinFactNeighborX="1201" custLinFactNeighborY="1801">
        <dgm:presLayoutVars>
          <dgm:chPref val="3"/>
        </dgm:presLayoutVars>
      </dgm:prSet>
      <dgm:spPr/>
      <dgm:t>
        <a:bodyPr/>
        <a:lstStyle/>
        <a:p>
          <a:endParaRPr lang="es-ES"/>
        </a:p>
      </dgm:t>
    </dgm:pt>
    <dgm:pt modelId="{59F0D562-63D1-4559-ADAF-276D1029F61E}" type="pres">
      <dgm:prSet presAssocID="{0BBC4B29-AF1F-42C6-AD78-8C93D05F8FB6}" presName="hierChild4" presStyleCnt="0"/>
      <dgm:spPr/>
    </dgm:pt>
    <dgm:pt modelId="{28144CA1-B559-44A7-96FB-C4176D3F18A3}" type="pres">
      <dgm:prSet presAssocID="{441E72AE-418E-4804-8F92-8B790E21D802}" presName="Name10" presStyleLbl="parChTrans1D2" presStyleIdx="1" presStyleCnt="2"/>
      <dgm:spPr/>
      <dgm:t>
        <a:bodyPr/>
        <a:lstStyle/>
        <a:p>
          <a:endParaRPr lang="es-ES"/>
        </a:p>
      </dgm:t>
    </dgm:pt>
    <dgm:pt modelId="{295E4D7E-33BD-4263-9176-749AD69E7847}" type="pres">
      <dgm:prSet presAssocID="{9CBF4D65-AF7F-4AC2-9AF2-375110A3A3B5}" presName="hierRoot2" presStyleCnt="0"/>
      <dgm:spPr/>
    </dgm:pt>
    <dgm:pt modelId="{0CF53D65-7862-4835-9A1C-446931F06C79}" type="pres">
      <dgm:prSet presAssocID="{9CBF4D65-AF7F-4AC2-9AF2-375110A3A3B5}" presName="composite2" presStyleCnt="0"/>
      <dgm:spPr/>
    </dgm:pt>
    <dgm:pt modelId="{F85FC13C-74FA-47C8-AA09-270F323D6B3B}" type="pres">
      <dgm:prSet presAssocID="{9CBF4D65-AF7F-4AC2-9AF2-375110A3A3B5}" presName="background2" presStyleLbl="node2" presStyleIdx="1" presStyleCnt="2"/>
      <dgm:spPr/>
    </dgm:pt>
    <dgm:pt modelId="{9E1770B3-D7F8-4723-9EBC-B7645C758803}" type="pres">
      <dgm:prSet presAssocID="{9CBF4D65-AF7F-4AC2-9AF2-375110A3A3B5}" presName="text2" presStyleLbl="fgAcc2" presStyleIdx="1" presStyleCnt="2" custScaleX="192894" custScaleY="170698" custLinFactNeighborX="8194" custLinFactNeighborY="-96232">
        <dgm:presLayoutVars>
          <dgm:chPref val="3"/>
        </dgm:presLayoutVars>
      </dgm:prSet>
      <dgm:spPr/>
      <dgm:t>
        <a:bodyPr/>
        <a:lstStyle/>
        <a:p>
          <a:endParaRPr lang="es-ES"/>
        </a:p>
      </dgm:t>
    </dgm:pt>
    <dgm:pt modelId="{3CF59893-0CC8-4C9B-82A1-2F057E98FF83}" type="pres">
      <dgm:prSet presAssocID="{9CBF4D65-AF7F-4AC2-9AF2-375110A3A3B5}" presName="hierChild3" presStyleCnt="0"/>
      <dgm:spPr/>
    </dgm:pt>
    <dgm:pt modelId="{43898914-CAB4-40B8-926D-83B93DD190EF}" type="pres">
      <dgm:prSet presAssocID="{139B7CE4-88B9-43A5-8CE4-28C2A40993A2}" presName="Name17" presStyleLbl="parChTrans1D3" presStyleIdx="1" presStyleCnt="6"/>
      <dgm:spPr/>
      <dgm:t>
        <a:bodyPr/>
        <a:lstStyle/>
        <a:p>
          <a:endParaRPr lang="es-ES"/>
        </a:p>
      </dgm:t>
    </dgm:pt>
    <dgm:pt modelId="{9ACDF554-F2AA-4DCC-966F-94CA810AB48B}" type="pres">
      <dgm:prSet presAssocID="{C975FF53-7631-4ADA-951C-E3C54938D5E8}" presName="hierRoot3" presStyleCnt="0"/>
      <dgm:spPr/>
    </dgm:pt>
    <dgm:pt modelId="{FF59D238-942F-4633-8FD1-20AD0965FB6E}" type="pres">
      <dgm:prSet presAssocID="{C975FF53-7631-4ADA-951C-E3C54938D5E8}" presName="composite3" presStyleCnt="0"/>
      <dgm:spPr/>
    </dgm:pt>
    <dgm:pt modelId="{6C42C357-CB3A-4A4E-AC7C-E59021C6F84A}" type="pres">
      <dgm:prSet presAssocID="{C975FF53-7631-4ADA-951C-E3C54938D5E8}" presName="background3" presStyleLbl="node3" presStyleIdx="1" presStyleCnt="6"/>
      <dgm:spPr/>
    </dgm:pt>
    <dgm:pt modelId="{5C9A47EB-3B98-4C52-8DEE-58BED1344675}" type="pres">
      <dgm:prSet presAssocID="{C975FF53-7631-4ADA-951C-E3C54938D5E8}" presName="text3" presStyleLbl="fgAcc3" presStyleIdx="1" presStyleCnt="6" custScaleX="149519">
        <dgm:presLayoutVars>
          <dgm:chPref val="3"/>
        </dgm:presLayoutVars>
      </dgm:prSet>
      <dgm:spPr/>
      <dgm:t>
        <a:bodyPr/>
        <a:lstStyle/>
        <a:p>
          <a:endParaRPr lang="es-ES"/>
        </a:p>
      </dgm:t>
    </dgm:pt>
    <dgm:pt modelId="{6978306F-D6E4-4925-95C0-95D2A1590224}" type="pres">
      <dgm:prSet presAssocID="{C975FF53-7631-4ADA-951C-E3C54938D5E8}" presName="hierChild4" presStyleCnt="0"/>
      <dgm:spPr/>
    </dgm:pt>
    <dgm:pt modelId="{E2D49E89-177E-4233-A28B-32AA7ED51214}" type="pres">
      <dgm:prSet presAssocID="{257003F7-3D93-4A8E-8146-CE2B49FDCEC0}" presName="Name23" presStyleLbl="parChTrans1D4" presStyleIdx="0" presStyleCnt="5"/>
      <dgm:spPr/>
      <dgm:t>
        <a:bodyPr/>
        <a:lstStyle/>
        <a:p>
          <a:endParaRPr lang="es-ES"/>
        </a:p>
      </dgm:t>
    </dgm:pt>
    <dgm:pt modelId="{4FA834A7-E4B1-4BC3-9B2A-AA6867EFABF5}" type="pres">
      <dgm:prSet presAssocID="{6072CF5A-3421-4B2D-9F76-A8450BFCC4A1}" presName="hierRoot4" presStyleCnt="0"/>
      <dgm:spPr/>
    </dgm:pt>
    <dgm:pt modelId="{6B7B56B8-E725-4C93-8407-94132E8A36C4}" type="pres">
      <dgm:prSet presAssocID="{6072CF5A-3421-4B2D-9F76-A8450BFCC4A1}" presName="composite4" presStyleCnt="0"/>
      <dgm:spPr/>
    </dgm:pt>
    <dgm:pt modelId="{3E780121-9F1D-47D9-BFE0-6345C3900CED}" type="pres">
      <dgm:prSet presAssocID="{6072CF5A-3421-4B2D-9F76-A8450BFCC4A1}" presName="background4" presStyleLbl="node4" presStyleIdx="0" presStyleCnt="5"/>
      <dgm:spPr/>
    </dgm:pt>
    <dgm:pt modelId="{A5CBC62A-F106-438F-AC07-65DCC9B5C124}" type="pres">
      <dgm:prSet presAssocID="{6072CF5A-3421-4B2D-9F76-A8450BFCC4A1}" presName="text4" presStyleLbl="fgAcc4" presStyleIdx="0" presStyleCnt="5" custScaleX="163312" custScaleY="180093">
        <dgm:presLayoutVars>
          <dgm:chPref val="3"/>
        </dgm:presLayoutVars>
      </dgm:prSet>
      <dgm:spPr/>
      <dgm:t>
        <a:bodyPr/>
        <a:lstStyle/>
        <a:p>
          <a:endParaRPr lang="es-ES"/>
        </a:p>
      </dgm:t>
    </dgm:pt>
    <dgm:pt modelId="{D9413EAC-C201-4638-A36B-7540D77FFB76}" type="pres">
      <dgm:prSet presAssocID="{6072CF5A-3421-4B2D-9F76-A8450BFCC4A1}" presName="hierChild5" presStyleCnt="0"/>
      <dgm:spPr/>
    </dgm:pt>
    <dgm:pt modelId="{854CF563-2F3F-45BA-92D6-EA0BC7099C52}" type="pres">
      <dgm:prSet presAssocID="{A03637A9-0584-49ED-A9B9-BCB9F76BA1F8}" presName="Name17" presStyleLbl="parChTrans1D3" presStyleIdx="2" presStyleCnt="6"/>
      <dgm:spPr/>
      <dgm:t>
        <a:bodyPr/>
        <a:lstStyle/>
        <a:p>
          <a:endParaRPr lang="es-ES"/>
        </a:p>
      </dgm:t>
    </dgm:pt>
    <dgm:pt modelId="{EAEE128E-BDB7-4A25-9866-1CEDD05AB863}" type="pres">
      <dgm:prSet presAssocID="{FCC74C2B-D8CD-4DCB-8B40-AC898A341755}" presName="hierRoot3" presStyleCnt="0"/>
      <dgm:spPr/>
    </dgm:pt>
    <dgm:pt modelId="{511D61EF-8C2A-4F7B-B637-2DA3E43E08E9}" type="pres">
      <dgm:prSet presAssocID="{FCC74C2B-D8CD-4DCB-8B40-AC898A341755}" presName="composite3" presStyleCnt="0"/>
      <dgm:spPr/>
    </dgm:pt>
    <dgm:pt modelId="{8635CE65-08AC-43A3-991A-00E4C07E4C8A}" type="pres">
      <dgm:prSet presAssocID="{FCC74C2B-D8CD-4DCB-8B40-AC898A341755}" presName="background3" presStyleLbl="node3" presStyleIdx="2" presStyleCnt="6"/>
      <dgm:spPr/>
    </dgm:pt>
    <dgm:pt modelId="{55776384-9048-4E18-9FFA-6737B9A6C7F3}" type="pres">
      <dgm:prSet presAssocID="{FCC74C2B-D8CD-4DCB-8B40-AC898A341755}" presName="text3" presStyleLbl="fgAcc3" presStyleIdx="2" presStyleCnt="6" custScaleX="195690" custScaleY="100000">
        <dgm:presLayoutVars>
          <dgm:chPref val="3"/>
        </dgm:presLayoutVars>
      </dgm:prSet>
      <dgm:spPr/>
      <dgm:t>
        <a:bodyPr/>
        <a:lstStyle/>
        <a:p>
          <a:endParaRPr lang="es-ES"/>
        </a:p>
      </dgm:t>
    </dgm:pt>
    <dgm:pt modelId="{0F9BFD80-B55E-4A35-A61C-754E83FF1D6F}" type="pres">
      <dgm:prSet presAssocID="{FCC74C2B-D8CD-4DCB-8B40-AC898A341755}" presName="hierChild4" presStyleCnt="0"/>
      <dgm:spPr/>
    </dgm:pt>
    <dgm:pt modelId="{3B03F01A-B7D8-44DF-B8C6-0F6E4B07F7B7}" type="pres">
      <dgm:prSet presAssocID="{3333B5BA-56FE-4E0B-A2A0-E2883721B36E}" presName="Name23" presStyleLbl="parChTrans1D4" presStyleIdx="1" presStyleCnt="5"/>
      <dgm:spPr/>
      <dgm:t>
        <a:bodyPr/>
        <a:lstStyle/>
        <a:p>
          <a:endParaRPr lang="es-ES"/>
        </a:p>
      </dgm:t>
    </dgm:pt>
    <dgm:pt modelId="{7D84690E-A7C6-42F4-A256-CACF4398080A}" type="pres">
      <dgm:prSet presAssocID="{D1175614-36C5-4EE8-A97D-C7E867C1C00C}" presName="hierRoot4" presStyleCnt="0"/>
      <dgm:spPr/>
    </dgm:pt>
    <dgm:pt modelId="{913C1C8D-F026-4C8B-AC19-C37C35841A8A}" type="pres">
      <dgm:prSet presAssocID="{D1175614-36C5-4EE8-A97D-C7E867C1C00C}" presName="composite4" presStyleCnt="0"/>
      <dgm:spPr/>
    </dgm:pt>
    <dgm:pt modelId="{E84DBE89-5944-4793-AD1C-6EEE4FBD4B95}" type="pres">
      <dgm:prSet presAssocID="{D1175614-36C5-4EE8-A97D-C7E867C1C00C}" presName="background4" presStyleLbl="node4" presStyleIdx="1" presStyleCnt="5"/>
      <dgm:spPr/>
    </dgm:pt>
    <dgm:pt modelId="{2E11FA87-605F-4F85-8865-43BB09EC3266}" type="pres">
      <dgm:prSet presAssocID="{D1175614-36C5-4EE8-A97D-C7E867C1C00C}" presName="text4" presStyleLbl="fgAcc4" presStyleIdx="1" presStyleCnt="5" custScaleX="137770" custScaleY="172512">
        <dgm:presLayoutVars>
          <dgm:chPref val="3"/>
        </dgm:presLayoutVars>
      </dgm:prSet>
      <dgm:spPr/>
      <dgm:t>
        <a:bodyPr/>
        <a:lstStyle/>
        <a:p>
          <a:endParaRPr lang="es-ES"/>
        </a:p>
      </dgm:t>
    </dgm:pt>
    <dgm:pt modelId="{A1E093E9-CF63-4FDF-B042-53E315B7E277}" type="pres">
      <dgm:prSet presAssocID="{D1175614-36C5-4EE8-A97D-C7E867C1C00C}" presName="hierChild5" presStyleCnt="0"/>
      <dgm:spPr/>
    </dgm:pt>
    <dgm:pt modelId="{54AF3A34-1E8D-4DC8-AEEF-05EBDE9772A1}" type="pres">
      <dgm:prSet presAssocID="{40B3624B-7C5A-49B1-84C1-E8EA74AC7321}" presName="Name17" presStyleLbl="parChTrans1D3" presStyleIdx="3" presStyleCnt="6"/>
      <dgm:spPr/>
      <dgm:t>
        <a:bodyPr/>
        <a:lstStyle/>
        <a:p>
          <a:endParaRPr lang="es-ES"/>
        </a:p>
      </dgm:t>
    </dgm:pt>
    <dgm:pt modelId="{826D6C16-E395-4292-A15E-B16096FF7830}" type="pres">
      <dgm:prSet presAssocID="{98E96C1C-2CF6-45B1-8C2B-46D324815D5C}" presName="hierRoot3" presStyleCnt="0"/>
      <dgm:spPr/>
    </dgm:pt>
    <dgm:pt modelId="{F61406E9-C556-4463-BFC1-61AE7AD9CA93}" type="pres">
      <dgm:prSet presAssocID="{98E96C1C-2CF6-45B1-8C2B-46D324815D5C}" presName="composite3" presStyleCnt="0"/>
      <dgm:spPr/>
    </dgm:pt>
    <dgm:pt modelId="{23D5F172-4FF6-4181-ACD2-0313EFB29C23}" type="pres">
      <dgm:prSet presAssocID="{98E96C1C-2CF6-45B1-8C2B-46D324815D5C}" presName="background3" presStyleLbl="node3" presStyleIdx="3" presStyleCnt="6"/>
      <dgm:spPr/>
    </dgm:pt>
    <dgm:pt modelId="{1C938585-C6B6-4080-8354-F2EB1A44A01A}" type="pres">
      <dgm:prSet presAssocID="{98E96C1C-2CF6-45B1-8C2B-46D324815D5C}" presName="text3" presStyleLbl="fgAcc3" presStyleIdx="3" presStyleCnt="6" custScaleX="142171">
        <dgm:presLayoutVars>
          <dgm:chPref val="3"/>
        </dgm:presLayoutVars>
      </dgm:prSet>
      <dgm:spPr/>
      <dgm:t>
        <a:bodyPr/>
        <a:lstStyle/>
        <a:p>
          <a:endParaRPr lang="es-ES"/>
        </a:p>
      </dgm:t>
    </dgm:pt>
    <dgm:pt modelId="{A5369C66-10CF-4B86-8889-A2C71E0C3D8C}" type="pres">
      <dgm:prSet presAssocID="{98E96C1C-2CF6-45B1-8C2B-46D324815D5C}" presName="hierChild4" presStyleCnt="0"/>
      <dgm:spPr/>
    </dgm:pt>
    <dgm:pt modelId="{74D4184A-2BF5-4556-B808-EE0DADD8369D}" type="pres">
      <dgm:prSet presAssocID="{35367E95-3985-45C2-BBE3-E68C7D3A12CF}" presName="Name23" presStyleLbl="parChTrans1D4" presStyleIdx="2" presStyleCnt="5"/>
      <dgm:spPr/>
      <dgm:t>
        <a:bodyPr/>
        <a:lstStyle/>
        <a:p>
          <a:endParaRPr lang="es-ES"/>
        </a:p>
      </dgm:t>
    </dgm:pt>
    <dgm:pt modelId="{DD7CB50F-12DF-45C4-ACD6-029BEF6D055F}" type="pres">
      <dgm:prSet presAssocID="{92D46D78-2DB5-45E1-8DBC-AA004A61F15C}" presName="hierRoot4" presStyleCnt="0"/>
      <dgm:spPr/>
    </dgm:pt>
    <dgm:pt modelId="{8B46053E-C10F-4AA7-8581-4C30AF961203}" type="pres">
      <dgm:prSet presAssocID="{92D46D78-2DB5-45E1-8DBC-AA004A61F15C}" presName="composite4" presStyleCnt="0"/>
      <dgm:spPr/>
    </dgm:pt>
    <dgm:pt modelId="{29D5D3EC-AF44-4FFF-8D42-167E9B9D3CAB}" type="pres">
      <dgm:prSet presAssocID="{92D46D78-2DB5-45E1-8DBC-AA004A61F15C}" presName="background4" presStyleLbl="node4" presStyleIdx="2" presStyleCnt="5"/>
      <dgm:spPr/>
    </dgm:pt>
    <dgm:pt modelId="{60E2DA6E-F6C9-4F9B-AA78-1EE27A8889C4}" type="pres">
      <dgm:prSet presAssocID="{92D46D78-2DB5-45E1-8DBC-AA004A61F15C}" presName="text4" presStyleLbl="fgAcc4" presStyleIdx="2" presStyleCnt="5" custScaleX="154409" custScaleY="234434">
        <dgm:presLayoutVars>
          <dgm:chPref val="3"/>
        </dgm:presLayoutVars>
      </dgm:prSet>
      <dgm:spPr/>
      <dgm:t>
        <a:bodyPr/>
        <a:lstStyle/>
        <a:p>
          <a:endParaRPr lang="es-ES"/>
        </a:p>
      </dgm:t>
    </dgm:pt>
    <dgm:pt modelId="{5DDB4E10-E325-4519-94CA-E70AE0911577}" type="pres">
      <dgm:prSet presAssocID="{92D46D78-2DB5-45E1-8DBC-AA004A61F15C}" presName="hierChild5" presStyleCnt="0"/>
      <dgm:spPr/>
    </dgm:pt>
    <dgm:pt modelId="{96C92DB1-1FF8-4C94-BE54-EFC1FC0E9547}" type="pres">
      <dgm:prSet presAssocID="{574714C3-CAAF-4060-8E63-470F46E9EA24}" presName="Name17" presStyleLbl="parChTrans1D3" presStyleIdx="4" presStyleCnt="6"/>
      <dgm:spPr/>
      <dgm:t>
        <a:bodyPr/>
        <a:lstStyle/>
        <a:p>
          <a:endParaRPr lang="es-ES"/>
        </a:p>
      </dgm:t>
    </dgm:pt>
    <dgm:pt modelId="{2731817D-C13B-4FD2-8992-C2DFB7EC4DB9}" type="pres">
      <dgm:prSet presAssocID="{21742A38-545A-4978-8C01-EDBEFD750190}" presName="hierRoot3" presStyleCnt="0"/>
      <dgm:spPr/>
    </dgm:pt>
    <dgm:pt modelId="{F8555723-6EF3-4D55-BAD2-654E3CDB6A4C}" type="pres">
      <dgm:prSet presAssocID="{21742A38-545A-4978-8C01-EDBEFD750190}" presName="composite3" presStyleCnt="0"/>
      <dgm:spPr/>
    </dgm:pt>
    <dgm:pt modelId="{E15D6F2A-A3B8-4E7B-86C0-3A4798C98D79}" type="pres">
      <dgm:prSet presAssocID="{21742A38-545A-4978-8C01-EDBEFD750190}" presName="background3" presStyleLbl="node3" presStyleIdx="4" presStyleCnt="6"/>
      <dgm:spPr/>
    </dgm:pt>
    <dgm:pt modelId="{93555C08-35E1-4CA3-BF1A-BDD2A24C3988}" type="pres">
      <dgm:prSet presAssocID="{21742A38-545A-4978-8C01-EDBEFD750190}" presName="text3" presStyleLbl="fgAcc3" presStyleIdx="4" presStyleCnt="6" custScaleX="206295" custLinFactNeighborX="5304" custLinFactNeighborY="1818">
        <dgm:presLayoutVars>
          <dgm:chPref val="3"/>
        </dgm:presLayoutVars>
      </dgm:prSet>
      <dgm:spPr/>
      <dgm:t>
        <a:bodyPr/>
        <a:lstStyle/>
        <a:p>
          <a:endParaRPr lang="es-ES"/>
        </a:p>
      </dgm:t>
    </dgm:pt>
    <dgm:pt modelId="{CC8BB078-87FB-4107-8DC0-C64D0B3DEBCA}" type="pres">
      <dgm:prSet presAssocID="{21742A38-545A-4978-8C01-EDBEFD750190}" presName="hierChild4" presStyleCnt="0"/>
      <dgm:spPr/>
    </dgm:pt>
    <dgm:pt modelId="{3F2BD864-ABD2-4B72-98B0-8779DD2156AB}" type="pres">
      <dgm:prSet presAssocID="{94091263-7C84-403F-B8B8-204C177EBAEF}" presName="Name23" presStyleLbl="parChTrans1D4" presStyleIdx="3" presStyleCnt="5"/>
      <dgm:spPr/>
      <dgm:t>
        <a:bodyPr/>
        <a:lstStyle/>
        <a:p>
          <a:endParaRPr lang="es-ES"/>
        </a:p>
      </dgm:t>
    </dgm:pt>
    <dgm:pt modelId="{79686F54-59DC-4D6A-8480-10A275623C64}" type="pres">
      <dgm:prSet presAssocID="{A3A30CBC-E200-4838-A6FA-ABBC4A1BD410}" presName="hierRoot4" presStyleCnt="0"/>
      <dgm:spPr/>
    </dgm:pt>
    <dgm:pt modelId="{AB752A8C-B80B-4018-A9E4-7F06E45AC914}" type="pres">
      <dgm:prSet presAssocID="{A3A30CBC-E200-4838-A6FA-ABBC4A1BD410}" presName="composite4" presStyleCnt="0"/>
      <dgm:spPr/>
    </dgm:pt>
    <dgm:pt modelId="{62F10D50-A1CC-4442-A8B5-61E4182C93C8}" type="pres">
      <dgm:prSet presAssocID="{A3A30CBC-E200-4838-A6FA-ABBC4A1BD410}" presName="background4" presStyleLbl="node4" presStyleIdx="3" presStyleCnt="5"/>
      <dgm:spPr/>
    </dgm:pt>
    <dgm:pt modelId="{AB8C31B5-E086-42A8-9340-D7FBAD8B8071}" type="pres">
      <dgm:prSet presAssocID="{A3A30CBC-E200-4838-A6FA-ABBC4A1BD410}" presName="text4" presStyleLbl="fgAcc4" presStyleIdx="3" presStyleCnt="5" custScaleX="160442" custScaleY="195892">
        <dgm:presLayoutVars>
          <dgm:chPref val="3"/>
        </dgm:presLayoutVars>
      </dgm:prSet>
      <dgm:spPr/>
      <dgm:t>
        <a:bodyPr/>
        <a:lstStyle/>
        <a:p>
          <a:endParaRPr lang="es-ES"/>
        </a:p>
      </dgm:t>
    </dgm:pt>
    <dgm:pt modelId="{1D1179AB-B354-41EF-B681-A3319C086DEF}" type="pres">
      <dgm:prSet presAssocID="{A3A30CBC-E200-4838-A6FA-ABBC4A1BD410}" presName="hierChild5" presStyleCnt="0"/>
      <dgm:spPr/>
    </dgm:pt>
    <dgm:pt modelId="{50D92947-1A10-4169-90D3-EF3E5E8C0D7B}" type="pres">
      <dgm:prSet presAssocID="{405D6BED-5BCD-4529-9ED5-BF108ECDFA45}" presName="Name17" presStyleLbl="parChTrans1D3" presStyleIdx="5" presStyleCnt="6"/>
      <dgm:spPr/>
      <dgm:t>
        <a:bodyPr/>
        <a:lstStyle/>
        <a:p>
          <a:endParaRPr lang="es-ES"/>
        </a:p>
      </dgm:t>
    </dgm:pt>
    <dgm:pt modelId="{ECBE9C01-6914-4A2D-8F67-B8DDCC26ACB0}" type="pres">
      <dgm:prSet presAssocID="{9E0938C4-9F12-452A-8DAA-A0285CACECA9}" presName="hierRoot3" presStyleCnt="0"/>
      <dgm:spPr/>
    </dgm:pt>
    <dgm:pt modelId="{7D69054A-6899-45B6-8879-C261196DC40B}" type="pres">
      <dgm:prSet presAssocID="{9E0938C4-9F12-452A-8DAA-A0285CACECA9}" presName="composite3" presStyleCnt="0"/>
      <dgm:spPr/>
    </dgm:pt>
    <dgm:pt modelId="{E5B05A2A-78E0-4190-B837-19629A0CA02F}" type="pres">
      <dgm:prSet presAssocID="{9E0938C4-9F12-452A-8DAA-A0285CACECA9}" presName="background3" presStyleLbl="node3" presStyleIdx="5" presStyleCnt="6"/>
      <dgm:spPr/>
    </dgm:pt>
    <dgm:pt modelId="{2B612D9E-172B-4B88-B6FB-FABA29D0F38C}" type="pres">
      <dgm:prSet presAssocID="{9E0938C4-9F12-452A-8DAA-A0285CACECA9}" presName="text3" presStyleLbl="fgAcc3" presStyleIdx="5" presStyleCnt="6" custScaleX="166992">
        <dgm:presLayoutVars>
          <dgm:chPref val="3"/>
        </dgm:presLayoutVars>
      </dgm:prSet>
      <dgm:spPr/>
      <dgm:t>
        <a:bodyPr/>
        <a:lstStyle/>
        <a:p>
          <a:endParaRPr lang="es-ES"/>
        </a:p>
      </dgm:t>
    </dgm:pt>
    <dgm:pt modelId="{2698E991-33BD-452E-A2C2-BACDBE221C9C}" type="pres">
      <dgm:prSet presAssocID="{9E0938C4-9F12-452A-8DAA-A0285CACECA9}" presName="hierChild4" presStyleCnt="0"/>
      <dgm:spPr/>
    </dgm:pt>
    <dgm:pt modelId="{7F379850-4D3A-456E-B036-62AB1BE712DD}" type="pres">
      <dgm:prSet presAssocID="{522146A9-554D-4685-8C2B-3BD4D3D96EA8}" presName="Name23" presStyleLbl="parChTrans1D4" presStyleIdx="4" presStyleCnt="5"/>
      <dgm:spPr/>
      <dgm:t>
        <a:bodyPr/>
        <a:lstStyle/>
        <a:p>
          <a:endParaRPr lang="es-ES"/>
        </a:p>
      </dgm:t>
    </dgm:pt>
    <dgm:pt modelId="{3254E5CE-B9BF-4552-9DD4-F7BEC6064008}" type="pres">
      <dgm:prSet presAssocID="{971BA797-03C6-4806-A021-BB9652DE0AFF}" presName="hierRoot4" presStyleCnt="0"/>
      <dgm:spPr/>
    </dgm:pt>
    <dgm:pt modelId="{A5307C57-9281-44BA-9A61-49138156350C}" type="pres">
      <dgm:prSet presAssocID="{971BA797-03C6-4806-A021-BB9652DE0AFF}" presName="composite4" presStyleCnt="0"/>
      <dgm:spPr/>
    </dgm:pt>
    <dgm:pt modelId="{8D290216-5D4C-440E-8831-06A37DE4A1F5}" type="pres">
      <dgm:prSet presAssocID="{971BA797-03C6-4806-A021-BB9652DE0AFF}" presName="background4" presStyleLbl="node4" presStyleIdx="4" presStyleCnt="5"/>
      <dgm:spPr/>
    </dgm:pt>
    <dgm:pt modelId="{EE89E1E7-440C-4E66-8B93-3D68FD09CF29}" type="pres">
      <dgm:prSet presAssocID="{971BA797-03C6-4806-A021-BB9652DE0AFF}" presName="text4" presStyleLbl="fgAcc4" presStyleIdx="4" presStyleCnt="5" custScaleX="178640" custScaleY="178649" custLinFactNeighborX="9826" custLinFactNeighborY="-6859">
        <dgm:presLayoutVars>
          <dgm:chPref val="3"/>
        </dgm:presLayoutVars>
      </dgm:prSet>
      <dgm:spPr/>
      <dgm:t>
        <a:bodyPr/>
        <a:lstStyle/>
        <a:p>
          <a:endParaRPr lang="es-ES"/>
        </a:p>
      </dgm:t>
    </dgm:pt>
    <dgm:pt modelId="{5F3265E1-27E8-4E5C-8D05-3C060F0FF52A}" type="pres">
      <dgm:prSet presAssocID="{971BA797-03C6-4806-A021-BB9652DE0AFF}" presName="hierChild5" presStyleCnt="0"/>
      <dgm:spPr/>
    </dgm:pt>
  </dgm:ptLst>
  <dgm:cxnLst>
    <dgm:cxn modelId="{9ED080A2-46F9-44D6-8DEB-8DBCD034F7C1}" srcId="{9E0938C4-9F12-452A-8DAA-A0285CACECA9}" destId="{971BA797-03C6-4806-A021-BB9652DE0AFF}" srcOrd="0" destOrd="0" parTransId="{522146A9-554D-4685-8C2B-3BD4D3D96EA8}" sibTransId="{AB9228A4-68F4-41DC-9F48-78F6D324863F}"/>
    <dgm:cxn modelId="{5EE95B18-0DA8-4F8B-8C61-376F16AF7434}" type="presOf" srcId="{139B7CE4-88B9-43A5-8CE4-28C2A40993A2}" destId="{43898914-CAB4-40B8-926D-83B93DD190EF}" srcOrd="0" destOrd="0" presId="urn:microsoft.com/office/officeart/2005/8/layout/hierarchy1"/>
    <dgm:cxn modelId="{D92FCFBD-04F8-4D0B-9658-EE9136DD43F9}" type="presOf" srcId="{257003F7-3D93-4A8E-8146-CE2B49FDCEC0}" destId="{E2D49E89-177E-4233-A28B-32AA7ED51214}" srcOrd="0" destOrd="0" presId="urn:microsoft.com/office/officeart/2005/8/layout/hierarchy1"/>
    <dgm:cxn modelId="{92A3D255-8372-438C-88C8-7B4BA526FBA6}" srcId="{9CBF4D65-AF7F-4AC2-9AF2-375110A3A3B5}" destId="{FCC74C2B-D8CD-4DCB-8B40-AC898A341755}" srcOrd="1" destOrd="0" parTransId="{A03637A9-0584-49ED-A9B9-BCB9F76BA1F8}" sibTransId="{840CDC08-0B91-4EED-AA5B-049C031D908B}"/>
    <dgm:cxn modelId="{8621126C-5BF3-4FC1-994D-FAEE91ECDEB6}" type="presOf" srcId="{94091263-7C84-403F-B8B8-204C177EBAEF}" destId="{3F2BD864-ABD2-4B72-98B0-8779DD2156AB}" srcOrd="0" destOrd="0" presId="urn:microsoft.com/office/officeart/2005/8/layout/hierarchy1"/>
    <dgm:cxn modelId="{D593F82C-7908-4220-BB75-482C113874CF}" type="presOf" srcId="{F80EC558-587E-48B7-95DC-22C5A1E9971E}" destId="{1D33763E-8C72-4896-87FD-14FD6610B752}" srcOrd="0" destOrd="0" presId="urn:microsoft.com/office/officeart/2005/8/layout/hierarchy1"/>
    <dgm:cxn modelId="{3254F4E0-B8E8-4577-83E0-A086B17B5B86}" type="presOf" srcId="{574714C3-CAAF-4060-8E63-470F46E9EA24}" destId="{96C92DB1-1FF8-4C94-BE54-EFC1FC0E9547}" srcOrd="0" destOrd="0" presId="urn:microsoft.com/office/officeart/2005/8/layout/hierarchy1"/>
    <dgm:cxn modelId="{D28360F1-AEDD-46AE-8743-C0DCA4DCC635}" srcId="{9CBF4D65-AF7F-4AC2-9AF2-375110A3A3B5}" destId="{98E96C1C-2CF6-45B1-8C2B-46D324815D5C}" srcOrd="2" destOrd="0" parTransId="{40B3624B-7C5A-49B1-84C1-E8EA74AC7321}" sibTransId="{1C3B676D-05BE-40EB-B368-64DF81E259DD}"/>
    <dgm:cxn modelId="{50FFD3DE-507A-4F30-97CE-6F008C2050AD}" srcId="{21742A38-545A-4978-8C01-EDBEFD750190}" destId="{A3A30CBC-E200-4838-A6FA-ABBC4A1BD410}" srcOrd="0" destOrd="0" parTransId="{94091263-7C84-403F-B8B8-204C177EBAEF}" sibTransId="{988A768D-076C-4674-975E-69BA45E4F96C}"/>
    <dgm:cxn modelId="{974FDE53-58EB-4D8B-83ED-B8B9314B9349}" srcId="{CA82EF78-9131-4FE3-8F26-EC5582331D1A}" destId="{F80EC558-587E-48B7-95DC-22C5A1E9971E}" srcOrd="0" destOrd="0" parTransId="{901066AD-4810-45F4-B3AE-E294D1FE51D3}" sibTransId="{C4A5D8A7-D9A5-4752-8C29-78CBA9B161D9}"/>
    <dgm:cxn modelId="{6FE4B1E0-18A2-4B9A-BAF8-A92101DC21E3}" type="presOf" srcId="{6072CF5A-3421-4B2D-9F76-A8450BFCC4A1}" destId="{A5CBC62A-F106-438F-AC07-65DCC9B5C124}" srcOrd="0" destOrd="0" presId="urn:microsoft.com/office/officeart/2005/8/layout/hierarchy1"/>
    <dgm:cxn modelId="{9F71C637-2F0D-44F2-88D2-F616C2514D71}" type="presOf" srcId="{21742A38-545A-4978-8C01-EDBEFD750190}" destId="{93555C08-35E1-4CA3-BF1A-BDD2A24C3988}" srcOrd="0" destOrd="0" presId="urn:microsoft.com/office/officeart/2005/8/layout/hierarchy1"/>
    <dgm:cxn modelId="{171488F9-A878-4282-AC54-A7FA82AE89D4}" srcId="{F80EC558-587E-48B7-95DC-22C5A1E9971E}" destId="{0BBC4B29-AF1F-42C6-AD78-8C93D05F8FB6}" srcOrd="0" destOrd="0" parTransId="{E94B6F27-807E-46BB-9438-4F96AF823B78}" sibTransId="{6D70BE2A-5854-4B80-B8FF-35684F9A2343}"/>
    <dgm:cxn modelId="{1C8AE1EC-C5FE-4341-B98C-029063A8788F}" type="presOf" srcId="{901066AD-4810-45F4-B3AE-E294D1FE51D3}" destId="{F91D1121-4720-4DFD-BE33-368228AB46DB}" srcOrd="0" destOrd="0" presId="urn:microsoft.com/office/officeart/2005/8/layout/hierarchy1"/>
    <dgm:cxn modelId="{56AD1A5C-617D-4489-8A83-14839652EC65}" type="presOf" srcId="{A03637A9-0584-49ED-A9B9-BCB9F76BA1F8}" destId="{854CF563-2F3F-45BA-92D6-EA0BC7099C52}" srcOrd="0" destOrd="0" presId="urn:microsoft.com/office/officeart/2005/8/layout/hierarchy1"/>
    <dgm:cxn modelId="{E186C0A4-6B56-4720-8144-89D990EEA644}" type="presOf" srcId="{0BBC4B29-AF1F-42C6-AD78-8C93D05F8FB6}" destId="{9422E5CF-5FB0-43A1-87EE-06FB65B7490E}" srcOrd="0" destOrd="0" presId="urn:microsoft.com/office/officeart/2005/8/layout/hierarchy1"/>
    <dgm:cxn modelId="{191F9B10-44E4-4AD1-8B33-F39F63E3C0F3}" srcId="{C975FF53-7631-4ADA-951C-E3C54938D5E8}" destId="{6072CF5A-3421-4B2D-9F76-A8450BFCC4A1}" srcOrd="0" destOrd="0" parTransId="{257003F7-3D93-4A8E-8146-CE2B49FDCEC0}" sibTransId="{93CA5ED6-588D-4738-A184-04F760A874D5}"/>
    <dgm:cxn modelId="{3D21EACF-8F1C-431A-B1E7-BC250AFBC0A3}" type="presOf" srcId="{FCC74C2B-D8CD-4DCB-8B40-AC898A341755}" destId="{55776384-9048-4E18-9FFA-6737B9A6C7F3}" srcOrd="0" destOrd="0" presId="urn:microsoft.com/office/officeart/2005/8/layout/hierarchy1"/>
    <dgm:cxn modelId="{297A4860-3D4B-434D-99E8-E3A1640ADA50}" srcId="{FCC74C2B-D8CD-4DCB-8B40-AC898A341755}" destId="{D1175614-36C5-4EE8-A97D-C7E867C1C00C}" srcOrd="0" destOrd="0" parTransId="{3333B5BA-56FE-4E0B-A2A0-E2883721B36E}" sibTransId="{4613F2E6-E4C0-4D43-A639-57B102AF7C15}"/>
    <dgm:cxn modelId="{74BA5FF5-D208-4714-B635-8B02A66D327E}" type="presOf" srcId="{441E72AE-418E-4804-8F92-8B790E21D802}" destId="{28144CA1-B559-44A7-96FB-C4176D3F18A3}" srcOrd="0" destOrd="0" presId="urn:microsoft.com/office/officeart/2005/8/layout/hierarchy1"/>
    <dgm:cxn modelId="{AF63D853-629F-4937-B1A4-8F9E5D064579}" type="presOf" srcId="{92D46D78-2DB5-45E1-8DBC-AA004A61F15C}" destId="{60E2DA6E-F6C9-4F9B-AA78-1EE27A8889C4}" srcOrd="0" destOrd="0" presId="urn:microsoft.com/office/officeart/2005/8/layout/hierarchy1"/>
    <dgm:cxn modelId="{0A1FBA77-2C09-4871-B10A-691A32B6E8BA}" type="presOf" srcId="{E94B6F27-807E-46BB-9438-4F96AF823B78}" destId="{228A6C69-9D43-4707-9EA6-48B091E59D8E}" srcOrd="0" destOrd="0" presId="urn:microsoft.com/office/officeart/2005/8/layout/hierarchy1"/>
    <dgm:cxn modelId="{E1E0BAB5-1EDC-47EE-A63F-8DE7B5A5D728}" type="presOf" srcId="{CA82EF78-9131-4FE3-8F26-EC5582331D1A}" destId="{A12432B6-C88D-4358-8B00-0BD79FDBF9F1}" srcOrd="0" destOrd="0" presId="urn:microsoft.com/office/officeart/2005/8/layout/hierarchy1"/>
    <dgm:cxn modelId="{6EB55479-167C-47FA-B152-3FB1132D0CDA}" type="presOf" srcId="{D1175614-36C5-4EE8-A97D-C7E867C1C00C}" destId="{2E11FA87-605F-4F85-8865-43BB09EC3266}" srcOrd="0" destOrd="0" presId="urn:microsoft.com/office/officeart/2005/8/layout/hierarchy1"/>
    <dgm:cxn modelId="{1C3EC96A-39C5-4019-85C0-0D19A842686A}" type="presOf" srcId="{98E96C1C-2CF6-45B1-8C2B-46D324815D5C}" destId="{1C938585-C6B6-4080-8354-F2EB1A44A01A}" srcOrd="0" destOrd="0" presId="urn:microsoft.com/office/officeart/2005/8/layout/hierarchy1"/>
    <dgm:cxn modelId="{0865B49B-E78B-40C9-A483-1B4C69F49542}" type="presOf" srcId="{3333B5BA-56FE-4E0B-A2A0-E2883721B36E}" destId="{3B03F01A-B7D8-44DF-B8C6-0F6E4B07F7B7}" srcOrd="0" destOrd="0" presId="urn:microsoft.com/office/officeart/2005/8/layout/hierarchy1"/>
    <dgm:cxn modelId="{AA3D25E4-F47B-477D-9342-5F424EC14BA4}" type="presOf" srcId="{971BA797-03C6-4806-A021-BB9652DE0AFF}" destId="{EE89E1E7-440C-4E66-8B93-3D68FD09CF29}" srcOrd="0" destOrd="0" presId="urn:microsoft.com/office/officeart/2005/8/layout/hierarchy1"/>
    <dgm:cxn modelId="{D2AFEDCC-DDBB-4BE9-9629-6C40D98A614B}" srcId="{9CBF4D65-AF7F-4AC2-9AF2-375110A3A3B5}" destId="{9E0938C4-9F12-452A-8DAA-A0285CACECA9}" srcOrd="4" destOrd="0" parTransId="{405D6BED-5BCD-4529-9ED5-BF108ECDFA45}" sibTransId="{54FBA6D9-559E-43DE-AFA0-A86CE54136AF}"/>
    <dgm:cxn modelId="{C1298135-C8DF-4EE2-9818-57D350827A77}" type="presOf" srcId="{C975FF53-7631-4ADA-951C-E3C54938D5E8}" destId="{5C9A47EB-3B98-4C52-8DEE-58BED1344675}" srcOrd="0" destOrd="0" presId="urn:microsoft.com/office/officeart/2005/8/layout/hierarchy1"/>
    <dgm:cxn modelId="{4E2E18D3-3D5D-43F2-85CE-01F9DA0C7B72}" srcId="{9CBF4D65-AF7F-4AC2-9AF2-375110A3A3B5}" destId="{C975FF53-7631-4ADA-951C-E3C54938D5E8}" srcOrd="0" destOrd="0" parTransId="{139B7CE4-88B9-43A5-8CE4-28C2A40993A2}" sibTransId="{BE15126B-5818-4B2B-A21E-B30DB2E8D62D}"/>
    <dgm:cxn modelId="{E8642DDF-7518-426C-AEF8-A52E68E59B2C}" type="presOf" srcId="{9CBF4D65-AF7F-4AC2-9AF2-375110A3A3B5}" destId="{9E1770B3-D7F8-4723-9EBC-B7645C758803}" srcOrd="0" destOrd="0" presId="urn:microsoft.com/office/officeart/2005/8/layout/hierarchy1"/>
    <dgm:cxn modelId="{77395AA8-B313-40C8-BE88-2927688CE5B7}" srcId="{9CBF4D65-AF7F-4AC2-9AF2-375110A3A3B5}" destId="{21742A38-545A-4978-8C01-EDBEFD750190}" srcOrd="3" destOrd="0" parTransId="{574714C3-CAAF-4060-8E63-470F46E9EA24}" sibTransId="{7BC11648-742E-40A9-9CA7-8DFFC17AFFE3}"/>
    <dgm:cxn modelId="{2A89DB29-C64D-4F32-9EEB-0DE4709C608D}" type="presOf" srcId="{40B3624B-7C5A-49B1-84C1-E8EA74AC7321}" destId="{54AF3A34-1E8D-4DC8-AEEF-05EBDE9772A1}" srcOrd="0" destOrd="0" presId="urn:microsoft.com/office/officeart/2005/8/layout/hierarchy1"/>
    <dgm:cxn modelId="{C44B76DA-62F8-4D2B-A43A-B1C8877D9F9E}" type="presOf" srcId="{9E0938C4-9F12-452A-8DAA-A0285CACECA9}" destId="{2B612D9E-172B-4B88-B6FB-FABA29D0F38C}" srcOrd="0" destOrd="0" presId="urn:microsoft.com/office/officeart/2005/8/layout/hierarchy1"/>
    <dgm:cxn modelId="{D5605120-3A22-40BB-8519-279DA5ABCE4E}" type="presOf" srcId="{405D6BED-5BCD-4529-9ED5-BF108ECDFA45}" destId="{50D92947-1A10-4169-90D3-EF3E5E8C0D7B}" srcOrd="0" destOrd="0" presId="urn:microsoft.com/office/officeart/2005/8/layout/hierarchy1"/>
    <dgm:cxn modelId="{EE53E4F1-2641-4DA7-B5C5-27060EA9D474}" srcId="{2BE27FD3-C509-4221-93CD-7D2F6B26AB74}" destId="{CA82EF78-9131-4FE3-8F26-EC5582331D1A}" srcOrd="0" destOrd="0" parTransId="{35B16C98-9E11-424C-B484-F0B3CBD3A5DA}" sibTransId="{8AAA727A-8C9B-41A8-86D1-BB81B1FA6386}"/>
    <dgm:cxn modelId="{FF3A819F-D3CA-4EB7-9C80-14C05016DD55}" type="presOf" srcId="{A3A30CBC-E200-4838-A6FA-ABBC4A1BD410}" destId="{AB8C31B5-E086-42A8-9340-D7FBAD8B8071}" srcOrd="0" destOrd="0" presId="urn:microsoft.com/office/officeart/2005/8/layout/hierarchy1"/>
    <dgm:cxn modelId="{46A83BE5-BDE3-4B62-936E-4C99E608DEB5}" srcId="{CA82EF78-9131-4FE3-8F26-EC5582331D1A}" destId="{9CBF4D65-AF7F-4AC2-9AF2-375110A3A3B5}" srcOrd="1" destOrd="0" parTransId="{441E72AE-418E-4804-8F92-8B790E21D802}" sibTransId="{5288D938-2A00-45E1-93F5-B58DFFA40F90}"/>
    <dgm:cxn modelId="{34CD7F8B-61C0-410B-B2DC-218CCE48C559}" type="presOf" srcId="{522146A9-554D-4685-8C2B-3BD4D3D96EA8}" destId="{7F379850-4D3A-456E-B036-62AB1BE712DD}" srcOrd="0" destOrd="0" presId="urn:microsoft.com/office/officeart/2005/8/layout/hierarchy1"/>
    <dgm:cxn modelId="{67762602-5B63-4C36-B047-C8F80A1209A2}" type="presOf" srcId="{2BE27FD3-C509-4221-93CD-7D2F6B26AB74}" destId="{F27FCEEB-11F8-42E4-B55C-F84EC0DD445D}" srcOrd="0" destOrd="0" presId="urn:microsoft.com/office/officeart/2005/8/layout/hierarchy1"/>
    <dgm:cxn modelId="{3665B8D3-8EE4-4780-B523-BE585910CA10}" srcId="{98E96C1C-2CF6-45B1-8C2B-46D324815D5C}" destId="{92D46D78-2DB5-45E1-8DBC-AA004A61F15C}" srcOrd="0" destOrd="0" parTransId="{35367E95-3985-45C2-BBE3-E68C7D3A12CF}" sibTransId="{7895095B-830C-4259-AF5D-8C6BBB8017E5}"/>
    <dgm:cxn modelId="{DDD3EFAB-2711-4C25-9F3C-9A84EFA05B4D}" type="presOf" srcId="{35367E95-3985-45C2-BBE3-E68C7D3A12CF}" destId="{74D4184A-2BF5-4556-B808-EE0DADD8369D}" srcOrd="0" destOrd="0" presId="urn:microsoft.com/office/officeart/2005/8/layout/hierarchy1"/>
    <dgm:cxn modelId="{9E0BA010-EFB6-4E36-A452-965458C622C4}" type="presParOf" srcId="{F27FCEEB-11F8-42E4-B55C-F84EC0DD445D}" destId="{A787F894-1E49-4D75-B7A4-CAF90AE158D5}" srcOrd="0" destOrd="0" presId="urn:microsoft.com/office/officeart/2005/8/layout/hierarchy1"/>
    <dgm:cxn modelId="{74953356-678A-4B26-8599-E72CA117DA55}" type="presParOf" srcId="{A787F894-1E49-4D75-B7A4-CAF90AE158D5}" destId="{C4EB089D-B5CB-4885-B10E-1F5715FEE899}" srcOrd="0" destOrd="0" presId="urn:microsoft.com/office/officeart/2005/8/layout/hierarchy1"/>
    <dgm:cxn modelId="{17869E9C-22ED-4431-A99C-48E01031B487}" type="presParOf" srcId="{C4EB089D-B5CB-4885-B10E-1F5715FEE899}" destId="{19370716-1DFC-44A0-9356-A0ED30F8F88D}" srcOrd="0" destOrd="0" presId="urn:microsoft.com/office/officeart/2005/8/layout/hierarchy1"/>
    <dgm:cxn modelId="{E9523FA5-335D-400B-B2CE-F9F11E4FA9C0}" type="presParOf" srcId="{C4EB089D-B5CB-4885-B10E-1F5715FEE899}" destId="{A12432B6-C88D-4358-8B00-0BD79FDBF9F1}" srcOrd="1" destOrd="0" presId="urn:microsoft.com/office/officeart/2005/8/layout/hierarchy1"/>
    <dgm:cxn modelId="{0BD91BD8-C161-4DDE-B2CB-79C003AB58DE}" type="presParOf" srcId="{A787F894-1E49-4D75-B7A4-CAF90AE158D5}" destId="{44CAD516-41A4-4581-BEE0-8D9441E2C128}" srcOrd="1" destOrd="0" presId="urn:microsoft.com/office/officeart/2005/8/layout/hierarchy1"/>
    <dgm:cxn modelId="{8A178EE7-B20C-4363-9E39-A9592D5FFB97}" type="presParOf" srcId="{44CAD516-41A4-4581-BEE0-8D9441E2C128}" destId="{F91D1121-4720-4DFD-BE33-368228AB46DB}" srcOrd="0" destOrd="0" presId="urn:microsoft.com/office/officeart/2005/8/layout/hierarchy1"/>
    <dgm:cxn modelId="{3A66265E-6641-4F49-822D-E8DEFA735452}" type="presParOf" srcId="{44CAD516-41A4-4581-BEE0-8D9441E2C128}" destId="{F600A023-463F-4E4E-916E-59B51A9135E6}" srcOrd="1" destOrd="0" presId="urn:microsoft.com/office/officeart/2005/8/layout/hierarchy1"/>
    <dgm:cxn modelId="{6EFDD64D-48C2-4721-83D8-33B79239AC67}" type="presParOf" srcId="{F600A023-463F-4E4E-916E-59B51A9135E6}" destId="{569D49F9-0BBB-44CC-897F-8E0A128FFF23}" srcOrd="0" destOrd="0" presId="urn:microsoft.com/office/officeart/2005/8/layout/hierarchy1"/>
    <dgm:cxn modelId="{0B4C0FB0-37A3-4C1E-901C-9388129F2E72}" type="presParOf" srcId="{569D49F9-0BBB-44CC-897F-8E0A128FFF23}" destId="{496BDC76-7266-4441-A18E-146165F13F26}" srcOrd="0" destOrd="0" presId="urn:microsoft.com/office/officeart/2005/8/layout/hierarchy1"/>
    <dgm:cxn modelId="{A4344FEF-7E65-47AC-9DF7-A31A7DB99D6C}" type="presParOf" srcId="{569D49F9-0BBB-44CC-897F-8E0A128FFF23}" destId="{1D33763E-8C72-4896-87FD-14FD6610B752}" srcOrd="1" destOrd="0" presId="urn:microsoft.com/office/officeart/2005/8/layout/hierarchy1"/>
    <dgm:cxn modelId="{E4BC0E5B-A3A6-4D0A-A7E2-B6DA8130EC62}" type="presParOf" srcId="{F600A023-463F-4E4E-916E-59B51A9135E6}" destId="{968418E6-5158-48D2-B158-DC620D0B0631}" srcOrd="1" destOrd="0" presId="urn:microsoft.com/office/officeart/2005/8/layout/hierarchy1"/>
    <dgm:cxn modelId="{A7A0CBD6-0F33-4666-A404-093081259044}" type="presParOf" srcId="{968418E6-5158-48D2-B158-DC620D0B0631}" destId="{228A6C69-9D43-4707-9EA6-48B091E59D8E}" srcOrd="0" destOrd="0" presId="urn:microsoft.com/office/officeart/2005/8/layout/hierarchy1"/>
    <dgm:cxn modelId="{2A28ACC1-EEA1-4BC9-B700-7CD8113F12EF}" type="presParOf" srcId="{968418E6-5158-48D2-B158-DC620D0B0631}" destId="{9D34F36B-19DF-419D-A882-D1A9C9AD2B94}" srcOrd="1" destOrd="0" presId="urn:microsoft.com/office/officeart/2005/8/layout/hierarchy1"/>
    <dgm:cxn modelId="{753EC93A-E7CE-4A7C-A164-775BE582C2CA}" type="presParOf" srcId="{9D34F36B-19DF-419D-A882-D1A9C9AD2B94}" destId="{52D07AAD-2EC7-40DC-8DE2-B5253DD7FE0A}" srcOrd="0" destOrd="0" presId="urn:microsoft.com/office/officeart/2005/8/layout/hierarchy1"/>
    <dgm:cxn modelId="{10DCF9AE-D3C9-4CC2-A20A-22A66B5E0760}" type="presParOf" srcId="{52D07AAD-2EC7-40DC-8DE2-B5253DD7FE0A}" destId="{DE7DE563-E69B-445C-9E3D-5F0C39FEBA88}" srcOrd="0" destOrd="0" presId="urn:microsoft.com/office/officeart/2005/8/layout/hierarchy1"/>
    <dgm:cxn modelId="{5FD066B5-C51D-430E-9A0E-AD6BAA0B6C48}" type="presParOf" srcId="{52D07AAD-2EC7-40DC-8DE2-B5253DD7FE0A}" destId="{9422E5CF-5FB0-43A1-87EE-06FB65B7490E}" srcOrd="1" destOrd="0" presId="urn:microsoft.com/office/officeart/2005/8/layout/hierarchy1"/>
    <dgm:cxn modelId="{2FF04AB4-D083-411F-A625-DB4F3E140B95}" type="presParOf" srcId="{9D34F36B-19DF-419D-A882-D1A9C9AD2B94}" destId="{59F0D562-63D1-4559-ADAF-276D1029F61E}" srcOrd="1" destOrd="0" presId="urn:microsoft.com/office/officeart/2005/8/layout/hierarchy1"/>
    <dgm:cxn modelId="{D50BADB2-ABB8-44E6-8B04-73BC09AC9476}" type="presParOf" srcId="{44CAD516-41A4-4581-BEE0-8D9441E2C128}" destId="{28144CA1-B559-44A7-96FB-C4176D3F18A3}" srcOrd="2" destOrd="0" presId="urn:microsoft.com/office/officeart/2005/8/layout/hierarchy1"/>
    <dgm:cxn modelId="{B03E6DCC-B49B-40C9-9386-837C394E8F21}" type="presParOf" srcId="{44CAD516-41A4-4581-BEE0-8D9441E2C128}" destId="{295E4D7E-33BD-4263-9176-749AD69E7847}" srcOrd="3" destOrd="0" presId="urn:microsoft.com/office/officeart/2005/8/layout/hierarchy1"/>
    <dgm:cxn modelId="{C7BF9150-A573-4F7C-BBB0-E40022E9DA7D}" type="presParOf" srcId="{295E4D7E-33BD-4263-9176-749AD69E7847}" destId="{0CF53D65-7862-4835-9A1C-446931F06C79}" srcOrd="0" destOrd="0" presId="urn:microsoft.com/office/officeart/2005/8/layout/hierarchy1"/>
    <dgm:cxn modelId="{1119AB55-4174-4DF1-BE52-7444C4CF7149}" type="presParOf" srcId="{0CF53D65-7862-4835-9A1C-446931F06C79}" destId="{F85FC13C-74FA-47C8-AA09-270F323D6B3B}" srcOrd="0" destOrd="0" presId="urn:microsoft.com/office/officeart/2005/8/layout/hierarchy1"/>
    <dgm:cxn modelId="{E1BBF038-DDE4-4191-A25D-A1D3DABC2492}" type="presParOf" srcId="{0CF53D65-7862-4835-9A1C-446931F06C79}" destId="{9E1770B3-D7F8-4723-9EBC-B7645C758803}" srcOrd="1" destOrd="0" presId="urn:microsoft.com/office/officeart/2005/8/layout/hierarchy1"/>
    <dgm:cxn modelId="{C7E402A2-2C3A-47A4-A744-D66888A48CE0}" type="presParOf" srcId="{295E4D7E-33BD-4263-9176-749AD69E7847}" destId="{3CF59893-0CC8-4C9B-82A1-2F057E98FF83}" srcOrd="1" destOrd="0" presId="urn:microsoft.com/office/officeart/2005/8/layout/hierarchy1"/>
    <dgm:cxn modelId="{CB93D88D-9DB5-47DA-AAE5-EC9633B0EF52}" type="presParOf" srcId="{3CF59893-0CC8-4C9B-82A1-2F057E98FF83}" destId="{43898914-CAB4-40B8-926D-83B93DD190EF}" srcOrd="0" destOrd="0" presId="urn:microsoft.com/office/officeart/2005/8/layout/hierarchy1"/>
    <dgm:cxn modelId="{C39C1D93-4D17-40C1-97CD-7136D3A51564}" type="presParOf" srcId="{3CF59893-0CC8-4C9B-82A1-2F057E98FF83}" destId="{9ACDF554-F2AA-4DCC-966F-94CA810AB48B}" srcOrd="1" destOrd="0" presId="urn:microsoft.com/office/officeart/2005/8/layout/hierarchy1"/>
    <dgm:cxn modelId="{195ADA45-16B6-4EF4-BD93-CD4F1474E346}" type="presParOf" srcId="{9ACDF554-F2AA-4DCC-966F-94CA810AB48B}" destId="{FF59D238-942F-4633-8FD1-20AD0965FB6E}" srcOrd="0" destOrd="0" presId="urn:microsoft.com/office/officeart/2005/8/layout/hierarchy1"/>
    <dgm:cxn modelId="{8C07F241-2672-42BF-B220-BF3CE5609222}" type="presParOf" srcId="{FF59D238-942F-4633-8FD1-20AD0965FB6E}" destId="{6C42C357-CB3A-4A4E-AC7C-E59021C6F84A}" srcOrd="0" destOrd="0" presId="urn:microsoft.com/office/officeart/2005/8/layout/hierarchy1"/>
    <dgm:cxn modelId="{08FDE94A-6B8B-4F65-B3F1-64437C00F407}" type="presParOf" srcId="{FF59D238-942F-4633-8FD1-20AD0965FB6E}" destId="{5C9A47EB-3B98-4C52-8DEE-58BED1344675}" srcOrd="1" destOrd="0" presId="urn:microsoft.com/office/officeart/2005/8/layout/hierarchy1"/>
    <dgm:cxn modelId="{35F185A1-82F3-4D94-AB9A-E13BFE86794C}" type="presParOf" srcId="{9ACDF554-F2AA-4DCC-966F-94CA810AB48B}" destId="{6978306F-D6E4-4925-95C0-95D2A1590224}" srcOrd="1" destOrd="0" presId="urn:microsoft.com/office/officeart/2005/8/layout/hierarchy1"/>
    <dgm:cxn modelId="{FE90AA69-DBFF-4E7C-BA38-7F03E8BB3FF0}" type="presParOf" srcId="{6978306F-D6E4-4925-95C0-95D2A1590224}" destId="{E2D49E89-177E-4233-A28B-32AA7ED51214}" srcOrd="0" destOrd="0" presId="urn:microsoft.com/office/officeart/2005/8/layout/hierarchy1"/>
    <dgm:cxn modelId="{641B28D6-0D0E-4D26-82C4-466B9140665B}" type="presParOf" srcId="{6978306F-D6E4-4925-95C0-95D2A1590224}" destId="{4FA834A7-E4B1-4BC3-9B2A-AA6867EFABF5}" srcOrd="1" destOrd="0" presId="urn:microsoft.com/office/officeart/2005/8/layout/hierarchy1"/>
    <dgm:cxn modelId="{4D1A4F38-077B-49E6-8824-F5E37F2791D8}" type="presParOf" srcId="{4FA834A7-E4B1-4BC3-9B2A-AA6867EFABF5}" destId="{6B7B56B8-E725-4C93-8407-94132E8A36C4}" srcOrd="0" destOrd="0" presId="urn:microsoft.com/office/officeart/2005/8/layout/hierarchy1"/>
    <dgm:cxn modelId="{299122A3-96AE-4046-B623-9329A17DBE7A}" type="presParOf" srcId="{6B7B56B8-E725-4C93-8407-94132E8A36C4}" destId="{3E780121-9F1D-47D9-BFE0-6345C3900CED}" srcOrd="0" destOrd="0" presId="urn:microsoft.com/office/officeart/2005/8/layout/hierarchy1"/>
    <dgm:cxn modelId="{D014193E-8487-425F-BC0A-9671C963490B}" type="presParOf" srcId="{6B7B56B8-E725-4C93-8407-94132E8A36C4}" destId="{A5CBC62A-F106-438F-AC07-65DCC9B5C124}" srcOrd="1" destOrd="0" presId="urn:microsoft.com/office/officeart/2005/8/layout/hierarchy1"/>
    <dgm:cxn modelId="{05A0B220-7A05-4890-9F24-CC6805A998AE}" type="presParOf" srcId="{4FA834A7-E4B1-4BC3-9B2A-AA6867EFABF5}" destId="{D9413EAC-C201-4638-A36B-7540D77FFB76}" srcOrd="1" destOrd="0" presId="urn:microsoft.com/office/officeart/2005/8/layout/hierarchy1"/>
    <dgm:cxn modelId="{EAB82F9C-3F74-425C-9C15-8588E03D6FEA}" type="presParOf" srcId="{3CF59893-0CC8-4C9B-82A1-2F057E98FF83}" destId="{854CF563-2F3F-45BA-92D6-EA0BC7099C52}" srcOrd="2" destOrd="0" presId="urn:microsoft.com/office/officeart/2005/8/layout/hierarchy1"/>
    <dgm:cxn modelId="{773E3CD0-E801-4F90-81C0-1C7BCD212E0D}" type="presParOf" srcId="{3CF59893-0CC8-4C9B-82A1-2F057E98FF83}" destId="{EAEE128E-BDB7-4A25-9866-1CEDD05AB863}" srcOrd="3" destOrd="0" presId="urn:microsoft.com/office/officeart/2005/8/layout/hierarchy1"/>
    <dgm:cxn modelId="{A833E976-52EC-4BC8-A532-6DA97B534581}" type="presParOf" srcId="{EAEE128E-BDB7-4A25-9866-1CEDD05AB863}" destId="{511D61EF-8C2A-4F7B-B637-2DA3E43E08E9}" srcOrd="0" destOrd="0" presId="urn:microsoft.com/office/officeart/2005/8/layout/hierarchy1"/>
    <dgm:cxn modelId="{DDA3C704-29C5-4FE6-97B8-E5312694C88C}" type="presParOf" srcId="{511D61EF-8C2A-4F7B-B637-2DA3E43E08E9}" destId="{8635CE65-08AC-43A3-991A-00E4C07E4C8A}" srcOrd="0" destOrd="0" presId="urn:microsoft.com/office/officeart/2005/8/layout/hierarchy1"/>
    <dgm:cxn modelId="{8E18BDC7-EDD7-4A2F-8C08-809C81B29217}" type="presParOf" srcId="{511D61EF-8C2A-4F7B-B637-2DA3E43E08E9}" destId="{55776384-9048-4E18-9FFA-6737B9A6C7F3}" srcOrd="1" destOrd="0" presId="urn:microsoft.com/office/officeart/2005/8/layout/hierarchy1"/>
    <dgm:cxn modelId="{CD7AE1D1-3E27-4A2E-870F-D81539352270}" type="presParOf" srcId="{EAEE128E-BDB7-4A25-9866-1CEDD05AB863}" destId="{0F9BFD80-B55E-4A35-A61C-754E83FF1D6F}" srcOrd="1" destOrd="0" presId="urn:microsoft.com/office/officeart/2005/8/layout/hierarchy1"/>
    <dgm:cxn modelId="{F20F23DE-2473-482A-ABE0-F802940C6A6D}" type="presParOf" srcId="{0F9BFD80-B55E-4A35-A61C-754E83FF1D6F}" destId="{3B03F01A-B7D8-44DF-B8C6-0F6E4B07F7B7}" srcOrd="0" destOrd="0" presId="urn:microsoft.com/office/officeart/2005/8/layout/hierarchy1"/>
    <dgm:cxn modelId="{B68AEB07-76B9-4338-9B23-FBE2712084B7}" type="presParOf" srcId="{0F9BFD80-B55E-4A35-A61C-754E83FF1D6F}" destId="{7D84690E-A7C6-42F4-A256-CACF4398080A}" srcOrd="1" destOrd="0" presId="urn:microsoft.com/office/officeart/2005/8/layout/hierarchy1"/>
    <dgm:cxn modelId="{2CBE72B0-44F9-4715-B7F9-E5B7FC2DD833}" type="presParOf" srcId="{7D84690E-A7C6-42F4-A256-CACF4398080A}" destId="{913C1C8D-F026-4C8B-AC19-C37C35841A8A}" srcOrd="0" destOrd="0" presId="urn:microsoft.com/office/officeart/2005/8/layout/hierarchy1"/>
    <dgm:cxn modelId="{FF42AEF7-9099-4476-BD6E-4148BC132068}" type="presParOf" srcId="{913C1C8D-F026-4C8B-AC19-C37C35841A8A}" destId="{E84DBE89-5944-4793-AD1C-6EEE4FBD4B95}" srcOrd="0" destOrd="0" presId="urn:microsoft.com/office/officeart/2005/8/layout/hierarchy1"/>
    <dgm:cxn modelId="{A02EC6EB-BB32-45D7-BC2C-349E939EBCEE}" type="presParOf" srcId="{913C1C8D-F026-4C8B-AC19-C37C35841A8A}" destId="{2E11FA87-605F-4F85-8865-43BB09EC3266}" srcOrd="1" destOrd="0" presId="urn:microsoft.com/office/officeart/2005/8/layout/hierarchy1"/>
    <dgm:cxn modelId="{6C081D69-003E-4272-94C4-7B0EA9AD984E}" type="presParOf" srcId="{7D84690E-A7C6-42F4-A256-CACF4398080A}" destId="{A1E093E9-CF63-4FDF-B042-53E315B7E277}" srcOrd="1" destOrd="0" presId="urn:microsoft.com/office/officeart/2005/8/layout/hierarchy1"/>
    <dgm:cxn modelId="{A47B36DC-C870-465A-A2D4-8475CFBDB091}" type="presParOf" srcId="{3CF59893-0CC8-4C9B-82A1-2F057E98FF83}" destId="{54AF3A34-1E8D-4DC8-AEEF-05EBDE9772A1}" srcOrd="4" destOrd="0" presId="urn:microsoft.com/office/officeart/2005/8/layout/hierarchy1"/>
    <dgm:cxn modelId="{C1B46BEF-0A18-4E35-986A-68F4B49A3B3E}" type="presParOf" srcId="{3CF59893-0CC8-4C9B-82A1-2F057E98FF83}" destId="{826D6C16-E395-4292-A15E-B16096FF7830}" srcOrd="5" destOrd="0" presId="urn:microsoft.com/office/officeart/2005/8/layout/hierarchy1"/>
    <dgm:cxn modelId="{54F73A36-B291-4BFA-9AEF-2F3F7F8D34C5}" type="presParOf" srcId="{826D6C16-E395-4292-A15E-B16096FF7830}" destId="{F61406E9-C556-4463-BFC1-61AE7AD9CA93}" srcOrd="0" destOrd="0" presId="urn:microsoft.com/office/officeart/2005/8/layout/hierarchy1"/>
    <dgm:cxn modelId="{9B8CF475-B23E-4B84-87D2-B4269E500A63}" type="presParOf" srcId="{F61406E9-C556-4463-BFC1-61AE7AD9CA93}" destId="{23D5F172-4FF6-4181-ACD2-0313EFB29C23}" srcOrd="0" destOrd="0" presId="urn:microsoft.com/office/officeart/2005/8/layout/hierarchy1"/>
    <dgm:cxn modelId="{3C4CFEF8-4D5A-40A8-B1C2-96A908439F2D}" type="presParOf" srcId="{F61406E9-C556-4463-BFC1-61AE7AD9CA93}" destId="{1C938585-C6B6-4080-8354-F2EB1A44A01A}" srcOrd="1" destOrd="0" presId="urn:microsoft.com/office/officeart/2005/8/layout/hierarchy1"/>
    <dgm:cxn modelId="{1189B74E-D53C-422A-B4BD-5B752DE1C86B}" type="presParOf" srcId="{826D6C16-E395-4292-A15E-B16096FF7830}" destId="{A5369C66-10CF-4B86-8889-A2C71E0C3D8C}" srcOrd="1" destOrd="0" presId="urn:microsoft.com/office/officeart/2005/8/layout/hierarchy1"/>
    <dgm:cxn modelId="{CB69BC27-B48E-43C6-ACA1-F2CCAF5ED373}" type="presParOf" srcId="{A5369C66-10CF-4B86-8889-A2C71E0C3D8C}" destId="{74D4184A-2BF5-4556-B808-EE0DADD8369D}" srcOrd="0" destOrd="0" presId="urn:microsoft.com/office/officeart/2005/8/layout/hierarchy1"/>
    <dgm:cxn modelId="{C2F201B3-7874-4757-9A8D-C29E161A8151}" type="presParOf" srcId="{A5369C66-10CF-4B86-8889-A2C71E0C3D8C}" destId="{DD7CB50F-12DF-45C4-ACD6-029BEF6D055F}" srcOrd="1" destOrd="0" presId="urn:microsoft.com/office/officeart/2005/8/layout/hierarchy1"/>
    <dgm:cxn modelId="{4B783CA6-053E-40D3-BE14-0D59AB8613D1}" type="presParOf" srcId="{DD7CB50F-12DF-45C4-ACD6-029BEF6D055F}" destId="{8B46053E-C10F-4AA7-8581-4C30AF961203}" srcOrd="0" destOrd="0" presId="urn:microsoft.com/office/officeart/2005/8/layout/hierarchy1"/>
    <dgm:cxn modelId="{D64D4032-FAC6-4488-A1D5-F75F6CDB4B6D}" type="presParOf" srcId="{8B46053E-C10F-4AA7-8581-4C30AF961203}" destId="{29D5D3EC-AF44-4FFF-8D42-167E9B9D3CAB}" srcOrd="0" destOrd="0" presId="urn:microsoft.com/office/officeart/2005/8/layout/hierarchy1"/>
    <dgm:cxn modelId="{A8021B83-9DAF-401D-8485-605FC3E54FAA}" type="presParOf" srcId="{8B46053E-C10F-4AA7-8581-4C30AF961203}" destId="{60E2DA6E-F6C9-4F9B-AA78-1EE27A8889C4}" srcOrd="1" destOrd="0" presId="urn:microsoft.com/office/officeart/2005/8/layout/hierarchy1"/>
    <dgm:cxn modelId="{C813375A-D5CB-4791-94A4-953D8B72505A}" type="presParOf" srcId="{DD7CB50F-12DF-45C4-ACD6-029BEF6D055F}" destId="{5DDB4E10-E325-4519-94CA-E70AE0911577}" srcOrd="1" destOrd="0" presId="urn:microsoft.com/office/officeart/2005/8/layout/hierarchy1"/>
    <dgm:cxn modelId="{FC8A2FE1-344D-45C0-9C39-73EDE5C40376}" type="presParOf" srcId="{3CF59893-0CC8-4C9B-82A1-2F057E98FF83}" destId="{96C92DB1-1FF8-4C94-BE54-EFC1FC0E9547}" srcOrd="6" destOrd="0" presId="urn:microsoft.com/office/officeart/2005/8/layout/hierarchy1"/>
    <dgm:cxn modelId="{3392B649-2103-4613-94BD-B6CDC84679EE}" type="presParOf" srcId="{3CF59893-0CC8-4C9B-82A1-2F057E98FF83}" destId="{2731817D-C13B-4FD2-8992-C2DFB7EC4DB9}" srcOrd="7" destOrd="0" presId="urn:microsoft.com/office/officeart/2005/8/layout/hierarchy1"/>
    <dgm:cxn modelId="{F48966C7-6B75-4C87-B5E4-65200D3B08ED}" type="presParOf" srcId="{2731817D-C13B-4FD2-8992-C2DFB7EC4DB9}" destId="{F8555723-6EF3-4D55-BAD2-654E3CDB6A4C}" srcOrd="0" destOrd="0" presId="urn:microsoft.com/office/officeart/2005/8/layout/hierarchy1"/>
    <dgm:cxn modelId="{2281CA60-E3D2-4BE2-B62F-C070EA37337C}" type="presParOf" srcId="{F8555723-6EF3-4D55-BAD2-654E3CDB6A4C}" destId="{E15D6F2A-A3B8-4E7B-86C0-3A4798C98D79}" srcOrd="0" destOrd="0" presId="urn:microsoft.com/office/officeart/2005/8/layout/hierarchy1"/>
    <dgm:cxn modelId="{6059D689-48AD-4B87-8355-56E86AB203A9}" type="presParOf" srcId="{F8555723-6EF3-4D55-BAD2-654E3CDB6A4C}" destId="{93555C08-35E1-4CA3-BF1A-BDD2A24C3988}" srcOrd="1" destOrd="0" presId="urn:microsoft.com/office/officeart/2005/8/layout/hierarchy1"/>
    <dgm:cxn modelId="{F76851C3-11B4-4A53-998B-F0F2AEBE3BD0}" type="presParOf" srcId="{2731817D-C13B-4FD2-8992-C2DFB7EC4DB9}" destId="{CC8BB078-87FB-4107-8DC0-C64D0B3DEBCA}" srcOrd="1" destOrd="0" presId="urn:microsoft.com/office/officeart/2005/8/layout/hierarchy1"/>
    <dgm:cxn modelId="{DB6A9650-967C-4CD0-8A7E-79A57E318624}" type="presParOf" srcId="{CC8BB078-87FB-4107-8DC0-C64D0B3DEBCA}" destId="{3F2BD864-ABD2-4B72-98B0-8779DD2156AB}" srcOrd="0" destOrd="0" presId="urn:microsoft.com/office/officeart/2005/8/layout/hierarchy1"/>
    <dgm:cxn modelId="{200D45CD-288C-4041-B981-F6A8101CB850}" type="presParOf" srcId="{CC8BB078-87FB-4107-8DC0-C64D0B3DEBCA}" destId="{79686F54-59DC-4D6A-8480-10A275623C64}" srcOrd="1" destOrd="0" presId="urn:microsoft.com/office/officeart/2005/8/layout/hierarchy1"/>
    <dgm:cxn modelId="{745FA6E3-77F5-4455-A0D2-53A8673748FB}" type="presParOf" srcId="{79686F54-59DC-4D6A-8480-10A275623C64}" destId="{AB752A8C-B80B-4018-A9E4-7F06E45AC914}" srcOrd="0" destOrd="0" presId="urn:microsoft.com/office/officeart/2005/8/layout/hierarchy1"/>
    <dgm:cxn modelId="{E5FC2021-495C-49E5-8EC4-3ADC462E2C16}" type="presParOf" srcId="{AB752A8C-B80B-4018-A9E4-7F06E45AC914}" destId="{62F10D50-A1CC-4442-A8B5-61E4182C93C8}" srcOrd="0" destOrd="0" presId="urn:microsoft.com/office/officeart/2005/8/layout/hierarchy1"/>
    <dgm:cxn modelId="{1CC99149-347F-457B-B622-E5085F243C23}" type="presParOf" srcId="{AB752A8C-B80B-4018-A9E4-7F06E45AC914}" destId="{AB8C31B5-E086-42A8-9340-D7FBAD8B8071}" srcOrd="1" destOrd="0" presId="urn:microsoft.com/office/officeart/2005/8/layout/hierarchy1"/>
    <dgm:cxn modelId="{E7C7E7EB-654C-4150-93B2-502EACB8DD0B}" type="presParOf" srcId="{79686F54-59DC-4D6A-8480-10A275623C64}" destId="{1D1179AB-B354-41EF-B681-A3319C086DEF}" srcOrd="1" destOrd="0" presId="urn:microsoft.com/office/officeart/2005/8/layout/hierarchy1"/>
    <dgm:cxn modelId="{B9DA0229-75FD-40A9-8EB2-0F80CE1AFF9A}" type="presParOf" srcId="{3CF59893-0CC8-4C9B-82A1-2F057E98FF83}" destId="{50D92947-1A10-4169-90D3-EF3E5E8C0D7B}" srcOrd="8" destOrd="0" presId="urn:microsoft.com/office/officeart/2005/8/layout/hierarchy1"/>
    <dgm:cxn modelId="{F3043599-8A8A-49BC-8A9D-CA50B86CFE50}" type="presParOf" srcId="{3CF59893-0CC8-4C9B-82A1-2F057E98FF83}" destId="{ECBE9C01-6914-4A2D-8F67-B8DDCC26ACB0}" srcOrd="9" destOrd="0" presId="urn:microsoft.com/office/officeart/2005/8/layout/hierarchy1"/>
    <dgm:cxn modelId="{7382E836-A5A2-4B05-8D9F-17073B0BAA5C}" type="presParOf" srcId="{ECBE9C01-6914-4A2D-8F67-B8DDCC26ACB0}" destId="{7D69054A-6899-45B6-8879-C261196DC40B}" srcOrd="0" destOrd="0" presId="urn:microsoft.com/office/officeart/2005/8/layout/hierarchy1"/>
    <dgm:cxn modelId="{86492A4A-B127-4717-8BD4-D71CB37B97AC}" type="presParOf" srcId="{7D69054A-6899-45B6-8879-C261196DC40B}" destId="{E5B05A2A-78E0-4190-B837-19629A0CA02F}" srcOrd="0" destOrd="0" presId="urn:microsoft.com/office/officeart/2005/8/layout/hierarchy1"/>
    <dgm:cxn modelId="{B9F3DA66-CB2D-453E-8E2F-0FC64C55A147}" type="presParOf" srcId="{7D69054A-6899-45B6-8879-C261196DC40B}" destId="{2B612D9E-172B-4B88-B6FB-FABA29D0F38C}" srcOrd="1" destOrd="0" presId="urn:microsoft.com/office/officeart/2005/8/layout/hierarchy1"/>
    <dgm:cxn modelId="{8FAB6F4E-8F55-497E-A929-475E3224937A}" type="presParOf" srcId="{ECBE9C01-6914-4A2D-8F67-B8DDCC26ACB0}" destId="{2698E991-33BD-452E-A2C2-BACDBE221C9C}" srcOrd="1" destOrd="0" presId="urn:microsoft.com/office/officeart/2005/8/layout/hierarchy1"/>
    <dgm:cxn modelId="{0A8D693C-C640-4F4B-B428-7B1F716C85DB}" type="presParOf" srcId="{2698E991-33BD-452E-A2C2-BACDBE221C9C}" destId="{7F379850-4D3A-456E-B036-62AB1BE712DD}" srcOrd="0" destOrd="0" presId="urn:microsoft.com/office/officeart/2005/8/layout/hierarchy1"/>
    <dgm:cxn modelId="{AD57B65B-BDF1-4F70-AD77-78B1204FB555}" type="presParOf" srcId="{2698E991-33BD-452E-A2C2-BACDBE221C9C}" destId="{3254E5CE-B9BF-4552-9DD4-F7BEC6064008}" srcOrd="1" destOrd="0" presId="urn:microsoft.com/office/officeart/2005/8/layout/hierarchy1"/>
    <dgm:cxn modelId="{5F24C72E-52BA-4D46-8447-83F8E289DE00}" type="presParOf" srcId="{3254E5CE-B9BF-4552-9DD4-F7BEC6064008}" destId="{A5307C57-9281-44BA-9A61-49138156350C}" srcOrd="0" destOrd="0" presId="urn:microsoft.com/office/officeart/2005/8/layout/hierarchy1"/>
    <dgm:cxn modelId="{8D856310-B372-48EF-8F1D-E1AFC56E4463}" type="presParOf" srcId="{A5307C57-9281-44BA-9A61-49138156350C}" destId="{8D290216-5D4C-440E-8831-06A37DE4A1F5}" srcOrd="0" destOrd="0" presId="urn:microsoft.com/office/officeart/2005/8/layout/hierarchy1"/>
    <dgm:cxn modelId="{A9C0A5FF-813B-4C4C-B193-24065D4CD41F}" type="presParOf" srcId="{A5307C57-9281-44BA-9A61-49138156350C}" destId="{EE89E1E7-440C-4E66-8B93-3D68FD09CF29}" srcOrd="1" destOrd="0" presId="urn:microsoft.com/office/officeart/2005/8/layout/hierarchy1"/>
    <dgm:cxn modelId="{841B248B-495E-4AA7-84F3-BC0E343EDF14}" type="presParOf" srcId="{3254E5CE-B9BF-4552-9DD4-F7BEC6064008}" destId="{5F3265E1-27E8-4E5C-8D05-3C060F0FF52A}" srcOrd="1" destOrd="0" presId="urn:microsoft.com/office/officeart/2005/8/layout/hierarchy1"/>
  </dgm:cxnLst>
  <dgm:bg/>
  <dgm:whole/>
</dgm:dataModel>
</file>

<file path=ppt/diagrams/data6.xml><?xml version="1.0" encoding="utf-8"?>
<dgm:dataModel xmlns:dgm="http://schemas.openxmlformats.org/drawingml/2006/diagram" xmlns:a="http://schemas.openxmlformats.org/drawingml/2006/main">
  <dgm:ptLst>
    <dgm:pt modelId="{BDC3E5B4-62ED-424A-A4FB-2605CEE9165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S"/>
        </a:p>
      </dgm:t>
    </dgm:pt>
    <dgm:pt modelId="{49C1DE55-C0C8-4A69-B2DA-FD3D4A013D86}">
      <dgm:prSet phldrT="[Texto]" custT="1"/>
      <dgm:spPr>
        <a:solidFill>
          <a:schemeClr val="accent1">
            <a:lumMod val="40000"/>
            <a:lumOff val="60000"/>
            <a:alpha val="90000"/>
          </a:schemeClr>
        </a:solidFill>
      </dgm:spPr>
      <dgm:t>
        <a:bodyPr/>
        <a:lstStyle/>
        <a:p>
          <a:r>
            <a:rPr lang="es-ES" sz="1600" dirty="0" smtClean="0">
              <a:latin typeface="Copperplate Gothic Bold" pitchFamily="34" charset="0"/>
            </a:rPr>
            <a:t>PROBLEMS OF ENGLISH LANGUAGE</a:t>
          </a:r>
          <a:endParaRPr lang="es-ES" sz="1600" dirty="0">
            <a:latin typeface="Copperplate Gothic Bold" pitchFamily="34" charset="0"/>
          </a:endParaRPr>
        </a:p>
      </dgm:t>
    </dgm:pt>
    <dgm:pt modelId="{E631D409-AD06-4A9B-A094-548D9E7092DB}" type="parTrans" cxnId="{FF6256AE-A94D-4054-A9F2-1D18CF9EC46E}">
      <dgm:prSet/>
      <dgm:spPr/>
      <dgm:t>
        <a:bodyPr/>
        <a:lstStyle/>
        <a:p>
          <a:endParaRPr lang="es-ES"/>
        </a:p>
      </dgm:t>
    </dgm:pt>
    <dgm:pt modelId="{EB5DBB43-B819-4CC3-BE76-82EC5AF0D82D}" type="sibTrans" cxnId="{FF6256AE-A94D-4054-A9F2-1D18CF9EC46E}">
      <dgm:prSet/>
      <dgm:spPr/>
      <dgm:t>
        <a:bodyPr/>
        <a:lstStyle/>
        <a:p>
          <a:endParaRPr lang="es-ES"/>
        </a:p>
      </dgm:t>
    </dgm:pt>
    <dgm:pt modelId="{CAAD484E-D07F-4C1A-8BA8-020B0A06686A}">
      <dgm:prSet phldrT="[Texto]" custT="1"/>
      <dgm:spPr>
        <a:solidFill>
          <a:schemeClr val="accent1">
            <a:lumMod val="40000"/>
            <a:lumOff val="60000"/>
            <a:alpha val="90000"/>
          </a:schemeClr>
        </a:solidFill>
      </dgm:spPr>
      <dgm:t>
        <a:bodyPr/>
        <a:lstStyle/>
        <a:p>
          <a:r>
            <a:rPr lang="es-ES" sz="1400" dirty="0" smtClean="0">
              <a:latin typeface="Copperplate Gothic Bold" pitchFamily="34" charset="0"/>
            </a:rPr>
            <a:t>SPEAKING</a:t>
          </a:r>
          <a:endParaRPr lang="es-ES" sz="1400" dirty="0">
            <a:latin typeface="Copperplate Gothic Bold" pitchFamily="34" charset="0"/>
          </a:endParaRPr>
        </a:p>
      </dgm:t>
    </dgm:pt>
    <dgm:pt modelId="{9B48F76A-5DFC-4D62-94B4-45DC592F5FE5}" type="parTrans" cxnId="{EF42C727-9279-4333-A3CA-B698B0B03C55}">
      <dgm:prSet/>
      <dgm:spPr/>
      <dgm:t>
        <a:bodyPr/>
        <a:lstStyle/>
        <a:p>
          <a:endParaRPr lang="es-ES"/>
        </a:p>
      </dgm:t>
    </dgm:pt>
    <dgm:pt modelId="{2E771CF0-E4CB-4C4D-8B9E-2D0541CB6512}" type="sibTrans" cxnId="{EF42C727-9279-4333-A3CA-B698B0B03C55}">
      <dgm:prSet/>
      <dgm:spPr/>
      <dgm:t>
        <a:bodyPr/>
        <a:lstStyle/>
        <a:p>
          <a:endParaRPr lang="es-ES"/>
        </a:p>
      </dgm:t>
    </dgm:pt>
    <dgm:pt modelId="{FB754F01-6290-4DC7-87DF-6345F0824B8E}">
      <dgm:prSet phldrT="[Texto]" custT="1"/>
      <dgm:spPr>
        <a:solidFill>
          <a:schemeClr val="accent1">
            <a:lumMod val="40000"/>
            <a:lumOff val="60000"/>
            <a:alpha val="90000"/>
          </a:schemeClr>
        </a:solidFill>
      </dgm:spPr>
      <dgm:t>
        <a:bodyPr/>
        <a:lstStyle/>
        <a:p>
          <a:r>
            <a:rPr lang="es-ES" sz="1400" dirty="0" smtClean="0">
              <a:latin typeface="Copperplate Gothic Bold" pitchFamily="34" charset="0"/>
            </a:rPr>
            <a:t>READING</a:t>
          </a:r>
          <a:endParaRPr lang="es-ES" sz="1400" dirty="0">
            <a:latin typeface="Copperplate Gothic Bold" pitchFamily="34" charset="0"/>
          </a:endParaRPr>
        </a:p>
      </dgm:t>
    </dgm:pt>
    <dgm:pt modelId="{BE81D1BD-AFA2-4A3A-AA77-37AC4F240CEC}" type="parTrans" cxnId="{D267F987-BA56-4F8F-94FE-C2DB94A7534E}">
      <dgm:prSet/>
      <dgm:spPr/>
      <dgm:t>
        <a:bodyPr/>
        <a:lstStyle/>
        <a:p>
          <a:endParaRPr lang="es-ES"/>
        </a:p>
      </dgm:t>
    </dgm:pt>
    <dgm:pt modelId="{A4BC7329-3F24-4B50-AC8C-E0353B5F9346}" type="sibTrans" cxnId="{D267F987-BA56-4F8F-94FE-C2DB94A7534E}">
      <dgm:prSet/>
      <dgm:spPr/>
      <dgm:t>
        <a:bodyPr/>
        <a:lstStyle/>
        <a:p>
          <a:endParaRPr lang="es-ES"/>
        </a:p>
      </dgm:t>
    </dgm:pt>
    <dgm:pt modelId="{6D06E113-6760-4A8D-83C9-C34833D33935}">
      <dgm:prSet custT="1"/>
      <dgm:spPr>
        <a:solidFill>
          <a:schemeClr val="accent1">
            <a:lumMod val="40000"/>
            <a:lumOff val="60000"/>
            <a:alpha val="90000"/>
          </a:schemeClr>
        </a:solidFill>
      </dgm:spPr>
      <dgm:t>
        <a:bodyPr/>
        <a:lstStyle/>
        <a:p>
          <a:r>
            <a:rPr lang="es-ES" sz="1400" dirty="0" smtClean="0">
              <a:latin typeface="Copperplate Gothic Bold" pitchFamily="34" charset="0"/>
            </a:rPr>
            <a:t>LISTENING</a:t>
          </a:r>
          <a:endParaRPr lang="es-ES" sz="1400" dirty="0">
            <a:latin typeface="Copperplate Gothic Bold" pitchFamily="34" charset="0"/>
          </a:endParaRPr>
        </a:p>
      </dgm:t>
    </dgm:pt>
    <dgm:pt modelId="{E609F134-CCC7-41CF-AF21-E343883FC38E}" type="parTrans" cxnId="{1CFFA674-5B94-43F9-9D97-558D59D5F965}">
      <dgm:prSet/>
      <dgm:spPr/>
      <dgm:t>
        <a:bodyPr/>
        <a:lstStyle/>
        <a:p>
          <a:endParaRPr lang="es-ES"/>
        </a:p>
      </dgm:t>
    </dgm:pt>
    <dgm:pt modelId="{EBE70C38-C2D7-41FC-8292-E6DEB93B637F}" type="sibTrans" cxnId="{1CFFA674-5B94-43F9-9D97-558D59D5F965}">
      <dgm:prSet/>
      <dgm:spPr/>
      <dgm:t>
        <a:bodyPr/>
        <a:lstStyle/>
        <a:p>
          <a:endParaRPr lang="es-ES"/>
        </a:p>
      </dgm:t>
    </dgm:pt>
    <dgm:pt modelId="{20703B72-FA00-4C3C-9533-40AA2C48D39B}">
      <dgm:prSet custT="1"/>
      <dgm:spPr>
        <a:solidFill>
          <a:schemeClr val="accent1">
            <a:lumMod val="40000"/>
            <a:lumOff val="60000"/>
            <a:alpha val="90000"/>
          </a:schemeClr>
        </a:solidFill>
      </dgm:spPr>
      <dgm:t>
        <a:bodyPr/>
        <a:lstStyle/>
        <a:p>
          <a:r>
            <a:rPr lang="es-ES" sz="1400" dirty="0" smtClean="0">
              <a:latin typeface="Copperplate Gothic Bold" pitchFamily="34" charset="0"/>
            </a:rPr>
            <a:t>WRITING</a:t>
          </a:r>
          <a:endParaRPr lang="es-ES" sz="1400" dirty="0">
            <a:latin typeface="Copperplate Gothic Bold" pitchFamily="34" charset="0"/>
          </a:endParaRPr>
        </a:p>
      </dgm:t>
    </dgm:pt>
    <dgm:pt modelId="{715B0B81-EEBC-40A6-8DE9-A9A0D403A07F}" type="parTrans" cxnId="{19135C89-EB1D-4907-BBC9-9BA866A7A171}">
      <dgm:prSet/>
      <dgm:spPr/>
      <dgm:t>
        <a:bodyPr/>
        <a:lstStyle/>
        <a:p>
          <a:endParaRPr lang="es-ES"/>
        </a:p>
      </dgm:t>
    </dgm:pt>
    <dgm:pt modelId="{A75FF65F-3C1F-4CF2-94C9-33662C60B0A1}" type="sibTrans" cxnId="{19135C89-EB1D-4907-BBC9-9BA866A7A171}">
      <dgm:prSet/>
      <dgm:spPr/>
      <dgm:t>
        <a:bodyPr/>
        <a:lstStyle/>
        <a:p>
          <a:endParaRPr lang="es-ES"/>
        </a:p>
      </dgm:t>
    </dgm:pt>
    <dgm:pt modelId="{67802B9D-CD94-4E33-937F-FE72DDAC6982}">
      <dgm:prSet custT="1"/>
      <dgm:spPr>
        <a:solidFill>
          <a:schemeClr val="accent1">
            <a:lumMod val="40000"/>
            <a:lumOff val="60000"/>
            <a:alpha val="90000"/>
          </a:schemeClr>
        </a:solidFill>
      </dgm:spPr>
      <dgm:t>
        <a:bodyPr/>
        <a:lstStyle/>
        <a:p>
          <a:r>
            <a:rPr lang="es-ES" sz="800" b="1" dirty="0" smtClean="0">
              <a:solidFill>
                <a:schemeClr val="tx1"/>
              </a:solidFill>
              <a:latin typeface="Copperplate Gothic Bold" pitchFamily="34" charset="0"/>
            </a:rPr>
            <a:t>PRONUNCIATION </a:t>
          </a:r>
          <a:endParaRPr lang="es-ES" sz="800" b="1" dirty="0">
            <a:solidFill>
              <a:schemeClr val="tx1"/>
            </a:solidFill>
            <a:latin typeface="Copperplate Gothic Bold" pitchFamily="34" charset="0"/>
          </a:endParaRPr>
        </a:p>
      </dgm:t>
    </dgm:pt>
    <dgm:pt modelId="{8E57A1FD-4DBA-4AD1-9A3D-51CC3D5953A9}" type="parTrans" cxnId="{52590CDA-C9BA-4AEC-BC92-D9F95E4A74E5}">
      <dgm:prSet/>
      <dgm:spPr/>
      <dgm:t>
        <a:bodyPr/>
        <a:lstStyle/>
        <a:p>
          <a:endParaRPr lang="es-ES"/>
        </a:p>
      </dgm:t>
    </dgm:pt>
    <dgm:pt modelId="{18E36947-863D-49EC-B6F7-927DF3553C63}" type="sibTrans" cxnId="{52590CDA-C9BA-4AEC-BC92-D9F95E4A74E5}">
      <dgm:prSet/>
      <dgm:spPr/>
      <dgm:t>
        <a:bodyPr/>
        <a:lstStyle/>
        <a:p>
          <a:endParaRPr lang="es-ES"/>
        </a:p>
      </dgm:t>
    </dgm:pt>
    <dgm:pt modelId="{324D5A9F-0C37-461C-A801-926F8C916C11}">
      <dgm:prSet custT="1"/>
      <dgm:spPr>
        <a:solidFill>
          <a:schemeClr val="accent1">
            <a:lumMod val="40000"/>
            <a:lumOff val="60000"/>
            <a:alpha val="90000"/>
          </a:schemeClr>
        </a:solidFill>
      </dgm:spPr>
      <dgm:t>
        <a:bodyPr/>
        <a:lstStyle/>
        <a:p>
          <a:r>
            <a:rPr lang="es-ES" sz="800" b="1" dirty="0" smtClean="0">
              <a:solidFill>
                <a:schemeClr val="tx1"/>
              </a:solidFill>
              <a:latin typeface="Copperplate Gothic Bold" pitchFamily="34" charset="0"/>
            </a:rPr>
            <a:t>SPELLING</a:t>
          </a:r>
          <a:endParaRPr lang="es-ES" sz="800" b="1" dirty="0">
            <a:solidFill>
              <a:schemeClr val="tx1"/>
            </a:solidFill>
            <a:latin typeface="Copperplate Gothic Bold" pitchFamily="34" charset="0"/>
          </a:endParaRPr>
        </a:p>
      </dgm:t>
    </dgm:pt>
    <dgm:pt modelId="{8AE83286-1404-4F35-9593-C60FB77BB5FC}" type="parTrans" cxnId="{88180DD5-2D6B-469B-8FB6-BFF7E26BDAF9}">
      <dgm:prSet/>
      <dgm:spPr/>
      <dgm:t>
        <a:bodyPr/>
        <a:lstStyle/>
        <a:p>
          <a:endParaRPr lang="es-ES"/>
        </a:p>
      </dgm:t>
    </dgm:pt>
    <dgm:pt modelId="{4BD95356-6430-4230-841F-781F601655B1}" type="sibTrans" cxnId="{88180DD5-2D6B-469B-8FB6-BFF7E26BDAF9}">
      <dgm:prSet/>
      <dgm:spPr/>
      <dgm:t>
        <a:bodyPr/>
        <a:lstStyle/>
        <a:p>
          <a:endParaRPr lang="es-ES"/>
        </a:p>
      </dgm:t>
    </dgm:pt>
    <dgm:pt modelId="{F3FD7BAF-05E1-40D0-8EB1-9777324939D5}">
      <dgm:prSet custT="1"/>
      <dgm:spPr>
        <a:solidFill>
          <a:schemeClr val="accent1">
            <a:lumMod val="40000"/>
            <a:lumOff val="60000"/>
            <a:alpha val="90000"/>
          </a:schemeClr>
        </a:solidFill>
      </dgm:spPr>
      <dgm:t>
        <a:bodyPr/>
        <a:lstStyle/>
        <a:p>
          <a:r>
            <a:rPr lang="es-ES" sz="800" b="1" dirty="0" smtClean="0">
              <a:solidFill>
                <a:schemeClr val="tx1"/>
              </a:solidFill>
              <a:latin typeface="Copperplate Gothic Bold" pitchFamily="34" charset="0"/>
            </a:rPr>
            <a:t>TRANSLATION </a:t>
          </a:r>
          <a:endParaRPr lang="es-ES" sz="800" b="1" dirty="0">
            <a:solidFill>
              <a:schemeClr val="tx1"/>
            </a:solidFill>
            <a:latin typeface="Copperplate Gothic Bold" pitchFamily="34" charset="0"/>
          </a:endParaRPr>
        </a:p>
      </dgm:t>
    </dgm:pt>
    <dgm:pt modelId="{7FE5C530-8B85-4DBE-81EE-55BFAC8E42AD}" type="parTrans" cxnId="{7CEC02DA-C110-4453-8287-6AD427E46B4C}">
      <dgm:prSet/>
      <dgm:spPr/>
      <dgm:t>
        <a:bodyPr/>
        <a:lstStyle/>
        <a:p>
          <a:endParaRPr lang="es-ES"/>
        </a:p>
      </dgm:t>
    </dgm:pt>
    <dgm:pt modelId="{301EC689-EFA1-430E-A24F-BB911F9E8279}" type="sibTrans" cxnId="{7CEC02DA-C110-4453-8287-6AD427E46B4C}">
      <dgm:prSet/>
      <dgm:spPr/>
      <dgm:t>
        <a:bodyPr/>
        <a:lstStyle/>
        <a:p>
          <a:endParaRPr lang="es-ES"/>
        </a:p>
      </dgm:t>
    </dgm:pt>
    <dgm:pt modelId="{B1EFB156-B735-4DC5-9633-9A795C46631D}">
      <dgm:prSet custT="1"/>
      <dgm:spPr>
        <a:solidFill>
          <a:schemeClr val="accent1">
            <a:lumMod val="40000"/>
            <a:lumOff val="60000"/>
            <a:alpha val="90000"/>
          </a:schemeClr>
        </a:solidFill>
      </dgm:spPr>
      <dgm:t>
        <a:bodyPr/>
        <a:lstStyle/>
        <a:p>
          <a:r>
            <a:rPr lang="es-ES" sz="800" b="1" dirty="0" smtClean="0">
              <a:solidFill>
                <a:schemeClr val="tx1"/>
              </a:solidFill>
              <a:latin typeface="Copperplate Gothic Bold" pitchFamily="34" charset="0"/>
            </a:rPr>
            <a:t>UNKNOW WORDS</a:t>
          </a:r>
          <a:endParaRPr lang="es-ES" sz="800" b="1" dirty="0">
            <a:solidFill>
              <a:schemeClr val="tx1"/>
            </a:solidFill>
            <a:latin typeface="Copperplate Gothic Bold" pitchFamily="34" charset="0"/>
          </a:endParaRPr>
        </a:p>
      </dgm:t>
    </dgm:pt>
    <dgm:pt modelId="{105D0678-8459-4109-94B1-A7A24F8393D0}" type="parTrans" cxnId="{1EDA0E66-FECB-4A69-A6D0-F97420CD33EC}">
      <dgm:prSet/>
      <dgm:spPr/>
      <dgm:t>
        <a:bodyPr/>
        <a:lstStyle/>
        <a:p>
          <a:endParaRPr lang="es-ES"/>
        </a:p>
      </dgm:t>
    </dgm:pt>
    <dgm:pt modelId="{69CDB621-D943-4B5B-A903-03D4E247F465}" type="sibTrans" cxnId="{1EDA0E66-FECB-4A69-A6D0-F97420CD33EC}">
      <dgm:prSet/>
      <dgm:spPr/>
      <dgm:t>
        <a:bodyPr/>
        <a:lstStyle/>
        <a:p>
          <a:endParaRPr lang="es-ES"/>
        </a:p>
      </dgm:t>
    </dgm:pt>
    <dgm:pt modelId="{C4426F2A-6EEA-43FF-B926-FD17D7F239FB}">
      <dgm:prSet custT="1"/>
      <dgm:spPr>
        <a:solidFill>
          <a:schemeClr val="accent1">
            <a:lumMod val="40000"/>
            <a:lumOff val="60000"/>
            <a:alpha val="90000"/>
          </a:schemeClr>
        </a:solidFill>
      </dgm:spPr>
      <dgm:t>
        <a:bodyPr/>
        <a:lstStyle/>
        <a:p>
          <a:r>
            <a:rPr lang="es-ES" sz="800" b="1" dirty="0" smtClean="0">
              <a:solidFill>
                <a:schemeClr val="tx1"/>
              </a:solidFill>
              <a:latin typeface="Copperplate Gothic Bold" pitchFamily="34" charset="0"/>
            </a:rPr>
            <a:t>COMPREHENSION</a:t>
          </a:r>
          <a:endParaRPr lang="es-ES" sz="800" b="1" dirty="0">
            <a:solidFill>
              <a:schemeClr val="tx1"/>
            </a:solidFill>
            <a:latin typeface="Copperplate Gothic Bold" pitchFamily="34" charset="0"/>
          </a:endParaRPr>
        </a:p>
      </dgm:t>
    </dgm:pt>
    <dgm:pt modelId="{DC89D292-5D2C-40B7-BCB4-933125C5A62B}" type="parTrans" cxnId="{2F6DA1C8-D8AA-4F2F-834B-CA58063C6DD8}">
      <dgm:prSet/>
      <dgm:spPr/>
      <dgm:t>
        <a:bodyPr/>
        <a:lstStyle/>
        <a:p>
          <a:endParaRPr lang="es-ES"/>
        </a:p>
      </dgm:t>
    </dgm:pt>
    <dgm:pt modelId="{769C4F1A-CD54-4484-A378-F5EA82A8F792}" type="sibTrans" cxnId="{2F6DA1C8-D8AA-4F2F-834B-CA58063C6DD8}">
      <dgm:prSet/>
      <dgm:spPr/>
      <dgm:t>
        <a:bodyPr/>
        <a:lstStyle/>
        <a:p>
          <a:endParaRPr lang="es-ES"/>
        </a:p>
      </dgm:t>
    </dgm:pt>
    <dgm:pt modelId="{657A3A08-5CF7-4699-93F1-141D5F7DFAC9}">
      <dgm:prSet custT="1"/>
      <dgm:spPr>
        <a:solidFill>
          <a:schemeClr val="accent1">
            <a:lumMod val="40000"/>
            <a:lumOff val="60000"/>
            <a:alpha val="90000"/>
          </a:schemeClr>
        </a:solidFill>
      </dgm:spPr>
      <dgm:t>
        <a:bodyPr/>
        <a:lstStyle/>
        <a:p>
          <a:r>
            <a:rPr lang="es-ES" sz="800" b="1" dirty="0" smtClean="0">
              <a:solidFill>
                <a:schemeClr val="tx1"/>
              </a:solidFill>
              <a:latin typeface="Copperplate Gothic Bold" pitchFamily="34" charset="0"/>
            </a:rPr>
            <a:t>UNDERSTANDING</a:t>
          </a:r>
          <a:endParaRPr lang="es-ES" sz="800" b="1" dirty="0">
            <a:solidFill>
              <a:schemeClr val="tx1"/>
            </a:solidFill>
            <a:latin typeface="Copperplate Gothic Bold" pitchFamily="34" charset="0"/>
          </a:endParaRPr>
        </a:p>
      </dgm:t>
    </dgm:pt>
    <dgm:pt modelId="{C6A65B59-902D-4CC5-B92B-358C7A795D8B}" type="parTrans" cxnId="{42E41045-0DEC-4C0B-849C-15044659130A}">
      <dgm:prSet/>
      <dgm:spPr/>
      <dgm:t>
        <a:bodyPr/>
        <a:lstStyle/>
        <a:p>
          <a:endParaRPr lang="es-ES"/>
        </a:p>
      </dgm:t>
    </dgm:pt>
    <dgm:pt modelId="{03829F11-F274-4768-AAF4-D411A31338A4}" type="sibTrans" cxnId="{42E41045-0DEC-4C0B-849C-15044659130A}">
      <dgm:prSet/>
      <dgm:spPr/>
      <dgm:t>
        <a:bodyPr/>
        <a:lstStyle/>
        <a:p>
          <a:endParaRPr lang="es-ES"/>
        </a:p>
      </dgm:t>
    </dgm:pt>
    <dgm:pt modelId="{0575BAEC-8EB1-4274-89BF-FE2C3C5945B0}">
      <dgm:prSet custT="1"/>
      <dgm:spPr>
        <a:solidFill>
          <a:schemeClr val="accent1">
            <a:lumMod val="40000"/>
            <a:lumOff val="60000"/>
            <a:alpha val="90000"/>
          </a:schemeClr>
        </a:solidFill>
      </dgm:spPr>
      <dgm:t>
        <a:bodyPr/>
        <a:lstStyle/>
        <a:p>
          <a:r>
            <a:rPr lang="es-ES" sz="800" b="1" dirty="0" smtClean="0">
              <a:solidFill>
                <a:schemeClr val="tx1"/>
              </a:solidFill>
              <a:latin typeface="Copperplate Gothic Bold" pitchFamily="34" charset="0"/>
            </a:rPr>
            <a:t>EDITING </a:t>
          </a:r>
          <a:endParaRPr lang="es-ES" sz="800" b="1" dirty="0">
            <a:solidFill>
              <a:schemeClr val="tx1"/>
            </a:solidFill>
            <a:latin typeface="Copperplate Gothic Bold" pitchFamily="34" charset="0"/>
          </a:endParaRPr>
        </a:p>
      </dgm:t>
    </dgm:pt>
    <dgm:pt modelId="{12DCB2AA-934B-4AA6-9A2D-0A2068C3E9D0}" type="parTrans" cxnId="{2B1C79FF-6A4B-4555-9F3D-7C1EAC7ECC8A}">
      <dgm:prSet/>
      <dgm:spPr/>
      <dgm:t>
        <a:bodyPr/>
        <a:lstStyle/>
        <a:p>
          <a:endParaRPr lang="es-ES"/>
        </a:p>
      </dgm:t>
    </dgm:pt>
    <dgm:pt modelId="{C5E74DA9-5C28-43B5-BB74-5622A4F40EB8}" type="sibTrans" cxnId="{2B1C79FF-6A4B-4555-9F3D-7C1EAC7ECC8A}">
      <dgm:prSet/>
      <dgm:spPr/>
      <dgm:t>
        <a:bodyPr/>
        <a:lstStyle/>
        <a:p>
          <a:endParaRPr lang="es-ES"/>
        </a:p>
      </dgm:t>
    </dgm:pt>
    <dgm:pt modelId="{8EAD0890-9F02-45E4-8084-0A0C3F6AD69F}">
      <dgm:prSet custT="1"/>
      <dgm:spPr>
        <a:solidFill>
          <a:schemeClr val="accent1">
            <a:lumMod val="40000"/>
            <a:lumOff val="60000"/>
            <a:alpha val="90000"/>
          </a:schemeClr>
        </a:solidFill>
      </dgm:spPr>
      <dgm:t>
        <a:bodyPr/>
        <a:lstStyle/>
        <a:p>
          <a:r>
            <a:rPr lang="es-ES" sz="800" b="1" dirty="0" smtClean="0">
              <a:solidFill>
                <a:schemeClr val="tx1"/>
              </a:solidFill>
              <a:latin typeface="Copperplate Gothic Bold" pitchFamily="34" charset="0"/>
            </a:rPr>
            <a:t>GRAMMAR ERROR</a:t>
          </a:r>
          <a:endParaRPr lang="es-ES" sz="800" b="1" dirty="0">
            <a:solidFill>
              <a:schemeClr val="tx1"/>
            </a:solidFill>
            <a:latin typeface="Copperplate Gothic Bold" pitchFamily="34" charset="0"/>
          </a:endParaRPr>
        </a:p>
      </dgm:t>
    </dgm:pt>
    <dgm:pt modelId="{2F61589F-5A0B-4CFB-A59E-9F5E097A9BB4}" type="parTrans" cxnId="{DC789113-A297-4B37-AE75-837B4A1EB3A4}">
      <dgm:prSet/>
      <dgm:spPr/>
      <dgm:t>
        <a:bodyPr/>
        <a:lstStyle/>
        <a:p>
          <a:endParaRPr lang="es-ES"/>
        </a:p>
      </dgm:t>
    </dgm:pt>
    <dgm:pt modelId="{1244E39E-4F42-45A1-9AA7-1DB3E312B5D3}" type="sibTrans" cxnId="{DC789113-A297-4B37-AE75-837B4A1EB3A4}">
      <dgm:prSet/>
      <dgm:spPr/>
      <dgm:t>
        <a:bodyPr/>
        <a:lstStyle/>
        <a:p>
          <a:endParaRPr lang="es-ES"/>
        </a:p>
      </dgm:t>
    </dgm:pt>
    <dgm:pt modelId="{635FCC73-AEAD-4117-A64B-7AE0F8C3A72A}">
      <dgm:prSet custT="1"/>
      <dgm:spPr>
        <a:solidFill>
          <a:schemeClr val="accent1">
            <a:lumMod val="40000"/>
            <a:lumOff val="60000"/>
          </a:schemeClr>
        </a:solidFill>
      </dgm:spPr>
      <dgm:t>
        <a:bodyPr/>
        <a:lstStyle/>
        <a:p>
          <a:pPr algn="just"/>
          <a:r>
            <a:rPr lang="es-ES" sz="800" b="1" dirty="0" err="1" smtClean="0">
              <a:latin typeface="Copperplate Gothic Bold" pitchFamily="34" charset="0"/>
            </a:rPr>
            <a:t>how</a:t>
          </a:r>
          <a:r>
            <a:rPr lang="es-ES" sz="800" b="1" dirty="0" smtClean="0">
              <a:latin typeface="Copperplate Gothic Bold" pitchFamily="34" charset="0"/>
            </a:rPr>
            <a:t> </a:t>
          </a:r>
          <a:r>
            <a:rPr lang="es-ES" sz="800" b="1" dirty="0" err="1" smtClean="0">
              <a:latin typeface="Copperplate Gothic Bold" pitchFamily="34" charset="0"/>
            </a:rPr>
            <a:t>different</a:t>
          </a:r>
          <a:r>
            <a:rPr lang="es-ES" sz="800" b="1" dirty="0" smtClean="0">
              <a:latin typeface="Copperplate Gothic Bold" pitchFamily="34" charset="0"/>
            </a:rPr>
            <a:t> </a:t>
          </a:r>
          <a:r>
            <a:rPr lang="es-ES" sz="800" b="1" dirty="0" err="1" smtClean="0">
              <a:latin typeface="Copperplate Gothic Bold" pitchFamily="34" charset="0"/>
            </a:rPr>
            <a:t>elements</a:t>
          </a:r>
          <a:r>
            <a:rPr lang="es-ES" sz="800" b="1" dirty="0" smtClean="0">
              <a:latin typeface="Copperplate Gothic Bold" pitchFamily="34" charset="0"/>
            </a:rPr>
            <a:t> </a:t>
          </a:r>
          <a:r>
            <a:rPr lang="es-ES" sz="800" b="1" dirty="0" err="1" smtClean="0">
              <a:latin typeface="Copperplate Gothic Bold" pitchFamily="34" charset="0"/>
            </a:rPr>
            <a:t>that</a:t>
          </a:r>
          <a:r>
            <a:rPr lang="es-ES" sz="800" b="1" dirty="0" smtClean="0">
              <a:latin typeface="Copperplate Gothic Bold" pitchFamily="34" charset="0"/>
            </a:rPr>
            <a:t> </a:t>
          </a:r>
          <a:r>
            <a:rPr lang="es-ES" sz="800" b="1" dirty="0" err="1" smtClean="0">
              <a:latin typeface="Copperplate Gothic Bold" pitchFamily="34" charset="0"/>
            </a:rPr>
            <a:t>form</a:t>
          </a:r>
          <a:r>
            <a:rPr lang="es-ES" sz="800" b="1" dirty="0" smtClean="0">
              <a:latin typeface="Copperplate Gothic Bold" pitchFamily="34" charset="0"/>
            </a:rPr>
            <a:t> </a:t>
          </a:r>
          <a:r>
            <a:rPr lang="es-ES" sz="800" b="1" dirty="0" err="1" smtClean="0">
              <a:latin typeface="Copperplate Gothic Bold" pitchFamily="34" charset="0"/>
            </a:rPr>
            <a:t>the</a:t>
          </a:r>
          <a:r>
            <a:rPr lang="es-ES" sz="800" b="1" dirty="0" smtClean="0">
              <a:latin typeface="Copperplate Gothic Bold" pitchFamily="34" charset="0"/>
            </a:rPr>
            <a:t> </a:t>
          </a:r>
          <a:r>
            <a:rPr lang="es-ES" sz="800" b="1" dirty="0" err="1" smtClean="0">
              <a:latin typeface="Copperplate Gothic Bold" pitchFamily="34" charset="0"/>
            </a:rPr>
            <a:t>speech</a:t>
          </a:r>
          <a:r>
            <a:rPr lang="es-ES" sz="800" b="1" dirty="0" smtClean="0">
              <a:latin typeface="Copperplate Gothic Bold" pitchFamily="34" charset="0"/>
            </a:rPr>
            <a:t> Are </a:t>
          </a:r>
          <a:r>
            <a:rPr lang="es-ES" sz="800" b="1" dirty="0" err="1" smtClean="0">
              <a:latin typeface="Copperplate Gothic Bold" pitchFamily="34" charset="0"/>
            </a:rPr>
            <a:t>put</a:t>
          </a:r>
          <a:r>
            <a:rPr lang="es-ES" sz="800" b="1" dirty="0" smtClean="0">
              <a:latin typeface="Copperplate Gothic Bold" pitchFamily="34" charset="0"/>
            </a:rPr>
            <a:t> </a:t>
          </a:r>
          <a:r>
            <a:rPr lang="es-ES" sz="800" b="1" dirty="0" err="1" smtClean="0">
              <a:latin typeface="Copperplate Gothic Bold" pitchFamily="34" charset="0"/>
            </a:rPr>
            <a:t>together</a:t>
          </a:r>
          <a:endParaRPr lang="es-ES" sz="800" b="1" dirty="0">
            <a:latin typeface="Copperplate Gothic Bold" pitchFamily="34" charset="0"/>
          </a:endParaRPr>
        </a:p>
      </dgm:t>
    </dgm:pt>
    <dgm:pt modelId="{A85658D1-FC5D-448F-ACA0-E76C2C27937E}" type="parTrans" cxnId="{72C6FC62-49A5-4B49-B3E4-F1AC8C3AA1A3}">
      <dgm:prSet/>
      <dgm:spPr/>
      <dgm:t>
        <a:bodyPr/>
        <a:lstStyle/>
        <a:p>
          <a:endParaRPr lang="es-ES"/>
        </a:p>
      </dgm:t>
    </dgm:pt>
    <dgm:pt modelId="{AAF9C5E9-9F53-42BF-923C-3A0D4EEE318E}" type="sibTrans" cxnId="{72C6FC62-49A5-4B49-B3E4-F1AC8C3AA1A3}">
      <dgm:prSet/>
      <dgm:spPr/>
      <dgm:t>
        <a:bodyPr/>
        <a:lstStyle/>
        <a:p>
          <a:endParaRPr lang="es-ES"/>
        </a:p>
      </dgm:t>
    </dgm:pt>
    <dgm:pt modelId="{518E755D-E524-476B-B4D6-992E59B063A5}">
      <dgm:prSet custT="1"/>
      <dgm:spPr>
        <a:solidFill>
          <a:schemeClr val="accent1">
            <a:lumMod val="40000"/>
            <a:lumOff val="60000"/>
          </a:schemeClr>
        </a:solidFill>
      </dgm:spPr>
      <dgm:t>
        <a:bodyPr/>
        <a:lstStyle/>
        <a:p>
          <a:r>
            <a:rPr lang="es-ES" sz="800" b="1" dirty="0" err="1" smtClean="0">
              <a:latin typeface="Copperplate Gothic Bold" pitchFamily="34" charset="0"/>
            </a:rPr>
            <a:t>forming</a:t>
          </a:r>
          <a:r>
            <a:rPr lang="es-ES" sz="800" dirty="0" smtClean="0">
              <a:latin typeface="Copperplate Gothic Bold" pitchFamily="34" charset="0"/>
            </a:rPr>
            <a:t> </a:t>
          </a:r>
          <a:r>
            <a:rPr lang="es-ES" sz="800" b="1" dirty="0" err="1" smtClean="0">
              <a:latin typeface="Copperplate Gothic Bold" pitchFamily="34" charset="0"/>
            </a:rPr>
            <a:t>words</a:t>
          </a:r>
          <a:r>
            <a:rPr lang="es-ES" sz="800" b="1" dirty="0" smtClean="0">
              <a:latin typeface="Copperplate Gothic Bold" pitchFamily="34" charset="0"/>
            </a:rPr>
            <a:t> </a:t>
          </a:r>
          <a:r>
            <a:rPr lang="es-ES" sz="800" b="1" dirty="0" err="1" smtClean="0">
              <a:latin typeface="Copperplate Gothic Bold" pitchFamily="34" charset="0"/>
            </a:rPr>
            <a:t>from</a:t>
          </a:r>
          <a:r>
            <a:rPr lang="es-ES" sz="800" dirty="0" smtClean="0">
              <a:latin typeface="Copperplate Gothic Bold" pitchFamily="34" charset="0"/>
            </a:rPr>
            <a:t> </a:t>
          </a:r>
          <a:r>
            <a:rPr lang="es-ES" sz="800" b="1" dirty="0" err="1" smtClean="0">
              <a:latin typeface="Copperplate Gothic Bold" pitchFamily="34" charset="0"/>
            </a:rPr>
            <a:t>letters</a:t>
          </a:r>
          <a:endParaRPr lang="es-ES" sz="800" b="1" dirty="0">
            <a:latin typeface="Copperplate Gothic Bold" pitchFamily="34" charset="0"/>
          </a:endParaRPr>
        </a:p>
      </dgm:t>
    </dgm:pt>
    <dgm:pt modelId="{87C05108-BBE1-4EF4-A0B1-0671B320472D}" type="parTrans" cxnId="{D2B0A4D2-3DA6-4EC7-8EDA-BFD6C619E085}">
      <dgm:prSet/>
      <dgm:spPr/>
      <dgm:t>
        <a:bodyPr/>
        <a:lstStyle/>
        <a:p>
          <a:endParaRPr lang="es-ES"/>
        </a:p>
      </dgm:t>
    </dgm:pt>
    <dgm:pt modelId="{780A6C65-84D7-416C-BE37-F2A1F4716A9E}" type="sibTrans" cxnId="{D2B0A4D2-3DA6-4EC7-8EDA-BFD6C619E085}">
      <dgm:prSet/>
      <dgm:spPr/>
      <dgm:t>
        <a:bodyPr/>
        <a:lstStyle/>
        <a:p>
          <a:endParaRPr lang="es-ES"/>
        </a:p>
      </dgm:t>
    </dgm:pt>
    <dgm:pt modelId="{53000856-CE72-4DC5-A2E2-8A047821B600}">
      <dgm:prSet custT="1"/>
      <dgm:spPr>
        <a:solidFill>
          <a:schemeClr val="accent1">
            <a:lumMod val="40000"/>
            <a:lumOff val="60000"/>
          </a:schemeClr>
        </a:solidFill>
      </dgm:spPr>
      <dgm:t>
        <a:bodyPr/>
        <a:lstStyle/>
        <a:p>
          <a:pPr algn="just"/>
          <a:r>
            <a:rPr lang="es-ES" sz="800" b="1" dirty="0" err="1" smtClean="0">
              <a:solidFill>
                <a:schemeClr val="tx1"/>
              </a:solidFill>
              <a:latin typeface="Copperplate Gothic Bold" pitchFamily="34" charset="0"/>
            </a:rPr>
            <a:t>interpretation</a:t>
          </a:r>
          <a:r>
            <a:rPr lang="es-ES" sz="800" b="1" dirty="0" smtClean="0">
              <a:solidFill>
                <a:schemeClr val="tx1"/>
              </a:solidFill>
              <a:latin typeface="Copperplate Gothic Bold" pitchFamily="34" charset="0"/>
            </a:rPr>
            <a:t> of </a:t>
          </a:r>
          <a:r>
            <a:rPr lang="es-ES" sz="800" b="1" dirty="0" err="1" smtClean="0">
              <a:solidFill>
                <a:schemeClr val="tx1"/>
              </a:solidFill>
              <a:latin typeface="Copperplate Gothic Bold" pitchFamily="34" charset="0"/>
            </a:rPr>
            <a:t>the</a:t>
          </a:r>
          <a:r>
            <a:rPr lang="es-ES" sz="800" b="1" dirty="0" smtClean="0">
              <a:solidFill>
                <a:schemeClr val="tx1"/>
              </a:solidFill>
              <a:latin typeface="Copperplate Gothic Bold" pitchFamily="34" charset="0"/>
            </a:rPr>
            <a:t> </a:t>
          </a:r>
          <a:r>
            <a:rPr lang="es-ES" sz="800" b="1" dirty="0" err="1" smtClean="0">
              <a:solidFill>
                <a:schemeClr val="tx1"/>
              </a:solidFill>
              <a:latin typeface="Copperplate Gothic Bold" pitchFamily="34" charset="0"/>
            </a:rPr>
            <a:t>meaning</a:t>
          </a:r>
          <a:r>
            <a:rPr lang="es-ES" sz="800" b="1" dirty="0" smtClean="0">
              <a:solidFill>
                <a:schemeClr val="tx1"/>
              </a:solidFill>
              <a:latin typeface="Copperplate Gothic Bold" pitchFamily="34" charset="0"/>
            </a:rPr>
            <a:t> </a:t>
          </a:r>
          <a:r>
            <a:rPr lang="es-ES" sz="800" b="1" dirty="0" err="1" smtClean="0">
              <a:solidFill>
                <a:schemeClr val="tx1"/>
              </a:solidFill>
              <a:latin typeface="Copperplate Gothic Bold" pitchFamily="34" charset="0"/>
            </a:rPr>
            <a:t>ofa</a:t>
          </a:r>
          <a:r>
            <a:rPr lang="es-ES" sz="800" b="1" dirty="0" smtClean="0">
              <a:solidFill>
                <a:schemeClr val="tx1"/>
              </a:solidFill>
              <a:latin typeface="Copperplate Gothic Bold" pitchFamily="34" charset="0"/>
            </a:rPr>
            <a:t> </a:t>
          </a:r>
          <a:r>
            <a:rPr lang="es-ES" sz="800" b="1" dirty="0" err="1" smtClean="0">
              <a:latin typeface="Copperplate Gothic Bold" pitchFamily="34" charset="0"/>
            </a:rPr>
            <a:t>atext</a:t>
          </a:r>
          <a:endParaRPr lang="es-ES" sz="800" b="1" dirty="0" smtClean="0">
            <a:latin typeface="Copperplate Gothic Bold" pitchFamily="34" charset="0"/>
          </a:endParaRPr>
        </a:p>
        <a:p>
          <a:pPr algn="just"/>
          <a:r>
            <a:rPr lang="es-ES" sz="800" b="1" dirty="0" err="1" smtClean="0">
              <a:solidFill>
                <a:schemeClr val="tx1"/>
              </a:solidFill>
              <a:latin typeface="Copperplate Gothic Bold" pitchFamily="34" charset="0"/>
            </a:rPr>
            <a:t>from</a:t>
          </a:r>
          <a:r>
            <a:rPr lang="es-ES" sz="800" b="1" dirty="0" smtClean="0">
              <a:solidFill>
                <a:schemeClr val="tx1"/>
              </a:solidFill>
              <a:latin typeface="Copperplate Gothic Bold" pitchFamily="34" charset="0"/>
            </a:rPr>
            <a:t> </a:t>
          </a:r>
          <a:r>
            <a:rPr lang="es-ES" sz="800" b="1" dirty="0" err="1" smtClean="0">
              <a:solidFill>
                <a:schemeClr val="tx1"/>
              </a:solidFill>
              <a:latin typeface="Copperplate Gothic Bold" pitchFamily="34" charset="0"/>
            </a:rPr>
            <a:t>sorce</a:t>
          </a:r>
          <a:r>
            <a:rPr lang="es-ES" sz="800" b="1" dirty="0" smtClean="0">
              <a:solidFill>
                <a:schemeClr val="tx1"/>
              </a:solidFill>
              <a:latin typeface="Copperplate Gothic Bold" pitchFamily="34" charset="0"/>
            </a:rPr>
            <a:t> </a:t>
          </a:r>
          <a:r>
            <a:rPr lang="es-ES" sz="800" b="1" dirty="0" err="1" smtClean="0">
              <a:solidFill>
                <a:schemeClr val="tx1"/>
              </a:solidFill>
              <a:latin typeface="Copperplate Gothic Bold" pitchFamily="34" charset="0"/>
            </a:rPr>
            <a:t>text</a:t>
          </a:r>
          <a:r>
            <a:rPr lang="es-ES" sz="800" b="1" dirty="0" smtClean="0">
              <a:solidFill>
                <a:schemeClr val="tx1"/>
              </a:solidFill>
              <a:latin typeface="Copperplate Gothic Bold" pitchFamily="34" charset="0"/>
            </a:rPr>
            <a:t> </a:t>
          </a:r>
          <a:r>
            <a:rPr lang="es-ES" sz="800" b="1" dirty="0" err="1" smtClean="0">
              <a:solidFill>
                <a:schemeClr val="tx1"/>
              </a:solidFill>
              <a:latin typeface="Copperplate Gothic Bold" pitchFamily="34" charset="0"/>
            </a:rPr>
            <a:t>to</a:t>
          </a:r>
          <a:r>
            <a:rPr lang="es-ES" sz="800" b="1" dirty="0" smtClean="0">
              <a:solidFill>
                <a:schemeClr val="tx1"/>
              </a:solidFill>
              <a:latin typeface="Copperplate Gothic Bold" pitchFamily="34" charset="0"/>
            </a:rPr>
            <a:t> </a:t>
          </a:r>
          <a:r>
            <a:rPr lang="es-ES" sz="800" b="1" dirty="0" err="1" smtClean="0">
              <a:solidFill>
                <a:schemeClr val="tx1"/>
              </a:solidFill>
              <a:latin typeface="Copperplate Gothic Bold" pitchFamily="34" charset="0"/>
            </a:rPr>
            <a:t>larget</a:t>
          </a:r>
          <a:r>
            <a:rPr lang="es-ES" sz="800" b="1" dirty="0" smtClean="0">
              <a:solidFill>
                <a:schemeClr val="tx1"/>
              </a:solidFill>
              <a:latin typeface="Copperplate Gothic Bold" pitchFamily="34" charset="0"/>
            </a:rPr>
            <a:t> </a:t>
          </a:r>
          <a:r>
            <a:rPr lang="es-ES" sz="800" b="1" dirty="0" err="1" smtClean="0">
              <a:solidFill>
                <a:schemeClr val="tx1"/>
              </a:solidFill>
              <a:latin typeface="Copperplate Gothic Bold" pitchFamily="34" charset="0"/>
            </a:rPr>
            <a:t>language</a:t>
          </a:r>
          <a:endParaRPr lang="es-ES" sz="800" b="1" dirty="0">
            <a:solidFill>
              <a:schemeClr val="tx1"/>
            </a:solidFill>
            <a:latin typeface="Copperplate Gothic Bold" pitchFamily="34" charset="0"/>
          </a:endParaRPr>
        </a:p>
      </dgm:t>
    </dgm:pt>
    <dgm:pt modelId="{ECF80AA2-0E5B-42DF-84C9-8B0D684635FD}" type="parTrans" cxnId="{0F687027-FE21-4C2F-A16E-5B242FD83898}">
      <dgm:prSet/>
      <dgm:spPr/>
      <dgm:t>
        <a:bodyPr/>
        <a:lstStyle/>
        <a:p>
          <a:endParaRPr lang="es-ES"/>
        </a:p>
      </dgm:t>
    </dgm:pt>
    <dgm:pt modelId="{7226F329-42AE-4507-A88F-AB20FF1C67AD}" type="sibTrans" cxnId="{0F687027-FE21-4C2F-A16E-5B242FD83898}">
      <dgm:prSet/>
      <dgm:spPr/>
      <dgm:t>
        <a:bodyPr/>
        <a:lstStyle/>
        <a:p>
          <a:endParaRPr lang="es-ES"/>
        </a:p>
      </dgm:t>
    </dgm:pt>
    <dgm:pt modelId="{33A2ED83-AFC6-43CC-B345-431F4A56C893}">
      <dgm:prSet custT="1"/>
      <dgm:spPr>
        <a:solidFill>
          <a:schemeClr val="accent1">
            <a:lumMod val="40000"/>
            <a:lumOff val="60000"/>
          </a:schemeClr>
        </a:solidFill>
      </dgm:spPr>
      <dgm:t>
        <a:bodyPr/>
        <a:lstStyle/>
        <a:p>
          <a:pPr algn="just"/>
          <a:r>
            <a:rPr lang="es-ES" sz="800" b="1" dirty="0" err="1" smtClean="0">
              <a:latin typeface="Copperplate Gothic Bold" pitchFamily="34" charset="0"/>
            </a:rPr>
            <a:t>where</a:t>
          </a:r>
          <a:r>
            <a:rPr lang="es-ES" sz="800" b="1" dirty="0" smtClean="0">
              <a:latin typeface="Copperplate Gothic Bold" pitchFamily="34" charset="0"/>
            </a:rPr>
            <a:t> do </a:t>
          </a:r>
          <a:r>
            <a:rPr lang="es-ES" sz="800" b="1" dirty="0" err="1" smtClean="0">
              <a:latin typeface="Copperplate Gothic Bold" pitchFamily="34" charset="0"/>
            </a:rPr>
            <a:t>words</a:t>
          </a:r>
          <a:r>
            <a:rPr lang="es-ES" sz="800" b="1" dirty="0" smtClean="0">
              <a:latin typeface="Copperplate Gothic Bold" pitchFamily="34" charset="0"/>
            </a:rPr>
            <a:t> come </a:t>
          </a:r>
          <a:r>
            <a:rPr lang="es-ES" sz="800" b="1" dirty="0" err="1" smtClean="0">
              <a:latin typeface="Copperplate Gothic Bold" pitchFamily="34" charset="0"/>
            </a:rPr>
            <a:t>from</a:t>
          </a:r>
          <a:r>
            <a:rPr lang="en-US" sz="800" b="1" dirty="0" smtClean="0">
              <a:latin typeface="Copperplate Gothic Bold" pitchFamily="34" charset="0"/>
            </a:rPr>
            <a:t>?</a:t>
          </a:r>
        </a:p>
        <a:p>
          <a:pPr algn="just"/>
          <a:r>
            <a:rPr lang="en-US" sz="800" b="1" dirty="0" smtClean="0">
              <a:latin typeface="Copperplate Gothic Bold" pitchFamily="34" charset="0"/>
            </a:rPr>
            <a:t>combinations of word we knew already</a:t>
          </a:r>
          <a:endParaRPr lang="es-ES" sz="800" b="1" dirty="0">
            <a:latin typeface="Copperplate Gothic Bold" pitchFamily="34" charset="0"/>
          </a:endParaRPr>
        </a:p>
      </dgm:t>
    </dgm:pt>
    <dgm:pt modelId="{683F02DE-6A18-4D24-B6DA-AF05ECD70A70}" type="parTrans" cxnId="{239A1B8E-E3AA-462C-A328-28A05DCABEBB}">
      <dgm:prSet/>
      <dgm:spPr/>
      <dgm:t>
        <a:bodyPr/>
        <a:lstStyle/>
        <a:p>
          <a:endParaRPr lang="es-ES"/>
        </a:p>
      </dgm:t>
    </dgm:pt>
    <dgm:pt modelId="{D80CB1FA-CE10-4221-B218-D3415EA3389E}" type="sibTrans" cxnId="{239A1B8E-E3AA-462C-A328-28A05DCABEBB}">
      <dgm:prSet/>
      <dgm:spPr/>
      <dgm:t>
        <a:bodyPr/>
        <a:lstStyle/>
        <a:p>
          <a:endParaRPr lang="es-ES"/>
        </a:p>
      </dgm:t>
    </dgm:pt>
    <dgm:pt modelId="{285B0F52-3E68-460C-866F-DDC99BF55B5B}">
      <dgm:prSet custT="1"/>
      <dgm:spPr>
        <a:solidFill>
          <a:schemeClr val="accent1">
            <a:lumMod val="40000"/>
            <a:lumOff val="60000"/>
          </a:schemeClr>
        </a:solidFill>
      </dgm:spPr>
      <dgm:t>
        <a:bodyPr/>
        <a:lstStyle/>
        <a:p>
          <a:pPr algn="just"/>
          <a:r>
            <a:rPr lang="en-US" sz="800" b="1" dirty="0" smtClean="0">
              <a:solidFill>
                <a:schemeClr val="tx1"/>
              </a:solidFill>
              <a:latin typeface="Copperplate Gothic Bold" pitchFamily="34" charset="0"/>
            </a:rPr>
            <a:t>capacity to understand ideas and facts.</a:t>
          </a:r>
          <a:endParaRPr lang="es-ES" sz="800" b="1" dirty="0">
            <a:solidFill>
              <a:schemeClr val="tx1"/>
            </a:solidFill>
            <a:latin typeface="Copperplate Gothic Bold" pitchFamily="34" charset="0"/>
          </a:endParaRPr>
        </a:p>
      </dgm:t>
    </dgm:pt>
    <dgm:pt modelId="{1FDE66EA-9FA7-4678-AAA7-FD50AC5EB46C}" type="parTrans" cxnId="{37F3EBBA-E510-4CF0-9E45-E40CC6FE9E6C}">
      <dgm:prSet/>
      <dgm:spPr/>
      <dgm:t>
        <a:bodyPr/>
        <a:lstStyle/>
        <a:p>
          <a:endParaRPr lang="es-ES"/>
        </a:p>
      </dgm:t>
    </dgm:pt>
    <dgm:pt modelId="{3E6C5CCC-C8FB-4C3B-A677-F708395A21A0}" type="sibTrans" cxnId="{37F3EBBA-E510-4CF0-9E45-E40CC6FE9E6C}">
      <dgm:prSet/>
      <dgm:spPr/>
      <dgm:t>
        <a:bodyPr/>
        <a:lstStyle/>
        <a:p>
          <a:endParaRPr lang="es-ES"/>
        </a:p>
      </dgm:t>
    </dgm:pt>
    <dgm:pt modelId="{A1E974DD-B447-4180-B631-46AC0283EF24}">
      <dgm:prSet custT="1"/>
      <dgm:spPr>
        <a:solidFill>
          <a:schemeClr val="accent1">
            <a:lumMod val="40000"/>
            <a:lumOff val="60000"/>
          </a:schemeClr>
        </a:solidFill>
      </dgm:spPr>
      <dgm:t>
        <a:bodyPr/>
        <a:lstStyle/>
        <a:p>
          <a:pPr algn="just"/>
          <a:r>
            <a:rPr lang="en-US" sz="800" b="1" dirty="0" smtClean="0">
              <a:latin typeface="Copperplate Gothic Bold" pitchFamily="34" charset="0"/>
            </a:rPr>
            <a:t>ability to think and act flexibly with what one knows</a:t>
          </a:r>
          <a:endParaRPr lang="es-ES" sz="800" b="1" dirty="0">
            <a:latin typeface="Copperplate Gothic Bold" pitchFamily="34" charset="0"/>
          </a:endParaRPr>
        </a:p>
      </dgm:t>
    </dgm:pt>
    <dgm:pt modelId="{EF705C43-337C-482B-BC86-B3CE7E31C8F2}" type="parTrans" cxnId="{FD09A828-9B42-4BC0-AD54-80A243F7491C}">
      <dgm:prSet/>
      <dgm:spPr/>
      <dgm:t>
        <a:bodyPr/>
        <a:lstStyle/>
        <a:p>
          <a:endParaRPr lang="es-ES"/>
        </a:p>
      </dgm:t>
    </dgm:pt>
    <dgm:pt modelId="{CBFE1CDD-60A7-4102-BEE1-0C79BFBD13C1}" type="sibTrans" cxnId="{FD09A828-9B42-4BC0-AD54-80A243F7491C}">
      <dgm:prSet/>
      <dgm:spPr/>
      <dgm:t>
        <a:bodyPr/>
        <a:lstStyle/>
        <a:p>
          <a:endParaRPr lang="es-ES"/>
        </a:p>
      </dgm:t>
    </dgm:pt>
    <dgm:pt modelId="{F28DC396-D24A-418C-992D-41F12115FC3C}">
      <dgm:prSet custT="1"/>
      <dgm:spPr>
        <a:solidFill>
          <a:schemeClr val="accent1">
            <a:lumMod val="40000"/>
            <a:lumOff val="60000"/>
          </a:schemeClr>
        </a:solidFill>
      </dgm:spPr>
      <dgm:t>
        <a:bodyPr/>
        <a:lstStyle/>
        <a:p>
          <a:pPr algn="just"/>
          <a:r>
            <a:rPr lang="en-US" sz="800" b="1" dirty="0" smtClean="0">
              <a:latin typeface="Copperplate Gothic Bold" pitchFamily="34" charset="0"/>
            </a:rPr>
            <a:t>TO MAKE ADDITIONS  DELETIONS OR OTHER CHANGES IN DOCUMENTS FOR PUBLICATION</a:t>
          </a:r>
          <a:endParaRPr lang="es-ES" sz="800" b="1" dirty="0">
            <a:latin typeface="Copperplate Gothic Bold" pitchFamily="34" charset="0"/>
          </a:endParaRPr>
        </a:p>
      </dgm:t>
    </dgm:pt>
    <dgm:pt modelId="{20532342-DAD2-452D-BC13-849CE02C6556}" type="parTrans" cxnId="{76BA77A1-851B-44A6-B03B-B9B961A1476B}">
      <dgm:prSet/>
      <dgm:spPr/>
      <dgm:t>
        <a:bodyPr/>
        <a:lstStyle/>
        <a:p>
          <a:endParaRPr lang="es-ES"/>
        </a:p>
      </dgm:t>
    </dgm:pt>
    <dgm:pt modelId="{497A79D9-6A1B-4B6C-8CA9-5D5031E04BF0}" type="sibTrans" cxnId="{76BA77A1-851B-44A6-B03B-B9B961A1476B}">
      <dgm:prSet/>
      <dgm:spPr/>
      <dgm:t>
        <a:bodyPr/>
        <a:lstStyle/>
        <a:p>
          <a:endParaRPr lang="es-ES"/>
        </a:p>
      </dgm:t>
    </dgm:pt>
    <dgm:pt modelId="{7991AA0D-D743-4BA0-8228-C4D1BB7C0C83}">
      <dgm:prSet custT="1"/>
      <dgm:spPr>
        <a:solidFill>
          <a:schemeClr val="accent1">
            <a:lumMod val="40000"/>
            <a:lumOff val="60000"/>
          </a:schemeClr>
        </a:solidFill>
      </dgm:spPr>
      <dgm:t>
        <a:bodyPr/>
        <a:lstStyle/>
        <a:p>
          <a:pPr algn="just"/>
          <a:r>
            <a:rPr lang="en-US" sz="800" b="1" dirty="0" smtClean="0">
              <a:latin typeface="Copperplate Gothic Bold" pitchFamily="34" charset="0"/>
            </a:rPr>
            <a:t>UNKOWLEDEGE GRAMMATICAL RULESOR MAYBE STUDENTS ARE CONFUSED.</a:t>
          </a:r>
          <a:endParaRPr lang="es-ES" sz="800" b="1" dirty="0">
            <a:latin typeface="Copperplate Gothic Bold" pitchFamily="34" charset="0"/>
          </a:endParaRPr>
        </a:p>
      </dgm:t>
    </dgm:pt>
    <dgm:pt modelId="{F781F132-9687-4768-A68B-79E9D8B7399D}" type="parTrans" cxnId="{20023623-EC47-4684-B059-695211A4F88A}">
      <dgm:prSet/>
      <dgm:spPr/>
      <dgm:t>
        <a:bodyPr/>
        <a:lstStyle/>
        <a:p>
          <a:endParaRPr lang="es-ES"/>
        </a:p>
      </dgm:t>
    </dgm:pt>
    <dgm:pt modelId="{AEA97551-D70F-42CE-AD8D-D923A3CF97A3}" type="sibTrans" cxnId="{20023623-EC47-4684-B059-695211A4F88A}">
      <dgm:prSet/>
      <dgm:spPr/>
      <dgm:t>
        <a:bodyPr/>
        <a:lstStyle/>
        <a:p>
          <a:endParaRPr lang="es-ES"/>
        </a:p>
      </dgm:t>
    </dgm:pt>
    <dgm:pt modelId="{C927B047-B1D2-405A-ADD0-55849978899F}" type="pres">
      <dgm:prSet presAssocID="{BDC3E5B4-62ED-424A-A4FB-2605CEE91652}" presName="hierChild1" presStyleCnt="0">
        <dgm:presLayoutVars>
          <dgm:chPref val="1"/>
          <dgm:dir/>
          <dgm:animOne val="branch"/>
          <dgm:animLvl val="lvl"/>
          <dgm:resizeHandles/>
        </dgm:presLayoutVars>
      </dgm:prSet>
      <dgm:spPr/>
      <dgm:t>
        <a:bodyPr/>
        <a:lstStyle/>
        <a:p>
          <a:endParaRPr lang="es-ES"/>
        </a:p>
      </dgm:t>
    </dgm:pt>
    <dgm:pt modelId="{F638C2BD-2DC7-469F-9A2B-771C9F7D72A7}" type="pres">
      <dgm:prSet presAssocID="{49C1DE55-C0C8-4A69-B2DA-FD3D4A013D86}" presName="hierRoot1" presStyleCnt="0"/>
      <dgm:spPr/>
    </dgm:pt>
    <dgm:pt modelId="{40044E84-C86C-45DA-950B-DB9EAAE54138}" type="pres">
      <dgm:prSet presAssocID="{49C1DE55-C0C8-4A69-B2DA-FD3D4A013D86}" presName="composite" presStyleCnt="0"/>
      <dgm:spPr/>
    </dgm:pt>
    <dgm:pt modelId="{4196C7D9-7E63-44DB-A1A3-ECB5EBEED953}" type="pres">
      <dgm:prSet presAssocID="{49C1DE55-C0C8-4A69-B2DA-FD3D4A013D86}" presName="background" presStyleLbl="node0" presStyleIdx="0" presStyleCnt="1"/>
      <dgm:spPr/>
    </dgm:pt>
    <dgm:pt modelId="{7A106265-0EC0-4D25-B80B-0CBB902CC91B}" type="pres">
      <dgm:prSet presAssocID="{49C1DE55-C0C8-4A69-B2DA-FD3D4A013D86}" presName="text" presStyleLbl="fgAcc0" presStyleIdx="0" presStyleCnt="1" custScaleX="288024" custScaleY="164463" custLinFactY="-142650" custLinFactNeighborX="-33370" custLinFactNeighborY="-200000">
        <dgm:presLayoutVars>
          <dgm:chPref val="3"/>
        </dgm:presLayoutVars>
      </dgm:prSet>
      <dgm:spPr/>
      <dgm:t>
        <a:bodyPr/>
        <a:lstStyle/>
        <a:p>
          <a:endParaRPr lang="es-ES"/>
        </a:p>
      </dgm:t>
    </dgm:pt>
    <dgm:pt modelId="{3C874C62-38E7-4AAA-901B-7E84FDDCFB60}" type="pres">
      <dgm:prSet presAssocID="{49C1DE55-C0C8-4A69-B2DA-FD3D4A013D86}" presName="hierChild2" presStyleCnt="0"/>
      <dgm:spPr/>
    </dgm:pt>
    <dgm:pt modelId="{186A77F9-CB1E-4D75-8BF7-3E5B306930CF}" type="pres">
      <dgm:prSet presAssocID="{9B48F76A-5DFC-4D62-94B4-45DC592F5FE5}" presName="Name10" presStyleLbl="parChTrans1D2" presStyleIdx="0" presStyleCnt="4"/>
      <dgm:spPr/>
      <dgm:t>
        <a:bodyPr/>
        <a:lstStyle/>
        <a:p>
          <a:endParaRPr lang="es-ES"/>
        </a:p>
      </dgm:t>
    </dgm:pt>
    <dgm:pt modelId="{A8519044-2BEE-48D4-8665-83C5DED5CC02}" type="pres">
      <dgm:prSet presAssocID="{CAAD484E-D07F-4C1A-8BA8-020B0A06686A}" presName="hierRoot2" presStyleCnt="0"/>
      <dgm:spPr/>
    </dgm:pt>
    <dgm:pt modelId="{3BF83EFB-4285-41CE-B35E-7B4A9901981C}" type="pres">
      <dgm:prSet presAssocID="{CAAD484E-D07F-4C1A-8BA8-020B0A06686A}" presName="composite2" presStyleCnt="0"/>
      <dgm:spPr/>
    </dgm:pt>
    <dgm:pt modelId="{3C8F4E39-E413-4308-8895-E3A7DCF56E36}" type="pres">
      <dgm:prSet presAssocID="{CAAD484E-D07F-4C1A-8BA8-020B0A06686A}" presName="background2" presStyleLbl="node2" presStyleIdx="0" presStyleCnt="4"/>
      <dgm:spPr/>
    </dgm:pt>
    <dgm:pt modelId="{B3088D18-DAED-4A23-B12F-E67CC7295DBF}" type="pres">
      <dgm:prSet presAssocID="{CAAD484E-D07F-4C1A-8BA8-020B0A06686A}" presName="text2" presStyleLbl="fgAcc2" presStyleIdx="0" presStyleCnt="4" custScaleX="251917" custLinFactY="-37025" custLinFactNeighborX="8070" custLinFactNeighborY="-100000">
        <dgm:presLayoutVars>
          <dgm:chPref val="3"/>
        </dgm:presLayoutVars>
      </dgm:prSet>
      <dgm:spPr/>
      <dgm:t>
        <a:bodyPr/>
        <a:lstStyle/>
        <a:p>
          <a:endParaRPr lang="es-ES"/>
        </a:p>
      </dgm:t>
    </dgm:pt>
    <dgm:pt modelId="{53C1E239-ECE3-4F52-9FA8-57E8C5377898}" type="pres">
      <dgm:prSet presAssocID="{CAAD484E-D07F-4C1A-8BA8-020B0A06686A}" presName="hierChild3" presStyleCnt="0"/>
      <dgm:spPr/>
    </dgm:pt>
    <dgm:pt modelId="{CF79FF22-6BFA-4100-8CE0-0E14D355E576}" type="pres">
      <dgm:prSet presAssocID="{8E57A1FD-4DBA-4AD1-9A3D-51CC3D5953A9}" presName="Name17" presStyleLbl="parChTrans1D3" presStyleIdx="0" presStyleCnt="8"/>
      <dgm:spPr/>
      <dgm:t>
        <a:bodyPr/>
        <a:lstStyle/>
        <a:p>
          <a:endParaRPr lang="es-ES"/>
        </a:p>
      </dgm:t>
    </dgm:pt>
    <dgm:pt modelId="{CAA5DCC6-2D56-44A4-B62E-28CEFD147171}" type="pres">
      <dgm:prSet presAssocID="{67802B9D-CD94-4E33-937F-FE72DDAC6982}" presName="hierRoot3" presStyleCnt="0"/>
      <dgm:spPr/>
    </dgm:pt>
    <dgm:pt modelId="{DD9C4EAA-C7EF-4E89-ACE6-494C1EB2577B}" type="pres">
      <dgm:prSet presAssocID="{67802B9D-CD94-4E33-937F-FE72DDAC6982}" presName="composite3" presStyleCnt="0"/>
      <dgm:spPr/>
    </dgm:pt>
    <dgm:pt modelId="{9BEC074F-64DD-4423-AE1A-E39E32D6C7F8}" type="pres">
      <dgm:prSet presAssocID="{67802B9D-CD94-4E33-937F-FE72DDAC6982}" presName="background3" presStyleLbl="node3" presStyleIdx="0" presStyleCnt="8"/>
      <dgm:spPr/>
    </dgm:pt>
    <dgm:pt modelId="{0FC83B40-3C36-4518-8A86-96B4CC9203A4}" type="pres">
      <dgm:prSet presAssocID="{67802B9D-CD94-4E33-937F-FE72DDAC6982}" presName="text3" presStyleLbl="fgAcc3" presStyleIdx="0" presStyleCnt="8" custScaleX="178783" custLinFactNeighborX="127" custLinFactNeighborY="8083">
        <dgm:presLayoutVars>
          <dgm:chPref val="3"/>
        </dgm:presLayoutVars>
      </dgm:prSet>
      <dgm:spPr/>
      <dgm:t>
        <a:bodyPr/>
        <a:lstStyle/>
        <a:p>
          <a:endParaRPr lang="es-ES"/>
        </a:p>
      </dgm:t>
    </dgm:pt>
    <dgm:pt modelId="{81050F5A-4B86-41D1-A95D-11CF1E81441E}" type="pres">
      <dgm:prSet presAssocID="{67802B9D-CD94-4E33-937F-FE72DDAC6982}" presName="hierChild4" presStyleCnt="0"/>
      <dgm:spPr/>
    </dgm:pt>
    <dgm:pt modelId="{B50CC46A-693D-4CD2-BFA3-0A35A3D0E243}" type="pres">
      <dgm:prSet presAssocID="{A85658D1-FC5D-448F-ACA0-E76C2C27937E}" presName="Name23" presStyleLbl="parChTrans1D4" presStyleIdx="0" presStyleCnt="8"/>
      <dgm:spPr/>
      <dgm:t>
        <a:bodyPr/>
        <a:lstStyle/>
        <a:p>
          <a:endParaRPr lang="es-ES"/>
        </a:p>
      </dgm:t>
    </dgm:pt>
    <dgm:pt modelId="{C5A0FAAA-5D80-48BF-A5AB-015760349F77}" type="pres">
      <dgm:prSet presAssocID="{635FCC73-AEAD-4117-A64B-7AE0F8C3A72A}" presName="hierRoot4" presStyleCnt="0"/>
      <dgm:spPr/>
    </dgm:pt>
    <dgm:pt modelId="{C51BECBA-D6A1-4EB1-9200-7366AF65F470}" type="pres">
      <dgm:prSet presAssocID="{635FCC73-AEAD-4117-A64B-7AE0F8C3A72A}" presName="composite4" presStyleCnt="0"/>
      <dgm:spPr/>
    </dgm:pt>
    <dgm:pt modelId="{A80DC402-E002-4C81-BDDC-86AF8EEDA747}" type="pres">
      <dgm:prSet presAssocID="{635FCC73-AEAD-4117-A64B-7AE0F8C3A72A}" presName="background4" presStyleLbl="node4" presStyleIdx="0" presStyleCnt="8"/>
      <dgm:spPr/>
    </dgm:pt>
    <dgm:pt modelId="{08F3AD75-5C23-4FA1-A922-A646B08B6CD6}" type="pres">
      <dgm:prSet presAssocID="{635FCC73-AEAD-4117-A64B-7AE0F8C3A72A}" presName="text4" presStyleLbl="fgAcc4" presStyleIdx="0" presStyleCnt="8" custScaleX="125956" custScaleY="202900" custLinFactNeighborX="675" custLinFactNeighborY="3452">
        <dgm:presLayoutVars>
          <dgm:chPref val="3"/>
        </dgm:presLayoutVars>
      </dgm:prSet>
      <dgm:spPr/>
      <dgm:t>
        <a:bodyPr/>
        <a:lstStyle/>
        <a:p>
          <a:endParaRPr lang="es-ES"/>
        </a:p>
      </dgm:t>
    </dgm:pt>
    <dgm:pt modelId="{55AFF121-AB7A-43E2-9A21-6043EA13DE41}" type="pres">
      <dgm:prSet presAssocID="{635FCC73-AEAD-4117-A64B-7AE0F8C3A72A}" presName="hierChild5" presStyleCnt="0"/>
      <dgm:spPr/>
    </dgm:pt>
    <dgm:pt modelId="{1A7C2E63-57E6-4653-BBC9-FD92A125FEE9}" type="pres">
      <dgm:prSet presAssocID="{8AE83286-1404-4F35-9593-C60FB77BB5FC}" presName="Name17" presStyleLbl="parChTrans1D3" presStyleIdx="1" presStyleCnt="8"/>
      <dgm:spPr/>
      <dgm:t>
        <a:bodyPr/>
        <a:lstStyle/>
        <a:p>
          <a:endParaRPr lang="es-ES"/>
        </a:p>
      </dgm:t>
    </dgm:pt>
    <dgm:pt modelId="{CC3DD103-7DD2-435B-80AA-0AFE112E047E}" type="pres">
      <dgm:prSet presAssocID="{324D5A9F-0C37-461C-A801-926F8C916C11}" presName="hierRoot3" presStyleCnt="0"/>
      <dgm:spPr/>
    </dgm:pt>
    <dgm:pt modelId="{FC066C1C-A967-4EF3-B331-9ECE3D9D213A}" type="pres">
      <dgm:prSet presAssocID="{324D5A9F-0C37-461C-A801-926F8C916C11}" presName="composite3" presStyleCnt="0"/>
      <dgm:spPr/>
    </dgm:pt>
    <dgm:pt modelId="{081CC29E-67A8-4725-81C7-C2943DD63524}" type="pres">
      <dgm:prSet presAssocID="{324D5A9F-0C37-461C-A801-926F8C916C11}" presName="background3" presStyleLbl="node3" presStyleIdx="1" presStyleCnt="8"/>
      <dgm:spPr/>
    </dgm:pt>
    <dgm:pt modelId="{CA65AF46-6A03-4E97-A31F-A596589423E1}" type="pres">
      <dgm:prSet presAssocID="{324D5A9F-0C37-461C-A801-926F8C916C11}" presName="text3" presStyleLbl="fgAcc3" presStyleIdx="1" presStyleCnt="8" custScaleX="132876" custLinFactNeighborX="127" custLinFactNeighborY="8083">
        <dgm:presLayoutVars>
          <dgm:chPref val="3"/>
        </dgm:presLayoutVars>
      </dgm:prSet>
      <dgm:spPr/>
      <dgm:t>
        <a:bodyPr/>
        <a:lstStyle/>
        <a:p>
          <a:endParaRPr lang="es-ES"/>
        </a:p>
      </dgm:t>
    </dgm:pt>
    <dgm:pt modelId="{F894A940-C76C-4D9D-B39A-FA93C57E763D}" type="pres">
      <dgm:prSet presAssocID="{324D5A9F-0C37-461C-A801-926F8C916C11}" presName="hierChild4" presStyleCnt="0"/>
      <dgm:spPr/>
    </dgm:pt>
    <dgm:pt modelId="{A3CFF0DD-D872-449F-AEF7-3FDC1381429F}" type="pres">
      <dgm:prSet presAssocID="{87C05108-BBE1-4EF4-A0B1-0671B320472D}" presName="Name23" presStyleLbl="parChTrans1D4" presStyleIdx="1" presStyleCnt="8"/>
      <dgm:spPr/>
      <dgm:t>
        <a:bodyPr/>
        <a:lstStyle/>
        <a:p>
          <a:endParaRPr lang="es-ES"/>
        </a:p>
      </dgm:t>
    </dgm:pt>
    <dgm:pt modelId="{D4189E7F-D6FF-4606-A69E-1C03FD067F3C}" type="pres">
      <dgm:prSet presAssocID="{518E755D-E524-476B-B4D6-992E59B063A5}" presName="hierRoot4" presStyleCnt="0"/>
      <dgm:spPr/>
    </dgm:pt>
    <dgm:pt modelId="{302D9ED9-3787-4C89-9699-F837259593A1}" type="pres">
      <dgm:prSet presAssocID="{518E755D-E524-476B-B4D6-992E59B063A5}" presName="composite4" presStyleCnt="0"/>
      <dgm:spPr/>
    </dgm:pt>
    <dgm:pt modelId="{891FCECE-774A-4930-BB5D-B0120BC2C86B}" type="pres">
      <dgm:prSet presAssocID="{518E755D-E524-476B-B4D6-992E59B063A5}" presName="background4" presStyleLbl="node4" presStyleIdx="1" presStyleCnt="8"/>
      <dgm:spPr>
        <a:solidFill>
          <a:schemeClr val="accent1">
            <a:lumMod val="40000"/>
            <a:lumOff val="60000"/>
          </a:schemeClr>
        </a:solidFill>
      </dgm:spPr>
      <dgm:t>
        <a:bodyPr/>
        <a:lstStyle/>
        <a:p>
          <a:endParaRPr lang="es-ES"/>
        </a:p>
      </dgm:t>
    </dgm:pt>
    <dgm:pt modelId="{8A093769-A3D0-45C6-A0DA-07A8AED0C60A}" type="pres">
      <dgm:prSet presAssocID="{518E755D-E524-476B-B4D6-992E59B063A5}" presName="text4" presStyleLbl="fgAcc4" presStyleIdx="1" presStyleCnt="8" custScaleX="177370" custScaleY="156519" custLinFactNeighborX="675" custLinFactNeighborY="3452">
        <dgm:presLayoutVars>
          <dgm:chPref val="3"/>
        </dgm:presLayoutVars>
      </dgm:prSet>
      <dgm:spPr/>
      <dgm:t>
        <a:bodyPr/>
        <a:lstStyle/>
        <a:p>
          <a:endParaRPr lang="es-ES"/>
        </a:p>
      </dgm:t>
    </dgm:pt>
    <dgm:pt modelId="{6FD0C88D-D0D7-430C-A6B5-09EB79E91A8B}" type="pres">
      <dgm:prSet presAssocID="{518E755D-E524-476B-B4D6-992E59B063A5}" presName="hierChild5" presStyleCnt="0"/>
      <dgm:spPr/>
    </dgm:pt>
    <dgm:pt modelId="{7DC09DFF-91C6-44A0-9762-1B3CF117046E}" type="pres">
      <dgm:prSet presAssocID="{BE81D1BD-AFA2-4A3A-AA77-37AC4F240CEC}" presName="Name10" presStyleLbl="parChTrans1D2" presStyleIdx="1" presStyleCnt="4"/>
      <dgm:spPr/>
      <dgm:t>
        <a:bodyPr/>
        <a:lstStyle/>
        <a:p>
          <a:endParaRPr lang="es-ES"/>
        </a:p>
      </dgm:t>
    </dgm:pt>
    <dgm:pt modelId="{DF12D22D-17E6-45DA-93BB-98E497B05E60}" type="pres">
      <dgm:prSet presAssocID="{FB754F01-6290-4DC7-87DF-6345F0824B8E}" presName="hierRoot2" presStyleCnt="0"/>
      <dgm:spPr/>
    </dgm:pt>
    <dgm:pt modelId="{4C5128D4-2F16-4ADB-AE20-CC312CDB6347}" type="pres">
      <dgm:prSet presAssocID="{FB754F01-6290-4DC7-87DF-6345F0824B8E}" presName="composite2" presStyleCnt="0"/>
      <dgm:spPr/>
    </dgm:pt>
    <dgm:pt modelId="{46F37F7F-5DF4-4128-95A1-BB49BFF71F4E}" type="pres">
      <dgm:prSet presAssocID="{FB754F01-6290-4DC7-87DF-6345F0824B8E}" presName="background2" presStyleLbl="node2" presStyleIdx="1" presStyleCnt="4"/>
      <dgm:spPr/>
    </dgm:pt>
    <dgm:pt modelId="{76B7DE4E-AADE-4525-81A1-E9CCD5AD4E0E}" type="pres">
      <dgm:prSet presAssocID="{FB754F01-6290-4DC7-87DF-6345F0824B8E}" presName="text2" presStyleLbl="fgAcc2" presStyleIdx="1" presStyleCnt="4" custScaleX="202262" custLinFactY="-37025" custLinFactNeighborX="7130" custLinFactNeighborY="-100000">
        <dgm:presLayoutVars>
          <dgm:chPref val="3"/>
        </dgm:presLayoutVars>
      </dgm:prSet>
      <dgm:spPr/>
      <dgm:t>
        <a:bodyPr/>
        <a:lstStyle/>
        <a:p>
          <a:endParaRPr lang="es-ES"/>
        </a:p>
      </dgm:t>
    </dgm:pt>
    <dgm:pt modelId="{1B55C2B2-6197-4D40-AB21-C54CFD72608B}" type="pres">
      <dgm:prSet presAssocID="{FB754F01-6290-4DC7-87DF-6345F0824B8E}" presName="hierChild3" presStyleCnt="0"/>
      <dgm:spPr/>
    </dgm:pt>
    <dgm:pt modelId="{BCC17F2B-DA1F-40EC-BB5B-8B5B97636E15}" type="pres">
      <dgm:prSet presAssocID="{7FE5C530-8B85-4DBE-81EE-55BFAC8E42AD}" presName="Name17" presStyleLbl="parChTrans1D3" presStyleIdx="2" presStyleCnt="8"/>
      <dgm:spPr/>
      <dgm:t>
        <a:bodyPr/>
        <a:lstStyle/>
        <a:p>
          <a:endParaRPr lang="es-ES"/>
        </a:p>
      </dgm:t>
    </dgm:pt>
    <dgm:pt modelId="{984CF0F0-C96C-4B0B-B41A-786F5FC691F1}" type="pres">
      <dgm:prSet presAssocID="{F3FD7BAF-05E1-40D0-8EB1-9777324939D5}" presName="hierRoot3" presStyleCnt="0"/>
      <dgm:spPr/>
    </dgm:pt>
    <dgm:pt modelId="{AF833F6C-DE1F-45F1-AAEE-F9EF14A2B7EA}" type="pres">
      <dgm:prSet presAssocID="{F3FD7BAF-05E1-40D0-8EB1-9777324939D5}" presName="composite3" presStyleCnt="0"/>
      <dgm:spPr/>
    </dgm:pt>
    <dgm:pt modelId="{2B3A4767-EE5C-4E11-978B-C23C0057A67F}" type="pres">
      <dgm:prSet presAssocID="{F3FD7BAF-05E1-40D0-8EB1-9777324939D5}" presName="background3" presStyleLbl="node3" presStyleIdx="2" presStyleCnt="8"/>
      <dgm:spPr/>
    </dgm:pt>
    <dgm:pt modelId="{95A49658-D286-4EF3-B8EF-E1E65B04F440}" type="pres">
      <dgm:prSet presAssocID="{F3FD7BAF-05E1-40D0-8EB1-9777324939D5}" presName="text3" presStyleLbl="fgAcc3" presStyleIdx="2" presStyleCnt="8" custScaleX="156346" custLinFactNeighborX="127" custLinFactNeighborY="8083">
        <dgm:presLayoutVars>
          <dgm:chPref val="3"/>
        </dgm:presLayoutVars>
      </dgm:prSet>
      <dgm:spPr/>
      <dgm:t>
        <a:bodyPr/>
        <a:lstStyle/>
        <a:p>
          <a:endParaRPr lang="es-ES"/>
        </a:p>
      </dgm:t>
    </dgm:pt>
    <dgm:pt modelId="{0E401FBC-A55D-45F8-9A86-3BED6AEC18AF}" type="pres">
      <dgm:prSet presAssocID="{F3FD7BAF-05E1-40D0-8EB1-9777324939D5}" presName="hierChild4" presStyleCnt="0"/>
      <dgm:spPr/>
    </dgm:pt>
    <dgm:pt modelId="{BAD45926-EC95-4351-BABA-553993BC9B0B}" type="pres">
      <dgm:prSet presAssocID="{ECF80AA2-0E5B-42DF-84C9-8B0D684635FD}" presName="Name23" presStyleLbl="parChTrans1D4" presStyleIdx="2" presStyleCnt="8"/>
      <dgm:spPr/>
      <dgm:t>
        <a:bodyPr/>
        <a:lstStyle/>
        <a:p>
          <a:endParaRPr lang="es-ES"/>
        </a:p>
      </dgm:t>
    </dgm:pt>
    <dgm:pt modelId="{DFAF091E-3803-441C-8966-96D662D19DF4}" type="pres">
      <dgm:prSet presAssocID="{53000856-CE72-4DC5-A2E2-8A047821B600}" presName="hierRoot4" presStyleCnt="0"/>
      <dgm:spPr/>
    </dgm:pt>
    <dgm:pt modelId="{91A97A7A-068E-499F-A43D-2DFB2ACD8286}" type="pres">
      <dgm:prSet presAssocID="{53000856-CE72-4DC5-A2E2-8A047821B600}" presName="composite4" presStyleCnt="0"/>
      <dgm:spPr/>
    </dgm:pt>
    <dgm:pt modelId="{2BB1BEAA-37E9-44B6-9C62-D290E10B4507}" type="pres">
      <dgm:prSet presAssocID="{53000856-CE72-4DC5-A2E2-8A047821B600}" presName="background4" presStyleLbl="node4" presStyleIdx="2" presStyleCnt="8"/>
      <dgm:spPr/>
    </dgm:pt>
    <dgm:pt modelId="{790316D1-FA65-4949-B668-FE694BFD670E}" type="pres">
      <dgm:prSet presAssocID="{53000856-CE72-4DC5-A2E2-8A047821B600}" presName="text4" presStyleLbl="fgAcc4" presStyleIdx="2" presStyleCnt="8" custScaleX="192986" custScaleY="170662" custLinFactNeighborX="675" custLinFactNeighborY="3452">
        <dgm:presLayoutVars>
          <dgm:chPref val="3"/>
        </dgm:presLayoutVars>
      </dgm:prSet>
      <dgm:spPr/>
      <dgm:t>
        <a:bodyPr/>
        <a:lstStyle/>
        <a:p>
          <a:endParaRPr lang="es-ES"/>
        </a:p>
      </dgm:t>
    </dgm:pt>
    <dgm:pt modelId="{368E2102-E676-467A-9197-E53519381DBD}" type="pres">
      <dgm:prSet presAssocID="{53000856-CE72-4DC5-A2E2-8A047821B600}" presName="hierChild5" presStyleCnt="0"/>
      <dgm:spPr/>
    </dgm:pt>
    <dgm:pt modelId="{4569BFC2-8FD2-4D65-A31A-A2EA3DB121E0}" type="pres">
      <dgm:prSet presAssocID="{105D0678-8459-4109-94B1-A7A24F8393D0}" presName="Name17" presStyleLbl="parChTrans1D3" presStyleIdx="3" presStyleCnt="8"/>
      <dgm:spPr/>
      <dgm:t>
        <a:bodyPr/>
        <a:lstStyle/>
        <a:p>
          <a:endParaRPr lang="es-ES"/>
        </a:p>
      </dgm:t>
    </dgm:pt>
    <dgm:pt modelId="{4BD6DCD6-81A7-4FB4-BA97-F56F25F1139A}" type="pres">
      <dgm:prSet presAssocID="{B1EFB156-B735-4DC5-9633-9A795C46631D}" presName="hierRoot3" presStyleCnt="0"/>
      <dgm:spPr/>
    </dgm:pt>
    <dgm:pt modelId="{AAFC7803-B39C-4A67-9646-B2A81730555B}" type="pres">
      <dgm:prSet presAssocID="{B1EFB156-B735-4DC5-9633-9A795C46631D}" presName="composite3" presStyleCnt="0"/>
      <dgm:spPr/>
    </dgm:pt>
    <dgm:pt modelId="{3E426671-3256-4CBB-9E2C-F12F177136AB}" type="pres">
      <dgm:prSet presAssocID="{B1EFB156-B735-4DC5-9633-9A795C46631D}" presName="background3" presStyleLbl="node3" presStyleIdx="3" presStyleCnt="8"/>
      <dgm:spPr/>
    </dgm:pt>
    <dgm:pt modelId="{8A4784B3-6A03-45DB-AA8E-90B59E1C7B92}" type="pres">
      <dgm:prSet presAssocID="{B1EFB156-B735-4DC5-9633-9A795C46631D}" presName="text3" presStyleLbl="fgAcc3" presStyleIdx="3" presStyleCnt="8" custScaleX="132876" custLinFactNeighborX="127" custLinFactNeighborY="8083">
        <dgm:presLayoutVars>
          <dgm:chPref val="3"/>
        </dgm:presLayoutVars>
      </dgm:prSet>
      <dgm:spPr/>
      <dgm:t>
        <a:bodyPr/>
        <a:lstStyle/>
        <a:p>
          <a:endParaRPr lang="es-ES"/>
        </a:p>
      </dgm:t>
    </dgm:pt>
    <dgm:pt modelId="{B8D4ED9F-7C9C-4DCB-9035-F0A72BEE6A98}" type="pres">
      <dgm:prSet presAssocID="{B1EFB156-B735-4DC5-9633-9A795C46631D}" presName="hierChild4" presStyleCnt="0"/>
      <dgm:spPr/>
    </dgm:pt>
    <dgm:pt modelId="{E3BFDB07-F1B8-4A4A-B6C8-6F1402D4A157}" type="pres">
      <dgm:prSet presAssocID="{683F02DE-6A18-4D24-B6DA-AF05ECD70A70}" presName="Name23" presStyleLbl="parChTrans1D4" presStyleIdx="3" presStyleCnt="8"/>
      <dgm:spPr/>
      <dgm:t>
        <a:bodyPr/>
        <a:lstStyle/>
        <a:p>
          <a:endParaRPr lang="es-ES"/>
        </a:p>
      </dgm:t>
    </dgm:pt>
    <dgm:pt modelId="{D9F77019-893A-4CE2-AB7D-1B0B7C54A7BA}" type="pres">
      <dgm:prSet presAssocID="{33A2ED83-AFC6-43CC-B345-431F4A56C893}" presName="hierRoot4" presStyleCnt="0"/>
      <dgm:spPr/>
    </dgm:pt>
    <dgm:pt modelId="{7D22881D-0435-46BB-A1F0-7E212339A704}" type="pres">
      <dgm:prSet presAssocID="{33A2ED83-AFC6-43CC-B345-431F4A56C893}" presName="composite4" presStyleCnt="0"/>
      <dgm:spPr/>
    </dgm:pt>
    <dgm:pt modelId="{6CB8C009-F504-4A8F-80C6-476A1FF3D47D}" type="pres">
      <dgm:prSet presAssocID="{33A2ED83-AFC6-43CC-B345-431F4A56C893}" presName="background4" presStyleLbl="node4" presStyleIdx="3" presStyleCnt="8"/>
      <dgm:spPr/>
    </dgm:pt>
    <dgm:pt modelId="{6C8CC570-346D-42D9-9893-972AC868131F}" type="pres">
      <dgm:prSet presAssocID="{33A2ED83-AFC6-43CC-B345-431F4A56C893}" presName="text4" presStyleLbl="fgAcc4" presStyleIdx="3" presStyleCnt="8" custScaleX="145731" custScaleY="215852" custLinFactNeighborX="675" custLinFactNeighborY="3452">
        <dgm:presLayoutVars>
          <dgm:chPref val="3"/>
        </dgm:presLayoutVars>
      </dgm:prSet>
      <dgm:spPr/>
      <dgm:t>
        <a:bodyPr/>
        <a:lstStyle/>
        <a:p>
          <a:endParaRPr lang="es-ES"/>
        </a:p>
      </dgm:t>
    </dgm:pt>
    <dgm:pt modelId="{C8CB9C13-DD15-4EC0-B42A-BCD5DC279647}" type="pres">
      <dgm:prSet presAssocID="{33A2ED83-AFC6-43CC-B345-431F4A56C893}" presName="hierChild5" presStyleCnt="0"/>
      <dgm:spPr/>
    </dgm:pt>
    <dgm:pt modelId="{3A0ED139-EBD3-496A-97D9-10D8DB0FD432}" type="pres">
      <dgm:prSet presAssocID="{E609F134-CCC7-41CF-AF21-E343883FC38E}" presName="Name10" presStyleLbl="parChTrans1D2" presStyleIdx="2" presStyleCnt="4"/>
      <dgm:spPr/>
      <dgm:t>
        <a:bodyPr/>
        <a:lstStyle/>
        <a:p>
          <a:endParaRPr lang="es-ES"/>
        </a:p>
      </dgm:t>
    </dgm:pt>
    <dgm:pt modelId="{635A46BD-F4CA-491E-95AD-6F528E9B115A}" type="pres">
      <dgm:prSet presAssocID="{6D06E113-6760-4A8D-83C9-C34833D33935}" presName="hierRoot2" presStyleCnt="0"/>
      <dgm:spPr/>
    </dgm:pt>
    <dgm:pt modelId="{A650A1BF-B770-4B19-9476-DCFBB94451DD}" type="pres">
      <dgm:prSet presAssocID="{6D06E113-6760-4A8D-83C9-C34833D33935}" presName="composite2" presStyleCnt="0"/>
      <dgm:spPr/>
    </dgm:pt>
    <dgm:pt modelId="{CD36F719-940A-4DD6-B7DB-E47C3DC43C5F}" type="pres">
      <dgm:prSet presAssocID="{6D06E113-6760-4A8D-83C9-C34833D33935}" presName="background2" presStyleLbl="node2" presStyleIdx="2" presStyleCnt="4"/>
      <dgm:spPr/>
    </dgm:pt>
    <dgm:pt modelId="{0EAE3F7A-774C-4B42-9CD4-E2E3C356A17A}" type="pres">
      <dgm:prSet presAssocID="{6D06E113-6760-4A8D-83C9-C34833D33935}" presName="text2" presStyleLbl="fgAcc2" presStyleIdx="2" presStyleCnt="4" custScaleX="216969" custLinFactY="-37025" custLinFactNeighborX="-10604" custLinFactNeighborY="-100000">
        <dgm:presLayoutVars>
          <dgm:chPref val="3"/>
        </dgm:presLayoutVars>
      </dgm:prSet>
      <dgm:spPr/>
      <dgm:t>
        <a:bodyPr/>
        <a:lstStyle/>
        <a:p>
          <a:endParaRPr lang="es-ES"/>
        </a:p>
      </dgm:t>
    </dgm:pt>
    <dgm:pt modelId="{C0A540CD-8880-4A38-84B5-FB3EC942878F}" type="pres">
      <dgm:prSet presAssocID="{6D06E113-6760-4A8D-83C9-C34833D33935}" presName="hierChild3" presStyleCnt="0"/>
      <dgm:spPr/>
    </dgm:pt>
    <dgm:pt modelId="{511D9AE2-E204-4753-A3B9-6A59787451E9}" type="pres">
      <dgm:prSet presAssocID="{DC89D292-5D2C-40B7-BCB4-933125C5A62B}" presName="Name17" presStyleLbl="parChTrans1D3" presStyleIdx="4" presStyleCnt="8"/>
      <dgm:spPr/>
      <dgm:t>
        <a:bodyPr/>
        <a:lstStyle/>
        <a:p>
          <a:endParaRPr lang="es-ES"/>
        </a:p>
      </dgm:t>
    </dgm:pt>
    <dgm:pt modelId="{7C2152F2-2305-4338-9044-A6487115DCBB}" type="pres">
      <dgm:prSet presAssocID="{C4426F2A-6EEA-43FF-B926-FD17D7F239FB}" presName="hierRoot3" presStyleCnt="0"/>
      <dgm:spPr/>
    </dgm:pt>
    <dgm:pt modelId="{D6FA034E-EC83-4CCE-9651-E96DA89A841B}" type="pres">
      <dgm:prSet presAssocID="{C4426F2A-6EEA-43FF-B926-FD17D7F239FB}" presName="composite3" presStyleCnt="0"/>
      <dgm:spPr/>
    </dgm:pt>
    <dgm:pt modelId="{2BE07AAB-A40E-41F8-9CA6-BF1CF60E99A3}" type="pres">
      <dgm:prSet presAssocID="{C4426F2A-6EEA-43FF-B926-FD17D7F239FB}" presName="background3" presStyleLbl="node3" presStyleIdx="4" presStyleCnt="8"/>
      <dgm:spPr/>
    </dgm:pt>
    <dgm:pt modelId="{7F36A8DB-FF05-4A44-9608-B9BDE978D5CF}" type="pres">
      <dgm:prSet presAssocID="{C4426F2A-6EEA-43FF-B926-FD17D7F239FB}" presName="text3" presStyleLbl="fgAcc3" presStyleIdx="4" presStyleCnt="8" custScaleX="207527" custLinFactNeighborX="127" custLinFactNeighborY="8083">
        <dgm:presLayoutVars>
          <dgm:chPref val="3"/>
        </dgm:presLayoutVars>
      </dgm:prSet>
      <dgm:spPr/>
      <dgm:t>
        <a:bodyPr/>
        <a:lstStyle/>
        <a:p>
          <a:endParaRPr lang="es-ES"/>
        </a:p>
      </dgm:t>
    </dgm:pt>
    <dgm:pt modelId="{7861464D-48EB-4CE2-A9F6-FF6EDDA6542E}" type="pres">
      <dgm:prSet presAssocID="{C4426F2A-6EEA-43FF-B926-FD17D7F239FB}" presName="hierChild4" presStyleCnt="0"/>
      <dgm:spPr/>
    </dgm:pt>
    <dgm:pt modelId="{71015E7E-D5BF-4C8C-9B74-56D70DEC0981}" type="pres">
      <dgm:prSet presAssocID="{1FDE66EA-9FA7-4678-AAA7-FD50AC5EB46C}" presName="Name23" presStyleLbl="parChTrans1D4" presStyleIdx="4" presStyleCnt="8"/>
      <dgm:spPr/>
      <dgm:t>
        <a:bodyPr/>
        <a:lstStyle/>
        <a:p>
          <a:endParaRPr lang="es-ES"/>
        </a:p>
      </dgm:t>
    </dgm:pt>
    <dgm:pt modelId="{BEE8481E-65CB-4888-AF4E-4C8CEEABCA41}" type="pres">
      <dgm:prSet presAssocID="{285B0F52-3E68-460C-866F-DDC99BF55B5B}" presName="hierRoot4" presStyleCnt="0"/>
      <dgm:spPr/>
    </dgm:pt>
    <dgm:pt modelId="{DDB0E8B6-EBC1-458D-B96E-C8D399461A35}" type="pres">
      <dgm:prSet presAssocID="{285B0F52-3E68-460C-866F-DDC99BF55B5B}" presName="composite4" presStyleCnt="0"/>
      <dgm:spPr/>
    </dgm:pt>
    <dgm:pt modelId="{1646437C-4326-4B83-8414-FE629796F727}" type="pres">
      <dgm:prSet presAssocID="{285B0F52-3E68-460C-866F-DDC99BF55B5B}" presName="background4" presStyleLbl="node4" presStyleIdx="4" presStyleCnt="8"/>
      <dgm:spPr/>
    </dgm:pt>
    <dgm:pt modelId="{31098D0D-CED0-46A6-92E3-E674D1EC5DF7}" type="pres">
      <dgm:prSet presAssocID="{285B0F52-3E68-460C-866F-DDC99BF55B5B}" presName="text4" presStyleLbl="fgAcc4" presStyleIdx="4" presStyleCnt="8" custScaleX="161761" custScaleY="215853" custLinFactNeighborX="675" custLinFactNeighborY="3452">
        <dgm:presLayoutVars>
          <dgm:chPref val="3"/>
        </dgm:presLayoutVars>
      </dgm:prSet>
      <dgm:spPr/>
      <dgm:t>
        <a:bodyPr/>
        <a:lstStyle/>
        <a:p>
          <a:endParaRPr lang="es-ES"/>
        </a:p>
      </dgm:t>
    </dgm:pt>
    <dgm:pt modelId="{B7BC4F45-D74F-4BAA-887D-B2DB44EF30DD}" type="pres">
      <dgm:prSet presAssocID="{285B0F52-3E68-460C-866F-DDC99BF55B5B}" presName="hierChild5" presStyleCnt="0"/>
      <dgm:spPr/>
    </dgm:pt>
    <dgm:pt modelId="{CCE9C6AF-13FB-46C0-9EFF-88421BDFA1A5}" type="pres">
      <dgm:prSet presAssocID="{C6A65B59-902D-4CC5-B92B-358C7A795D8B}" presName="Name17" presStyleLbl="parChTrans1D3" presStyleIdx="5" presStyleCnt="8"/>
      <dgm:spPr/>
      <dgm:t>
        <a:bodyPr/>
        <a:lstStyle/>
        <a:p>
          <a:endParaRPr lang="es-ES"/>
        </a:p>
      </dgm:t>
    </dgm:pt>
    <dgm:pt modelId="{FE2A58A9-9B48-45E1-995F-CAD8CA4A2E45}" type="pres">
      <dgm:prSet presAssocID="{657A3A08-5CF7-4699-93F1-141D5F7DFAC9}" presName="hierRoot3" presStyleCnt="0"/>
      <dgm:spPr/>
    </dgm:pt>
    <dgm:pt modelId="{87EAEDD1-C63F-4410-A72B-4241F662D37B}" type="pres">
      <dgm:prSet presAssocID="{657A3A08-5CF7-4699-93F1-141D5F7DFAC9}" presName="composite3" presStyleCnt="0"/>
      <dgm:spPr/>
    </dgm:pt>
    <dgm:pt modelId="{CE524F9C-D509-4633-AD58-4F7AEED1F955}" type="pres">
      <dgm:prSet presAssocID="{657A3A08-5CF7-4699-93F1-141D5F7DFAC9}" presName="background3" presStyleLbl="node3" presStyleIdx="5" presStyleCnt="8"/>
      <dgm:spPr/>
    </dgm:pt>
    <dgm:pt modelId="{3B35B133-B56B-4304-AD78-825D531771E6}" type="pres">
      <dgm:prSet presAssocID="{657A3A08-5CF7-4699-93F1-141D5F7DFAC9}" presName="text3" presStyleLbl="fgAcc3" presStyleIdx="5" presStyleCnt="8" custScaleX="187819">
        <dgm:presLayoutVars>
          <dgm:chPref val="3"/>
        </dgm:presLayoutVars>
      </dgm:prSet>
      <dgm:spPr/>
      <dgm:t>
        <a:bodyPr/>
        <a:lstStyle/>
        <a:p>
          <a:endParaRPr lang="es-ES"/>
        </a:p>
      </dgm:t>
    </dgm:pt>
    <dgm:pt modelId="{488E7782-3CFB-4F36-90C3-F651E173EED6}" type="pres">
      <dgm:prSet presAssocID="{657A3A08-5CF7-4699-93F1-141D5F7DFAC9}" presName="hierChild4" presStyleCnt="0"/>
      <dgm:spPr/>
    </dgm:pt>
    <dgm:pt modelId="{154AD903-E9D2-453E-8025-9C369569F388}" type="pres">
      <dgm:prSet presAssocID="{EF705C43-337C-482B-BC86-B3CE7E31C8F2}" presName="Name23" presStyleLbl="parChTrans1D4" presStyleIdx="5" presStyleCnt="8"/>
      <dgm:spPr/>
      <dgm:t>
        <a:bodyPr/>
        <a:lstStyle/>
        <a:p>
          <a:endParaRPr lang="es-ES"/>
        </a:p>
      </dgm:t>
    </dgm:pt>
    <dgm:pt modelId="{3C873B5A-6721-4A2B-AE8A-BED421FF1579}" type="pres">
      <dgm:prSet presAssocID="{A1E974DD-B447-4180-B631-46AC0283EF24}" presName="hierRoot4" presStyleCnt="0"/>
      <dgm:spPr/>
    </dgm:pt>
    <dgm:pt modelId="{0CBFF1A9-1109-4102-B0AA-6C087C22086F}" type="pres">
      <dgm:prSet presAssocID="{A1E974DD-B447-4180-B631-46AC0283EF24}" presName="composite4" presStyleCnt="0"/>
      <dgm:spPr/>
    </dgm:pt>
    <dgm:pt modelId="{13D45622-851A-425B-8EA3-F523857C1583}" type="pres">
      <dgm:prSet presAssocID="{A1E974DD-B447-4180-B631-46AC0283EF24}" presName="background4" presStyleLbl="node4" presStyleIdx="5" presStyleCnt="8"/>
      <dgm:spPr/>
    </dgm:pt>
    <dgm:pt modelId="{04181C06-F15F-429F-90D5-61B0AEEC1525}" type="pres">
      <dgm:prSet presAssocID="{A1E974DD-B447-4180-B631-46AC0283EF24}" presName="text4" presStyleLbl="fgAcc4" presStyleIdx="5" presStyleCnt="8" custScaleX="169193" custScaleY="208885" custLinFactNeighborX="675" custLinFactNeighborY="3452">
        <dgm:presLayoutVars>
          <dgm:chPref val="3"/>
        </dgm:presLayoutVars>
      </dgm:prSet>
      <dgm:spPr/>
      <dgm:t>
        <a:bodyPr/>
        <a:lstStyle/>
        <a:p>
          <a:endParaRPr lang="es-ES"/>
        </a:p>
      </dgm:t>
    </dgm:pt>
    <dgm:pt modelId="{2E74F712-1CFF-4B14-BB88-D3DF49A3E283}" type="pres">
      <dgm:prSet presAssocID="{A1E974DD-B447-4180-B631-46AC0283EF24}" presName="hierChild5" presStyleCnt="0"/>
      <dgm:spPr/>
    </dgm:pt>
    <dgm:pt modelId="{5CED9656-9EFF-41A3-9BBC-6696AC2C3D97}" type="pres">
      <dgm:prSet presAssocID="{715B0B81-EEBC-40A6-8DE9-A9A0D403A07F}" presName="Name10" presStyleLbl="parChTrans1D2" presStyleIdx="3" presStyleCnt="4"/>
      <dgm:spPr/>
      <dgm:t>
        <a:bodyPr/>
        <a:lstStyle/>
        <a:p>
          <a:endParaRPr lang="es-ES"/>
        </a:p>
      </dgm:t>
    </dgm:pt>
    <dgm:pt modelId="{FD172A12-B5A0-4FD3-8874-9DC2C5770552}" type="pres">
      <dgm:prSet presAssocID="{20703B72-FA00-4C3C-9533-40AA2C48D39B}" presName="hierRoot2" presStyleCnt="0"/>
      <dgm:spPr/>
    </dgm:pt>
    <dgm:pt modelId="{D8D1B4F1-50D7-4C21-A670-454A764C2578}" type="pres">
      <dgm:prSet presAssocID="{20703B72-FA00-4C3C-9533-40AA2C48D39B}" presName="composite2" presStyleCnt="0"/>
      <dgm:spPr/>
    </dgm:pt>
    <dgm:pt modelId="{1FC79D1C-852A-4C9F-8B72-0C7129DF686E}" type="pres">
      <dgm:prSet presAssocID="{20703B72-FA00-4C3C-9533-40AA2C48D39B}" presName="background2" presStyleLbl="node2" presStyleIdx="3" presStyleCnt="4"/>
      <dgm:spPr/>
    </dgm:pt>
    <dgm:pt modelId="{2EB2D80A-8C7E-438B-BC23-3EBDEC94CB05}" type="pres">
      <dgm:prSet presAssocID="{20703B72-FA00-4C3C-9533-40AA2C48D39B}" presName="text2" presStyleLbl="fgAcc2" presStyleIdx="3" presStyleCnt="4" custScaleX="202649" custLinFactY="-37025" custLinFactNeighborX="5249" custLinFactNeighborY="-100000">
        <dgm:presLayoutVars>
          <dgm:chPref val="3"/>
        </dgm:presLayoutVars>
      </dgm:prSet>
      <dgm:spPr/>
      <dgm:t>
        <a:bodyPr/>
        <a:lstStyle/>
        <a:p>
          <a:endParaRPr lang="es-ES"/>
        </a:p>
      </dgm:t>
    </dgm:pt>
    <dgm:pt modelId="{35AB1C60-B505-4731-B9B5-257561D39919}" type="pres">
      <dgm:prSet presAssocID="{20703B72-FA00-4C3C-9533-40AA2C48D39B}" presName="hierChild3" presStyleCnt="0"/>
      <dgm:spPr/>
    </dgm:pt>
    <dgm:pt modelId="{4899FAA6-099C-45AD-BA6A-CFF9274F0D0C}" type="pres">
      <dgm:prSet presAssocID="{12DCB2AA-934B-4AA6-9A2D-0A2068C3E9D0}" presName="Name17" presStyleLbl="parChTrans1D3" presStyleIdx="6" presStyleCnt="8"/>
      <dgm:spPr/>
      <dgm:t>
        <a:bodyPr/>
        <a:lstStyle/>
        <a:p>
          <a:endParaRPr lang="es-ES"/>
        </a:p>
      </dgm:t>
    </dgm:pt>
    <dgm:pt modelId="{5E1E6B12-8247-4145-893F-9482A7484E3B}" type="pres">
      <dgm:prSet presAssocID="{0575BAEC-8EB1-4274-89BF-FE2C3C5945B0}" presName="hierRoot3" presStyleCnt="0"/>
      <dgm:spPr/>
    </dgm:pt>
    <dgm:pt modelId="{1E4451CB-2DD4-4066-B4D2-1457E4AC022F}" type="pres">
      <dgm:prSet presAssocID="{0575BAEC-8EB1-4274-89BF-FE2C3C5945B0}" presName="composite3" presStyleCnt="0"/>
      <dgm:spPr/>
    </dgm:pt>
    <dgm:pt modelId="{7DBFE156-08E8-494E-BF48-43A8DC8938FB}" type="pres">
      <dgm:prSet presAssocID="{0575BAEC-8EB1-4274-89BF-FE2C3C5945B0}" presName="background3" presStyleLbl="node3" presStyleIdx="6" presStyleCnt="8"/>
      <dgm:spPr/>
    </dgm:pt>
    <dgm:pt modelId="{DD26F59F-9A89-47AA-A508-592B5DB6974D}" type="pres">
      <dgm:prSet presAssocID="{0575BAEC-8EB1-4274-89BF-FE2C3C5945B0}" presName="text3" presStyleLbl="fgAcc3" presStyleIdx="6" presStyleCnt="8" custScaleX="132876">
        <dgm:presLayoutVars>
          <dgm:chPref val="3"/>
        </dgm:presLayoutVars>
      </dgm:prSet>
      <dgm:spPr/>
      <dgm:t>
        <a:bodyPr/>
        <a:lstStyle/>
        <a:p>
          <a:endParaRPr lang="es-ES"/>
        </a:p>
      </dgm:t>
    </dgm:pt>
    <dgm:pt modelId="{4449A7CD-C123-416D-9E71-16AECBE46E2E}" type="pres">
      <dgm:prSet presAssocID="{0575BAEC-8EB1-4274-89BF-FE2C3C5945B0}" presName="hierChild4" presStyleCnt="0"/>
      <dgm:spPr/>
    </dgm:pt>
    <dgm:pt modelId="{6BCE2CD7-53F3-46BE-A52B-A801A45ED8EF}" type="pres">
      <dgm:prSet presAssocID="{20532342-DAD2-452D-BC13-849CE02C6556}" presName="Name23" presStyleLbl="parChTrans1D4" presStyleIdx="6" presStyleCnt="8"/>
      <dgm:spPr/>
      <dgm:t>
        <a:bodyPr/>
        <a:lstStyle/>
        <a:p>
          <a:endParaRPr lang="es-ES"/>
        </a:p>
      </dgm:t>
    </dgm:pt>
    <dgm:pt modelId="{A5823BB3-9434-4377-9A91-B834D32D2526}" type="pres">
      <dgm:prSet presAssocID="{F28DC396-D24A-418C-992D-41F12115FC3C}" presName="hierRoot4" presStyleCnt="0"/>
      <dgm:spPr/>
    </dgm:pt>
    <dgm:pt modelId="{B999C16F-9260-4F73-90DD-C89718D3756F}" type="pres">
      <dgm:prSet presAssocID="{F28DC396-D24A-418C-992D-41F12115FC3C}" presName="composite4" presStyleCnt="0"/>
      <dgm:spPr/>
    </dgm:pt>
    <dgm:pt modelId="{251B60C5-2C2A-43F9-88C7-CF84837EF735}" type="pres">
      <dgm:prSet presAssocID="{F28DC396-D24A-418C-992D-41F12115FC3C}" presName="background4" presStyleLbl="node4" presStyleIdx="6" presStyleCnt="8"/>
      <dgm:spPr/>
    </dgm:pt>
    <dgm:pt modelId="{025E4A1F-FA86-45E5-9127-D2F006B85401}" type="pres">
      <dgm:prSet presAssocID="{F28DC396-D24A-418C-992D-41F12115FC3C}" presName="text4" presStyleLbl="fgAcc4" presStyleIdx="6" presStyleCnt="8" custScaleX="193515" custScaleY="224251" custLinFactNeighborX="675" custLinFactNeighborY="3452">
        <dgm:presLayoutVars>
          <dgm:chPref val="3"/>
        </dgm:presLayoutVars>
      </dgm:prSet>
      <dgm:spPr/>
      <dgm:t>
        <a:bodyPr/>
        <a:lstStyle/>
        <a:p>
          <a:endParaRPr lang="es-ES"/>
        </a:p>
      </dgm:t>
    </dgm:pt>
    <dgm:pt modelId="{90233D6A-5BCC-47AC-ABAC-BBAFAAC17AB3}" type="pres">
      <dgm:prSet presAssocID="{F28DC396-D24A-418C-992D-41F12115FC3C}" presName="hierChild5" presStyleCnt="0"/>
      <dgm:spPr/>
    </dgm:pt>
    <dgm:pt modelId="{FB493D97-B412-4FD7-925E-11118FD7283A}" type="pres">
      <dgm:prSet presAssocID="{2F61589F-5A0B-4CFB-A59E-9F5E097A9BB4}" presName="Name17" presStyleLbl="parChTrans1D3" presStyleIdx="7" presStyleCnt="8"/>
      <dgm:spPr/>
      <dgm:t>
        <a:bodyPr/>
        <a:lstStyle/>
        <a:p>
          <a:endParaRPr lang="es-ES"/>
        </a:p>
      </dgm:t>
    </dgm:pt>
    <dgm:pt modelId="{C7B4EC6E-63D0-4147-AADB-376C8269FED6}" type="pres">
      <dgm:prSet presAssocID="{8EAD0890-9F02-45E4-8084-0A0C3F6AD69F}" presName="hierRoot3" presStyleCnt="0"/>
      <dgm:spPr/>
    </dgm:pt>
    <dgm:pt modelId="{CB796322-44BE-4058-9E13-5A4776B10334}" type="pres">
      <dgm:prSet presAssocID="{8EAD0890-9F02-45E4-8084-0A0C3F6AD69F}" presName="composite3" presStyleCnt="0"/>
      <dgm:spPr/>
    </dgm:pt>
    <dgm:pt modelId="{A37E7EBE-4E9C-4D02-99AB-20DA0741165A}" type="pres">
      <dgm:prSet presAssocID="{8EAD0890-9F02-45E4-8084-0A0C3F6AD69F}" presName="background3" presStyleLbl="node3" presStyleIdx="7" presStyleCnt="8"/>
      <dgm:spPr/>
    </dgm:pt>
    <dgm:pt modelId="{CF95E30D-72EF-4CF6-8D9A-91715C01E04F}" type="pres">
      <dgm:prSet presAssocID="{8EAD0890-9F02-45E4-8084-0A0C3F6AD69F}" presName="text3" presStyleLbl="fgAcc3" presStyleIdx="7" presStyleCnt="8" custScaleX="132876">
        <dgm:presLayoutVars>
          <dgm:chPref val="3"/>
        </dgm:presLayoutVars>
      </dgm:prSet>
      <dgm:spPr/>
      <dgm:t>
        <a:bodyPr/>
        <a:lstStyle/>
        <a:p>
          <a:endParaRPr lang="es-ES"/>
        </a:p>
      </dgm:t>
    </dgm:pt>
    <dgm:pt modelId="{65A01471-BBD5-445F-8967-4592EF030DBE}" type="pres">
      <dgm:prSet presAssocID="{8EAD0890-9F02-45E4-8084-0A0C3F6AD69F}" presName="hierChild4" presStyleCnt="0"/>
      <dgm:spPr/>
    </dgm:pt>
    <dgm:pt modelId="{AE247A7F-90B4-40FA-A7A6-123C19186F7C}" type="pres">
      <dgm:prSet presAssocID="{F781F132-9687-4768-A68B-79E9D8B7399D}" presName="Name23" presStyleLbl="parChTrans1D4" presStyleIdx="7" presStyleCnt="8"/>
      <dgm:spPr/>
      <dgm:t>
        <a:bodyPr/>
        <a:lstStyle/>
        <a:p>
          <a:endParaRPr lang="es-ES"/>
        </a:p>
      </dgm:t>
    </dgm:pt>
    <dgm:pt modelId="{90F6ABB7-D906-4B3C-8903-396BACD948DA}" type="pres">
      <dgm:prSet presAssocID="{7991AA0D-D743-4BA0-8228-C4D1BB7C0C83}" presName="hierRoot4" presStyleCnt="0"/>
      <dgm:spPr/>
    </dgm:pt>
    <dgm:pt modelId="{769F9B93-BFFA-4474-967E-5FD29291C8AC}" type="pres">
      <dgm:prSet presAssocID="{7991AA0D-D743-4BA0-8228-C4D1BB7C0C83}" presName="composite4" presStyleCnt="0"/>
      <dgm:spPr/>
    </dgm:pt>
    <dgm:pt modelId="{9552E906-8AF4-4B18-ACB8-3107BC1F9CC9}" type="pres">
      <dgm:prSet presAssocID="{7991AA0D-D743-4BA0-8228-C4D1BB7C0C83}" presName="background4" presStyleLbl="node4" presStyleIdx="7" presStyleCnt="8"/>
      <dgm:spPr/>
    </dgm:pt>
    <dgm:pt modelId="{98DDC04E-5A49-42DE-B36F-474E21CF5E53}" type="pres">
      <dgm:prSet presAssocID="{7991AA0D-D743-4BA0-8228-C4D1BB7C0C83}" presName="text4" presStyleLbl="fgAcc4" presStyleIdx="7" presStyleCnt="8" custScaleX="134986" custScaleY="219494" custLinFactNeighborX="675" custLinFactNeighborY="3452">
        <dgm:presLayoutVars>
          <dgm:chPref val="3"/>
        </dgm:presLayoutVars>
      </dgm:prSet>
      <dgm:spPr/>
      <dgm:t>
        <a:bodyPr/>
        <a:lstStyle/>
        <a:p>
          <a:endParaRPr lang="es-ES"/>
        </a:p>
      </dgm:t>
    </dgm:pt>
    <dgm:pt modelId="{CA406471-AA97-430D-987F-9AE825906D5B}" type="pres">
      <dgm:prSet presAssocID="{7991AA0D-D743-4BA0-8228-C4D1BB7C0C83}" presName="hierChild5" presStyleCnt="0"/>
      <dgm:spPr/>
    </dgm:pt>
  </dgm:ptLst>
  <dgm:cxnLst>
    <dgm:cxn modelId="{03684007-8EF1-452B-B89D-8AC2CC3102E1}" type="presOf" srcId="{8AE83286-1404-4F35-9593-C60FB77BB5FC}" destId="{1A7C2E63-57E6-4653-BBC9-FD92A125FEE9}" srcOrd="0" destOrd="0" presId="urn:microsoft.com/office/officeart/2005/8/layout/hierarchy1"/>
    <dgm:cxn modelId="{4A6ECF51-D129-4DD0-8D98-BEA6A700DF10}" type="presOf" srcId="{9B48F76A-5DFC-4D62-94B4-45DC592F5FE5}" destId="{186A77F9-CB1E-4D75-8BF7-3E5B306930CF}" srcOrd="0" destOrd="0" presId="urn:microsoft.com/office/officeart/2005/8/layout/hierarchy1"/>
    <dgm:cxn modelId="{FACBBE45-D770-4450-93B6-00F370CC6FC4}" type="presOf" srcId="{CAAD484E-D07F-4C1A-8BA8-020B0A06686A}" destId="{B3088D18-DAED-4A23-B12F-E67CC7295DBF}" srcOrd="0" destOrd="0" presId="urn:microsoft.com/office/officeart/2005/8/layout/hierarchy1"/>
    <dgm:cxn modelId="{76BA77A1-851B-44A6-B03B-B9B961A1476B}" srcId="{0575BAEC-8EB1-4274-89BF-FE2C3C5945B0}" destId="{F28DC396-D24A-418C-992D-41F12115FC3C}" srcOrd="0" destOrd="0" parTransId="{20532342-DAD2-452D-BC13-849CE02C6556}" sibTransId="{497A79D9-6A1B-4B6C-8CA9-5D5031E04BF0}"/>
    <dgm:cxn modelId="{D267F987-BA56-4F8F-94FE-C2DB94A7534E}" srcId="{49C1DE55-C0C8-4A69-B2DA-FD3D4A013D86}" destId="{FB754F01-6290-4DC7-87DF-6345F0824B8E}" srcOrd="1" destOrd="0" parTransId="{BE81D1BD-AFA2-4A3A-AA77-37AC4F240CEC}" sibTransId="{A4BC7329-3F24-4B50-AC8C-E0353B5F9346}"/>
    <dgm:cxn modelId="{8E749DF8-DDE1-4497-B14C-F8BE2786B69A}" type="presOf" srcId="{1FDE66EA-9FA7-4678-AAA7-FD50AC5EB46C}" destId="{71015E7E-D5BF-4C8C-9B74-56D70DEC0981}" srcOrd="0" destOrd="0" presId="urn:microsoft.com/office/officeart/2005/8/layout/hierarchy1"/>
    <dgm:cxn modelId="{2B1C79FF-6A4B-4555-9F3D-7C1EAC7ECC8A}" srcId="{20703B72-FA00-4C3C-9533-40AA2C48D39B}" destId="{0575BAEC-8EB1-4274-89BF-FE2C3C5945B0}" srcOrd="0" destOrd="0" parTransId="{12DCB2AA-934B-4AA6-9A2D-0A2068C3E9D0}" sibTransId="{C5E74DA9-5C28-43B5-BB74-5622A4F40EB8}"/>
    <dgm:cxn modelId="{94CB6019-5B8B-40C8-AB31-1D56E26E42F3}" type="presOf" srcId="{0575BAEC-8EB1-4274-89BF-FE2C3C5945B0}" destId="{DD26F59F-9A89-47AA-A508-592B5DB6974D}" srcOrd="0" destOrd="0" presId="urn:microsoft.com/office/officeart/2005/8/layout/hierarchy1"/>
    <dgm:cxn modelId="{F95AAC59-E6E5-463D-BBF8-D3ED7D6397E9}" type="presOf" srcId="{7991AA0D-D743-4BA0-8228-C4D1BB7C0C83}" destId="{98DDC04E-5A49-42DE-B36F-474E21CF5E53}" srcOrd="0" destOrd="0" presId="urn:microsoft.com/office/officeart/2005/8/layout/hierarchy1"/>
    <dgm:cxn modelId="{1834BEDE-E3E9-4BC1-8DDF-337E64A09395}" type="presOf" srcId="{53000856-CE72-4DC5-A2E2-8A047821B600}" destId="{790316D1-FA65-4949-B668-FE694BFD670E}" srcOrd="0" destOrd="0" presId="urn:microsoft.com/office/officeart/2005/8/layout/hierarchy1"/>
    <dgm:cxn modelId="{FD09A828-9B42-4BC0-AD54-80A243F7491C}" srcId="{657A3A08-5CF7-4699-93F1-141D5F7DFAC9}" destId="{A1E974DD-B447-4180-B631-46AC0283EF24}" srcOrd="0" destOrd="0" parTransId="{EF705C43-337C-482B-BC86-B3CE7E31C8F2}" sibTransId="{CBFE1CDD-60A7-4102-BEE1-0C79BFBD13C1}"/>
    <dgm:cxn modelId="{A11C8667-9587-484E-B7BC-B9DDAA7C78D9}" type="presOf" srcId="{87C05108-BBE1-4EF4-A0B1-0671B320472D}" destId="{A3CFF0DD-D872-449F-AEF7-3FDC1381429F}" srcOrd="0" destOrd="0" presId="urn:microsoft.com/office/officeart/2005/8/layout/hierarchy1"/>
    <dgm:cxn modelId="{EF42C727-9279-4333-A3CA-B698B0B03C55}" srcId="{49C1DE55-C0C8-4A69-B2DA-FD3D4A013D86}" destId="{CAAD484E-D07F-4C1A-8BA8-020B0A06686A}" srcOrd="0" destOrd="0" parTransId="{9B48F76A-5DFC-4D62-94B4-45DC592F5FE5}" sibTransId="{2E771CF0-E4CB-4C4D-8B9E-2D0541CB6512}"/>
    <dgm:cxn modelId="{B6E0DE17-D135-4878-886E-42F6E4A3BD66}" type="presOf" srcId="{67802B9D-CD94-4E33-937F-FE72DDAC6982}" destId="{0FC83B40-3C36-4518-8A86-96B4CC9203A4}" srcOrd="0" destOrd="0" presId="urn:microsoft.com/office/officeart/2005/8/layout/hierarchy1"/>
    <dgm:cxn modelId="{37F3EBBA-E510-4CF0-9E45-E40CC6FE9E6C}" srcId="{C4426F2A-6EEA-43FF-B926-FD17D7F239FB}" destId="{285B0F52-3E68-460C-866F-DDC99BF55B5B}" srcOrd="0" destOrd="0" parTransId="{1FDE66EA-9FA7-4678-AAA7-FD50AC5EB46C}" sibTransId="{3E6C5CCC-C8FB-4C3B-A677-F708395A21A0}"/>
    <dgm:cxn modelId="{BFAE5E98-4107-4DAA-87ED-0431A5CE78DD}" type="presOf" srcId="{A85658D1-FC5D-448F-ACA0-E76C2C27937E}" destId="{B50CC46A-693D-4CD2-BFA3-0A35A3D0E243}" srcOrd="0" destOrd="0" presId="urn:microsoft.com/office/officeart/2005/8/layout/hierarchy1"/>
    <dgm:cxn modelId="{1EDA0E66-FECB-4A69-A6D0-F97420CD33EC}" srcId="{FB754F01-6290-4DC7-87DF-6345F0824B8E}" destId="{B1EFB156-B735-4DC5-9633-9A795C46631D}" srcOrd="1" destOrd="0" parTransId="{105D0678-8459-4109-94B1-A7A24F8393D0}" sibTransId="{69CDB621-D943-4B5B-A903-03D4E247F465}"/>
    <dgm:cxn modelId="{A33B9A38-222E-404B-AB9C-6A81E23A4FA0}" type="presOf" srcId="{8EAD0890-9F02-45E4-8084-0A0C3F6AD69F}" destId="{CF95E30D-72EF-4CF6-8D9A-91715C01E04F}" srcOrd="0" destOrd="0" presId="urn:microsoft.com/office/officeart/2005/8/layout/hierarchy1"/>
    <dgm:cxn modelId="{331E088F-BDE4-4941-BFCB-C82FD3A7D8B2}" type="presOf" srcId="{20532342-DAD2-452D-BC13-849CE02C6556}" destId="{6BCE2CD7-53F3-46BE-A52B-A801A45ED8EF}" srcOrd="0" destOrd="0" presId="urn:microsoft.com/office/officeart/2005/8/layout/hierarchy1"/>
    <dgm:cxn modelId="{8718AA9D-37F2-4568-9552-D31A9A5503C1}" type="presOf" srcId="{ECF80AA2-0E5B-42DF-84C9-8B0D684635FD}" destId="{BAD45926-EC95-4351-BABA-553993BC9B0B}" srcOrd="0" destOrd="0" presId="urn:microsoft.com/office/officeart/2005/8/layout/hierarchy1"/>
    <dgm:cxn modelId="{3B7CFF93-F970-4EA9-B6D5-70B0D6FA4B6E}" type="presOf" srcId="{285B0F52-3E68-460C-866F-DDC99BF55B5B}" destId="{31098D0D-CED0-46A6-92E3-E674D1EC5DF7}" srcOrd="0" destOrd="0" presId="urn:microsoft.com/office/officeart/2005/8/layout/hierarchy1"/>
    <dgm:cxn modelId="{33C48CF0-9CFB-4B30-9806-01F1027788E3}" type="presOf" srcId="{BE81D1BD-AFA2-4A3A-AA77-37AC4F240CEC}" destId="{7DC09DFF-91C6-44A0-9762-1B3CF117046E}" srcOrd="0" destOrd="0" presId="urn:microsoft.com/office/officeart/2005/8/layout/hierarchy1"/>
    <dgm:cxn modelId="{20023623-EC47-4684-B059-695211A4F88A}" srcId="{8EAD0890-9F02-45E4-8084-0A0C3F6AD69F}" destId="{7991AA0D-D743-4BA0-8228-C4D1BB7C0C83}" srcOrd="0" destOrd="0" parTransId="{F781F132-9687-4768-A68B-79E9D8B7399D}" sibTransId="{AEA97551-D70F-42CE-AD8D-D923A3CF97A3}"/>
    <dgm:cxn modelId="{88180DD5-2D6B-469B-8FB6-BFF7E26BDAF9}" srcId="{CAAD484E-D07F-4C1A-8BA8-020B0A06686A}" destId="{324D5A9F-0C37-461C-A801-926F8C916C11}" srcOrd="1" destOrd="0" parTransId="{8AE83286-1404-4F35-9593-C60FB77BB5FC}" sibTransId="{4BD95356-6430-4230-841F-781F601655B1}"/>
    <dgm:cxn modelId="{19135C89-EB1D-4907-BBC9-9BA866A7A171}" srcId="{49C1DE55-C0C8-4A69-B2DA-FD3D4A013D86}" destId="{20703B72-FA00-4C3C-9533-40AA2C48D39B}" srcOrd="3" destOrd="0" parTransId="{715B0B81-EEBC-40A6-8DE9-A9A0D403A07F}" sibTransId="{A75FF65F-3C1F-4CF2-94C9-33662C60B0A1}"/>
    <dgm:cxn modelId="{E7CD4ED5-DFD1-4068-ADC5-D41E6B7D2FCC}" type="presOf" srcId="{105D0678-8459-4109-94B1-A7A24F8393D0}" destId="{4569BFC2-8FD2-4D65-A31A-A2EA3DB121E0}" srcOrd="0" destOrd="0" presId="urn:microsoft.com/office/officeart/2005/8/layout/hierarchy1"/>
    <dgm:cxn modelId="{A85D0DE1-1DEF-4935-BB58-B122F1B9E3C5}" type="presOf" srcId="{8E57A1FD-4DBA-4AD1-9A3D-51CC3D5953A9}" destId="{CF79FF22-6BFA-4100-8CE0-0E14D355E576}" srcOrd="0" destOrd="0" presId="urn:microsoft.com/office/officeart/2005/8/layout/hierarchy1"/>
    <dgm:cxn modelId="{4362A09E-9674-4C10-9814-1FB9CE01573E}" type="presOf" srcId="{683F02DE-6A18-4D24-B6DA-AF05ECD70A70}" destId="{E3BFDB07-F1B8-4A4A-B6C8-6F1402D4A157}" srcOrd="0" destOrd="0" presId="urn:microsoft.com/office/officeart/2005/8/layout/hierarchy1"/>
    <dgm:cxn modelId="{36CBA7E6-22DD-4B8A-A376-B5C5663D0BA5}" type="presOf" srcId="{12DCB2AA-934B-4AA6-9A2D-0A2068C3E9D0}" destId="{4899FAA6-099C-45AD-BA6A-CFF9274F0D0C}" srcOrd="0" destOrd="0" presId="urn:microsoft.com/office/officeart/2005/8/layout/hierarchy1"/>
    <dgm:cxn modelId="{DF5F9A72-46BE-4E6B-9E65-5808BF0FE6C7}" type="presOf" srcId="{2F61589F-5A0B-4CFB-A59E-9F5E097A9BB4}" destId="{FB493D97-B412-4FD7-925E-11118FD7283A}" srcOrd="0" destOrd="0" presId="urn:microsoft.com/office/officeart/2005/8/layout/hierarchy1"/>
    <dgm:cxn modelId="{FF6256AE-A94D-4054-A9F2-1D18CF9EC46E}" srcId="{BDC3E5B4-62ED-424A-A4FB-2605CEE91652}" destId="{49C1DE55-C0C8-4A69-B2DA-FD3D4A013D86}" srcOrd="0" destOrd="0" parTransId="{E631D409-AD06-4A9B-A094-548D9E7092DB}" sibTransId="{EB5DBB43-B819-4CC3-BE76-82EC5AF0D82D}"/>
    <dgm:cxn modelId="{6A9CE624-1CAE-4CF8-89E6-249940798476}" type="presOf" srcId="{C4426F2A-6EEA-43FF-B926-FD17D7F239FB}" destId="{7F36A8DB-FF05-4A44-9608-B9BDE978D5CF}" srcOrd="0" destOrd="0" presId="urn:microsoft.com/office/officeart/2005/8/layout/hierarchy1"/>
    <dgm:cxn modelId="{42E41045-0DEC-4C0B-849C-15044659130A}" srcId="{6D06E113-6760-4A8D-83C9-C34833D33935}" destId="{657A3A08-5CF7-4699-93F1-141D5F7DFAC9}" srcOrd="1" destOrd="0" parTransId="{C6A65B59-902D-4CC5-B92B-358C7A795D8B}" sibTransId="{03829F11-F274-4768-AAF4-D411A31338A4}"/>
    <dgm:cxn modelId="{21095963-631C-4292-94D3-CB9DD6A31349}" type="presOf" srcId="{49C1DE55-C0C8-4A69-B2DA-FD3D4A013D86}" destId="{7A106265-0EC0-4D25-B80B-0CBB902CC91B}" srcOrd="0" destOrd="0" presId="urn:microsoft.com/office/officeart/2005/8/layout/hierarchy1"/>
    <dgm:cxn modelId="{1CFFA674-5B94-43F9-9D97-558D59D5F965}" srcId="{49C1DE55-C0C8-4A69-B2DA-FD3D4A013D86}" destId="{6D06E113-6760-4A8D-83C9-C34833D33935}" srcOrd="2" destOrd="0" parTransId="{E609F134-CCC7-41CF-AF21-E343883FC38E}" sibTransId="{EBE70C38-C2D7-41FC-8292-E6DEB93B637F}"/>
    <dgm:cxn modelId="{9B1C1344-10EF-4BA8-A81F-198FE4ADB56E}" type="presOf" srcId="{B1EFB156-B735-4DC5-9633-9A795C46631D}" destId="{8A4784B3-6A03-45DB-AA8E-90B59E1C7B92}" srcOrd="0" destOrd="0" presId="urn:microsoft.com/office/officeart/2005/8/layout/hierarchy1"/>
    <dgm:cxn modelId="{580DD20D-C99D-4703-B017-6446166289B4}" type="presOf" srcId="{6D06E113-6760-4A8D-83C9-C34833D33935}" destId="{0EAE3F7A-774C-4B42-9CD4-E2E3C356A17A}" srcOrd="0" destOrd="0" presId="urn:microsoft.com/office/officeart/2005/8/layout/hierarchy1"/>
    <dgm:cxn modelId="{72C6FC62-49A5-4B49-B3E4-F1AC8C3AA1A3}" srcId="{67802B9D-CD94-4E33-937F-FE72DDAC6982}" destId="{635FCC73-AEAD-4117-A64B-7AE0F8C3A72A}" srcOrd="0" destOrd="0" parTransId="{A85658D1-FC5D-448F-ACA0-E76C2C27937E}" sibTransId="{AAF9C5E9-9F53-42BF-923C-3A0D4EEE318E}"/>
    <dgm:cxn modelId="{133172F8-B89E-4C10-A328-52ADC5569C33}" type="presOf" srcId="{F781F132-9687-4768-A68B-79E9D8B7399D}" destId="{AE247A7F-90B4-40FA-A7A6-123C19186F7C}" srcOrd="0" destOrd="0" presId="urn:microsoft.com/office/officeart/2005/8/layout/hierarchy1"/>
    <dgm:cxn modelId="{7CEC02DA-C110-4453-8287-6AD427E46B4C}" srcId="{FB754F01-6290-4DC7-87DF-6345F0824B8E}" destId="{F3FD7BAF-05E1-40D0-8EB1-9777324939D5}" srcOrd="0" destOrd="0" parTransId="{7FE5C530-8B85-4DBE-81EE-55BFAC8E42AD}" sibTransId="{301EC689-EFA1-430E-A24F-BB911F9E8279}"/>
    <dgm:cxn modelId="{57D7AE29-9E33-4A5C-B3C9-A0ED05F0A10F}" type="presOf" srcId="{EF705C43-337C-482B-BC86-B3CE7E31C8F2}" destId="{154AD903-E9D2-453E-8025-9C369569F388}" srcOrd="0" destOrd="0" presId="urn:microsoft.com/office/officeart/2005/8/layout/hierarchy1"/>
    <dgm:cxn modelId="{7FE837D5-3D55-489A-B983-2AA64343714F}" type="presOf" srcId="{DC89D292-5D2C-40B7-BCB4-933125C5A62B}" destId="{511D9AE2-E204-4753-A3B9-6A59787451E9}" srcOrd="0" destOrd="0" presId="urn:microsoft.com/office/officeart/2005/8/layout/hierarchy1"/>
    <dgm:cxn modelId="{5E05B888-E159-499D-B12C-29412CBC5713}" type="presOf" srcId="{C6A65B59-902D-4CC5-B92B-358C7A795D8B}" destId="{CCE9C6AF-13FB-46C0-9EFF-88421BDFA1A5}" srcOrd="0" destOrd="0" presId="urn:microsoft.com/office/officeart/2005/8/layout/hierarchy1"/>
    <dgm:cxn modelId="{0F687027-FE21-4C2F-A16E-5B242FD83898}" srcId="{F3FD7BAF-05E1-40D0-8EB1-9777324939D5}" destId="{53000856-CE72-4DC5-A2E2-8A047821B600}" srcOrd="0" destOrd="0" parTransId="{ECF80AA2-0E5B-42DF-84C9-8B0D684635FD}" sibTransId="{7226F329-42AE-4507-A88F-AB20FF1C67AD}"/>
    <dgm:cxn modelId="{98B129E3-5410-4540-8AD7-BF76F7D77F00}" type="presOf" srcId="{518E755D-E524-476B-B4D6-992E59B063A5}" destId="{8A093769-A3D0-45C6-A0DA-07A8AED0C60A}" srcOrd="0" destOrd="0" presId="urn:microsoft.com/office/officeart/2005/8/layout/hierarchy1"/>
    <dgm:cxn modelId="{DC789113-A297-4B37-AE75-837B4A1EB3A4}" srcId="{20703B72-FA00-4C3C-9533-40AA2C48D39B}" destId="{8EAD0890-9F02-45E4-8084-0A0C3F6AD69F}" srcOrd="1" destOrd="0" parTransId="{2F61589F-5A0B-4CFB-A59E-9F5E097A9BB4}" sibTransId="{1244E39E-4F42-45A1-9AA7-1DB3E312B5D3}"/>
    <dgm:cxn modelId="{95A1CAD9-A69C-4EF7-BF9D-A32BC9A5DB3E}" type="presOf" srcId="{BDC3E5B4-62ED-424A-A4FB-2605CEE91652}" destId="{C927B047-B1D2-405A-ADD0-55849978899F}" srcOrd="0" destOrd="0" presId="urn:microsoft.com/office/officeart/2005/8/layout/hierarchy1"/>
    <dgm:cxn modelId="{0006999F-E194-4F94-8B24-E3C421EBE403}" type="presOf" srcId="{F28DC396-D24A-418C-992D-41F12115FC3C}" destId="{025E4A1F-FA86-45E5-9127-D2F006B85401}" srcOrd="0" destOrd="0" presId="urn:microsoft.com/office/officeart/2005/8/layout/hierarchy1"/>
    <dgm:cxn modelId="{52590CDA-C9BA-4AEC-BC92-D9F95E4A74E5}" srcId="{CAAD484E-D07F-4C1A-8BA8-020B0A06686A}" destId="{67802B9D-CD94-4E33-937F-FE72DDAC6982}" srcOrd="0" destOrd="0" parTransId="{8E57A1FD-4DBA-4AD1-9A3D-51CC3D5953A9}" sibTransId="{18E36947-863D-49EC-B6F7-927DF3553C63}"/>
    <dgm:cxn modelId="{AA035241-84D0-4A49-A1D4-E368D09A6413}" type="presOf" srcId="{E609F134-CCC7-41CF-AF21-E343883FC38E}" destId="{3A0ED139-EBD3-496A-97D9-10D8DB0FD432}" srcOrd="0" destOrd="0" presId="urn:microsoft.com/office/officeart/2005/8/layout/hierarchy1"/>
    <dgm:cxn modelId="{41241747-9A6A-4CB0-AF16-9311405CBAA7}" type="presOf" srcId="{715B0B81-EEBC-40A6-8DE9-A9A0D403A07F}" destId="{5CED9656-9EFF-41A3-9BBC-6696AC2C3D97}" srcOrd="0" destOrd="0" presId="urn:microsoft.com/office/officeart/2005/8/layout/hierarchy1"/>
    <dgm:cxn modelId="{1A12FAB0-0009-46D5-A633-6DB8A855AD98}" type="presOf" srcId="{7FE5C530-8B85-4DBE-81EE-55BFAC8E42AD}" destId="{BCC17F2B-DA1F-40EC-BB5B-8B5B97636E15}" srcOrd="0" destOrd="0" presId="urn:microsoft.com/office/officeart/2005/8/layout/hierarchy1"/>
    <dgm:cxn modelId="{F3E9A63E-A3B7-4FED-8022-D7AB5B16FCFE}" type="presOf" srcId="{657A3A08-5CF7-4699-93F1-141D5F7DFAC9}" destId="{3B35B133-B56B-4304-AD78-825D531771E6}" srcOrd="0" destOrd="0" presId="urn:microsoft.com/office/officeart/2005/8/layout/hierarchy1"/>
    <dgm:cxn modelId="{BF9385F6-DEF5-457A-B21E-CC85A8E17321}" type="presOf" srcId="{F3FD7BAF-05E1-40D0-8EB1-9777324939D5}" destId="{95A49658-D286-4EF3-B8EF-E1E65B04F440}" srcOrd="0" destOrd="0" presId="urn:microsoft.com/office/officeart/2005/8/layout/hierarchy1"/>
    <dgm:cxn modelId="{57FC861C-8A09-4D96-B03D-9451FFC15028}" type="presOf" srcId="{FB754F01-6290-4DC7-87DF-6345F0824B8E}" destId="{76B7DE4E-AADE-4525-81A1-E9CCD5AD4E0E}" srcOrd="0" destOrd="0" presId="urn:microsoft.com/office/officeart/2005/8/layout/hierarchy1"/>
    <dgm:cxn modelId="{AF296D3F-F037-4470-92BE-8A0AFEA9476F}" type="presOf" srcId="{635FCC73-AEAD-4117-A64B-7AE0F8C3A72A}" destId="{08F3AD75-5C23-4FA1-A922-A646B08B6CD6}" srcOrd="0" destOrd="0" presId="urn:microsoft.com/office/officeart/2005/8/layout/hierarchy1"/>
    <dgm:cxn modelId="{2F6DA1C8-D8AA-4F2F-834B-CA58063C6DD8}" srcId="{6D06E113-6760-4A8D-83C9-C34833D33935}" destId="{C4426F2A-6EEA-43FF-B926-FD17D7F239FB}" srcOrd="0" destOrd="0" parTransId="{DC89D292-5D2C-40B7-BCB4-933125C5A62B}" sibTransId="{769C4F1A-CD54-4484-A378-F5EA82A8F792}"/>
    <dgm:cxn modelId="{1CC1580F-8ACD-41EA-BFBA-76C7A5F0AAFF}" type="presOf" srcId="{A1E974DD-B447-4180-B631-46AC0283EF24}" destId="{04181C06-F15F-429F-90D5-61B0AEEC1525}" srcOrd="0" destOrd="0" presId="urn:microsoft.com/office/officeart/2005/8/layout/hierarchy1"/>
    <dgm:cxn modelId="{239A1B8E-E3AA-462C-A328-28A05DCABEBB}" srcId="{B1EFB156-B735-4DC5-9633-9A795C46631D}" destId="{33A2ED83-AFC6-43CC-B345-431F4A56C893}" srcOrd="0" destOrd="0" parTransId="{683F02DE-6A18-4D24-B6DA-AF05ECD70A70}" sibTransId="{D80CB1FA-CE10-4221-B218-D3415EA3389E}"/>
    <dgm:cxn modelId="{E0876031-72CC-442A-9B4F-FDCD3D85E2A0}" type="presOf" srcId="{324D5A9F-0C37-461C-A801-926F8C916C11}" destId="{CA65AF46-6A03-4E97-A31F-A596589423E1}" srcOrd="0" destOrd="0" presId="urn:microsoft.com/office/officeart/2005/8/layout/hierarchy1"/>
    <dgm:cxn modelId="{91C7DA0B-A2AE-4693-9022-1BED757B56EE}" type="presOf" srcId="{33A2ED83-AFC6-43CC-B345-431F4A56C893}" destId="{6C8CC570-346D-42D9-9893-972AC868131F}" srcOrd="0" destOrd="0" presId="urn:microsoft.com/office/officeart/2005/8/layout/hierarchy1"/>
    <dgm:cxn modelId="{D2B0A4D2-3DA6-4EC7-8EDA-BFD6C619E085}" srcId="{324D5A9F-0C37-461C-A801-926F8C916C11}" destId="{518E755D-E524-476B-B4D6-992E59B063A5}" srcOrd="0" destOrd="0" parTransId="{87C05108-BBE1-4EF4-A0B1-0671B320472D}" sibTransId="{780A6C65-84D7-416C-BE37-F2A1F4716A9E}"/>
    <dgm:cxn modelId="{C96940EC-8A93-46AE-8E8D-89A7BD3A6DE3}" type="presOf" srcId="{20703B72-FA00-4C3C-9533-40AA2C48D39B}" destId="{2EB2D80A-8C7E-438B-BC23-3EBDEC94CB05}" srcOrd="0" destOrd="0" presId="urn:microsoft.com/office/officeart/2005/8/layout/hierarchy1"/>
    <dgm:cxn modelId="{858EED18-D650-4F15-A85F-807357ACF7F5}" type="presParOf" srcId="{C927B047-B1D2-405A-ADD0-55849978899F}" destId="{F638C2BD-2DC7-469F-9A2B-771C9F7D72A7}" srcOrd="0" destOrd="0" presId="urn:microsoft.com/office/officeart/2005/8/layout/hierarchy1"/>
    <dgm:cxn modelId="{AE1D2523-FFBC-4D8A-823F-AF4AA3327E75}" type="presParOf" srcId="{F638C2BD-2DC7-469F-9A2B-771C9F7D72A7}" destId="{40044E84-C86C-45DA-950B-DB9EAAE54138}" srcOrd="0" destOrd="0" presId="urn:microsoft.com/office/officeart/2005/8/layout/hierarchy1"/>
    <dgm:cxn modelId="{C11B83F8-D7FB-4C0E-B52D-0EA630E8FF45}" type="presParOf" srcId="{40044E84-C86C-45DA-950B-DB9EAAE54138}" destId="{4196C7D9-7E63-44DB-A1A3-ECB5EBEED953}" srcOrd="0" destOrd="0" presId="urn:microsoft.com/office/officeart/2005/8/layout/hierarchy1"/>
    <dgm:cxn modelId="{87641606-E86C-4472-9C8F-E6E383CB0FD2}" type="presParOf" srcId="{40044E84-C86C-45DA-950B-DB9EAAE54138}" destId="{7A106265-0EC0-4D25-B80B-0CBB902CC91B}" srcOrd="1" destOrd="0" presId="urn:microsoft.com/office/officeart/2005/8/layout/hierarchy1"/>
    <dgm:cxn modelId="{0A196F58-9E9A-4FDE-BE6C-C5D39A0A20AB}" type="presParOf" srcId="{F638C2BD-2DC7-469F-9A2B-771C9F7D72A7}" destId="{3C874C62-38E7-4AAA-901B-7E84FDDCFB60}" srcOrd="1" destOrd="0" presId="urn:microsoft.com/office/officeart/2005/8/layout/hierarchy1"/>
    <dgm:cxn modelId="{CD4BB613-066C-48D4-A92B-A434100E5345}" type="presParOf" srcId="{3C874C62-38E7-4AAA-901B-7E84FDDCFB60}" destId="{186A77F9-CB1E-4D75-8BF7-3E5B306930CF}" srcOrd="0" destOrd="0" presId="urn:microsoft.com/office/officeart/2005/8/layout/hierarchy1"/>
    <dgm:cxn modelId="{2AF851DD-6AAE-4612-B5BA-12C955101672}" type="presParOf" srcId="{3C874C62-38E7-4AAA-901B-7E84FDDCFB60}" destId="{A8519044-2BEE-48D4-8665-83C5DED5CC02}" srcOrd="1" destOrd="0" presId="urn:microsoft.com/office/officeart/2005/8/layout/hierarchy1"/>
    <dgm:cxn modelId="{79436A0C-FC3F-446F-92E5-94F5128BD5FB}" type="presParOf" srcId="{A8519044-2BEE-48D4-8665-83C5DED5CC02}" destId="{3BF83EFB-4285-41CE-B35E-7B4A9901981C}" srcOrd="0" destOrd="0" presId="urn:microsoft.com/office/officeart/2005/8/layout/hierarchy1"/>
    <dgm:cxn modelId="{55C55565-3FC7-42E7-9944-F2C1676C39FD}" type="presParOf" srcId="{3BF83EFB-4285-41CE-B35E-7B4A9901981C}" destId="{3C8F4E39-E413-4308-8895-E3A7DCF56E36}" srcOrd="0" destOrd="0" presId="urn:microsoft.com/office/officeart/2005/8/layout/hierarchy1"/>
    <dgm:cxn modelId="{1ACC119A-4287-44EE-96AC-FE8A4D8C5108}" type="presParOf" srcId="{3BF83EFB-4285-41CE-B35E-7B4A9901981C}" destId="{B3088D18-DAED-4A23-B12F-E67CC7295DBF}" srcOrd="1" destOrd="0" presId="urn:microsoft.com/office/officeart/2005/8/layout/hierarchy1"/>
    <dgm:cxn modelId="{3A3EED1E-26A9-4928-8148-8585E945656C}" type="presParOf" srcId="{A8519044-2BEE-48D4-8665-83C5DED5CC02}" destId="{53C1E239-ECE3-4F52-9FA8-57E8C5377898}" srcOrd="1" destOrd="0" presId="urn:microsoft.com/office/officeart/2005/8/layout/hierarchy1"/>
    <dgm:cxn modelId="{014355DC-149A-4F80-B7A2-95F321EC2E47}" type="presParOf" srcId="{53C1E239-ECE3-4F52-9FA8-57E8C5377898}" destId="{CF79FF22-6BFA-4100-8CE0-0E14D355E576}" srcOrd="0" destOrd="0" presId="urn:microsoft.com/office/officeart/2005/8/layout/hierarchy1"/>
    <dgm:cxn modelId="{C262C1D8-FA9E-4EAB-ACD0-926F0E13BDBF}" type="presParOf" srcId="{53C1E239-ECE3-4F52-9FA8-57E8C5377898}" destId="{CAA5DCC6-2D56-44A4-B62E-28CEFD147171}" srcOrd="1" destOrd="0" presId="urn:microsoft.com/office/officeart/2005/8/layout/hierarchy1"/>
    <dgm:cxn modelId="{4365D418-691E-4511-95C3-3FF4F5E8F5A2}" type="presParOf" srcId="{CAA5DCC6-2D56-44A4-B62E-28CEFD147171}" destId="{DD9C4EAA-C7EF-4E89-ACE6-494C1EB2577B}" srcOrd="0" destOrd="0" presId="urn:microsoft.com/office/officeart/2005/8/layout/hierarchy1"/>
    <dgm:cxn modelId="{70DE4A1F-4031-450E-859D-BBC223B9C7DA}" type="presParOf" srcId="{DD9C4EAA-C7EF-4E89-ACE6-494C1EB2577B}" destId="{9BEC074F-64DD-4423-AE1A-E39E32D6C7F8}" srcOrd="0" destOrd="0" presId="urn:microsoft.com/office/officeart/2005/8/layout/hierarchy1"/>
    <dgm:cxn modelId="{C1FAD92B-BE7C-42D8-AF02-2764F4AD81B6}" type="presParOf" srcId="{DD9C4EAA-C7EF-4E89-ACE6-494C1EB2577B}" destId="{0FC83B40-3C36-4518-8A86-96B4CC9203A4}" srcOrd="1" destOrd="0" presId="urn:microsoft.com/office/officeart/2005/8/layout/hierarchy1"/>
    <dgm:cxn modelId="{6A19B519-273B-4DCA-8C60-0BA0FD0CBE38}" type="presParOf" srcId="{CAA5DCC6-2D56-44A4-B62E-28CEFD147171}" destId="{81050F5A-4B86-41D1-A95D-11CF1E81441E}" srcOrd="1" destOrd="0" presId="urn:microsoft.com/office/officeart/2005/8/layout/hierarchy1"/>
    <dgm:cxn modelId="{F048C897-2EB8-45A0-9573-067F1A12A4AA}" type="presParOf" srcId="{81050F5A-4B86-41D1-A95D-11CF1E81441E}" destId="{B50CC46A-693D-4CD2-BFA3-0A35A3D0E243}" srcOrd="0" destOrd="0" presId="urn:microsoft.com/office/officeart/2005/8/layout/hierarchy1"/>
    <dgm:cxn modelId="{87F5D4E4-7349-4AD9-B07D-63FBE308BCD5}" type="presParOf" srcId="{81050F5A-4B86-41D1-A95D-11CF1E81441E}" destId="{C5A0FAAA-5D80-48BF-A5AB-015760349F77}" srcOrd="1" destOrd="0" presId="urn:microsoft.com/office/officeart/2005/8/layout/hierarchy1"/>
    <dgm:cxn modelId="{861C27C7-9D30-4386-B532-63FA1EBCF7C4}" type="presParOf" srcId="{C5A0FAAA-5D80-48BF-A5AB-015760349F77}" destId="{C51BECBA-D6A1-4EB1-9200-7366AF65F470}" srcOrd="0" destOrd="0" presId="urn:microsoft.com/office/officeart/2005/8/layout/hierarchy1"/>
    <dgm:cxn modelId="{71C4CE52-24D7-46BF-AA3B-69ACC8E397B0}" type="presParOf" srcId="{C51BECBA-D6A1-4EB1-9200-7366AF65F470}" destId="{A80DC402-E002-4C81-BDDC-86AF8EEDA747}" srcOrd="0" destOrd="0" presId="urn:microsoft.com/office/officeart/2005/8/layout/hierarchy1"/>
    <dgm:cxn modelId="{8FD693E0-EC66-40A6-947A-E909255F32E9}" type="presParOf" srcId="{C51BECBA-D6A1-4EB1-9200-7366AF65F470}" destId="{08F3AD75-5C23-4FA1-A922-A646B08B6CD6}" srcOrd="1" destOrd="0" presId="urn:microsoft.com/office/officeart/2005/8/layout/hierarchy1"/>
    <dgm:cxn modelId="{2D71B6BD-E94A-4EB7-B8FC-163852C342BB}" type="presParOf" srcId="{C5A0FAAA-5D80-48BF-A5AB-015760349F77}" destId="{55AFF121-AB7A-43E2-9A21-6043EA13DE41}" srcOrd="1" destOrd="0" presId="urn:microsoft.com/office/officeart/2005/8/layout/hierarchy1"/>
    <dgm:cxn modelId="{B5A60D02-6A85-430B-9674-1039E95B02E7}" type="presParOf" srcId="{53C1E239-ECE3-4F52-9FA8-57E8C5377898}" destId="{1A7C2E63-57E6-4653-BBC9-FD92A125FEE9}" srcOrd="2" destOrd="0" presId="urn:microsoft.com/office/officeart/2005/8/layout/hierarchy1"/>
    <dgm:cxn modelId="{798E9EC5-AF50-47C4-9C22-5939FFEBBE29}" type="presParOf" srcId="{53C1E239-ECE3-4F52-9FA8-57E8C5377898}" destId="{CC3DD103-7DD2-435B-80AA-0AFE112E047E}" srcOrd="3" destOrd="0" presId="urn:microsoft.com/office/officeart/2005/8/layout/hierarchy1"/>
    <dgm:cxn modelId="{57F77BE9-D9DA-4CAE-B83C-58DEDE61FA52}" type="presParOf" srcId="{CC3DD103-7DD2-435B-80AA-0AFE112E047E}" destId="{FC066C1C-A967-4EF3-B331-9ECE3D9D213A}" srcOrd="0" destOrd="0" presId="urn:microsoft.com/office/officeart/2005/8/layout/hierarchy1"/>
    <dgm:cxn modelId="{511A99A1-F9DC-4495-9A68-B50538988AA5}" type="presParOf" srcId="{FC066C1C-A967-4EF3-B331-9ECE3D9D213A}" destId="{081CC29E-67A8-4725-81C7-C2943DD63524}" srcOrd="0" destOrd="0" presId="urn:microsoft.com/office/officeart/2005/8/layout/hierarchy1"/>
    <dgm:cxn modelId="{174BFCA7-29AD-49C7-8A8F-1D793F5E57A2}" type="presParOf" srcId="{FC066C1C-A967-4EF3-B331-9ECE3D9D213A}" destId="{CA65AF46-6A03-4E97-A31F-A596589423E1}" srcOrd="1" destOrd="0" presId="urn:microsoft.com/office/officeart/2005/8/layout/hierarchy1"/>
    <dgm:cxn modelId="{C3E734F0-4183-4BF5-BC46-F5C1F067BD83}" type="presParOf" srcId="{CC3DD103-7DD2-435B-80AA-0AFE112E047E}" destId="{F894A940-C76C-4D9D-B39A-FA93C57E763D}" srcOrd="1" destOrd="0" presId="urn:microsoft.com/office/officeart/2005/8/layout/hierarchy1"/>
    <dgm:cxn modelId="{67C2EFBE-9D16-440D-87FC-2A7EC77D53FA}" type="presParOf" srcId="{F894A940-C76C-4D9D-B39A-FA93C57E763D}" destId="{A3CFF0DD-D872-449F-AEF7-3FDC1381429F}" srcOrd="0" destOrd="0" presId="urn:microsoft.com/office/officeart/2005/8/layout/hierarchy1"/>
    <dgm:cxn modelId="{E4E72B41-9C85-42F5-82AE-990CBFD61646}" type="presParOf" srcId="{F894A940-C76C-4D9D-B39A-FA93C57E763D}" destId="{D4189E7F-D6FF-4606-A69E-1C03FD067F3C}" srcOrd="1" destOrd="0" presId="urn:microsoft.com/office/officeart/2005/8/layout/hierarchy1"/>
    <dgm:cxn modelId="{40F34D94-9820-41CD-BBFD-F9976577C275}" type="presParOf" srcId="{D4189E7F-D6FF-4606-A69E-1C03FD067F3C}" destId="{302D9ED9-3787-4C89-9699-F837259593A1}" srcOrd="0" destOrd="0" presId="urn:microsoft.com/office/officeart/2005/8/layout/hierarchy1"/>
    <dgm:cxn modelId="{1E1EA1B3-EE5F-490D-B949-F235AFA926FD}" type="presParOf" srcId="{302D9ED9-3787-4C89-9699-F837259593A1}" destId="{891FCECE-774A-4930-BB5D-B0120BC2C86B}" srcOrd="0" destOrd="0" presId="urn:microsoft.com/office/officeart/2005/8/layout/hierarchy1"/>
    <dgm:cxn modelId="{EF21C094-F3B9-4ADF-979B-33C6230A69A8}" type="presParOf" srcId="{302D9ED9-3787-4C89-9699-F837259593A1}" destId="{8A093769-A3D0-45C6-A0DA-07A8AED0C60A}" srcOrd="1" destOrd="0" presId="urn:microsoft.com/office/officeart/2005/8/layout/hierarchy1"/>
    <dgm:cxn modelId="{C289223A-3737-45B3-B0AD-58C1E20C6486}" type="presParOf" srcId="{D4189E7F-D6FF-4606-A69E-1C03FD067F3C}" destId="{6FD0C88D-D0D7-430C-A6B5-09EB79E91A8B}" srcOrd="1" destOrd="0" presId="urn:microsoft.com/office/officeart/2005/8/layout/hierarchy1"/>
    <dgm:cxn modelId="{B9140C89-9381-4EA5-AD38-BE3FBAC97AE2}" type="presParOf" srcId="{3C874C62-38E7-4AAA-901B-7E84FDDCFB60}" destId="{7DC09DFF-91C6-44A0-9762-1B3CF117046E}" srcOrd="2" destOrd="0" presId="urn:microsoft.com/office/officeart/2005/8/layout/hierarchy1"/>
    <dgm:cxn modelId="{C75C2051-DFB7-4BF2-A787-825727A51879}" type="presParOf" srcId="{3C874C62-38E7-4AAA-901B-7E84FDDCFB60}" destId="{DF12D22D-17E6-45DA-93BB-98E497B05E60}" srcOrd="3" destOrd="0" presId="urn:microsoft.com/office/officeart/2005/8/layout/hierarchy1"/>
    <dgm:cxn modelId="{77C49850-8865-40C5-99F2-EBE8F4930AE6}" type="presParOf" srcId="{DF12D22D-17E6-45DA-93BB-98E497B05E60}" destId="{4C5128D4-2F16-4ADB-AE20-CC312CDB6347}" srcOrd="0" destOrd="0" presId="urn:microsoft.com/office/officeart/2005/8/layout/hierarchy1"/>
    <dgm:cxn modelId="{D567334A-3E09-4669-825D-277C0DB00B3B}" type="presParOf" srcId="{4C5128D4-2F16-4ADB-AE20-CC312CDB6347}" destId="{46F37F7F-5DF4-4128-95A1-BB49BFF71F4E}" srcOrd="0" destOrd="0" presId="urn:microsoft.com/office/officeart/2005/8/layout/hierarchy1"/>
    <dgm:cxn modelId="{96F70C03-894D-42A6-8A02-24DAA1F3D1C0}" type="presParOf" srcId="{4C5128D4-2F16-4ADB-AE20-CC312CDB6347}" destId="{76B7DE4E-AADE-4525-81A1-E9CCD5AD4E0E}" srcOrd="1" destOrd="0" presId="urn:microsoft.com/office/officeart/2005/8/layout/hierarchy1"/>
    <dgm:cxn modelId="{AD0CC095-333B-4270-A6D3-1D32A0F47B45}" type="presParOf" srcId="{DF12D22D-17E6-45DA-93BB-98E497B05E60}" destId="{1B55C2B2-6197-4D40-AB21-C54CFD72608B}" srcOrd="1" destOrd="0" presId="urn:microsoft.com/office/officeart/2005/8/layout/hierarchy1"/>
    <dgm:cxn modelId="{B744C8BE-258D-4165-B60D-3E8C4166B1BD}" type="presParOf" srcId="{1B55C2B2-6197-4D40-AB21-C54CFD72608B}" destId="{BCC17F2B-DA1F-40EC-BB5B-8B5B97636E15}" srcOrd="0" destOrd="0" presId="urn:microsoft.com/office/officeart/2005/8/layout/hierarchy1"/>
    <dgm:cxn modelId="{E5F0E652-C94F-4430-BF7A-D89C91B9C547}" type="presParOf" srcId="{1B55C2B2-6197-4D40-AB21-C54CFD72608B}" destId="{984CF0F0-C96C-4B0B-B41A-786F5FC691F1}" srcOrd="1" destOrd="0" presId="urn:microsoft.com/office/officeart/2005/8/layout/hierarchy1"/>
    <dgm:cxn modelId="{911DEB3F-4E84-4058-810F-FCB1C72BD24A}" type="presParOf" srcId="{984CF0F0-C96C-4B0B-B41A-786F5FC691F1}" destId="{AF833F6C-DE1F-45F1-AAEE-F9EF14A2B7EA}" srcOrd="0" destOrd="0" presId="urn:microsoft.com/office/officeart/2005/8/layout/hierarchy1"/>
    <dgm:cxn modelId="{DBEEFFAA-4CD2-405E-897D-6C524BAA616D}" type="presParOf" srcId="{AF833F6C-DE1F-45F1-AAEE-F9EF14A2B7EA}" destId="{2B3A4767-EE5C-4E11-978B-C23C0057A67F}" srcOrd="0" destOrd="0" presId="urn:microsoft.com/office/officeart/2005/8/layout/hierarchy1"/>
    <dgm:cxn modelId="{BEDCEFF6-F549-47A8-8A09-2847DBD936EB}" type="presParOf" srcId="{AF833F6C-DE1F-45F1-AAEE-F9EF14A2B7EA}" destId="{95A49658-D286-4EF3-B8EF-E1E65B04F440}" srcOrd="1" destOrd="0" presId="urn:microsoft.com/office/officeart/2005/8/layout/hierarchy1"/>
    <dgm:cxn modelId="{64AF3588-C489-4963-A711-4D22099D7533}" type="presParOf" srcId="{984CF0F0-C96C-4B0B-B41A-786F5FC691F1}" destId="{0E401FBC-A55D-45F8-9A86-3BED6AEC18AF}" srcOrd="1" destOrd="0" presId="urn:microsoft.com/office/officeart/2005/8/layout/hierarchy1"/>
    <dgm:cxn modelId="{9470646C-666C-4AB7-8D2A-F8B6990684BB}" type="presParOf" srcId="{0E401FBC-A55D-45F8-9A86-3BED6AEC18AF}" destId="{BAD45926-EC95-4351-BABA-553993BC9B0B}" srcOrd="0" destOrd="0" presId="urn:microsoft.com/office/officeart/2005/8/layout/hierarchy1"/>
    <dgm:cxn modelId="{F0D7E860-BD60-4FAD-B9A6-17E167D598AE}" type="presParOf" srcId="{0E401FBC-A55D-45F8-9A86-3BED6AEC18AF}" destId="{DFAF091E-3803-441C-8966-96D662D19DF4}" srcOrd="1" destOrd="0" presId="urn:microsoft.com/office/officeart/2005/8/layout/hierarchy1"/>
    <dgm:cxn modelId="{8FE0FF9B-800A-4128-A5A0-BE27B68E68F8}" type="presParOf" srcId="{DFAF091E-3803-441C-8966-96D662D19DF4}" destId="{91A97A7A-068E-499F-A43D-2DFB2ACD8286}" srcOrd="0" destOrd="0" presId="urn:microsoft.com/office/officeart/2005/8/layout/hierarchy1"/>
    <dgm:cxn modelId="{8D9C0CA0-4ADC-4169-B493-72B8A67131B9}" type="presParOf" srcId="{91A97A7A-068E-499F-A43D-2DFB2ACD8286}" destId="{2BB1BEAA-37E9-44B6-9C62-D290E10B4507}" srcOrd="0" destOrd="0" presId="urn:microsoft.com/office/officeart/2005/8/layout/hierarchy1"/>
    <dgm:cxn modelId="{32412FA1-022A-4B3C-8684-4926CF835179}" type="presParOf" srcId="{91A97A7A-068E-499F-A43D-2DFB2ACD8286}" destId="{790316D1-FA65-4949-B668-FE694BFD670E}" srcOrd="1" destOrd="0" presId="urn:microsoft.com/office/officeart/2005/8/layout/hierarchy1"/>
    <dgm:cxn modelId="{28D71F13-43BD-4AB0-A690-C08B53A1410A}" type="presParOf" srcId="{DFAF091E-3803-441C-8966-96D662D19DF4}" destId="{368E2102-E676-467A-9197-E53519381DBD}" srcOrd="1" destOrd="0" presId="urn:microsoft.com/office/officeart/2005/8/layout/hierarchy1"/>
    <dgm:cxn modelId="{786BBF4E-70EF-44BD-9750-733B263F7D9A}" type="presParOf" srcId="{1B55C2B2-6197-4D40-AB21-C54CFD72608B}" destId="{4569BFC2-8FD2-4D65-A31A-A2EA3DB121E0}" srcOrd="2" destOrd="0" presId="urn:microsoft.com/office/officeart/2005/8/layout/hierarchy1"/>
    <dgm:cxn modelId="{C8F29C10-FE89-4511-B9AF-B1CB5944E9A3}" type="presParOf" srcId="{1B55C2B2-6197-4D40-AB21-C54CFD72608B}" destId="{4BD6DCD6-81A7-4FB4-BA97-F56F25F1139A}" srcOrd="3" destOrd="0" presId="urn:microsoft.com/office/officeart/2005/8/layout/hierarchy1"/>
    <dgm:cxn modelId="{B5EA4478-FA5B-4407-B3C1-3627F228B212}" type="presParOf" srcId="{4BD6DCD6-81A7-4FB4-BA97-F56F25F1139A}" destId="{AAFC7803-B39C-4A67-9646-B2A81730555B}" srcOrd="0" destOrd="0" presId="urn:microsoft.com/office/officeart/2005/8/layout/hierarchy1"/>
    <dgm:cxn modelId="{B3E9C131-E042-4645-8A8A-65EF87019E78}" type="presParOf" srcId="{AAFC7803-B39C-4A67-9646-B2A81730555B}" destId="{3E426671-3256-4CBB-9E2C-F12F177136AB}" srcOrd="0" destOrd="0" presId="urn:microsoft.com/office/officeart/2005/8/layout/hierarchy1"/>
    <dgm:cxn modelId="{6A6EABD6-2547-4035-95FD-A2F6073698BE}" type="presParOf" srcId="{AAFC7803-B39C-4A67-9646-B2A81730555B}" destId="{8A4784B3-6A03-45DB-AA8E-90B59E1C7B92}" srcOrd="1" destOrd="0" presId="urn:microsoft.com/office/officeart/2005/8/layout/hierarchy1"/>
    <dgm:cxn modelId="{96B4145F-1608-48A6-A029-36B1C7E57A06}" type="presParOf" srcId="{4BD6DCD6-81A7-4FB4-BA97-F56F25F1139A}" destId="{B8D4ED9F-7C9C-4DCB-9035-F0A72BEE6A98}" srcOrd="1" destOrd="0" presId="urn:microsoft.com/office/officeart/2005/8/layout/hierarchy1"/>
    <dgm:cxn modelId="{036EB8ED-7846-41F8-A0D6-779DE02ED53C}" type="presParOf" srcId="{B8D4ED9F-7C9C-4DCB-9035-F0A72BEE6A98}" destId="{E3BFDB07-F1B8-4A4A-B6C8-6F1402D4A157}" srcOrd="0" destOrd="0" presId="urn:microsoft.com/office/officeart/2005/8/layout/hierarchy1"/>
    <dgm:cxn modelId="{DF84A797-FEDE-47B9-9A29-7D4A60078D1E}" type="presParOf" srcId="{B8D4ED9F-7C9C-4DCB-9035-F0A72BEE6A98}" destId="{D9F77019-893A-4CE2-AB7D-1B0B7C54A7BA}" srcOrd="1" destOrd="0" presId="urn:microsoft.com/office/officeart/2005/8/layout/hierarchy1"/>
    <dgm:cxn modelId="{69BB65DD-8951-4523-991A-1FD0A6B13459}" type="presParOf" srcId="{D9F77019-893A-4CE2-AB7D-1B0B7C54A7BA}" destId="{7D22881D-0435-46BB-A1F0-7E212339A704}" srcOrd="0" destOrd="0" presId="urn:microsoft.com/office/officeart/2005/8/layout/hierarchy1"/>
    <dgm:cxn modelId="{BC67E378-95B4-4162-9B8B-20869969F859}" type="presParOf" srcId="{7D22881D-0435-46BB-A1F0-7E212339A704}" destId="{6CB8C009-F504-4A8F-80C6-476A1FF3D47D}" srcOrd="0" destOrd="0" presId="urn:microsoft.com/office/officeart/2005/8/layout/hierarchy1"/>
    <dgm:cxn modelId="{7BE47E99-3783-4A2B-8C67-B1D0F17020CD}" type="presParOf" srcId="{7D22881D-0435-46BB-A1F0-7E212339A704}" destId="{6C8CC570-346D-42D9-9893-972AC868131F}" srcOrd="1" destOrd="0" presId="urn:microsoft.com/office/officeart/2005/8/layout/hierarchy1"/>
    <dgm:cxn modelId="{0AB51DE7-ED2E-47DA-8C10-8790765E5936}" type="presParOf" srcId="{D9F77019-893A-4CE2-AB7D-1B0B7C54A7BA}" destId="{C8CB9C13-DD15-4EC0-B42A-BCD5DC279647}" srcOrd="1" destOrd="0" presId="urn:microsoft.com/office/officeart/2005/8/layout/hierarchy1"/>
    <dgm:cxn modelId="{4CD28197-EE19-44B7-B114-E77A566342B5}" type="presParOf" srcId="{3C874C62-38E7-4AAA-901B-7E84FDDCFB60}" destId="{3A0ED139-EBD3-496A-97D9-10D8DB0FD432}" srcOrd="4" destOrd="0" presId="urn:microsoft.com/office/officeart/2005/8/layout/hierarchy1"/>
    <dgm:cxn modelId="{92EF53B6-C6EA-428F-B2BC-6187C8DFF81C}" type="presParOf" srcId="{3C874C62-38E7-4AAA-901B-7E84FDDCFB60}" destId="{635A46BD-F4CA-491E-95AD-6F528E9B115A}" srcOrd="5" destOrd="0" presId="urn:microsoft.com/office/officeart/2005/8/layout/hierarchy1"/>
    <dgm:cxn modelId="{B9051A19-934C-4FF6-A1A1-5437C8F32261}" type="presParOf" srcId="{635A46BD-F4CA-491E-95AD-6F528E9B115A}" destId="{A650A1BF-B770-4B19-9476-DCFBB94451DD}" srcOrd="0" destOrd="0" presId="urn:microsoft.com/office/officeart/2005/8/layout/hierarchy1"/>
    <dgm:cxn modelId="{970C5D06-9D0E-475F-8A47-DACD94073761}" type="presParOf" srcId="{A650A1BF-B770-4B19-9476-DCFBB94451DD}" destId="{CD36F719-940A-4DD6-B7DB-E47C3DC43C5F}" srcOrd="0" destOrd="0" presId="urn:microsoft.com/office/officeart/2005/8/layout/hierarchy1"/>
    <dgm:cxn modelId="{254E5FC5-B86C-4A15-AD11-5FEF773837E6}" type="presParOf" srcId="{A650A1BF-B770-4B19-9476-DCFBB94451DD}" destId="{0EAE3F7A-774C-4B42-9CD4-E2E3C356A17A}" srcOrd="1" destOrd="0" presId="urn:microsoft.com/office/officeart/2005/8/layout/hierarchy1"/>
    <dgm:cxn modelId="{4C3E9C59-42C2-402C-A8D4-028FF45089FA}" type="presParOf" srcId="{635A46BD-F4CA-491E-95AD-6F528E9B115A}" destId="{C0A540CD-8880-4A38-84B5-FB3EC942878F}" srcOrd="1" destOrd="0" presId="urn:microsoft.com/office/officeart/2005/8/layout/hierarchy1"/>
    <dgm:cxn modelId="{1CE8C225-FFE5-4564-A16A-E2EC3D547C56}" type="presParOf" srcId="{C0A540CD-8880-4A38-84B5-FB3EC942878F}" destId="{511D9AE2-E204-4753-A3B9-6A59787451E9}" srcOrd="0" destOrd="0" presId="urn:microsoft.com/office/officeart/2005/8/layout/hierarchy1"/>
    <dgm:cxn modelId="{210EBF95-A27F-4EE7-A395-B7071F40929A}" type="presParOf" srcId="{C0A540CD-8880-4A38-84B5-FB3EC942878F}" destId="{7C2152F2-2305-4338-9044-A6487115DCBB}" srcOrd="1" destOrd="0" presId="urn:microsoft.com/office/officeart/2005/8/layout/hierarchy1"/>
    <dgm:cxn modelId="{236EE756-2C6B-4089-A3A1-EB8C5C1BA47F}" type="presParOf" srcId="{7C2152F2-2305-4338-9044-A6487115DCBB}" destId="{D6FA034E-EC83-4CCE-9651-E96DA89A841B}" srcOrd="0" destOrd="0" presId="urn:microsoft.com/office/officeart/2005/8/layout/hierarchy1"/>
    <dgm:cxn modelId="{4722771B-6CB8-40F7-AC1B-0A9D3CF5EDE8}" type="presParOf" srcId="{D6FA034E-EC83-4CCE-9651-E96DA89A841B}" destId="{2BE07AAB-A40E-41F8-9CA6-BF1CF60E99A3}" srcOrd="0" destOrd="0" presId="urn:microsoft.com/office/officeart/2005/8/layout/hierarchy1"/>
    <dgm:cxn modelId="{37E862C4-774A-4CF9-A549-F64A7621E656}" type="presParOf" srcId="{D6FA034E-EC83-4CCE-9651-E96DA89A841B}" destId="{7F36A8DB-FF05-4A44-9608-B9BDE978D5CF}" srcOrd="1" destOrd="0" presId="urn:microsoft.com/office/officeart/2005/8/layout/hierarchy1"/>
    <dgm:cxn modelId="{7D467428-4475-4843-B70E-F68A4267C4F9}" type="presParOf" srcId="{7C2152F2-2305-4338-9044-A6487115DCBB}" destId="{7861464D-48EB-4CE2-A9F6-FF6EDDA6542E}" srcOrd="1" destOrd="0" presId="urn:microsoft.com/office/officeart/2005/8/layout/hierarchy1"/>
    <dgm:cxn modelId="{287B16A0-1E10-42F2-89F4-0A285D3779CC}" type="presParOf" srcId="{7861464D-48EB-4CE2-A9F6-FF6EDDA6542E}" destId="{71015E7E-D5BF-4C8C-9B74-56D70DEC0981}" srcOrd="0" destOrd="0" presId="urn:microsoft.com/office/officeart/2005/8/layout/hierarchy1"/>
    <dgm:cxn modelId="{7C1234EF-9114-402F-A978-D094FB2CD6AD}" type="presParOf" srcId="{7861464D-48EB-4CE2-A9F6-FF6EDDA6542E}" destId="{BEE8481E-65CB-4888-AF4E-4C8CEEABCA41}" srcOrd="1" destOrd="0" presId="urn:microsoft.com/office/officeart/2005/8/layout/hierarchy1"/>
    <dgm:cxn modelId="{D6F44B22-68C2-43CD-AB96-7E937A53E81D}" type="presParOf" srcId="{BEE8481E-65CB-4888-AF4E-4C8CEEABCA41}" destId="{DDB0E8B6-EBC1-458D-B96E-C8D399461A35}" srcOrd="0" destOrd="0" presId="urn:microsoft.com/office/officeart/2005/8/layout/hierarchy1"/>
    <dgm:cxn modelId="{A52194C0-41F9-4497-9632-C3446095C447}" type="presParOf" srcId="{DDB0E8B6-EBC1-458D-B96E-C8D399461A35}" destId="{1646437C-4326-4B83-8414-FE629796F727}" srcOrd="0" destOrd="0" presId="urn:microsoft.com/office/officeart/2005/8/layout/hierarchy1"/>
    <dgm:cxn modelId="{ACE549D5-5404-4F61-AC9D-7A36D499103F}" type="presParOf" srcId="{DDB0E8B6-EBC1-458D-B96E-C8D399461A35}" destId="{31098D0D-CED0-46A6-92E3-E674D1EC5DF7}" srcOrd="1" destOrd="0" presId="urn:microsoft.com/office/officeart/2005/8/layout/hierarchy1"/>
    <dgm:cxn modelId="{B37A2EAE-7FA8-4475-AC17-6F1D2363E90C}" type="presParOf" srcId="{BEE8481E-65CB-4888-AF4E-4C8CEEABCA41}" destId="{B7BC4F45-D74F-4BAA-887D-B2DB44EF30DD}" srcOrd="1" destOrd="0" presId="urn:microsoft.com/office/officeart/2005/8/layout/hierarchy1"/>
    <dgm:cxn modelId="{2E90079F-20B5-40B1-B9EB-0A034252058F}" type="presParOf" srcId="{C0A540CD-8880-4A38-84B5-FB3EC942878F}" destId="{CCE9C6AF-13FB-46C0-9EFF-88421BDFA1A5}" srcOrd="2" destOrd="0" presId="urn:microsoft.com/office/officeart/2005/8/layout/hierarchy1"/>
    <dgm:cxn modelId="{58F60E2E-6736-4D29-A4B8-A852C8E0DB63}" type="presParOf" srcId="{C0A540CD-8880-4A38-84B5-FB3EC942878F}" destId="{FE2A58A9-9B48-45E1-995F-CAD8CA4A2E45}" srcOrd="3" destOrd="0" presId="urn:microsoft.com/office/officeart/2005/8/layout/hierarchy1"/>
    <dgm:cxn modelId="{294B88AF-85ED-49C2-BDF4-430B9F47C837}" type="presParOf" srcId="{FE2A58A9-9B48-45E1-995F-CAD8CA4A2E45}" destId="{87EAEDD1-C63F-4410-A72B-4241F662D37B}" srcOrd="0" destOrd="0" presId="urn:microsoft.com/office/officeart/2005/8/layout/hierarchy1"/>
    <dgm:cxn modelId="{8D458818-0D87-495E-9CCE-702B1A6B2693}" type="presParOf" srcId="{87EAEDD1-C63F-4410-A72B-4241F662D37B}" destId="{CE524F9C-D509-4633-AD58-4F7AEED1F955}" srcOrd="0" destOrd="0" presId="urn:microsoft.com/office/officeart/2005/8/layout/hierarchy1"/>
    <dgm:cxn modelId="{239A7D74-BE24-4E52-A137-5A28E190CC2F}" type="presParOf" srcId="{87EAEDD1-C63F-4410-A72B-4241F662D37B}" destId="{3B35B133-B56B-4304-AD78-825D531771E6}" srcOrd="1" destOrd="0" presId="urn:microsoft.com/office/officeart/2005/8/layout/hierarchy1"/>
    <dgm:cxn modelId="{4B49CE82-B2CA-48E6-A961-BC8B42C2F3D8}" type="presParOf" srcId="{FE2A58A9-9B48-45E1-995F-CAD8CA4A2E45}" destId="{488E7782-3CFB-4F36-90C3-F651E173EED6}" srcOrd="1" destOrd="0" presId="urn:microsoft.com/office/officeart/2005/8/layout/hierarchy1"/>
    <dgm:cxn modelId="{00CCEE94-EA55-44D5-BF67-9419C83CF273}" type="presParOf" srcId="{488E7782-3CFB-4F36-90C3-F651E173EED6}" destId="{154AD903-E9D2-453E-8025-9C369569F388}" srcOrd="0" destOrd="0" presId="urn:microsoft.com/office/officeart/2005/8/layout/hierarchy1"/>
    <dgm:cxn modelId="{52E403D0-4EC3-4445-92CD-E162BF0F80EB}" type="presParOf" srcId="{488E7782-3CFB-4F36-90C3-F651E173EED6}" destId="{3C873B5A-6721-4A2B-AE8A-BED421FF1579}" srcOrd="1" destOrd="0" presId="urn:microsoft.com/office/officeart/2005/8/layout/hierarchy1"/>
    <dgm:cxn modelId="{917D2CFD-84ED-412A-8D65-D64B6A85444E}" type="presParOf" srcId="{3C873B5A-6721-4A2B-AE8A-BED421FF1579}" destId="{0CBFF1A9-1109-4102-B0AA-6C087C22086F}" srcOrd="0" destOrd="0" presId="urn:microsoft.com/office/officeart/2005/8/layout/hierarchy1"/>
    <dgm:cxn modelId="{FC42ED45-298F-4D02-91FD-A2A087703105}" type="presParOf" srcId="{0CBFF1A9-1109-4102-B0AA-6C087C22086F}" destId="{13D45622-851A-425B-8EA3-F523857C1583}" srcOrd="0" destOrd="0" presId="urn:microsoft.com/office/officeart/2005/8/layout/hierarchy1"/>
    <dgm:cxn modelId="{8DBE46D6-EA19-474C-8141-2128F3C02362}" type="presParOf" srcId="{0CBFF1A9-1109-4102-B0AA-6C087C22086F}" destId="{04181C06-F15F-429F-90D5-61B0AEEC1525}" srcOrd="1" destOrd="0" presId="urn:microsoft.com/office/officeart/2005/8/layout/hierarchy1"/>
    <dgm:cxn modelId="{F0760A91-2F55-4898-8D2D-77CA42D6E38B}" type="presParOf" srcId="{3C873B5A-6721-4A2B-AE8A-BED421FF1579}" destId="{2E74F712-1CFF-4B14-BB88-D3DF49A3E283}" srcOrd="1" destOrd="0" presId="urn:microsoft.com/office/officeart/2005/8/layout/hierarchy1"/>
    <dgm:cxn modelId="{B903B480-6A7D-4196-8348-5EC4EB83A816}" type="presParOf" srcId="{3C874C62-38E7-4AAA-901B-7E84FDDCFB60}" destId="{5CED9656-9EFF-41A3-9BBC-6696AC2C3D97}" srcOrd="6" destOrd="0" presId="urn:microsoft.com/office/officeart/2005/8/layout/hierarchy1"/>
    <dgm:cxn modelId="{5BBA1E15-2188-4EAB-A721-2FAF1F19F554}" type="presParOf" srcId="{3C874C62-38E7-4AAA-901B-7E84FDDCFB60}" destId="{FD172A12-B5A0-4FD3-8874-9DC2C5770552}" srcOrd="7" destOrd="0" presId="urn:microsoft.com/office/officeart/2005/8/layout/hierarchy1"/>
    <dgm:cxn modelId="{408F5F90-6E01-42E6-A491-51A641F3D02C}" type="presParOf" srcId="{FD172A12-B5A0-4FD3-8874-9DC2C5770552}" destId="{D8D1B4F1-50D7-4C21-A670-454A764C2578}" srcOrd="0" destOrd="0" presId="urn:microsoft.com/office/officeart/2005/8/layout/hierarchy1"/>
    <dgm:cxn modelId="{AA9F9F81-9EB5-45CA-A112-0E911ACF8079}" type="presParOf" srcId="{D8D1B4F1-50D7-4C21-A670-454A764C2578}" destId="{1FC79D1C-852A-4C9F-8B72-0C7129DF686E}" srcOrd="0" destOrd="0" presId="urn:microsoft.com/office/officeart/2005/8/layout/hierarchy1"/>
    <dgm:cxn modelId="{697AB525-4989-475D-B7BD-E9232FAAF252}" type="presParOf" srcId="{D8D1B4F1-50D7-4C21-A670-454A764C2578}" destId="{2EB2D80A-8C7E-438B-BC23-3EBDEC94CB05}" srcOrd="1" destOrd="0" presId="urn:microsoft.com/office/officeart/2005/8/layout/hierarchy1"/>
    <dgm:cxn modelId="{42FE28DB-131A-4D38-BC3C-8F107953EE6B}" type="presParOf" srcId="{FD172A12-B5A0-4FD3-8874-9DC2C5770552}" destId="{35AB1C60-B505-4731-B9B5-257561D39919}" srcOrd="1" destOrd="0" presId="urn:microsoft.com/office/officeart/2005/8/layout/hierarchy1"/>
    <dgm:cxn modelId="{C2D0EB8C-30CD-40C0-A974-673633D40260}" type="presParOf" srcId="{35AB1C60-B505-4731-B9B5-257561D39919}" destId="{4899FAA6-099C-45AD-BA6A-CFF9274F0D0C}" srcOrd="0" destOrd="0" presId="urn:microsoft.com/office/officeart/2005/8/layout/hierarchy1"/>
    <dgm:cxn modelId="{B1D7C53B-D145-4205-951C-AB3119E54202}" type="presParOf" srcId="{35AB1C60-B505-4731-B9B5-257561D39919}" destId="{5E1E6B12-8247-4145-893F-9482A7484E3B}" srcOrd="1" destOrd="0" presId="urn:microsoft.com/office/officeart/2005/8/layout/hierarchy1"/>
    <dgm:cxn modelId="{EEE5F50A-7E5E-4DAF-858C-B4132A1388D5}" type="presParOf" srcId="{5E1E6B12-8247-4145-893F-9482A7484E3B}" destId="{1E4451CB-2DD4-4066-B4D2-1457E4AC022F}" srcOrd="0" destOrd="0" presId="urn:microsoft.com/office/officeart/2005/8/layout/hierarchy1"/>
    <dgm:cxn modelId="{C2ABF0D8-CD12-40C6-8546-C438420B38DC}" type="presParOf" srcId="{1E4451CB-2DD4-4066-B4D2-1457E4AC022F}" destId="{7DBFE156-08E8-494E-BF48-43A8DC8938FB}" srcOrd="0" destOrd="0" presId="urn:microsoft.com/office/officeart/2005/8/layout/hierarchy1"/>
    <dgm:cxn modelId="{8D2B8A17-9345-44B8-A3E3-3A7F8BC1D72F}" type="presParOf" srcId="{1E4451CB-2DD4-4066-B4D2-1457E4AC022F}" destId="{DD26F59F-9A89-47AA-A508-592B5DB6974D}" srcOrd="1" destOrd="0" presId="urn:microsoft.com/office/officeart/2005/8/layout/hierarchy1"/>
    <dgm:cxn modelId="{F0DD9B07-CA9F-4AF4-98BB-E3F261C46329}" type="presParOf" srcId="{5E1E6B12-8247-4145-893F-9482A7484E3B}" destId="{4449A7CD-C123-416D-9E71-16AECBE46E2E}" srcOrd="1" destOrd="0" presId="urn:microsoft.com/office/officeart/2005/8/layout/hierarchy1"/>
    <dgm:cxn modelId="{C7CD620B-CEFD-4EC6-B4BB-6FF9DCDB6CE6}" type="presParOf" srcId="{4449A7CD-C123-416D-9E71-16AECBE46E2E}" destId="{6BCE2CD7-53F3-46BE-A52B-A801A45ED8EF}" srcOrd="0" destOrd="0" presId="urn:microsoft.com/office/officeart/2005/8/layout/hierarchy1"/>
    <dgm:cxn modelId="{4597B899-A247-4D20-A288-780CAE3D9E1C}" type="presParOf" srcId="{4449A7CD-C123-416D-9E71-16AECBE46E2E}" destId="{A5823BB3-9434-4377-9A91-B834D32D2526}" srcOrd="1" destOrd="0" presId="urn:microsoft.com/office/officeart/2005/8/layout/hierarchy1"/>
    <dgm:cxn modelId="{414008DA-D80A-4DA7-8616-2FE4C52B6A30}" type="presParOf" srcId="{A5823BB3-9434-4377-9A91-B834D32D2526}" destId="{B999C16F-9260-4F73-90DD-C89718D3756F}" srcOrd="0" destOrd="0" presId="urn:microsoft.com/office/officeart/2005/8/layout/hierarchy1"/>
    <dgm:cxn modelId="{D9A60F93-C41D-4B89-8341-73BEA82B8AD0}" type="presParOf" srcId="{B999C16F-9260-4F73-90DD-C89718D3756F}" destId="{251B60C5-2C2A-43F9-88C7-CF84837EF735}" srcOrd="0" destOrd="0" presId="urn:microsoft.com/office/officeart/2005/8/layout/hierarchy1"/>
    <dgm:cxn modelId="{E5002BD3-903C-461C-8A39-B4C061401831}" type="presParOf" srcId="{B999C16F-9260-4F73-90DD-C89718D3756F}" destId="{025E4A1F-FA86-45E5-9127-D2F006B85401}" srcOrd="1" destOrd="0" presId="urn:microsoft.com/office/officeart/2005/8/layout/hierarchy1"/>
    <dgm:cxn modelId="{72BAF61E-A1EA-409F-912F-9085A318ED86}" type="presParOf" srcId="{A5823BB3-9434-4377-9A91-B834D32D2526}" destId="{90233D6A-5BCC-47AC-ABAC-BBAFAAC17AB3}" srcOrd="1" destOrd="0" presId="urn:microsoft.com/office/officeart/2005/8/layout/hierarchy1"/>
    <dgm:cxn modelId="{09832C91-169C-4013-A9FC-B959DFBB267B}" type="presParOf" srcId="{35AB1C60-B505-4731-B9B5-257561D39919}" destId="{FB493D97-B412-4FD7-925E-11118FD7283A}" srcOrd="2" destOrd="0" presId="urn:microsoft.com/office/officeart/2005/8/layout/hierarchy1"/>
    <dgm:cxn modelId="{AF751EC0-05E8-40BA-9915-9E697801B555}" type="presParOf" srcId="{35AB1C60-B505-4731-B9B5-257561D39919}" destId="{C7B4EC6E-63D0-4147-AADB-376C8269FED6}" srcOrd="3" destOrd="0" presId="urn:microsoft.com/office/officeart/2005/8/layout/hierarchy1"/>
    <dgm:cxn modelId="{1486676F-45A1-47D9-B16F-DCCF940C73BA}" type="presParOf" srcId="{C7B4EC6E-63D0-4147-AADB-376C8269FED6}" destId="{CB796322-44BE-4058-9E13-5A4776B10334}" srcOrd="0" destOrd="0" presId="urn:microsoft.com/office/officeart/2005/8/layout/hierarchy1"/>
    <dgm:cxn modelId="{73B55569-7FA1-4D20-BD9A-3F50919E6AF9}" type="presParOf" srcId="{CB796322-44BE-4058-9E13-5A4776B10334}" destId="{A37E7EBE-4E9C-4D02-99AB-20DA0741165A}" srcOrd="0" destOrd="0" presId="urn:microsoft.com/office/officeart/2005/8/layout/hierarchy1"/>
    <dgm:cxn modelId="{9C065F6E-939B-4249-9B51-882C20702EC4}" type="presParOf" srcId="{CB796322-44BE-4058-9E13-5A4776B10334}" destId="{CF95E30D-72EF-4CF6-8D9A-91715C01E04F}" srcOrd="1" destOrd="0" presId="urn:microsoft.com/office/officeart/2005/8/layout/hierarchy1"/>
    <dgm:cxn modelId="{ED343ED5-0AB5-4391-AEC6-CBAD4511CB5A}" type="presParOf" srcId="{C7B4EC6E-63D0-4147-AADB-376C8269FED6}" destId="{65A01471-BBD5-445F-8967-4592EF030DBE}" srcOrd="1" destOrd="0" presId="urn:microsoft.com/office/officeart/2005/8/layout/hierarchy1"/>
    <dgm:cxn modelId="{1970EAF7-BC8D-4FDD-BC31-7A802E8D2B6A}" type="presParOf" srcId="{65A01471-BBD5-445F-8967-4592EF030DBE}" destId="{AE247A7F-90B4-40FA-A7A6-123C19186F7C}" srcOrd="0" destOrd="0" presId="urn:microsoft.com/office/officeart/2005/8/layout/hierarchy1"/>
    <dgm:cxn modelId="{C4270ABD-44A7-4420-92CD-6180723A4CB6}" type="presParOf" srcId="{65A01471-BBD5-445F-8967-4592EF030DBE}" destId="{90F6ABB7-D906-4B3C-8903-396BACD948DA}" srcOrd="1" destOrd="0" presId="urn:microsoft.com/office/officeart/2005/8/layout/hierarchy1"/>
    <dgm:cxn modelId="{C7D59118-AFD3-4779-8C13-0BA4009FD400}" type="presParOf" srcId="{90F6ABB7-D906-4B3C-8903-396BACD948DA}" destId="{769F9B93-BFFA-4474-967E-5FD29291C8AC}" srcOrd="0" destOrd="0" presId="urn:microsoft.com/office/officeart/2005/8/layout/hierarchy1"/>
    <dgm:cxn modelId="{630407F5-E7E9-4C0D-8F2A-0CEC70EF81C3}" type="presParOf" srcId="{769F9B93-BFFA-4474-967E-5FD29291C8AC}" destId="{9552E906-8AF4-4B18-ACB8-3107BC1F9CC9}" srcOrd="0" destOrd="0" presId="urn:microsoft.com/office/officeart/2005/8/layout/hierarchy1"/>
    <dgm:cxn modelId="{9E90EF10-1A8B-4DB8-AF12-513000CBAB8C}" type="presParOf" srcId="{769F9B93-BFFA-4474-967E-5FD29291C8AC}" destId="{98DDC04E-5A49-42DE-B36F-474E21CF5E53}" srcOrd="1" destOrd="0" presId="urn:microsoft.com/office/officeart/2005/8/layout/hierarchy1"/>
    <dgm:cxn modelId="{299F435B-A348-4C89-8243-9FD1A4416C50}" type="presParOf" srcId="{90F6ABB7-D906-4B3C-8903-396BACD948DA}" destId="{CA406471-AA97-430D-987F-9AE825906D5B}" srcOrd="1" destOrd="0" presId="urn:microsoft.com/office/officeart/2005/8/layout/hierarchy1"/>
  </dgm:cxnLst>
  <dgm:bg/>
  <dgm:whole/>
</dgm:dataModel>
</file>

<file path=ppt/diagrams/data7.xml><?xml version="1.0" encoding="utf-8"?>
<dgm:dataModel xmlns:dgm="http://schemas.openxmlformats.org/drawingml/2006/diagram" xmlns:a="http://schemas.openxmlformats.org/drawingml/2006/main">
  <dgm:ptLst>
    <dgm:pt modelId="{D71C7809-610C-4FC2-B87B-A9B3595EA47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S"/>
        </a:p>
      </dgm:t>
    </dgm:pt>
    <dgm:pt modelId="{68DF45D5-F0D0-4D6D-A16D-01C574A19396}">
      <dgm:prSet phldrT="[Texto]" custT="1"/>
      <dgm:spPr>
        <a:solidFill>
          <a:schemeClr val="accent1">
            <a:lumMod val="60000"/>
            <a:lumOff val="40000"/>
            <a:alpha val="90000"/>
          </a:schemeClr>
        </a:solidFill>
      </dgm:spPr>
      <dgm:t>
        <a:bodyPr/>
        <a:lstStyle/>
        <a:p>
          <a:r>
            <a:rPr lang="en-US" sz="1800" b="1" dirty="0" smtClean="0">
              <a:latin typeface="Copperplate Gothic Bold" pitchFamily="34" charset="0"/>
            </a:rPr>
            <a:t>DIDATIC MATERIAL</a:t>
          </a:r>
          <a:endParaRPr lang="es-ES" sz="1800" b="1" dirty="0">
            <a:latin typeface="Copperplate Gothic Bold" pitchFamily="34" charset="0"/>
          </a:endParaRPr>
        </a:p>
      </dgm:t>
    </dgm:pt>
    <dgm:pt modelId="{80B42629-31C8-4DF6-8046-0BD5047098EC}" type="parTrans" cxnId="{FDD74B83-2306-4465-9282-B51267360584}">
      <dgm:prSet/>
      <dgm:spPr/>
      <dgm:t>
        <a:bodyPr/>
        <a:lstStyle/>
        <a:p>
          <a:endParaRPr lang="es-ES"/>
        </a:p>
      </dgm:t>
    </dgm:pt>
    <dgm:pt modelId="{049D7D2A-9A8D-4F2C-822D-083D8747B4DA}" type="sibTrans" cxnId="{FDD74B83-2306-4465-9282-B51267360584}">
      <dgm:prSet/>
      <dgm:spPr/>
      <dgm:t>
        <a:bodyPr/>
        <a:lstStyle/>
        <a:p>
          <a:endParaRPr lang="es-ES"/>
        </a:p>
      </dgm:t>
    </dgm:pt>
    <dgm:pt modelId="{CF88E1FF-3EEB-4134-8332-2412093A7C3A}">
      <dgm:prSet phldrT="[Texto]" custT="1"/>
      <dgm:spPr>
        <a:solidFill>
          <a:schemeClr val="accent1">
            <a:lumMod val="60000"/>
            <a:lumOff val="40000"/>
            <a:alpha val="90000"/>
          </a:schemeClr>
        </a:solidFill>
      </dgm:spPr>
      <dgm:t>
        <a:bodyPr/>
        <a:lstStyle/>
        <a:p>
          <a:r>
            <a:rPr lang="en-US" sz="1200" b="1" dirty="0" smtClean="0"/>
            <a:t>DEFINITION</a:t>
          </a:r>
          <a:endParaRPr lang="es-ES" sz="1200" b="1" dirty="0"/>
        </a:p>
      </dgm:t>
    </dgm:pt>
    <dgm:pt modelId="{0E04382B-62FF-4174-B2E9-6E27AB4D1E03}" type="parTrans" cxnId="{469BF3A9-482E-4C16-B61D-E0B1C2B0B640}">
      <dgm:prSet/>
      <dgm:spPr/>
      <dgm:t>
        <a:bodyPr/>
        <a:lstStyle/>
        <a:p>
          <a:endParaRPr lang="es-ES"/>
        </a:p>
      </dgm:t>
    </dgm:pt>
    <dgm:pt modelId="{295783B2-9D5E-4DA4-A789-4FD66F1B1AB3}" type="sibTrans" cxnId="{469BF3A9-482E-4C16-B61D-E0B1C2B0B640}">
      <dgm:prSet/>
      <dgm:spPr/>
      <dgm:t>
        <a:bodyPr/>
        <a:lstStyle/>
        <a:p>
          <a:endParaRPr lang="es-ES"/>
        </a:p>
      </dgm:t>
    </dgm:pt>
    <dgm:pt modelId="{3EC445B6-6E6A-4110-A42D-1A167DFAECCC}">
      <dgm:prSet phldrT="[Texto]" custT="1"/>
      <dgm:spPr>
        <a:solidFill>
          <a:schemeClr val="accent1">
            <a:lumMod val="60000"/>
            <a:lumOff val="40000"/>
            <a:alpha val="90000"/>
          </a:schemeClr>
        </a:solidFill>
      </dgm:spPr>
      <dgm:t>
        <a:bodyPr/>
        <a:lstStyle/>
        <a:p>
          <a:r>
            <a:rPr lang="en-US" sz="1200" b="1" dirty="0" smtClean="0"/>
            <a:t>TEXTS </a:t>
          </a:r>
          <a:endParaRPr lang="es-ES" sz="1200" b="1" dirty="0"/>
        </a:p>
      </dgm:t>
    </dgm:pt>
    <dgm:pt modelId="{05C4CDA3-8C50-48F2-8D2E-D72EF9A80079}" type="parTrans" cxnId="{B882FF3C-83F3-4A7C-A02D-17D105DD754C}">
      <dgm:prSet/>
      <dgm:spPr/>
      <dgm:t>
        <a:bodyPr/>
        <a:lstStyle/>
        <a:p>
          <a:endParaRPr lang="es-ES"/>
        </a:p>
      </dgm:t>
    </dgm:pt>
    <dgm:pt modelId="{7E7429EE-B229-4D50-9818-7B3B91B69E7D}" type="sibTrans" cxnId="{B882FF3C-83F3-4A7C-A02D-17D105DD754C}">
      <dgm:prSet/>
      <dgm:spPr/>
      <dgm:t>
        <a:bodyPr/>
        <a:lstStyle/>
        <a:p>
          <a:endParaRPr lang="es-ES"/>
        </a:p>
      </dgm:t>
    </dgm:pt>
    <dgm:pt modelId="{CD1231A9-81EA-4953-BFE9-659981FAEFDD}">
      <dgm:prSet custT="1"/>
      <dgm:spPr>
        <a:solidFill>
          <a:schemeClr val="accent1">
            <a:lumMod val="60000"/>
            <a:lumOff val="40000"/>
            <a:alpha val="90000"/>
          </a:schemeClr>
        </a:solidFill>
      </dgm:spPr>
      <dgm:t>
        <a:bodyPr/>
        <a:lstStyle/>
        <a:p>
          <a:r>
            <a:rPr lang="en-US" sz="1200" b="1" dirty="0" smtClean="0"/>
            <a:t>AUDIOVISUAL MATERIALS</a:t>
          </a:r>
          <a:endParaRPr lang="es-ES" sz="1200" b="1" dirty="0"/>
        </a:p>
      </dgm:t>
    </dgm:pt>
    <dgm:pt modelId="{E57570F6-360A-4FBC-AD96-DD813B62BFB2}" type="parTrans" cxnId="{67E9C4D8-E922-40B1-9829-6C3B7497121A}">
      <dgm:prSet/>
      <dgm:spPr/>
      <dgm:t>
        <a:bodyPr/>
        <a:lstStyle/>
        <a:p>
          <a:endParaRPr lang="es-ES"/>
        </a:p>
      </dgm:t>
    </dgm:pt>
    <dgm:pt modelId="{ECFD5C81-ED49-4D58-89CB-6A94D1400800}" type="sibTrans" cxnId="{67E9C4D8-E922-40B1-9829-6C3B7497121A}">
      <dgm:prSet/>
      <dgm:spPr/>
      <dgm:t>
        <a:bodyPr/>
        <a:lstStyle/>
        <a:p>
          <a:endParaRPr lang="es-ES"/>
        </a:p>
      </dgm:t>
    </dgm:pt>
    <dgm:pt modelId="{42D90686-6379-406C-A6DF-5AF1C6F289B3}">
      <dgm:prSet custT="1"/>
      <dgm:spPr>
        <a:solidFill>
          <a:schemeClr val="accent1">
            <a:lumMod val="60000"/>
            <a:lumOff val="40000"/>
            <a:alpha val="90000"/>
          </a:schemeClr>
        </a:solidFill>
      </dgm:spPr>
      <dgm:t>
        <a:bodyPr/>
        <a:lstStyle/>
        <a:p>
          <a:r>
            <a:rPr lang="en-US" sz="1200" b="1" dirty="0" smtClean="0"/>
            <a:t>OTHERS</a:t>
          </a:r>
          <a:endParaRPr lang="es-ES" sz="1200" b="1" dirty="0"/>
        </a:p>
      </dgm:t>
    </dgm:pt>
    <dgm:pt modelId="{921ACF18-9D73-4752-8959-3DEF8E96C5A8}" type="parTrans" cxnId="{8B04B8A3-DDFA-4044-B8B2-B9B40B321D43}">
      <dgm:prSet/>
      <dgm:spPr/>
      <dgm:t>
        <a:bodyPr/>
        <a:lstStyle/>
        <a:p>
          <a:endParaRPr lang="es-ES"/>
        </a:p>
      </dgm:t>
    </dgm:pt>
    <dgm:pt modelId="{8419E995-84D1-4097-9493-D00D99058937}" type="sibTrans" cxnId="{8B04B8A3-DDFA-4044-B8B2-B9B40B321D43}">
      <dgm:prSet/>
      <dgm:spPr/>
      <dgm:t>
        <a:bodyPr/>
        <a:lstStyle/>
        <a:p>
          <a:endParaRPr lang="es-ES"/>
        </a:p>
      </dgm:t>
    </dgm:pt>
    <dgm:pt modelId="{D5C2962E-A1B4-4630-AF13-AF6D0431A5E7}">
      <dgm:prSet custT="1"/>
      <dgm:spPr>
        <a:solidFill>
          <a:schemeClr val="accent1">
            <a:lumMod val="60000"/>
            <a:lumOff val="40000"/>
            <a:alpha val="90000"/>
          </a:schemeClr>
        </a:solidFill>
      </dgm:spPr>
      <dgm:t>
        <a:bodyPr/>
        <a:lstStyle/>
        <a:p>
          <a:r>
            <a:rPr lang="en-US" sz="900" b="1" dirty="0" smtClean="0">
              <a:solidFill>
                <a:schemeClr val="tx1"/>
              </a:solidFill>
              <a:latin typeface="Copperplate Gothic Bold" pitchFamily="34" charset="0"/>
            </a:rPr>
            <a:t>medium materials that is used to facilitate or stimulate the learning</a:t>
          </a:r>
          <a:endParaRPr lang="es-ES" sz="900" b="1" dirty="0">
            <a:solidFill>
              <a:schemeClr val="tx1"/>
            </a:solidFill>
            <a:latin typeface="Copperplate Gothic Bold" pitchFamily="34" charset="0"/>
          </a:endParaRPr>
        </a:p>
      </dgm:t>
    </dgm:pt>
    <dgm:pt modelId="{DDACC116-3D0F-46CE-83C7-2F126106011F}" type="parTrans" cxnId="{36B6FC7E-E986-4B25-BD4E-C7E89680E58B}">
      <dgm:prSet/>
      <dgm:spPr/>
      <dgm:t>
        <a:bodyPr/>
        <a:lstStyle/>
        <a:p>
          <a:endParaRPr lang="es-ES"/>
        </a:p>
      </dgm:t>
    </dgm:pt>
    <dgm:pt modelId="{2ACAAF04-7100-4FAC-AFA3-07AEDC483F77}" type="sibTrans" cxnId="{36B6FC7E-E986-4B25-BD4E-C7E89680E58B}">
      <dgm:prSet/>
      <dgm:spPr/>
      <dgm:t>
        <a:bodyPr/>
        <a:lstStyle/>
        <a:p>
          <a:endParaRPr lang="es-ES"/>
        </a:p>
      </dgm:t>
    </dgm:pt>
    <dgm:pt modelId="{B9BBBF94-77F0-4313-9467-8DA193C16ECF}">
      <dgm:prSet custT="1"/>
      <dgm:spPr>
        <a:solidFill>
          <a:schemeClr val="accent1">
            <a:lumMod val="60000"/>
            <a:lumOff val="40000"/>
            <a:alpha val="90000"/>
          </a:schemeClr>
        </a:solidFill>
      </dgm:spPr>
      <dgm:t>
        <a:bodyPr/>
        <a:lstStyle/>
        <a:p>
          <a:r>
            <a:rPr lang="en-US" sz="1000" b="1" dirty="0" smtClean="0">
              <a:solidFill>
                <a:schemeClr val="tx1"/>
              </a:solidFill>
              <a:latin typeface="Copperplate Gothic Bold" pitchFamily="34" charset="0"/>
            </a:rPr>
            <a:t>workbooks</a:t>
          </a:r>
          <a:endParaRPr lang="es-ES" sz="1000" b="1" dirty="0">
            <a:solidFill>
              <a:schemeClr val="tx1"/>
            </a:solidFill>
            <a:latin typeface="Copperplate Gothic Bold" pitchFamily="34" charset="0"/>
          </a:endParaRPr>
        </a:p>
      </dgm:t>
    </dgm:pt>
    <dgm:pt modelId="{E11693E0-ED3D-4BB6-AF96-A455890A6E1C}" type="parTrans" cxnId="{86E5FF21-2BDD-4A24-B66F-B010978D1F38}">
      <dgm:prSet/>
      <dgm:spPr/>
      <dgm:t>
        <a:bodyPr/>
        <a:lstStyle/>
        <a:p>
          <a:endParaRPr lang="es-ES"/>
        </a:p>
      </dgm:t>
    </dgm:pt>
    <dgm:pt modelId="{ACD39CA8-E3F9-483E-93E5-1D3FDB111F92}" type="sibTrans" cxnId="{86E5FF21-2BDD-4A24-B66F-B010978D1F38}">
      <dgm:prSet/>
      <dgm:spPr/>
      <dgm:t>
        <a:bodyPr/>
        <a:lstStyle/>
        <a:p>
          <a:endParaRPr lang="es-ES"/>
        </a:p>
      </dgm:t>
    </dgm:pt>
    <dgm:pt modelId="{DDE7967C-F7A7-4741-86F4-F4B1A5CDFB79}">
      <dgm:prSet custT="1"/>
      <dgm:spPr>
        <a:solidFill>
          <a:schemeClr val="accent1">
            <a:lumMod val="60000"/>
            <a:lumOff val="40000"/>
            <a:alpha val="90000"/>
          </a:schemeClr>
        </a:solidFill>
      </dgm:spPr>
      <dgm:t>
        <a:bodyPr/>
        <a:lstStyle/>
        <a:p>
          <a:r>
            <a:rPr lang="en-US" sz="1000" b="1" dirty="0" smtClean="0">
              <a:solidFill>
                <a:schemeClr val="tx1"/>
              </a:solidFill>
              <a:latin typeface="Copperplate Gothic Bold" pitchFamily="34" charset="0"/>
            </a:rPr>
            <a:t>CD’s</a:t>
          </a:r>
          <a:endParaRPr lang="es-ES" sz="1000" b="1" dirty="0">
            <a:solidFill>
              <a:schemeClr val="tx1"/>
            </a:solidFill>
            <a:latin typeface="Copperplate Gothic Bold" pitchFamily="34" charset="0"/>
          </a:endParaRPr>
        </a:p>
      </dgm:t>
    </dgm:pt>
    <dgm:pt modelId="{E5AC8B97-99EE-4FFE-B65D-672E8CF5CF1F}" type="parTrans" cxnId="{E547A754-2CE3-431D-8076-7F49E11CECA5}">
      <dgm:prSet/>
      <dgm:spPr/>
      <dgm:t>
        <a:bodyPr/>
        <a:lstStyle/>
        <a:p>
          <a:endParaRPr lang="es-ES"/>
        </a:p>
      </dgm:t>
    </dgm:pt>
    <dgm:pt modelId="{AE96958F-F6E7-49F6-AF99-FB85BB8DB302}" type="sibTrans" cxnId="{E547A754-2CE3-431D-8076-7F49E11CECA5}">
      <dgm:prSet/>
      <dgm:spPr/>
      <dgm:t>
        <a:bodyPr/>
        <a:lstStyle/>
        <a:p>
          <a:endParaRPr lang="es-ES"/>
        </a:p>
      </dgm:t>
    </dgm:pt>
    <dgm:pt modelId="{16FD1B3D-5BC2-4045-BF6E-BA797EE3A3D4}">
      <dgm:prSet custT="1"/>
      <dgm:spPr>
        <a:solidFill>
          <a:schemeClr val="accent1">
            <a:lumMod val="60000"/>
            <a:lumOff val="40000"/>
            <a:alpha val="90000"/>
          </a:schemeClr>
        </a:solidFill>
      </dgm:spPr>
      <dgm:t>
        <a:bodyPr/>
        <a:lstStyle/>
        <a:p>
          <a:r>
            <a:rPr lang="en-US" sz="1000" b="1" dirty="0" smtClean="0">
              <a:solidFill>
                <a:schemeClr val="tx1"/>
              </a:solidFill>
              <a:latin typeface="Copperplate Gothic Bold" pitchFamily="34" charset="0"/>
            </a:rPr>
            <a:t>software</a:t>
          </a:r>
          <a:endParaRPr lang="es-ES" sz="1000" b="1" dirty="0">
            <a:solidFill>
              <a:schemeClr val="tx1"/>
            </a:solidFill>
            <a:latin typeface="Copperplate Gothic Bold" pitchFamily="34" charset="0"/>
          </a:endParaRPr>
        </a:p>
      </dgm:t>
    </dgm:pt>
    <dgm:pt modelId="{E4665581-6193-458B-8979-38B9D12FF0EC}" type="parTrans" cxnId="{66651084-6076-4FF0-B378-0B016E5E3C95}">
      <dgm:prSet/>
      <dgm:spPr/>
      <dgm:t>
        <a:bodyPr/>
        <a:lstStyle/>
        <a:p>
          <a:endParaRPr lang="es-ES"/>
        </a:p>
      </dgm:t>
    </dgm:pt>
    <dgm:pt modelId="{B8FACF2F-4B61-4005-84DD-E7FC38244B84}" type="sibTrans" cxnId="{66651084-6076-4FF0-B378-0B016E5E3C95}">
      <dgm:prSet/>
      <dgm:spPr/>
      <dgm:t>
        <a:bodyPr/>
        <a:lstStyle/>
        <a:p>
          <a:endParaRPr lang="es-ES"/>
        </a:p>
      </dgm:t>
    </dgm:pt>
    <dgm:pt modelId="{509ADC85-4B15-4427-B647-22C368D440F8}">
      <dgm:prSet custT="1"/>
      <dgm:spPr>
        <a:solidFill>
          <a:schemeClr val="accent1">
            <a:lumMod val="60000"/>
            <a:lumOff val="40000"/>
            <a:alpha val="90000"/>
          </a:schemeClr>
        </a:solidFill>
      </dgm:spPr>
      <dgm:t>
        <a:bodyPr/>
        <a:lstStyle/>
        <a:p>
          <a:r>
            <a:rPr lang="en-US" sz="1000" b="1" dirty="0" smtClean="0">
              <a:solidFill>
                <a:schemeClr val="tx1"/>
              </a:solidFill>
              <a:latin typeface="Copperplate Gothic Bold" pitchFamily="34" charset="0"/>
            </a:rPr>
            <a:t>DVD’s</a:t>
          </a:r>
          <a:endParaRPr lang="es-ES" sz="1000" b="1" dirty="0">
            <a:solidFill>
              <a:schemeClr val="tx1"/>
            </a:solidFill>
            <a:latin typeface="Copperplate Gothic Bold" pitchFamily="34" charset="0"/>
          </a:endParaRPr>
        </a:p>
      </dgm:t>
    </dgm:pt>
    <dgm:pt modelId="{38BEF0CA-3A57-4A5E-B67E-FD616ABFE9EA}" type="parTrans" cxnId="{B2676881-1558-4BEC-8598-2C243887A050}">
      <dgm:prSet/>
      <dgm:spPr/>
      <dgm:t>
        <a:bodyPr/>
        <a:lstStyle/>
        <a:p>
          <a:endParaRPr lang="es-ES"/>
        </a:p>
      </dgm:t>
    </dgm:pt>
    <dgm:pt modelId="{EDD64B56-134A-401A-AF70-6441B27255F7}" type="sibTrans" cxnId="{B2676881-1558-4BEC-8598-2C243887A050}">
      <dgm:prSet/>
      <dgm:spPr/>
      <dgm:t>
        <a:bodyPr/>
        <a:lstStyle/>
        <a:p>
          <a:endParaRPr lang="es-ES"/>
        </a:p>
      </dgm:t>
    </dgm:pt>
    <dgm:pt modelId="{66AAFE93-6657-4781-AD64-8EF86323F615}">
      <dgm:prSet custT="1"/>
      <dgm:spPr>
        <a:solidFill>
          <a:schemeClr val="accent1">
            <a:lumMod val="60000"/>
            <a:lumOff val="40000"/>
            <a:alpha val="90000"/>
          </a:schemeClr>
        </a:solidFill>
      </dgm:spPr>
      <dgm:t>
        <a:bodyPr/>
        <a:lstStyle/>
        <a:p>
          <a:r>
            <a:rPr lang="en-US" sz="1000" b="1" dirty="0" smtClean="0">
              <a:solidFill>
                <a:schemeClr val="tx1"/>
              </a:solidFill>
              <a:latin typeface="Copperplate Gothic Bold" pitchFamily="34" charset="0"/>
            </a:rPr>
            <a:t>mp3</a:t>
          </a:r>
          <a:endParaRPr lang="es-ES" sz="1000" b="1" dirty="0">
            <a:solidFill>
              <a:schemeClr val="tx1"/>
            </a:solidFill>
            <a:latin typeface="Copperplate Gothic Bold" pitchFamily="34" charset="0"/>
          </a:endParaRPr>
        </a:p>
      </dgm:t>
    </dgm:pt>
    <dgm:pt modelId="{8451CE92-75C6-4BFE-92C9-821411BC71E2}" type="parTrans" cxnId="{2849BC92-E658-49E0-A943-7ACD587E399C}">
      <dgm:prSet/>
      <dgm:spPr/>
      <dgm:t>
        <a:bodyPr/>
        <a:lstStyle/>
        <a:p>
          <a:endParaRPr lang="es-ES"/>
        </a:p>
      </dgm:t>
    </dgm:pt>
    <dgm:pt modelId="{2335B124-E4CC-4521-8ACC-46F14E467DCA}" type="sibTrans" cxnId="{2849BC92-E658-49E0-A943-7ACD587E399C}">
      <dgm:prSet/>
      <dgm:spPr/>
      <dgm:t>
        <a:bodyPr/>
        <a:lstStyle/>
        <a:p>
          <a:endParaRPr lang="es-ES"/>
        </a:p>
      </dgm:t>
    </dgm:pt>
    <dgm:pt modelId="{D04C3400-3D6F-4B19-BDD4-4127EB24D439}">
      <dgm:prSet custT="1"/>
      <dgm:spPr>
        <a:solidFill>
          <a:schemeClr val="accent1">
            <a:lumMod val="60000"/>
            <a:lumOff val="40000"/>
            <a:alpha val="90000"/>
          </a:schemeClr>
        </a:solidFill>
      </dgm:spPr>
      <dgm:t>
        <a:bodyPr/>
        <a:lstStyle/>
        <a:p>
          <a:r>
            <a:rPr lang="en-US" sz="1000" b="1" dirty="0" smtClean="0">
              <a:solidFill>
                <a:schemeClr val="tx1"/>
              </a:solidFill>
              <a:latin typeface="Copperplate Gothic Bold" pitchFamily="34" charset="0"/>
            </a:rPr>
            <a:t>newspaper</a:t>
          </a:r>
          <a:endParaRPr lang="es-ES" sz="1000" b="1" dirty="0">
            <a:solidFill>
              <a:schemeClr val="tx1"/>
            </a:solidFill>
            <a:latin typeface="Copperplate Gothic Bold" pitchFamily="34" charset="0"/>
          </a:endParaRPr>
        </a:p>
      </dgm:t>
    </dgm:pt>
    <dgm:pt modelId="{2B8AB14C-5FE5-4A23-A6B6-97A0C428F7D3}" type="parTrans" cxnId="{3D5E9B23-A2BA-460E-BC55-FF5C59A22936}">
      <dgm:prSet/>
      <dgm:spPr/>
      <dgm:t>
        <a:bodyPr/>
        <a:lstStyle/>
        <a:p>
          <a:endParaRPr lang="es-ES"/>
        </a:p>
      </dgm:t>
    </dgm:pt>
    <dgm:pt modelId="{988FDE75-A1E1-4FC3-A2DE-58B96F3BCA86}" type="sibTrans" cxnId="{3D5E9B23-A2BA-460E-BC55-FF5C59A22936}">
      <dgm:prSet/>
      <dgm:spPr/>
      <dgm:t>
        <a:bodyPr/>
        <a:lstStyle/>
        <a:p>
          <a:endParaRPr lang="es-ES"/>
        </a:p>
      </dgm:t>
    </dgm:pt>
    <dgm:pt modelId="{58B31D22-F63E-48CF-85B4-9214595BEBE6}">
      <dgm:prSet custT="1"/>
      <dgm:spPr>
        <a:solidFill>
          <a:schemeClr val="accent1">
            <a:lumMod val="60000"/>
            <a:lumOff val="40000"/>
            <a:alpha val="90000"/>
          </a:schemeClr>
        </a:solidFill>
      </dgm:spPr>
      <dgm:t>
        <a:bodyPr/>
        <a:lstStyle/>
        <a:p>
          <a:r>
            <a:rPr lang="en-US" sz="1000" b="1" dirty="0" smtClean="0">
              <a:solidFill>
                <a:schemeClr val="tx1"/>
              </a:solidFill>
              <a:latin typeface="Copperplate Gothic Bold" pitchFamily="34" charset="0"/>
            </a:rPr>
            <a:t>magazines</a:t>
          </a:r>
          <a:endParaRPr lang="es-ES" sz="1000" b="1" dirty="0">
            <a:solidFill>
              <a:schemeClr val="tx1"/>
            </a:solidFill>
            <a:latin typeface="Copperplate Gothic Bold" pitchFamily="34" charset="0"/>
          </a:endParaRPr>
        </a:p>
      </dgm:t>
    </dgm:pt>
    <dgm:pt modelId="{594A6C20-B90A-48EF-B1D8-E40ACD58A0F8}" type="parTrans" cxnId="{FB5AFAE9-891D-4E5C-BC56-73DC88FB8A54}">
      <dgm:prSet/>
      <dgm:spPr/>
      <dgm:t>
        <a:bodyPr/>
        <a:lstStyle/>
        <a:p>
          <a:endParaRPr lang="es-ES"/>
        </a:p>
      </dgm:t>
    </dgm:pt>
    <dgm:pt modelId="{90BC4029-2E4A-48F4-B7D7-C1AF682C4090}" type="sibTrans" cxnId="{FB5AFAE9-891D-4E5C-BC56-73DC88FB8A54}">
      <dgm:prSet/>
      <dgm:spPr/>
      <dgm:t>
        <a:bodyPr/>
        <a:lstStyle/>
        <a:p>
          <a:endParaRPr lang="es-ES"/>
        </a:p>
      </dgm:t>
    </dgm:pt>
    <dgm:pt modelId="{2D9BAF04-3EC4-4127-91F0-E08D96A8CF8E}">
      <dgm:prSet custT="1"/>
      <dgm:spPr>
        <a:solidFill>
          <a:schemeClr val="accent1">
            <a:lumMod val="60000"/>
            <a:lumOff val="40000"/>
            <a:alpha val="90000"/>
          </a:schemeClr>
        </a:solidFill>
      </dgm:spPr>
      <dgm:t>
        <a:bodyPr/>
        <a:lstStyle/>
        <a:p>
          <a:r>
            <a:rPr lang="en-US" sz="1000" b="1" dirty="0" smtClean="0">
              <a:solidFill>
                <a:schemeClr val="tx1"/>
              </a:solidFill>
              <a:latin typeface="Copperplate Gothic Bold" pitchFamily="34" charset="0"/>
            </a:rPr>
            <a:t>internet</a:t>
          </a:r>
          <a:endParaRPr lang="es-ES" sz="1000" b="1" dirty="0">
            <a:solidFill>
              <a:schemeClr val="tx1"/>
            </a:solidFill>
            <a:latin typeface="Copperplate Gothic Bold" pitchFamily="34" charset="0"/>
          </a:endParaRPr>
        </a:p>
      </dgm:t>
    </dgm:pt>
    <dgm:pt modelId="{3A5A8A82-2755-4291-AE41-BBDE08DFA786}" type="parTrans" cxnId="{451C2488-ABF9-4117-9034-1CF99DCE8516}">
      <dgm:prSet/>
      <dgm:spPr/>
      <dgm:t>
        <a:bodyPr/>
        <a:lstStyle/>
        <a:p>
          <a:endParaRPr lang="es-ES"/>
        </a:p>
      </dgm:t>
    </dgm:pt>
    <dgm:pt modelId="{E2571021-F13E-49AD-8B5B-DB7B3A91A053}" type="sibTrans" cxnId="{451C2488-ABF9-4117-9034-1CF99DCE8516}">
      <dgm:prSet/>
      <dgm:spPr/>
      <dgm:t>
        <a:bodyPr/>
        <a:lstStyle/>
        <a:p>
          <a:endParaRPr lang="es-ES"/>
        </a:p>
      </dgm:t>
    </dgm:pt>
    <dgm:pt modelId="{E74F3A79-8E79-4EFC-A2A2-29967959E4EA}">
      <dgm:prSet custT="1"/>
      <dgm:spPr>
        <a:solidFill>
          <a:schemeClr val="accent1">
            <a:lumMod val="60000"/>
            <a:lumOff val="40000"/>
            <a:alpha val="90000"/>
          </a:schemeClr>
        </a:solidFill>
      </dgm:spPr>
      <dgm:t>
        <a:bodyPr/>
        <a:lstStyle/>
        <a:p>
          <a:r>
            <a:rPr lang="en-US" sz="700" b="1" dirty="0" smtClean="0">
              <a:latin typeface="Copperplate Gothic Bold" pitchFamily="34" charset="0"/>
            </a:rPr>
            <a:t>STORE INFORMATION AND ALLOWS STUDENTS TO LEARN BY LISTENING</a:t>
          </a:r>
          <a:endParaRPr lang="es-ES" sz="700" b="1" dirty="0">
            <a:latin typeface="Copperplate Gothic Bold" pitchFamily="34" charset="0"/>
          </a:endParaRPr>
        </a:p>
      </dgm:t>
    </dgm:pt>
    <dgm:pt modelId="{A00ED3AC-3201-4FF3-ACE0-AB4BA434C4D3}" type="parTrans" cxnId="{518E0B93-0CBE-4BA2-8581-A861636A4693}">
      <dgm:prSet/>
      <dgm:spPr/>
      <dgm:t>
        <a:bodyPr/>
        <a:lstStyle/>
        <a:p>
          <a:endParaRPr lang="es-ES"/>
        </a:p>
      </dgm:t>
    </dgm:pt>
    <dgm:pt modelId="{145C6F81-F4CE-4250-8F1C-F8F7BA1EEE61}" type="sibTrans" cxnId="{518E0B93-0CBE-4BA2-8581-A861636A4693}">
      <dgm:prSet/>
      <dgm:spPr/>
      <dgm:t>
        <a:bodyPr/>
        <a:lstStyle/>
        <a:p>
          <a:endParaRPr lang="es-ES"/>
        </a:p>
      </dgm:t>
    </dgm:pt>
    <dgm:pt modelId="{03C3D382-C570-4FD0-ABA5-E9E7E31D905A}">
      <dgm:prSet custT="1"/>
      <dgm:spPr>
        <a:solidFill>
          <a:schemeClr val="accent1">
            <a:lumMod val="60000"/>
            <a:lumOff val="40000"/>
            <a:alpha val="90000"/>
          </a:schemeClr>
        </a:solidFill>
      </dgm:spPr>
      <dgm:t>
        <a:bodyPr/>
        <a:lstStyle/>
        <a:p>
          <a:r>
            <a:rPr lang="en-US" sz="700" b="1" dirty="0" smtClean="0">
              <a:latin typeface="Copperplate Gothic Bold" pitchFamily="34" charset="0"/>
            </a:rPr>
            <a:t>OPTIC STORAGE A GREAT ADVANTAGE IS IT HAS VIDEO AND AUIDO</a:t>
          </a:r>
          <a:endParaRPr lang="es-ES" sz="700" b="1" dirty="0">
            <a:latin typeface="Copperplate Gothic Bold" pitchFamily="34" charset="0"/>
          </a:endParaRPr>
        </a:p>
      </dgm:t>
    </dgm:pt>
    <dgm:pt modelId="{D7C6E736-8D74-411D-9150-C5660B1BEEBE}" type="parTrans" cxnId="{4B96EC97-1604-42B3-97CE-F17CC3D25DDD}">
      <dgm:prSet/>
      <dgm:spPr/>
      <dgm:t>
        <a:bodyPr/>
        <a:lstStyle/>
        <a:p>
          <a:endParaRPr lang="es-ES"/>
        </a:p>
      </dgm:t>
    </dgm:pt>
    <dgm:pt modelId="{7F7EDD1A-4E32-494A-9D42-E955655167F0}" type="sibTrans" cxnId="{4B96EC97-1604-42B3-97CE-F17CC3D25DDD}">
      <dgm:prSet/>
      <dgm:spPr/>
      <dgm:t>
        <a:bodyPr/>
        <a:lstStyle/>
        <a:p>
          <a:endParaRPr lang="es-ES"/>
        </a:p>
      </dgm:t>
    </dgm:pt>
    <dgm:pt modelId="{F60360CE-9838-4BA2-A2FB-9211E24F2280}">
      <dgm:prSet custT="1"/>
      <dgm:spPr>
        <a:solidFill>
          <a:schemeClr val="accent1">
            <a:lumMod val="60000"/>
            <a:lumOff val="40000"/>
            <a:alpha val="90000"/>
          </a:schemeClr>
        </a:solidFill>
      </dgm:spPr>
      <dgm:t>
        <a:bodyPr/>
        <a:lstStyle/>
        <a:p>
          <a:r>
            <a:rPr lang="en-US" sz="700" b="1" dirty="0" smtClean="0">
              <a:latin typeface="Copperplate Gothic Bold" pitchFamily="34" charset="0"/>
            </a:rPr>
            <a:t>THE ADVANTAGE OF THIS KIND OF MEDIA IT SERVES TO STORE A GREAT QUANTITY OF MUSIC </a:t>
          </a:r>
          <a:endParaRPr lang="es-ES" sz="700" b="1" dirty="0">
            <a:latin typeface="Copperplate Gothic Bold" pitchFamily="34" charset="0"/>
          </a:endParaRPr>
        </a:p>
      </dgm:t>
    </dgm:pt>
    <dgm:pt modelId="{F3F3AB7F-6E0A-4B39-810C-CBD1C979AC0A}" type="parTrans" cxnId="{EB778AD7-4B5B-4B9C-AA02-DE45796CF5F4}">
      <dgm:prSet/>
      <dgm:spPr/>
      <dgm:t>
        <a:bodyPr/>
        <a:lstStyle/>
        <a:p>
          <a:endParaRPr lang="es-ES"/>
        </a:p>
      </dgm:t>
    </dgm:pt>
    <dgm:pt modelId="{2A7861F2-E78D-41DC-9E39-A69A1C5E3F1D}" type="sibTrans" cxnId="{EB778AD7-4B5B-4B9C-AA02-DE45796CF5F4}">
      <dgm:prSet/>
      <dgm:spPr/>
      <dgm:t>
        <a:bodyPr/>
        <a:lstStyle/>
        <a:p>
          <a:endParaRPr lang="es-ES"/>
        </a:p>
      </dgm:t>
    </dgm:pt>
    <dgm:pt modelId="{D6DA3725-DAD7-492D-8815-A0322905AE57}">
      <dgm:prSet custT="1"/>
      <dgm:spPr>
        <a:solidFill>
          <a:schemeClr val="accent1">
            <a:lumMod val="60000"/>
            <a:lumOff val="40000"/>
            <a:alpha val="90000"/>
          </a:schemeClr>
        </a:solidFill>
      </dgm:spPr>
      <dgm:t>
        <a:bodyPr/>
        <a:lstStyle/>
        <a:p>
          <a:r>
            <a:rPr lang="en-US" sz="700" b="1" dirty="0" smtClean="0">
              <a:latin typeface="Copperplate Gothic Bold" pitchFamily="34" charset="0"/>
            </a:rPr>
            <a:t>GROUP OF PROGRAMMS INSTRUCCIONS WHOSE PRIMARY PURPOSE IS TO TEACH OR SELF LEARNING</a:t>
          </a:r>
          <a:endParaRPr lang="es-ES" sz="700" b="1" dirty="0">
            <a:latin typeface="Copperplate Gothic Bold" pitchFamily="34" charset="0"/>
          </a:endParaRPr>
        </a:p>
      </dgm:t>
    </dgm:pt>
    <dgm:pt modelId="{1F54C702-AF4F-4672-A320-CBBAC9AAB8E7}" type="parTrans" cxnId="{6A5BDB34-B4FE-4F38-8B42-F56E88C36C7C}">
      <dgm:prSet/>
      <dgm:spPr/>
      <dgm:t>
        <a:bodyPr/>
        <a:lstStyle/>
        <a:p>
          <a:endParaRPr lang="es-ES"/>
        </a:p>
      </dgm:t>
    </dgm:pt>
    <dgm:pt modelId="{C3FDA8D2-4029-4866-83B2-18DB91A0CF30}" type="sibTrans" cxnId="{6A5BDB34-B4FE-4F38-8B42-F56E88C36C7C}">
      <dgm:prSet/>
      <dgm:spPr/>
      <dgm:t>
        <a:bodyPr/>
        <a:lstStyle/>
        <a:p>
          <a:endParaRPr lang="es-ES"/>
        </a:p>
      </dgm:t>
    </dgm:pt>
    <dgm:pt modelId="{4B57C1B0-637F-45E2-BB88-78696C3BEE39}">
      <dgm:prSet custT="1"/>
      <dgm:spPr>
        <a:solidFill>
          <a:schemeClr val="accent1">
            <a:lumMod val="60000"/>
            <a:lumOff val="40000"/>
            <a:alpha val="90000"/>
          </a:schemeClr>
        </a:solidFill>
      </dgm:spPr>
      <dgm:t>
        <a:bodyPr/>
        <a:lstStyle/>
        <a:p>
          <a:r>
            <a:rPr lang="en-US" sz="700" b="1" dirty="0" smtClean="0">
              <a:latin typeface="Copperplate Gothic Bold" pitchFamily="34" charset="0"/>
            </a:rPr>
            <a:t>PUBLICATION DIFFERENT TOPICS WHICH HELP TO STUDENTS TO IMPROVE THE SKILLS LIKE READIND AND WRITING</a:t>
          </a:r>
          <a:endParaRPr lang="es-ES" sz="700" b="1" dirty="0">
            <a:latin typeface="Copperplate Gothic Bold" pitchFamily="34" charset="0"/>
          </a:endParaRPr>
        </a:p>
      </dgm:t>
    </dgm:pt>
    <dgm:pt modelId="{31B4F86C-DD90-474F-AD05-C822389A6B79}" type="parTrans" cxnId="{D8EE91D9-9494-4F72-8611-933380085470}">
      <dgm:prSet/>
      <dgm:spPr/>
      <dgm:t>
        <a:bodyPr/>
        <a:lstStyle/>
        <a:p>
          <a:endParaRPr lang="es-ES"/>
        </a:p>
      </dgm:t>
    </dgm:pt>
    <dgm:pt modelId="{5887F9D7-7E4D-47A8-8EE8-D61AC78B6C1C}" type="sibTrans" cxnId="{D8EE91D9-9494-4F72-8611-933380085470}">
      <dgm:prSet/>
      <dgm:spPr/>
      <dgm:t>
        <a:bodyPr/>
        <a:lstStyle/>
        <a:p>
          <a:endParaRPr lang="es-ES"/>
        </a:p>
      </dgm:t>
    </dgm:pt>
    <dgm:pt modelId="{7B77286B-F9B3-43AA-A013-68102B5EF4C4}">
      <dgm:prSet custT="1"/>
      <dgm:spPr>
        <a:solidFill>
          <a:schemeClr val="accent1">
            <a:lumMod val="60000"/>
            <a:lumOff val="40000"/>
            <a:alpha val="90000"/>
          </a:schemeClr>
        </a:solidFill>
      </dgm:spPr>
      <dgm:t>
        <a:bodyPr/>
        <a:lstStyle/>
        <a:p>
          <a:r>
            <a:rPr lang="en-US" sz="700" b="1" dirty="0" smtClean="0">
              <a:latin typeface="Copperplate Gothic Bold" pitchFamily="34" charset="0"/>
            </a:rPr>
            <a:t>IT IS TYPE OF DIDACTIC ACTIVITY  BECAUSE IT CONTAINS EDUACTIONAL TASKS</a:t>
          </a:r>
          <a:endParaRPr lang="es-ES" sz="700" b="1" dirty="0">
            <a:latin typeface="Copperplate Gothic Bold" pitchFamily="34" charset="0"/>
          </a:endParaRPr>
        </a:p>
      </dgm:t>
    </dgm:pt>
    <dgm:pt modelId="{D40101C1-A47D-4AC8-91B2-3518FCFE18C5}" type="parTrans" cxnId="{FD3432AB-EB82-4178-9A85-82F7F7969CD2}">
      <dgm:prSet/>
      <dgm:spPr/>
      <dgm:t>
        <a:bodyPr/>
        <a:lstStyle/>
        <a:p>
          <a:endParaRPr lang="es-ES"/>
        </a:p>
      </dgm:t>
    </dgm:pt>
    <dgm:pt modelId="{8FBB3767-FC79-4112-8C67-B576F6B962A0}" type="sibTrans" cxnId="{FD3432AB-EB82-4178-9A85-82F7F7969CD2}">
      <dgm:prSet/>
      <dgm:spPr/>
      <dgm:t>
        <a:bodyPr/>
        <a:lstStyle/>
        <a:p>
          <a:endParaRPr lang="es-ES"/>
        </a:p>
      </dgm:t>
    </dgm:pt>
    <dgm:pt modelId="{44DED4BB-B7D7-4D98-9916-860817B0AA4B}">
      <dgm:prSet custT="1"/>
      <dgm:spPr>
        <a:solidFill>
          <a:schemeClr val="accent1">
            <a:lumMod val="60000"/>
            <a:lumOff val="40000"/>
            <a:alpha val="90000"/>
          </a:schemeClr>
        </a:solidFill>
      </dgm:spPr>
      <dgm:t>
        <a:bodyPr/>
        <a:lstStyle/>
        <a:p>
          <a:r>
            <a:rPr lang="en-US" sz="800" b="1" dirty="0" smtClean="0">
              <a:latin typeface="Copperplate Gothic Bold" pitchFamily="34" charset="0"/>
            </a:rPr>
            <a:t>important feature of the learning </a:t>
          </a:r>
          <a:r>
            <a:rPr lang="en-US" sz="800" b="1" dirty="0" err="1" smtClean="0">
              <a:latin typeface="Copperplate Gothic Bold" pitchFamily="34" charset="0"/>
            </a:rPr>
            <a:t>enviroemnt</a:t>
          </a:r>
          <a:r>
            <a:rPr lang="en-US" sz="800" b="1" dirty="0" smtClean="0">
              <a:latin typeface="Copperplate Gothic Bold" pitchFamily="34" charset="0"/>
            </a:rPr>
            <a:t> for teenagers</a:t>
          </a:r>
          <a:endParaRPr lang="es-ES" sz="800" b="1" dirty="0">
            <a:latin typeface="Copperplate Gothic Bold" pitchFamily="34" charset="0"/>
          </a:endParaRPr>
        </a:p>
      </dgm:t>
    </dgm:pt>
    <dgm:pt modelId="{BED976C6-90F8-4E7B-AFA3-00AB789E2279}" type="parTrans" cxnId="{188C57D2-1899-412D-98DE-D457552670E0}">
      <dgm:prSet/>
      <dgm:spPr/>
      <dgm:t>
        <a:bodyPr/>
        <a:lstStyle/>
        <a:p>
          <a:endParaRPr lang="es-ES"/>
        </a:p>
      </dgm:t>
    </dgm:pt>
    <dgm:pt modelId="{488679B0-6952-4416-818D-D36A7F970C02}" type="sibTrans" cxnId="{188C57D2-1899-412D-98DE-D457552670E0}">
      <dgm:prSet/>
      <dgm:spPr/>
      <dgm:t>
        <a:bodyPr/>
        <a:lstStyle/>
        <a:p>
          <a:endParaRPr lang="es-ES"/>
        </a:p>
      </dgm:t>
    </dgm:pt>
    <dgm:pt modelId="{28F1F32B-C132-4024-9B2A-5F8AE9C05DE3}">
      <dgm:prSet custT="1"/>
      <dgm:spPr>
        <a:solidFill>
          <a:schemeClr val="accent1">
            <a:lumMod val="60000"/>
            <a:lumOff val="40000"/>
            <a:alpha val="90000"/>
          </a:schemeClr>
        </a:solidFill>
      </dgm:spPr>
      <dgm:t>
        <a:bodyPr/>
        <a:lstStyle/>
        <a:p>
          <a:r>
            <a:rPr lang="en-US" sz="700" b="1" dirty="0" smtClean="0">
              <a:latin typeface="Copperplate Gothic Bold" pitchFamily="34" charset="0"/>
            </a:rPr>
            <a:t>CONTAINS EXERCISES AND QUESTIONS TO DO BY STUDENTS</a:t>
          </a:r>
          <a:endParaRPr lang="es-ES" sz="700" b="1" dirty="0">
            <a:latin typeface="Copperplate Gothic Bold" pitchFamily="34" charset="0"/>
          </a:endParaRPr>
        </a:p>
      </dgm:t>
    </dgm:pt>
    <dgm:pt modelId="{A2EC2E19-ACDD-43EE-9756-DC34302EF14E}" type="parTrans" cxnId="{3C0B42C6-D46D-4E90-9CD7-3C45C615CFA8}">
      <dgm:prSet/>
      <dgm:spPr/>
      <dgm:t>
        <a:bodyPr/>
        <a:lstStyle/>
        <a:p>
          <a:endParaRPr lang="es-ES"/>
        </a:p>
      </dgm:t>
    </dgm:pt>
    <dgm:pt modelId="{3D91BE4E-C310-4933-9AB7-6C17295B246F}" type="sibTrans" cxnId="{3C0B42C6-D46D-4E90-9CD7-3C45C615CFA8}">
      <dgm:prSet/>
      <dgm:spPr/>
      <dgm:t>
        <a:bodyPr/>
        <a:lstStyle/>
        <a:p>
          <a:endParaRPr lang="es-ES"/>
        </a:p>
      </dgm:t>
    </dgm:pt>
    <dgm:pt modelId="{952211D9-6C77-4BE7-97C5-FCD595156E6B}" type="pres">
      <dgm:prSet presAssocID="{D71C7809-610C-4FC2-B87B-A9B3595EA478}" presName="hierChild1" presStyleCnt="0">
        <dgm:presLayoutVars>
          <dgm:chPref val="1"/>
          <dgm:dir/>
          <dgm:animOne val="branch"/>
          <dgm:animLvl val="lvl"/>
          <dgm:resizeHandles/>
        </dgm:presLayoutVars>
      </dgm:prSet>
      <dgm:spPr/>
      <dgm:t>
        <a:bodyPr/>
        <a:lstStyle/>
        <a:p>
          <a:endParaRPr lang="es-ES"/>
        </a:p>
      </dgm:t>
    </dgm:pt>
    <dgm:pt modelId="{171A37EC-2527-4E7D-B1AC-C50168C360C9}" type="pres">
      <dgm:prSet presAssocID="{68DF45D5-F0D0-4D6D-A16D-01C574A19396}" presName="hierRoot1" presStyleCnt="0"/>
      <dgm:spPr/>
    </dgm:pt>
    <dgm:pt modelId="{5E753614-2B53-454C-B1C1-C5C609E1D6C0}" type="pres">
      <dgm:prSet presAssocID="{68DF45D5-F0D0-4D6D-A16D-01C574A19396}" presName="composite" presStyleCnt="0"/>
      <dgm:spPr/>
    </dgm:pt>
    <dgm:pt modelId="{33D86F9D-1FF6-4803-B9E0-80DE891FD520}" type="pres">
      <dgm:prSet presAssocID="{68DF45D5-F0D0-4D6D-A16D-01C574A19396}" presName="background" presStyleLbl="node0" presStyleIdx="0" presStyleCnt="1"/>
      <dgm:spPr/>
    </dgm:pt>
    <dgm:pt modelId="{63D02B7F-C4EA-4647-AC8C-A4D40B7F402A}" type="pres">
      <dgm:prSet presAssocID="{68DF45D5-F0D0-4D6D-A16D-01C574A19396}" presName="text" presStyleLbl="fgAcc0" presStyleIdx="0" presStyleCnt="1" custScaleX="814878" custScaleY="859843" custLinFactX="79757" custLinFactY="-200000" custLinFactNeighborX="100000" custLinFactNeighborY="-263779">
        <dgm:presLayoutVars>
          <dgm:chPref val="3"/>
        </dgm:presLayoutVars>
      </dgm:prSet>
      <dgm:spPr/>
      <dgm:t>
        <a:bodyPr/>
        <a:lstStyle/>
        <a:p>
          <a:endParaRPr lang="es-ES"/>
        </a:p>
      </dgm:t>
    </dgm:pt>
    <dgm:pt modelId="{612F7217-CA56-4762-B03E-2D5F07A119DC}" type="pres">
      <dgm:prSet presAssocID="{68DF45D5-F0D0-4D6D-A16D-01C574A19396}" presName="hierChild2" presStyleCnt="0"/>
      <dgm:spPr/>
    </dgm:pt>
    <dgm:pt modelId="{21661239-AAE2-486B-81A6-4B59D7C0C0FC}" type="pres">
      <dgm:prSet presAssocID="{0E04382B-62FF-4174-B2E9-6E27AB4D1E03}" presName="Name10" presStyleLbl="parChTrans1D2" presStyleIdx="0" presStyleCnt="4"/>
      <dgm:spPr/>
      <dgm:t>
        <a:bodyPr/>
        <a:lstStyle/>
        <a:p>
          <a:endParaRPr lang="es-ES"/>
        </a:p>
      </dgm:t>
    </dgm:pt>
    <dgm:pt modelId="{E3A44B54-3910-4E2E-B19D-1B52BC982A84}" type="pres">
      <dgm:prSet presAssocID="{CF88E1FF-3EEB-4134-8332-2412093A7C3A}" presName="hierRoot2" presStyleCnt="0"/>
      <dgm:spPr/>
    </dgm:pt>
    <dgm:pt modelId="{994DA6C5-D941-4D93-B57E-F0828E10DDBD}" type="pres">
      <dgm:prSet presAssocID="{CF88E1FF-3EEB-4134-8332-2412093A7C3A}" presName="composite2" presStyleCnt="0"/>
      <dgm:spPr/>
    </dgm:pt>
    <dgm:pt modelId="{F4C21C41-5E82-4872-AEB3-8DE65D26362B}" type="pres">
      <dgm:prSet presAssocID="{CF88E1FF-3EEB-4134-8332-2412093A7C3A}" presName="background2" presStyleLbl="node2" presStyleIdx="0" presStyleCnt="4"/>
      <dgm:spPr/>
    </dgm:pt>
    <dgm:pt modelId="{E9B23AD2-9C59-4AEF-B836-F51B3AFC2774}" type="pres">
      <dgm:prSet presAssocID="{CF88E1FF-3EEB-4134-8332-2412093A7C3A}" presName="text2" presStyleLbl="fgAcc2" presStyleIdx="0" presStyleCnt="4" custScaleX="210705" custScaleY="273588" custLinFactY="-55462" custLinFactNeighborX="99586" custLinFactNeighborY="-100000">
        <dgm:presLayoutVars>
          <dgm:chPref val="3"/>
        </dgm:presLayoutVars>
      </dgm:prSet>
      <dgm:spPr/>
      <dgm:t>
        <a:bodyPr/>
        <a:lstStyle/>
        <a:p>
          <a:endParaRPr lang="es-ES"/>
        </a:p>
      </dgm:t>
    </dgm:pt>
    <dgm:pt modelId="{BE7C6BEB-A617-46F0-9E57-D4B1D623801E}" type="pres">
      <dgm:prSet presAssocID="{CF88E1FF-3EEB-4134-8332-2412093A7C3A}" presName="hierChild3" presStyleCnt="0"/>
      <dgm:spPr/>
    </dgm:pt>
    <dgm:pt modelId="{A68C9F27-F1F1-41E2-9351-42E9074E9190}" type="pres">
      <dgm:prSet presAssocID="{DDACC116-3D0F-46CE-83C7-2F126106011F}" presName="Name17" presStyleLbl="parChTrans1D3" presStyleIdx="0" presStyleCnt="9"/>
      <dgm:spPr/>
      <dgm:t>
        <a:bodyPr/>
        <a:lstStyle/>
        <a:p>
          <a:endParaRPr lang="es-ES"/>
        </a:p>
      </dgm:t>
    </dgm:pt>
    <dgm:pt modelId="{635E2224-797C-458F-A0B3-C4E513995629}" type="pres">
      <dgm:prSet presAssocID="{D5C2962E-A1B4-4630-AF13-AF6D0431A5E7}" presName="hierRoot3" presStyleCnt="0"/>
      <dgm:spPr/>
    </dgm:pt>
    <dgm:pt modelId="{2340F80A-0FBD-4990-A2D1-9B05DFC03FF0}" type="pres">
      <dgm:prSet presAssocID="{D5C2962E-A1B4-4630-AF13-AF6D0431A5E7}" presName="composite3" presStyleCnt="0"/>
      <dgm:spPr/>
    </dgm:pt>
    <dgm:pt modelId="{9177F801-4353-45A9-8D9F-27C97463F82D}" type="pres">
      <dgm:prSet presAssocID="{D5C2962E-A1B4-4630-AF13-AF6D0431A5E7}" presName="background3" presStyleLbl="node3" presStyleIdx="0" presStyleCnt="9"/>
      <dgm:spPr/>
    </dgm:pt>
    <dgm:pt modelId="{62ADBD70-DFEB-4A44-9107-D390610AFC53}" type="pres">
      <dgm:prSet presAssocID="{D5C2962E-A1B4-4630-AF13-AF6D0431A5E7}" presName="text3" presStyleLbl="fgAcc3" presStyleIdx="0" presStyleCnt="9" custScaleX="338727" custScaleY="328382" custLinFactNeighborX="65225" custLinFactNeighborY="-91418">
        <dgm:presLayoutVars>
          <dgm:chPref val="3"/>
        </dgm:presLayoutVars>
      </dgm:prSet>
      <dgm:spPr/>
      <dgm:t>
        <a:bodyPr/>
        <a:lstStyle/>
        <a:p>
          <a:endParaRPr lang="es-ES"/>
        </a:p>
      </dgm:t>
    </dgm:pt>
    <dgm:pt modelId="{C31AB37D-4A75-4293-831F-2EC98EAEF0CC}" type="pres">
      <dgm:prSet presAssocID="{D5C2962E-A1B4-4630-AF13-AF6D0431A5E7}" presName="hierChild4" presStyleCnt="0"/>
      <dgm:spPr/>
    </dgm:pt>
    <dgm:pt modelId="{BCF88993-AE58-451F-9B1F-614CCF113A9A}" type="pres">
      <dgm:prSet presAssocID="{05C4CDA3-8C50-48F2-8D2E-D72EF9A80079}" presName="Name10" presStyleLbl="parChTrans1D2" presStyleIdx="1" presStyleCnt="4"/>
      <dgm:spPr/>
      <dgm:t>
        <a:bodyPr/>
        <a:lstStyle/>
        <a:p>
          <a:endParaRPr lang="es-ES"/>
        </a:p>
      </dgm:t>
    </dgm:pt>
    <dgm:pt modelId="{3A6B2BB0-7556-4565-AEF3-C14ECF85725C}" type="pres">
      <dgm:prSet presAssocID="{3EC445B6-6E6A-4110-A42D-1A167DFAECCC}" presName="hierRoot2" presStyleCnt="0"/>
      <dgm:spPr/>
    </dgm:pt>
    <dgm:pt modelId="{9D2BEF63-18D4-474B-864A-44F545205C53}" type="pres">
      <dgm:prSet presAssocID="{3EC445B6-6E6A-4110-A42D-1A167DFAECCC}" presName="composite2" presStyleCnt="0"/>
      <dgm:spPr/>
    </dgm:pt>
    <dgm:pt modelId="{8AB5FC00-A717-47FA-A7B2-255EB0229226}" type="pres">
      <dgm:prSet presAssocID="{3EC445B6-6E6A-4110-A42D-1A167DFAECCC}" presName="background2" presStyleLbl="node2" presStyleIdx="1" presStyleCnt="4"/>
      <dgm:spPr/>
    </dgm:pt>
    <dgm:pt modelId="{BF8E5583-D81C-4431-9BC3-CB74A281B49D}" type="pres">
      <dgm:prSet presAssocID="{3EC445B6-6E6A-4110-A42D-1A167DFAECCC}" presName="text2" presStyleLbl="fgAcc2" presStyleIdx="1" presStyleCnt="4" custScaleX="196170" custScaleY="165463" custLinFactX="24105" custLinFactY="-55462" custLinFactNeighborX="100000" custLinFactNeighborY="-100000">
        <dgm:presLayoutVars>
          <dgm:chPref val="3"/>
        </dgm:presLayoutVars>
      </dgm:prSet>
      <dgm:spPr/>
      <dgm:t>
        <a:bodyPr/>
        <a:lstStyle/>
        <a:p>
          <a:endParaRPr lang="es-ES"/>
        </a:p>
      </dgm:t>
    </dgm:pt>
    <dgm:pt modelId="{42E3D3FD-8820-4396-9E0E-15316EABF5D2}" type="pres">
      <dgm:prSet presAssocID="{3EC445B6-6E6A-4110-A42D-1A167DFAECCC}" presName="hierChild3" presStyleCnt="0"/>
      <dgm:spPr/>
    </dgm:pt>
    <dgm:pt modelId="{63AE36FA-24F7-4C15-B650-9B6397C2A9FC}" type="pres">
      <dgm:prSet presAssocID="{E11693E0-ED3D-4BB6-AF96-A455890A6E1C}" presName="Name17" presStyleLbl="parChTrans1D3" presStyleIdx="1" presStyleCnt="9"/>
      <dgm:spPr/>
      <dgm:t>
        <a:bodyPr/>
        <a:lstStyle/>
        <a:p>
          <a:endParaRPr lang="es-ES"/>
        </a:p>
      </dgm:t>
    </dgm:pt>
    <dgm:pt modelId="{229345AC-0A13-4DEF-B5D5-6F4CA20818AA}" type="pres">
      <dgm:prSet presAssocID="{B9BBBF94-77F0-4313-9467-8DA193C16ECF}" presName="hierRoot3" presStyleCnt="0"/>
      <dgm:spPr/>
    </dgm:pt>
    <dgm:pt modelId="{EBA77B58-8327-4EDD-82B1-E25DF3C2D41C}" type="pres">
      <dgm:prSet presAssocID="{B9BBBF94-77F0-4313-9467-8DA193C16ECF}" presName="composite3" presStyleCnt="0"/>
      <dgm:spPr/>
    </dgm:pt>
    <dgm:pt modelId="{7A8C4A18-A48E-49F4-B7EA-BD12B1B40B1F}" type="pres">
      <dgm:prSet presAssocID="{B9BBBF94-77F0-4313-9467-8DA193C16ECF}" presName="background3" presStyleLbl="node3" presStyleIdx="1" presStyleCnt="9"/>
      <dgm:spPr/>
    </dgm:pt>
    <dgm:pt modelId="{DD799C87-0407-41EB-A3FE-631C1C762713}" type="pres">
      <dgm:prSet presAssocID="{B9BBBF94-77F0-4313-9467-8DA193C16ECF}" presName="text3" presStyleLbl="fgAcc3" presStyleIdx="1" presStyleCnt="9" custScaleX="363597" custScaleY="199459" custLinFactNeighborX="79167" custLinFactNeighborY="84562">
        <dgm:presLayoutVars>
          <dgm:chPref val="3"/>
        </dgm:presLayoutVars>
      </dgm:prSet>
      <dgm:spPr/>
      <dgm:t>
        <a:bodyPr/>
        <a:lstStyle/>
        <a:p>
          <a:endParaRPr lang="es-ES"/>
        </a:p>
      </dgm:t>
    </dgm:pt>
    <dgm:pt modelId="{C2C91273-62DC-44B1-900C-02F39D5FB047}" type="pres">
      <dgm:prSet presAssocID="{B9BBBF94-77F0-4313-9467-8DA193C16ECF}" presName="hierChild4" presStyleCnt="0"/>
      <dgm:spPr/>
    </dgm:pt>
    <dgm:pt modelId="{B8763D77-FBD2-40E0-82EC-AC504EDDB708}" type="pres">
      <dgm:prSet presAssocID="{A2EC2E19-ACDD-43EE-9756-DC34302EF14E}" presName="Name23" presStyleLbl="parChTrans1D4" presStyleIdx="0" presStyleCnt="8"/>
      <dgm:spPr/>
      <dgm:t>
        <a:bodyPr/>
        <a:lstStyle/>
        <a:p>
          <a:endParaRPr lang="es-ES"/>
        </a:p>
      </dgm:t>
    </dgm:pt>
    <dgm:pt modelId="{14D97AE2-04A0-4D6C-B4E9-99482E1DB5CE}" type="pres">
      <dgm:prSet presAssocID="{28F1F32B-C132-4024-9B2A-5F8AE9C05DE3}" presName="hierRoot4" presStyleCnt="0"/>
      <dgm:spPr/>
    </dgm:pt>
    <dgm:pt modelId="{C93F4C2B-E3FE-43E0-AD71-6891E81AD967}" type="pres">
      <dgm:prSet presAssocID="{28F1F32B-C132-4024-9B2A-5F8AE9C05DE3}" presName="composite4" presStyleCnt="0"/>
      <dgm:spPr/>
    </dgm:pt>
    <dgm:pt modelId="{3883CF84-AD9D-46AD-973A-DA8FF3B3C40A}" type="pres">
      <dgm:prSet presAssocID="{28F1F32B-C132-4024-9B2A-5F8AE9C05DE3}" presName="background4" presStyleLbl="node4" presStyleIdx="0" presStyleCnt="8"/>
      <dgm:spPr/>
    </dgm:pt>
    <dgm:pt modelId="{EE925365-6BCF-4178-9FA6-83F5150B8384}" type="pres">
      <dgm:prSet presAssocID="{28F1F32B-C132-4024-9B2A-5F8AE9C05DE3}" presName="text4" presStyleLbl="fgAcc4" presStyleIdx="0" presStyleCnt="8" custScaleX="420998" custScaleY="529794" custLinFactX="-8351" custLinFactY="84810" custLinFactNeighborX="-100000" custLinFactNeighborY="100000">
        <dgm:presLayoutVars>
          <dgm:chPref val="3"/>
        </dgm:presLayoutVars>
      </dgm:prSet>
      <dgm:spPr/>
      <dgm:t>
        <a:bodyPr/>
        <a:lstStyle/>
        <a:p>
          <a:endParaRPr lang="es-ES"/>
        </a:p>
      </dgm:t>
    </dgm:pt>
    <dgm:pt modelId="{4DB5A2B6-13AB-4097-80BF-F0EF7760CCCA}" type="pres">
      <dgm:prSet presAssocID="{28F1F32B-C132-4024-9B2A-5F8AE9C05DE3}" presName="hierChild5" presStyleCnt="0"/>
      <dgm:spPr/>
    </dgm:pt>
    <dgm:pt modelId="{A58D816E-CBE6-45B2-BE59-6594F934B124}" type="pres">
      <dgm:prSet presAssocID="{E57570F6-360A-4FBC-AD96-DD813B62BFB2}" presName="Name10" presStyleLbl="parChTrans1D2" presStyleIdx="2" presStyleCnt="4"/>
      <dgm:spPr/>
      <dgm:t>
        <a:bodyPr/>
        <a:lstStyle/>
        <a:p>
          <a:endParaRPr lang="es-ES"/>
        </a:p>
      </dgm:t>
    </dgm:pt>
    <dgm:pt modelId="{1A354C75-C0DA-419F-9070-674575234271}" type="pres">
      <dgm:prSet presAssocID="{CD1231A9-81EA-4953-BFE9-659981FAEFDD}" presName="hierRoot2" presStyleCnt="0"/>
      <dgm:spPr/>
    </dgm:pt>
    <dgm:pt modelId="{23F76277-166D-499C-B90B-B20266937B97}" type="pres">
      <dgm:prSet presAssocID="{CD1231A9-81EA-4953-BFE9-659981FAEFDD}" presName="composite2" presStyleCnt="0"/>
      <dgm:spPr/>
    </dgm:pt>
    <dgm:pt modelId="{CAEBE6F0-2F74-4C72-9604-DF19B899FE4B}" type="pres">
      <dgm:prSet presAssocID="{CD1231A9-81EA-4953-BFE9-659981FAEFDD}" presName="background2" presStyleLbl="node2" presStyleIdx="2" presStyleCnt="4"/>
      <dgm:spPr/>
    </dgm:pt>
    <dgm:pt modelId="{FD294B52-099E-4631-81E1-C87367797382}" type="pres">
      <dgm:prSet presAssocID="{CD1231A9-81EA-4953-BFE9-659981FAEFDD}" presName="text2" presStyleLbl="fgAcc2" presStyleIdx="2" presStyleCnt="4" custScaleX="319057" custScaleY="218555" custLinFactY="-55462" custLinFactNeighborX="97084" custLinFactNeighborY="-100000">
        <dgm:presLayoutVars>
          <dgm:chPref val="3"/>
        </dgm:presLayoutVars>
      </dgm:prSet>
      <dgm:spPr/>
      <dgm:t>
        <a:bodyPr/>
        <a:lstStyle/>
        <a:p>
          <a:endParaRPr lang="es-ES"/>
        </a:p>
      </dgm:t>
    </dgm:pt>
    <dgm:pt modelId="{59ECA32D-DDDF-4DF3-B0E8-80F02C3A5C57}" type="pres">
      <dgm:prSet presAssocID="{CD1231A9-81EA-4953-BFE9-659981FAEFDD}" presName="hierChild3" presStyleCnt="0"/>
      <dgm:spPr/>
    </dgm:pt>
    <dgm:pt modelId="{E24DB854-9132-489B-8148-BA1372350D3C}" type="pres">
      <dgm:prSet presAssocID="{E5AC8B97-99EE-4FFE-B65D-672E8CF5CF1F}" presName="Name17" presStyleLbl="parChTrans1D3" presStyleIdx="2" presStyleCnt="9"/>
      <dgm:spPr/>
      <dgm:t>
        <a:bodyPr/>
        <a:lstStyle/>
        <a:p>
          <a:endParaRPr lang="es-ES"/>
        </a:p>
      </dgm:t>
    </dgm:pt>
    <dgm:pt modelId="{361548F8-1FC5-462B-974C-6342100C4C95}" type="pres">
      <dgm:prSet presAssocID="{DDE7967C-F7A7-4741-86F4-F4B1A5CDFB79}" presName="hierRoot3" presStyleCnt="0"/>
      <dgm:spPr/>
    </dgm:pt>
    <dgm:pt modelId="{CCFD56D8-3A05-4781-9B05-DDC3408EBDBA}" type="pres">
      <dgm:prSet presAssocID="{DDE7967C-F7A7-4741-86F4-F4B1A5CDFB79}" presName="composite3" presStyleCnt="0"/>
      <dgm:spPr/>
    </dgm:pt>
    <dgm:pt modelId="{B5E9EEFA-BFC3-46DA-8BE6-E3303D9C56EA}" type="pres">
      <dgm:prSet presAssocID="{DDE7967C-F7A7-4741-86F4-F4B1A5CDFB79}" presName="background3" presStyleLbl="node3" presStyleIdx="2" presStyleCnt="9"/>
      <dgm:spPr/>
    </dgm:pt>
    <dgm:pt modelId="{686F9564-2303-4300-88E3-D0F4EB6B279C}" type="pres">
      <dgm:prSet presAssocID="{DDE7967C-F7A7-4741-86F4-F4B1A5CDFB79}" presName="text3" presStyleLbl="fgAcc3" presStyleIdx="2" presStyleCnt="9" custScaleX="240864" custScaleY="199459" custLinFactNeighborX="81330" custLinFactNeighborY="39043">
        <dgm:presLayoutVars>
          <dgm:chPref val="3"/>
        </dgm:presLayoutVars>
      </dgm:prSet>
      <dgm:spPr/>
      <dgm:t>
        <a:bodyPr/>
        <a:lstStyle/>
        <a:p>
          <a:endParaRPr lang="es-ES"/>
        </a:p>
      </dgm:t>
    </dgm:pt>
    <dgm:pt modelId="{BDE619E0-D1E4-4A72-A531-049ABC6123E0}" type="pres">
      <dgm:prSet presAssocID="{DDE7967C-F7A7-4741-86F4-F4B1A5CDFB79}" presName="hierChild4" presStyleCnt="0"/>
      <dgm:spPr/>
    </dgm:pt>
    <dgm:pt modelId="{7272D2D3-D1CB-4912-AE96-1B0B431BAC49}" type="pres">
      <dgm:prSet presAssocID="{A00ED3AC-3201-4FF3-ACE0-AB4BA434C4D3}" presName="Name23" presStyleLbl="parChTrans1D4" presStyleIdx="1" presStyleCnt="8"/>
      <dgm:spPr/>
      <dgm:t>
        <a:bodyPr/>
        <a:lstStyle/>
        <a:p>
          <a:endParaRPr lang="es-ES"/>
        </a:p>
      </dgm:t>
    </dgm:pt>
    <dgm:pt modelId="{50979EF3-CFFA-4DBD-807F-E85FF4EF3D6B}" type="pres">
      <dgm:prSet presAssocID="{E74F3A79-8E79-4EFC-A2A2-29967959E4EA}" presName="hierRoot4" presStyleCnt="0"/>
      <dgm:spPr/>
    </dgm:pt>
    <dgm:pt modelId="{AE227E77-4AC0-412C-BA68-5C0DC4B0C545}" type="pres">
      <dgm:prSet presAssocID="{E74F3A79-8E79-4EFC-A2A2-29967959E4EA}" presName="composite4" presStyleCnt="0"/>
      <dgm:spPr/>
    </dgm:pt>
    <dgm:pt modelId="{0C99C5A2-B6EE-46BA-A581-89F58068AFB3}" type="pres">
      <dgm:prSet presAssocID="{E74F3A79-8E79-4EFC-A2A2-29967959E4EA}" presName="background4" presStyleLbl="node4" presStyleIdx="1" presStyleCnt="8"/>
      <dgm:spPr/>
    </dgm:pt>
    <dgm:pt modelId="{BD726713-CFD9-42E4-A8E1-F593A9A7DED2}" type="pres">
      <dgm:prSet presAssocID="{E74F3A79-8E79-4EFC-A2A2-29967959E4EA}" presName="text4" presStyleLbl="fgAcc4" presStyleIdx="1" presStyleCnt="8" custScaleX="302229" custScaleY="402338" custLinFactY="31718" custLinFactNeighborX="-71087" custLinFactNeighborY="100000">
        <dgm:presLayoutVars>
          <dgm:chPref val="3"/>
        </dgm:presLayoutVars>
      </dgm:prSet>
      <dgm:spPr/>
      <dgm:t>
        <a:bodyPr/>
        <a:lstStyle/>
        <a:p>
          <a:endParaRPr lang="es-ES"/>
        </a:p>
      </dgm:t>
    </dgm:pt>
    <dgm:pt modelId="{9CBDDF6A-D9A9-4057-B572-223EA93485B1}" type="pres">
      <dgm:prSet presAssocID="{E74F3A79-8E79-4EFC-A2A2-29967959E4EA}" presName="hierChild5" presStyleCnt="0"/>
      <dgm:spPr/>
    </dgm:pt>
    <dgm:pt modelId="{A17D95D7-D51B-4035-9A8D-106C4B5B1E09}" type="pres">
      <dgm:prSet presAssocID="{38BEF0CA-3A57-4A5E-B67E-FD616ABFE9EA}" presName="Name17" presStyleLbl="parChTrans1D3" presStyleIdx="3" presStyleCnt="9"/>
      <dgm:spPr/>
      <dgm:t>
        <a:bodyPr/>
        <a:lstStyle/>
        <a:p>
          <a:endParaRPr lang="es-ES"/>
        </a:p>
      </dgm:t>
    </dgm:pt>
    <dgm:pt modelId="{1E640A72-A879-4D7F-93E7-7977FC02109B}" type="pres">
      <dgm:prSet presAssocID="{509ADC85-4B15-4427-B647-22C368D440F8}" presName="hierRoot3" presStyleCnt="0"/>
      <dgm:spPr/>
    </dgm:pt>
    <dgm:pt modelId="{48E8831A-C937-4F4B-A792-C101E8A47C2C}" type="pres">
      <dgm:prSet presAssocID="{509ADC85-4B15-4427-B647-22C368D440F8}" presName="composite3" presStyleCnt="0"/>
      <dgm:spPr/>
    </dgm:pt>
    <dgm:pt modelId="{CA8DDB33-89B5-4298-B103-158CE1AFA98D}" type="pres">
      <dgm:prSet presAssocID="{509ADC85-4B15-4427-B647-22C368D440F8}" presName="background3" presStyleLbl="node3" presStyleIdx="3" presStyleCnt="9"/>
      <dgm:spPr/>
    </dgm:pt>
    <dgm:pt modelId="{45A276C5-2618-4CEC-A912-2789F233375E}" type="pres">
      <dgm:prSet presAssocID="{509ADC85-4B15-4427-B647-22C368D440F8}" presName="text3" presStyleLbl="fgAcc3" presStyleIdx="3" presStyleCnt="9" custScaleX="240864" custScaleY="199459" custLinFactNeighborX="81330" custLinFactNeighborY="39043">
        <dgm:presLayoutVars>
          <dgm:chPref val="3"/>
        </dgm:presLayoutVars>
      </dgm:prSet>
      <dgm:spPr/>
      <dgm:t>
        <a:bodyPr/>
        <a:lstStyle/>
        <a:p>
          <a:endParaRPr lang="es-ES"/>
        </a:p>
      </dgm:t>
    </dgm:pt>
    <dgm:pt modelId="{B113BECE-47AB-497A-A9E0-6D15FE1E9993}" type="pres">
      <dgm:prSet presAssocID="{509ADC85-4B15-4427-B647-22C368D440F8}" presName="hierChild4" presStyleCnt="0"/>
      <dgm:spPr/>
    </dgm:pt>
    <dgm:pt modelId="{DF4FE749-C8DB-4F02-8BD5-31673EACBF1D}" type="pres">
      <dgm:prSet presAssocID="{D7C6E736-8D74-411D-9150-C5660B1BEEBE}" presName="Name23" presStyleLbl="parChTrans1D4" presStyleIdx="2" presStyleCnt="8"/>
      <dgm:spPr/>
      <dgm:t>
        <a:bodyPr/>
        <a:lstStyle/>
        <a:p>
          <a:endParaRPr lang="es-ES"/>
        </a:p>
      </dgm:t>
    </dgm:pt>
    <dgm:pt modelId="{84D6E271-64D0-4DB9-A457-52C90A329A8B}" type="pres">
      <dgm:prSet presAssocID="{03C3D382-C570-4FD0-ABA5-E9E7E31D905A}" presName="hierRoot4" presStyleCnt="0"/>
      <dgm:spPr/>
    </dgm:pt>
    <dgm:pt modelId="{CE079D98-2C55-4539-9A5F-02046952A0DB}" type="pres">
      <dgm:prSet presAssocID="{03C3D382-C570-4FD0-ABA5-E9E7E31D905A}" presName="composite4" presStyleCnt="0"/>
      <dgm:spPr/>
    </dgm:pt>
    <dgm:pt modelId="{6991F0C6-BC04-41AF-96DF-12BF2CEEB3F4}" type="pres">
      <dgm:prSet presAssocID="{03C3D382-C570-4FD0-ABA5-E9E7E31D905A}" presName="background4" presStyleLbl="node4" presStyleIdx="2" presStyleCnt="8"/>
      <dgm:spPr/>
    </dgm:pt>
    <dgm:pt modelId="{BC391E59-8AF9-4484-8B06-EF8F440CCBA1}" type="pres">
      <dgm:prSet presAssocID="{03C3D382-C570-4FD0-ABA5-E9E7E31D905A}" presName="text4" presStyleLbl="fgAcc4" presStyleIdx="2" presStyleCnt="8" custScaleX="302227" custScaleY="384014" custLinFactY="31718" custLinFactNeighborX="-35175" custLinFactNeighborY="100000">
        <dgm:presLayoutVars>
          <dgm:chPref val="3"/>
        </dgm:presLayoutVars>
      </dgm:prSet>
      <dgm:spPr/>
      <dgm:t>
        <a:bodyPr/>
        <a:lstStyle/>
        <a:p>
          <a:endParaRPr lang="es-ES"/>
        </a:p>
      </dgm:t>
    </dgm:pt>
    <dgm:pt modelId="{27F3E08C-C33A-4435-8E74-1B845594E080}" type="pres">
      <dgm:prSet presAssocID="{03C3D382-C570-4FD0-ABA5-E9E7E31D905A}" presName="hierChild5" presStyleCnt="0"/>
      <dgm:spPr/>
    </dgm:pt>
    <dgm:pt modelId="{E3C8CD90-1883-460A-A3B1-7E85D5A6575F}" type="pres">
      <dgm:prSet presAssocID="{8451CE92-75C6-4BFE-92C9-821411BC71E2}" presName="Name17" presStyleLbl="parChTrans1D3" presStyleIdx="4" presStyleCnt="9"/>
      <dgm:spPr/>
      <dgm:t>
        <a:bodyPr/>
        <a:lstStyle/>
        <a:p>
          <a:endParaRPr lang="es-ES"/>
        </a:p>
      </dgm:t>
    </dgm:pt>
    <dgm:pt modelId="{5AFFE050-A8B9-4A93-8410-ECB638E502A2}" type="pres">
      <dgm:prSet presAssocID="{66AAFE93-6657-4781-AD64-8EF86323F615}" presName="hierRoot3" presStyleCnt="0"/>
      <dgm:spPr/>
    </dgm:pt>
    <dgm:pt modelId="{ED26E718-180C-4AEB-AAA2-7322BC0AA6B6}" type="pres">
      <dgm:prSet presAssocID="{66AAFE93-6657-4781-AD64-8EF86323F615}" presName="composite3" presStyleCnt="0"/>
      <dgm:spPr/>
    </dgm:pt>
    <dgm:pt modelId="{2263B865-FB72-40B4-BE2B-976E2E203A55}" type="pres">
      <dgm:prSet presAssocID="{66AAFE93-6657-4781-AD64-8EF86323F615}" presName="background3" presStyleLbl="node3" presStyleIdx="4" presStyleCnt="9"/>
      <dgm:spPr/>
    </dgm:pt>
    <dgm:pt modelId="{A9F505FA-5BF7-4FF9-872D-C6883CD145FF}" type="pres">
      <dgm:prSet presAssocID="{66AAFE93-6657-4781-AD64-8EF86323F615}" presName="text3" presStyleLbl="fgAcc3" presStyleIdx="4" presStyleCnt="9" custScaleX="240864" custScaleY="199459" custLinFactNeighborX="42419" custLinFactNeighborY="37441">
        <dgm:presLayoutVars>
          <dgm:chPref val="3"/>
        </dgm:presLayoutVars>
      </dgm:prSet>
      <dgm:spPr/>
      <dgm:t>
        <a:bodyPr/>
        <a:lstStyle/>
        <a:p>
          <a:endParaRPr lang="es-ES"/>
        </a:p>
      </dgm:t>
    </dgm:pt>
    <dgm:pt modelId="{352C3806-E782-4191-A0B6-05B7F40661B1}" type="pres">
      <dgm:prSet presAssocID="{66AAFE93-6657-4781-AD64-8EF86323F615}" presName="hierChild4" presStyleCnt="0"/>
      <dgm:spPr/>
    </dgm:pt>
    <dgm:pt modelId="{01A118EB-7985-44D6-B699-E9039B15D010}" type="pres">
      <dgm:prSet presAssocID="{F3F3AB7F-6E0A-4B39-810C-CBD1C979AC0A}" presName="Name23" presStyleLbl="parChTrans1D4" presStyleIdx="3" presStyleCnt="8"/>
      <dgm:spPr/>
      <dgm:t>
        <a:bodyPr/>
        <a:lstStyle/>
        <a:p>
          <a:endParaRPr lang="es-ES"/>
        </a:p>
      </dgm:t>
    </dgm:pt>
    <dgm:pt modelId="{94BA8755-3B9C-4CF2-BEB0-D8E03DE14EAA}" type="pres">
      <dgm:prSet presAssocID="{F60360CE-9838-4BA2-A2FB-9211E24F2280}" presName="hierRoot4" presStyleCnt="0"/>
      <dgm:spPr/>
    </dgm:pt>
    <dgm:pt modelId="{9856B454-D6A2-41F8-B534-C2EFE8A9E84B}" type="pres">
      <dgm:prSet presAssocID="{F60360CE-9838-4BA2-A2FB-9211E24F2280}" presName="composite4" presStyleCnt="0"/>
      <dgm:spPr/>
    </dgm:pt>
    <dgm:pt modelId="{748167E4-C2C0-4B2A-B7CE-7DB106396492}" type="pres">
      <dgm:prSet presAssocID="{F60360CE-9838-4BA2-A2FB-9211E24F2280}" presName="background4" presStyleLbl="node4" presStyleIdx="3" presStyleCnt="8"/>
      <dgm:spPr/>
    </dgm:pt>
    <dgm:pt modelId="{088CF28E-000A-41F6-83C5-1E8A4DE81344}" type="pres">
      <dgm:prSet presAssocID="{F60360CE-9838-4BA2-A2FB-9211E24F2280}" presName="text4" presStyleLbl="fgAcc4" presStyleIdx="3" presStyleCnt="8" custScaleX="363087" custScaleY="364148" custLinFactY="31718" custLinFactNeighborX="-23286" custLinFactNeighborY="100000">
        <dgm:presLayoutVars>
          <dgm:chPref val="3"/>
        </dgm:presLayoutVars>
      </dgm:prSet>
      <dgm:spPr/>
      <dgm:t>
        <a:bodyPr/>
        <a:lstStyle/>
        <a:p>
          <a:endParaRPr lang="es-ES"/>
        </a:p>
      </dgm:t>
    </dgm:pt>
    <dgm:pt modelId="{48238F03-75E3-447F-8477-03F03DC669E6}" type="pres">
      <dgm:prSet presAssocID="{F60360CE-9838-4BA2-A2FB-9211E24F2280}" presName="hierChild5" presStyleCnt="0"/>
      <dgm:spPr/>
    </dgm:pt>
    <dgm:pt modelId="{E70677D6-CC99-4651-B983-E1C079A36829}" type="pres">
      <dgm:prSet presAssocID="{921ACF18-9D73-4752-8959-3DEF8E96C5A8}" presName="Name10" presStyleLbl="parChTrans1D2" presStyleIdx="3" presStyleCnt="4"/>
      <dgm:spPr/>
      <dgm:t>
        <a:bodyPr/>
        <a:lstStyle/>
        <a:p>
          <a:endParaRPr lang="es-ES"/>
        </a:p>
      </dgm:t>
    </dgm:pt>
    <dgm:pt modelId="{C1B8C16D-3D15-462D-B051-0758ED4336DB}" type="pres">
      <dgm:prSet presAssocID="{42D90686-6379-406C-A6DF-5AF1C6F289B3}" presName="hierRoot2" presStyleCnt="0"/>
      <dgm:spPr/>
    </dgm:pt>
    <dgm:pt modelId="{EE45EFEB-CC61-45A7-BF62-0369E61822C1}" type="pres">
      <dgm:prSet presAssocID="{42D90686-6379-406C-A6DF-5AF1C6F289B3}" presName="composite2" presStyleCnt="0"/>
      <dgm:spPr/>
    </dgm:pt>
    <dgm:pt modelId="{9F99DE7C-D25E-46B6-B1A8-BDC96D381350}" type="pres">
      <dgm:prSet presAssocID="{42D90686-6379-406C-A6DF-5AF1C6F289B3}" presName="background2" presStyleLbl="node2" presStyleIdx="3" presStyleCnt="4"/>
      <dgm:spPr/>
    </dgm:pt>
    <dgm:pt modelId="{EC256A08-4292-4C8F-AF1A-DDB080A64E21}" type="pres">
      <dgm:prSet presAssocID="{42D90686-6379-406C-A6DF-5AF1C6F289B3}" presName="text2" presStyleLbl="fgAcc2" presStyleIdx="3" presStyleCnt="4" custScaleX="260700" custScaleY="218555" custLinFactY="-55462" custLinFactNeighborX="56376" custLinFactNeighborY="-100000">
        <dgm:presLayoutVars>
          <dgm:chPref val="3"/>
        </dgm:presLayoutVars>
      </dgm:prSet>
      <dgm:spPr/>
      <dgm:t>
        <a:bodyPr/>
        <a:lstStyle/>
        <a:p>
          <a:endParaRPr lang="es-ES"/>
        </a:p>
      </dgm:t>
    </dgm:pt>
    <dgm:pt modelId="{92AF69E8-5E68-437A-A60C-870BF4914B6D}" type="pres">
      <dgm:prSet presAssocID="{42D90686-6379-406C-A6DF-5AF1C6F289B3}" presName="hierChild3" presStyleCnt="0"/>
      <dgm:spPr/>
    </dgm:pt>
    <dgm:pt modelId="{72ED5F55-80D8-43EB-BF31-7D4CE727383E}" type="pres">
      <dgm:prSet presAssocID="{E4665581-6193-458B-8979-38B9D12FF0EC}" presName="Name17" presStyleLbl="parChTrans1D3" presStyleIdx="5" presStyleCnt="9"/>
      <dgm:spPr/>
      <dgm:t>
        <a:bodyPr/>
        <a:lstStyle/>
        <a:p>
          <a:endParaRPr lang="es-ES"/>
        </a:p>
      </dgm:t>
    </dgm:pt>
    <dgm:pt modelId="{3A58BBA5-BF4E-4211-9D3F-AEB29F78D2E1}" type="pres">
      <dgm:prSet presAssocID="{16FD1B3D-5BC2-4045-BF6E-BA797EE3A3D4}" presName="hierRoot3" presStyleCnt="0"/>
      <dgm:spPr/>
    </dgm:pt>
    <dgm:pt modelId="{BF3CFC65-C05C-4134-9FA5-8C59099A0733}" type="pres">
      <dgm:prSet presAssocID="{16FD1B3D-5BC2-4045-BF6E-BA797EE3A3D4}" presName="composite3" presStyleCnt="0"/>
      <dgm:spPr/>
    </dgm:pt>
    <dgm:pt modelId="{ECED5BA2-C6B7-46A8-9080-3DB459BB7570}" type="pres">
      <dgm:prSet presAssocID="{16FD1B3D-5BC2-4045-BF6E-BA797EE3A3D4}" presName="background3" presStyleLbl="node3" presStyleIdx="5" presStyleCnt="9"/>
      <dgm:spPr/>
    </dgm:pt>
    <dgm:pt modelId="{1CBBF2C9-1FA6-4D1C-8354-2AFF91A0312D}" type="pres">
      <dgm:prSet presAssocID="{16FD1B3D-5BC2-4045-BF6E-BA797EE3A3D4}" presName="text3" presStyleLbl="fgAcc3" presStyleIdx="5" presStyleCnt="9" custScaleX="278720" custScaleY="199459" custLinFactNeighborX="446" custLinFactNeighborY="37441">
        <dgm:presLayoutVars>
          <dgm:chPref val="3"/>
        </dgm:presLayoutVars>
      </dgm:prSet>
      <dgm:spPr/>
      <dgm:t>
        <a:bodyPr/>
        <a:lstStyle/>
        <a:p>
          <a:endParaRPr lang="es-ES"/>
        </a:p>
      </dgm:t>
    </dgm:pt>
    <dgm:pt modelId="{6DD44A61-D826-4ABE-A63F-3207D6C02662}" type="pres">
      <dgm:prSet presAssocID="{16FD1B3D-5BC2-4045-BF6E-BA797EE3A3D4}" presName="hierChild4" presStyleCnt="0"/>
      <dgm:spPr/>
    </dgm:pt>
    <dgm:pt modelId="{24578AA2-31D2-4505-89C0-F7267C226D86}" type="pres">
      <dgm:prSet presAssocID="{1F54C702-AF4F-4672-A320-CBBAC9AAB8E7}" presName="Name23" presStyleLbl="parChTrans1D4" presStyleIdx="4" presStyleCnt="8"/>
      <dgm:spPr/>
      <dgm:t>
        <a:bodyPr/>
        <a:lstStyle/>
        <a:p>
          <a:endParaRPr lang="es-ES"/>
        </a:p>
      </dgm:t>
    </dgm:pt>
    <dgm:pt modelId="{2ACABD46-2238-429F-82FF-7FDF565D3C2B}" type="pres">
      <dgm:prSet presAssocID="{D6DA3725-DAD7-492D-8815-A0322905AE57}" presName="hierRoot4" presStyleCnt="0"/>
      <dgm:spPr/>
    </dgm:pt>
    <dgm:pt modelId="{4806980C-B285-410D-AAFF-43CE48A9BCBA}" type="pres">
      <dgm:prSet presAssocID="{D6DA3725-DAD7-492D-8815-A0322905AE57}" presName="composite4" presStyleCnt="0"/>
      <dgm:spPr/>
    </dgm:pt>
    <dgm:pt modelId="{19FB37CE-B3B1-4F5E-A1D4-C06A98D6AB9C}" type="pres">
      <dgm:prSet presAssocID="{D6DA3725-DAD7-492D-8815-A0322905AE57}" presName="background4" presStyleLbl="node4" presStyleIdx="4" presStyleCnt="8"/>
      <dgm:spPr/>
    </dgm:pt>
    <dgm:pt modelId="{13E245EF-01CB-418E-865E-ACE492690FC0}" type="pres">
      <dgm:prSet presAssocID="{D6DA3725-DAD7-492D-8815-A0322905AE57}" presName="text4" presStyleLbl="fgAcc4" presStyleIdx="4" presStyleCnt="8" custScaleX="245494" custScaleY="635983" custLinFactNeighborX="-184" custLinFactNeighborY="56051">
        <dgm:presLayoutVars>
          <dgm:chPref val="3"/>
        </dgm:presLayoutVars>
      </dgm:prSet>
      <dgm:spPr/>
      <dgm:t>
        <a:bodyPr/>
        <a:lstStyle/>
        <a:p>
          <a:endParaRPr lang="es-ES"/>
        </a:p>
      </dgm:t>
    </dgm:pt>
    <dgm:pt modelId="{98EEFCA2-D69D-4E77-B4C6-2FAA255426F3}" type="pres">
      <dgm:prSet presAssocID="{D6DA3725-DAD7-492D-8815-A0322905AE57}" presName="hierChild5" presStyleCnt="0"/>
      <dgm:spPr/>
    </dgm:pt>
    <dgm:pt modelId="{FE40CD0B-9F97-4906-8ABA-B870F8A68A52}" type="pres">
      <dgm:prSet presAssocID="{2B8AB14C-5FE5-4A23-A6B6-97A0C428F7D3}" presName="Name17" presStyleLbl="parChTrans1D3" presStyleIdx="6" presStyleCnt="9"/>
      <dgm:spPr/>
      <dgm:t>
        <a:bodyPr/>
        <a:lstStyle/>
        <a:p>
          <a:endParaRPr lang="es-ES"/>
        </a:p>
      </dgm:t>
    </dgm:pt>
    <dgm:pt modelId="{1AB8A123-3083-467E-A8DB-0D2DE87E1212}" type="pres">
      <dgm:prSet presAssocID="{D04C3400-3D6F-4B19-BDD4-4127EB24D439}" presName="hierRoot3" presStyleCnt="0"/>
      <dgm:spPr/>
    </dgm:pt>
    <dgm:pt modelId="{90AF01F1-3785-4177-A813-4A63C2BC1564}" type="pres">
      <dgm:prSet presAssocID="{D04C3400-3D6F-4B19-BDD4-4127EB24D439}" presName="composite3" presStyleCnt="0"/>
      <dgm:spPr/>
    </dgm:pt>
    <dgm:pt modelId="{A840A05F-91D4-4D06-8A5A-D78BF3E53289}" type="pres">
      <dgm:prSet presAssocID="{D04C3400-3D6F-4B19-BDD4-4127EB24D439}" presName="background3" presStyleLbl="node3" presStyleIdx="6" presStyleCnt="9"/>
      <dgm:spPr/>
    </dgm:pt>
    <dgm:pt modelId="{3C227385-1CA2-4664-A04D-547FC4C9D237}" type="pres">
      <dgm:prSet presAssocID="{D04C3400-3D6F-4B19-BDD4-4127EB24D439}" presName="text3" presStyleLbl="fgAcc3" presStyleIdx="6" presStyleCnt="9" custScaleX="240864" custScaleY="199459" custLinFactNeighborX="15145" custLinFactNeighborY="37441">
        <dgm:presLayoutVars>
          <dgm:chPref val="3"/>
        </dgm:presLayoutVars>
      </dgm:prSet>
      <dgm:spPr/>
      <dgm:t>
        <a:bodyPr/>
        <a:lstStyle/>
        <a:p>
          <a:endParaRPr lang="es-ES"/>
        </a:p>
      </dgm:t>
    </dgm:pt>
    <dgm:pt modelId="{61BA7FC0-7353-4877-9018-B6CEF0595DCA}" type="pres">
      <dgm:prSet presAssocID="{D04C3400-3D6F-4B19-BDD4-4127EB24D439}" presName="hierChild4" presStyleCnt="0"/>
      <dgm:spPr/>
    </dgm:pt>
    <dgm:pt modelId="{02B2F7C3-78F3-4D4C-925F-904EA3584609}" type="pres">
      <dgm:prSet presAssocID="{31B4F86C-DD90-474F-AD05-C822389A6B79}" presName="Name23" presStyleLbl="parChTrans1D4" presStyleIdx="5" presStyleCnt="8"/>
      <dgm:spPr/>
      <dgm:t>
        <a:bodyPr/>
        <a:lstStyle/>
        <a:p>
          <a:endParaRPr lang="es-ES"/>
        </a:p>
      </dgm:t>
    </dgm:pt>
    <dgm:pt modelId="{A4BC4CBA-B1A4-4DA0-ABCD-FE4FF148B4F4}" type="pres">
      <dgm:prSet presAssocID="{4B57C1B0-637F-45E2-BB88-78696C3BEE39}" presName="hierRoot4" presStyleCnt="0"/>
      <dgm:spPr/>
    </dgm:pt>
    <dgm:pt modelId="{A6E61704-F13D-49B4-ADBD-A73793E3F414}" type="pres">
      <dgm:prSet presAssocID="{4B57C1B0-637F-45E2-BB88-78696C3BEE39}" presName="composite4" presStyleCnt="0"/>
      <dgm:spPr/>
    </dgm:pt>
    <dgm:pt modelId="{085B26C0-CA33-4321-8FA9-348E86F48DD8}" type="pres">
      <dgm:prSet presAssocID="{4B57C1B0-637F-45E2-BB88-78696C3BEE39}" presName="background4" presStyleLbl="node4" presStyleIdx="5" presStyleCnt="8"/>
      <dgm:spPr/>
    </dgm:pt>
    <dgm:pt modelId="{34C24319-0603-43F1-9C2E-FDF9552B43E3}" type="pres">
      <dgm:prSet presAssocID="{4B57C1B0-637F-45E2-BB88-78696C3BEE39}" presName="text4" presStyleLbl="fgAcc4" presStyleIdx="5" presStyleCnt="8" custScaleX="367206" custScaleY="442784" custLinFactNeighborX="-3634" custLinFactNeighborY="93885">
        <dgm:presLayoutVars>
          <dgm:chPref val="3"/>
        </dgm:presLayoutVars>
      </dgm:prSet>
      <dgm:spPr/>
      <dgm:t>
        <a:bodyPr/>
        <a:lstStyle/>
        <a:p>
          <a:endParaRPr lang="es-ES"/>
        </a:p>
      </dgm:t>
    </dgm:pt>
    <dgm:pt modelId="{60285B2E-F5B2-4326-9CFF-F7FFD10E6007}" type="pres">
      <dgm:prSet presAssocID="{4B57C1B0-637F-45E2-BB88-78696C3BEE39}" presName="hierChild5" presStyleCnt="0"/>
      <dgm:spPr/>
    </dgm:pt>
    <dgm:pt modelId="{3427B820-A732-4760-B70A-F5BFFDA024CB}" type="pres">
      <dgm:prSet presAssocID="{594A6C20-B90A-48EF-B1D8-E40ACD58A0F8}" presName="Name17" presStyleLbl="parChTrans1D3" presStyleIdx="7" presStyleCnt="9"/>
      <dgm:spPr/>
      <dgm:t>
        <a:bodyPr/>
        <a:lstStyle/>
        <a:p>
          <a:endParaRPr lang="es-ES"/>
        </a:p>
      </dgm:t>
    </dgm:pt>
    <dgm:pt modelId="{2625E94C-02B9-4A49-91A2-86F4EC28376A}" type="pres">
      <dgm:prSet presAssocID="{58B31D22-F63E-48CF-85B4-9214595BEBE6}" presName="hierRoot3" presStyleCnt="0"/>
      <dgm:spPr/>
    </dgm:pt>
    <dgm:pt modelId="{9AE40B1D-F1C5-4AE9-B488-BE88CDF3BB2E}" type="pres">
      <dgm:prSet presAssocID="{58B31D22-F63E-48CF-85B4-9214595BEBE6}" presName="composite3" presStyleCnt="0"/>
      <dgm:spPr/>
    </dgm:pt>
    <dgm:pt modelId="{75DD608A-15F5-4F02-BAC2-218C88ADABA1}" type="pres">
      <dgm:prSet presAssocID="{58B31D22-F63E-48CF-85B4-9214595BEBE6}" presName="background3" presStyleLbl="node3" presStyleIdx="7" presStyleCnt="9"/>
      <dgm:spPr/>
    </dgm:pt>
    <dgm:pt modelId="{51806734-4C62-4F29-861E-5826E3024B8A}" type="pres">
      <dgm:prSet presAssocID="{58B31D22-F63E-48CF-85B4-9214595BEBE6}" presName="text3" presStyleLbl="fgAcc3" presStyleIdx="7" presStyleCnt="9" custScaleX="328468" custScaleY="199459" custLinFactNeighborX="-10295" custLinFactNeighborY="37441">
        <dgm:presLayoutVars>
          <dgm:chPref val="3"/>
        </dgm:presLayoutVars>
      </dgm:prSet>
      <dgm:spPr/>
      <dgm:t>
        <a:bodyPr/>
        <a:lstStyle/>
        <a:p>
          <a:endParaRPr lang="es-ES"/>
        </a:p>
      </dgm:t>
    </dgm:pt>
    <dgm:pt modelId="{9A0B11C2-F5CD-4D4F-8A7D-BE43D1537A28}" type="pres">
      <dgm:prSet presAssocID="{58B31D22-F63E-48CF-85B4-9214595BEBE6}" presName="hierChild4" presStyleCnt="0"/>
      <dgm:spPr/>
    </dgm:pt>
    <dgm:pt modelId="{06547686-D597-4A93-BDF1-A6478F047631}" type="pres">
      <dgm:prSet presAssocID="{D40101C1-A47D-4AC8-91B2-3518FCFE18C5}" presName="Name23" presStyleLbl="parChTrans1D4" presStyleIdx="6" presStyleCnt="8"/>
      <dgm:spPr/>
      <dgm:t>
        <a:bodyPr/>
        <a:lstStyle/>
        <a:p>
          <a:endParaRPr lang="es-ES"/>
        </a:p>
      </dgm:t>
    </dgm:pt>
    <dgm:pt modelId="{DD031F07-E861-42B9-BB0D-26A7D4FECF06}" type="pres">
      <dgm:prSet presAssocID="{7B77286B-F9B3-43AA-A013-68102B5EF4C4}" presName="hierRoot4" presStyleCnt="0"/>
      <dgm:spPr/>
    </dgm:pt>
    <dgm:pt modelId="{7CF6AEC2-110D-496A-B67D-979CF303CE4C}" type="pres">
      <dgm:prSet presAssocID="{7B77286B-F9B3-43AA-A013-68102B5EF4C4}" presName="composite4" presStyleCnt="0"/>
      <dgm:spPr/>
    </dgm:pt>
    <dgm:pt modelId="{471F113C-4C9E-4EB7-B110-C81C9E90E9DC}" type="pres">
      <dgm:prSet presAssocID="{7B77286B-F9B3-43AA-A013-68102B5EF4C4}" presName="background4" presStyleLbl="node4" presStyleIdx="6" presStyleCnt="8"/>
      <dgm:spPr/>
    </dgm:pt>
    <dgm:pt modelId="{887A87D2-DB43-438A-BC10-16C180851DBE}" type="pres">
      <dgm:prSet presAssocID="{7B77286B-F9B3-43AA-A013-68102B5EF4C4}" presName="text4" presStyleLbl="fgAcc4" presStyleIdx="6" presStyleCnt="8" custScaleX="306349" custScaleY="462650" custLinFactNeighborX="-8675" custLinFactNeighborY="56051">
        <dgm:presLayoutVars>
          <dgm:chPref val="3"/>
        </dgm:presLayoutVars>
      </dgm:prSet>
      <dgm:spPr/>
      <dgm:t>
        <a:bodyPr/>
        <a:lstStyle/>
        <a:p>
          <a:endParaRPr lang="es-ES"/>
        </a:p>
      </dgm:t>
    </dgm:pt>
    <dgm:pt modelId="{4B3D5572-D63C-4A92-9B87-6EA84428E150}" type="pres">
      <dgm:prSet presAssocID="{7B77286B-F9B3-43AA-A013-68102B5EF4C4}" presName="hierChild5" presStyleCnt="0"/>
      <dgm:spPr/>
    </dgm:pt>
    <dgm:pt modelId="{B6DEE956-DD8A-4058-88CF-245EECAD9EC6}" type="pres">
      <dgm:prSet presAssocID="{3A5A8A82-2755-4291-AE41-BBDE08DFA786}" presName="Name17" presStyleLbl="parChTrans1D3" presStyleIdx="8" presStyleCnt="9"/>
      <dgm:spPr/>
      <dgm:t>
        <a:bodyPr/>
        <a:lstStyle/>
        <a:p>
          <a:endParaRPr lang="es-ES"/>
        </a:p>
      </dgm:t>
    </dgm:pt>
    <dgm:pt modelId="{1075EF8E-2BB1-4EDD-B311-4B300FD82D81}" type="pres">
      <dgm:prSet presAssocID="{2D9BAF04-3EC4-4127-91F0-E08D96A8CF8E}" presName="hierRoot3" presStyleCnt="0"/>
      <dgm:spPr/>
    </dgm:pt>
    <dgm:pt modelId="{C66BE02C-5BDF-4C33-8393-ADA0E01FF3BE}" type="pres">
      <dgm:prSet presAssocID="{2D9BAF04-3EC4-4127-91F0-E08D96A8CF8E}" presName="composite3" presStyleCnt="0"/>
      <dgm:spPr/>
    </dgm:pt>
    <dgm:pt modelId="{B16F82A3-E169-4854-AF8C-F2F7382680CC}" type="pres">
      <dgm:prSet presAssocID="{2D9BAF04-3EC4-4127-91F0-E08D96A8CF8E}" presName="background3" presStyleLbl="node3" presStyleIdx="8" presStyleCnt="9"/>
      <dgm:spPr/>
    </dgm:pt>
    <dgm:pt modelId="{F502D700-CAB4-4479-8144-4DF8E310E5AA}" type="pres">
      <dgm:prSet presAssocID="{2D9BAF04-3EC4-4127-91F0-E08D96A8CF8E}" presName="text3" presStyleLbl="fgAcc3" presStyleIdx="8" presStyleCnt="9" custScaleX="240864" custScaleY="199459" custLinFactNeighborX="1804" custLinFactNeighborY="37441">
        <dgm:presLayoutVars>
          <dgm:chPref val="3"/>
        </dgm:presLayoutVars>
      </dgm:prSet>
      <dgm:spPr/>
      <dgm:t>
        <a:bodyPr/>
        <a:lstStyle/>
        <a:p>
          <a:endParaRPr lang="es-ES"/>
        </a:p>
      </dgm:t>
    </dgm:pt>
    <dgm:pt modelId="{533677DD-8BA9-41C2-B092-3401CE00A3CD}" type="pres">
      <dgm:prSet presAssocID="{2D9BAF04-3EC4-4127-91F0-E08D96A8CF8E}" presName="hierChild4" presStyleCnt="0"/>
      <dgm:spPr/>
    </dgm:pt>
    <dgm:pt modelId="{2425BC6D-3006-4296-9C15-B5B31D49F2D3}" type="pres">
      <dgm:prSet presAssocID="{BED976C6-90F8-4E7B-AFA3-00AB789E2279}" presName="Name23" presStyleLbl="parChTrans1D4" presStyleIdx="7" presStyleCnt="8"/>
      <dgm:spPr/>
      <dgm:t>
        <a:bodyPr/>
        <a:lstStyle/>
        <a:p>
          <a:endParaRPr lang="es-ES"/>
        </a:p>
      </dgm:t>
    </dgm:pt>
    <dgm:pt modelId="{FC51DE5F-6F21-4CD4-AB0C-3553DCAA2FE9}" type="pres">
      <dgm:prSet presAssocID="{44DED4BB-B7D7-4D98-9916-860817B0AA4B}" presName="hierRoot4" presStyleCnt="0"/>
      <dgm:spPr/>
    </dgm:pt>
    <dgm:pt modelId="{E5CB2431-A12E-484B-89BD-29530606CD6E}" type="pres">
      <dgm:prSet presAssocID="{44DED4BB-B7D7-4D98-9916-860817B0AA4B}" presName="composite4" presStyleCnt="0"/>
      <dgm:spPr/>
    </dgm:pt>
    <dgm:pt modelId="{8C28869A-2107-490F-8E00-1AFB57804877}" type="pres">
      <dgm:prSet presAssocID="{44DED4BB-B7D7-4D98-9916-860817B0AA4B}" presName="background4" presStyleLbl="node4" presStyleIdx="7" presStyleCnt="8"/>
      <dgm:spPr/>
    </dgm:pt>
    <dgm:pt modelId="{76469147-AD1C-4F28-8CAF-1E1E249DCD51}" type="pres">
      <dgm:prSet presAssocID="{44DED4BB-B7D7-4D98-9916-860817B0AA4B}" presName="text4" presStyleLbl="fgAcc4" presStyleIdx="7" presStyleCnt="8" custScaleX="291796" custScaleY="569184" custLinFactNeighborX="2533" custLinFactNeighborY="79576">
        <dgm:presLayoutVars>
          <dgm:chPref val="3"/>
        </dgm:presLayoutVars>
      </dgm:prSet>
      <dgm:spPr/>
      <dgm:t>
        <a:bodyPr/>
        <a:lstStyle/>
        <a:p>
          <a:endParaRPr lang="es-ES"/>
        </a:p>
      </dgm:t>
    </dgm:pt>
    <dgm:pt modelId="{21500479-FA5A-456A-BE96-46B0C5488125}" type="pres">
      <dgm:prSet presAssocID="{44DED4BB-B7D7-4D98-9916-860817B0AA4B}" presName="hierChild5" presStyleCnt="0"/>
      <dgm:spPr/>
    </dgm:pt>
  </dgm:ptLst>
  <dgm:cxnLst>
    <dgm:cxn modelId="{4B96EC97-1604-42B3-97CE-F17CC3D25DDD}" srcId="{509ADC85-4B15-4427-B647-22C368D440F8}" destId="{03C3D382-C570-4FD0-ABA5-E9E7E31D905A}" srcOrd="0" destOrd="0" parTransId="{D7C6E736-8D74-411D-9150-C5660B1BEEBE}" sibTransId="{7F7EDD1A-4E32-494A-9D42-E955655167F0}"/>
    <dgm:cxn modelId="{FB5AFAE9-891D-4E5C-BC56-73DC88FB8A54}" srcId="{42D90686-6379-406C-A6DF-5AF1C6F289B3}" destId="{58B31D22-F63E-48CF-85B4-9214595BEBE6}" srcOrd="2" destOrd="0" parTransId="{594A6C20-B90A-48EF-B1D8-E40ACD58A0F8}" sibTransId="{90BC4029-2E4A-48F4-B7D7-C1AF682C4090}"/>
    <dgm:cxn modelId="{07ECF0B1-58AB-460A-A060-C10097426A2F}" type="presOf" srcId="{3EC445B6-6E6A-4110-A42D-1A167DFAECCC}" destId="{BF8E5583-D81C-4431-9BC3-CB74A281B49D}" srcOrd="0" destOrd="0" presId="urn:microsoft.com/office/officeart/2005/8/layout/hierarchy1"/>
    <dgm:cxn modelId="{C10931C4-B02C-4132-8263-44691D092145}" type="presOf" srcId="{2B8AB14C-5FE5-4A23-A6B6-97A0C428F7D3}" destId="{FE40CD0B-9F97-4906-8ABA-B870F8A68A52}" srcOrd="0" destOrd="0" presId="urn:microsoft.com/office/officeart/2005/8/layout/hierarchy1"/>
    <dgm:cxn modelId="{BD68B645-C1B8-49EE-82B0-A772E97F52F9}" type="presOf" srcId="{E5AC8B97-99EE-4FFE-B65D-672E8CF5CF1F}" destId="{E24DB854-9132-489B-8148-BA1372350D3C}" srcOrd="0" destOrd="0" presId="urn:microsoft.com/office/officeart/2005/8/layout/hierarchy1"/>
    <dgm:cxn modelId="{188C57D2-1899-412D-98DE-D457552670E0}" srcId="{2D9BAF04-3EC4-4127-91F0-E08D96A8CF8E}" destId="{44DED4BB-B7D7-4D98-9916-860817B0AA4B}" srcOrd="0" destOrd="0" parTransId="{BED976C6-90F8-4E7B-AFA3-00AB789E2279}" sibTransId="{488679B0-6952-4416-818D-D36A7F970C02}"/>
    <dgm:cxn modelId="{A42A6B27-C177-492A-BF70-30EB84C57E00}" type="presOf" srcId="{E4665581-6193-458B-8979-38B9D12FF0EC}" destId="{72ED5F55-80D8-43EB-BF31-7D4CE727383E}" srcOrd="0" destOrd="0" presId="urn:microsoft.com/office/officeart/2005/8/layout/hierarchy1"/>
    <dgm:cxn modelId="{7A529D38-97F2-4F3D-A524-C88A364E5B7F}" type="presOf" srcId="{509ADC85-4B15-4427-B647-22C368D440F8}" destId="{45A276C5-2618-4CEC-A912-2789F233375E}" srcOrd="0" destOrd="0" presId="urn:microsoft.com/office/officeart/2005/8/layout/hierarchy1"/>
    <dgm:cxn modelId="{1C439ECF-32E6-4665-835A-DF32C4604EDF}" type="presOf" srcId="{16FD1B3D-5BC2-4045-BF6E-BA797EE3A3D4}" destId="{1CBBF2C9-1FA6-4D1C-8354-2AFF91A0312D}" srcOrd="0" destOrd="0" presId="urn:microsoft.com/office/officeart/2005/8/layout/hierarchy1"/>
    <dgm:cxn modelId="{E547A754-2CE3-431D-8076-7F49E11CECA5}" srcId="{CD1231A9-81EA-4953-BFE9-659981FAEFDD}" destId="{DDE7967C-F7A7-4741-86F4-F4B1A5CDFB79}" srcOrd="0" destOrd="0" parTransId="{E5AC8B97-99EE-4FFE-B65D-672E8CF5CF1F}" sibTransId="{AE96958F-F6E7-49F6-AF99-FB85BB8DB302}"/>
    <dgm:cxn modelId="{36B6FC7E-E986-4B25-BD4E-C7E89680E58B}" srcId="{CF88E1FF-3EEB-4134-8332-2412093A7C3A}" destId="{D5C2962E-A1B4-4630-AF13-AF6D0431A5E7}" srcOrd="0" destOrd="0" parTransId="{DDACC116-3D0F-46CE-83C7-2F126106011F}" sibTransId="{2ACAAF04-7100-4FAC-AFA3-07AEDC483F77}"/>
    <dgm:cxn modelId="{5FA57EBA-AC46-4553-95FF-21E5A471DF81}" type="presOf" srcId="{03C3D382-C570-4FD0-ABA5-E9E7E31D905A}" destId="{BC391E59-8AF9-4484-8B06-EF8F440CCBA1}" srcOrd="0" destOrd="0" presId="urn:microsoft.com/office/officeart/2005/8/layout/hierarchy1"/>
    <dgm:cxn modelId="{86E5FF21-2BDD-4A24-B66F-B010978D1F38}" srcId="{3EC445B6-6E6A-4110-A42D-1A167DFAECCC}" destId="{B9BBBF94-77F0-4313-9467-8DA193C16ECF}" srcOrd="0" destOrd="0" parTransId="{E11693E0-ED3D-4BB6-AF96-A455890A6E1C}" sibTransId="{ACD39CA8-E3F9-483E-93E5-1D3FDB111F92}"/>
    <dgm:cxn modelId="{FD3432AB-EB82-4178-9A85-82F7F7969CD2}" srcId="{58B31D22-F63E-48CF-85B4-9214595BEBE6}" destId="{7B77286B-F9B3-43AA-A013-68102B5EF4C4}" srcOrd="0" destOrd="0" parTransId="{D40101C1-A47D-4AC8-91B2-3518FCFE18C5}" sibTransId="{8FBB3767-FC79-4112-8C67-B576F6B962A0}"/>
    <dgm:cxn modelId="{554C2A91-A83B-4121-B5E6-67CE387C0140}" type="presOf" srcId="{2D9BAF04-3EC4-4127-91F0-E08D96A8CF8E}" destId="{F502D700-CAB4-4479-8144-4DF8E310E5AA}" srcOrd="0" destOrd="0" presId="urn:microsoft.com/office/officeart/2005/8/layout/hierarchy1"/>
    <dgm:cxn modelId="{A5ED805D-44E1-4545-B458-4826DACCB04E}" type="presOf" srcId="{D71C7809-610C-4FC2-B87B-A9B3595EA478}" destId="{952211D9-6C77-4BE7-97C5-FCD595156E6B}" srcOrd="0" destOrd="0" presId="urn:microsoft.com/office/officeart/2005/8/layout/hierarchy1"/>
    <dgm:cxn modelId="{F6B6E29E-6C2B-463A-A7F3-6294A15B98F4}" type="presOf" srcId="{3A5A8A82-2755-4291-AE41-BBDE08DFA786}" destId="{B6DEE956-DD8A-4058-88CF-245EECAD9EC6}" srcOrd="0" destOrd="0" presId="urn:microsoft.com/office/officeart/2005/8/layout/hierarchy1"/>
    <dgm:cxn modelId="{AD415200-1C7C-40CC-93E9-0B422483054F}" type="presOf" srcId="{D7C6E736-8D74-411D-9150-C5660B1BEEBE}" destId="{DF4FE749-C8DB-4F02-8BD5-31673EACBF1D}" srcOrd="0" destOrd="0" presId="urn:microsoft.com/office/officeart/2005/8/layout/hierarchy1"/>
    <dgm:cxn modelId="{2220D013-C4F2-43CD-935F-8E6E4F48E6FD}" type="presOf" srcId="{38BEF0CA-3A57-4A5E-B67E-FD616ABFE9EA}" destId="{A17D95D7-D51B-4035-9A8D-106C4B5B1E09}" srcOrd="0" destOrd="0" presId="urn:microsoft.com/office/officeart/2005/8/layout/hierarchy1"/>
    <dgm:cxn modelId="{65FD0777-A7CC-4C54-AB18-A866BD931690}" type="presOf" srcId="{F60360CE-9838-4BA2-A2FB-9211E24F2280}" destId="{088CF28E-000A-41F6-83C5-1E8A4DE81344}" srcOrd="0" destOrd="0" presId="urn:microsoft.com/office/officeart/2005/8/layout/hierarchy1"/>
    <dgm:cxn modelId="{451C2488-ABF9-4117-9034-1CF99DCE8516}" srcId="{42D90686-6379-406C-A6DF-5AF1C6F289B3}" destId="{2D9BAF04-3EC4-4127-91F0-E08D96A8CF8E}" srcOrd="3" destOrd="0" parTransId="{3A5A8A82-2755-4291-AE41-BBDE08DFA786}" sibTransId="{E2571021-F13E-49AD-8B5B-DB7B3A91A053}"/>
    <dgm:cxn modelId="{469BF3A9-482E-4C16-B61D-E0B1C2B0B640}" srcId="{68DF45D5-F0D0-4D6D-A16D-01C574A19396}" destId="{CF88E1FF-3EEB-4134-8332-2412093A7C3A}" srcOrd="0" destOrd="0" parTransId="{0E04382B-62FF-4174-B2E9-6E27AB4D1E03}" sibTransId="{295783B2-9D5E-4DA4-A789-4FD66F1B1AB3}"/>
    <dgm:cxn modelId="{57FF6F5A-35F3-4EF9-91B7-C778A81EE8D4}" type="presOf" srcId="{31B4F86C-DD90-474F-AD05-C822389A6B79}" destId="{02B2F7C3-78F3-4D4C-925F-904EA3584609}" srcOrd="0" destOrd="0" presId="urn:microsoft.com/office/officeart/2005/8/layout/hierarchy1"/>
    <dgm:cxn modelId="{6C0C67C5-6AF4-4EC5-ABC9-F2C038818A2E}" type="presOf" srcId="{A00ED3AC-3201-4FF3-ACE0-AB4BA434C4D3}" destId="{7272D2D3-D1CB-4912-AE96-1B0B431BAC49}" srcOrd="0" destOrd="0" presId="urn:microsoft.com/office/officeart/2005/8/layout/hierarchy1"/>
    <dgm:cxn modelId="{BB453662-553F-4BBA-9B17-02F3AE0C6C30}" type="presOf" srcId="{DDACC116-3D0F-46CE-83C7-2F126106011F}" destId="{A68C9F27-F1F1-41E2-9351-42E9074E9190}" srcOrd="0" destOrd="0" presId="urn:microsoft.com/office/officeart/2005/8/layout/hierarchy1"/>
    <dgm:cxn modelId="{2849BC92-E658-49E0-A943-7ACD587E399C}" srcId="{CD1231A9-81EA-4953-BFE9-659981FAEFDD}" destId="{66AAFE93-6657-4781-AD64-8EF86323F615}" srcOrd="2" destOrd="0" parTransId="{8451CE92-75C6-4BFE-92C9-821411BC71E2}" sibTransId="{2335B124-E4CC-4521-8ACC-46F14E467DCA}"/>
    <dgm:cxn modelId="{355A3D3E-DA99-4EDD-98F6-6D1BCD10AEAD}" type="presOf" srcId="{8451CE92-75C6-4BFE-92C9-821411BC71E2}" destId="{E3C8CD90-1883-460A-A3B1-7E85D5A6575F}" srcOrd="0" destOrd="0" presId="urn:microsoft.com/office/officeart/2005/8/layout/hierarchy1"/>
    <dgm:cxn modelId="{66651084-6076-4FF0-B378-0B016E5E3C95}" srcId="{42D90686-6379-406C-A6DF-5AF1C6F289B3}" destId="{16FD1B3D-5BC2-4045-BF6E-BA797EE3A3D4}" srcOrd="0" destOrd="0" parTransId="{E4665581-6193-458B-8979-38B9D12FF0EC}" sibTransId="{B8FACF2F-4B61-4005-84DD-E7FC38244B84}"/>
    <dgm:cxn modelId="{E0B626FA-29A7-4068-838B-2E31EEA51942}" type="presOf" srcId="{A2EC2E19-ACDD-43EE-9756-DC34302EF14E}" destId="{B8763D77-FBD2-40E0-82EC-AC504EDDB708}" srcOrd="0" destOrd="0" presId="urn:microsoft.com/office/officeart/2005/8/layout/hierarchy1"/>
    <dgm:cxn modelId="{7A5A3C50-9561-4673-974D-9C8605B0A53D}" type="presOf" srcId="{B9BBBF94-77F0-4313-9467-8DA193C16ECF}" destId="{DD799C87-0407-41EB-A3FE-631C1C762713}" srcOrd="0" destOrd="0" presId="urn:microsoft.com/office/officeart/2005/8/layout/hierarchy1"/>
    <dgm:cxn modelId="{27792A13-A0E3-4B20-BC44-4637247CBE28}" type="presOf" srcId="{D40101C1-A47D-4AC8-91B2-3518FCFE18C5}" destId="{06547686-D597-4A93-BDF1-A6478F047631}" srcOrd="0" destOrd="0" presId="urn:microsoft.com/office/officeart/2005/8/layout/hierarchy1"/>
    <dgm:cxn modelId="{C373C64D-4373-4F87-B971-DF4E32C286AF}" type="presOf" srcId="{1F54C702-AF4F-4672-A320-CBBAC9AAB8E7}" destId="{24578AA2-31D2-4505-89C0-F7267C226D86}" srcOrd="0" destOrd="0" presId="urn:microsoft.com/office/officeart/2005/8/layout/hierarchy1"/>
    <dgm:cxn modelId="{87C6E647-61DA-4B5C-A9AF-C286BD85E452}" type="presOf" srcId="{D04C3400-3D6F-4B19-BDD4-4127EB24D439}" destId="{3C227385-1CA2-4664-A04D-547FC4C9D237}" srcOrd="0" destOrd="0" presId="urn:microsoft.com/office/officeart/2005/8/layout/hierarchy1"/>
    <dgm:cxn modelId="{8A2DC6C2-DCCD-4D6B-A0DE-86045559B2B4}" type="presOf" srcId="{CD1231A9-81EA-4953-BFE9-659981FAEFDD}" destId="{FD294B52-099E-4631-81E1-C87367797382}" srcOrd="0" destOrd="0" presId="urn:microsoft.com/office/officeart/2005/8/layout/hierarchy1"/>
    <dgm:cxn modelId="{3C2DA502-DCE0-484D-8EE2-F38EF41E6904}" type="presOf" srcId="{E57570F6-360A-4FBC-AD96-DD813B62BFB2}" destId="{A58D816E-CBE6-45B2-BE59-6594F934B124}" srcOrd="0" destOrd="0" presId="urn:microsoft.com/office/officeart/2005/8/layout/hierarchy1"/>
    <dgm:cxn modelId="{409DAB4E-7349-41FB-88D1-43C26B1CDC0C}" type="presOf" srcId="{D6DA3725-DAD7-492D-8815-A0322905AE57}" destId="{13E245EF-01CB-418E-865E-ACE492690FC0}" srcOrd="0" destOrd="0" presId="urn:microsoft.com/office/officeart/2005/8/layout/hierarchy1"/>
    <dgm:cxn modelId="{D8EE91D9-9494-4F72-8611-933380085470}" srcId="{D04C3400-3D6F-4B19-BDD4-4127EB24D439}" destId="{4B57C1B0-637F-45E2-BB88-78696C3BEE39}" srcOrd="0" destOrd="0" parTransId="{31B4F86C-DD90-474F-AD05-C822389A6B79}" sibTransId="{5887F9D7-7E4D-47A8-8EE8-D61AC78B6C1C}"/>
    <dgm:cxn modelId="{EB778AD7-4B5B-4B9C-AA02-DE45796CF5F4}" srcId="{66AAFE93-6657-4781-AD64-8EF86323F615}" destId="{F60360CE-9838-4BA2-A2FB-9211E24F2280}" srcOrd="0" destOrd="0" parTransId="{F3F3AB7F-6E0A-4B39-810C-CBD1C979AC0A}" sibTransId="{2A7861F2-E78D-41DC-9E39-A69A1C5E3F1D}"/>
    <dgm:cxn modelId="{518E0B93-0CBE-4BA2-8581-A861636A4693}" srcId="{DDE7967C-F7A7-4741-86F4-F4B1A5CDFB79}" destId="{E74F3A79-8E79-4EFC-A2A2-29967959E4EA}" srcOrd="0" destOrd="0" parTransId="{A00ED3AC-3201-4FF3-ACE0-AB4BA434C4D3}" sibTransId="{145C6F81-F4CE-4250-8F1C-F8F7BA1EEE61}"/>
    <dgm:cxn modelId="{60E802AB-B9A2-4C5D-BE7E-6FC81A547B1E}" type="presOf" srcId="{594A6C20-B90A-48EF-B1D8-E40ACD58A0F8}" destId="{3427B820-A732-4760-B70A-F5BFFDA024CB}" srcOrd="0" destOrd="0" presId="urn:microsoft.com/office/officeart/2005/8/layout/hierarchy1"/>
    <dgm:cxn modelId="{B2676881-1558-4BEC-8598-2C243887A050}" srcId="{CD1231A9-81EA-4953-BFE9-659981FAEFDD}" destId="{509ADC85-4B15-4427-B647-22C368D440F8}" srcOrd="1" destOrd="0" parTransId="{38BEF0CA-3A57-4A5E-B67E-FD616ABFE9EA}" sibTransId="{EDD64B56-134A-401A-AF70-6441B27255F7}"/>
    <dgm:cxn modelId="{3D5E9B23-A2BA-460E-BC55-FF5C59A22936}" srcId="{42D90686-6379-406C-A6DF-5AF1C6F289B3}" destId="{D04C3400-3D6F-4B19-BDD4-4127EB24D439}" srcOrd="1" destOrd="0" parTransId="{2B8AB14C-5FE5-4A23-A6B6-97A0C428F7D3}" sibTransId="{988FDE75-A1E1-4FC3-A2DE-58B96F3BCA86}"/>
    <dgm:cxn modelId="{6C491472-2501-44CE-8180-1454E336128B}" type="presOf" srcId="{921ACF18-9D73-4752-8959-3DEF8E96C5A8}" destId="{E70677D6-CC99-4651-B983-E1C079A36829}" srcOrd="0" destOrd="0" presId="urn:microsoft.com/office/officeart/2005/8/layout/hierarchy1"/>
    <dgm:cxn modelId="{8B04B8A3-DDFA-4044-B8B2-B9B40B321D43}" srcId="{68DF45D5-F0D0-4D6D-A16D-01C574A19396}" destId="{42D90686-6379-406C-A6DF-5AF1C6F289B3}" srcOrd="3" destOrd="0" parTransId="{921ACF18-9D73-4752-8959-3DEF8E96C5A8}" sibTransId="{8419E995-84D1-4097-9493-D00D99058937}"/>
    <dgm:cxn modelId="{FDD74B83-2306-4465-9282-B51267360584}" srcId="{D71C7809-610C-4FC2-B87B-A9B3595EA478}" destId="{68DF45D5-F0D0-4D6D-A16D-01C574A19396}" srcOrd="0" destOrd="0" parTransId="{80B42629-31C8-4DF6-8046-0BD5047098EC}" sibTransId="{049D7D2A-9A8D-4F2C-822D-083D8747B4DA}"/>
    <dgm:cxn modelId="{29BCBC79-34B8-4902-AC79-9F91A930ECD4}" type="presOf" srcId="{66AAFE93-6657-4781-AD64-8EF86323F615}" destId="{A9F505FA-5BF7-4FF9-872D-C6883CD145FF}" srcOrd="0" destOrd="0" presId="urn:microsoft.com/office/officeart/2005/8/layout/hierarchy1"/>
    <dgm:cxn modelId="{377F6CB6-7A9F-4450-97AD-792627B60E94}" type="presOf" srcId="{E11693E0-ED3D-4BB6-AF96-A455890A6E1C}" destId="{63AE36FA-24F7-4C15-B650-9B6397C2A9FC}" srcOrd="0" destOrd="0" presId="urn:microsoft.com/office/officeart/2005/8/layout/hierarchy1"/>
    <dgm:cxn modelId="{844064E0-D8B4-4B4A-9F0C-31A237015E0D}" type="presOf" srcId="{44DED4BB-B7D7-4D98-9916-860817B0AA4B}" destId="{76469147-AD1C-4F28-8CAF-1E1E249DCD51}" srcOrd="0" destOrd="0" presId="urn:microsoft.com/office/officeart/2005/8/layout/hierarchy1"/>
    <dgm:cxn modelId="{0A65A7E1-8173-4A5B-8548-765B53B6344C}" type="presOf" srcId="{CF88E1FF-3EEB-4134-8332-2412093A7C3A}" destId="{E9B23AD2-9C59-4AEF-B836-F51B3AFC2774}" srcOrd="0" destOrd="0" presId="urn:microsoft.com/office/officeart/2005/8/layout/hierarchy1"/>
    <dgm:cxn modelId="{FCC138A5-EA64-436A-AF65-0CA9A82BC520}" type="presOf" srcId="{BED976C6-90F8-4E7B-AFA3-00AB789E2279}" destId="{2425BC6D-3006-4296-9C15-B5B31D49F2D3}" srcOrd="0" destOrd="0" presId="urn:microsoft.com/office/officeart/2005/8/layout/hierarchy1"/>
    <dgm:cxn modelId="{6A5BDB34-B4FE-4F38-8B42-F56E88C36C7C}" srcId="{16FD1B3D-5BC2-4045-BF6E-BA797EE3A3D4}" destId="{D6DA3725-DAD7-492D-8815-A0322905AE57}" srcOrd="0" destOrd="0" parTransId="{1F54C702-AF4F-4672-A320-CBBAC9AAB8E7}" sibTransId="{C3FDA8D2-4029-4866-83B2-18DB91A0CF30}"/>
    <dgm:cxn modelId="{8D282AC7-5423-4955-A15D-F154B947269C}" type="presOf" srcId="{68DF45D5-F0D0-4D6D-A16D-01C574A19396}" destId="{63D02B7F-C4EA-4647-AC8C-A4D40B7F402A}" srcOrd="0" destOrd="0" presId="urn:microsoft.com/office/officeart/2005/8/layout/hierarchy1"/>
    <dgm:cxn modelId="{B882FF3C-83F3-4A7C-A02D-17D105DD754C}" srcId="{68DF45D5-F0D0-4D6D-A16D-01C574A19396}" destId="{3EC445B6-6E6A-4110-A42D-1A167DFAECCC}" srcOrd="1" destOrd="0" parTransId="{05C4CDA3-8C50-48F2-8D2E-D72EF9A80079}" sibTransId="{7E7429EE-B229-4D50-9818-7B3B91B69E7D}"/>
    <dgm:cxn modelId="{49A7D4F6-4B42-48E8-ACA9-A1079E2D2E63}" type="presOf" srcId="{E74F3A79-8E79-4EFC-A2A2-29967959E4EA}" destId="{BD726713-CFD9-42E4-A8E1-F593A9A7DED2}" srcOrd="0" destOrd="0" presId="urn:microsoft.com/office/officeart/2005/8/layout/hierarchy1"/>
    <dgm:cxn modelId="{26ACC275-A2A7-48EA-B0AD-093E901ED097}" type="presOf" srcId="{4B57C1B0-637F-45E2-BB88-78696C3BEE39}" destId="{34C24319-0603-43F1-9C2E-FDF9552B43E3}" srcOrd="0" destOrd="0" presId="urn:microsoft.com/office/officeart/2005/8/layout/hierarchy1"/>
    <dgm:cxn modelId="{67E9C4D8-E922-40B1-9829-6C3B7497121A}" srcId="{68DF45D5-F0D0-4D6D-A16D-01C574A19396}" destId="{CD1231A9-81EA-4953-BFE9-659981FAEFDD}" srcOrd="2" destOrd="0" parTransId="{E57570F6-360A-4FBC-AD96-DD813B62BFB2}" sibTransId="{ECFD5C81-ED49-4D58-89CB-6A94D1400800}"/>
    <dgm:cxn modelId="{14AFF23D-DF59-4FFE-9BCD-057184DC7EA4}" type="presOf" srcId="{7B77286B-F9B3-43AA-A013-68102B5EF4C4}" destId="{887A87D2-DB43-438A-BC10-16C180851DBE}" srcOrd="0" destOrd="0" presId="urn:microsoft.com/office/officeart/2005/8/layout/hierarchy1"/>
    <dgm:cxn modelId="{F3A54739-BE08-4BA3-8F59-61A1E5A4725C}" type="presOf" srcId="{DDE7967C-F7A7-4741-86F4-F4B1A5CDFB79}" destId="{686F9564-2303-4300-88E3-D0F4EB6B279C}" srcOrd="0" destOrd="0" presId="urn:microsoft.com/office/officeart/2005/8/layout/hierarchy1"/>
    <dgm:cxn modelId="{741E3E78-72C1-4B6C-8831-9FB85E8F1EA0}" type="presOf" srcId="{D5C2962E-A1B4-4630-AF13-AF6D0431A5E7}" destId="{62ADBD70-DFEB-4A44-9107-D390610AFC53}" srcOrd="0" destOrd="0" presId="urn:microsoft.com/office/officeart/2005/8/layout/hierarchy1"/>
    <dgm:cxn modelId="{3C0B42C6-D46D-4E90-9CD7-3C45C615CFA8}" srcId="{B9BBBF94-77F0-4313-9467-8DA193C16ECF}" destId="{28F1F32B-C132-4024-9B2A-5F8AE9C05DE3}" srcOrd="0" destOrd="0" parTransId="{A2EC2E19-ACDD-43EE-9756-DC34302EF14E}" sibTransId="{3D91BE4E-C310-4933-9AB7-6C17295B246F}"/>
    <dgm:cxn modelId="{43AC1BD6-DF5C-4CBA-85F1-1CC4B23B8239}" type="presOf" srcId="{05C4CDA3-8C50-48F2-8D2E-D72EF9A80079}" destId="{BCF88993-AE58-451F-9B1F-614CCF113A9A}" srcOrd="0" destOrd="0" presId="urn:microsoft.com/office/officeart/2005/8/layout/hierarchy1"/>
    <dgm:cxn modelId="{02122992-61C9-4E56-B8B7-4A2F47EEC2BF}" type="presOf" srcId="{0E04382B-62FF-4174-B2E9-6E27AB4D1E03}" destId="{21661239-AAE2-486B-81A6-4B59D7C0C0FC}" srcOrd="0" destOrd="0" presId="urn:microsoft.com/office/officeart/2005/8/layout/hierarchy1"/>
    <dgm:cxn modelId="{2377D34B-02DD-46BD-8FAC-701FA30AF78A}" type="presOf" srcId="{58B31D22-F63E-48CF-85B4-9214595BEBE6}" destId="{51806734-4C62-4F29-861E-5826E3024B8A}" srcOrd="0" destOrd="0" presId="urn:microsoft.com/office/officeart/2005/8/layout/hierarchy1"/>
    <dgm:cxn modelId="{8A891891-DF5C-494E-8A94-9E258CD4FDC9}" type="presOf" srcId="{F3F3AB7F-6E0A-4B39-810C-CBD1C979AC0A}" destId="{01A118EB-7985-44D6-B699-E9039B15D010}" srcOrd="0" destOrd="0" presId="urn:microsoft.com/office/officeart/2005/8/layout/hierarchy1"/>
    <dgm:cxn modelId="{578BA5C2-FCA0-443B-A211-CFFE8E4E4909}" type="presOf" srcId="{42D90686-6379-406C-A6DF-5AF1C6F289B3}" destId="{EC256A08-4292-4C8F-AF1A-DDB080A64E21}" srcOrd="0" destOrd="0" presId="urn:microsoft.com/office/officeart/2005/8/layout/hierarchy1"/>
    <dgm:cxn modelId="{B854A1D9-B66F-47F3-9DAD-CB645BA1349C}" type="presOf" srcId="{28F1F32B-C132-4024-9B2A-5F8AE9C05DE3}" destId="{EE925365-6BCF-4178-9FA6-83F5150B8384}" srcOrd="0" destOrd="0" presId="urn:microsoft.com/office/officeart/2005/8/layout/hierarchy1"/>
    <dgm:cxn modelId="{F2E78E3E-29D7-4865-A413-98DF7FBBF150}" type="presParOf" srcId="{952211D9-6C77-4BE7-97C5-FCD595156E6B}" destId="{171A37EC-2527-4E7D-B1AC-C50168C360C9}" srcOrd="0" destOrd="0" presId="urn:microsoft.com/office/officeart/2005/8/layout/hierarchy1"/>
    <dgm:cxn modelId="{1CDCBB77-7774-4895-9252-00F27130CC22}" type="presParOf" srcId="{171A37EC-2527-4E7D-B1AC-C50168C360C9}" destId="{5E753614-2B53-454C-B1C1-C5C609E1D6C0}" srcOrd="0" destOrd="0" presId="urn:microsoft.com/office/officeart/2005/8/layout/hierarchy1"/>
    <dgm:cxn modelId="{61534892-DEB9-4B74-95FC-D9484C4A31AD}" type="presParOf" srcId="{5E753614-2B53-454C-B1C1-C5C609E1D6C0}" destId="{33D86F9D-1FF6-4803-B9E0-80DE891FD520}" srcOrd="0" destOrd="0" presId="urn:microsoft.com/office/officeart/2005/8/layout/hierarchy1"/>
    <dgm:cxn modelId="{E1670112-7E28-4B40-A2BB-7B2D762EA921}" type="presParOf" srcId="{5E753614-2B53-454C-B1C1-C5C609E1D6C0}" destId="{63D02B7F-C4EA-4647-AC8C-A4D40B7F402A}" srcOrd="1" destOrd="0" presId="urn:microsoft.com/office/officeart/2005/8/layout/hierarchy1"/>
    <dgm:cxn modelId="{BC487027-88A6-405D-9EFB-AD17BE3C84E0}" type="presParOf" srcId="{171A37EC-2527-4E7D-B1AC-C50168C360C9}" destId="{612F7217-CA56-4762-B03E-2D5F07A119DC}" srcOrd="1" destOrd="0" presId="urn:microsoft.com/office/officeart/2005/8/layout/hierarchy1"/>
    <dgm:cxn modelId="{963DA87A-0636-4BCB-BD48-EF515674DCDA}" type="presParOf" srcId="{612F7217-CA56-4762-B03E-2D5F07A119DC}" destId="{21661239-AAE2-486B-81A6-4B59D7C0C0FC}" srcOrd="0" destOrd="0" presId="urn:microsoft.com/office/officeart/2005/8/layout/hierarchy1"/>
    <dgm:cxn modelId="{57320295-D535-41BB-A489-963F79B4AEDD}" type="presParOf" srcId="{612F7217-CA56-4762-B03E-2D5F07A119DC}" destId="{E3A44B54-3910-4E2E-B19D-1B52BC982A84}" srcOrd="1" destOrd="0" presId="urn:microsoft.com/office/officeart/2005/8/layout/hierarchy1"/>
    <dgm:cxn modelId="{E73CD705-C74C-4E33-A4BA-323C4DBBBD55}" type="presParOf" srcId="{E3A44B54-3910-4E2E-B19D-1B52BC982A84}" destId="{994DA6C5-D941-4D93-B57E-F0828E10DDBD}" srcOrd="0" destOrd="0" presId="urn:microsoft.com/office/officeart/2005/8/layout/hierarchy1"/>
    <dgm:cxn modelId="{671250AC-361B-42B9-9D00-71DBE2FE6B6A}" type="presParOf" srcId="{994DA6C5-D941-4D93-B57E-F0828E10DDBD}" destId="{F4C21C41-5E82-4872-AEB3-8DE65D26362B}" srcOrd="0" destOrd="0" presId="urn:microsoft.com/office/officeart/2005/8/layout/hierarchy1"/>
    <dgm:cxn modelId="{3C92969C-6523-4426-95B5-6A397DCC4EE5}" type="presParOf" srcId="{994DA6C5-D941-4D93-B57E-F0828E10DDBD}" destId="{E9B23AD2-9C59-4AEF-B836-F51B3AFC2774}" srcOrd="1" destOrd="0" presId="urn:microsoft.com/office/officeart/2005/8/layout/hierarchy1"/>
    <dgm:cxn modelId="{C17E881B-6AFC-46E1-97A7-679A027E27F8}" type="presParOf" srcId="{E3A44B54-3910-4E2E-B19D-1B52BC982A84}" destId="{BE7C6BEB-A617-46F0-9E57-D4B1D623801E}" srcOrd="1" destOrd="0" presId="urn:microsoft.com/office/officeart/2005/8/layout/hierarchy1"/>
    <dgm:cxn modelId="{3BE58BEC-E80A-4D5A-92B5-DB817CE0D650}" type="presParOf" srcId="{BE7C6BEB-A617-46F0-9E57-D4B1D623801E}" destId="{A68C9F27-F1F1-41E2-9351-42E9074E9190}" srcOrd="0" destOrd="0" presId="urn:microsoft.com/office/officeart/2005/8/layout/hierarchy1"/>
    <dgm:cxn modelId="{A7066C08-C6AD-4B6B-99B6-8A185F312E2B}" type="presParOf" srcId="{BE7C6BEB-A617-46F0-9E57-D4B1D623801E}" destId="{635E2224-797C-458F-A0B3-C4E513995629}" srcOrd="1" destOrd="0" presId="urn:microsoft.com/office/officeart/2005/8/layout/hierarchy1"/>
    <dgm:cxn modelId="{A3E52AA4-066B-43AA-9CC8-B044F55E6FB0}" type="presParOf" srcId="{635E2224-797C-458F-A0B3-C4E513995629}" destId="{2340F80A-0FBD-4990-A2D1-9B05DFC03FF0}" srcOrd="0" destOrd="0" presId="urn:microsoft.com/office/officeart/2005/8/layout/hierarchy1"/>
    <dgm:cxn modelId="{2EED6C2B-8AFB-4820-8EDE-3145DCE2A49E}" type="presParOf" srcId="{2340F80A-0FBD-4990-A2D1-9B05DFC03FF0}" destId="{9177F801-4353-45A9-8D9F-27C97463F82D}" srcOrd="0" destOrd="0" presId="urn:microsoft.com/office/officeart/2005/8/layout/hierarchy1"/>
    <dgm:cxn modelId="{BC9977A6-7A87-4FCB-8A78-64E7641821FB}" type="presParOf" srcId="{2340F80A-0FBD-4990-A2D1-9B05DFC03FF0}" destId="{62ADBD70-DFEB-4A44-9107-D390610AFC53}" srcOrd="1" destOrd="0" presId="urn:microsoft.com/office/officeart/2005/8/layout/hierarchy1"/>
    <dgm:cxn modelId="{C041ED2F-EEA7-4089-876D-A2BF46B98367}" type="presParOf" srcId="{635E2224-797C-458F-A0B3-C4E513995629}" destId="{C31AB37D-4A75-4293-831F-2EC98EAEF0CC}" srcOrd="1" destOrd="0" presId="urn:microsoft.com/office/officeart/2005/8/layout/hierarchy1"/>
    <dgm:cxn modelId="{90B760E1-C402-4CBD-8122-3BC6C0B3C1FB}" type="presParOf" srcId="{612F7217-CA56-4762-B03E-2D5F07A119DC}" destId="{BCF88993-AE58-451F-9B1F-614CCF113A9A}" srcOrd="2" destOrd="0" presId="urn:microsoft.com/office/officeart/2005/8/layout/hierarchy1"/>
    <dgm:cxn modelId="{E02A9D5C-0A1B-48BF-BE8E-E938F496A3B9}" type="presParOf" srcId="{612F7217-CA56-4762-B03E-2D5F07A119DC}" destId="{3A6B2BB0-7556-4565-AEF3-C14ECF85725C}" srcOrd="3" destOrd="0" presId="urn:microsoft.com/office/officeart/2005/8/layout/hierarchy1"/>
    <dgm:cxn modelId="{3ED3FA11-C48E-4FC3-90C4-0C16854F694A}" type="presParOf" srcId="{3A6B2BB0-7556-4565-AEF3-C14ECF85725C}" destId="{9D2BEF63-18D4-474B-864A-44F545205C53}" srcOrd="0" destOrd="0" presId="urn:microsoft.com/office/officeart/2005/8/layout/hierarchy1"/>
    <dgm:cxn modelId="{2BD2EDD0-B1A6-40F7-92B9-C9F3A0AC2911}" type="presParOf" srcId="{9D2BEF63-18D4-474B-864A-44F545205C53}" destId="{8AB5FC00-A717-47FA-A7B2-255EB0229226}" srcOrd="0" destOrd="0" presId="urn:microsoft.com/office/officeart/2005/8/layout/hierarchy1"/>
    <dgm:cxn modelId="{3CD339DE-835F-4441-86F1-5470E364A0F9}" type="presParOf" srcId="{9D2BEF63-18D4-474B-864A-44F545205C53}" destId="{BF8E5583-D81C-4431-9BC3-CB74A281B49D}" srcOrd="1" destOrd="0" presId="urn:microsoft.com/office/officeart/2005/8/layout/hierarchy1"/>
    <dgm:cxn modelId="{AB9999FA-630D-4FE4-8480-7430ED6A33D4}" type="presParOf" srcId="{3A6B2BB0-7556-4565-AEF3-C14ECF85725C}" destId="{42E3D3FD-8820-4396-9E0E-15316EABF5D2}" srcOrd="1" destOrd="0" presId="urn:microsoft.com/office/officeart/2005/8/layout/hierarchy1"/>
    <dgm:cxn modelId="{AE698CA7-2F18-4078-9FF4-C6877313774B}" type="presParOf" srcId="{42E3D3FD-8820-4396-9E0E-15316EABF5D2}" destId="{63AE36FA-24F7-4C15-B650-9B6397C2A9FC}" srcOrd="0" destOrd="0" presId="urn:microsoft.com/office/officeart/2005/8/layout/hierarchy1"/>
    <dgm:cxn modelId="{D22BD937-4C14-4939-A329-AAD23BD4562F}" type="presParOf" srcId="{42E3D3FD-8820-4396-9E0E-15316EABF5D2}" destId="{229345AC-0A13-4DEF-B5D5-6F4CA20818AA}" srcOrd="1" destOrd="0" presId="urn:microsoft.com/office/officeart/2005/8/layout/hierarchy1"/>
    <dgm:cxn modelId="{71DDE5EF-F2C3-4FBD-9B09-29AA2AC1F644}" type="presParOf" srcId="{229345AC-0A13-4DEF-B5D5-6F4CA20818AA}" destId="{EBA77B58-8327-4EDD-82B1-E25DF3C2D41C}" srcOrd="0" destOrd="0" presId="urn:microsoft.com/office/officeart/2005/8/layout/hierarchy1"/>
    <dgm:cxn modelId="{74A5F445-E1FF-45AA-A374-8E6EECE563AD}" type="presParOf" srcId="{EBA77B58-8327-4EDD-82B1-E25DF3C2D41C}" destId="{7A8C4A18-A48E-49F4-B7EA-BD12B1B40B1F}" srcOrd="0" destOrd="0" presId="urn:microsoft.com/office/officeart/2005/8/layout/hierarchy1"/>
    <dgm:cxn modelId="{612FB95D-F9C5-4358-A3EF-60E6F61EAEFC}" type="presParOf" srcId="{EBA77B58-8327-4EDD-82B1-E25DF3C2D41C}" destId="{DD799C87-0407-41EB-A3FE-631C1C762713}" srcOrd="1" destOrd="0" presId="urn:microsoft.com/office/officeart/2005/8/layout/hierarchy1"/>
    <dgm:cxn modelId="{CFE0928E-4E46-4388-B065-9D0A41377FBF}" type="presParOf" srcId="{229345AC-0A13-4DEF-B5D5-6F4CA20818AA}" destId="{C2C91273-62DC-44B1-900C-02F39D5FB047}" srcOrd="1" destOrd="0" presId="urn:microsoft.com/office/officeart/2005/8/layout/hierarchy1"/>
    <dgm:cxn modelId="{7D6FCC84-0E41-47FA-B055-1C6DAFE3A6B0}" type="presParOf" srcId="{C2C91273-62DC-44B1-900C-02F39D5FB047}" destId="{B8763D77-FBD2-40E0-82EC-AC504EDDB708}" srcOrd="0" destOrd="0" presId="urn:microsoft.com/office/officeart/2005/8/layout/hierarchy1"/>
    <dgm:cxn modelId="{0C8EFCA2-EDFF-4F74-B454-2B649EB5A4BE}" type="presParOf" srcId="{C2C91273-62DC-44B1-900C-02F39D5FB047}" destId="{14D97AE2-04A0-4D6C-B4E9-99482E1DB5CE}" srcOrd="1" destOrd="0" presId="urn:microsoft.com/office/officeart/2005/8/layout/hierarchy1"/>
    <dgm:cxn modelId="{19A25B3E-0082-480B-87F2-09215477F70B}" type="presParOf" srcId="{14D97AE2-04A0-4D6C-B4E9-99482E1DB5CE}" destId="{C93F4C2B-E3FE-43E0-AD71-6891E81AD967}" srcOrd="0" destOrd="0" presId="urn:microsoft.com/office/officeart/2005/8/layout/hierarchy1"/>
    <dgm:cxn modelId="{3E0D55E9-6DE2-442E-B3F9-2280914883AB}" type="presParOf" srcId="{C93F4C2B-E3FE-43E0-AD71-6891E81AD967}" destId="{3883CF84-AD9D-46AD-973A-DA8FF3B3C40A}" srcOrd="0" destOrd="0" presId="urn:microsoft.com/office/officeart/2005/8/layout/hierarchy1"/>
    <dgm:cxn modelId="{531224D1-5DA4-473C-9086-BC2B0E43E786}" type="presParOf" srcId="{C93F4C2B-E3FE-43E0-AD71-6891E81AD967}" destId="{EE925365-6BCF-4178-9FA6-83F5150B8384}" srcOrd="1" destOrd="0" presId="urn:microsoft.com/office/officeart/2005/8/layout/hierarchy1"/>
    <dgm:cxn modelId="{7A3506BE-5555-49E1-8B8F-4FC20108B9AE}" type="presParOf" srcId="{14D97AE2-04A0-4D6C-B4E9-99482E1DB5CE}" destId="{4DB5A2B6-13AB-4097-80BF-F0EF7760CCCA}" srcOrd="1" destOrd="0" presId="urn:microsoft.com/office/officeart/2005/8/layout/hierarchy1"/>
    <dgm:cxn modelId="{5BC1E969-6BE7-4F91-A336-8C905A823BEB}" type="presParOf" srcId="{612F7217-CA56-4762-B03E-2D5F07A119DC}" destId="{A58D816E-CBE6-45B2-BE59-6594F934B124}" srcOrd="4" destOrd="0" presId="urn:microsoft.com/office/officeart/2005/8/layout/hierarchy1"/>
    <dgm:cxn modelId="{93E33117-B391-4067-9C53-5D0BE8F6FF84}" type="presParOf" srcId="{612F7217-CA56-4762-B03E-2D5F07A119DC}" destId="{1A354C75-C0DA-419F-9070-674575234271}" srcOrd="5" destOrd="0" presId="urn:microsoft.com/office/officeart/2005/8/layout/hierarchy1"/>
    <dgm:cxn modelId="{FBD4E429-3F82-4294-9F77-1DADBB963188}" type="presParOf" srcId="{1A354C75-C0DA-419F-9070-674575234271}" destId="{23F76277-166D-499C-B90B-B20266937B97}" srcOrd="0" destOrd="0" presId="urn:microsoft.com/office/officeart/2005/8/layout/hierarchy1"/>
    <dgm:cxn modelId="{B1D67D18-B4EA-4446-87E8-7C5DFBC3E669}" type="presParOf" srcId="{23F76277-166D-499C-B90B-B20266937B97}" destId="{CAEBE6F0-2F74-4C72-9604-DF19B899FE4B}" srcOrd="0" destOrd="0" presId="urn:microsoft.com/office/officeart/2005/8/layout/hierarchy1"/>
    <dgm:cxn modelId="{149F7A42-7D98-48EA-9509-CC06A6A43B15}" type="presParOf" srcId="{23F76277-166D-499C-B90B-B20266937B97}" destId="{FD294B52-099E-4631-81E1-C87367797382}" srcOrd="1" destOrd="0" presId="urn:microsoft.com/office/officeart/2005/8/layout/hierarchy1"/>
    <dgm:cxn modelId="{A0A4AAD5-7097-486D-A565-99F25D55D5EA}" type="presParOf" srcId="{1A354C75-C0DA-419F-9070-674575234271}" destId="{59ECA32D-DDDF-4DF3-B0E8-80F02C3A5C57}" srcOrd="1" destOrd="0" presId="urn:microsoft.com/office/officeart/2005/8/layout/hierarchy1"/>
    <dgm:cxn modelId="{78894788-FF42-4E56-8C06-ACA1B6E08EEF}" type="presParOf" srcId="{59ECA32D-DDDF-4DF3-B0E8-80F02C3A5C57}" destId="{E24DB854-9132-489B-8148-BA1372350D3C}" srcOrd="0" destOrd="0" presId="urn:microsoft.com/office/officeart/2005/8/layout/hierarchy1"/>
    <dgm:cxn modelId="{D7F47970-276E-413E-AD84-CA309239D5A1}" type="presParOf" srcId="{59ECA32D-DDDF-4DF3-B0E8-80F02C3A5C57}" destId="{361548F8-1FC5-462B-974C-6342100C4C95}" srcOrd="1" destOrd="0" presId="urn:microsoft.com/office/officeart/2005/8/layout/hierarchy1"/>
    <dgm:cxn modelId="{4C6E1746-200D-4E3A-BEAE-CA86A6C49E74}" type="presParOf" srcId="{361548F8-1FC5-462B-974C-6342100C4C95}" destId="{CCFD56D8-3A05-4781-9B05-DDC3408EBDBA}" srcOrd="0" destOrd="0" presId="urn:microsoft.com/office/officeart/2005/8/layout/hierarchy1"/>
    <dgm:cxn modelId="{3F86D7A5-F1F3-41E6-B860-50C173F66A12}" type="presParOf" srcId="{CCFD56D8-3A05-4781-9B05-DDC3408EBDBA}" destId="{B5E9EEFA-BFC3-46DA-8BE6-E3303D9C56EA}" srcOrd="0" destOrd="0" presId="urn:microsoft.com/office/officeart/2005/8/layout/hierarchy1"/>
    <dgm:cxn modelId="{8098C29D-FAC7-41D6-8AB1-3005A407968B}" type="presParOf" srcId="{CCFD56D8-3A05-4781-9B05-DDC3408EBDBA}" destId="{686F9564-2303-4300-88E3-D0F4EB6B279C}" srcOrd="1" destOrd="0" presId="urn:microsoft.com/office/officeart/2005/8/layout/hierarchy1"/>
    <dgm:cxn modelId="{26BEF7A2-AFCC-4AD8-88CC-604038F8BF78}" type="presParOf" srcId="{361548F8-1FC5-462B-974C-6342100C4C95}" destId="{BDE619E0-D1E4-4A72-A531-049ABC6123E0}" srcOrd="1" destOrd="0" presId="urn:microsoft.com/office/officeart/2005/8/layout/hierarchy1"/>
    <dgm:cxn modelId="{C212F7FF-E8F0-44F1-97D5-DD3CFA287F87}" type="presParOf" srcId="{BDE619E0-D1E4-4A72-A531-049ABC6123E0}" destId="{7272D2D3-D1CB-4912-AE96-1B0B431BAC49}" srcOrd="0" destOrd="0" presId="urn:microsoft.com/office/officeart/2005/8/layout/hierarchy1"/>
    <dgm:cxn modelId="{868E9E01-7259-4A9E-9832-096AFCA323EC}" type="presParOf" srcId="{BDE619E0-D1E4-4A72-A531-049ABC6123E0}" destId="{50979EF3-CFFA-4DBD-807F-E85FF4EF3D6B}" srcOrd="1" destOrd="0" presId="urn:microsoft.com/office/officeart/2005/8/layout/hierarchy1"/>
    <dgm:cxn modelId="{5CA4B7F2-220C-43DB-B3BA-D350C0C1CBF1}" type="presParOf" srcId="{50979EF3-CFFA-4DBD-807F-E85FF4EF3D6B}" destId="{AE227E77-4AC0-412C-BA68-5C0DC4B0C545}" srcOrd="0" destOrd="0" presId="urn:microsoft.com/office/officeart/2005/8/layout/hierarchy1"/>
    <dgm:cxn modelId="{4D366312-F99D-4C70-BE1A-881BE8F2534C}" type="presParOf" srcId="{AE227E77-4AC0-412C-BA68-5C0DC4B0C545}" destId="{0C99C5A2-B6EE-46BA-A581-89F58068AFB3}" srcOrd="0" destOrd="0" presId="urn:microsoft.com/office/officeart/2005/8/layout/hierarchy1"/>
    <dgm:cxn modelId="{DF35C5DA-8417-47A9-B3CB-7854B376C70E}" type="presParOf" srcId="{AE227E77-4AC0-412C-BA68-5C0DC4B0C545}" destId="{BD726713-CFD9-42E4-A8E1-F593A9A7DED2}" srcOrd="1" destOrd="0" presId="urn:microsoft.com/office/officeart/2005/8/layout/hierarchy1"/>
    <dgm:cxn modelId="{3F3F9E95-C68C-4D3D-A3FC-55CE360423DD}" type="presParOf" srcId="{50979EF3-CFFA-4DBD-807F-E85FF4EF3D6B}" destId="{9CBDDF6A-D9A9-4057-B572-223EA93485B1}" srcOrd="1" destOrd="0" presId="urn:microsoft.com/office/officeart/2005/8/layout/hierarchy1"/>
    <dgm:cxn modelId="{B6F1CB7C-C426-4518-BA73-7C2AB6482B2F}" type="presParOf" srcId="{59ECA32D-DDDF-4DF3-B0E8-80F02C3A5C57}" destId="{A17D95D7-D51B-4035-9A8D-106C4B5B1E09}" srcOrd="2" destOrd="0" presId="urn:microsoft.com/office/officeart/2005/8/layout/hierarchy1"/>
    <dgm:cxn modelId="{235F4C10-0F98-41FA-9C5F-53BD92A5AF6F}" type="presParOf" srcId="{59ECA32D-DDDF-4DF3-B0E8-80F02C3A5C57}" destId="{1E640A72-A879-4D7F-93E7-7977FC02109B}" srcOrd="3" destOrd="0" presId="urn:microsoft.com/office/officeart/2005/8/layout/hierarchy1"/>
    <dgm:cxn modelId="{F0FE92B6-6F79-4BAF-AE09-CC2E00E85485}" type="presParOf" srcId="{1E640A72-A879-4D7F-93E7-7977FC02109B}" destId="{48E8831A-C937-4F4B-A792-C101E8A47C2C}" srcOrd="0" destOrd="0" presId="urn:microsoft.com/office/officeart/2005/8/layout/hierarchy1"/>
    <dgm:cxn modelId="{7315847F-3334-4B51-971F-8212E55F5380}" type="presParOf" srcId="{48E8831A-C937-4F4B-A792-C101E8A47C2C}" destId="{CA8DDB33-89B5-4298-B103-158CE1AFA98D}" srcOrd="0" destOrd="0" presId="urn:microsoft.com/office/officeart/2005/8/layout/hierarchy1"/>
    <dgm:cxn modelId="{C8D95D52-49B3-4717-8F6C-07876250019A}" type="presParOf" srcId="{48E8831A-C937-4F4B-A792-C101E8A47C2C}" destId="{45A276C5-2618-4CEC-A912-2789F233375E}" srcOrd="1" destOrd="0" presId="urn:microsoft.com/office/officeart/2005/8/layout/hierarchy1"/>
    <dgm:cxn modelId="{CAA1BBB7-E3A8-42F1-BFF6-A206ECEF78C4}" type="presParOf" srcId="{1E640A72-A879-4D7F-93E7-7977FC02109B}" destId="{B113BECE-47AB-497A-A9E0-6D15FE1E9993}" srcOrd="1" destOrd="0" presId="urn:microsoft.com/office/officeart/2005/8/layout/hierarchy1"/>
    <dgm:cxn modelId="{442DA4B9-DB23-42B5-B173-6290EF69323B}" type="presParOf" srcId="{B113BECE-47AB-497A-A9E0-6D15FE1E9993}" destId="{DF4FE749-C8DB-4F02-8BD5-31673EACBF1D}" srcOrd="0" destOrd="0" presId="urn:microsoft.com/office/officeart/2005/8/layout/hierarchy1"/>
    <dgm:cxn modelId="{B21AEE1D-BA8D-4C92-97B9-3680FE948209}" type="presParOf" srcId="{B113BECE-47AB-497A-A9E0-6D15FE1E9993}" destId="{84D6E271-64D0-4DB9-A457-52C90A329A8B}" srcOrd="1" destOrd="0" presId="urn:microsoft.com/office/officeart/2005/8/layout/hierarchy1"/>
    <dgm:cxn modelId="{7CB29913-170D-4ED3-BA2B-BE8A9DE6B0AD}" type="presParOf" srcId="{84D6E271-64D0-4DB9-A457-52C90A329A8B}" destId="{CE079D98-2C55-4539-9A5F-02046952A0DB}" srcOrd="0" destOrd="0" presId="urn:microsoft.com/office/officeart/2005/8/layout/hierarchy1"/>
    <dgm:cxn modelId="{0C48E77D-C7E1-4B14-AE06-F9D85D528DF8}" type="presParOf" srcId="{CE079D98-2C55-4539-9A5F-02046952A0DB}" destId="{6991F0C6-BC04-41AF-96DF-12BF2CEEB3F4}" srcOrd="0" destOrd="0" presId="urn:microsoft.com/office/officeart/2005/8/layout/hierarchy1"/>
    <dgm:cxn modelId="{49C99AF3-F00C-4B82-B7FA-EAF0B1F57186}" type="presParOf" srcId="{CE079D98-2C55-4539-9A5F-02046952A0DB}" destId="{BC391E59-8AF9-4484-8B06-EF8F440CCBA1}" srcOrd="1" destOrd="0" presId="urn:microsoft.com/office/officeart/2005/8/layout/hierarchy1"/>
    <dgm:cxn modelId="{93746EEF-A256-49A2-B3F8-4967ECECE844}" type="presParOf" srcId="{84D6E271-64D0-4DB9-A457-52C90A329A8B}" destId="{27F3E08C-C33A-4435-8E74-1B845594E080}" srcOrd="1" destOrd="0" presId="urn:microsoft.com/office/officeart/2005/8/layout/hierarchy1"/>
    <dgm:cxn modelId="{BF768858-BAAC-4370-959F-4FE208DC2A35}" type="presParOf" srcId="{59ECA32D-DDDF-4DF3-B0E8-80F02C3A5C57}" destId="{E3C8CD90-1883-460A-A3B1-7E85D5A6575F}" srcOrd="4" destOrd="0" presId="urn:microsoft.com/office/officeart/2005/8/layout/hierarchy1"/>
    <dgm:cxn modelId="{26AD790E-1524-4FF9-BA67-B5DF64F7F1A3}" type="presParOf" srcId="{59ECA32D-DDDF-4DF3-B0E8-80F02C3A5C57}" destId="{5AFFE050-A8B9-4A93-8410-ECB638E502A2}" srcOrd="5" destOrd="0" presId="urn:microsoft.com/office/officeart/2005/8/layout/hierarchy1"/>
    <dgm:cxn modelId="{8F4DCBEB-9C26-4465-BB7B-B6544D907A1A}" type="presParOf" srcId="{5AFFE050-A8B9-4A93-8410-ECB638E502A2}" destId="{ED26E718-180C-4AEB-AAA2-7322BC0AA6B6}" srcOrd="0" destOrd="0" presId="urn:microsoft.com/office/officeart/2005/8/layout/hierarchy1"/>
    <dgm:cxn modelId="{1E57B861-B7E3-4302-85D2-5465B586E7E8}" type="presParOf" srcId="{ED26E718-180C-4AEB-AAA2-7322BC0AA6B6}" destId="{2263B865-FB72-40B4-BE2B-976E2E203A55}" srcOrd="0" destOrd="0" presId="urn:microsoft.com/office/officeart/2005/8/layout/hierarchy1"/>
    <dgm:cxn modelId="{2AA4EB61-2FEC-4706-AABA-46906F7D440B}" type="presParOf" srcId="{ED26E718-180C-4AEB-AAA2-7322BC0AA6B6}" destId="{A9F505FA-5BF7-4FF9-872D-C6883CD145FF}" srcOrd="1" destOrd="0" presId="urn:microsoft.com/office/officeart/2005/8/layout/hierarchy1"/>
    <dgm:cxn modelId="{793D2DE8-B22C-4EB5-9236-5A81511443A5}" type="presParOf" srcId="{5AFFE050-A8B9-4A93-8410-ECB638E502A2}" destId="{352C3806-E782-4191-A0B6-05B7F40661B1}" srcOrd="1" destOrd="0" presId="urn:microsoft.com/office/officeart/2005/8/layout/hierarchy1"/>
    <dgm:cxn modelId="{6616DDAF-88D2-406C-8FFA-919A8B83888E}" type="presParOf" srcId="{352C3806-E782-4191-A0B6-05B7F40661B1}" destId="{01A118EB-7985-44D6-B699-E9039B15D010}" srcOrd="0" destOrd="0" presId="urn:microsoft.com/office/officeart/2005/8/layout/hierarchy1"/>
    <dgm:cxn modelId="{2CA6B72F-0ADF-4D6C-830D-CA2EAE874AA6}" type="presParOf" srcId="{352C3806-E782-4191-A0B6-05B7F40661B1}" destId="{94BA8755-3B9C-4CF2-BEB0-D8E03DE14EAA}" srcOrd="1" destOrd="0" presId="urn:microsoft.com/office/officeart/2005/8/layout/hierarchy1"/>
    <dgm:cxn modelId="{D53A3CD5-1250-40E1-AB7B-590B369A5AC6}" type="presParOf" srcId="{94BA8755-3B9C-4CF2-BEB0-D8E03DE14EAA}" destId="{9856B454-D6A2-41F8-B534-C2EFE8A9E84B}" srcOrd="0" destOrd="0" presId="urn:microsoft.com/office/officeart/2005/8/layout/hierarchy1"/>
    <dgm:cxn modelId="{43B1E258-024D-4B94-AB71-703D3B978351}" type="presParOf" srcId="{9856B454-D6A2-41F8-B534-C2EFE8A9E84B}" destId="{748167E4-C2C0-4B2A-B7CE-7DB106396492}" srcOrd="0" destOrd="0" presId="urn:microsoft.com/office/officeart/2005/8/layout/hierarchy1"/>
    <dgm:cxn modelId="{53CFAB34-34A1-42C2-A8FB-2A7D032B348F}" type="presParOf" srcId="{9856B454-D6A2-41F8-B534-C2EFE8A9E84B}" destId="{088CF28E-000A-41F6-83C5-1E8A4DE81344}" srcOrd="1" destOrd="0" presId="urn:microsoft.com/office/officeart/2005/8/layout/hierarchy1"/>
    <dgm:cxn modelId="{3A3E24D6-CF0A-4FDE-83CA-CB6D01FEAD3F}" type="presParOf" srcId="{94BA8755-3B9C-4CF2-BEB0-D8E03DE14EAA}" destId="{48238F03-75E3-447F-8477-03F03DC669E6}" srcOrd="1" destOrd="0" presId="urn:microsoft.com/office/officeart/2005/8/layout/hierarchy1"/>
    <dgm:cxn modelId="{E199A289-D146-4982-88E3-F02D5D92F8ED}" type="presParOf" srcId="{612F7217-CA56-4762-B03E-2D5F07A119DC}" destId="{E70677D6-CC99-4651-B983-E1C079A36829}" srcOrd="6" destOrd="0" presId="urn:microsoft.com/office/officeart/2005/8/layout/hierarchy1"/>
    <dgm:cxn modelId="{F2D810A6-7154-46CC-8747-0802DD719096}" type="presParOf" srcId="{612F7217-CA56-4762-B03E-2D5F07A119DC}" destId="{C1B8C16D-3D15-462D-B051-0758ED4336DB}" srcOrd="7" destOrd="0" presId="urn:microsoft.com/office/officeart/2005/8/layout/hierarchy1"/>
    <dgm:cxn modelId="{0FDB9B61-86AF-4FEB-9637-599F80CD8935}" type="presParOf" srcId="{C1B8C16D-3D15-462D-B051-0758ED4336DB}" destId="{EE45EFEB-CC61-45A7-BF62-0369E61822C1}" srcOrd="0" destOrd="0" presId="urn:microsoft.com/office/officeart/2005/8/layout/hierarchy1"/>
    <dgm:cxn modelId="{750FF46A-CC0E-4359-A1A9-01C01181BD95}" type="presParOf" srcId="{EE45EFEB-CC61-45A7-BF62-0369E61822C1}" destId="{9F99DE7C-D25E-46B6-B1A8-BDC96D381350}" srcOrd="0" destOrd="0" presId="urn:microsoft.com/office/officeart/2005/8/layout/hierarchy1"/>
    <dgm:cxn modelId="{940D2080-081B-43FB-8D3D-4428890E3D32}" type="presParOf" srcId="{EE45EFEB-CC61-45A7-BF62-0369E61822C1}" destId="{EC256A08-4292-4C8F-AF1A-DDB080A64E21}" srcOrd="1" destOrd="0" presId="urn:microsoft.com/office/officeart/2005/8/layout/hierarchy1"/>
    <dgm:cxn modelId="{B6786405-2BA2-4B94-86A2-FCA8EEF15C60}" type="presParOf" srcId="{C1B8C16D-3D15-462D-B051-0758ED4336DB}" destId="{92AF69E8-5E68-437A-A60C-870BF4914B6D}" srcOrd="1" destOrd="0" presId="urn:microsoft.com/office/officeart/2005/8/layout/hierarchy1"/>
    <dgm:cxn modelId="{C8F23EAE-346A-48AC-B9BC-6C3F51A6D4B9}" type="presParOf" srcId="{92AF69E8-5E68-437A-A60C-870BF4914B6D}" destId="{72ED5F55-80D8-43EB-BF31-7D4CE727383E}" srcOrd="0" destOrd="0" presId="urn:microsoft.com/office/officeart/2005/8/layout/hierarchy1"/>
    <dgm:cxn modelId="{3D654B98-DFDC-49C4-8660-09962F32AD69}" type="presParOf" srcId="{92AF69E8-5E68-437A-A60C-870BF4914B6D}" destId="{3A58BBA5-BF4E-4211-9D3F-AEB29F78D2E1}" srcOrd="1" destOrd="0" presId="urn:microsoft.com/office/officeart/2005/8/layout/hierarchy1"/>
    <dgm:cxn modelId="{E24BCCF8-CEC0-4976-8400-97F12EE98ADD}" type="presParOf" srcId="{3A58BBA5-BF4E-4211-9D3F-AEB29F78D2E1}" destId="{BF3CFC65-C05C-4134-9FA5-8C59099A0733}" srcOrd="0" destOrd="0" presId="urn:microsoft.com/office/officeart/2005/8/layout/hierarchy1"/>
    <dgm:cxn modelId="{9F657F5D-D4CA-4E25-B2F9-CB74DB008ED4}" type="presParOf" srcId="{BF3CFC65-C05C-4134-9FA5-8C59099A0733}" destId="{ECED5BA2-C6B7-46A8-9080-3DB459BB7570}" srcOrd="0" destOrd="0" presId="urn:microsoft.com/office/officeart/2005/8/layout/hierarchy1"/>
    <dgm:cxn modelId="{A9655C8F-BF7B-401C-824C-1D6752DF1DAD}" type="presParOf" srcId="{BF3CFC65-C05C-4134-9FA5-8C59099A0733}" destId="{1CBBF2C9-1FA6-4D1C-8354-2AFF91A0312D}" srcOrd="1" destOrd="0" presId="urn:microsoft.com/office/officeart/2005/8/layout/hierarchy1"/>
    <dgm:cxn modelId="{06751921-BF31-47FD-98F4-B88005B0C222}" type="presParOf" srcId="{3A58BBA5-BF4E-4211-9D3F-AEB29F78D2E1}" destId="{6DD44A61-D826-4ABE-A63F-3207D6C02662}" srcOrd="1" destOrd="0" presId="urn:microsoft.com/office/officeart/2005/8/layout/hierarchy1"/>
    <dgm:cxn modelId="{D20E1D92-C2EC-4F57-B3E6-3F82C4FD4EEB}" type="presParOf" srcId="{6DD44A61-D826-4ABE-A63F-3207D6C02662}" destId="{24578AA2-31D2-4505-89C0-F7267C226D86}" srcOrd="0" destOrd="0" presId="urn:microsoft.com/office/officeart/2005/8/layout/hierarchy1"/>
    <dgm:cxn modelId="{E3CF209F-E2B5-4ADE-B606-6A25FFAAFBC1}" type="presParOf" srcId="{6DD44A61-D826-4ABE-A63F-3207D6C02662}" destId="{2ACABD46-2238-429F-82FF-7FDF565D3C2B}" srcOrd="1" destOrd="0" presId="urn:microsoft.com/office/officeart/2005/8/layout/hierarchy1"/>
    <dgm:cxn modelId="{083FFB17-893A-4493-A3DB-503B2B376AF5}" type="presParOf" srcId="{2ACABD46-2238-429F-82FF-7FDF565D3C2B}" destId="{4806980C-B285-410D-AAFF-43CE48A9BCBA}" srcOrd="0" destOrd="0" presId="urn:microsoft.com/office/officeart/2005/8/layout/hierarchy1"/>
    <dgm:cxn modelId="{3508DFFE-8B15-4D78-8A98-EEADA6879CAD}" type="presParOf" srcId="{4806980C-B285-410D-AAFF-43CE48A9BCBA}" destId="{19FB37CE-B3B1-4F5E-A1D4-C06A98D6AB9C}" srcOrd="0" destOrd="0" presId="urn:microsoft.com/office/officeart/2005/8/layout/hierarchy1"/>
    <dgm:cxn modelId="{C3BCEDD8-0260-48D9-BDBF-0180C5B681FA}" type="presParOf" srcId="{4806980C-B285-410D-AAFF-43CE48A9BCBA}" destId="{13E245EF-01CB-418E-865E-ACE492690FC0}" srcOrd="1" destOrd="0" presId="urn:microsoft.com/office/officeart/2005/8/layout/hierarchy1"/>
    <dgm:cxn modelId="{8B2B4658-6811-4FBA-BD2C-E20DF6123F9D}" type="presParOf" srcId="{2ACABD46-2238-429F-82FF-7FDF565D3C2B}" destId="{98EEFCA2-D69D-4E77-B4C6-2FAA255426F3}" srcOrd="1" destOrd="0" presId="urn:microsoft.com/office/officeart/2005/8/layout/hierarchy1"/>
    <dgm:cxn modelId="{9B15CF40-7103-4CF6-9D21-A9729E5B916B}" type="presParOf" srcId="{92AF69E8-5E68-437A-A60C-870BF4914B6D}" destId="{FE40CD0B-9F97-4906-8ABA-B870F8A68A52}" srcOrd="2" destOrd="0" presId="urn:microsoft.com/office/officeart/2005/8/layout/hierarchy1"/>
    <dgm:cxn modelId="{C26C0E74-F7C2-4641-9AB6-6A407EA9717F}" type="presParOf" srcId="{92AF69E8-5E68-437A-A60C-870BF4914B6D}" destId="{1AB8A123-3083-467E-A8DB-0D2DE87E1212}" srcOrd="3" destOrd="0" presId="urn:microsoft.com/office/officeart/2005/8/layout/hierarchy1"/>
    <dgm:cxn modelId="{27A7E0B1-AE93-47AD-A860-B5CFF1815212}" type="presParOf" srcId="{1AB8A123-3083-467E-A8DB-0D2DE87E1212}" destId="{90AF01F1-3785-4177-A813-4A63C2BC1564}" srcOrd="0" destOrd="0" presId="urn:microsoft.com/office/officeart/2005/8/layout/hierarchy1"/>
    <dgm:cxn modelId="{5AE52AFB-3E48-48E8-83D6-D9424509A9BB}" type="presParOf" srcId="{90AF01F1-3785-4177-A813-4A63C2BC1564}" destId="{A840A05F-91D4-4D06-8A5A-D78BF3E53289}" srcOrd="0" destOrd="0" presId="urn:microsoft.com/office/officeart/2005/8/layout/hierarchy1"/>
    <dgm:cxn modelId="{9FD42389-48D4-403C-A8FF-0E5B4073674B}" type="presParOf" srcId="{90AF01F1-3785-4177-A813-4A63C2BC1564}" destId="{3C227385-1CA2-4664-A04D-547FC4C9D237}" srcOrd="1" destOrd="0" presId="urn:microsoft.com/office/officeart/2005/8/layout/hierarchy1"/>
    <dgm:cxn modelId="{CBDB88F4-D1ED-4A0E-B65A-8E43E40FD8AE}" type="presParOf" srcId="{1AB8A123-3083-467E-A8DB-0D2DE87E1212}" destId="{61BA7FC0-7353-4877-9018-B6CEF0595DCA}" srcOrd="1" destOrd="0" presId="urn:microsoft.com/office/officeart/2005/8/layout/hierarchy1"/>
    <dgm:cxn modelId="{3C4F3949-F2FB-497E-BBE0-1CC71209F23A}" type="presParOf" srcId="{61BA7FC0-7353-4877-9018-B6CEF0595DCA}" destId="{02B2F7C3-78F3-4D4C-925F-904EA3584609}" srcOrd="0" destOrd="0" presId="urn:microsoft.com/office/officeart/2005/8/layout/hierarchy1"/>
    <dgm:cxn modelId="{19C8559E-BE4B-424F-94E8-F71D6308AAEA}" type="presParOf" srcId="{61BA7FC0-7353-4877-9018-B6CEF0595DCA}" destId="{A4BC4CBA-B1A4-4DA0-ABCD-FE4FF148B4F4}" srcOrd="1" destOrd="0" presId="urn:microsoft.com/office/officeart/2005/8/layout/hierarchy1"/>
    <dgm:cxn modelId="{70C25C5B-9D31-4121-806C-4DFDE19E4DBB}" type="presParOf" srcId="{A4BC4CBA-B1A4-4DA0-ABCD-FE4FF148B4F4}" destId="{A6E61704-F13D-49B4-ADBD-A73793E3F414}" srcOrd="0" destOrd="0" presId="urn:microsoft.com/office/officeart/2005/8/layout/hierarchy1"/>
    <dgm:cxn modelId="{8E87E186-43A1-48AA-AB4A-0D584C4CE340}" type="presParOf" srcId="{A6E61704-F13D-49B4-ADBD-A73793E3F414}" destId="{085B26C0-CA33-4321-8FA9-348E86F48DD8}" srcOrd="0" destOrd="0" presId="urn:microsoft.com/office/officeart/2005/8/layout/hierarchy1"/>
    <dgm:cxn modelId="{A52D29AC-73D7-4373-9217-EAE368469F76}" type="presParOf" srcId="{A6E61704-F13D-49B4-ADBD-A73793E3F414}" destId="{34C24319-0603-43F1-9C2E-FDF9552B43E3}" srcOrd="1" destOrd="0" presId="urn:microsoft.com/office/officeart/2005/8/layout/hierarchy1"/>
    <dgm:cxn modelId="{CCEF48CF-2327-4DEC-96E4-48DA2D319FD0}" type="presParOf" srcId="{A4BC4CBA-B1A4-4DA0-ABCD-FE4FF148B4F4}" destId="{60285B2E-F5B2-4326-9CFF-F7FFD10E6007}" srcOrd="1" destOrd="0" presId="urn:microsoft.com/office/officeart/2005/8/layout/hierarchy1"/>
    <dgm:cxn modelId="{20FD7825-FA79-4713-93EB-4E959B9163CF}" type="presParOf" srcId="{92AF69E8-5E68-437A-A60C-870BF4914B6D}" destId="{3427B820-A732-4760-B70A-F5BFFDA024CB}" srcOrd="4" destOrd="0" presId="urn:microsoft.com/office/officeart/2005/8/layout/hierarchy1"/>
    <dgm:cxn modelId="{AD2E9AE3-6DEB-4BE2-B9F5-240A66C59CD9}" type="presParOf" srcId="{92AF69E8-5E68-437A-A60C-870BF4914B6D}" destId="{2625E94C-02B9-4A49-91A2-86F4EC28376A}" srcOrd="5" destOrd="0" presId="urn:microsoft.com/office/officeart/2005/8/layout/hierarchy1"/>
    <dgm:cxn modelId="{CDA65CC0-503F-4488-8C88-239A56B63E40}" type="presParOf" srcId="{2625E94C-02B9-4A49-91A2-86F4EC28376A}" destId="{9AE40B1D-F1C5-4AE9-B488-BE88CDF3BB2E}" srcOrd="0" destOrd="0" presId="urn:microsoft.com/office/officeart/2005/8/layout/hierarchy1"/>
    <dgm:cxn modelId="{BB13F583-56D6-4453-A607-7BEB6A6C3823}" type="presParOf" srcId="{9AE40B1D-F1C5-4AE9-B488-BE88CDF3BB2E}" destId="{75DD608A-15F5-4F02-BAC2-218C88ADABA1}" srcOrd="0" destOrd="0" presId="urn:microsoft.com/office/officeart/2005/8/layout/hierarchy1"/>
    <dgm:cxn modelId="{D3D4D7D4-8601-4964-8993-EA0CCB23ADC0}" type="presParOf" srcId="{9AE40B1D-F1C5-4AE9-B488-BE88CDF3BB2E}" destId="{51806734-4C62-4F29-861E-5826E3024B8A}" srcOrd="1" destOrd="0" presId="urn:microsoft.com/office/officeart/2005/8/layout/hierarchy1"/>
    <dgm:cxn modelId="{3D2B7E8D-341A-4D55-B63F-BEB95F6B8AB0}" type="presParOf" srcId="{2625E94C-02B9-4A49-91A2-86F4EC28376A}" destId="{9A0B11C2-F5CD-4D4F-8A7D-BE43D1537A28}" srcOrd="1" destOrd="0" presId="urn:microsoft.com/office/officeart/2005/8/layout/hierarchy1"/>
    <dgm:cxn modelId="{94151735-9B5F-4B19-B05D-F675C2AD9057}" type="presParOf" srcId="{9A0B11C2-F5CD-4D4F-8A7D-BE43D1537A28}" destId="{06547686-D597-4A93-BDF1-A6478F047631}" srcOrd="0" destOrd="0" presId="urn:microsoft.com/office/officeart/2005/8/layout/hierarchy1"/>
    <dgm:cxn modelId="{61204A2A-07C1-403B-B44D-2E8B3063FF3D}" type="presParOf" srcId="{9A0B11C2-F5CD-4D4F-8A7D-BE43D1537A28}" destId="{DD031F07-E861-42B9-BB0D-26A7D4FECF06}" srcOrd="1" destOrd="0" presId="urn:microsoft.com/office/officeart/2005/8/layout/hierarchy1"/>
    <dgm:cxn modelId="{2B32ED36-54D3-4989-BD03-97DFB5B6DD30}" type="presParOf" srcId="{DD031F07-E861-42B9-BB0D-26A7D4FECF06}" destId="{7CF6AEC2-110D-496A-B67D-979CF303CE4C}" srcOrd="0" destOrd="0" presId="urn:microsoft.com/office/officeart/2005/8/layout/hierarchy1"/>
    <dgm:cxn modelId="{2E6A3099-8F4A-4629-A1B2-28421148D25F}" type="presParOf" srcId="{7CF6AEC2-110D-496A-B67D-979CF303CE4C}" destId="{471F113C-4C9E-4EB7-B110-C81C9E90E9DC}" srcOrd="0" destOrd="0" presId="urn:microsoft.com/office/officeart/2005/8/layout/hierarchy1"/>
    <dgm:cxn modelId="{CABB8254-E71A-45BA-AC32-EF4DEFB94EC8}" type="presParOf" srcId="{7CF6AEC2-110D-496A-B67D-979CF303CE4C}" destId="{887A87D2-DB43-438A-BC10-16C180851DBE}" srcOrd="1" destOrd="0" presId="urn:microsoft.com/office/officeart/2005/8/layout/hierarchy1"/>
    <dgm:cxn modelId="{B42804F1-CD98-4244-9173-5F126406EACA}" type="presParOf" srcId="{DD031F07-E861-42B9-BB0D-26A7D4FECF06}" destId="{4B3D5572-D63C-4A92-9B87-6EA84428E150}" srcOrd="1" destOrd="0" presId="urn:microsoft.com/office/officeart/2005/8/layout/hierarchy1"/>
    <dgm:cxn modelId="{1048C5B3-CF12-4725-A402-C69144860646}" type="presParOf" srcId="{92AF69E8-5E68-437A-A60C-870BF4914B6D}" destId="{B6DEE956-DD8A-4058-88CF-245EECAD9EC6}" srcOrd="6" destOrd="0" presId="urn:microsoft.com/office/officeart/2005/8/layout/hierarchy1"/>
    <dgm:cxn modelId="{63C6B0C0-FA32-47D4-8365-0FDD8E6F3BBE}" type="presParOf" srcId="{92AF69E8-5E68-437A-A60C-870BF4914B6D}" destId="{1075EF8E-2BB1-4EDD-B311-4B300FD82D81}" srcOrd="7" destOrd="0" presId="urn:microsoft.com/office/officeart/2005/8/layout/hierarchy1"/>
    <dgm:cxn modelId="{F2A5996E-30F3-4C24-9C2A-816691605C62}" type="presParOf" srcId="{1075EF8E-2BB1-4EDD-B311-4B300FD82D81}" destId="{C66BE02C-5BDF-4C33-8393-ADA0E01FF3BE}" srcOrd="0" destOrd="0" presId="urn:microsoft.com/office/officeart/2005/8/layout/hierarchy1"/>
    <dgm:cxn modelId="{A3534590-3724-450B-B2DD-24608C604986}" type="presParOf" srcId="{C66BE02C-5BDF-4C33-8393-ADA0E01FF3BE}" destId="{B16F82A3-E169-4854-AF8C-F2F7382680CC}" srcOrd="0" destOrd="0" presId="urn:microsoft.com/office/officeart/2005/8/layout/hierarchy1"/>
    <dgm:cxn modelId="{1B13A588-E570-4964-A66F-8BA71486EF5E}" type="presParOf" srcId="{C66BE02C-5BDF-4C33-8393-ADA0E01FF3BE}" destId="{F502D700-CAB4-4479-8144-4DF8E310E5AA}" srcOrd="1" destOrd="0" presId="urn:microsoft.com/office/officeart/2005/8/layout/hierarchy1"/>
    <dgm:cxn modelId="{96E98B0D-54BC-4A5A-944E-8859C676CF9F}" type="presParOf" srcId="{1075EF8E-2BB1-4EDD-B311-4B300FD82D81}" destId="{533677DD-8BA9-41C2-B092-3401CE00A3CD}" srcOrd="1" destOrd="0" presId="urn:microsoft.com/office/officeart/2005/8/layout/hierarchy1"/>
    <dgm:cxn modelId="{F3B8005B-B636-43D1-ACE7-CB3F99544FC2}" type="presParOf" srcId="{533677DD-8BA9-41C2-B092-3401CE00A3CD}" destId="{2425BC6D-3006-4296-9C15-B5B31D49F2D3}" srcOrd="0" destOrd="0" presId="urn:microsoft.com/office/officeart/2005/8/layout/hierarchy1"/>
    <dgm:cxn modelId="{0285B46E-253F-43C5-BF7F-9ABD31DADCDE}" type="presParOf" srcId="{533677DD-8BA9-41C2-B092-3401CE00A3CD}" destId="{FC51DE5F-6F21-4CD4-AB0C-3553DCAA2FE9}" srcOrd="1" destOrd="0" presId="urn:microsoft.com/office/officeart/2005/8/layout/hierarchy1"/>
    <dgm:cxn modelId="{8E303DF9-7EC6-4096-B396-FEBCFA995FC0}" type="presParOf" srcId="{FC51DE5F-6F21-4CD4-AB0C-3553DCAA2FE9}" destId="{E5CB2431-A12E-484B-89BD-29530606CD6E}" srcOrd="0" destOrd="0" presId="urn:microsoft.com/office/officeart/2005/8/layout/hierarchy1"/>
    <dgm:cxn modelId="{742EC157-289F-4309-8BEA-4CFFFE455EA6}" type="presParOf" srcId="{E5CB2431-A12E-484B-89BD-29530606CD6E}" destId="{8C28869A-2107-490F-8E00-1AFB57804877}" srcOrd="0" destOrd="0" presId="urn:microsoft.com/office/officeart/2005/8/layout/hierarchy1"/>
    <dgm:cxn modelId="{451D9C1B-188E-4ADD-8B5E-42F96C95BDCA}" type="presParOf" srcId="{E5CB2431-A12E-484B-89BD-29530606CD6E}" destId="{76469147-AD1C-4F28-8CAF-1E1E249DCD51}" srcOrd="1" destOrd="0" presId="urn:microsoft.com/office/officeart/2005/8/layout/hierarchy1"/>
    <dgm:cxn modelId="{2919FFCC-3B2B-4AD7-B7A6-E4E411FF6D75}" type="presParOf" srcId="{FC51DE5F-6F21-4CD4-AB0C-3553DCAA2FE9}" destId="{21500479-FA5A-456A-BE96-46B0C5488125}" srcOrd="1" destOrd="0" presId="urn:microsoft.com/office/officeart/2005/8/layout/hierarchy1"/>
  </dgm:cxnLst>
  <dgm:bg/>
  <dgm:whole/>
</dgm:dataModel>
</file>

<file path=ppt/diagrams/data8.xml><?xml version="1.0" encoding="utf-8"?>
<dgm:dataModel xmlns:dgm="http://schemas.openxmlformats.org/drawingml/2006/diagram" xmlns:a="http://schemas.openxmlformats.org/drawingml/2006/main">
  <dgm:ptLst>
    <dgm:pt modelId="{CB2BAF23-90C4-40F0-B76B-8514FFE763EA}"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ES"/>
        </a:p>
      </dgm:t>
    </dgm:pt>
    <dgm:pt modelId="{76738373-133A-45C5-9646-BF5F1376B65B}">
      <dgm:prSet custT="1"/>
      <dgm:spPr>
        <a:solidFill>
          <a:schemeClr val="accent1">
            <a:lumMod val="60000"/>
            <a:lumOff val="40000"/>
          </a:schemeClr>
        </a:solidFill>
      </dgm:spPr>
      <dgm:t>
        <a:bodyPr/>
        <a:lstStyle/>
        <a:p>
          <a:pPr algn="ctr"/>
          <a:r>
            <a:rPr lang="en-US" sz="2400" b="1" dirty="0" smtClean="0">
              <a:solidFill>
                <a:schemeClr val="tx1"/>
              </a:solidFill>
              <a:latin typeface="Copperplate Gothic Bold" pitchFamily="34" charset="0"/>
            </a:rPr>
            <a:t>NULL HYPOTHESIS</a:t>
          </a:r>
        </a:p>
        <a:p>
          <a:pPr algn="just"/>
          <a:endParaRPr lang="en-US" sz="2100" b="1" dirty="0" smtClean="0">
            <a:solidFill>
              <a:schemeClr val="tx1"/>
            </a:solidFill>
            <a:latin typeface="Copperplate Gothic Bold" pitchFamily="34" charset="0"/>
          </a:endParaRPr>
        </a:p>
        <a:p>
          <a:pPr algn="just"/>
          <a:r>
            <a:rPr lang="en-US" sz="2100" b="1" dirty="0" smtClean="0">
              <a:solidFill>
                <a:schemeClr val="tx1"/>
              </a:solidFill>
              <a:latin typeface="Copperplate Gothic Bold" pitchFamily="34" charset="0"/>
            </a:rPr>
            <a:t>THERE IS NO INTERACTION BETWEEN DIDACTIC MATERIAL AND ENGLISH LANGUAGE LEARNING IN THE STUDENTS OF THE TENTH YEAR AT “TELMO HIDALGO DIAZ” HIGH SCHOOL”.</a:t>
          </a:r>
        </a:p>
      </dgm:t>
    </dgm:pt>
    <dgm:pt modelId="{F9521907-689F-4EED-BAC6-4C316E8132AC}" type="parTrans" cxnId="{8F6D7976-8F9B-453F-B40B-D7700353A95F}">
      <dgm:prSet/>
      <dgm:spPr/>
      <dgm:t>
        <a:bodyPr/>
        <a:lstStyle/>
        <a:p>
          <a:endParaRPr lang="es-ES"/>
        </a:p>
      </dgm:t>
    </dgm:pt>
    <dgm:pt modelId="{B27D10B9-7088-4E29-9F21-FCFEDCAA12CA}" type="sibTrans" cxnId="{8F6D7976-8F9B-453F-B40B-D7700353A95F}">
      <dgm:prSet/>
      <dgm:spPr/>
      <dgm:t>
        <a:bodyPr/>
        <a:lstStyle/>
        <a:p>
          <a:endParaRPr lang="es-ES"/>
        </a:p>
      </dgm:t>
    </dgm:pt>
    <dgm:pt modelId="{447039CC-C0EC-487D-87FF-243BDAC4E67C}">
      <dgm:prSet custT="1"/>
      <dgm:spPr>
        <a:solidFill>
          <a:schemeClr val="accent1">
            <a:lumMod val="60000"/>
            <a:lumOff val="40000"/>
          </a:schemeClr>
        </a:solidFill>
      </dgm:spPr>
      <dgm:t>
        <a:bodyPr/>
        <a:lstStyle/>
        <a:p>
          <a:pPr algn="ctr"/>
          <a:r>
            <a:rPr lang="en-US" sz="2000" b="1" dirty="0" smtClean="0">
              <a:solidFill>
                <a:schemeClr val="tx1"/>
              </a:solidFill>
              <a:latin typeface="Copperplate Gothic Bold" pitchFamily="34" charset="0"/>
            </a:rPr>
            <a:t>ALTERNATIVE HYPOTHESIS</a:t>
          </a:r>
        </a:p>
        <a:p>
          <a:pPr algn="just"/>
          <a:endParaRPr lang="en-US" sz="2000" b="1" dirty="0" smtClean="0">
            <a:solidFill>
              <a:schemeClr val="tx1"/>
            </a:solidFill>
            <a:latin typeface="Copperplate Gothic Bold" pitchFamily="34" charset="0"/>
          </a:endParaRPr>
        </a:p>
        <a:p>
          <a:pPr algn="just"/>
          <a:r>
            <a:rPr lang="en-US" sz="2000" b="1" dirty="0" smtClean="0">
              <a:solidFill>
                <a:schemeClr val="tx1"/>
              </a:solidFill>
              <a:latin typeface="Copperplate Gothic Bold" pitchFamily="34" charset="0"/>
            </a:rPr>
            <a:t>THERE IS INTERACTION BETWEEN DIDACTIC MATERIAL AND THE ENGLISH LANGUAGE LEARNING IN THE STUDENTS OF THE TENTH YEAR AT “TELMO HIDALGO DIAZ” HIGH SCHOOL</a:t>
          </a:r>
          <a:r>
            <a:rPr lang="en-US" sz="2000" dirty="0" smtClean="0">
              <a:latin typeface="Copperplate Gothic Bold" pitchFamily="34" charset="0"/>
            </a:rPr>
            <a:t>”.</a:t>
          </a:r>
          <a:endParaRPr lang="en-US" sz="2000" dirty="0">
            <a:effectLst>
              <a:outerShdw blurRad="38100" dist="38100" dir="2700000" algn="tl">
                <a:srgbClr val="000000"/>
              </a:outerShdw>
            </a:effectLst>
            <a:latin typeface="Copperplate Gothic Bold" pitchFamily="34" charset="0"/>
          </a:endParaRPr>
        </a:p>
      </dgm:t>
    </dgm:pt>
    <dgm:pt modelId="{7FA49910-C62F-4C3A-BC27-0C9690AF30EF}" type="parTrans" cxnId="{D64587D9-2AA1-44AA-982B-9F6D8AC124FC}">
      <dgm:prSet/>
      <dgm:spPr/>
      <dgm:t>
        <a:bodyPr/>
        <a:lstStyle/>
        <a:p>
          <a:endParaRPr lang="es-ES"/>
        </a:p>
      </dgm:t>
    </dgm:pt>
    <dgm:pt modelId="{6CF7FC4A-F829-4476-8E3F-09D455558415}" type="sibTrans" cxnId="{D64587D9-2AA1-44AA-982B-9F6D8AC124FC}">
      <dgm:prSet/>
      <dgm:spPr/>
      <dgm:t>
        <a:bodyPr/>
        <a:lstStyle/>
        <a:p>
          <a:endParaRPr lang="es-ES"/>
        </a:p>
      </dgm:t>
    </dgm:pt>
    <dgm:pt modelId="{F33093F7-735A-4070-B90C-1C5E5F647CD1}" type="pres">
      <dgm:prSet presAssocID="{CB2BAF23-90C4-40F0-B76B-8514FFE763EA}" presName="Name0" presStyleCnt="0">
        <dgm:presLayoutVars>
          <dgm:dir/>
          <dgm:resizeHandles val="exact"/>
        </dgm:presLayoutVars>
      </dgm:prSet>
      <dgm:spPr/>
      <dgm:t>
        <a:bodyPr/>
        <a:lstStyle/>
        <a:p>
          <a:endParaRPr lang="es-ES"/>
        </a:p>
      </dgm:t>
    </dgm:pt>
    <dgm:pt modelId="{5F0511E1-EF57-4A22-B5C3-91CAE90E810D}" type="pres">
      <dgm:prSet presAssocID="{76738373-133A-45C5-9646-BF5F1376B65B}" presName="node" presStyleLbl="node1" presStyleIdx="0" presStyleCnt="2">
        <dgm:presLayoutVars>
          <dgm:bulletEnabled val="1"/>
        </dgm:presLayoutVars>
      </dgm:prSet>
      <dgm:spPr/>
      <dgm:t>
        <a:bodyPr/>
        <a:lstStyle/>
        <a:p>
          <a:endParaRPr lang="es-ES"/>
        </a:p>
      </dgm:t>
    </dgm:pt>
    <dgm:pt modelId="{CD9990B7-AEA3-4247-91D7-AC18A0426CB4}" type="pres">
      <dgm:prSet presAssocID="{B27D10B9-7088-4E29-9F21-FCFEDCAA12CA}" presName="sibTrans" presStyleCnt="0"/>
      <dgm:spPr/>
    </dgm:pt>
    <dgm:pt modelId="{392B9910-2E6A-48DB-B1CA-C4E2F9676059}" type="pres">
      <dgm:prSet presAssocID="{447039CC-C0EC-487D-87FF-243BDAC4E67C}" presName="node" presStyleLbl="node1" presStyleIdx="1" presStyleCnt="2">
        <dgm:presLayoutVars>
          <dgm:bulletEnabled val="1"/>
        </dgm:presLayoutVars>
      </dgm:prSet>
      <dgm:spPr/>
      <dgm:t>
        <a:bodyPr/>
        <a:lstStyle/>
        <a:p>
          <a:endParaRPr lang="es-ES"/>
        </a:p>
      </dgm:t>
    </dgm:pt>
  </dgm:ptLst>
  <dgm:cxnLst>
    <dgm:cxn modelId="{D03CBDB1-9314-4D9C-AE9C-7864B1296540}" type="presOf" srcId="{CB2BAF23-90C4-40F0-B76B-8514FFE763EA}" destId="{F33093F7-735A-4070-B90C-1C5E5F647CD1}" srcOrd="0" destOrd="0" presId="urn:microsoft.com/office/officeart/2005/8/layout/hList6"/>
    <dgm:cxn modelId="{D64587D9-2AA1-44AA-982B-9F6D8AC124FC}" srcId="{CB2BAF23-90C4-40F0-B76B-8514FFE763EA}" destId="{447039CC-C0EC-487D-87FF-243BDAC4E67C}" srcOrd="1" destOrd="0" parTransId="{7FA49910-C62F-4C3A-BC27-0C9690AF30EF}" sibTransId="{6CF7FC4A-F829-4476-8E3F-09D455558415}"/>
    <dgm:cxn modelId="{8F6D7976-8F9B-453F-B40B-D7700353A95F}" srcId="{CB2BAF23-90C4-40F0-B76B-8514FFE763EA}" destId="{76738373-133A-45C5-9646-BF5F1376B65B}" srcOrd="0" destOrd="0" parTransId="{F9521907-689F-4EED-BAC6-4C316E8132AC}" sibTransId="{B27D10B9-7088-4E29-9F21-FCFEDCAA12CA}"/>
    <dgm:cxn modelId="{0543035B-9B42-4E77-9A41-AA0BF8A363CC}" type="presOf" srcId="{447039CC-C0EC-487D-87FF-243BDAC4E67C}" destId="{392B9910-2E6A-48DB-B1CA-C4E2F9676059}" srcOrd="0" destOrd="0" presId="urn:microsoft.com/office/officeart/2005/8/layout/hList6"/>
    <dgm:cxn modelId="{321583B2-BC13-4832-A2C4-A841F00DE35C}" type="presOf" srcId="{76738373-133A-45C5-9646-BF5F1376B65B}" destId="{5F0511E1-EF57-4A22-B5C3-91CAE90E810D}" srcOrd="0" destOrd="0" presId="urn:microsoft.com/office/officeart/2005/8/layout/hList6"/>
    <dgm:cxn modelId="{A221989A-20BB-4C24-91C7-C1721790E5AD}" type="presParOf" srcId="{F33093F7-735A-4070-B90C-1C5E5F647CD1}" destId="{5F0511E1-EF57-4A22-B5C3-91CAE90E810D}" srcOrd="0" destOrd="0" presId="urn:microsoft.com/office/officeart/2005/8/layout/hList6"/>
    <dgm:cxn modelId="{66339186-4C39-43D5-A68F-B4523D96AF24}" type="presParOf" srcId="{F33093F7-735A-4070-B90C-1C5E5F647CD1}" destId="{CD9990B7-AEA3-4247-91D7-AC18A0426CB4}" srcOrd="1" destOrd="0" presId="urn:microsoft.com/office/officeart/2005/8/layout/hList6"/>
    <dgm:cxn modelId="{0B455327-3A80-4D8B-8C1D-447A1CF62224}" type="presParOf" srcId="{F33093F7-735A-4070-B90C-1C5E5F647CD1}" destId="{392B9910-2E6A-48DB-B1CA-C4E2F9676059}" srcOrd="2" destOrd="0" presId="urn:microsoft.com/office/officeart/2005/8/layout/hList6"/>
  </dgm:cxnLst>
  <dgm:bg/>
  <dgm:whole/>
</dgm:dataModel>
</file>

<file path=ppt/diagrams/data9.xml><?xml version="1.0" encoding="utf-8"?>
<dgm:dataModel xmlns:dgm="http://schemas.openxmlformats.org/drawingml/2006/diagram" xmlns:a="http://schemas.openxmlformats.org/drawingml/2006/main">
  <dgm:ptLst>
    <dgm:pt modelId="{F785A371-CB32-4B74-857F-825368A9697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S"/>
        </a:p>
      </dgm:t>
    </dgm:pt>
    <dgm:pt modelId="{BE7E2834-8298-446B-9CA5-4849E3BA84FE}">
      <dgm:prSet phldrT="[Texto]" custT="1"/>
      <dgm:spPr>
        <a:solidFill>
          <a:schemeClr val="accent1">
            <a:lumMod val="60000"/>
            <a:lumOff val="40000"/>
          </a:schemeClr>
        </a:solidFill>
      </dgm:spPr>
      <dgm:t>
        <a:bodyPr/>
        <a:lstStyle/>
        <a:p>
          <a:r>
            <a:rPr lang="en-US" sz="2800" b="1" dirty="0" smtClean="0">
              <a:solidFill>
                <a:schemeClr val="tx1"/>
              </a:solidFill>
              <a:latin typeface="Copperplate Gothic Bold" pitchFamily="34" charset="0"/>
            </a:rPr>
            <a:t>GENERAL OBJECTIVE</a:t>
          </a:r>
          <a:endParaRPr lang="es-ES" sz="2800" b="1" dirty="0">
            <a:solidFill>
              <a:schemeClr val="tx1"/>
            </a:solidFill>
            <a:latin typeface="Copperplate Gothic Bold" pitchFamily="34" charset="0"/>
          </a:endParaRPr>
        </a:p>
      </dgm:t>
    </dgm:pt>
    <dgm:pt modelId="{26B59146-7E32-47A4-96CD-25FE54C929A7}" type="parTrans" cxnId="{70BC8843-C2E5-4AFD-9E21-960464219040}">
      <dgm:prSet/>
      <dgm:spPr/>
      <dgm:t>
        <a:bodyPr/>
        <a:lstStyle/>
        <a:p>
          <a:endParaRPr lang="es-ES"/>
        </a:p>
      </dgm:t>
    </dgm:pt>
    <dgm:pt modelId="{9E2B7038-101A-44A7-A5EC-223B37C0A657}" type="sibTrans" cxnId="{70BC8843-C2E5-4AFD-9E21-960464219040}">
      <dgm:prSet/>
      <dgm:spPr/>
      <dgm:t>
        <a:bodyPr/>
        <a:lstStyle/>
        <a:p>
          <a:endParaRPr lang="es-ES"/>
        </a:p>
      </dgm:t>
    </dgm:pt>
    <dgm:pt modelId="{D749741B-4EF8-4F39-B618-6E7BB3E87A75}">
      <dgm:prSet phldrT="[Texto]"/>
      <dgm:spPr/>
      <dgm:t>
        <a:bodyPr/>
        <a:lstStyle/>
        <a:p>
          <a:pPr algn="just"/>
          <a:r>
            <a:rPr lang="en-US" b="1" dirty="0" smtClean="0">
              <a:latin typeface="Copperplate Gothic Bold" pitchFamily="34" charset="0"/>
            </a:rPr>
            <a:t>TO OFFER AN ACADEMIC PROPOSAL BY MEANS OF THE USE OF A TEXT FOR THE TEACHING- LEARNING PROCESS .</a:t>
          </a:r>
          <a:endParaRPr lang="es-ES" b="1" dirty="0">
            <a:latin typeface="Copperplate Gothic Bold" pitchFamily="34" charset="0"/>
          </a:endParaRPr>
        </a:p>
      </dgm:t>
    </dgm:pt>
    <dgm:pt modelId="{457C1EF1-E202-4E4A-8BC8-6A939F6E73D3}" type="parTrans" cxnId="{7D388AA2-5830-4A9D-8632-48F6F39ED6DB}">
      <dgm:prSet/>
      <dgm:spPr/>
      <dgm:t>
        <a:bodyPr/>
        <a:lstStyle/>
        <a:p>
          <a:endParaRPr lang="es-ES"/>
        </a:p>
      </dgm:t>
    </dgm:pt>
    <dgm:pt modelId="{A2D5E69A-6EFA-4369-9B05-092BBACED4F6}" type="sibTrans" cxnId="{7D388AA2-5830-4A9D-8632-48F6F39ED6DB}">
      <dgm:prSet/>
      <dgm:spPr/>
      <dgm:t>
        <a:bodyPr/>
        <a:lstStyle/>
        <a:p>
          <a:endParaRPr lang="es-ES"/>
        </a:p>
      </dgm:t>
    </dgm:pt>
    <dgm:pt modelId="{2B140D10-AFA7-4259-8449-0397215DF6DC}" type="pres">
      <dgm:prSet presAssocID="{F785A371-CB32-4B74-857F-825368A96976}" presName="Name0" presStyleCnt="0">
        <dgm:presLayoutVars>
          <dgm:dir/>
          <dgm:animLvl val="lvl"/>
          <dgm:resizeHandles/>
        </dgm:presLayoutVars>
      </dgm:prSet>
      <dgm:spPr/>
      <dgm:t>
        <a:bodyPr/>
        <a:lstStyle/>
        <a:p>
          <a:endParaRPr lang="es-ES"/>
        </a:p>
      </dgm:t>
    </dgm:pt>
    <dgm:pt modelId="{88F42873-F47C-4EB9-B2A2-4691A8EBE1DA}" type="pres">
      <dgm:prSet presAssocID="{BE7E2834-8298-446B-9CA5-4849E3BA84FE}" presName="linNode" presStyleCnt="0"/>
      <dgm:spPr/>
    </dgm:pt>
    <dgm:pt modelId="{32AED316-2627-4ABA-BA65-EE7E8A79B9E5}" type="pres">
      <dgm:prSet presAssocID="{BE7E2834-8298-446B-9CA5-4849E3BA84FE}" presName="parentShp" presStyleLbl="node1" presStyleIdx="0" presStyleCnt="1">
        <dgm:presLayoutVars>
          <dgm:bulletEnabled val="1"/>
        </dgm:presLayoutVars>
      </dgm:prSet>
      <dgm:spPr/>
      <dgm:t>
        <a:bodyPr/>
        <a:lstStyle/>
        <a:p>
          <a:endParaRPr lang="es-ES"/>
        </a:p>
      </dgm:t>
    </dgm:pt>
    <dgm:pt modelId="{1E859148-3BE6-4115-896D-E6FDD1B046C5}" type="pres">
      <dgm:prSet presAssocID="{BE7E2834-8298-446B-9CA5-4849E3BA84FE}" presName="childShp" presStyleLbl="bgAccFollowNode1" presStyleIdx="0" presStyleCnt="1" custScaleX="118519">
        <dgm:presLayoutVars>
          <dgm:bulletEnabled val="1"/>
        </dgm:presLayoutVars>
      </dgm:prSet>
      <dgm:spPr/>
      <dgm:t>
        <a:bodyPr/>
        <a:lstStyle/>
        <a:p>
          <a:endParaRPr lang="es-ES"/>
        </a:p>
      </dgm:t>
    </dgm:pt>
  </dgm:ptLst>
  <dgm:cxnLst>
    <dgm:cxn modelId="{3468050F-4800-40F0-9C68-FC13695318F9}" type="presOf" srcId="{BE7E2834-8298-446B-9CA5-4849E3BA84FE}" destId="{32AED316-2627-4ABA-BA65-EE7E8A79B9E5}" srcOrd="0" destOrd="0" presId="urn:microsoft.com/office/officeart/2005/8/layout/vList6"/>
    <dgm:cxn modelId="{9EB41B6C-0626-45FA-B13D-780EC2F22AC1}" type="presOf" srcId="{F785A371-CB32-4B74-857F-825368A96976}" destId="{2B140D10-AFA7-4259-8449-0397215DF6DC}" srcOrd="0" destOrd="0" presId="urn:microsoft.com/office/officeart/2005/8/layout/vList6"/>
    <dgm:cxn modelId="{BC5D3032-943D-4B40-9834-1CC586AD3601}" type="presOf" srcId="{D749741B-4EF8-4F39-B618-6E7BB3E87A75}" destId="{1E859148-3BE6-4115-896D-E6FDD1B046C5}" srcOrd="0" destOrd="0" presId="urn:microsoft.com/office/officeart/2005/8/layout/vList6"/>
    <dgm:cxn modelId="{70BC8843-C2E5-4AFD-9E21-960464219040}" srcId="{F785A371-CB32-4B74-857F-825368A96976}" destId="{BE7E2834-8298-446B-9CA5-4849E3BA84FE}" srcOrd="0" destOrd="0" parTransId="{26B59146-7E32-47A4-96CD-25FE54C929A7}" sibTransId="{9E2B7038-101A-44A7-A5EC-223B37C0A657}"/>
    <dgm:cxn modelId="{7D388AA2-5830-4A9D-8632-48F6F39ED6DB}" srcId="{BE7E2834-8298-446B-9CA5-4849E3BA84FE}" destId="{D749741B-4EF8-4F39-B618-6E7BB3E87A75}" srcOrd="0" destOrd="0" parTransId="{457C1EF1-E202-4E4A-8BC8-6A939F6E73D3}" sibTransId="{A2D5E69A-6EFA-4369-9B05-092BBACED4F6}"/>
    <dgm:cxn modelId="{ABED918D-08FC-4ED1-B6AB-4D3338CF8DF8}" type="presParOf" srcId="{2B140D10-AFA7-4259-8449-0397215DF6DC}" destId="{88F42873-F47C-4EB9-B2A2-4691A8EBE1DA}" srcOrd="0" destOrd="0" presId="urn:microsoft.com/office/officeart/2005/8/layout/vList6"/>
    <dgm:cxn modelId="{2D09D408-0941-456C-B101-476981C78AE6}" type="presParOf" srcId="{88F42873-F47C-4EB9-B2A2-4691A8EBE1DA}" destId="{32AED316-2627-4ABA-BA65-EE7E8A79B9E5}" srcOrd="0" destOrd="0" presId="urn:microsoft.com/office/officeart/2005/8/layout/vList6"/>
    <dgm:cxn modelId="{6123C707-B493-434C-99DB-C97D67FA3D2B}" type="presParOf" srcId="{88F42873-F47C-4EB9-B2A2-4691A8EBE1DA}" destId="{1E859148-3BE6-4115-896D-E6FDD1B046C5}" srcOrd="1" destOrd="0" presId="urn:microsoft.com/office/officeart/2005/8/layout/vList6"/>
  </dgm:cxnLst>
  <dgm:bg/>
  <dgm:whole/>
</dgm:dataModel>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CC8C3D-39A3-4FFB-9FA0-B6961BBB3A12}" type="datetimeFigureOut">
              <a:rPr lang="es-ES" smtClean="0"/>
              <a:pPr/>
              <a:t>02/09/2009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62A13A-AF0B-4978-8528-29C7178FEEBB}"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962A13A-AF0B-4978-8528-29C7178FEEBB}"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962A13A-AF0B-4978-8528-29C7178FEEBB}"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962A13A-AF0B-4978-8528-29C7178FEEBB}"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962A13A-AF0B-4978-8528-29C7178FEEBB}"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962A13A-AF0B-4978-8528-29C7178FEEBB}" type="slidenum">
              <a:rPr lang="es-ES" smtClean="0"/>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962A13A-AF0B-4978-8528-29C7178FEEBB}" type="slidenum">
              <a:rPr lang="es-ES" smtClean="0"/>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962A13A-AF0B-4978-8528-29C7178FEEBB}" type="slidenum">
              <a:rPr lang="es-ES" smtClean="0"/>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962A13A-AF0B-4978-8528-29C7178FEEBB}" type="slidenum">
              <a:rPr lang="es-ES" smtClean="0"/>
              <a:pPr/>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962A13A-AF0B-4978-8528-29C7178FEEBB}" type="slidenum">
              <a:rPr lang="es-ES" smtClean="0"/>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962A13A-AF0B-4978-8528-29C7178FEEBB}" type="slidenum">
              <a:rPr lang="es-ES" smtClean="0"/>
              <a:pPr/>
              <a:t>18</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962A13A-AF0B-4978-8528-29C7178FEEBB}" type="slidenum">
              <a:rPr lang="es-ES" smtClean="0"/>
              <a:pPr/>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962A13A-AF0B-4978-8528-29C7178FEEBB}" type="slidenum">
              <a:rPr lang="es-ES" smtClean="0"/>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1962A13A-AF0B-4978-8528-29C7178FEEBB}" type="slidenum">
              <a:rPr lang="es-ES" smtClean="0"/>
              <a:pPr/>
              <a:t>20</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962A13A-AF0B-4978-8528-29C7178FEEBB}" type="slidenum">
              <a:rPr lang="es-ES" smtClean="0"/>
              <a:pPr/>
              <a:t>21</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962A13A-AF0B-4978-8528-29C7178FEEBB}" type="slidenum">
              <a:rPr lang="es-ES" smtClean="0"/>
              <a:pPr/>
              <a:t>22</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962A13A-AF0B-4978-8528-29C7178FEEBB}" type="slidenum">
              <a:rPr lang="es-ES" smtClean="0"/>
              <a:pPr/>
              <a:t>23</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962A13A-AF0B-4978-8528-29C7178FEEBB}" type="slidenum">
              <a:rPr lang="es-ES" smtClean="0"/>
              <a:pPr/>
              <a:t>24</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962A13A-AF0B-4978-8528-29C7178FEEBB}" type="slidenum">
              <a:rPr lang="es-ES" smtClean="0"/>
              <a:pPr/>
              <a:t>25</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962A13A-AF0B-4978-8528-29C7178FEEBB}" type="slidenum">
              <a:rPr lang="es-ES" smtClean="0"/>
              <a:pPr/>
              <a:t>26</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962A13A-AF0B-4978-8528-29C7178FEEBB}" type="slidenum">
              <a:rPr lang="es-ES" smtClean="0"/>
              <a:pPr/>
              <a:t>27</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962A13A-AF0B-4978-8528-29C7178FEEBB}" type="slidenum">
              <a:rPr lang="es-ES" smtClean="0"/>
              <a:pPr/>
              <a:t>28</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962A13A-AF0B-4978-8528-29C7178FEEBB}" type="slidenum">
              <a:rPr lang="es-ES" smtClean="0"/>
              <a:pPr/>
              <a:t>29</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962A13A-AF0B-4978-8528-29C7178FEEBB}" type="slidenum">
              <a:rPr lang="es-ES" smtClean="0"/>
              <a:pPr/>
              <a:t>3</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962A13A-AF0B-4978-8528-29C7178FEEBB}" type="slidenum">
              <a:rPr lang="es-ES" smtClean="0"/>
              <a:pPr/>
              <a:t>30</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962A13A-AF0B-4978-8528-29C7178FEEBB}" type="slidenum">
              <a:rPr lang="es-ES" smtClean="0"/>
              <a:pPr/>
              <a:t>31</a:t>
            </a:fld>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1962A13A-AF0B-4978-8528-29C7178FEEBB}" type="slidenum">
              <a:rPr lang="es-ES" smtClean="0"/>
              <a:pPr/>
              <a:t>32</a:t>
            </a:fld>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962A13A-AF0B-4978-8528-29C7178FEEBB}" type="slidenum">
              <a:rPr lang="es-ES" smtClean="0"/>
              <a:pPr/>
              <a:t>33</a:t>
            </a:fld>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962A13A-AF0B-4978-8528-29C7178FEEBB}" type="slidenum">
              <a:rPr lang="es-ES" smtClean="0"/>
              <a:pPr/>
              <a:t>34</a:t>
            </a:fld>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962A13A-AF0B-4978-8528-29C7178FEEBB}" type="slidenum">
              <a:rPr lang="es-ES" smtClean="0"/>
              <a:pPr/>
              <a:t>35</a:t>
            </a:fld>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962A13A-AF0B-4978-8528-29C7178FEEBB}" type="slidenum">
              <a:rPr lang="es-ES" smtClean="0"/>
              <a:pPr/>
              <a:t>36</a:t>
            </a:fld>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962A13A-AF0B-4978-8528-29C7178FEEBB}" type="slidenum">
              <a:rPr lang="es-ES" smtClean="0"/>
              <a:pPr/>
              <a:t>37</a:t>
            </a:fld>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1962A13A-AF0B-4978-8528-29C7178FEEBB}" type="slidenum">
              <a:rPr lang="es-ES" smtClean="0"/>
              <a:pPr/>
              <a:t>38</a:t>
            </a:fld>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962A13A-AF0B-4978-8528-29C7178FEEBB}" type="slidenum">
              <a:rPr lang="es-ES" smtClean="0"/>
              <a:pPr/>
              <a:t>39</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962A13A-AF0B-4978-8528-29C7178FEEBB}" type="slidenum">
              <a:rPr lang="es-ES" smtClean="0"/>
              <a:pPr/>
              <a:t>4</a:t>
            </a:fld>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962A13A-AF0B-4978-8528-29C7178FEEBB}" type="slidenum">
              <a:rPr lang="es-ES" smtClean="0"/>
              <a:pPr/>
              <a:t>40</a:t>
            </a:fld>
            <a:endParaRPr lang="es-E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962A13A-AF0B-4978-8528-29C7178FEEBB}" type="slidenum">
              <a:rPr lang="es-ES" smtClean="0"/>
              <a:pPr/>
              <a:t>41</a:t>
            </a:fld>
            <a:endParaRPr lang="es-E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962A13A-AF0B-4978-8528-29C7178FEEBB}" type="slidenum">
              <a:rPr lang="es-ES" smtClean="0"/>
              <a:pPr/>
              <a:t>42</a:t>
            </a:fld>
            <a:endParaRPr lang="es-E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962A13A-AF0B-4978-8528-29C7178FEEBB}" type="slidenum">
              <a:rPr lang="es-ES" smtClean="0"/>
              <a:pPr/>
              <a:t>43</a:t>
            </a:fld>
            <a:endParaRPr lang="es-E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962A13A-AF0B-4978-8528-29C7178FEEBB}" type="slidenum">
              <a:rPr lang="es-ES" smtClean="0"/>
              <a:pPr/>
              <a:t>44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962A13A-AF0B-4978-8528-29C7178FEEBB}"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962A13A-AF0B-4978-8528-29C7178FEEBB}"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962A13A-AF0B-4978-8528-29C7178FEEBB}"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1962A13A-AF0B-4978-8528-29C7178FEEBB}"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962A13A-AF0B-4978-8528-29C7178FEEBB}"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067A429B-7C64-460F-B8FB-1EE036906362}" type="datetimeFigureOut">
              <a:rPr lang="es-ES" smtClean="0"/>
              <a:pPr/>
              <a:t>02/09/2009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667C27B-40B3-4E0A-9D21-50F8D9F14F14}"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67A429B-7C64-460F-B8FB-1EE036906362}" type="datetimeFigureOut">
              <a:rPr lang="es-ES" smtClean="0"/>
              <a:pPr/>
              <a:t>02/09/2009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667C27B-40B3-4E0A-9D21-50F8D9F14F14}"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67A429B-7C64-460F-B8FB-1EE036906362}" type="datetimeFigureOut">
              <a:rPr lang="es-ES" smtClean="0"/>
              <a:pPr/>
              <a:t>02/09/2009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667C27B-40B3-4E0A-9D21-50F8D9F14F14}"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67A429B-7C64-460F-B8FB-1EE036906362}" type="datetimeFigureOut">
              <a:rPr lang="es-ES" smtClean="0"/>
              <a:pPr/>
              <a:t>02/09/2009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667C27B-40B3-4E0A-9D21-50F8D9F14F14}"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67A429B-7C64-460F-B8FB-1EE036906362}" type="datetimeFigureOut">
              <a:rPr lang="es-ES" smtClean="0"/>
              <a:pPr/>
              <a:t>02/09/2009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667C27B-40B3-4E0A-9D21-50F8D9F14F14}"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067A429B-7C64-460F-B8FB-1EE036906362}" type="datetimeFigureOut">
              <a:rPr lang="es-ES" smtClean="0"/>
              <a:pPr/>
              <a:t>02/09/2009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667C27B-40B3-4E0A-9D21-50F8D9F14F14}"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067A429B-7C64-460F-B8FB-1EE036906362}" type="datetimeFigureOut">
              <a:rPr lang="es-ES" smtClean="0"/>
              <a:pPr/>
              <a:t>02/09/2009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667C27B-40B3-4E0A-9D21-50F8D9F14F14}"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67A429B-7C64-460F-B8FB-1EE036906362}" type="datetimeFigureOut">
              <a:rPr lang="es-ES" smtClean="0"/>
              <a:pPr/>
              <a:t>02/09/2009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667C27B-40B3-4E0A-9D21-50F8D9F14F14}"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67A429B-7C64-460F-B8FB-1EE036906362}" type="datetimeFigureOut">
              <a:rPr lang="es-ES" smtClean="0"/>
              <a:pPr/>
              <a:t>02/09/2009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667C27B-40B3-4E0A-9D21-50F8D9F14F14}"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67A429B-7C64-460F-B8FB-1EE036906362}" type="datetimeFigureOut">
              <a:rPr lang="es-ES" smtClean="0"/>
              <a:pPr/>
              <a:t>02/09/2009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667C27B-40B3-4E0A-9D21-50F8D9F14F14}"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67A429B-7C64-460F-B8FB-1EE036906362}" type="datetimeFigureOut">
              <a:rPr lang="es-ES" smtClean="0"/>
              <a:pPr/>
              <a:t>02/09/2009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667C27B-40B3-4E0A-9D21-50F8D9F14F14}"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alpha val="61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7A429B-7C64-460F-B8FB-1EE036906362}" type="datetimeFigureOut">
              <a:rPr lang="es-ES" smtClean="0"/>
              <a:pPr/>
              <a:t>02/09/2009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67C27B-40B3-4E0A-9D21-50F8D9F14F14}"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9.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0.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1.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Data" Target="../diagrams/data12.xml"/><Relationship Id="rId7" Type="http://schemas.openxmlformats.org/officeDocument/2006/relationships/diagramData" Target="../diagrams/data13.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10" Type="http://schemas.openxmlformats.org/officeDocument/2006/relationships/diagramColors" Target="../diagrams/colors13.xml"/><Relationship Id="rId4" Type="http://schemas.openxmlformats.org/officeDocument/2006/relationships/diagramLayout" Target="../diagrams/layout12.xml"/><Relationship Id="rId9" Type="http://schemas.openxmlformats.org/officeDocument/2006/relationships/diagramQuickStyle" Target="../diagrams/quickStyle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44.xml"/><Relationship Id="rId7"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audio" Target="../media/audio1.wav"/><Relationship Id="rId6" Type="http://schemas.openxmlformats.org/officeDocument/2006/relationships/image" Target="../media/image29.png"/><Relationship Id="rId5" Type="http://schemas.openxmlformats.org/officeDocument/2006/relationships/image" Target="../media/image28.emf"/><Relationship Id="rId4" Type="http://schemas.openxmlformats.org/officeDocument/2006/relationships/audio" Target="../media/audio2.wav"/><Relationship Id="rId9"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6"/>
          <p:cNvSpPr>
            <a:spLocks noGrp="1" noChangeArrowheads="1"/>
          </p:cNvSpPr>
          <p:nvPr>
            <p:ph type="sldNum" sz="quarter" idx="12"/>
          </p:nvPr>
        </p:nvSpPr>
        <p:spPr/>
        <p:txBody>
          <a:bodyPr/>
          <a:lstStyle/>
          <a:p>
            <a:pPr>
              <a:defRPr/>
            </a:pPr>
            <a:fld id="{F8438EBC-6B9A-44D0-B627-087E93A8B494}" type="slidenum">
              <a:rPr lang="en-US"/>
              <a:pPr>
                <a:defRPr/>
              </a:pPr>
              <a:t>1</a:t>
            </a:fld>
            <a:endParaRPr lang="en-US" dirty="0"/>
          </a:p>
        </p:txBody>
      </p:sp>
      <p:sp>
        <p:nvSpPr>
          <p:cNvPr id="2050" name="Rectangle 2"/>
          <p:cNvSpPr>
            <a:spLocks noGrp="1" noChangeArrowheads="1"/>
          </p:cNvSpPr>
          <p:nvPr>
            <p:ph type="ctrTitle"/>
          </p:nvPr>
        </p:nvSpPr>
        <p:spPr>
          <a:xfrm>
            <a:off x="3000364" y="214290"/>
            <a:ext cx="5756275" cy="1397000"/>
          </a:xfrm>
        </p:spPr>
        <p:txBody>
          <a:bodyPr/>
          <a:lstStyle/>
          <a:p>
            <a:pPr eaLnBrk="1" hangingPunct="1">
              <a:defRPr/>
            </a:pPr>
            <a:r>
              <a:rPr lang="es-EC" sz="3000" dirty="0" smtClean="0">
                <a:solidFill>
                  <a:schemeClr val="tx1">
                    <a:lumMod val="95000"/>
                    <a:lumOff val="5000"/>
                  </a:schemeClr>
                </a:solidFill>
                <a:latin typeface="Copperplate Gothic Bold" pitchFamily="34" charset="0"/>
              </a:rPr>
              <a:t>ARMY POLYTECHNIC SCHOOL</a:t>
            </a:r>
            <a:endParaRPr lang="en-US" sz="3000" dirty="0" smtClean="0">
              <a:solidFill>
                <a:schemeClr val="tx1">
                  <a:lumMod val="95000"/>
                  <a:lumOff val="5000"/>
                </a:schemeClr>
              </a:solidFill>
              <a:latin typeface="Copperplate Gothic Bold" pitchFamily="34" charset="0"/>
            </a:endParaRPr>
          </a:p>
        </p:txBody>
      </p:sp>
      <p:sp>
        <p:nvSpPr>
          <p:cNvPr id="2051" name="Rectangle 3"/>
          <p:cNvSpPr>
            <a:spLocks noGrp="1" noChangeArrowheads="1"/>
          </p:cNvSpPr>
          <p:nvPr>
            <p:ph type="subTitle" idx="1"/>
          </p:nvPr>
        </p:nvSpPr>
        <p:spPr>
          <a:xfrm>
            <a:off x="3203575" y="1773238"/>
            <a:ext cx="5038725" cy="1081087"/>
          </a:xfrm>
        </p:spPr>
        <p:txBody>
          <a:bodyPr/>
          <a:lstStyle/>
          <a:p>
            <a:pPr eaLnBrk="1" hangingPunct="1">
              <a:lnSpc>
                <a:spcPct val="90000"/>
              </a:lnSpc>
              <a:defRPr/>
            </a:pPr>
            <a:r>
              <a:rPr lang="es-EC" sz="1800" dirty="0" smtClean="0">
                <a:solidFill>
                  <a:schemeClr val="tx1">
                    <a:lumMod val="95000"/>
                    <a:lumOff val="5000"/>
                  </a:schemeClr>
                </a:solidFill>
                <a:latin typeface="Copperplate Gothic Bold" pitchFamily="34" charset="0"/>
              </a:rPr>
              <a:t>DEPARTMENT</a:t>
            </a:r>
            <a:r>
              <a:rPr lang="es-EC" sz="1800" dirty="0" smtClean="0">
                <a:solidFill>
                  <a:schemeClr val="bg1"/>
                </a:solidFill>
                <a:latin typeface="Copperplate Gothic Bold" pitchFamily="34" charset="0"/>
              </a:rPr>
              <a:t> </a:t>
            </a:r>
            <a:r>
              <a:rPr lang="es-EC" sz="1800" dirty="0" smtClean="0">
                <a:solidFill>
                  <a:schemeClr val="tx1">
                    <a:lumMod val="95000"/>
                    <a:lumOff val="5000"/>
                  </a:schemeClr>
                </a:solidFill>
                <a:latin typeface="Copperplate Gothic Bold" pitchFamily="34" charset="0"/>
              </a:rPr>
              <a:t>OF LANGUAGES</a:t>
            </a:r>
          </a:p>
          <a:p>
            <a:pPr eaLnBrk="1" hangingPunct="1">
              <a:lnSpc>
                <a:spcPct val="90000"/>
              </a:lnSpc>
              <a:defRPr/>
            </a:pPr>
            <a:r>
              <a:rPr lang="es-EC" sz="1800" dirty="0" smtClean="0">
                <a:solidFill>
                  <a:schemeClr val="tx1">
                    <a:lumMod val="95000"/>
                    <a:lumOff val="5000"/>
                  </a:schemeClr>
                </a:solidFill>
                <a:latin typeface="Copperplate Gothic Bold" pitchFamily="34" charset="0"/>
              </a:rPr>
              <a:t>APPLIED LINGUISTICS IN ENGLISH PROGRAM</a:t>
            </a:r>
            <a:endParaRPr lang="en-US" sz="1800" dirty="0" smtClean="0">
              <a:solidFill>
                <a:schemeClr val="tx1">
                  <a:lumMod val="95000"/>
                  <a:lumOff val="5000"/>
                </a:schemeClr>
              </a:solidFill>
              <a:latin typeface="Copperplate Gothic Bold" pitchFamily="34" charset="0"/>
            </a:endParaRPr>
          </a:p>
        </p:txBody>
      </p:sp>
      <p:pic>
        <p:nvPicPr>
          <p:cNvPr id="4101" name="Picture 5"/>
          <p:cNvPicPr>
            <a:picLocks noChangeAspect="1" noChangeArrowheads="1"/>
          </p:cNvPicPr>
          <p:nvPr/>
        </p:nvPicPr>
        <p:blipFill>
          <a:blip r:embed="rId3"/>
          <a:srcRect/>
          <a:stretch>
            <a:fillRect/>
          </a:stretch>
        </p:blipFill>
        <p:spPr bwMode="auto">
          <a:xfrm>
            <a:off x="971550" y="404813"/>
            <a:ext cx="1828800" cy="1876425"/>
          </a:xfrm>
          <a:prstGeom prst="rect">
            <a:avLst/>
          </a:prstGeom>
          <a:noFill/>
          <a:ln w="9525">
            <a:noFill/>
            <a:miter lim="800000"/>
            <a:headEnd/>
            <a:tailEnd/>
          </a:ln>
        </p:spPr>
      </p:pic>
      <p:sp>
        <p:nvSpPr>
          <p:cNvPr id="4102" name="Line 8"/>
          <p:cNvSpPr>
            <a:spLocks noChangeShapeType="1"/>
          </p:cNvSpPr>
          <p:nvPr/>
        </p:nvSpPr>
        <p:spPr bwMode="auto">
          <a:xfrm>
            <a:off x="395288" y="333375"/>
            <a:ext cx="0" cy="6119813"/>
          </a:xfrm>
          <a:prstGeom prst="line">
            <a:avLst/>
          </a:prstGeom>
          <a:noFill/>
          <a:ln w="76200" cmpd="tri">
            <a:solidFill>
              <a:schemeClr val="tx1"/>
            </a:solidFill>
            <a:round/>
            <a:headEnd/>
            <a:tailEnd/>
          </a:ln>
        </p:spPr>
        <p:txBody>
          <a:bodyPr/>
          <a:lstStyle/>
          <a:p>
            <a:endParaRPr lang="es-ES" dirty="0"/>
          </a:p>
        </p:txBody>
      </p:sp>
      <p:sp>
        <p:nvSpPr>
          <p:cNvPr id="4103" name="Line 9"/>
          <p:cNvSpPr>
            <a:spLocks noChangeShapeType="1"/>
          </p:cNvSpPr>
          <p:nvPr/>
        </p:nvSpPr>
        <p:spPr bwMode="auto">
          <a:xfrm>
            <a:off x="395288" y="6453188"/>
            <a:ext cx="8208962" cy="0"/>
          </a:xfrm>
          <a:prstGeom prst="line">
            <a:avLst/>
          </a:prstGeom>
          <a:noFill/>
          <a:ln w="12700">
            <a:solidFill>
              <a:schemeClr val="tx1"/>
            </a:solidFill>
            <a:round/>
            <a:headEnd/>
            <a:tailEnd/>
          </a:ln>
        </p:spPr>
        <p:txBody>
          <a:bodyPr/>
          <a:lstStyle/>
          <a:p>
            <a:endParaRPr lang="es-ES" dirty="0"/>
          </a:p>
        </p:txBody>
      </p:sp>
      <p:sp>
        <p:nvSpPr>
          <p:cNvPr id="2059" name="Rectangle 11"/>
          <p:cNvSpPr>
            <a:spLocks noChangeArrowheads="1"/>
          </p:cNvSpPr>
          <p:nvPr/>
        </p:nvSpPr>
        <p:spPr bwMode="auto">
          <a:xfrm>
            <a:off x="1042988" y="3213100"/>
            <a:ext cx="7272337" cy="1655763"/>
          </a:xfrm>
          <a:prstGeom prst="rect">
            <a:avLst/>
          </a:prstGeom>
          <a:noFill/>
          <a:ln w="9525">
            <a:noFill/>
            <a:miter lim="800000"/>
            <a:headEnd/>
            <a:tailEnd/>
          </a:ln>
          <a:effectLst/>
        </p:spPr>
        <p:txBody>
          <a:bodyPr/>
          <a:lstStyle/>
          <a:p>
            <a:pPr algn="ctr">
              <a:lnSpc>
                <a:spcPct val="90000"/>
              </a:lnSpc>
              <a:spcBef>
                <a:spcPct val="20000"/>
              </a:spcBef>
              <a:buClr>
                <a:schemeClr val="hlink"/>
              </a:buClr>
              <a:buSzPct val="65000"/>
              <a:defRPr/>
            </a:pPr>
            <a:r>
              <a:rPr lang="es-EC" sz="1800" dirty="0">
                <a:solidFill>
                  <a:schemeClr val="tx1">
                    <a:lumMod val="95000"/>
                    <a:lumOff val="5000"/>
                  </a:schemeClr>
                </a:solidFill>
                <a:effectLst>
                  <a:outerShdw blurRad="38100" dist="38100" dir="2700000" algn="tl">
                    <a:srgbClr val="000000"/>
                  </a:outerShdw>
                </a:effectLst>
                <a:latin typeface="Cooper Black" pitchFamily="18" charset="0"/>
              </a:rPr>
              <a:t>¨ </a:t>
            </a:r>
            <a:r>
              <a:rPr lang="en-US" dirty="0">
                <a:solidFill>
                  <a:schemeClr val="tx1">
                    <a:lumMod val="95000"/>
                    <a:lumOff val="5000"/>
                  </a:schemeClr>
                </a:solidFill>
                <a:latin typeface="Copperplate Gothic Bold" pitchFamily="34" charset="0"/>
              </a:rPr>
              <a:t>INCIDENCE OF DIDACTIC MATERIAL </a:t>
            </a:r>
            <a:r>
              <a:rPr lang="en-US" dirty="0" smtClean="0">
                <a:solidFill>
                  <a:schemeClr val="tx1">
                    <a:lumMod val="95000"/>
                    <a:lumOff val="5000"/>
                  </a:schemeClr>
                </a:solidFill>
                <a:latin typeface="Copperplate Gothic Bold" pitchFamily="34" charset="0"/>
              </a:rPr>
              <a:t>IN </a:t>
            </a:r>
            <a:r>
              <a:rPr lang="en-US" dirty="0">
                <a:solidFill>
                  <a:schemeClr val="tx1">
                    <a:lumMod val="95000"/>
                    <a:lumOff val="5000"/>
                  </a:schemeClr>
                </a:solidFill>
                <a:latin typeface="Copperplate Gothic Bold" pitchFamily="34" charset="0"/>
              </a:rPr>
              <a:t>THE ENGLISH LANGUAGE LEARNING OF TENTH YEAR STUDENTS OF BASIC EDUCATION AT “TELMO HIDALGO DIAZ” HIGH SCHOOL, IN SAN PEDRO-SANGOLQUÍ, THIRD TRIMESTER, SCHOOL YEAR </a:t>
            </a:r>
            <a:r>
              <a:rPr lang="en-US" dirty="0" smtClean="0">
                <a:solidFill>
                  <a:schemeClr val="tx1">
                    <a:lumMod val="95000"/>
                    <a:lumOff val="5000"/>
                  </a:schemeClr>
                </a:solidFill>
                <a:latin typeface="Copperplate Gothic Bold" pitchFamily="34" charset="0"/>
              </a:rPr>
              <a:t>2008-2009.”</a:t>
            </a:r>
            <a:endParaRPr lang="es-ES" dirty="0">
              <a:solidFill>
                <a:schemeClr val="tx1">
                  <a:lumMod val="95000"/>
                  <a:lumOff val="5000"/>
                </a:schemeClr>
              </a:solidFill>
            </a:endParaRPr>
          </a:p>
          <a:p>
            <a:pPr algn="ctr">
              <a:lnSpc>
                <a:spcPct val="90000"/>
              </a:lnSpc>
              <a:spcBef>
                <a:spcPct val="20000"/>
              </a:spcBef>
              <a:buClr>
                <a:schemeClr val="hlink"/>
              </a:buClr>
              <a:buSzPct val="65000"/>
              <a:buFont typeface="Wingdings" pitchFamily="2" charset="2"/>
              <a:buNone/>
              <a:defRPr/>
            </a:pPr>
            <a:endParaRPr lang="es-EC" sz="1800" dirty="0">
              <a:solidFill>
                <a:schemeClr val="bg1"/>
              </a:solidFill>
              <a:effectLst>
                <a:outerShdw blurRad="38100" dist="38100" dir="2700000" algn="tl">
                  <a:srgbClr val="000000"/>
                </a:outerShdw>
              </a:effectLst>
              <a:latin typeface="Copperplate Gothic Bold" pitchFamily="34" charset="0"/>
            </a:endParaRPr>
          </a:p>
        </p:txBody>
      </p:sp>
      <p:sp>
        <p:nvSpPr>
          <p:cNvPr id="2060" name="Rectangle 12"/>
          <p:cNvSpPr>
            <a:spLocks noChangeArrowheads="1"/>
          </p:cNvSpPr>
          <p:nvPr/>
        </p:nvSpPr>
        <p:spPr bwMode="auto">
          <a:xfrm>
            <a:off x="2214546" y="4786322"/>
            <a:ext cx="5038725" cy="431800"/>
          </a:xfrm>
          <a:prstGeom prst="rect">
            <a:avLst/>
          </a:prstGeom>
          <a:noFill/>
          <a:ln w="9525">
            <a:noFill/>
            <a:miter lim="800000"/>
            <a:headEnd/>
            <a:tailEnd/>
          </a:ln>
          <a:effectLst/>
        </p:spPr>
        <p:txBody>
          <a:bodyPr/>
          <a:lstStyle/>
          <a:p>
            <a:pPr algn="ctr">
              <a:lnSpc>
                <a:spcPct val="90000"/>
              </a:lnSpc>
              <a:spcBef>
                <a:spcPct val="20000"/>
              </a:spcBef>
              <a:buClr>
                <a:schemeClr val="hlink"/>
              </a:buClr>
              <a:buSzPct val="65000"/>
              <a:buFont typeface="Wingdings" pitchFamily="2" charset="2"/>
              <a:buNone/>
              <a:defRPr/>
            </a:pPr>
            <a:r>
              <a:rPr lang="es-EC" sz="1600" dirty="0">
                <a:solidFill>
                  <a:schemeClr val="tx1">
                    <a:lumMod val="95000"/>
                    <a:lumOff val="5000"/>
                  </a:schemeClr>
                </a:solidFill>
                <a:effectLst>
                  <a:outerShdw blurRad="38100" dist="38100" dir="2700000" algn="tl">
                    <a:srgbClr val="000000"/>
                  </a:outerShdw>
                </a:effectLst>
                <a:latin typeface="Copperplate Gothic Bold" pitchFamily="34" charset="0"/>
              </a:rPr>
              <a:t>BY: </a:t>
            </a:r>
            <a:r>
              <a:rPr lang="es-EC" sz="1600" dirty="0" smtClean="0">
                <a:solidFill>
                  <a:schemeClr val="tx1">
                    <a:lumMod val="95000"/>
                    <a:lumOff val="5000"/>
                  </a:schemeClr>
                </a:solidFill>
                <a:effectLst>
                  <a:outerShdw blurRad="38100" dist="38100" dir="2700000" algn="tl">
                    <a:srgbClr val="000000"/>
                  </a:outerShdw>
                </a:effectLst>
                <a:latin typeface="Copperplate Gothic Bold" pitchFamily="34" charset="0"/>
              </a:rPr>
              <a:t>MIGUEL GUZMAN P.</a:t>
            </a:r>
          </a:p>
          <a:p>
            <a:pPr algn="ctr">
              <a:lnSpc>
                <a:spcPct val="90000"/>
              </a:lnSpc>
              <a:spcBef>
                <a:spcPct val="20000"/>
              </a:spcBef>
              <a:buClr>
                <a:schemeClr val="hlink"/>
              </a:buClr>
              <a:buSzPct val="65000"/>
              <a:buFont typeface="Wingdings" pitchFamily="2" charset="2"/>
              <a:buNone/>
              <a:defRPr/>
            </a:pPr>
            <a:r>
              <a:rPr lang="es-EC" sz="1600" dirty="0" smtClean="0">
                <a:solidFill>
                  <a:schemeClr val="tx1">
                    <a:lumMod val="95000"/>
                    <a:lumOff val="5000"/>
                  </a:schemeClr>
                </a:solidFill>
                <a:effectLst>
                  <a:outerShdw blurRad="38100" dist="38100" dir="2700000" algn="tl">
                    <a:srgbClr val="000000"/>
                  </a:outerShdw>
                </a:effectLst>
                <a:latin typeface="Copperplate Gothic Bold" pitchFamily="34" charset="0"/>
              </a:rPr>
              <a:t>         MILTON GERMAN C.</a:t>
            </a:r>
            <a:endParaRPr lang="en-US" sz="1600" dirty="0">
              <a:solidFill>
                <a:schemeClr val="tx1">
                  <a:lumMod val="95000"/>
                  <a:lumOff val="5000"/>
                </a:schemeClr>
              </a:solidFill>
              <a:effectLst>
                <a:outerShdw blurRad="38100" dist="38100" dir="2700000" algn="tl">
                  <a:srgbClr val="000000"/>
                </a:outerShdw>
              </a:effectLst>
              <a:latin typeface="Copperplate Gothic Bold" pitchFamily="34" charset="0"/>
            </a:endParaRPr>
          </a:p>
        </p:txBody>
      </p:sp>
      <p:sp>
        <p:nvSpPr>
          <p:cNvPr id="2061" name="Rectangle 13"/>
          <p:cNvSpPr>
            <a:spLocks noChangeArrowheads="1"/>
          </p:cNvSpPr>
          <p:nvPr/>
        </p:nvSpPr>
        <p:spPr bwMode="auto">
          <a:xfrm>
            <a:off x="1116013" y="5516563"/>
            <a:ext cx="6985000" cy="431800"/>
          </a:xfrm>
          <a:prstGeom prst="rect">
            <a:avLst/>
          </a:prstGeom>
          <a:noFill/>
          <a:ln w="9525">
            <a:noFill/>
            <a:miter lim="800000"/>
            <a:headEnd/>
            <a:tailEnd/>
          </a:ln>
          <a:effectLst/>
        </p:spPr>
        <p:txBody>
          <a:bodyPr/>
          <a:lstStyle/>
          <a:p>
            <a:pPr algn="ctr">
              <a:lnSpc>
                <a:spcPct val="90000"/>
              </a:lnSpc>
              <a:spcBef>
                <a:spcPct val="20000"/>
              </a:spcBef>
              <a:buClr>
                <a:schemeClr val="hlink"/>
              </a:buClr>
              <a:buSzPct val="65000"/>
              <a:buFont typeface="Wingdings" pitchFamily="2" charset="2"/>
              <a:buNone/>
              <a:defRPr/>
            </a:pPr>
            <a:r>
              <a:rPr lang="es-EC" sz="2400" dirty="0" err="1">
                <a:solidFill>
                  <a:schemeClr val="tx1">
                    <a:lumMod val="95000"/>
                    <a:lumOff val="5000"/>
                  </a:schemeClr>
                </a:solidFill>
                <a:effectLst>
                  <a:outerShdw blurRad="38100" dist="38100" dir="2700000" algn="tl">
                    <a:srgbClr val="000000"/>
                  </a:outerShdw>
                </a:effectLst>
                <a:latin typeface="Copperplate Gothic Bold" pitchFamily="34" charset="0"/>
              </a:rPr>
              <a:t>Advisors</a:t>
            </a:r>
            <a:r>
              <a:rPr lang="es-EC" sz="2400" dirty="0">
                <a:solidFill>
                  <a:schemeClr val="tx1">
                    <a:lumMod val="95000"/>
                    <a:lumOff val="5000"/>
                  </a:schemeClr>
                </a:solidFill>
                <a:effectLst>
                  <a:outerShdw blurRad="38100" dist="38100" dir="2700000" algn="tl">
                    <a:srgbClr val="000000"/>
                  </a:outerShdw>
                </a:effectLst>
                <a:latin typeface="Copperplate Gothic Bold" pitchFamily="34" charset="0"/>
              </a:rPr>
              <a:t>:</a:t>
            </a:r>
            <a:r>
              <a:rPr lang="es-EC" sz="1600" dirty="0">
                <a:solidFill>
                  <a:schemeClr val="tx1">
                    <a:lumMod val="95000"/>
                    <a:lumOff val="5000"/>
                  </a:schemeClr>
                </a:solidFill>
                <a:effectLst>
                  <a:outerShdw blurRad="38100" dist="38100" dir="2700000" algn="tl">
                    <a:srgbClr val="000000"/>
                  </a:outerShdw>
                </a:effectLst>
                <a:latin typeface="Copperplate Gothic Bold" pitchFamily="34" charset="0"/>
              </a:rPr>
              <a:t> 	Dra. María Teresa </a:t>
            </a:r>
            <a:r>
              <a:rPr lang="es-EC" sz="1600" dirty="0" err="1">
                <a:solidFill>
                  <a:schemeClr val="tx1">
                    <a:lumMod val="95000"/>
                    <a:lumOff val="5000"/>
                  </a:schemeClr>
                </a:solidFill>
                <a:effectLst>
                  <a:outerShdw blurRad="38100" dist="38100" dir="2700000" algn="tl">
                    <a:srgbClr val="000000"/>
                  </a:outerShdw>
                </a:effectLst>
                <a:latin typeface="Copperplate Gothic Bold" pitchFamily="34" charset="0"/>
              </a:rPr>
              <a:t>Llumiquinga</a:t>
            </a:r>
            <a:endParaRPr lang="es-EC" sz="1600" dirty="0">
              <a:solidFill>
                <a:schemeClr val="tx1">
                  <a:lumMod val="95000"/>
                  <a:lumOff val="5000"/>
                </a:schemeClr>
              </a:solidFill>
              <a:effectLst>
                <a:outerShdw blurRad="38100" dist="38100" dir="2700000" algn="tl">
                  <a:srgbClr val="000000"/>
                </a:outerShdw>
              </a:effectLst>
              <a:latin typeface="Copperplate Gothic Bold" pitchFamily="34" charset="0"/>
            </a:endParaRPr>
          </a:p>
          <a:p>
            <a:pPr algn="ctr">
              <a:lnSpc>
                <a:spcPct val="90000"/>
              </a:lnSpc>
              <a:spcBef>
                <a:spcPct val="20000"/>
              </a:spcBef>
              <a:buClr>
                <a:schemeClr val="hlink"/>
              </a:buClr>
              <a:buSzPct val="65000"/>
              <a:buFont typeface="Wingdings" pitchFamily="2" charset="2"/>
              <a:buNone/>
              <a:defRPr/>
            </a:pPr>
            <a:r>
              <a:rPr lang="es-EC" sz="1600" dirty="0">
                <a:solidFill>
                  <a:schemeClr val="tx1">
                    <a:lumMod val="95000"/>
                    <a:lumOff val="5000"/>
                  </a:schemeClr>
                </a:solidFill>
                <a:effectLst>
                  <a:outerShdw blurRad="38100" dist="38100" dir="2700000" algn="tl">
                    <a:srgbClr val="000000"/>
                  </a:outerShdw>
                </a:effectLst>
                <a:latin typeface="Copperplate Gothic Bold" pitchFamily="34" charset="0"/>
              </a:rPr>
              <a:t>	</a:t>
            </a:r>
            <a:r>
              <a:rPr lang="es-EC" sz="1600" dirty="0" smtClean="0">
                <a:solidFill>
                  <a:schemeClr val="tx1">
                    <a:lumMod val="95000"/>
                    <a:lumOff val="5000"/>
                  </a:schemeClr>
                </a:solidFill>
                <a:effectLst>
                  <a:outerShdw blurRad="38100" dist="38100" dir="2700000" algn="tl">
                    <a:srgbClr val="000000"/>
                  </a:outerShdw>
                </a:effectLst>
                <a:latin typeface="Copperplate Gothic Bold" pitchFamily="34" charset="0"/>
              </a:rPr>
              <a:t>MSC. DANIEL HERRERA</a:t>
            </a:r>
            <a:endParaRPr lang="en-US" sz="1600" dirty="0">
              <a:solidFill>
                <a:schemeClr val="tx1">
                  <a:lumMod val="95000"/>
                  <a:lumOff val="5000"/>
                </a:schemeClr>
              </a:solidFill>
              <a:effectLst>
                <a:outerShdw blurRad="38100" dist="38100" dir="2700000" algn="tl">
                  <a:srgbClr val="000000"/>
                </a:outerShdw>
              </a:effectLst>
              <a:latin typeface="Copperplate Gothic Bold"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3200" b="1" dirty="0" smtClean="0">
                <a:latin typeface="Copperplate Gothic Bold" pitchFamily="34" charset="0"/>
              </a:rPr>
              <a:t>THEORETICAL</a:t>
            </a:r>
            <a:r>
              <a:rPr lang="es-EC" sz="3200" b="1" dirty="0" smtClean="0">
                <a:effectLst>
                  <a:outerShdw blurRad="38100" dist="38100" dir="2700000" algn="tl">
                    <a:srgbClr val="000000"/>
                  </a:outerShdw>
                </a:effectLst>
                <a:latin typeface="Copperplate Gothic Bold" pitchFamily="34" charset="0"/>
              </a:rPr>
              <a:t> </a:t>
            </a:r>
            <a:r>
              <a:rPr lang="es-EC" sz="3200" b="1" dirty="0" smtClean="0">
                <a:latin typeface="Copperplate Gothic Bold" pitchFamily="34" charset="0"/>
              </a:rPr>
              <a:t>FRAMEWORK</a:t>
            </a:r>
            <a:endParaRPr lang="es-ES" sz="3200" b="1" dirty="0"/>
          </a:p>
        </p:txBody>
      </p:sp>
      <p:graphicFrame>
        <p:nvGraphicFramePr>
          <p:cNvPr id="5" name="4 Marcador de contenido"/>
          <p:cNvGraphicFramePr>
            <a:graphicFrameLocks noGrp="1"/>
          </p:cNvGraphicFramePr>
          <p:nvPr>
            <p:ph idx="1"/>
          </p:nvPr>
        </p:nvGraphicFramePr>
        <p:xfrm>
          <a:off x="0" y="1142984"/>
          <a:ext cx="9144000" cy="5572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user\Mis documentos\Mis imágenes\Mat.didáctico.jpg"/>
          <p:cNvPicPr>
            <a:picLocks noGrp="1" noChangeAspect="1" noChangeArrowheads="1"/>
          </p:cNvPicPr>
          <p:nvPr>
            <p:ph idx="1"/>
          </p:nvPr>
        </p:nvPicPr>
        <p:blipFill>
          <a:blip r:embed="rId3"/>
          <a:srcRect/>
          <a:stretch>
            <a:fillRect/>
          </a:stretch>
        </p:blipFill>
        <p:spPr bwMode="auto">
          <a:xfrm>
            <a:off x="571472" y="428604"/>
            <a:ext cx="1662420" cy="1277830"/>
          </a:xfrm>
          <a:prstGeom prst="rect">
            <a:avLst/>
          </a:prstGeom>
          <a:noFill/>
        </p:spPr>
      </p:pic>
      <p:sp>
        <p:nvSpPr>
          <p:cNvPr id="6" name="5 CuadroTexto"/>
          <p:cNvSpPr txBox="1"/>
          <p:nvPr/>
        </p:nvSpPr>
        <p:spPr>
          <a:xfrm>
            <a:off x="428596" y="1785926"/>
            <a:ext cx="8215370" cy="4124206"/>
          </a:xfrm>
          <a:prstGeom prst="rect">
            <a:avLst/>
          </a:prstGeom>
          <a:noFill/>
        </p:spPr>
        <p:txBody>
          <a:bodyPr wrap="square" rtlCol="0">
            <a:spAutoFit/>
          </a:bodyPr>
          <a:lstStyle/>
          <a:p>
            <a:pPr algn="ctr"/>
            <a:r>
              <a:rPr lang="en-US" sz="2200" b="1" dirty="0" smtClean="0"/>
              <a:t>DIDACTIC MATERIAL</a:t>
            </a:r>
          </a:p>
          <a:p>
            <a:pPr algn="ctr"/>
            <a:endParaRPr lang="en-US" sz="2200" b="1" dirty="0" smtClean="0"/>
          </a:p>
          <a:p>
            <a:pPr algn="just"/>
            <a:r>
              <a:rPr lang="en-US" sz="2200" b="1" dirty="0" smtClean="0"/>
              <a:t>DM. definition say that there are different elements, mediums or resources, tangible and intangible that are used how support in the educative teaching-learning process, such as projectors, books, texts, blackboards, magazines, newspapers, slides, computers, soft wares, files, web pages etc., </a:t>
            </a:r>
            <a:endParaRPr lang="es-ES" sz="2200" b="1" dirty="0" smtClean="0"/>
          </a:p>
          <a:p>
            <a:pPr algn="just"/>
            <a:r>
              <a:rPr lang="en-US" sz="2200" b="1" dirty="0" smtClean="0"/>
              <a:t>We should remember that the most important objective of learning a foreign language is to develop communicative skills in the language.</a:t>
            </a:r>
            <a:endParaRPr lang="es-ES" sz="2200" b="1" dirty="0" smtClean="0"/>
          </a:p>
          <a:p>
            <a:pPr algn="just"/>
            <a:r>
              <a:rPr lang="en-US" sz="2200" b="1" dirty="0" smtClean="0"/>
              <a:t>The principal components of D.M; are: Workbooks. Audio V.M. CDs, DVDs, software, newspapers, magazines, Internet, etc.</a:t>
            </a:r>
            <a:endParaRPr lang="es-ES" sz="2200" b="1" dirty="0" smtClean="0"/>
          </a:p>
          <a:p>
            <a:endParaRPr lang="es-ES" sz="2000" b="1" dirty="0"/>
          </a:p>
        </p:txBody>
      </p:sp>
      <p:pic>
        <p:nvPicPr>
          <p:cNvPr id="2" name="Picture 3" descr="C:\Documents and Settings\user\Mis documentos\Mis imágenes\impresora3.jpg"/>
          <p:cNvPicPr>
            <a:picLocks noChangeAspect="1" noChangeArrowheads="1"/>
          </p:cNvPicPr>
          <p:nvPr/>
        </p:nvPicPr>
        <p:blipFill>
          <a:blip r:embed="rId4"/>
          <a:srcRect/>
          <a:stretch>
            <a:fillRect/>
          </a:stretch>
        </p:blipFill>
        <p:spPr bwMode="auto">
          <a:xfrm>
            <a:off x="3940557" y="428604"/>
            <a:ext cx="1428760" cy="1285883"/>
          </a:xfrm>
          <a:prstGeom prst="rect">
            <a:avLst/>
          </a:prstGeom>
          <a:noFill/>
        </p:spPr>
      </p:pic>
      <p:pic>
        <p:nvPicPr>
          <p:cNvPr id="1028" name="Picture 4" descr="C:\Documents and Settings\user\Mis documentos\Mis imágenes\grabadora.jpg"/>
          <p:cNvPicPr>
            <a:picLocks noChangeAspect="1" noChangeArrowheads="1"/>
          </p:cNvPicPr>
          <p:nvPr/>
        </p:nvPicPr>
        <p:blipFill>
          <a:blip r:embed="rId5" cstate="print"/>
          <a:srcRect/>
          <a:stretch>
            <a:fillRect/>
          </a:stretch>
        </p:blipFill>
        <p:spPr bwMode="auto">
          <a:xfrm>
            <a:off x="7143768" y="428604"/>
            <a:ext cx="1285884" cy="1285884"/>
          </a:xfrm>
          <a:prstGeom prst="rect">
            <a:avLst/>
          </a:prstGeom>
          <a:noFill/>
        </p:spPr>
      </p:pic>
      <p:pic>
        <p:nvPicPr>
          <p:cNvPr id="1029" name="Picture 5" descr="C:\Documents and Settings\user\Mis documentos\Mis imágenes\slides1.jpg"/>
          <p:cNvPicPr>
            <a:picLocks noChangeAspect="1" noChangeArrowheads="1"/>
          </p:cNvPicPr>
          <p:nvPr/>
        </p:nvPicPr>
        <p:blipFill>
          <a:blip r:embed="rId6"/>
          <a:srcRect/>
          <a:stretch>
            <a:fillRect/>
          </a:stretch>
        </p:blipFill>
        <p:spPr bwMode="auto">
          <a:xfrm>
            <a:off x="2428860" y="428603"/>
            <a:ext cx="1285884" cy="1266101"/>
          </a:xfrm>
          <a:prstGeom prst="rect">
            <a:avLst/>
          </a:prstGeom>
          <a:noFill/>
        </p:spPr>
      </p:pic>
      <p:pic>
        <p:nvPicPr>
          <p:cNvPr id="1030" name="Picture 6" descr="C:\Documents and Settings\user\Mis documentos\Mis imágenes\papelografo2.jpg"/>
          <p:cNvPicPr>
            <a:picLocks noChangeAspect="1" noChangeArrowheads="1"/>
          </p:cNvPicPr>
          <p:nvPr/>
        </p:nvPicPr>
        <p:blipFill>
          <a:blip r:embed="rId7"/>
          <a:srcRect/>
          <a:stretch>
            <a:fillRect/>
          </a:stretch>
        </p:blipFill>
        <p:spPr bwMode="auto">
          <a:xfrm>
            <a:off x="5607945" y="428604"/>
            <a:ext cx="1357322" cy="128588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user\Mis documentos\Mis archivos recibidos\moto_0532.jpg"/>
          <p:cNvPicPr>
            <a:picLocks noChangeAspect="1" noChangeArrowheads="1"/>
          </p:cNvPicPr>
          <p:nvPr/>
        </p:nvPicPr>
        <p:blipFill>
          <a:blip r:embed="rId3" cstate="print"/>
          <a:srcRect/>
          <a:stretch>
            <a:fillRect/>
          </a:stretch>
        </p:blipFill>
        <p:spPr bwMode="auto">
          <a:xfrm>
            <a:off x="285720" y="285728"/>
            <a:ext cx="2809852" cy="2247882"/>
          </a:xfrm>
          <a:prstGeom prst="rect">
            <a:avLst/>
          </a:prstGeom>
          <a:noFill/>
        </p:spPr>
      </p:pic>
      <p:sp>
        <p:nvSpPr>
          <p:cNvPr id="6" name="5 CuadroTexto"/>
          <p:cNvSpPr txBox="1"/>
          <p:nvPr/>
        </p:nvSpPr>
        <p:spPr>
          <a:xfrm>
            <a:off x="3286116" y="2892369"/>
            <a:ext cx="5572164" cy="3754874"/>
          </a:xfrm>
          <a:prstGeom prst="rect">
            <a:avLst/>
          </a:prstGeom>
          <a:noFill/>
        </p:spPr>
        <p:txBody>
          <a:bodyPr wrap="square" rtlCol="0">
            <a:spAutoFit/>
          </a:bodyPr>
          <a:lstStyle/>
          <a:p>
            <a:pPr algn="ctr"/>
            <a:r>
              <a:rPr lang="en-US" sz="2200" b="1" dirty="0" smtClean="0"/>
              <a:t>WORKBOOKS</a:t>
            </a:r>
          </a:p>
          <a:p>
            <a:pPr algn="just"/>
            <a:r>
              <a:rPr lang="en-US" sz="2200" b="1" dirty="0" smtClean="0"/>
              <a:t>The workbook is based on a textbook or course of study, which contains exercises and questions for use by students.</a:t>
            </a:r>
            <a:endParaRPr lang="es-ES" sz="2200" b="1" dirty="0" smtClean="0"/>
          </a:p>
          <a:p>
            <a:pPr algn="just"/>
            <a:r>
              <a:rPr lang="en-US" sz="2200" b="1" dirty="0" smtClean="0"/>
              <a:t>The Main objective of a Workbook is to integrate the four skills of listening, speaking, reading, and writing.</a:t>
            </a:r>
            <a:endParaRPr lang="es-ES" sz="2200" b="1" dirty="0" smtClean="0"/>
          </a:p>
          <a:p>
            <a:pPr algn="just"/>
            <a:r>
              <a:rPr lang="en-US" sz="2200" b="1" dirty="0" smtClean="0"/>
              <a:t>The texts or student books are the appropriate skills for practical communications in natural and effective ways.</a:t>
            </a:r>
            <a:endParaRPr lang="es-ES" sz="2200" b="1" dirty="0" smtClean="0"/>
          </a:p>
          <a:p>
            <a:endParaRPr lang="es-E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user\Mis documentos\Mis imágenes\proyectore1.jpg"/>
          <p:cNvPicPr>
            <a:picLocks noChangeAspect="1" noChangeArrowheads="1"/>
          </p:cNvPicPr>
          <p:nvPr/>
        </p:nvPicPr>
        <p:blipFill>
          <a:blip r:embed="rId3"/>
          <a:srcRect/>
          <a:stretch>
            <a:fillRect/>
          </a:stretch>
        </p:blipFill>
        <p:spPr bwMode="auto">
          <a:xfrm>
            <a:off x="3358305" y="214290"/>
            <a:ext cx="3110233" cy="1928826"/>
          </a:xfrm>
          <a:prstGeom prst="rect">
            <a:avLst/>
          </a:prstGeom>
          <a:noFill/>
        </p:spPr>
      </p:pic>
      <p:sp>
        <p:nvSpPr>
          <p:cNvPr id="5" name="4 CuadroTexto"/>
          <p:cNvSpPr txBox="1"/>
          <p:nvPr/>
        </p:nvSpPr>
        <p:spPr>
          <a:xfrm>
            <a:off x="857224" y="2569676"/>
            <a:ext cx="7786742" cy="3816429"/>
          </a:xfrm>
          <a:prstGeom prst="rect">
            <a:avLst/>
          </a:prstGeom>
          <a:noFill/>
        </p:spPr>
        <p:txBody>
          <a:bodyPr wrap="square" rtlCol="0">
            <a:spAutoFit/>
          </a:bodyPr>
          <a:lstStyle/>
          <a:p>
            <a:pPr algn="just"/>
            <a:r>
              <a:rPr lang="en-US" dirty="0" smtClean="0"/>
              <a:t>			</a:t>
            </a:r>
            <a:r>
              <a:rPr lang="en-US" sz="2200" b="1" dirty="0" smtClean="0"/>
              <a:t>AUDIOVISUAL MATERIALS</a:t>
            </a:r>
          </a:p>
          <a:p>
            <a:pPr algn="just"/>
            <a:endParaRPr lang="en-US" sz="2200" b="1" dirty="0" smtClean="0"/>
          </a:p>
          <a:p>
            <a:pPr algn="just"/>
            <a:r>
              <a:rPr lang="en-US" sz="2200" b="1" dirty="0" smtClean="0"/>
              <a:t>There are resources that use the senses of vision and hearing to stimulate and enrich learning experiences.  The correct use of motion pictures and other visual aids in education work become in t</a:t>
            </a:r>
            <a:r>
              <a:rPr lang="en-GB" sz="2200" b="1" dirty="0" smtClean="0"/>
              <a:t>he more important tool in the teaching learning process.</a:t>
            </a:r>
            <a:endParaRPr lang="es-ES" sz="2200" b="1" dirty="0" smtClean="0"/>
          </a:p>
          <a:p>
            <a:pPr algn="just"/>
            <a:r>
              <a:rPr lang="en-US" sz="2200" b="1" dirty="0" smtClean="0"/>
              <a:t>For example we have a filmstrips, recordings, films, video-tape, slides, transparencies, audio tapes, compact discs, video cassettes, records, used for many purposes and especially in educative learning. 	</a:t>
            </a:r>
            <a:endParaRPr lang="es-ES" sz="2200" b="1" dirty="0" smtClean="0"/>
          </a:p>
          <a:p>
            <a:pPr algn="just"/>
            <a:endParaRPr lang="es-ES" sz="22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Documents and Settings\user\Mis documentos\Mis imágenes\cds1.jpg"/>
          <p:cNvPicPr>
            <a:picLocks noChangeAspect="1" noChangeArrowheads="1"/>
          </p:cNvPicPr>
          <p:nvPr/>
        </p:nvPicPr>
        <p:blipFill>
          <a:blip r:embed="rId3"/>
          <a:srcRect/>
          <a:stretch>
            <a:fillRect/>
          </a:stretch>
        </p:blipFill>
        <p:spPr bwMode="auto">
          <a:xfrm>
            <a:off x="1332600" y="428604"/>
            <a:ext cx="2143140" cy="1285884"/>
          </a:xfrm>
          <a:prstGeom prst="rect">
            <a:avLst/>
          </a:prstGeom>
          <a:noFill/>
        </p:spPr>
      </p:pic>
      <p:pic>
        <p:nvPicPr>
          <p:cNvPr id="5125" name="Picture 5" descr="C:\Documents and Settings\user\Mis documentos\Mis imágenes\cds3.jpg"/>
          <p:cNvPicPr>
            <a:picLocks noChangeAspect="1" noChangeArrowheads="1"/>
          </p:cNvPicPr>
          <p:nvPr/>
        </p:nvPicPr>
        <p:blipFill>
          <a:blip r:embed="rId4"/>
          <a:srcRect/>
          <a:stretch>
            <a:fillRect/>
          </a:stretch>
        </p:blipFill>
        <p:spPr bwMode="auto">
          <a:xfrm>
            <a:off x="5501446" y="357166"/>
            <a:ext cx="2213826" cy="1378204"/>
          </a:xfrm>
          <a:prstGeom prst="rect">
            <a:avLst/>
          </a:prstGeom>
          <a:noFill/>
        </p:spPr>
      </p:pic>
      <p:sp>
        <p:nvSpPr>
          <p:cNvPr id="8" name="7 CuadroTexto"/>
          <p:cNvSpPr txBox="1"/>
          <p:nvPr/>
        </p:nvSpPr>
        <p:spPr>
          <a:xfrm>
            <a:off x="452534" y="2000240"/>
            <a:ext cx="3929090" cy="3416320"/>
          </a:xfrm>
          <a:prstGeom prst="rect">
            <a:avLst/>
          </a:prstGeom>
          <a:noFill/>
        </p:spPr>
        <p:txBody>
          <a:bodyPr wrap="square" rtlCol="0">
            <a:spAutoFit/>
          </a:bodyPr>
          <a:lstStyle/>
          <a:p>
            <a:pPr algn="just"/>
            <a:r>
              <a:rPr lang="en-GB" sz="2200" b="1" dirty="0" smtClean="0"/>
              <a:t>CDs. (Compact Disc)</a:t>
            </a:r>
          </a:p>
          <a:p>
            <a:pPr algn="just"/>
            <a:endParaRPr lang="es-ES" sz="2200" b="1" dirty="0" smtClean="0"/>
          </a:p>
          <a:p>
            <a:pPr algn="just"/>
            <a:r>
              <a:rPr lang="en-US" sz="2200" b="1" dirty="0" smtClean="0"/>
              <a:t>It’s a dispositive that serves for storage large amounts of information such as audio, video, documents and another data; its use was applied to educative camp changing the class in a dynamic motivation. </a:t>
            </a:r>
            <a:endParaRPr lang="es-ES" sz="2200" b="1" dirty="0" smtClean="0"/>
          </a:p>
          <a:p>
            <a:endParaRPr lang="es-ES" dirty="0"/>
          </a:p>
        </p:txBody>
      </p:sp>
      <p:sp>
        <p:nvSpPr>
          <p:cNvPr id="9" name="8 CuadroTexto"/>
          <p:cNvSpPr txBox="1"/>
          <p:nvPr/>
        </p:nvSpPr>
        <p:spPr>
          <a:xfrm>
            <a:off x="4572000" y="2000992"/>
            <a:ext cx="4214842" cy="4832092"/>
          </a:xfrm>
          <a:prstGeom prst="rect">
            <a:avLst/>
          </a:prstGeom>
          <a:noFill/>
        </p:spPr>
        <p:txBody>
          <a:bodyPr wrap="square" rtlCol="0">
            <a:spAutoFit/>
          </a:bodyPr>
          <a:lstStyle/>
          <a:p>
            <a:pPr algn="just"/>
            <a:r>
              <a:rPr lang="en-GB" sz="2200" b="1" dirty="0" smtClean="0"/>
              <a:t>DVDs (</a:t>
            </a:r>
            <a:r>
              <a:rPr lang="en-US" sz="2200" b="1" dirty="0" smtClean="0"/>
              <a:t>Versatile Digital Disc</a:t>
            </a:r>
            <a:r>
              <a:rPr lang="en-GB" sz="2200" b="1" dirty="0" smtClean="0"/>
              <a:t>)</a:t>
            </a:r>
          </a:p>
          <a:p>
            <a:pPr algn="just"/>
            <a:endParaRPr lang="es-ES" sz="2200" b="1" dirty="0" smtClean="0"/>
          </a:p>
          <a:p>
            <a:pPr algn="just"/>
            <a:r>
              <a:rPr lang="en-US" sz="2200" b="1" dirty="0" smtClean="0"/>
              <a:t>It is a format of optic storage that serves to save high quantity of data, including movies with high quality of audio video and its uses are diverse.</a:t>
            </a:r>
            <a:endParaRPr lang="es-ES" sz="2200" b="1" dirty="0" smtClean="0"/>
          </a:p>
          <a:p>
            <a:pPr algn="just"/>
            <a:r>
              <a:rPr lang="en-US" sz="2200" b="1" dirty="0" smtClean="0"/>
              <a:t>Nowadays, some practical techniques exist for video implication in the classroom and the great advantage of video is that it provides authentic language input.</a:t>
            </a:r>
            <a:endParaRPr lang="es-ES" sz="2200" b="1" dirty="0" smtClean="0"/>
          </a:p>
          <a:p>
            <a:endParaRPr lang="es-ES" sz="2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928662" y="500042"/>
            <a:ext cx="2747977" cy="2033936"/>
          </a:xfrm>
          <a:prstGeom prst="rect">
            <a:avLst/>
          </a:prstGeom>
          <a:noFill/>
          <a:ln w="9525">
            <a:noFill/>
            <a:miter lim="800000"/>
            <a:headEnd/>
            <a:tailEnd/>
          </a:ln>
          <a:effectLst/>
        </p:spPr>
      </p:pic>
      <p:sp>
        <p:nvSpPr>
          <p:cNvPr id="5" name="4 CuadroTexto"/>
          <p:cNvSpPr txBox="1"/>
          <p:nvPr/>
        </p:nvSpPr>
        <p:spPr>
          <a:xfrm>
            <a:off x="3786182" y="2892369"/>
            <a:ext cx="4500594" cy="2800767"/>
          </a:xfrm>
          <a:prstGeom prst="rect">
            <a:avLst/>
          </a:prstGeom>
          <a:noFill/>
        </p:spPr>
        <p:txBody>
          <a:bodyPr wrap="square" rtlCol="0">
            <a:spAutoFit/>
          </a:bodyPr>
          <a:lstStyle/>
          <a:p>
            <a:pPr algn="just"/>
            <a:r>
              <a:rPr lang="en-US" sz="2000" b="1" dirty="0" smtClean="0"/>
              <a:t>		</a:t>
            </a:r>
            <a:r>
              <a:rPr lang="en-US" sz="2200" b="1" dirty="0" smtClean="0"/>
              <a:t>SOFTWARE</a:t>
            </a:r>
            <a:endParaRPr lang="es-ES" sz="2200" b="1" dirty="0" smtClean="0"/>
          </a:p>
          <a:p>
            <a:pPr algn="just"/>
            <a:r>
              <a:rPr lang="en-US" sz="2200" b="1" dirty="0" smtClean="0"/>
              <a:t>It's a group of programs, instructions and computer rules to execute certain tasks in a computer.    </a:t>
            </a:r>
            <a:endParaRPr lang="es-ES" sz="2200" b="1" dirty="0" smtClean="0"/>
          </a:p>
          <a:p>
            <a:pPr algn="just"/>
            <a:r>
              <a:rPr lang="en-US" sz="2200" b="1" dirty="0" smtClean="0"/>
              <a:t>Educational software is computer software whose primary purpose is to teaching and self learning.    </a:t>
            </a:r>
            <a:endParaRPr lang="es-ES" sz="2200" b="1" dirty="0" smtClean="0"/>
          </a:p>
          <a:p>
            <a:endParaRPr lang="es-ES" sz="2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user\Mis documentos\Mis imágenes\periodicos2.jpg"/>
          <p:cNvPicPr>
            <a:picLocks noChangeAspect="1" noChangeArrowheads="1"/>
          </p:cNvPicPr>
          <p:nvPr/>
        </p:nvPicPr>
        <p:blipFill>
          <a:blip r:embed="rId3"/>
          <a:srcRect/>
          <a:stretch>
            <a:fillRect/>
          </a:stretch>
        </p:blipFill>
        <p:spPr bwMode="auto">
          <a:xfrm>
            <a:off x="6215074" y="357166"/>
            <a:ext cx="2443176" cy="2375312"/>
          </a:xfrm>
          <a:prstGeom prst="rect">
            <a:avLst/>
          </a:prstGeom>
          <a:noFill/>
        </p:spPr>
      </p:pic>
      <p:sp>
        <p:nvSpPr>
          <p:cNvPr id="5" name="4 CuadroTexto"/>
          <p:cNvSpPr txBox="1"/>
          <p:nvPr/>
        </p:nvSpPr>
        <p:spPr>
          <a:xfrm>
            <a:off x="500034" y="2857496"/>
            <a:ext cx="5572164" cy="3139321"/>
          </a:xfrm>
          <a:prstGeom prst="rect">
            <a:avLst/>
          </a:prstGeom>
          <a:noFill/>
        </p:spPr>
        <p:txBody>
          <a:bodyPr wrap="square" rtlCol="0">
            <a:spAutoFit/>
          </a:bodyPr>
          <a:lstStyle/>
          <a:p>
            <a:r>
              <a:rPr lang="en-US" sz="2000" b="1" dirty="0" smtClean="0"/>
              <a:t>		</a:t>
            </a:r>
            <a:r>
              <a:rPr lang="en-US" sz="2200" b="1" dirty="0" smtClean="0"/>
              <a:t>NEWSPAPERS</a:t>
            </a:r>
          </a:p>
          <a:p>
            <a:r>
              <a:rPr lang="en-US" sz="2200" b="1" dirty="0" smtClean="0"/>
              <a:t>  </a:t>
            </a:r>
            <a:endParaRPr lang="es-ES" sz="2200" b="1" dirty="0" smtClean="0"/>
          </a:p>
          <a:p>
            <a:pPr algn="just"/>
            <a:r>
              <a:rPr lang="en-US" sz="2200" b="1" dirty="0" smtClean="0"/>
              <a:t>The Newspaper is a publication with a variety of topics and offers to teachers the chance to work with students, parents and others and to increase learner achievement, connecting young people to the real world and affirming their role in the society.</a:t>
            </a:r>
            <a:endParaRPr lang="es-ES" sz="2200" b="1" dirty="0" smtClean="0"/>
          </a:p>
          <a:p>
            <a:endParaRPr lang="es-ES" sz="2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user\Mis documentos\Mis imágenes\revistas.jpg"/>
          <p:cNvPicPr>
            <a:picLocks noChangeAspect="1" noChangeArrowheads="1"/>
          </p:cNvPicPr>
          <p:nvPr/>
        </p:nvPicPr>
        <p:blipFill>
          <a:blip r:embed="rId3"/>
          <a:srcRect/>
          <a:stretch>
            <a:fillRect/>
          </a:stretch>
        </p:blipFill>
        <p:spPr bwMode="auto">
          <a:xfrm>
            <a:off x="500034" y="428604"/>
            <a:ext cx="2928958" cy="2645512"/>
          </a:xfrm>
          <a:prstGeom prst="rect">
            <a:avLst/>
          </a:prstGeom>
          <a:noFill/>
        </p:spPr>
      </p:pic>
      <p:sp>
        <p:nvSpPr>
          <p:cNvPr id="5" name="4 CuadroTexto"/>
          <p:cNvSpPr txBox="1"/>
          <p:nvPr/>
        </p:nvSpPr>
        <p:spPr>
          <a:xfrm>
            <a:off x="2928926" y="3041571"/>
            <a:ext cx="5715040" cy="3816429"/>
          </a:xfrm>
          <a:prstGeom prst="rect">
            <a:avLst/>
          </a:prstGeom>
          <a:noFill/>
        </p:spPr>
        <p:txBody>
          <a:bodyPr wrap="square" rtlCol="0">
            <a:spAutoFit/>
          </a:bodyPr>
          <a:lstStyle/>
          <a:p>
            <a:r>
              <a:rPr lang="en-US" sz="2200" b="1" dirty="0" smtClean="0"/>
              <a:t>		MAGAZINES</a:t>
            </a:r>
          </a:p>
          <a:p>
            <a:endParaRPr lang="es-ES" sz="2200" b="1" dirty="0" smtClean="0"/>
          </a:p>
          <a:p>
            <a:pPr algn="just"/>
            <a:r>
              <a:rPr lang="en-US" sz="2200" b="1" dirty="0" smtClean="0"/>
              <a:t>Are publications similar to a newspaper but with the difference that its publications are weekly or monthly and this contain specific themes, such as socials, cultural, economics, educative, and so, A Educative Magazine is a type of didactic activity based on constructivism of the learning in the education applying specific techniques. </a:t>
            </a:r>
            <a:endParaRPr lang="es-ES" sz="2200" b="1" dirty="0" smtClean="0"/>
          </a:p>
          <a:p>
            <a:endParaRPr lang="es-ES" sz="2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3000364" y="0"/>
            <a:ext cx="2967054" cy="2401493"/>
          </a:xfrm>
          <a:prstGeom prst="rect">
            <a:avLst/>
          </a:prstGeom>
          <a:noFill/>
          <a:ln w="9525">
            <a:noFill/>
            <a:miter lim="800000"/>
            <a:headEnd/>
            <a:tailEnd/>
          </a:ln>
          <a:effectLst/>
        </p:spPr>
      </p:pic>
      <p:sp>
        <p:nvSpPr>
          <p:cNvPr id="7" name="6 CuadroTexto"/>
          <p:cNvSpPr txBox="1"/>
          <p:nvPr/>
        </p:nvSpPr>
        <p:spPr>
          <a:xfrm>
            <a:off x="857224" y="2714620"/>
            <a:ext cx="7429552" cy="3077766"/>
          </a:xfrm>
          <a:prstGeom prst="rect">
            <a:avLst/>
          </a:prstGeom>
          <a:noFill/>
        </p:spPr>
        <p:txBody>
          <a:bodyPr wrap="square" rtlCol="0">
            <a:spAutoFit/>
          </a:bodyPr>
          <a:lstStyle/>
          <a:p>
            <a:r>
              <a:rPr lang="en-US" sz="2000" b="1" dirty="0" smtClean="0"/>
              <a:t>			</a:t>
            </a:r>
            <a:r>
              <a:rPr lang="en-US" sz="2200" b="1" dirty="0" smtClean="0"/>
              <a:t>      INTERNET</a:t>
            </a:r>
          </a:p>
          <a:p>
            <a:endParaRPr lang="es-ES" sz="2200" b="1" dirty="0" smtClean="0"/>
          </a:p>
          <a:p>
            <a:pPr algn="just"/>
            <a:r>
              <a:rPr lang="en-US" sz="2200" b="1" dirty="0" smtClean="0"/>
              <a:t>Nowadays the Internet has become a progressively more important attribute of the learning environment for all types of people, especially students. Research realized recently shows that students use the Internet as an essential study aid outside the classroom and that the Internet increasingly has a place inside the classroom.</a:t>
            </a:r>
            <a:endParaRPr lang="es-ES" sz="2200" b="1" dirty="0" smtClean="0"/>
          </a:p>
          <a:p>
            <a:pPr algn="just"/>
            <a:endParaRPr lang="es-E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effectLst>
                  <a:outerShdw blurRad="38100" dist="38100" dir="2700000" algn="tl">
                    <a:srgbClr val="000000"/>
                  </a:outerShdw>
                </a:effectLst>
                <a:latin typeface="Copperplate Gothic Bold" pitchFamily="34" charset="0"/>
              </a:rPr>
              <a:t>HYPOTHESIS</a:t>
            </a:r>
            <a:r>
              <a:rPr lang="es-EC" dirty="0" smtClean="0">
                <a:solidFill>
                  <a:schemeClr val="bg1"/>
                </a:solidFill>
                <a:effectLst>
                  <a:outerShdw blurRad="38100" dist="38100" dir="2700000" algn="tl">
                    <a:srgbClr val="000000"/>
                  </a:outerShdw>
                </a:effectLst>
                <a:latin typeface="Copperplate Gothic Bold" pitchFamily="34" charset="0"/>
              </a:rPr>
              <a:t> </a:t>
            </a:r>
            <a:r>
              <a:rPr lang="es-EC" dirty="0" smtClean="0">
                <a:effectLst>
                  <a:outerShdw blurRad="38100" dist="38100" dir="2700000" algn="tl">
                    <a:srgbClr val="000000"/>
                  </a:outerShdw>
                </a:effectLst>
                <a:latin typeface="Copperplate Gothic Bold" pitchFamily="34" charset="0"/>
              </a:rPr>
              <a:t>SYSTEM</a:t>
            </a:r>
            <a:r>
              <a:rPr lang="en-US" dirty="0" smtClean="0">
                <a:effectLst>
                  <a:outerShdw blurRad="38100" dist="38100" dir="2700000" algn="tl">
                    <a:srgbClr val="000000"/>
                  </a:outerShdw>
                </a:effectLst>
                <a:latin typeface="Copperplate Gothic Bold" pitchFamily="34" charset="0"/>
              </a:rPr>
              <a:t/>
            </a:r>
            <a:br>
              <a:rPr lang="en-US" dirty="0" smtClean="0">
                <a:effectLst>
                  <a:outerShdw blurRad="38100" dist="38100" dir="2700000" algn="tl">
                    <a:srgbClr val="000000"/>
                  </a:outerShdw>
                </a:effectLst>
                <a:latin typeface="Copperplate Gothic Bold" pitchFamily="34" charset="0"/>
              </a:rPr>
            </a:br>
            <a:endParaRPr lang="es-ES" dirty="0"/>
          </a:p>
        </p:txBody>
      </p:sp>
      <p:graphicFrame>
        <p:nvGraphicFramePr>
          <p:cNvPr id="5" name="4 Marcador de contenido"/>
          <p:cNvGraphicFramePr>
            <a:graphicFrameLocks noGrp="1"/>
          </p:cNvGraphicFramePr>
          <p:nvPr>
            <p:ph idx="1"/>
          </p:nvPr>
        </p:nvGraphicFramePr>
        <p:xfrm>
          <a:off x="142844" y="1071546"/>
          <a:ext cx="8786874" cy="5572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p:txBody>
          <a:bodyPr/>
          <a:lstStyle/>
          <a:p>
            <a:pPr>
              <a:defRPr/>
            </a:pPr>
            <a:fld id="{C794DFFA-6D95-4FA4-AB93-0942B6E92014}" type="slidenum">
              <a:rPr lang="en-US"/>
              <a:pPr>
                <a:defRPr/>
              </a:pPr>
              <a:t>2</a:t>
            </a:fld>
            <a:endParaRPr lang="en-US"/>
          </a:p>
        </p:txBody>
      </p:sp>
      <p:sp>
        <p:nvSpPr>
          <p:cNvPr id="5123" name="Line 5"/>
          <p:cNvSpPr>
            <a:spLocks noChangeShapeType="1"/>
          </p:cNvSpPr>
          <p:nvPr/>
        </p:nvSpPr>
        <p:spPr bwMode="auto">
          <a:xfrm>
            <a:off x="395288" y="333375"/>
            <a:ext cx="0" cy="6119813"/>
          </a:xfrm>
          <a:prstGeom prst="line">
            <a:avLst/>
          </a:prstGeom>
          <a:noFill/>
          <a:ln w="76200" cmpd="tri">
            <a:solidFill>
              <a:schemeClr val="tx1"/>
            </a:solidFill>
            <a:round/>
            <a:headEnd/>
            <a:tailEnd/>
          </a:ln>
        </p:spPr>
        <p:txBody>
          <a:bodyPr/>
          <a:lstStyle/>
          <a:p>
            <a:endParaRPr lang="es-ES"/>
          </a:p>
        </p:txBody>
      </p:sp>
      <p:sp>
        <p:nvSpPr>
          <p:cNvPr id="5124" name="Line 6"/>
          <p:cNvSpPr>
            <a:spLocks noChangeShapeType="1"/>
          </p:cNvSpPr>
          <p:nvPr/>
        </p:nvSpPr>
        <p:spPr bwMode="auto">
          <a:xfrm>
            <a:off x="395288" y="6453188"/>
            <a:ext cx="8208962" cy="0"/>
          </a:xfrm>
          <a:prstGeom prst="line">
            <a:avLst/>
          </a:prstGeom>
          <a:noFill/>
          <a:ln w="12700">
            <a:solidFill>
              <a:schemeClr val="tx1"/>
            </a:solidFill>
            <a:round/>
            <a:headEnd/>
            <a:tailEnd/>
          </a:ln>
        </p:spPr>
        <p:txBody>
          <a:bodyPr/>
          <a:lstStyle/>
          <a:p>
            <a:endParaRPr lang="es-ES"/>
          </a:p>
        </p:txBody>
      </p:sp>
      <p:sp>
        <p:nvSpPr>
          <p:cNvPr id="126985" name="Rectangle 9"/>
          <p:cNvSpPr>
            <a:spLocks noGrp="1" noChangeArrowheads="1"/>
          </p:cNvSpPr>
          <p:nvPr>
            <p:ph type="subTitle" idx="1"/>
          </p:nvPr>
        </p:nvSpPr>
        <p:spPr>
          <a:xfrm>
            <a:off x="1143000" y="2322513"/>
            <a:ext cx="7072313" cy="3106737"/>
          </a:xfrm>
        </p:spPr>
        <p:txBody>
          <a:bodyPr>
            <a:normAutofit/>
          </a:bodyPr>
          <a:lstStyle/>
          <a:p>
            <a:pPr algn="just">
              <a:lnSpc>
                <a:spcPct val="80000"/>
              </a:lnSpc>
              <a:buClr>
                <a:schemeClr val="hlink"/>
              </a:buClr>
              <a:buSzPct val="65000"/>
              <a:defRPr/>
            </a:pPr>
            <a:r>
              <a:rPr lang="en-US" dirty="0" smtClean="0">
                <a:solidFill>
                  <a:schemeClr val="tx1">
                    <a:lumMod val="95000"/>
                    <a:lumOff val="5000"/>
                  </a:schemeClr>
                </a:solidFill>
                <a:latin typeface="Copperplate Gothic Bold" pitchFamily="34" charset="0"/>
              </a:rPr>
              <a:t>The lack of the use of didactic material affects </a:t>
            </a:r>
            <a:r>
              <a:rPr lang="en-US" dirty="0">
                <a:solidFill>
                  <a:schemeClr val="tx1">
                    <a:lumMod val="95000"/>
                    <a:lumOff val="5000"/>
                  </a:schemeClr>
                </a:solidFill>
                <a:latin typeface="Copperplate Gothic Bold" pitchFamily="34" charset="0"/>
              </a:rPr>
              <a:t>to the </a:t>
            </a:r>
            <a:r>
              <a:rPr lang="en-US" dirty="0" smtClean="0">
                <a:solidFill>
                  <a:schemeClr val="tx1">
                    <a:lumMod val="95000"/>
                    <a:lumOff val="5000"/>
                  </a:schemeClr>
                </a:solidFill>
                <a:latin typeface="Copperplate Gothic Bold" pitchFamily="34" charset="0"/>
              </a:rPr>
              <a:t>English language learning, without the use of   an appropriate text would be impossible carry out the teaching learning-process.</a:t>
            </a:r>
          </a:p>
        </p:txBody>
      </p:sp>
      <p:sp>
        <p:nvSpPr>
          <p:cNvPr id="126986" name="Rectangle 10"/>
          <p:cNvSpPr>
            <a:spLocks noChangeArrowheads="1"/>
          </p:cNvSpPr>
          <p:nvPr/>
        </p:nvSpPr>
        <p:spPr bwMode="auto">
          <a:xfrm>
            <a:off x="1258888" y="476250"/>
            <a:ext cx="7345362" cy="865188"/>
          </a:xfrm>
          <a:prstGeom prst="rect">
            <a:avLst/>
          </a:prstGeom>
          <a:noFill/>
          <a:ln w="9525">
            <a:noFill/>
            <a:miter lim="800000"/>
            <a:headEnd/>
            <a:tailEnd/>
          </a:ln>
          <a:effectLst/>
        </p:spPr>
        <p:txBody>
          <a:bodyPr/>
          <a:lstStyle/>
          <a:p>
            <a:pPr algn="ctr">
              <a:lnSpc>
                <a:spcPct val="80000"/>
              </a:lnSpc>
              <a:spcBef>
                <a:spcPct val="20000"/>
              </a:spcBef>
              <a:buClr>
                <a:schemeClr val="hlink"/>
              </a:buClr>
              <a:buSzPct val="65000"/>
              <a:buFont typeface="Wingdings" pitchFamily="2" charset="2"/>
              <a:buNone/>
              <a:defRPr/>
            </a:pPr>
            <a:r>
              <a:rPr lang="es-EC" sz="3200" dirty="0">
                <a:solidFill>
                  <a:schemeClr val="tx1">
                    <a:lumMod val="95000"/>
                    <a:lumOff val="5000"/>
                  </a:schemeClr>
                </a:solidFill>
                <a:effectLst>
                  <a:outerShdw blurRad="38100" dist="38100" dir="2700000" algn="tl">
                    <a:srgbClr val="000000"/>
                  </a:outerShdw>
                </a:effectLst>
                <a:latin typeface="Copperplate Gothic Bold" pitchFamily="34" charset="0"/>
              </a:rPr>
              <a:t>IDENTIFICATION OF THE PROBLEM</a:t>
            </a:r>
            <a:endParaRPr lang="en-US" sz="3200" dirty="0">
              <a:solidFill>
                <a:schemeClr val="tx1">
                  <a:lumMod val="95000"/>
                  <a:lumOff val="5000"/>
                </a:schemeClr>
              </a:solidFill>
              <a:effectLst>
                <a:outerShdw blurRad="38100" dist="38100" dir="2700000" algn="tl">
                  <a:srgbClr val="000000"/>
                </a:outerShdw>
              </a:effectLst>
              <a:latin typeface="Copperplate Gothic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6985">
                                            <p:txEl>
                                              <p:pRg st="0" end="0"/>
                                            </p:txEl>
                                          </p:spTgt>
                                        </p:tgtEl>
                                        <p:attrNameLst>
                                          <p:attrName>style.visibility</p:attrName>
                                        </p:attrNameLst>
                                      </p:cBhvr>
                                      <p:to>
                                        <p:strVal val="visible"/>
                                      </p:to>
                                    </p:set>
                                    <p:animEffect transition="in" filter="slide(fromBottom)">
                                      <p:cBhvr>
                                        <p:cTn id="7" dur="1000"/>
                                        <p:tgtEl>
                                          <p:spTgt spid="1269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n-US" dirty="0" smtClean="0">
                <a:solidFill>
                  <a:srgbClr val="00B050"/>
                </a:solidFill>
                <a:latin typeface="Copperplate Gothic Bold" pitchFamily="34" charset="0"/>
              </a:rPr>
              <a:t>“TELMO HIDALGO DIAZ” HIGH SCHOOL</a:t>
            </a:r>
            <a:endParaRPr lang="es-ES" dirty="0">
              <a:solidFill>
                <a:srgbClr val="00B050"/>
              </a:solidFill>
              <a:latin typeface="Copperplate Gothic Bold" pitchFamily="34" charset="0"/>
            </a:endParaRPr>
          </a:p>
        </p:txBody>
      </p:sp>
      <p:sp>
        <p:nvSpPr>
          <p:cNvPr id="19" name="18 Marcador de contenido"/>
          <p:cNvSpPr>
            <a:spLocks noGrp="1"/>
          </p:cNvSpPr>
          <p:nvPr>
            <p:ph idx="1"/>
          </p:nvPr>
        </p:nvSpPr>
        <p:spPr/>
        <p:txBody>
          <a:bodyPr/>
          <a:lstStyle/>
          <a:p>
            <a:pPr algn="ctr">
              <a:buNone/>
            </a:pPr>
            <a:r>
              <a:rPr lang="en-US" dirty="0" smtClean="0"/>
              <a:t>HIGH SCHOOL</a:t>
            </a:r>
          </a:p>
          <a:p>
            <a:pPr>
              <a:buNone/>
            </a:pPr>
            <a:endParaRPr lang="es-ES" dirty="0"/>
          </a:p>
        </p:txBody>
      </p:sp>
      <p:pic>
        <p:nvPicPr>
          <p:cNvPr id="1042" name="Picture 18" descr="C:\Documents and Settings\GERMAN\Mis documentos\moto_0525.jpg"/>
          <p:cNvPicPr>
            <a:picLocks noChangeAspect="1" noChangeArrowheads="1"/>
          </p:cNvPicPr>
          <p:nvPr/>
        </p:nvPicPr>
        <p:blipFill>
          <a:blip r:embed="rId3"/>
          <a:srcRect/>
          <a:stretch>
            <a:fillRect/>
          </a:stretch>
        </p:blipFill>
        <p:spPr bwMode="auto">
          <a:xfrm>
            <a:off x="285720" y="1357298"/>
            <a:ext cx="8643998" cy="5072098"/>
          </a:xfrm>
          <a:prstGeom prst="rect">
            <a:avLst/>
          </a:prstGeom>
          <a:noFill/>
        </p:spPr>
      </p:pic>
      <p:pic>
        <p:nvPicPr>
          <p:cNvPr id="2050" name="Imagen 1"/>
          <p:cNvPicPr>
            <a:picLocks noChangeAspect="1" noChangeArrowheads="1"/>
          </p:cNvPicPr>
          <p:nvPr/>
        </p:nvPicPr>
        <p:blipFill>
          <a:blip r:embed="rId4"/>
          <a:srcRect/>
          <a:stretch>
            <a:fillRect/>
          </a:stretch>
        </p:blipFill>
        <p:spPr bwMode="auto">
          <a:xfrm>
            <a:off x="0" y="0"/>
            <a:ext cx="1333500" cy="172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ENGLISH TEACHER</a:t>
            </a:r>
            <a:endParaRPr lang="es-ES" dirty="0"/>
          </a:p>
        </p:txBody>
      </p:sp>
      <p:pic>
        <p:nvPicPr>
          <p:cNvPr id="4" name="Picture 2" descr="F:\ANNEXS TESIS\DSC00991.JPG"/>
          <p:cNvPicPr>
            <a:picLocks noGrp="1" noChangeAspect="1" noChangeArrowheads="1"/>
          </p:cNvPicPr>
          <p:nvPr>
            <p:ph idx="1"/>
          </p:nvPr>
        </p:nvPicPr>
        <p:blipFill>
          <a:blip r:embed="rId3" cstate="print"/>
          <a:srcRect/>
          <a:stretch>
            <a:fillRect/>
          </a:stretch>
        </p:blipFill>
        <p:spPr bwMode="auto">
          <a:xfrm>
            <a:off x="952500" y="1214438"/>
            <a:ext cx="7239000" cy="542925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TEACHER´S SURVEY</a:t>
            </a:r>
            <a:endParaRPr lang="es-ES" dirty="0"/>
          </a:p>
        </p:txBody>
      </p:sp>
      <p:graphicFrame>
        <p:nvGraphicFramePr>
          <p:cNvPr id="4" name="3 Marcador de contenido"/>
          <p:cNvGraphicFramePr>
            <a:graphicFrameLocks noGrp="1"/>
          </p:cNvGraphicFramePr>
          <p:nvPr>
            <p:ph idx="1"/>
          </p:nvPr>
        </p:nvGraphicFramePr>
        <p:xfrm>
          <a:off x="285721" y="1214422"/>
          <a:ext cx="8586789" cy="5121634"/>
        </p:xfrm>
        <a:graphic>
          <a:graphicData uri="http://schemas.openxmlformats.org/drawingml/2006/table">
            <a:tbl>
              <a:tblPr firstRow="1" bandRow="1">
                <a:tableStyleId>{5C22544A-7EE6-4342-B048-85BDC9FD1C3A}</a:tableStyleId>
              </a:tblPr>
              <a:tblGrid>
                <a:gridCol w="2862263"/>
                <a:gridCol w="2862263"/>
                <a:gridCol w="2862263"/>
              </a:tblGrid>
              <a:tr h="458194">
                <a:tc>
                  <a:txBody>
                    <a:bodyPr/>
                    <a:lstStyle/>
                    <a:p>
                      <a:pPr algn="just"/>
                      <a:r>
                        <a:rPr lang="es-ES" dirty="0" smtClean="0">
                          <a:latin typeface="Copperplate Gothic Bold" pitchFamily="34" charset="0"/>
                        </a:rPr>
                        <a:t>QUESTION</a:t>
                      </a:r>
                      <a:endParaRPr lang="es-ES" dirty="0">
                        <a:latin typeface="Copperplate Gothic Bold" pitchFamily="34" charset="0"/>
                      </a:endParaRPr>
                    </a:p>
                  </a:txBody>
                  <a:tcPr/>
                </a:tc>
                <a:tc>
                  <a:txBody>
                    <a:bodyPr/>
                    <a:lstStyle/>
                    <a:p>
                      <a:pPr algn="ctr"/>
                      <a:r>
                        <a:rPr lang="es-ES" sz="1800" dirty="0" smtClean="0">
                          <a:latin typeface="Copperplate Gothic Bold" pitchFamily="34" charset="0"/>
                        </a:rPr>
                        <a:t>YES </a:t>
                      </a:r>
                      <a:r>
                        <a:rPr lang="en-US" sz="1800" dirty="0" smtClean="0">
                          <a:latin typeface="Copperplate Gothic Bold" pitchFamily="34" charset="0"/>
                        </a:rPr>
                        <a:t>/NOT</a:t>
                      </a:r>
                      <a:endParaRPr lang="es-ES" sz="1800" dirty="0">
                        <a:latin typeface="Copperplate Gothic Bold" pitchFamily="34" charset="0"/>
                      </a:endParaRPr>
                    </a:p>
                  </a:txBody>
                  <a:tcPr/>
                </a:tc>
                <a:tc>
                  <a:txBody>
                    <a:bodyPr/>
                    <a:lstStyle/>
                    <a:p>
                      <a:pPr algn="ctr"/>
                      <a:r>
                        <a:rPr lang="en-US" sz="1400" dirty="0" smtClean="0">
                          <a:latin typeface="Copperplate Gothic Bold" pitchFamily="34" charset="0"/>
                        </a:rPr>
                        <a:t>WHY?</a:t>
                      </a:r>
                      <a:endParaRPr lang="es-ES" sz="1400" dirty="0">
                        <a:latin typeface="Copperplate Gothic Bold" pitchFamily="34" charset="0"/>
                      </a:endParaRPr>
                    </a:p>
                  </a:txBody>
                  <a:tcPr/>
                </a:tc>
              </a:tr>
              <a:tr h="104200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smtClean="0">
                          <a:latin typeface="Copperplate Gothic Bold" pitchFamily="34" charset="0"/>
                        </a:rPr>
                        <a:t>DO YOU THINK IT IS NECCESARY TO USE TEXTS AS GUIDES TO TEACH ENGLISH?</a:t>
                      </a:r>
                    </a:p>
                    <a:p>
                      <a:pPr algn="just"/>
                      <a:endParaRPr lang="es-ES" dirty="0"/>
                    </a:p>
                  </a:txBody>
                  <a:tcPr/>
                </a:tc>
                <a:tc>
                  <a:txBody>
                    <a:bodyPr/>
                    <a:lstStyle/>
                    <a:p>
                      <a:pPr algn="ctr"/>
                      <a:endParaRPr lang="en-US" sz="1200" dirty="0" smtClean="0">
                        <a:latin typeface="Copperplate Gothic Bold" pitchFamily="34" charset="0"/>
                      </a:endParaRPr>
                    </a:p>
                    <a:p>
                      <a:pPr algn="ctr"/>
                      <a:r>
                        <a:rPr lang="en-US" sz="1200" dirty="0" smtClean="0">
                          <a:latin typeface="Copperplate Gothic Bold" pitchFamily="34" charset="0"/>
                        </a:rPr>
                        <a:t>       YES</a:t>
                      </a:r>
                    </a:p>
                    <a:p>
                      <a:pPr algn="ctr"/>
                      <a:endParaRPr lang="es-ES" sz="1200" dirty="0">
                        <a:latin typeface="Copperplate Gothic Bold" pitchFamily="34" charset="0"/>
                      </a:endParaRPr>
                    </a:p>
                  </a:txBody>
                  <a:tcPr/>
                </a:tc>
                <a:tc>
                  <a:txBody>
                    <a:bodyPr/>
                    <a:lstStyle/>
                    <a:p>
                      <a:pPr algn="just"/>
                      <a:r>
                        <a:rPr lang="en-US" sz="1400" kern="1200" dirty="0" smtClean="0">
                          <a:solidFill>
                            <a:schemeClr val="dk1"/>
                          </a:solidFill>
                          <a:latin typeface="Copperplate Gothic Bold" pitchFamily="34" charset="0"/>
                          <a:ea typeface="+mn-ea"/>
                          <a:cs typeface="+mn-cs"/>
                        </a:rPr>
                        <a:t>Because, a text helps to improve the four skills such as speaking, reading listening and writing.</a:t>
                      </a:r>
                      <a:endParaRPr lang="es-ES" sz="1400" dirty="0">
                        <a:latin typeface="Copperplate Gothic Bold" pitchFamily="34" charset="0"/>
                      </a:endParaRPr>
                    </a:p>
                  </a:txBody>
                  <a:tcPr/>
                </a:tc>
              </a:tr>
              <a:tr h="153731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smtClean="0">
                          <a:latin typeface="Copperplate Gothic Bold" pitchFamily="34" charset="0"/>
                        </a:rPr>
                        <a:t>DO YOU THINK THAT THE ENGLISH LANGUAGE WILL BE USEFUL IN THE STUDENTS’ PROFESSIONAL LIFE AT “TELMO HIDALGO DIAZ” HIGH SCHOOL?</a:t>
                      </a:r>
                      <a:endParaRPr lang="es-ES" dirty="0"/>
                    </a:p>
                  </a:txBody>
                  <a:tcPr/>
                </a:tc>
                <a:tc>
                  <a:txBody>
                    <a:bodyPr/>
                    <a:lstStyle/>
                    <a:p>
                      <a:pPr algn="ctr"/>
                      <a:endParaRPr lang="en-US" sz="1200" dirty="0" smtClean="0">
                        <a:latin typeface="Copperplate Gothic Bold" pitchFamily="34" charset="0"/>
                      </a:endParaRPr>
                    </a:p>
                    <a:p>
                      <a:pPr algn="ctr"/>
                      <a:endParaRPr lang="en-US" sz="1200" dirty="0" smtClean="0">
                        <a:latin typeface="Copperplate Gothic Bold" pitchFamily="34" charset="0"/>
                      </a:endParaRPr>
                    </a:p>
                    <a:p>
                      <a:pPr algn="ctr"/>
                      <a:r>
                        <a:rPr lang="en-US" sz="1200" dirty="0" smtClean="0">
                          <a:latin typeface="Copperplate Gothic Bold" pitchFamily="34" charset="0"/>
                        </a:rPr>
                        <a:t>YES</a:t>
                      </a:r>
                      <a:endParaRPr lang="es-ES" sz="1200" dirty="0">
                        <a:latin typeface="Copperplate Gothic Bold" pitchFamily="34" charset="0"/>
                      </a:endParaRPr>
                    </a:p>
                  </a:txBody>
                  <a:tcPr/>
                </a:tc>
                <a:tc>
                  <a:txBody>
                    <a:bodyPr/>
                    <a:lstStyle/>
                    <a:p>
                      <a:pPr algn="just"/>
                      <a:r>
                        <a:rPr lang="en-US" sz="1400" kern="1200" dirty="0" smtClean="0">
                          <a:solidFill>
                            <a:schemeClr val="dk1"/>
                          </a:solidFill>
                          <a:latin typeface="Copperplate Gothic Bold" pitchFamily="34" charset="0"/>
                          <a:ea typeface="+mn-ea"/>
                          <a:cs typeface="+mn-cs"/>
                        </a:rPr>
                        <a:t>Because, English language is applied to technology.</a:t>
                      </a:r>
                      <a:endParaRPr lang="es-ES" sz="1400" dirty="0">
                        <a:latin typeface="Copperplate Gothic Bold" pitchFamily="34" charset="0"/>
                      </a:endParaRPr>
                    </a:p>
                  </a:txBody>
                  <a:tcPr/>
                </a:tc>
              </a:tr>
              <a:tr h="74960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smtClean="0">
                          <a:latin typeface="Copperplate Gothic Bold" pitchFamily="34" charset="0"/>
                        </a:rPr>
                        <a:t>HAVE YOU EVER USED ANY KIND OF TEXT TO TEACH ENGLISH?</a:t>
                      </a:r>
                    </a:p>
                    <a:p>
                      <a:pPr algn="just"/>
                      <a:endParaRPr lang="es-ES" sz="1200" dirty="0"/>
                    </a:p>
                  </a:txBody>
                  <a:tcPr/>
                </a:tc>
                <a:tc>
                  <a:txBody>
                    <a:bodyPr/>
                    <a:lstStyle/>
                    <a:p>
                      <a:pPr algn="ctr"/>
                      <a:r>
                        <a:rPr lang="en-US" sz="1200" dirty="0" smtClean="0">
                          <a:latin typeface="Copperplate Gothic Bold" pitchFamily="34" charset="0"/>
                        </a:rPr>
                        <a:t>NOT</a:t>
                      </a:r>
                      <a:endParaRPr lang="es-ES" sz="1200" dirty="0">
                        <a:latin typeface="Copperplate Gothic Bold" pitchFamily="34" charset="0"/>
                      </a:endParaRPr>
                    </a:p>
                  </a:txBody>
                  <a:tcPr/>
                </a:tc>
                <a:tc>
                  <a:txBody>
                    <a:bodyPr/>
                    <a:lstStyle/>
                    <a:p>
                      <a:pPr algn="just"/>
                      <a:r>
                        <a:rPr lang="en-US" sz="1400" kern="1200" dirty="0" smtClean="0">
                          <a:solidFill>
                            <a:schemeClr val="dk1"/>
                          </a:solidFill>
                          <a:latin typeface="Copperplate Gothic Bold" pitchFamily="34" charset="0"/>
                          <a:ea typeface="+mn-ea"/>
                          <a:cs typeface="+mn-cs"/>
                        </a:rPr>
                        <a:t>Because, at High School there is not any text </a:t>
                      </a:r>
                      <a:endParaRPr lang="es-ES" sz="1400" dirty="0">
                        <a:latin typeface="Copperplate Gothic Bold" pitchFamily="34" charset="0"/>
                      </a:endParaRPr>
                    </a:p>
                  </a:txBody>
                  <a:tcPr/>
                </a:tc>
              </a:tr>
              <a:tr h="790856">
                <a:tc>
                  <a:txBody>
                    <a:bodyPr/>
                    <a:lstStyle/>
                    <a:p>
                      <a:pPr algn="just"/>
                      <a:r>
                        <a:rPr lang="en-US" sz="1400" dirty="0" smtClean="0">
                          <a:latin typeface="Copperplate Gothic Bold" pitchFamily="34" charset="0"/>
                        </a:rPr>
                        <a:t>DO YOU BELIEVE THAT THE TIMETABLE ASSIGNED TO TEACH ENGLISH IS ENOUGH? </a:t>
                      </a:r>
                      <a:endParaRPr lang="es-ES" sz="1400" dirty="0"/>
                    </a:p>
                  </a:txBody>
                  <a:tcPr/>
                </a:tc>
                <a:tc>
                  <a:txBody>
                    <a:bodyPr/>
                    <a:lstStyle/>
                    <a:p>
                      <a:pPr algn="ctr"/>
                      <a:r>
                        <a:rPr lang="en-US" sz="1200" dirty="0" smtClean="0">
                          <a:latin typeface="Copperplate Gothic Bold" pitchFamily="34" charset="0"/>
                        </a:rPr>
                        <a:t>     NOT</a:t>
                      </a:r>
                    </a:p>
                    <a:p>
                      <a:pPr algn="ctr"/>
                      <a:endParaRPr lang="es-ES" sz="1200" dirty="0">
                        <a:latin typeface="Copperplate Gothic Bold" pitchFamily="34" charset="0"/>
                      </a:endParaRPr>
                    </a:p>
                  </a:txBody>
                  <a:tcPr/>
                </a:tc>
                <a:tc>
                  <a:txBody>
                    <a:bodyPr/>
                    <a:lstStyle/>
                    <a:p>
                      <a:pPr algn="just"/>
                      <a:r>
                        <a:rPr lang="en-US" sz="1400" kern="1200" dirty="0" smtClean="0">
                          <a:solidFill>
                            <a:schemeClr val="dk1"/>
                          </a:solidFill>
                          <a:latin typeface="Copperplate Gothic Bold" pitchFamily="34" charset="0"/>
                          <a:ea typeface="+mn-ea"/>
                          <a:cs typeface="+mn-cs"/>
                        </a:rPr>
                        <a:t>Because, the timetable assigned to English subject is only two hours per week.</a:t>
                      </a:r>
                      <a:endParaRPr lang="es-ES" sz="1400" dirty="0">
                        <a:latin typeface="Copperplate Gothic Bold"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ASSISTAN DIRECTOR</a:t>
            </a:r>
            <a:endParaRPr lang="es-ES" dirty="0"/>
          </a:p>
        </p:txBody>
      </p:sp>
      <p:pic>
        <p:nvPicPr>
          <p:cNvPr id="4" name="Picture 2" descr="F:\ANNEXS TESIS\DSC00990.JPG"/>
          <p:cNvPicPr>
            <a:picLocks noGrp="1" noChangeAspect="1" noChangeArrowheads="1"/>
          </p:cNvPicPr>
          <p:nvPr>
            <p:ph idx="1"/>
          </p:nvPr>
        </p:nvPicPr>
        <p:blipFill>
          <a:blip r:embed="rId3" cstate="print"/>
          <a:srcRect/>
          <a:stretch>
            <a:fillRect/>
          </a:stretch>
        </p:blipFill>
        <p:spPr bwMode="auto">
          <a:xfrm>
            <a:off x="857224" y="1214423"/>
            <a:ext cx="7334249" cy="514353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ASSISTANT DIRECTOR’S SURVEY</a:t>
            </a:r>
            <a:endParaRPr lang="es-ES" dirty="0"/>
          </a:p>
        </p:txBody>
      </p:sp>
      <p:graphicFrame>
        <p:nvGraphicFramePr>
          <p:cNvPr id="4" name="3 Marcador de contenido"/>
          <p:cNvGraphicFramePr>
            <a:graphicFrameLocks noGrp="1"/>
          </p:cNvGraphicFramePr>
          <p:nvPr>
            <p:ph idx="1"/>
          </p:nvPr>
        </p:nvGraphicFramePr>
        <p:xfrm>
          <a:off x="285721" y="1214422"/>
          <a:ext cx="8586789" cy="5500726"/>
        </p:xfrm>
        <a:graphic>
          <a:graphicData uri="http://schemas.openxmlformats.org/drawingml/2006/table">
            <a:tbl>
              <a:tblPr firstRow="1" bandRow="1">
                <a:tableStyleId>{5C22544A-7EE6-4342-B048-85BDC9FD1C3A}</a:tableStyleId>
              </a:tblPr>
              <a:tblGrid>
                <a:gridCol w="2928957"/>
                <a:gridCol w="2795569"/>
                <a:gridCol w="2862263"/>
              </a:tblGrid>
              <a:tr h="516108">
                <a:tc>
                  <a:txBody>
                    <a:bodyPr/>
                    <a:lstStyle/>
                    <a:p>
                      <a:pPr algn="ctr"/>
                      <a:r>
                        <a:rPr lang="es-ES" sz="1800" dirty="0" smtClean="0">
                          <a:latin typeface="Copperplate Gothic Bold" pitchFamily="34" charset="0"/>
                        </a:rPr>
                        <a:t>QUESTION</a:t>
                      </a:r>
                      <a:endParaRPr lang="es-ES" sz="1800" dirty="0">
                        <a:latin typeface="Copperplate Gothic Bold" pitchFamily="34" charset="0"/>
                      </a:endParaRPr>
                    </a:p>
                  </a:txBody>
                  <a:tcPr/>
                </a:tc>
                <a:tc>
                  <a:txBody>
                    <a:bodyPr/>
                    <a:lstStyle/>
                    <a:p>
                      <a:pPr algn="ctr"/>
                      <a:r>
                        <a:rPr lang="es-ES" sz="1800" dirty="0" smtClean="0">
                          <a:latin typeface="Copperplate Gothic Bold" pitchFamily="34" charset="0"/>
                        </a:rPr>
                        <a:t>YES </a:t>
                      </a:r>
                      <a:r>
                        <a:rPr lang="en-US" sz="1800" dirty="0" smtClean="0">
                          <a:latin typeface="Copperplate Gothic Bold" pitchFamily="34" charset="0"/>
                        </a:rPr>
                        <a:t>/NOT</a:t>
                      </a:r>
                      <a:endParaRPr lang="es-ES" sz="1800" dirty="0">
                        <a:latin typeface="Copperplate Gothic Bold" pitchFamily="34" charset="0"/>
                      </a:endParaRPr>
                    </a:p>
                  </a:txBody>
                  <a:tcPr/>
                </a:tc>
                <a:tc>
                  <a:txBody>
                    <a:bodyPr/>
                    <a:lstStyle/>
                    <a:p>
                      <a:pPr algn="ctr"/>
                      <a:r>
                        <a:rPr lang="en-US" sz="1200" dirty="0" smtClean="0">
                          <a:latin typeface="Copperplate Gothic Bold" pitchFamily="34" charset="0"/>
                        </a:rPr>
                        <a:t>WHY?</a:t>
                      </a:r>
                      <a:endParaRPr lang="es-ES" sz="1200" dirty="0">
                        <a:latin typeface="Copperplate Gothic Bold" pitchFamily="34" charset="0"/>
                      </a:endParaRPr>
                    </a:p>
                  </a:txBody>
                  <a:tcPr/>
                </a:tc>
              </a:tr>
              <a:tr h="117370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Copperplate Gothic Bold" pitchFamily="34" charset="0"/>
                          <a:ea typeface="+mn-ea"/>
                          <a:cs typeface="+mn-cs"/>
                        </a:rPr>
                        <a:t>Do you believe that the English language should be learned with the help of texts as guides?</a:t>
                      </a:r>
                      <a:endParaRPr lang="es-ES" sz="1400" dirty="0">
                        <a:latin typeface="Copperplate Gothic Bold" pitchFamily="34" charset="0"/>
                      </a:endParaRPr>
                    </a:p>
                  </a:txBody>
                  <a:tcPr/>
                </a:tc>
                <a:tc>
                  <a:txBody>
                    <a:bodyPr/>
                    <a:lstStyle/>
                    <a:p>
                      <a:pPr algn="ctr"/>
                      <a:endParaRPr lang="en-US" sz="1200" dirty="0" smtClean="0">
                        <a:latin typeface="Copperplate Gothic Bold" pitchFamily="34" charset="0"/>
                      </a:endParaRPr>
                    </a:p>
                    <a:p>
                      <a:pPr algn="ctr"/>
                      <a:r>
                        <a:rPr lang="en-US" sz="1200" dirty="0" smtClean="0">
                          <a:latin typeface="Copperplate Gothic Bold" pitchFamily="34" charset="0"/>
                        </a:rPr>
                        <a:t>       YES</a:t>
                      </a:r>
                    </a:p>
                    <a:p>
                      <a:pPr algn="ctr"/>
                      <a:endParaRPr lang="es-ES" sz="1200" dirty="0">
                        <a:latin typeface="Copperplate Gothic Bold" pitchFamily="34" charset="0"/>
                      </a:endParaRPr>
                    </a:p>
                  </a:txBody>
                  <a:tcPr/>
                </a:tc>
                <a:tc>
                  <a:txBody>
                    <a:bodyPr/>
                    <a:lstStyle/>
                    <a:p>
                      <a:pPr algn="just"/>
                      <a:r>
                        <a:rPr lang="en-US" sz="1200" kern="1200" dirty="0" smtClean="0">
                          <a:solidFill>
                            <a:schemeClr val="dk1"/>
                          </a:solidFill>
                          <a:latin typeface="Copperplate Gothic Bold" pitchFamily="34" charset="0"/>
                          <a:ea typeface="+mn-ea"/>
                          <a:cs typeface="+mn-cs"/>
                        </a:rPr>
                        <a:t>Because, a text eases and enhances the efficiency in the learning of the English language.</a:t>
                      </a:r>
                      <a:endParaRPr lang="es-ES" sz="1200" dirty="0">
                        <a:latin typeface="Copperplate Gothic Bold" pitchFamily="34" charset="0"/>
                      </a:endParaRPr>
                    </a:p>
                  </a:txBody>
                  <a:tcPr/>
                </a:tc>
              </a:tr>
              <a:tr h="133896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Copperplate Gothic Bold" pitchFamily="34" charset="0"/>
                          <a:ea typeface="+mn-ea"/>
                          <a:cs typeface="+mn-cs"/>
                        </a:rPr>
                        <a:t>Do you know if “Telmo Hidalgo Diaz” High School uses texts to teach English?</a:t>
                      </a:r>
                      <a:endParaRPr lang="es-ES" sz="1400" dirty="0">
                        <a:latin typeface="Copperplate Gothic Bold" pitchFamily="34" charset="0"/>
                      </a:endParaRPr>
                    </a:p>
                  </a:txBody>
                  <a:tcPr/>
                </a:tc>
                <a:tc>
                  <a:txBody>
                    <a:bodyPr/>
                    <a:lstStyle/>
                    <a:p>
                      <a:pPr algn="ctr"/>
                      <a:endParaRPr lang="en-US" sz="1200" dirty="0" smtClean="0">
                        <a:latin typeface="Copperplate Gothic Bold" pitchFamily="34" charset="0"/>
                      </a:endParaRPr>
                    </a:p>
                    <a:p>
                      <a:pPr algn="ctr"/>
                      <a:endParaRPr lang="en-US" sz="1200" dirty="0" smtClean="0">
                        <a:latin typeface="Copperplate Gothic Bold" pitchFamily="34" charset="0"/>
                      </a:endParaRPr>
                    </a:p>
                    <a:p>
                      <a:pPr algn="ctr"/>
                      <a:r>
                        <a:rPr lang="en-US" sz="1200" dirty="0" smtClean="0">
                          <a:latin typeface="Copperplate Gothic Bold" pitchFamily="34" charset="0"/>
                        </a:rPr>
                        <a:t>   NOT</a:t>
                      </a:r>
                      <a:endParaRPr lang="es-ES" sz="1200" dirty="0">
                        <a:latin typeface="Copperplate Gothic Bold" pitchFamily="34" charset="0"/>
                      </a:endParaRPr>
                    </a:p>
                  </a:txBody>
                  <a:tcPr/>
                </a:tc>
                <a:tc>
                  <a:txBody>
                    <a:bodyPr/>
                    <a:lstStyle/>
                    <a:p>
                      <a:pPr algn="just"/>
                      <a:r>
                        <a:rPr lang="en-US" sz="1200" kern="1200" dirty="0" smtClean="0">
                          <a:solidFill>
                            <a:schemeClr val="dk1"/>
                          </a:solidFill>
                          <a:latin typeface="Copperplate Gothic Bold" pitchFamily="34" charset="0"/>
                          <a:ea typeface="+mn-ea"/>
                          <a:cs typeface="+mn-cs"/>
                        </a:rPr>
                        <a:t>Because, there is not any English text  at  “Telmo Hidalgo Diaz” High School, and students receive classes with a handout provided by their English teacher</a:t>
                      </a:r>
                      <a:endParaRPr lang="es-ES" sz="1200" dirty="0">
                        <a:latin typeface="Copperplate Gothic Bold" pitchFamily="34" charset="0"/>
                      </a:endParaRPr>
                    </a:p>
                  </a:txBody>
                  <a:tcPr/>
                </a:tc>
              </a:tr>
              <a:tr h="92697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Copperplate Gothic Bold" pitchFamily="34" charset="0"/>
                          <a:ea typeface="+mn-ea"/>
                          <a:cs typeface="+mn-cs"/>
                        </a:rPr>
                        <a:t>Do you believe that the time assigned to teach English is enough?</a:t>
                      </a:r>
                      <a:endParaRPr lang="es-ES" sz="1400" dirty="0">
                        <a:latin typeface="Copperplate Gothic Bold" pitchFamily="34" charset="0"/>
                      </a:endParaRPr>
                    </a:p>
                  </a:txBody>
                  <a:tcPr/>
                </a:tc>
                <a:tc>
                  <a:txBody>
                    <a:bodyPr/>
                    <a:lstStyle/>
                    <a:p>
                      <a:pPr algn="ctr"/>
                      <a:r>
                        <a:rPr lang="en-US" sz="1200" dirty="0" smtClean="0">
                          <a:latin typeface="Copperplate Gothic Bold" pitchFamily="34" charset="0"/>
                        </a:rPr>
                        <a:t>NOT</a:t>
                      </a:r>
                      <a:endParaRPr lang="es-ES" sz="1200" dirty="0">
                        <a:latin typeface="Copperplate Gothic Bold" pitchFamily="34" charset="0"/>
                      </a:endParaRPr>
                    </a:p>
                  </a:txBody>
                  <a:tcPr/>
                </a:tc>
                <a:tc>
                  <a:txBody>
                    <a:bodyPr/>
                    <a:lstStyle/>
                    <a:p>
                      <a:pPr algn="just"/>
                      <a:r>
                        <a:rPr lang="en-US" sz="1200" kern="1200" dirty="0" smtClean="0">
                          <a:solidFill>
                            <a:schemeClr val="dk1"/>
                          </a:solidFill>
                          <a:latin typeface="Copperplate Gothic Bold" pitchFamily="34" charset="0"/>
                          <a:ea typeface="+mn-ea"/>
                          <a:cs typeface="+mn-cs"/>
                        </a:rPr>
                        <a:t>Because, students hardly receive 2 hours per week and they should receive at least 4 or 5 hours per week.</a:t>
                      </a:r>
                      <a:endParaRPr lang="es-ES" sz="1200" dirty="0">
                        <a:latin typeface="Copperplate Gothic Bold" pitchFamily="34" charset="0"/>
                      </a:endParaRPr>
                    </a:p>
                  </a:txBody>
                  <a:tcPr/>
                </a:tc>
              </a:tr>
              <a:tr h="1544964">
                <a:tc>
                  <a:txBody>
                    <a:bodyPr/>
                    <a:lstStyle/>
                    <a:p>
                      <a:pPr algn="just"/>
                      <a:r>
                        <a:rPr lang="en-US" sz="1400" kern="1200" dirty="0" smtClean="0">
                          <a:solidFill>
                            <a:schemeClr val="dk1"/>
                          </a:solidFill>
                          <a:latin typeface="Copperplate Gothic Bold" pitchFamily="34" charset="0"/>
                          <a:ea typeface="+mn-ea"/>
                          <a:cs typeface="+mn-cs"/>
                        </a:rPr>
                        <a:t>Do you think that the English language will be useful in the  students’ professional life at “Telmo Hidalgo Diaz” High School?</a:t>
                      </a:r>
                      <a:endParaRPr lang="es-ES" sz="1400" dirty="0">
                        <a:latin typeface="Copperplate Gothic Bold" pitchFamily="34" charset="0"/>
                      </a:endParaRPr>
                    </a:p>
                  </a:txBody>
                  <a:tcPr/>
                </a:tc>
                <a:tc>
                  <a:txBody>
                    <a:bodyPr/>
                    <a:lstStyle/>
                    <a:p>
                      <a:pPr algn="ctr"/>
                      <a:r>
                        <a:rPr lang="en-US" sz="1200" dirty="0" smtClean="0">
                          <a:latin typeface="Copperplate Gothic Bold" pitchFamily="34" charset="0"/>
                        </a:rPr>
                        <a:t>     </a:t>
                      </a:r>
                    </a:p>
                    <a:p>
                      <a:pPr algn="ctr"/>
                      <a:r>
                        <a:rPr lang="en-US" sz="1200" dirty="0" smtClean="0">
                          <a:latin typeface="Copperplate Gothic Bold" pitchFamily="34" charset="0"/>
                        </a:rPr>
                        <a:t>YES</a:t>
                      </a:r>
                      <a:endParaRPr lang="es-ES" sz="1200" dirty="0">
                        <a:latin typeface="Copperplate Gothic Bold" pitchFamily="34" charset="0"/>
                      </a:endParaRPr>
                    </a:p>
                  </a:txBody>
                  <a:tcPr/>
                </a:tc>
                <a:tc>
                  <a:txBody>
                    <a:bodyPr/>
                    <a:lstStyle/>
                    <a:p>
                      <a:pPr algn="just"/>
                      <a:r>
                        <a:rPr lang="en-US" sz="1200" kern="1200" dirty="0" smtClean="0">
                          <a:solidFill>
                            <a:schemeClr val="dk1"/>
                          </a:solidFill>
                          <a:latin typeface="Copperplate Gothic Bold" pitchFamily="34" charset="0"/>
                          <a:ea typeface="+mn-ea"/>
                          <a:cs typeface="+mn-cs"/>
                        </a:rPr>
                        <a:t>Because, the catalogs and documents about mechanics are written in English and it is the main foreign language in our country.</a:t>
                      </a:r>
                      <a:endParaRPr lang="es-ES" sz="1200" dirty="0">
                        <a:latin typeface="Copperplate Gothic Bold"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STUDENTS</a:t>
            </a:r>
            <a:endParaRPr lang="es-ES" dirty="0"/>
          </a:p>
        </p:txBody>
      </p:sp>
      <p:pic>
        <p:nvPicPr>
          <p:cNvPr id="4" name="Picture 2" descr="F:\ANNEXS TESIS\DSC00995.JPG"/>
          <p:cNvPicPr>
            <a:picLocks noGrp="1" noChangeAspect="1" noChangeArrowheads="1"/>
          </p:cNvPicPr>
          <p:nvPr>
            <p:ph idx="1"/>
          </p:nvPr>
        </p:nvPicPr>
        <p:blipFill>
          <a:blip r:embed="rId3" cstate="print"/>
          <a:srcRect/>
          <a:stretch>
            <a:fillRect/>
          </a:stretch>
        </p:blipFill>
        <p:spPr bwMode="auto">
          <a:xfrm>
            <a:off x="1035844" y="1214438"/>
            <a:ext cx="7143749" cy="535781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54032"/>
          </a:xfrm>
        </p:spPr>
        <p:txBody>
          <a:bodyPr>
            <a:normAutofit/>
          </a:bodyPr>
          <a:lstStyle/>
          <a:p>
            <a:r>
              <a:rPr lang="en-US" sz="3200" dirty="0" smtClean="0">
                <a:latin typeface="Copperplate Gothic Bold" pitchFamily="34" charset="0"/>
              </a:rPr>
              <a:t>STUDENTS’ SURVEY</a:t>
            </a:r>
            <a:endParaRPr lang="es-ES" sz="3200" dirty="0">
              <a:latin typeface="Copperplate Gothic Bold" pitchFamily="34" charset="0"/>
            </a:endParaRPr>
          </a:p>
        </p:txBody>
      </p:sp>
      <p:sp>
        <p:nvSpPr>
          <p:cNvPr id="3" name="2 Marcador de contenido"/>
          <p:cNvSpPr>
            <a:spLocks noGrp="1"/>
          </p:cNvSpPr>
          <p:nvPr>
            <p:ph idx="1"/>
          </p:nvPr>
        </p:nvSpPr>
        <p:spPr/>
        <p:txBody>
          <a:bodyPr/>
          <a:lstStyle/>
          <a:p>
            <a:pPr>
              <a:buNone/>
            </a:pPr>
            <a:endParaRPr lang="en-US" dirty="0" smtClean="0">
              <a:latin typeface="Copperplate Gothic Bold" pitchFamily="34" charset="0"/>
            </a:endParaRPr>
          </a:p>
          <a:p>
            <a:endParaRPr lang="es-ES" dirty="0"/>
          </a:p>
        </p:txBody>
      </p:sp>
      <p:graphicFrame>
        <p:nvGraphicFramePr>
          <p:cNvPr id="4" name="3 Tabla"/>
          <p:cNvGraphicFramePr>
            <a:graphicFrameLocks noGrp="1"/>
          </p:cNvGraphicFramePr>
          <p:nvPr/>
        </p:nvGraphicFramePr>
        <p:xfrm>
          <a:off x="214282" y="928670"/>
          <a:ext cx="8786876" cy="5720748"/>
        </p:xfrm>
        <a:graphic>
          <a:graphicData uri="http://schemas.openxmlformats.org/drawingml/2006/table">
            <a:tbl>
              <a:tblPr firstRow="1" bandRow="1">
                <a:tableStyleId>{5C22544A-7EE6-4342-B048-85BDC9FD1C3A}</a:tableStyleId>
              </a:tblPr>
              <a:tblGrid>
                <a:gridCol w="2128055"/>
                <a:gridCol w="1386696"/>
                <a:gridCol w="1757375"/>
                <a:gridCol w="1757375"/>
                <a:gridCol w="1757375"/>
              </a:tblGrid>
              <a:tr h="261195">
                <a:tc>
                  <a:txBody>
                    <a:bodyPr/>
                    <a:lstStyle/>
                    <a:p>
                      <a:pPr algn="ctr"/>
                      <a:r>
                        <a:rPr lang="en-US" sz="1400" b="1" dirty="0" smtClean="0">
                          <a:solidFill>
                            <a:schemeClr val="tx1">
                              <a:lumMod val="75000"/>
                              <a:lumOff val="25000"/>
                            </a:schemeClr>
                          </a:solidFill>
                          <a:latin typeface="Copperplate Gothic Bold" pitchFamily="34" charset="0"/>
                        </a:rPr>
                        <a:t>QUESTION</a:t>
                      </a:r>
                      <a:endParaRPr lang="es-ES" sz="1400" b="1" dirty="0">
                        <a:solidFill>
                          <a:schemeClr val="tx1">
                            <a:lumMod val="75000"/>
                            <a:lumOff val="25000"/>
                          </a:schemeClr>
                        </a:solidFill>
                        <a:latin typeface="Copperplate Gothic Bold" pitchFamily="34" charset="0"/>
                      </a:endParaRPr>
                    </a:p>
                  </a:txBody>
                  <a:tcPr/>
                </a:tc>
                <a:tc>
                  <a:txBody>
                    <a:bodyPr/>
                    <a:lstStyle/>
                    <a:p>
                      <a:pPr algn="ctr"/>
                      <a:r>
                        <a:rPr lang="en-US" sz="1200" b="1" dirty="0" smtClean="0">
                          <a:solidFill>
                            <a:schemeClr val="tx1">
                              <a:lumMod val="75000"/>
                              <a:lumOff val="25000"/>
                            </a:schemeClr>
                          </a:solidFill>
                          <a:latin typeface="Copperplate Gothic Bold" pitchFamily="34" charset="0"/>
                        </a:rPr>
                        <a:t>YES</a:t>
                      </a:r>
                      <a:endParaRPr lang="es-ES" sz="1200" b="1" dirty="0">
                        <a:solidFill>
                          <a:schemeClr val="tx1">
                            <a:lumMod val="75000"/>
                            <a:lumOff val="25000"/>
                          </a:schemeClr>
                        </a:solidFill>
                        <a:latin typeface="Copperplate Gothic Bold" pitchFamily="34" charset="0"/>
                      </a:endParaRPr>
                    </a:p>
                  </a:txBody>
                  <a:tcPr/>
                </a:tc>
                <a:tc>
                  <a:txBody>
                    <a:bodyPr/>
                    <a:lstStyle/>
                    <a:p>
                      <a:pPr algn="ctr"/>
                      <a:r>
                        <a:rPr lang="en-US" sz="1200" b="1" dirty="0" smtClean="0">
                          <a:solidFill>
                            <a:schemeClr val="tx1">
                              <a:lumMod val="75000"/>
                              <a:lumOff val="25000"/>
                            </a:schemeClr>
                          </a:solidFill>
                          <a:latin typeface="Copperplate Gothic Bold" pitchFamily="34" charset="0"/>
                        </a:rPr>
                        <a:t>%</a:t>
                      </a:r>
                      <a:endParaRPr lang="es-ES" sz="1200" b="1" dirty="0">
                        <a:solidFill>
                          <a:schemeClr val="tx1">
                            <a:lumMod val="75000"/>
                            <a:lumOff val="25000"/>
                          </a:schemeClr>
                        </a:solidFill>
                        <a:latin typeface="Copperplate Gothic Bold" pitchFamily="34" charset="0"/>
                      </a:endParaRPr>
                    </a:p>
                  </a:txBody>
                  <a:tcPr/>
                </a:tc>
                <a:tc>
                  <a:txBody>
                    <a:bodyPr/>
                    <a:lstStyle/>
                    <a:p>
                      <a:pPr algn="ctr"/>
                      <a:r>
                        <a:rPr lang="en-US" sz="1200" b="1" dirty="0" smtClean="0">
                          <a:solidFill>
                            <a:schemeClr val="tx1">
                              <a:lumMod val="75000"/>
                              <a:lumOff val="25000"/>
                            </a:schemeClr>
                          </a:solidFill>
                          <a:latin typeface="Copperplate Gothic Bold" pitchFamily="34" charset="0"/>
                        </a:rPr>
                        <a:t>NOT</a:t>
                      </a:r>
                      <a:endParaRPr lang="es-ES" sz="1200" b="1" dirty="0">
                        <a:solidFill>
                          <a:schemeClr val="tx1">
                            <a:lumMod val="75000"/>
                            <a:lumOff val="25000"/>
                          </a:schemeClr>
                        </a:solidFill>
                        <a:latin typeface="Copperplate Gothic Bold" pitchFamily="34" charset="0"/>
                      </a:endParaRPr>
                    </a:p>
                  </a:txBody>
                  <a:tcPr/>
                </a:tc>
                <a:tc>
                  <a:txBody>
                    <a:bodyPr/>
                    <a:lstStyle/>
                    <a:p>
                      <a:pPr algn="ctr"/>
                      <a:r>
                        <a:rPr lang="en-US" sz="1200" b="1" dirty="0" smtClean="0">
                          <a:solidFill>
                            <a:schemeClr val="tx1">
                              <a:lumMod val="75000"/>
                              <a:lumOff val="25000"/>
                            </a:schemeClr>
                          </a:solidFill>
                          <a:latin typeface="Copperplate Gothic Bold" pitchFamily="34" charset="0"/>
                        </a:rPr>
                        <a:t>%</a:t>
                      </a:r>
                      <a:endParaRPr lang="es-ES" sz="1200" b="1" dirty="0">
                        <a:solidFill>
                          <a:schemeClr val="tx1">
                            <a:lumMod val="75000"/>
                            <a:lumOff val="25000"/>
                          </a:schemeClr>
                        </a:solidFill>
                        <a:latin typeface="Copperplate Gothic Bold" pitchFamily="34" charset="0"/>
                      </a:endParaRPr>
                    </a:p>
                  </a:txBody>
                  <a:tcPr/>
                </a:tc>
              </a:tr>
              <a:tr h="783586">
                <a:tc>
                  <a:txBody>
                    <a:bodyPr/>
                    <a:lstStyle/>
                    <a:p>
                      <a:pPr algn="just"/>
                      <a:r>
                        <a:rPr lang="en-US" sz="1200" b="1" dirty="0" smtClean="0">
                          <a:solidFill>
                            <a:schemeClr val="tx1">
                              <a:lumMod val="75000"/>
                              <a:lumOff val="25000"/>
                            </a:schemeClr>
                          </a:solidFill>
                          <a:latin typeface="Copperplate Gothic Bold" pitchFamily="34" charset="0"/>
                        </a:rPr>
                        <a:t>Do</a:t>
                      </a:r>
                      <a:r>
                        <a:rPr lang="en-US" sz="1200" b="1" baseline="0" dirty="0" smtClean="0">
                          <a:solidFill>
                            <a:schemeClr val="tx1">
                              <a:lumMod val="75000"/>
                              <a:lumOff val="25000"/>
                            </a:schemeClr>
                          </a:solidFill>
                          <a:latin typeface="Copperplate Gothic Bold" pitchFamily="34" charset="0"/>
                        </a:rPr>
                        <a:t> you believe that english should be learned with texts as guides? </a:t>
                      </a:r>
                      <a:endParaRPr lang="es-ES" sz="1200" b="1" dirty="0">
                        <a:solidFill>
                          <a:schemeClr val="tx1">
                            <a:lumMod val="75000"/>
                            <a:lumOff val="25000"/>
                          </a:schemeClr>
                        </a:solidFill>
                        <a:latin typeface="Copperplate Gothic Bold" pitchFamily="34" charset="0"/>
                      </a:endParaRPr>
                    </a:p>
                  </a:txBody>
                  <a:tcPr/>
                </a:tc>
                <a:tc>
                  <a:txBody>
                    <a:bodyPr/>
                    <a:lstStyle/>
                    <a:p>
                      <a:pPr algn="ctr"/>
                      <a:r>
                        <a:rPr lang="en-US" sz="1200" b="1" dirty="0" smtClean="0">
                          <a:solidFill>
                            <a:schemeClr val="tx1">
                              <a:lumMod val="75000"/>
                              <a:lumOff val="25000"/>
                            </a:schemeClr>
                          </a:solidFill>
                          <a:latin typeface="Copperplate Gothic Bold" pitchFamily="34" charset="0"/>
                        </a:rPr>
                        <a:t>43</a:t>
                      </a:r>
                      <a:endParaRPr lang="es-ES" sz="1200" b="1" dirty="0">
                        <a:solidFill>
                          <a:schemeClr val="tx1">
                            <a:lumMod val="75000"/>
                            <a:lumOff val="25000"/>
                          </a:schemeClr>
                        </a:solidFill>
                        <a:latin typeface="Copperplate Gothic Bold" pitchFamily="34" charset="0"/>
                      </a:endParaRPr>
                    </a:p>
                  </a:txBody>
                  <a:tcPr/>
                </a:tc>
                <a:tc>
                  <a:txBody>
                    <a:bodyPr/>
                    <a:lstStyle/>
                    <a:p>
                      <a:pPr algn="ctr"/>
                      <a:r>
                        <a:rPr lang="en-US" sz="1200" b="1" dirty="0" smtClean="0">
                          <a:solidFill>
                            <a:schemeClr val="tx1">
                              <a:lumMod val="75000"/>
                              <a:lumOff val="25000"/>
                            </a:schemeClr>
                          </a:solidFill>
                          <a:latin typeface="Copperplate Gothic Bold" pitchFamily="34" charset="0"/>
                        </a:rPr>
                        <a:t>79,63</a:t>
                      </a:r>
                      <a:endParaRPr lang="es-ES" sz="1200" b="1" dirty="0">
                        <a:solidFill>
                          <a:schemeClr val="tx1">
                            <a:lumMod val="75000"/>
                            <a:lumOff val="25000"/>
                          </a:schemeClr>
                        </a:solidFill>
                        <a:latin typeface="Copperplate Gothic Bold" pitchFamily="34" charset="0"/>
                      </a:endParaRPr>
                    </a:p>
                  </a:txBody>
                  <a:tcPr/>
                </a:tc>
                <a:tc>
                  <a:txBody>
                    <a:bodyPr/>
                    <a:lstStyle/>
                    <a:p>
                      <a:pPr algn="ctr"/>
                      <a:r>
                        <a:rPr lang="en-US" sz="1200" b="1" dirty="0" smtClean="0">
                          <a:solidFill>
                            <a:schemeClr val="tx1">
                              <a:lumMod val="75000"/>
                              <a:lumOff val="25000"/>
                            </a:schemeClr>
                          </a:solidFill>
                          <a:latin typeface="Copperplate Gothic Bold" pitchFamily="34" charset="0"/>
                        </a:rPr>
                        <a:t>11</a:t>
                      </a:r>
                      <a:endParaRPr lang="es-ES" sz="1200" b="1" dirty="0">
                        <a:solidFill>
                          <a:schemeClr val="tx1">
                            <a:lumMod val="75000"/>
                            <a:lumOff val="25000"/>
                          </a:schemeClr>
                        </a:solidFill>
                        <a:latin typeface="Copperplate Gothic Bold" pitchFamily="34" charset="0"/>
                      </a:endParaRPr>
                    </a:p>
                  </a:txBody>
                  <a:tcPr/>
                </a:tc>
                <a:tc>
                  <a:txBody>
                    <a:bodyPr/>
                    <a:lstStyle/>
                    <a:p>
                      <a:pPr algn="ctr"/>
                      <a:r>
                        <a:rPr lang="en-US" sz="1200" b="1" dirty="0" smtClean="0">
                          <a:solidFill>
                            <a:schemeClr val="tx1">
                              <a:lumMod val="75000"/>
                              <a:lumOff val="25000"/>
                            </a:schemeClr>
                          </a:solidFill>
                          <a:latin typeface="Copperplate Gothic Bold" pitchFamily="34" charset="0"/>
                        </a:rPr>
                        <a:t>20,37</a:t>
                      </a:r>
                      <a:endParaRPr lang="es-ES" sz="1200" b="1" dirty="0">
                        <a:solidFill>
                          <a:schemeClr val="tx1">
                            <a:lumMod val="75000"/>
                            <a:lumOff val="25000"/>
                          </a:schemeClr>
                        </a:solidFill>
                        <a:latin typeface="Copperplate Gothic Bold" pitchFamily="34" charset="0"/>
                      </a:endParaRPr>
                    </a:p>
                  </a:txBody>
                  <a:tcPr/>
                </a:tc>
              </a:tr>
              <a:tr h="78358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latin typeface="Copperplate Gothic Bold" pitchFamily="34" charset="0"/>
                        </a:rPr>
                        <a:t>Have you ever used texts to learn english?</a:t>
                      </a:r>
                      <a:endParaRPr lang="es-ES" sz="1200" b="1" dirty="0" smtClean="0">
                        <a:solidFill>
                          <a:schemeClr val="tx1">
                            <a:lumMod val="75000"/>
                            <a:lumOff val="25000"/>
                          </a:schemeClr>
                        </a:solidFill>
                        <a:latin typeface="Copperplate Gothic Bold" pitchFamily="34" charset="0"/>
                      </a:endParaRPr>
                    </a:p>
                    <a:p>
                      <a:pPr algn="ctr"/>
                      <a:endParaRPr lang="es-ES" sz="1200" b="1" dirty="0">
                        <a:solidFill>
                          <a:schemeClr val="tx1">
                            <a:lumMod val="75000"/>
                            <a:lumOff val="25000"/>
                          </a:schemeClr>
                        </a:solidFill>
                      </a:endParaRPr>
                    </a:p>
                  </a:txBody>
                  <a:tcPr/>
                </a:tc>
                <a:tc>
                  <a:txBody>
                    <a:bodyPr/>
                    <a:lstStyle/>
                    <a:p>
                      <a:pPr algn="ctr"/>
                      <a:r>
                        <a:rPr lang="en-US" sz="1200" b="1" dirty="0" smtClean="0">
                          <a:solidFill>
                            <a:schemeClr val="tx1">
                              <a:lumMod val="75000"/>
                              <a:lumOff val="25000"/>
                            </a:schemeClr>
                          </a:solidFill>
                          <a:latin typeface="Copperplate Gothic Bold" pitchFamily="34" charset="0"/>
                        </a:rPr>
                        <a:t>23</a:t>
                      </a:r>
                      <a:endParaRPr lang="es-ES" sz="1200" b="1" dirty="0">
                        <a:solidFill>
                          <a:schemeClr val="tx1">
                            <a:lumMod val="75000"/>
                            <a:lumOff val="25000"/>
                          </a:schemeClr>
                        </a:solidFill>
                        <a:latin typeface="Copperplate Gothic Bold" pitchFamily="34" charset="0"/>
                      </a:endParaRPr>
                    </a:p>
                  </a:txBody>
                  <a:tcPr/>
                </a:tc>
                <a:tc>
                  <a:txBody>
                    <a:bodyPr/>
                    <a:lstStyle/>
                    <a:p>
                      <a:pPr algn="ctr"/>
                      <a:r>
                        <a:rPr lang="en-US" sz="1200" b="1" dirty="0" smtClean="0">
                          <a:solidFill>
                            <a:schemeClr val="tx1">
                              <a:lumMod val="75000"/>
                              <a:lumOff val="25000"/>
                            </a:schemeClr>
                          </a:solidFill>
                          <a:latin typeface="Copperplate Gothic Bold" pitchFamily="34" charset="0"/>
                        </a:rPr>
                        <a:t>42,59</a:t>
                      </a:r>
                      <a:endParaRPr lang="es-ES" sz="1200" b="1" dirty="0">
                        <a:solidFill>
                          <a:schemeClr val="tx1">
                            <a:lumMod val="75000"/>
                            <a:lumOff val="25000"/>
                          </a:schemeClr>
                        </a:solidFill>
                        <a:latin typeface="Copperplate Gothic Bold" pitchFamily="34" charset="0"/>
                      </a:endParaRPr>
                    </a:p>
                  </a:txBody>
                  <a:tcPr/>
                </a:tc>
                <a:tc>
                  <a:txBody>
                    <a:bodyPr/>
                    <a:lstStyle/>
                    <a:p>
                      <a:pPr algn="ctr"/>
                      <a:r>
                        <a:rPr lang="en-US" sz="1200" b="1" dirty="0" smtClean="0">
                          <a:solidFill>
                            <a:schemeClr val="tx1">
                              <a:lumMod val="75000"/>
                              <a:lumOff val="25000"/>
                            </a:schemeClr>
                          </a:solidFill>
                          <a:latin typeface="Copperplate Gothic Bold" pitchFamily="34" charset="0"/>
                        </a:rPr>
                        <a:t>31</a:t>
                      </a:r>
                      <a:endParaRPr lang="es-ES" sz="1200" b="1" dirty="0">
                        <a:solidFill>
                          <a:schemeClr val="tx1">
                            <a:lumMod val="75000"/>
                            <a:lumOff val="25000"/>
                          </a:schemeClr>
                        </a:solidFill>
                        <a:latin typeface="Copperplate Gothic Bold" pitchFamily="34" charset="0"/>
                      </a:endParaRPr>
                    </a:p>
                  </a:txBody>
                  <a:tcPr/>
                </a:tc>
                <a:tc>
                  <a:txBody>
                    <a:bodyPr/>
                    <a:lstStyle/>
                    <a:p>
                      <a:pPr algn="ctr"/>
                      <a:r>
                        <a:rPr lang="en-US" sz="1200" b="1" dirty="0" smtClean="0">
                          <a:solidFill>
                            <a:schemeClr val="tx1">
                              <a:lumMod val="75000"/>
                              <a:lumOff val="25000"/>
                            </a:schemeClr>
                          </a:solidFill>
                          <a:latin typeface="Copperplate Gothic Bold" pitchFamily="34" charset="0"/>
                        </a:rPr>
                        <a:t>57,41</a:t>
                      </a:r>
                      <a:endParaRPr lang="es-ES" sz="1200" b="1" dirty="0">
                        <a:solidFill>
                          <a:schemeClr val="tx1">
                            <a:lumMod val="75000"/>
                            <a:lumOff val="25000"/>
                          </a:schemeClr>
                        </a:solidFill>
                        <a:latin typeface="Copperplate Gothic Bold" pitchFamily="34" charset="0"/>
                      </a:endParaRPr>
                    </a:p>
                  </a:txBody>
                  <a:tcPr/>
                </a:tc>
              </a:tr>
              <a:tr h="60945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latin typeface="Copperplate Gothic Bold" pitchFamily="34" charset="0"/>
                        </a:rPr>
                        <a:t>Should english be</a:t>
                      </a:r>
                      <a:r>
                        <a:rPr lang="en-US" sz="1200" b="1" baseline="0" dirty="0" smtClean="0">
                          <a:solidFill>
                            <a:schemeClr val="tx1">
                              <a:lumMod val="75000"/>
                              <a:lumOff val="25000"/>
                            </a:schemeClr>
                          </a:solidFill>
                          <a:latin typeface="Copperplate Gothic Bold" pitchFamily="34" charset="0"/>
                        </a:rPr>
                        <a:t> learned with the help of a text?</a:t>
                      </a:r>
                      <a:endParaRPr lang="es-ES" sz="1200" b="1" dirty="0">
                        <a:solidFill>
                          <a:schemeClr val="tx1">
                            <a:lumMod val="75000"/>
                            <a:lumOff val="25000"/>
                          </a:schemeClr>
                        </a:solidFill>
                      </a:endParaRPr>
                    </a:p>
                  </a:txBody>
                  <a:tcPr/>
                </a:tc>
                <a:tc>
                  <a:txBody>
                    <a:bodyPr/>
                    <a:lstStyle/>
                    <a:p>
                      <a:pPr algn="ctr"/>
                      <a:r>
                        <a:rPr lang="en-US" sz="1200" b="1" dirty="0" smtClean="0">
                          <a:solidFill>
                            <a:schemeClr val="tx1">
                              <a:lumMod val="75000"/>
                              <a:lumOff val="25000"/>
                            </a:schemeClr>
                          </a:solidFill>
                          <a:latin typeface="Copperplate Gothic Bold" pitchFamily="34" charset="0"/>
                        </a:rPr>
                        <a:t>46</a:t>
                      </a:r>
                      <a:endParaRPr lang="es-ES" sz="1200" b="1" dirty="0">
                        <a:solidFill>
                          <a:schemeClr val="tx1">
                            <a:lumMod val="75000"/>
                            <a:lumOff val="25000"/>
                          </a:schemeClr>
                        </a:solidFill>
                        <a:latin typeface="Copperplate Gothic Bold" pitchFamily="34" charset="0"/>
                      </a:endParaRPr>
                    </a:p>
                  </a:txBody>
                  <a:tcPr/>
                </a:tc>
                <a:tc>
                  <a:txBody>
                    <a:bodyPr/>
                    <a:lstStyle/>
                    <a:p>
                      <a:pPr algn="ctr"/>
                      <a:r>
                        <a:rPr lang="en-US" sz="1200" b="1" dirty="0" smtClean="0">
                          <a:solidFill>
                            <a:schemeClr val="tx1">
                              <a:lumMod val="75000"/>
                              <a:lumOff val="25000"/>
                            </a:schemeClr>
                          </a:solidFill>
                          <a:latin typeface="Copperplate Gothic Bold" pitchFamily="34" charset="0"/>
                        </a:rPr>
                        <a:t>85,18</a:t>
                      </a:r>
                      <a:endParaRPr lang="es-ES" sz="1200" b="1" dirty="0">
                        <a:solidFill>
                          <a:schemeClr val="tx1">
                            <a:lumMod val="75000"/>
                            <a:lumOff val="25000"/>
                          </a:schemeClr>
                        </a:solidFill>
                        <a:latin typeface="Copperplate Gothic Bold" pitchFamily="34" charset="0"/>
                      </a:endParaRPr>
                    </a:p>
                  </a:txBody>
                  <a:tcPr/>
                </a:tc>
                <a:tc>
                  <a:txBody>
                    <a:bodyPr/>
                    <a:lstStyle/>
                    <a:p>
                      <a:pPr algn="ctr"/>
                      <a:r>
                        <a:rPr lang="en-US" sz="1200" b="1" dirty="0" smtClean="0">
                          <a:solidFill>
                            <a:schemeClr val="tx1">
                              <a:lumMod val="75000"/>
                              <a:lumOff val="25000"/>
                            </a:schemeClr>
                          </a:solidFill>
                          <a:latin typeface="Copperplate Gothic Bold" pitchFamily="34" charset="0"/>
                        </a:rPr>
                        <a:t>8</a:t>
                      </a:r>
                      <a:endParaRPr lang="es-ES" sz="1200" b="1" dirty="0">
                        <a:solidFill>
                          <a:schemeClr val="tx1">
                            <a:lumMod val="75000"/>
                            <a:lumOff val="25000"/>
                          </a:schemeClr>
                        </a:solidFill>
                        <a:latin typeface="Copperplate Gothic Bold" pitchFamily="34" charset="0"/>
                      </a:endParaRPr>
                    </a:p>
                  </a:txBody>
                  <a:tcPr/>
                </a:tc>
                <a:tc>
                  <a:txBody>
                    <a:bodyPr/>
                    <a:lstStyle/>
                    <a:p>
                      <a:pPr algn="ctr"/>
                      <a:r>
                        <a:rPr lang="en-US" sz="1200" b="1" dirty="0" smtClean="0">
                          <a:solidFill>
                            <a:schemeClr val="tx1">
                              <a:lumMod val="75000"/>
                              <a:lumOff val="25000"/>
                            </a:schemeClr>
                          </a:solidFill>
                          <a:latin typeface="Copperplate Gothic Bold" pitchFamily="34" charset="0"/>
                        </a:rPr>
                        <a:t>14,82</a:t>
                      </a:r>
                      <a:endParaRPr lang="es-ES" sz="1200" b="1" dirty="0">
                        <a:solidFill>
                          <a:schemeClr val="tx1">
                            <a:lumMod val="75000"/>
                            <a:lumOff val="25000"/>
                          </a:schemeClr>
                        </a:solidFill>
                        <a:latin typeface="Copperplate Gothic Bold" pitchFamily="34" charset="0"/>
                      </a:endParaRPr>
                    </a:p>
                  </a:txBody>
                  <a:tcPr/>
                </a:tc>
              </a:tr>
              <a:tr h="60945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latin typeface="Copperplate Gothic Bold" pitchFamily="34" charset="0"/>
                        </a:rPr>
                        <a:t>Have you had difficulties in learning english?</a:t>
                      </a:r>
                      <a:endParaRPr lang="es-ES" sz="1200" b="1" dirty="0">
                        <a:solidFill>
                          <a:schemeClr val="tx1">
                            <a:lumMod val="75000"/>
                            <a:lumOff val="25000"/>
                          </a:schemeClr>
                        </a:solidFill>
                      </a:endParaRPr>
                    </a:p>
                  </a:txBody>
                  <a:tcPr/>
                </a:tc>
                <a:tc>
                  <a:txBody>
                    <a:bodyPr/>
                    <a:lstStyle/>
                    <a:p>
                      <a:pPr algn="ctr"/>
                      <a:r>
                        <a:rPr lang="en-US" sz="1200" b="1" dirty="0" smtClean="0">
                          <a:solidFill>
                            <a:schemeClr val="tx1">
                              <a:lumMod val="75000"/>
                              <a:lumOff val="25000"/>
                            </a:schemeClr>
                          </a:solidFill>
                          <a:latin typeface="Copperplate Gothic Bold" pitchFamily="34" charset="0"/>
                        </a:rPr>
                        <a:t>45</a:t>
                      </a:r>
                      <a:endParaRPr lang="es-ES" sz="1200" b="1" dirty="0">
                        <a:solidFill>
                          <a:schemeClr val="tx1">
                            <a:lumMod val="75000"/>
                            <a:lumOff val="25000"/>
                          </a:schemeClr>
                        </a:solidFill>
                        <a:latin typeface="Copperplate Gothic Bold" pitchFamily="34" charset="0"/>
                      </a:endParaRPr>
                    </a:p>
                  </a:txBody>
                  <a:tcPr/>
                </a:tc>
                <a:tc>
                  <a:txBody>
                    <a:bodyPr/>
                    <a:lstStyle/>
                    <a:p>
                      <a:pPr algn="ctr"/>
                      <a:r>
                        <a:rPr lang="en-US" sz="1200" b="1" dirty="0" smtClean="0">
                          <a:solidFill>
                            <a:schemeClr val="tx1">
                              <a:lumMod val="75000"/>
                              <a:lumOff val="25000"/>
                            </a:schemeClr>
                          </a:solidFill>
                          <a:latin typeface="Copperplate Gothic Bold" pitchFamily="34" charset="0"/>
                        </a:rPr>
                        <a:t>83,33</a:t>
                      </a:r>
                      <a:endParaRPr lang="es-ES" sz="1200" b="1" dirty="0">
                        <a:solidFill>
                          <a:schemeClr val="tx1">
                            <a:lumMod val="75000"/>
                            <a:lumOff val="25000"/>
                          </a:schemeClr>
                        </a:solidFill>
                        <a:latin typeface="Copperplate Gothic Bold" pitchFamily="34" charset="0"/>
                      </a:endParaRPr>
                    </a:p>
                  </a:txBody>
                  <a:tcPr/>
                </a:tc>
                <a:tc>
                  <a:txBody>
                    <a:bodyPr/>
                    <a:lstStyle/>
                    <a:p>
                      <a:pPr algn="ctr"/>
                      <a:r>
                        <a:rPr lang="en-US" sz="1200" b="1" dirty="0" smtClean="0">
                          <a:solidFill>
                            <a:schemeClr val="tx1">
                              <a:lumMod val="75000"/>
                              <a:lumOff val="25000"/>
                            </a:schemeClr>
                          </a:solidFill>
                          <a:latin typeface="Copperplate Gothic Bold" pitchFamily="34" charset="0"/>
                        </a:rPr>
                        <a:t>9</a:t>
                      </a:r>
                      <a:endParaRPr lang="es-ES" sz="1200" b="1" dirty="0">
                        <a:solidFill>
                          <a:schemeClr val="tx1">
                            <a:lumMod val="75000"/>
                            <a:lumOff val="25000"/>
                          </a:schemeClr>
                        </a:solidFill>
                        <a:latin typeface="Copperplate Gothic Bold" pitchFamily="34" charset="0"/>
                      </a:endParaRPr>
                    </a:p>
                  </a:txBody>
                  <a:tcPr/>
                </a:tc>
                <a:tc>
                  <a:txBody>
                    <a:bodyPr/>
                    <a:lstStyle/>
                    <a:p>
                      <a:pPr algn="ctr"/>
                      <a:r>
                        <a:rPr lang="en-US" sz="1200" b="1" dirty="0" smtClean="0">
                          <a:solidFill>
                            <a:schemeClr val="tx1">
                              <a:lumMod val="75000"/>
                              <a:lumOff val="25000"/>
                            </a:schemeClr>
                          </a:solidFill>
                          <a:latin typeface="Copperplate Gothic Bold" pitchFamily="34" charset="0"/>
                        </a:rPr>
                        <a:t>16,67</a:t>
                      </a:r>
                      <a:endParaRPr lang="es-ES" sz="1200" b="1" dirty="0">
                        <a:solidFill>
                          <a:schemeClr val="tx1">
                            <a:lumMod val="75000"/>
                            <a:lumOff val="25000"/>
                          </a:schemeClr>
                        </a:solidFill>
                        <a:latin typeface="Copperplate Gothic Bold" pitchFamily="34" charset="0"/>
                      </a:endParaRPr>
                    </a:p>
                  </a:txBody>
                  <a:tcPr/>
                </a:tc>
              </a:tr>
              <a:tr h="60945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latin typeface="Copperplate Gothic Bold" pitchFamily="34" charset="0"/>
                        </a:rPr>
                        <a:t>Would you like to</a:t>
                      </a:r>
                      <a:r>
                        <a:rPr lang="en-US" sz="1200" b="1" baseline="0" dirty="0" smtClean="0">
                          <a:solidFill>
                            <a:schemeClr val="tx1">
                              <a:lumMod val="75000"/>
                              <a:lumOff val="25000"/>
                            </a:schemeClr>
                          </a:solidFill>
                          <a:latin typeface="Copperplate Gothic Bold" pitchFamily="34" charset="0"/>
                        </a:rPr>
                        <a:t> use texts to learn english in a better way?</a:t>
                      </a:r>
                      <a:endParaRPr lang="es-ES" sz="1200" b="1" dirty="0">
                        <a:solidFill>
                          <a:schemeClr val="tx1">
                            <a:lumMod val="75000"/>
                            <a:lumOff val="25000"/>
                          </a:schemeClr>
                        </a:solidFill>
                      </a:endParaRPr>
                    </a:p>
                  </a:txBody>
                  <a:tcPr/>
                </a:tc>
                <a:tc>
                  <a:txBody>
                    <a:bodyPr/>
                    <a:lstStyle/>
                    <a:p>
                      <a:pPr algn="ctr"/>
                      <a:r>
                        <a:rPr lang="en-US" sz="1200" b="1" dirty="0" smtClean="0">
                          <a:solidFill>
                            <a:schemeClr val="tx1">
                              <a:lumMod val="75000"/>
                              <a:lumOff val="25000"/>
                            </a:schemeClr>
                          </a:solidFill>
                          <a:latin typeface="Copperplate Gothic Bold" pitchFamily="34" charset="0"/>
                        </a:rPr>
                        <a:t>49</a:t>
                      </a:r>
                      <a:endParaRPr lang="es-ES" sz="1200" b="1" dirty="0">
                        <a:solidFill>
                          <a:schemeClr val="tx1">
                            <a:lumMod val="75000"/>
                            <a:lumOff val="25000"/>
                          </a:schemeClr>
                        </a:solidFill>
                        <a:latin typeface="Copperplate Gothic Bold" pitchFamily="34" charset="0"/>
                      </a:endParaRPr>
                    </a:p>
                  </a:txBody>
                  <a:tcPr/>
                </a:tc>
                <a:tc>
                  <a:txBody>
                    <a:bodyPr/>
                    <a:lstStyle/>
                    <a:p>
                      <a:pPr algn="ctr"/>
                      <a:r>
                        <a:rPr lang="en-US" sz="1200" b="1" dirty="0" smtClean="0">
                          <a:solidFill>
                            <a:schemeClr val="tx1">
                              <a:lumMod val="75000"/>
                              <a:lumOff val="25000"/>
                            </a:schemeClr>
                          </a:solidFill>
                          <a:latin typeface="Copperplate Gothic Bold" pitchFamily="34" charset="0"/>
                        </a:rPr>
                        <a:t>90,74</a:t>
                      </a:r>
                      <a:endParaRPr lang="es-ES" sz="1200" b="1" dirty="0">
                        <a:solidFill>
                          <a:schemeClr val="tx1">
                            <a:lumMod val="75000"/>
                            <a:lumOff val="25000"/>
                          </a:schemeClr>
                        </a:solidFill>
                        <a:latin typeface="Copperplate Gothic Bold" pitchFamily="34" charset="0"/>
                      </a:endParaRPr>
                    </a:p>
                  </a:txBody>
                  <a:tcPr/>
                </a:tc>
                <a:tc>
                  <a:txBody>
                    <a:bodyPr/>
                    <a:lstStyle/>
                    <a:p>
                      <a:pPr algn="ctr"/>
                      <a:r>
                        <a:rPr lang="en-US" sz="1200" b="1" dirty="0" smtClean="0">
                          <a:solidFill>
                            <a:schemeClr val="tx1">
                              <a:lumMod val="75000"/>
                              <a:lumOff val="25000"/>
                            </a:schemeClr>
                          </a:solidFill>
                          <a:latin typeface="Copperplate Gothic Bold" pitchFamily="34" charset="0"/>
                        </a:rPr>
                        <a:t>5</a:t>
                      </a:r>
                      <a:endParaRPr lang="es-ES" sz="1200" b="1" dirty="0">
                        <a:solidFill>
                          <a:schemeClr val="tx1">
                            <a:lumMod val="75000"/>
                            <a:lumOff val="25000"/>
                          </a:schemeClr>
                        </a:solidFill>
                        <a:latin typeface="Copperplate Gothic Bold" pitchFamily="34" charset="0"/>
                      </a:endParaRPr>
                    </a:p>
                  </a:txBody>
                  <a:tcPr/>
                </a:tc>
                <a:tc>
                  <a:txBody>
                    <a:bodyPr/>
                    <a:lstStyle/>
                    <a:p>
                      <a:pPr algn="ctr"/>
                      <a:r>
                        <a:rPr lang="en-US" sz="1200" b="1" dirty="0" smtClean="0">
                          <a:solidFill>
                            <a:schemeClr val="tx1">
                              <a:lumMod val="75000"/>
                              <a:lumOff val="25000"/>
                            </a:schemeClr>
                          </a:solidFill>
                          <a:latin typeface="Copperplate Gothic Bold" pitchFamily="34" charset="0"/>
                        </a:rPr>
                        <a:t>9,26</a:t>
                      </a:r>
                      <a:endParaRPr lang="es-ES" sz="1200" b="1" dirty="0">
                        <a:solidFill>
                          <a:schemeClr val="tx1">
                            <a:lumMod val="75000"/>
                            <a:lumOff val="25000"/>
                          </a:schemeClr>
                        </a:solidFill>
                        <a:latin typeface="Copperplate Gothic Bold" pitchFamily="34" charset="0"/>
                      </a:endParaRPr>
                    </a:p>
                  </a:txBody>
                  <a:tcPr/>
                </a:tc>
              </a:tr>
              <a:tr h="84394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latin typeface="Copperplate Gothic Bold" pitchFamily="34" charset="0"/>
                        </a:rPr>
                        <a:t>Do you believe</a:t>
                      </a:r>
                      <a:r>
                        <a:rPr lang="en-US" sz="1200" b="1" baseline="0" dirty="0" smtClean="0">
                          <a:solidFill>
                            <a:schemeClr val="tx1">
                              <a:lumMod val="75000"/>
                              <a:lumOff val="25000"/>
                            </a:schemeClr>
                          </a:solidFill>
                          <a:latin typeface="Copperplate Gothic Bold" pitchFamily="34" charset="0"/>
                        </a:rPr>
                        <a:t> that the time assigned to learn english at high school is enough?</a:t>
                      </a:r>
                      <a:endParaRPr lang="es-ES" sz="1200" b="1" dirty="0">
                        <a:solidFill>
                          <a:schemeClr val="tx1">
                            <a:lumMod val="75000"/>
                            <a:lumOff val="25000"/>
                          </a:schemeClr>
                        </a:solidFill>
                      </a:endParaRPr>
                    </a:p>
                  </a:txBody>
                  <a:tcPr/>
                </a:tc>
                <a:tc>
                  <a:txBody>
                    <a:bodyPr/>
                    <a:lstStyle/>
                    <a:p>
                      <a:pPr algn="ctr"/>
                      <a:r>
                        <a:rPr lang="en-US" sz="1200" b="1" dirty="0" smtClean="0">
                          <a:solidFill>
                            <a:schemeClr val="tx1">
                              <a:lumMod val="75000"/>
                              <a:lumOff val="25000"/>
                            </a:schemeClr>
                          </a:solidFill>
                          <a:latin typeface="Copperplate Gothic Bold" pitchFamily="34" charset="0"/>
                        </a:rPr>
                        <a:t>16</a:t>
                      </a:r>
                      <a:endParaRPr lang="es-ES" sz="1200" b="1" dirty="0">
                        <a:solidFill>
                          <a:schemeClr val="tx1">
                            <a:lumMod val="75000"/>
                            <a:lumOff val="25000"/>
                          </a:schemeClr>
                        </a:solidFill>
                        <a:latin typeface="Copperplate Gothic Bold" pitchFamily="34" charset="0"/>
                      </a:endParaRPr>
                    </a:p>
                  </a:txBody>
                  <a:tcPr/>
                </a:tc>
                <a:tc>
                  <a:txBody>
                    <a:bodyPr/>
                    <a:lstStyle/>
                    <a:p>
                      <a:pPr algn="ctr"/>
                      <a:r>
                        <a:rPr lang="en-US" sz="1200" b="1" dirty="0" smtClean="0">
                          <a:solidFill>
                            <a:schemeClr val="tx1">
                              <a:lumMod val="75000"/>
                              <a:lumOff val="25000"/>
                            </a:schemeClr>
                          </a:solidFill>
                          <a:latin typeface="Copperplate Gothic Bold" pitchFamily="34" charset="0"/>
                        </a:rPr>
                        <a:t>29,63</a:t>
                      </a:r>
                      <a:endParaRPr lang="es-ES" sz="1200" b="1" dirty="0">
                        <a:solidFill>
                          <a:schemeClr val="tx1">
                            <a:lumMod val="75000"/>
                            <a:lumOff val="25000"/>
                          </a:schemeClr>
                        </a:solidFill>
                        <a:latin typeface="Copperplate Gothic Bold" pitchFamily="34" charset="0"/>
                      </a:endParaRPr>
                    </a:p>
                  </a:txBody>
                  <a:tcPr/>
                </a:tc>
                <a:tc>
                  <a:txBody>
                    <a:bodyPr/>
                    <a:lstStyle/>
                    <a:p>
                      <a:pPr algn="ctr"/>
                      <a:r>
                        <a:rPr lang="en-US" sz="1200" b="1" dirty="0" smtClean="0">
                          <a:solidFill>
                            <a:schemeClr val="tx1">
                              <a:lumMod val="75000"/>
                              <a:lumOff val="25000"/>
                            </a:schemeClr>
                          </a:solidFill>
                          <a:latin typeface="Copperplate Gothic Bold" pitchFamily="34" charset="0"/>
                        </a:rPr>
                        <a:t>38</a:t>
                      </a:r>
                      <a:endParaRPr lang="es-ES" sz="1200" b="1" dirty="0">
                        <a:solidFill>
                          <a:schemeClr val="tx1">
                            <a:lumMod val="75000"/>
                            <a:lumOff val="25000"/>
                          </a:schemeClr>
                        </a:solidFill>
                        <a:latin typeface="Copperplate Gothic Bold" pitchFamily="34" charset="0"/>
                      </a:endParaRPr>
                    </a:p>
                  </a:txBody>
                  <a:tcPr/>
                </a:tc>
                <a:tc>
                  <a:txBody>
                    <a:bodyPr/>
                    <a:lstStyle/>
                    <a:p>
                      <a:pPr algn="ctr"/>
                      <a:r>
                        <a:rPr lang="en-US" sz="1200" b="1" dirty="0" smtClean="0">
                          <a:solidFill>
                            <a:schemeClr val="tx1">
                              <a:lumMod val="75000"/>
                              <a:lumOff val="25000"/>
                            </a:schemeClr>
                          </a:solidFill>
                          <a:latin typeface="Copperplate Gothic Bold" pitchFamily="34" charset="0"/>
                        </a:rPr>
                        <a:t>70,37</a:t>
                      </a:r>
                      <a:endParaRPr lang="es-ES" sz="1200" b="1" dirty="0">
                        <a:solidFill>
                          <a:schemeClr val="tx1">
                            <a:lumMod val="75000"/>
                            <a:lumOff val="25000"/>
                          </a:schemeClr>
                        </a:solidFill>
                        <a:latin typeface="Copperplate Gothic Bold" pitchFamily="34" charset="0"/>
                      </a:endParaRPr>
                    </a:p>
                  </a:txBody>
                  <a:tcPr/>
                </a:tc>
              </a:tr>
              <a:tr h="9577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latin typeface="Copperplate Gothic Bold" pitchFamily="34" charset="0"/>
                        </a:rPr>
                        <a:t>Do you think that english will</a:t>
                      </a:r>
                      <a:r>
                        <a:rPr lang="en-US" sz="1200" b="1" baseline="0" dirty="0" smtClean="0">
                          <a:solidFill>
                            <a:schemeClr val="tx1">
                              <a:lumMod val="75000"/>
                              <a:lumOff val="25000"/>
                            </a:schemeClr>
                          </a:solidFill>
                          <a:latin typeface="Copperplate Gothic Bold" pitchFamily="34" charset="0"/>
                        </a:rPr>
                        <a:t> be useful in your professional life?</a:t>
                      </a:r>
                      <a:endParaRPr lang="es-ES" sz="1200" b="1" dirty="0" smtClean="0">
                        <a:solidFill>
                          <a:schemeClr val="tx1">
                            <a:lumMod val="75000"/>
                            <a:lumOff val="25000"/>
                          </a:schemeClr>
                        </a:solidFill>
                      </a:endParaRPr>
                    </a:p>
                    <a:p>
                      <a:pPr algn="ctr"/>
                      <a:endParaRPr lang="es-ES" sz="1200" b="1" dirty="0">
                        <a:solidFill>
                          <a:schemeClr val="tx1">
                            <a:lumMod val="75000"/>
                            <a:lumOff val="25000"/>
                          </a:schemeClr>
                        </a:solidFill>
                      </a:endParaRPr>
                    </a:p>
                  </a:txBody>
                  <a:tcPr/>
                </a:tc>
                <a:tc>
                  <a:txBody>
                    <a:bodyPr/>
                    <a:lstStyle/>
                    <a:p>
                      <a:pPr algn="ctr"/>
                      <a:r>
                        <a:rPr lang="en-US" sz="1200" b="1" dirty="0" smtClean="0">
                          <a:solidFill>
                            <a:schemeClr val="tx1">
                              <a:lumMod val="75000"/>
                              <a:lumOff val="25000"/>
                            </a:schemeClr>
                          </a:solidFill>
                          <a:latin typeface="Copperplate Gothic Bold" pitchFamily="34" charset="0"/>
                        </a:rPr>
                        <a:t>54</a:t>
                      </a:r>
                      <a:endParaRPr lang="es-ES" sz="1200" b="1" dirty="0">
                        <a:solidFill>
                          <a:schemeClr val="tx1">
                            <a:lumMod val="75000"/>
                            <a:lumOff val="25000"/>
                          </a:schemeClr>
                        </a:solidFill>
                        <a:latin typeface="Copperplate Gothic Bold" pitchFamily="34" charset="0"/>
                      </a:endParaRPr>
                    </a:p>
                  </a:txBody>
                  <a:tcPr/>
                </a:tc>
                <a:tc>
                  <a:txBody>
                    <a:bodyPr/>
                    <a:lstStyle/>
                    <a:p>
                      <a:pPr algn="ctr"/>
                      <a:r>
                        <a:rPr lang="en-US" sz="1200" b="1" dirty="0" smtClean="0">
                          <a:solidFill>
                            <a:schemeClr val="tx1">
                              <a:lumMod val="75000"/>
                              <a:lumOff val="25000"/>
                            </a:schemeClr>
                          </a:solidFill>
                          <a:latin typeface="Copperplate Gothic Bold" pitchFamily="34" charset="0"/>
                        </a:rPr>
                        <a:t>100</a:t>
                      </a:r>
                      <a:endParaRPr lang="es-ES" sz="1200" b="1" dirty="0">
                        <a:solidFill>
                          <a:schemeClr val="tx1">
                            <a:lumMod val="75000"/>
                            <a:lumOff val="25000"/>
                          </a:schemeClr>
                        </a:solidFill>
                        <a:latin typeface="Copperplate Gothic Bold" pitchFamily="34" charset="0"/>
                      </a:endParaRPr>
                    </a:p>
                  </a:txBody>
                  <a:tcPr/>
                </a:tc>
                <a:tc>
                  <a:txBody>
                    <a:bodyPr/>
                    <a:lstStyle/>
                    <a:p>
                      <a:pPr algn="ctr"/>
                      <a:r>
                        <a:rPr lang="en-US" sz="1200" b="1" dirty="0" smtClean="0">
                          <a:solidFill>
                            <a:schemeClr val="tx1">
                              <a:lumMod val="75000"/>
                              <a:lumOff val="25000"/>
                            </a:schemeClr>
                          </a:solidFill>
                          <a:latin typeface="Copperplate Gothic Bold" pitchFamily="34" charset="0"/>
                        </a:rPr>
                        <a:t>0</a:t>
                      </a:r>
                      <a:endParaRPr lang="es-ES" sz="1200" b="1" dirty="0">
                        <a:solidFill>
                          <a:schemeClr val="tx1">
                            <a:lumMod val="75000"/>
                            <a:lumOff val="25000"/>
                          </a:schemeClr>
                        </a:solidFill>
                        <a:latin typeface="Copperplate Gothic Bold" pitchFamily="34" charset="0"/>
                      </a:endParaRPr>
                    </a:p>
                  </a:txBody>
                  <a:tcPr/>
                </a:tc>
                <a:tc>
                  <a:txBody>
                    <a:bodyPr/>
                    <a:lstStyle/>
                    <a:p>
                      <a:pPr algn="ctr"/>
                      <a:r>
                        <a:rPr lang="en-US" sz="1200" b="1" dirty="0" smtClean="0">
                          <a:solidFill>
                            <a:schemeClr val="tx1">
                              <a:lumMod val="75000"/>
                              <a:lumOff val="25000"/>
                            </a:schemeClr>
                          </a:solidFill>
                          <a:latin typeface="Copperplate Gothic Bold" pitchFamily="34" charset="0"/>
                        </a:rPr>
                        <a:t>0</a:t>
                      </a:r>
                      <a:endParaRPr lang="es-ES" sz="1200" b="1" dirty="0">
                        <a:solidFill>
                          <a:schemeClr val="tx1">
                            <a:lumMod val="75000"/>
                            <a:lumOff val="25000"/>
                          </a:schemeClr>
                        </a:solidFill>
                        <a:latin typeface="Copperplate Gothic Bold"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3200" dirty="0" smtClean="0">
                <a:latin typeface="Copperplate Gothic Bold" pitchFamily="34" charset="0"/>
              </a:rPr>
              <a:t>ANALYSIS AND INTERPRETATION  STUDENTS’ SURVEY</a:t>
            </a:r>
            <a:endParaRPr lang="es-ES" sz="3200" dirty="0">
              <a:latin typeface="Copperplate Gothic Bold" pitchFamily="34" charset="0"/>
            </a:endParaRPr>
          </a:p>
        </p:txBody>
      </p:sp>
      <p:sp>
        <p:nvSpPr>
          <p:cNvPr id="3" name="2 Marcador de contenido"/>
          <p:cNvSpPr>
            <a:spLocks noGrp="1"/>
          </p:cNvSpPr>
          <p:nvPr>
            <p:ph idx="1"/>
          </p:nvPr>
        </p:nvSpPr>
        <p:spPr>
          <a:xfrm>
            <a:off x="214282" y="1600200"/>
            <a:ext cx="8929718" cy="5043510"/>
          </a:xfrm>
        </p:spPr>
        <p:txBody>
          <a:bodyPr>
            <a:normAutofit/>
          </a:bodyPr>
          <a:lstStyle/>
          <a:p>
            <a:pPr>
              <a:buNone/>
            </a:pPr>
            <a:endParaRPr lang="es-ES" sz="2400" dirty="0" smtClean="0">
              <a:latin typeface="Copperplate Gothic Bold" pitchFamily="34" charset="0"/>
            </a:endParaRPr>
          </a:p>
          <a:p>
            <a:pPr>
              <a:buNone/>
            </a:pPr>
            <a:endParaRPr lang="es-ES" dirty="0"/>
          </a:p>
        </p:txBody>
      </p:sp>
      <p:graphicFrame>
        <p:nvGraphicFramePr>
          <p:cNvPr id="5" name="4 Gráfico"/>
          <p:cNvGraphicFramePr/>
          <p:nvPr/>
        </p:nvGraphicFramePr>
        <p:xfrm>
          <a:off x="285720" y="1785926"/>
          <a:ext cx="8572560" cy="2857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3200" dirty="0" smtClean="0">
                <a:latin typeface="Copperplate Gothic Bold" pitchFamily="34" charset="0"/>
              </a:rPr>
              <a:t>ANALYSIS AND INTERPREATION STUDENTS’ SURVEY</a:t>
            </a:r>
            <a:endParaRPr lang="es-ES" sz="3200" dirty="0">
              <a:latin typeface="Copperplate Gothic Bold" pitchFamily="34" charset="0"/>
            </a:endParaRPr>
          </a:p>
        </p:txBody>
      </p:sp>
      <p:sp>
        <p:nvSpPr>
          <p:cNvPr id="3" name="2 Marcador de contenido"/>
          <p:cNvSpPr>
            <a:spLocks noGrp="1"/>
          </p:cNvSpPr>
          <p:nvPr>
            <p:ph idx="1"/>
          </p:nvPr>
        </p:nvSpPr>
        <p:spPr>
          <a:xfrm>
            <a:off x="214282" y="1600200"/>
            <a:ext cx="8929718" cy="5043510"/>
          </a:xfrm>
        </p:spPr>
        <p:txBody>
          <a:bodyPr>
            <a:normAutofit/>
          </a:bodyPr>
          <a:lstStyle/>
          <a:p>
            <a:pPr>
              <a:buNone/>
            </a:pPr>
            <a:endParaRPr lang="en-US" sz="2400" dirty="0" smtClean="0">
              <a:latin typeface="Copperplate Gothic Bold" pitchFamily="34" charset="0"/>
            </a:endParaRPr>
          </a:p>
          <a:p>
            <a:pPr>
              <a:buNone/>
            </a:pPr>
            <a:endParaRPr lang="en-US" sz="2400" dirty="0" smtClean="0">
              <a:latin typeface="Copperplate Gothic Bold" pitchFamily="34" charset="0"/>
            </a:endParaRPr>
          </a:p>
          <a:p>
            <a:pPr>
              <a:buFont typeface="Wingdings" pitchFamily="2" charset="2"/>
              <a:buChar char="§"/>
            </a:pPr>
            <a:endParaRPr lang="en-US" sz="2400" dirty="0" smtClean="0">
              <a:latin typeface="Copperplate Gothic Bold" pitchFamily="34" charset="0"/>
            </a:endParaRPr>
          </a:p>
          <a:p>
            <a:pPr>
              <a:buNone/>
            </a:pPr>
            <a:endParaRPr lang="es-ES" sz="2400" dirty="0" smtClean="0">
              <a:latin typeface="Copperplate Gothic Bold" pitchFamily="34" charset="0"/>
            </a:endParaRPr>
          </a:p>
          <a:p>
            <a:endParaRPr lang="es-ES" dirty="0"/>
          </a:p>
        </p:txBody>
      </p:sp>
      <p:graphicFrame>
        <p:nvGraphicFramePr>
          <p:cNvPr id="5" name="4 Gráfico"/>
          <p:cNvGraphicFramePr/>
          <p:nvPr/>
        </p:nvGraphicFramePr>
        <p:xfrm>
          <a:off x="214282" y="1571612"/>
          <a:ext cx="8572560" cy="35719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3200" dirty="0" smtClean="0">
                <a:latin typeface="Copperplate Gothic Bold" pitchFamily="34" charset="0"/>
              </a:rPr>
              <a:t>ANALYSIS AND INTERPRETAION STUDENTS’ SURVEY</a:t>
            </a:r>
            <a:endParaRPr lang="es-ES" sz="3200" dirty="0">
              <a:latin typeface="Copperplate Gothic Bold" pitchFamily="34" charset="0"/>
            </a:endParaRPr>
          </a:p>
        </p:txBody>
      </p:sp>
      <p:sp>
        <p:nvSpPr>
          <p:cNvPr id="3" name="2 Marcador de contenido"/>
          <p:cNvSpPr>
            <a:spLocks noGrp="1"/>
          </p:cNvSpPr>
          <p:nvPr>
            <p:ph idx="1"/>
          </p:nvPr>
        </p:nvSpPr>
        <p:spPr>
          <a:xfrm>
            <a:off x="214282" y="1600200"/>
            <a:ext cx="8929718" cy="5043510"/>
          </a:xfrm>
        </p:spPr>
        <p:txBody>
          <a:bodyPr>
            <a:normAutofit/>
          </a:bodyPr>
          <a:lstStyle/>
          <a:p>
            <a:pPr>
              <a:buNone/>
            </a:pPr>
            <a:endParaRPr lang="en-US" sz="2400" dirty="0" smtClean="0">
              <a:latin typeface="Copperplate Gothic Bold" pitchFamily="34" charset="0"/>
            </a:endParaRPr>
          </a:p>
          <a:p>
            <a:pPr>
              <a:buFont typeface="Wingdings" pitchFamily="2" charset="2"/>
              <a:buChar char="§"/>
            </a:pPr>
            <a:endParaRPr lang="en-US" sz="2400" dirty="0" smtClean="0">
              <a:latin typeface="Copperplate Gothic Bold" pitchFamily="34" charset="0"/>
            </a:endParaRPr>
          </a:p>
          <a:p>
            <a:pPr>
              <a:buNone/>
            </a:pPr>
            <a:endParaRPr lang="es-ES" sz="2400" dirty="0" smtClean="0">
              <a:latin typeface="Copperplate Gothic Bold" pitchFamily="34" charset="0"/>
            </a:endParaRPr>
          </a:p>
          <a:p>
            <a:endParaRPr lang="es-ES" dirty="0"/>
          </a:p>
        </p:txBody>
      </p:sp>
      <p:graphicFrame>
        <p:nvGraphicFramePr>
          <p:cNvPr id="5" name="4 Gráfico"/>
          <p:cNvGraphicFramePr/>
          <p:nvPr/>
        </p:nvGraphicFramePr>
        <p:xfrm>
          <a:off x="214282" y="1643050"/>
          <a:ext cx="8572560" cy="378621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285720" y="142852"/>
          <a:ext cx="8401080" cy="6357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2800" b="1" dirty="0" smtClean="0">
                <a:latin typeface="Copperplate Gothic Bold" pitchFamily="34" charset="0"/>
              </a:rPr>
              <a:t>CONCLUSION &amp; RECOMMENDATIONS</a:t>
            </a:r>
            <a:endParaRPr lang="es-ES" sz="2800" b="1" dirty="0">
              <a:latin typeface="Copperplate Gothic Bold" pitchFamily="34" charset="0"/>
            </a:endParaRPr>
          </a:p>
        </p:txBody>
      </p:sp>
      <p:sp>
        <p:nvSpPr>
          <p:cNvPr id="4" name="3 Marcador de texto"/>
          <p:cNvSpPr>
            <a:spLocks noGrp="1"/>
          </p:cNvSpPr>
          <p:nvPr>
            <p:ph type="body" idx="1"/>
          </p:nvPr>
        </p:nvSpPr>
        <p:spPr/>
        <p:txBody>
          <a:bodyPr>
            <a:normAutofit/>
          </a:bodyPr>
          <a:lstStyle/>
          <a:p>
            <a:pPr algn="ctr"/>
            <a:r>
              <a:rPr lang="en-US" dirty="0" smtClean="0">
                <a:latin typeface="Copperplate Gothic Bold" pitchFamily="34" charset="0"/>
              </a:rPr>
              <a:t>CONCLUSION</a:t>
            </a:r>
            <a:endParaRPr lang="es-ES" dirty="0">
              <a:latin typeface="Copperplate Gothic Bold" pitchFamily="34" charset="0"/>
            </a:endParaRPr>
          </a:p>
        </p:txBody>
      </p:sp>
      <p:sp>
        <p:nvSpPr>
          <p:cNvPr id="3" name="2 Marcador de contenido"/>
          <p:cNvSpPr>
            <a:spLocks noGrp="1"/>
          </p:cNvSpPr>
          <p:nvPr>
            <p:ph sz="half" idx="2"/>
          </p:nvPr>
        </p:nvSpPr>
        <p:spPr>
          <a:xfrm>
            <a:off x="142844" y="2174874"/>
            <a:ext cx="4354544" cy="4397397"/>
          </a:xfrm>
        </p:spPr>
        <p:txBody>
          <a:bodyPr>
            <a:normAutofit/>
          </a:bodyPr>
          <a:lstStyle/>
          <a:p>
            <a:pPr lvl="0" algn="just">
              <a:buFont typeface="Wingdings" pitchFamily="2" charset="2"/>
              <a:buChar char="§"/>
            </a:pPr>
            <a:r>
              <a:rPr lang="en-US" sz="2000" b="1" dirty="0" smtClean="0">
                <a:latin typeface="Copperplate Gothic Bold" pitchFamily="34" charset="0"/>
              </a:rPr>
              <a:t>Most of the students would like to learn the English language using texts as guides.</a:t>
            </a:r>
            <a:endParaRPr lang="es-ES" sz="2000" b="1" dirty="0" smtClean="0">
              <a:latin typeface="Copperplate Gothic Bold" pitchFamily="34" charset="0"/>
            </a:endParaRPr>
          </a:p>
          <a:p>
            <a:pPr lvl="0" algn="just">
              <a:buFont typeface="Wingdings" pitchFamily="2" charset="2"/>
              <a:buChar char="§"/>
            </a:pPr>
            <a:r>
              <a:rPr lang="en-US" sz="2000" b="1" dirty="0" smtClean="0">
                <a:latin typeface="Copperplate Gothic Bold" pitchFamily="34" charset="0"/>
              </a:rPr>
              <a:t>Students would like to receive English classes at least 4 or 5 hours per week.</a:t>
            </a:r>
            <a:endParaRPr lang="es-ES" sz="2000" b="1" dirty="0" smtClean="0">
              <a:latin typeface="Copperplate Gothic Bold" pitchFamily="34" charset="0"/>
            </a:endParaRPr>
          </a:p>
          <a:p>
            <a:pPr algn="just">
              <a:buFont typeface="Wingdings" pitchFamily="2" charset="2"/>
              <a:buChar char="§"/>
            </a:pPr>
            <a:r>
              <a:rPr lang="en-US" sz="2000" b="1" dirty="0" smtClean="0">
                <a:latin typeface="Copperplate Gothic Bold" pitchFamily="34" charset="0"/>
              </a:rPr>
              <a:t>The English language can improve  students  opportunities  in their working lives.</a:t>
            </a:r>
            <a:endParaRPr lang="es-ES" sz="2000" b="1" dirty="0" smtClean="0">
              <a:latin typeface="Copperplate Gothic Bold" pitchFamily="34" charset="0"/>
            </a:endParaRPr>
          </a:p>
          <a:p>
            <a:pPr>
              <a:buNone/>
            </a:pPr>
            <a:endParaRPr lang="es-ES" dirty="0"/>
          </a:p>
        </p:txBody>
      </p:sp>
      <p:sp>
        <p:nvSpPr>
          <p:cNvPr id="5" name="4 Marcador de texto"/>
          <p:cNvSpPr>
            <a:spLocks noGrp="1"/>
          </p:cNvSpPr>
          <p:nvPr>
            <p:ph type="body" sz="quarter" idx="3"/>
          </p:nvPr>
        </p:nvSpPr>
        <p:spPr/>
        <p:txBody>
          <a:bodyPr>
            <a:normAutofit/>
          </a:bodyPr>
          <a:lstStyle/>
          <a:p>
            <a:pPr algn="ctr"/>
            <a:r>
              <a:rPr lang="en-US" dirty="0" smtClean="0">
                <a:latin typeface="Copperplate Gothic Bold" pitchFamily="34" charset="0"/>
              </a:rPr>
              <a:t>RECOMMENATIONS</a:t>
            </a:r>
            <a:endParaRPr lang="es-ES" dirty="0">
              <a:latin typeface="Copperplate Gothic Bold" pitchFamily="34" charset="0"/>
            </a:endParaRPr>
          </a:p>
        </p:txBody>
      </p:sp>
      <p:sp>
        <p:nvSpPr>
          <p:cNvPr id="6" name="5 Marcador de contenido"/>
          <p:cNvSpPr>
            <a:spLocks noGrp="1"/>
          </p:cNvSpPr>
          <p:nvPr>
            <p:ph sz="quarter" idx="4"/>
          </p:nvPr>
        </p:nvSpPr>
        <p:spPr>
          <a:xfrm>
            <a:off x="4645025" y="2174874"/>
            <a:ext cx="4356131" cy="4468835"/>
          </a:xfrm>
        </p:spPr>
        <p:txBody>
          <a:bodyPr>
            <a:normAutofit fontScale="77500" lnSpcReduction="20000"/>
          </a:bodyPr>
          <a:lstStyle/>
          <a:p>
            <a:pPr lvl="0" algn="just">
              <a:buFont typeface="Wingdings" pitchFamily="2" charset="2"/>
              <a:buChar char="§"/>
            </a:pPr>
            <a:r>
              <a:rPr lang="en-US" sz="2600" b="1" dirty="0" smtClean="0">
                <a:latin typeface="Copperplate Gothic Bold" pitchFamily="34" charset="0"/>
              </a:rPr>
              <a:t>To propose and suggest the use of an appropriate English text to learn the English language at “Telmo Hidalgo Diaz” High School.</a:t>
            </a:r>
            <a:endParaRPr lang="es-ES" sz="2600" b="1" dirty="0" smtClean="0">
              <a:latin typeface="Copperplate Gothic Bold" pitchFamily="34" charset="0"/>
            </a:endParaRPr>
          </a:p>
          <a:p>
            <a:pPr lvl="0" algn="just">
              <a:buFont typeface="Wingdings" pitchFamily="2" charset="2"/>
              <a:buChar char="§"/>
            </a:pPr>
            <a:r>
              <a:rPr lang="en-US" sz="2600" b="1" dirty="0" smtClean="0">
                <a:latin typeface="Copperplate Gothic Bold" pitchFamily="34" charset="0"/>
              </a:rPr>
              <a:t>To increase the time assigned to learning English as a Subject from 2 hours to 4 or 5 hours.</a:t>
            </a:r>
            <a:endParaRPr lang="es-ES" sz="2600" b="1" dirty="0" smtClean="0">
              <a:latin typeface="Copperplate Gothic Bold" pitchFamily="34" charset="0"/>
            </a:endParaRPr>
          </a:p>
          <a:p>
            <a:pPr lvl="0" algn="just">
              <a:buFont typeface="Wingdings" pitchFamily="2" charset="2"/>
              <a:buChar char="§"/>
            </a:pPr>
            <a:r>
              <a:rPr lang="en-US" sz="2600" b="1" dirty="0" smtClean="0">
                <a:latin typeface="Copperplate Gothic Bold" pitchFamily="34" charset="0"/>
              </a:rPr>
              <a:t>To give conferences to students in order to teach them that learning the English language is essential in every aspect of their lives in the world in which they live.</a:t>
            </a:r>
            <a:endParaRPr lang="es-ES" sz="2600" b="1" dirty="0" smtClean="0">
              <a:latin typeface="Copperplate Gothic Bold" pitchFamily="34" charset="0"/>
            </a:endParaRPr>
          </a:p>
          <a:p>
            <a:endParaRPr lang="es-E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STUDENTS in CLASS</a:t>
            </a:r>
            <a:endParaRPr lang="es-ES" dirty="0"/>
          </a:p>
        </p:txBody>
      </p:sp>
      <p:pic>
        <p:nvPicPr>
          <p:cNvPr id="2050" name="Picture 2" descr="C:\Documents and Settings\user\Mis documentos\CHALOO\FINAL THESIS MIGUEL-GERMAN\ANNEXES\ANNEXS TESIS\DSC00994.JPG"/>
          <p:cNvPicPr>
            <a:picLocks noChangeAspect="1" noChangeArrowheads="1"/>
          </p:cNvPicPr>
          <p:nvPr/>
        </p:nvPicPr>
        <p:blipFill>
          <a:blip r:embed="rId3" cstate="print"/>
          <a:srcRect/>
          <a:stretch>
            <a:fillRect/>
          </a:stretch>
        </p:blipFill>
        <p:spPr bwMode="auto">
          <a:xfrm>
            <a:off x="514050" y="1357298"/>
            <a:ext cx="8045475" cy="542609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latin typeface="Copperplate Gothic Bold" pitchFamily="34" charset="0"/>
              </a:rPr>
              <a:t>PROPOSAL</a:t>
            </a:r>
            <a:endParaRPr lang="es-ES" dirty="0">
              <a:latin typeface="Copperplate Gothic Bold" pitchFamily="34" charset="0"/>
            </a:endParaRPr>
          </a:p>
        </p:txBody>
      </p:sp>
      <p:sp>
        <p:nvSpPr>
          <p:cNvPr id="3" name="2 Marcador de contenido"/>
          <p:cNvSpPr>
            <a:spLocks noGrp="1"/>
          </p:cNvSpPr>
          <p:nvPr>
            <p:ph idx="1"/>
          </p:nvPr>
        </p:nvSpPr>
        <p:spPr/>
        <p:txBody>
          <a:bodyPr>
            <a:normAutofit fontScale="85000" lnSpcReduction="10000"/>
          </a:bodyPr>
          <a:lstStyle/>
          <a:p>
            <a:pPr algn="just">
              <a:buNone/>
            </a:pPr>
            <a:r>
              <a:rPr lang="en-US" dirty="0" smtClean="0">
                <a:latin typeface="Copperplate Gothic Bold" pitchFamily="34" charset="0"/>
              </a:rPr>
              <a:t>    </a:t>
            </a:r>
            <a:r>
              <a:rPr lang="en-US" sz="3300" dirty="0" smtClean="0">
                <a:latin typeface="Copperplate Gothic Bold" pitchFamily="34" charset="0"/>
              </a:rPr>
              <a:t>AS WE CAN EXPLAIN BEFORE THE MAIN PROBLEM IN THE ENGLISH LEARNING IN THE HIGH SCHOOL IS THE LACK OF A TEXT TO SUPPORT STUDENTS´LEARNING.</a:t>
            </a:r>
          </a:p>
          <a:p>
            <a:pPr algn="just">
              <a:buNone/>
            </a:pPr>
            <a:r>
              <a:rPr lang="en-US" sz="3300" dirty="0" smtClean="0">
                <a:latin typeface="Copperplate Gothic Bold" pitchFamily="34" charset="0"/>
              </a:rPr>
              <a:t>    TO CARRY OUT THIS RESEARCH WE VISITED SOME EDITORIALS</a:t>
            </a:r>
          </a:p>
          <a:p>
            <a:pPr algn="just">
              <a:buNone/>
            </a:pPr>
            <a:r>
              <a:rPr lang="en-US" sz="3300" dirty="0" smtClean="0">
                <a:latin typeface="Copperplate Gothic Bold" pitchFamily="34" charset="0"/>
              </a:rPr>
              <a:t>    TRYING TO FIND A GOOD BOOK THAT SATISFY THE STUDENTS´ NEEDS BOTH IMPORTANT  ASPECTS ECONOMICAL AND EDUCATIONAL.</a:t>
            </a:r>
          </a:p>
          <a:p>
            <a:pPr>
              <a:buNone/>
            </a:pPr>
            <a:endParaRPr lang="es-E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457200" y="1600200"/>
          <a:ext cx="8543956"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Título"/>
          <p:cNvSpPr>
            <a:spLocks noGrp="1"/>
          </p:cNvSpPr>
          <p:nvPr>
            <p:ph type="title"/>
          </p:nvPr>
        </p:nvSpPr>
        <p:spPr/>
        <p:txBody>
          <a:bodyPr/>
          <a:lstStyle/>
          <a:p>
            <a:r>
              <a:rPr lang="en-US" b="1" dirty="0" smtClean="0">
                <a:latin typeface="Copperplate Gothic Bold" pitchFamily="34" charset="0"/>
              </a:rPr>
              <a:t>OBJECTIVES</a:t>
            </a:r>
            <a:endParaRPr lang="es-ES" b="1" dirty="0">
              <a:latin typeface="Copperplate Gothic Bold"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smtClean="0">
                <a:latin typeface="Copperplate Gothic Bold" pitchFamily="34" charset="0"/>
              </a:rPr>
              <a:t>OBJECTIVES</a:t>
            </a:r>
            <a:endParaRPr lang="es-ES" b="1" dirty="0">
              <a:latin typeface="Copperplate Gothic Bold" pitchFamily="34" charset="0"/>
            </a:endParaRPr>
          </a:p>
        </p:txBody>
      </p:sp>
      <p:graphicFrame>
        <p:nvGraphicFramePr>
          <p:cNvPr id="4" name="3 Marcador de contenido"/>
          <p:cNvGraphicFramePr>
            <a:graphicFrameLocks noGrp="1"/>
          </p:cNvGraphicFramePr>
          <p:nvPr>
            <p:ph idx="1"/>
          </p:nvPr>
        </p:nvGraphicFramePr>
        <p:xfrm>
          <a:off x="142844" y="1285860"/>
          <a:ext cx="8543956" cy="5214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EDITORIALS’PRESENTATION</a:t>
            </a:r>
            <a:endParaRPr lang="es-ES" dirty="0"/>
          </a:p>
        </p:txBody>
      </p:sp>
      <p:graphicFrame>
        <p:nvGraphicFramePr>
          <p:cNvPr id="5" name="4 Marcador de contenido"/>
          <p:cNvGraphicFramePr>
            <a:graphicFrameLocks noGrp="1"/>
          </p:cNvGraphicFramePr>
          <p:nvPr>
            <p:ph idx="1"/>
          </p:nvPr>
        </p:nvGraphicFramePr>
        <p:xfrm>
          <a:off x="142844" y="1357298"/>
          <a:ext cx="8858312" cy="5286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54032"/>
          </a:xfrm>
        </p:spPr>
        <p:txBody>
          <a:bodyPr>
            <a:normAutofit/>
          </a:bodyPr>
          <a:lstStyle/>
          <a:p>
            <a:r>
              <a:rPr lang="es-ES" sz="3200" b="1" dirty="0" smtClean="0"/>
              <a:t>EVALUATION OF TEXTS OF ENGLISH LANGUAGE</a:t>
            </a:r>
            <a:endParaRPr lang="es-ES" sz="3200" b="1" dirty="0"/>
          </a:p>
        </p:txBody>
      </p:sp>
      <p:sp>
        <p:nvSpPr>
          <p:cNvPr id="3" name="2 Marcador de contenido"/>
          <p:cNvSpPr>
            <a:spLocks noGrp="1"/>
          </p:cNvSpPr>
          <p:nvPr>
            <p:ph idx="1"/>
          </p:nvPr>
        </p:nvSpPr>
        <p:spPr>
          <a:xfrm>
            <a:off x="457200" y="928670"/>
            <a:ext cx="8229600" cy="5197493"/>
          </a:xfrm>
        </p:spPr>
        <p:txBody>
          <a:bodyPr>
            <a:normAutofit fontScale="92500" lnSpcReduction="10000"/>
          </a:bodyPr>
          <a:lstStyle/>
          <a:p>
            <a:pPr algn="just"/>
            <a:r>
              <a:rPr lang="en-US" sz="2600" dirty="0" smtClean="0"/>
              <a:t>One of the tasks inherent in the work of an English teacher’s, is the evaluation of a text. To evaluate a text is to compare the objectives of the text and its contents, the curriculum, their needs and preferences of the teachers interested in using it, and how to present them to potential users (both teachers and Students).  </a:t>
            </a:r>
            <a:endParaRPr lang="es-ES" sz="2600" dirty="0" smtClean="0"/>
          </a:p>
          <a:p>
            <a:pPr algn="just"/>
            <a:r>
              <a:rPr lang="en-US" sz="2600" dirty="0" smtClean="0"/>
              <a:t>In this sense, many authors assert that to evaluate a textbook is examine it to the light of the two main variables of the educational process, namely, the objectives of education and type of users to whom it is addressed.</a:t>
            </a:r>
            <a:endParaRPr lang="es-ES" sz="2600" dirty="0" smtClean="0"/>
          </a:p>
          <a:p>
            <a:pPr algn="just"/>
            <a:r>
              <a:rPr lang="en-US" sz="2600" dirty="0" smtClean="0"/>
              <a:t>On the other hand, others argue that evaluating a book is basically a process of confrontation between the needs of a teaching-learning in particular and the solutions available. Several reasons may motivate a teacher to evaluate a textbook for teaching English as a Foreign Language.</a:t>
            </a:r>
            <a:endParaRPr lang="es-ES" sz="2600" dirty="0" smtClean="0"/>
          </a:p>
          <a:p>
            <a:pPr algn="just">
              <a:buNone/>
            </a:pPr>
            <a:endParaRPr lang="es-ES" sz="2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74638"/>
            <a:ext cx="8229600" cy="1143000"/>
          </a:xfrm>
        </p:spPr>
        <p:txBody>
          <a:bodyPr>
            <a:normAutofit/>
          </a:bodyPr>
          <a:lstStyle/>
          <a:p>
            <a:r>
              <a:rPr lang="es-ES" sz="3200" b="1" u="sng" dirty="0" smtClean="0"/>
              <a:t>MAIN VARIABLES FOR EVALUATE TEXTS OF ENGLISH LANGUAGE</a:t>
            </a:r>
            <a:endParaRPr lang="es-ES" sz="3200" u="sng" dirty="0"/>
          </a:p>
        </p:txBody>
      </p:sp>
      <p:sp>
        <p:nvSpPr>
          <p:cNvPr id="3" name="2 Marcador de contenido"/>
          <p:cNvSpPr>
            <a:spLocks noGrp="1"/>
          </p:cNvSpPr>
          <p:nvPr>
            <p:ph idx="1"/>
          </p:nvPr>
        </p:nvSpPr>
        <p:spPr/>
        <p:txBody>
          <a:bodyPr>
            <a:normAutofit/>
          </a:bodyPr>
          <a:lstStyle/>
          <a:p>
            <a:pPr lvl="0"/>
            <a:endParaRPr lang="en-US" sz="2000" b="1" dirty="0" smtClean="0"/>
          </a:p>
          <a:p>
            <a:pPr lvl="0"/>
            <a:r>
              <a:rPr lang="en-US" sz="2400" b="1" dirty="0" smtClean="0"/>
              <a:t>Purpose of the evaluation, </a:t>
            </a:r>
            <a:endParaRPr lang="es-ES" sz="2400" b="1" dirty="0" smtClean="0"/>
          </a:p>
          <a:p>
            <a:pPr lvl="0"/>
            <a:r>
              <a:rPr lang="en-US" sz="2400" b="1" dirty="0" smtClean="0"/>
              <a:t>Methodology</a:t>
            </a:r>
            <a:endParaRPr lang="es-ES" sz="2400" b="1" dirty="0" smtClean="0"/>
          </a:p>
          <a:p>
            <a:pPr lvl="0"/>
            <a:r>
              <a:rPr lang="en-US" sz="2400" b="1" dirty="0" smtClean="0"/>
              <a:t>Objectives of the English program,</a:t>
            </a:r>
            <a:endParaRPr lang="es-ES" sz="2400" b="1" dirty="0" smtClean="0"/>
          </a:p>
          <a:p>
            <a:pPr lvl="0"/>
            <a:r>
              <a:rPr lang="en-US" sz="2400" b="1" dirty="0" smtClean="0"/>
              <a:t>Type of users to whom it is directed,</a:t>
            </a:r>
            <a:endParaRPr lang="es-ES" sz="2400" b="1" dirty="0" smtClean="0"/>
          </a:p>
          <a:p>
            <a:pPr lvl="0"/>
            <a:r>
              <a:rPr lang="en-US" sz="2400" b="1" dirty="0" smtClean="0"/>
              <a:t>Identification of user’s needs, </a:t>
            </a:r>
            <a:endParaRPr lang="es-ES" sz="2400" b="1" dirty="0" smtClean="0"/>
          </a:p>
          <a:p>
            <a:pPr lvl="0"/>
            <a:r>
              <a:rPr lang="en-US" sz="2400" b="1" dirty="0" smtClean="0"/>
              <a:t>Design of languages with which the English’s program work.</a:t>
            </a:r>
            <a:endParaRPr lang="es-ES" sz="2400" b="1" dirty="0" smtClean="0"/>
          </a:p>
          <a:p>
            <a:pPr lvl="0"/>
            <a:r>
              <a:rPr lang="en-US" sz="2400" b="1" dirty="0" smtClean="0"/>
              <a:t>The syllabus, description of book "A", and description of "B",</a:t>
            </a:r>
            <a:endParaRPr lang="es-ES" sz="2400" b="1" dirty="0" smtClean="0"/>
          </a:p>
          <a:p>
            <a:pPr lvl="0"/>
            <a:r>
              <a:rPr lang="en-US" sz="2400" b="1" dirty="0" smtClean="0"/>
              <a:t>Procedures for working with favorites tasks and activities in the classroom prefers for this users. </a:t>
            </a:r>
            <a:endParaRPr lang="es-ES" sz="2400" b="1" dirty="0" smtClean="0"/>
          </a:p>
          <a:p>
            <a:pPr>
              <a:buNone/>
            </a:pPr>
            <a:endParaRPr lang="es-ES" sz="24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82594"/>
          </a:xfrm>
        </p:spPr>
        <p:txBody>
          <a:bodyPr>
            <a:normAutofit/>
          </a:bodyPr>
          <a:lstStyle/>
          <a:p>
            <a:r>
              <a:rPr lang="es-ES" sz="3000" b="1" u="sng" dirty="0" smtClean="0"/>
              <a:t>OFFERS OF LIBRARIES</a:t>
            </a:r>
            <a:endParaRPr lang="es-ES" sz="3000" b="1" u="sng" dirty="0"/>
          </a:p>
        </p:txBody>
      </p:sp>
      <p:sp>
        <p:nvSpPr>
          <p:cNvPr id="3" name="2 Marcador de contenido"/>
          <p:cNvSpPr>
            <a:spLocks noGrp="1"/>
          </p:cNvSpPr>
          <p:nvPr>
            <p:ph idx="1"/>
          </p:nvPr>
        </p:nvSpPr>
        <p:spPr>
          <a:xfrm>
            <a:off x="457200" y="857232"/>
            <a:ext cx="8229600" cy="5268931"/>
          </a:xfrm>
        </p:spPr>
        <p:txBody>
          <a:bodyPr>
            <a:normAutofit fontScale="70000" lnSpcReduction="20000"/>
          </a:bodyPr>
          <a:lstStyle/>
          <a:p>
            <a:pPr lvl="0" algn="just"/>
            <a:r>
              <a:rPr lang="en-US" b="1" dirty="0" smtClean="0"/>
              <a:t>PEARSON</a:t>
            </a:r>
            <a:r>
              <a:rPr lang="en-US" dirty="0" smtClean="0"/>
              <a:t> Editorial offer the “</a:t>
            </a:r>
            <a:r>
              <a:rPr lang="en-US" b="1" dirty="0" smtClean="0"/>
              <a:t>Gateway to English” </a:t>
            </a:r>
            <a:r>
              <a:rPr lang="en-US" dirty="0" smtClean="0"/>
              <a:t>book, that book includes: Consistent structure chapters which fully integrate the skill-development required by the syllabus, but the disadvantage is its price </a:t>
            </a:r>
            <a:r>
              <a:rPr lang="en-US" b="1" dirty="0" smtClean="0"/>
              <a:t>16,50 USD.</a:t>
            </a:r>
            <a:endParaRPr lang="es-ES" b="1" dirty="0" smtClean="0"/>
          </a:p>
          <a:p>
            <a:pPr lvl="0" algn="just"/>
            <a:r>
              <a:rPr lang="en-US" b="1" dirty="0" smtClean="0"/>
              <a:t>SANTILLANA</a:t>
            </a:r>
            <a:r>
              <a:rPr lang="en-US" dirty="0" smtClean="0"/>
              <a:t> Editorial offer the “</a:t>
            </a:r>
            <a:r>
              <a:rPr lang="en-US" b="1" dirty="0" smtClean="0"/>
              <a:t>Elevator International” </a:t>
            </a:r>
            <a:r>
              <a:rPr lang="en-US" dirty="0" smtClean="0"/>
              <a:t>book, whose content has clear presentation of grammar sections and its Workbook and Student book deal with the real  life situation. But its price is </a:t>
            </a:r>
            <a:r>
              <a:rPr lang="en-US" b="1" dirty="0" smtClean="0"/>
              <a:t>13,85 USD.</a:t>
            </a:r>
            <a:endParaRPr lang="es-ES" b="1" dirty="0" smtClean="0"/>
          </a:p>
          <a:p>
            <a:pPr lvl="0" algn="just"/>
            <a:r>
              <a:rPr lang="en-US" b="1" dirty="0" smtClean="0"/>
              <a:t>BOOK CENTRE</a:t>
            </a:r>
            <a:r>
              <a:rPr lang="en-US" dirty="0" smtClean="0"/>
              <a:t> Editorial offer the “</a:t>
            </a:r>
            <a:r>
              <a:rPr lang="en-US" b="1" dirty="0" smtClean="0"/>
              <a:t>English in Mind” </a:t>
            </a:r>
            <a:r>
              <a:rPr lang="en-US" dirty="0" smtClean="0"/>
              <a:t>book whose content has modern methodology  to learn listening, speaking writing and reading English Language, also has six  levels divided in 80 to 90 hours of classes for each level, and its advantage is the clear contents and its price </a:t>
            </a:r>
            <a:r>
              <a:rPr lang="en-US" b="1" dirty="0" smtClean="0"/>
              <a:t>10,50 USD</a:t>
            </a:r>
            <a:r>
              <a:rPr lang="en-US" dirty="0" smtClean="0"/>
              <a:t>.</a:t>
            </a:r>
            <a:endParaRPr lang="es-ES" dirty="0" smtClean="0"/>
          </a:p>
          <a:p>
            <a:pPr lvl="0" algn="just"/>
            <a:r>
              <a:rPr lang="en-US" b="1" dirty="0" smtClean="0"/>
              <a:t>CRADLE</a:t>
            </a:r>
            <a:r>
              <a:rPr lang="en-US" dirty="0" smtClean="0"/>
              <a:t> Project offer the “</a:t>
            </a:r>
            <a:r>
              <a:rPr lang="en-US" b="1" dirty="0" smtClean="0"/>
              <a:t>Our World Through English” </a:t>
            </a:r>
            <a:r>
              <a:rPr lang="en-US" dirty="0" smtClean="0"/>
              <a:t>book whose contents are not clear on the contrary these texts have a lot print mistakes, and do not deal with the real situation (USA. UK.) where the language comes from, its price is </a:t>
            </a:r>
            <a:r>
              <a:rPr lang="en-US" b="1" dirty="0" smtClean="0"/>
              <a:t>5,50 USD.</a:t>
            </a:r>
            <a:r>
              <a:rPr lang="en-US" dirty="0" smtClean="0"/>
              <a:t> </a:t>
            </a:r>
            <a:endParaRPr lang="es-ES" dirty="0" smtClean="0"/>
          </a:p>
          <a:p>
            <a:pPr>
              <a:buNone/>
            </a:pPr>
            <a:endParaRPr lang="es-E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2800" dirty="0" smtClean="0">
                <a:latin typeface="Copperplate Gothic Bold" pitchFamily="34" charset="0"/>
              </a:rPr>
              <a:t>Comparison among editorials’ offers</a:t>
            </a:r>
            <a:endParaRPr lang="es-ES" sz="2800" dirty="0">
              <a:latin typeface="Copperplate Gothic Bold" pitchFamily="34" charset="0"/>
            </a:endParaRPr>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Diagrama"/>
          <p:cNvGraphicFramePr/>
          <p:nvPr/>
        </p:nvGraphicFramePr>
        <p:xfrm>
          <a:off x="142844" y="1142984"/>
          <a:ext cx="8858312" cy="55721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214282" y="214290"/>
          <a:ext cx="8786874" cy="6429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1500174"/>
            <a:ext cx="8358246" cy="5109091"/>
          </a:xfrm>
          <a:prstGeom prst="rect">
            <a:avLst/>
          </a:prstGeom>
          <a:noFill/>
        </p:spPr>
        <p:txBody>
          <a:bodyPr wrap="square" rtlCol="0">
            <a:spAutoFit/>
          </a:bodyPr>
          <a:lstStyle/>
          <a:p>
            <a:pPr algn="just"/>
            <a:r>
              <a:rPr lang="en-US" sz="2200" b="1" dirty="0" smtClean="0"/>
              <a:t>		CONCLUSION AND RECOMMENDATION</a:t>
            </a:r>
            <a:endParaRPr lang="es-ES" sz="2200" b="1" dirty="0" smtClean="0"/>
          </a:p>
          <a:p>
            <a:pPr algn="just"/>
            <a:r>
              <a:rPr lang="en-US" sz="2200" b="1" dirty="0" smtClean="0"/>
              <a:t>We can conclude that the economic and academic characteristics offered by the book "English in Mind" tendered by Book Centre Editorial, is the most optioned and recommended and will fill the basic requirements of the High School.  </a:t>
            </a:r>
            <a:endParaRPr lang="es-ES" sz="2200" b="1" dirty="0" smtClean="0"/>
          </a:p>
          <a:p>
            <a:pPr algn="just"/>
            <a:r>
              <a:rPr lang="en-US" sz="2200" b="1" dirty="0" smtClean="0"/>
              <a:t>Furthermore, we must note that the Authors has undertaken a program of academic feedback and supervision to all educational institutions to purchase their texts, personally attending to these campuses to carry out an assessment of both the area of English teachers and their students, also identified gaps in proposed objectives will be involved called teachers to attend refresher courses and training in the handling of the above text, without any cost also directed and programmed by the same author and supervised by the University of Cambridge in London, etc.</a:t>
            </a:r>
            <a:endParaRPr lang="es-ES" sz="2200" b="1" dirty="0" smtClean="0"/>
          </a:p>
          <a:p>
            <a:endParaRPr lang="es-E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14282" y="1416861"/>
            <a:ext cx="8643998" cy="79098577"/>
          </a:xfrm>
          <a:prstGeom prst="rect">
            <a:avLst/>
          </a:prstGeom>
          <a:noFill/>
        </p:spPr>
        <p:txBody>
          <a:bodyPr wrap="square" rtlCol="0">
            <a:spAutoFit/>
          </a:bodyPr>
          <a:lstStyle/>
          <a:p>
            <a:r>
              <a:rPr lang="es-ES" b="1" u="sng" dirty="0" smtClean="0"/>
              <a:t>SPECIFIC CHARACT</a:t>
            </a:r>
            <a:r>
              <a:rPr lang="es-ES" sz="1900" b="1" u="sng" dirty="0" smtClean="0"/>
              <a:t>ERISTICS OF BOOK</a:t>
            </a:r>
          </a:p>
          <a:p>
            <a:pPr>
              <a:buFont typeface="Arial" pitchFamily="34" charset="0"/>
              <a:buChar char="•"/>
            </a:pPr>
            <a:r>
              <a:rPr lang="es-ES" sz="1900" dirty="0" err="1" smtClean="0"/>
              <a:t>You’ll</a:t>
            </a:r>
            <a:r>
              <a:rPr lang="es-ES" sz="1900" dirty="0" smtClean="0"/>
              <a:t> </a:t>
            </a:r>
            <a:r>
              <a:rPr lang="es-ES" sz="1900" dirty="0" err="1" smtClean="0"/>
              <a:t>like</a:t>
            </a:r>
            <a:r>
              <a:rPr lang="es-ES" sz="1900" dirty="0" smtClean="0"/>
              <a:t> </a:t>
            </a:r>
            <a:r>
              <a:rPr lang="es-ES" sz="1900" dirty="0" err="1" smtClean="0"/>
              <a:t>English</a:t>
            </a:r>
            <a:r>
              <a:rPr lang="es-ES" sz="1900" dirty="0" smtClean="0"/>
              <a:t> in </a:t>
            </a:r>
            <a:r>
              <a:rPr lang="es-ES" sz="1900" dirty="0" err="1" smtClean="0"/>
              <a:t>Mind</a:t>
            </a:r>
            <a:r>
              <a:rPr lang="es-ES" sz="1900" dirty="0" smtClean="0"/>
              <a:t> </a:t>
            </a:r>
            <a:r>
              <a:rPr lang="es-ES" sz="1900" dirty="0" err="1" smtClean="0"/>
              <a:t>because</a:t>
            </a:r>
            <a:r>
              <a:rPr lang="es-ES" sz="1900" dirty="0" smtClean="0"/>
              <a:t>, The </a:t>
            </a:r>
            <a:r>
              <a:rPr lang="es-ES" sz="1900" dirty="0" err="1" smtClean="0"/>
              <a:t>Teachers</a:t>
            </a:r>
            <a:r>
              <a:rPr lang="es-ES" sz="1900" dirty="0" smtClean="0"/>
              <a:t> can </a:t>
            </a:r>
            <a:r>
              <a:rPr lang="es-ES" sz="1900" dirty="0" err="1" smtClean="0"/>
              <a:t>attract</a:t>
            </a:r>
            <a:r>
              <a:rPr lang="es-ES" sz="1900" dirty="0" smtClean="0"/>
              <a:t> and </a:t>
            </a:r>
            <a:r>
              <a:rPr lang="es-ES" sz="1900" dirty="0" err="1" smtClean="0"/>
              <a:t>maintain</a:t>
            </a:r>
            <a:r>
              <a:rPr lang="es-ES" sz="1900" dirty="0" smtClean="0"/>
              <a:t> </a:t>
            </a:r>
            <a:r>
              <a:rPr lang="es-ES" sz="1900" dirty="0" err="1" smtClean="0"/>
              <a:t>teenagers</a:t>
            </a:r>
            <a:r>
              <a:rPr lang="es-ES" sz="1900" dirty="0" smtClean="0"/>
              <a:t> </a:t>
            </a:r>
            <a:r>
              <a:rPr lang="es-ES" sz="1900" dirty="0" err="1" smtClean="0"/>
              <a:t>interest</a:t>
            </a:r>
            <a:r>
              <a:rPr lang="es-ES" sz="1900" dirty="0" smtClean="0"/>
              <a:t> with </a:t>
            </a:r>
            <a:r>
              <a:rPr lang="es-ES" sz="1900" dirty="0" err="1" smtClean="0"/>
              <a:t>imaginative</a:t>
            </a:r>
            <a:r>
              <a:rPr lang="es-ES" sz="1900" dirty="0" smtClean="0"/>
              <a:t> </a:t>
            </a:r>
            <a:r>
              <a:rPr lang="es-ES" sz="1900" dirty="0" err="1" smtClean="0"/>
              <a:t>topics</a:t>
            </a:r>
            <a:r>
              <a:rPr lang="es-ES" sz="1900" dirty="0" smtClean="0"/>
              <a:t>. </a:t>
            </a:r>
            <a:r>
              <a:rPr lang="es-ES" sz="1900" dirty="0" err="1" smtClean="0"/>
              <a:t>Chose</a:t>
            </a:r>
            <a:r>
              <a:rPr lang="es-ES" sz="1900" dirty="0" smtClean="0"/>
              <a:t> a </a:t>
            </a:r>
            <a:r>
              <a:rPr lang="es-ES" sz="1900" dirty="0" err="1" smtClean="0"/>
              <a:t>starting</a:t>
            </a:r>
            <a:r>
              <a:rPr lang="es-ES" sz="1900" dirty="0" smtClean="0"/>
              <a:t> </a:t>
            </a:r>
            <a:r>
              <a:rPr lang="es-ES" sz="1900" dirty="0" err="1" smtClean="0"/>
              <a:t>point</a:t>
            </a:r>
            <a:r>
              <a:rPr lang="es-ES" sz="1900" dirty="0" smtClean="0"/>
              <a:t> </a:t>
            </a:r>
            <a:r>
              <a:rPr lang="es-ES" sz="1900" dirty="0" err="1" smtClean="0"/>
              <a:t>appropriate</a:t>
            </a:r>
            <a:r>
              <a:rPr lang="es-ES" sz="1900" dirty="0" smtClean="0"/>
              <a:t> </a:t>
            </a:r>
            <a:r>
              <a:rPr lang="es-ES" sz="1900" dirty="0" err="1" smtClean="0"/>
              <a:t>for</a:t>
            </a:r>
            <a:r>
              <a:rPr lang="es-ES" sz="1900" dirty="0" smtClean="0"/>
              <a:t> </a:t>
            </a:r>
            <a:r>
              <a:rPr lang="es-ES" sz="1900" dirty="0" err="1" smtClean="0"/>
              <a:t>thier</a:t>
            </a:r>
            <a:r>
              <a:rPr lang="es-ES" sz="1900" dirty="0" smtClean="0"/>
              <a:t> </a:t>
            </a:r>
            <a:r>
              <a:rPr lang="es-ES" sz="1900" dirty="0" err="1" smtClean="0"/>
              <a:t>students</a:t>
            </a:r>
            <a:r>
              <a:rPr lang="es-ES" sz="1900" dirty="0" smtClean="0"/>
              <a:t>.</a:t>
            </a:r>
          </a:p>
          <a:p>
            <a:pPr>
              <a:buFont typeface="Arial" pitchFamily="34" charset="0"/>
              <a:buChar char="•"/>
            </a:pPr>
            <a:r>
              <a:rPr lang="es-ES" sz="1900" dirty="0" err="1" smtClean="0"/>
              <a:t>Rely</a:t>
            </a:r>
            <a:r>
              <a:rPr lang="es-ES" sz="1900" dirty="0" smtClean="0"/>
              <a:t> </a:t>
            </a:r>
            <a:r>
              <a:rPr lang="es-ES" sz="1900" dirty="0" err="1" smtClean="0"/>
              <a:t>on</a:t>
            </a:r>
            <a:r>
              <a:rPr lang="es-ES" sz="1900" dirty="0" smtClean="0"/>
              <a:t> </a:t>
            </a:r>
            <a:r>
              <a:rPr lang="es-ES" sz="1900" dirty="0" err="1" smtClean="0"/>
              <a:t>fexible</a:t>
            </a:r>
            <a:r>
              <a:rPr lang="es-ES" sz="1900" dirty="0" smtClean="0"/>
              <a:t> </a:t>
            </a:r>
            <a:r>
              <a:rPr lang="es-ES" sz="1900" dirty="0" err="1" smtClean="0"/>
              <a:t>support</a:t>
            </a:r>
            <a:r>
              <a:rPr lang="es-ES" sz="1900" dirty="0" smtClean="0"/>
              <a:t> </a:t>
            </a:r>
            <a:r>
              <a:rPr lang="es-ES" sz="1900" dirty="0" err="1" smtClean="0"/>
              <a:t>from</a:t>
            </a:r>
            <a:r>
              <a:rPr lang="es-ES" sz="1900" dirty="0" smtClean="0"/>
              <a:t> the extra </a:t>
            </a:r>
            <a:r>
              <a:rPr lang="es-ES" sz="1900" dirty="0" err="1" smtClean="0"/>
              <a:t>photocopiables</a:t>
            </a:r>
            <a:r>
              <a:rPr lang="es-ES" sz="1900" dirty="0" smtClean="0"/>
              <a:t> </a:t>
            </a:r>
            <a:r>
              <a:rPr lang="es-ES" sz="1900" dirty="0" err="1" smtClean="0"/>
              <a:t>activities</a:t>
            </a:r>
            <a:r>
              <a:rPr lang="es-ES" sz="1900" dirty="0" smtClean="0"/>
              <a:t>.</a:t>
            </a:r>
          </a:p>
          <a:p>
            <a:pPr>
              <a:buFont typeface="Arial" pitchFamily="34" charset="0"/>
              <a:buChar char="•"/>
            </a:pPr>
            <a:r>
              <a:rPr lang="es-ES" sz="1900" dirty="0" err="1" smtClean="0"/>
              <a:t>Provide</a:t>
            </a:r>
            <a:r>
              <a:rPr lang="es-ES" sz="1900" dirty="0" smtClean="0"/>
              <a:t> </a:t>
            </a:r>
            <a:r>
              <a:rPr lang="es-ES" sz="1900" dirty="0" err="1" smtClean="0"/>
              <a:t>eductional</a:t>
            </a:r>
            <a:r>
              <a:rPr lang="es-ES" sz="1900" dirty="0" smtClean="0"/>
              <a:t> </a:t>
            </a:r>
            <a:r>
              <a:rPr lang="es-ES" sz="1900" dirty="0" err="1" smtClean="0"/>
              <a:t>insights</a:t>
            </a:r>
            <a:r>
              <a:rPr lang="es-ES" sz="1900" dirty="0" smtClean="0"/>
              <a:t> </a:t>
            </a:r>
            <a:r>
              <a:rPr lang="es-ES" sz="1900" dirty="0" err="1" smtClean="0"/>
              <a:t>into</a:t>
            </a:r>
            <a:r>
              <a:rPr lang="es-ES" sz="1900" dirty="0" smtClean="0"/>
              <a:t> the </a:t>
            </a:r>
            <a:r>
              <a:rPr lang="es-ES" sz="1900" dirty="0" err="1" smtClean="0"/>
              <a:t>culture</a:t>
            </a:r>
            <a:r>
              <a:rPr lang="es-ES" sz="1900" dirty="0" smtClean="0"/>
              <a:t> of the </a:t>
            </a:r>
            <a:r>
              <a:rPr lang="es-ES" sz="1900" dirty="0" err="1" smtClean="0"/>
              <a:t>English</a:t>
            </a:r>
            <a:r>
              <a:rPr lang="es-ES" sz="1900" dirty="0" smtClean="0"/>
              <a:t> </a:t>
            </a:r>
            <a:r>
              <a:rPr lang="es-ES" sz="1900" dirty="0" err="1" smtClean="0"/>
              <a:t>speaking</a:t>
            </a:r>
            <a:r>
              <a:rPr lang="es-ES" sz="1900" dirty="0" smtClean="0"/>
              <a:t> </a:t>
            </a:r>
            <a:r>
              <a:rPr lang="es-ES" sz="1900" dirty="0" err="1" smtClean="0"/>
              <a:t>world</a:t>
            </a:r>
            <a:r>
              <a:rPr lang="es-ES" sz="1900" dirty="0" smtClean="0"/>
              <a:t> </a:t>
            </a:r>
            <a:r>
              <a:rPr lang="es-ES" sz="1900" dirty="0" err="1" smtClean="0"/>
              <a:t>througt</a:t>
            </a:r>
            <a:r>
              <a:rPr lang="es-ES" sz="1900" dirty="0" smtClean="0"/>
              <a:t> the </a:t>
            </a:r>
            <a:r>
              <a:rPr lang="es-ES" sz="1900" dirty="0" err="1" smtClean="0"/>
              <a:t>Culture</a:t>
            </a:r>
            <a:r>
              <a:rPr lang="es-ES" sz="1900" dirty="0" smtClean="0"/>
              <a:t> in </a:t>
            </a:r>
            <a:r>
              <a:rPr lang="es-ES" sz="1900" dirty="0" err="1" smtClean="0"/>
              <a:t>Mind</a:t>
            </a:r>
            <a:r>
              <a:rPr lang="es-ES" sz="1900" dirty="0" smtClean="0"/>
              <a:t>.</a:t>
            </a:r>
          </a:p>
          <a:p>
            <a:pPr>
              <a:buFont typeface="Arial" pitchFamily="34" charset="0"/>
              <a:buChar char="•"/>
            </a:pPr>
            <a:r>
              <a:rPr lang="es-ES" sz="1900" dirty="0" err="1" smtClean="0"/>
              <a:t>Give</a:t>
            </a:r>
            <a:r>
              <a:rPr lang="es-ES" sz="1900" dirty="0" smtClean="0"/>
              <a:t> </a:t>
            </a:r>
            <a:r>
              <a:rPr lang="es-ES" sz="1900" dirty="0" err="1" smtClean="0"/>
              <a:t>students</a:t>
            </a:r>
            <a:r>
              <a:rPr lang="es-ES" sz="1900" dirty="0" smtClean="0"/>
              <a:t> s </a:t>
            </a:r>
            <a:r>
              <a:rPr lang="es-ES" sz="1900" dirty="0" err="1" smtClean="0"/>
              <a:t>solid</a:t>
            </a:r>
            <a:r>
              <a:rPr lang="es-ES" sz="1900" dirty="0" smtClean="0"/>
              <a:t> basis </a:t>
            </a:r>
            <a:r>
              <a:rPr lang="es-ES" sz="1900" dirty="0" err="1" smtClean="0"/>
              <a:t>for</a:t>
            </a:r>
            <a:r>
              <a:rPr lang="es-ES" sz="1900" dirty="0" smtClean="0"/>
              <a:t> </a:t>
            </a:r>
            <a:r>
              <a:rPr lang="es-ES" sz="1900" dirty="0" err="1" smtClean="0"/>
              <a:t>effective</a:t>
            </a:r>
            <a:r>
              <a:rPr lang="es-ES" sz="1900" dirty="0" smtClean="0"/>
              <a:t> </a:t>
            </a:r>
            <a:r>
              <a:rPr lang="es-ES" sz="1900" dirty="0" err="1" smtClean="0"/>
              <a:t>language</a:t>
            </a:r>
            <a:r>
              <a:rPr lang="es-ES" sz="1900" dirty="0" smtClean="0"/>
              <a:t> </a:t>
            </a:r>
            <a:r>
              <a:rPr lang="es-ES" sz="1900" dirty="0" err="1" smtClean="0"/>
              <a:t>learning</a:t>
            </a:r>
            <a:r>
              <a:rPr lang="es-ES" sz="1900" dirty="0" smtClean="0"/>
              <a:t> </a:t>
            </a:r>
            <a:r>
              <a:rPr lang="es-ES" sz="1900" dirty="0" err="1" smtClean="0"/>
              <a:t>trhought</a:t>
            </a:r>
            <a:r>
              <a:rPr lang="es-ES" sz="1900" dirty="0" smtClean="0"/>
              <a:t> a </a:t>
            </a:r>
            <a:r>
              <a:rPr lang="es-ES" sz="1900" dirty="0" err="1" smtClean="0"/>
              <a:t>strong</a:t>
            </a:r>
            <a:r>
              <a:rPr lang="es-ES" sz="1900" dirty="0" smtClean="0"/>
              <a:t> </a:t>
            </a:r>
            <a:r>
              <a:rPr lang="es-ES" sz="1900" dirty="0" err="1" smtClean="0"/>
              <a:t>focus</a:t>
            </a:r>
            <a:r>
              <a:rPr lang="es-ES" sz="1900" dirty="0" smtClean="0"/>
              <a:t> </a:t>
            </a:r>
            <a:r>
              <a:rPr lang="es-ES" sz="1900" dirty="0" err="1" smtClean="0"/>
              <a:t>on</a:t>
            </a:r>
            <a:r>
              <a:rPr lang="es-ES" sz="1900" dirty="0" smtClean="0"/>
              <a:t> </a:t>
            </a:r>
            <a:r>
              <a:rPr lang="es-ES" sz="1900" dirty="0" err="1" smtClean="0"/>
              <a:t>grammar</a:t>
            </a:r>
            <a:r>
              <a:rPr lang="es-ES" sz="1900" dirty="0" smtClean="0"/>
              <a:t> </a:t>
            </a:r>
            <a:r>
              <a:rPr lang="es-ES" sz="1900" dirty="0" err="1" smtClean="0"/>
              <a:t>qnd</a:t>
            </a:r>
            <a:r>
              <a:rPr lang="es-ES" sz="1900" dirty="0" smtClean="0"/>
              <a:t> </a:t>
            </a:r>
            <a:r>
              <a:rPr lang="es-ES" sz="1900" dirty="0" err="1" smtClean="0"/>
              <a:t>vocabulary</a:t>
            </a:r>
            <a:r>
              <a:rPr lang="es-ES" sz="1900" dirty="0" smtClean="0"/>
              <a:t>.</a:t>
            </a:r>
          </a:p>
          <a:p>
            <a:pPr>
              <a:buFont typeface="Arial" pitchFamily="34" charset="0"/>
              <a:buChar char="•"/>
            </a:pPr>
            <a:r>
              <a:rPr lang="es-ES" sz="1900" dirty="0" smtClean="0"/>
              <a:t>Prepare </a:t>
            </a:r>
            <a:r>
              <a:rPr lang="es-ES" sz="1900" dirty="0" err="1" smtClean="0"/>
              <a:t>students</a:t>
            </a:r>
            <a:r>
              <a:rPr lang="es-ES" sz="1900" dirty="0" smtClean="0"/>
              <a:t> </a:t>
            </a:r>
            <a:r>
              <a:rPr lang="es-ES" sz="1900" dirty="0" err="1" smtClean="0"/>
              <a:t>for</a:t>
            </a:r>
            <a:r>
              <a:rPr lang="es-ES" sz="1900" dirty="0" smtClean="0"/>
              <a:t> ESOL </a:t>
            </a:r>
            <a:r>
              <a:rPr lang="es-ES" sz="1900" dirty="0" err="1" smtClean="0"/>
              <a:t>exams</a:t>
            </a:r>
            <a:r>
              <a:rPr lang="es-ES" sz="1900" dirty="0" smtClean="0"/>
              <a:t> with the “</a:t>
            </a:r>
            <a:r>
              <a:rPr lang="es-ES" sz="1900" dirty="0" err="1" smtClean="0"/>
              <a:t>Writing</a:t>
            </a:r>
            <a:r>
              <a:rPr lang="es-ES" sz="1900" dirty="0" smtClean="0"/>
              <a:t> </a:t>
            </a:r>
            <a:r>
              <a:rPr lang="es-ES" sz="1900" dirty="0" err="1" smtClean="0"/>
              <a:t>bank</a:t>
            </a:r>
            <a:r>
              <a:rPr lang="es-ES" sz="1900" dirty="0" smtClean="0"/>
              <a:t>”</a:t>
            </a:r>
          </a:p>
          <a:p>
            <a:pPr>
              <a:buFont typeface="Arial" pitchFamily="34" charset="0"/>
              <a:buChar char="•"/>
            </a:pPr>
            <a:r>
              <a:rPr lang="es-ES" sz="1900" dirty="0" smtClean="0"/>
              <a:t>The </a:t>
            </a:r>
            <a:r>
              <a:rPr lang="es-ES" sz="1900" dirty="0" err="1" smtClean="0"/>
              <a:t>students</a:t>
            </a:r>
            <a:r>
              <a:rPr lang="es-ES" sz="1900" dirty="0" smtClean="0"/>
              <a:t> can </a:t>
            </a:r>
            <a:r>
              <a:rPr lang="es-ES" sz="1900" dirty="0" err="1" smtClean="0"/>
              <a:t>develop</a:t>
            </a:r>
            <a:r>
              <a:rPr lang="es-ES" sz="1900" dirty="0" smtClean="0"/>
              <a:t> </a:t>
            </a:r>
            <a:r>
              <a:rPr lang="es-ES" sz="1900" dirty="0" err="1" smtClean="0"/>
              <a:t>learning</a:t>
            </a:r>
            <a:r>
              <a:rPr lang="es-ES" sz="1900" dirty="0" smtClean="0"/>
              <a:t> </a:t>
            </a:r>
            <a:r>
              <a:rPr lang="es-ES" sz="1900" dirty="0" err="1" smtClean="0"/>
              <a:t>skils</a:t>
            </a:r>
            <a:r>
              <a:rPr lang="es-ES" sz="1900" dirty="0" smtClean="0"/>
              <a:t> and </a:t>
            </a:r>
            <a:r>
              <a:rPr lang="es-ES" sz="1900" dirty="0" err="1" smtClean="0"/>
              <a:t>build</a:t>
            </a:r>
            <a:r>
              <a:rPr lang="es-ES" sz="1900" dirty="0" smtClean="0"/>
              <a:t> up portafolios of </a:t>
            </a:r>
            <a:r>
              <a:rPr lang="es-ES" sz="1900" dirty="0" err="1" smtClean="0"/>
              <a:t>their</a:t>
            </a:r>
            <a:r>
              <a:rPr lang="es-ES" sz="1900" dirty="0" smtClean="0"/>
              <a:t> </a:t>
            </a:r>
            <a:r>
              <a:rPr lang="es-ES" sz="1900" dirty="0" err="1" smtClean="0"/>
              <a:t>own</a:t>
            </a:r>
            <a:r>
              <a:rPr lang="es-ES" sz="1900" dirty="0" smtClean="0"/>
              <a:t> </a:t>
            </a:r>
            <a:r>
              <a:rPr lang="es-ES" sz="1900" dirty="0" err="1" smtClean="0"/>
              <a:t>work</a:t>
            </a:r>
            <a:r>
              <a:rPr lang="es-ES" sz="1900" dirty="0" smtClean="0"/>
              <a:t>.</a:t>
            </a:r>
          </a:p>
          <a:p>
            <a:pPr>
              <a:buFont typeface="Arial" pitchFamily="34" charset="0"/>
              <a:buChar char="•"/>
            </a:pPr>
            <a:r>
              <a:rPr lang="es-ES" sz="1900" dirty="0" err="1" smtClean="0"/>
              <a:t>Practice</a:t>
            </a:r>
            <a:r>
              <a:rPr lang="es-ES" sz="1900" dirty="0" smtClean="0"/>
              <a:t> </a:t>
            </a:r>
            <a:r>
              <a:rPr lang="es-ES" sz="1900" dirty="0" err="1" smtClean="0"/>
              <a:t>what</a:t>
            </a:r>
            <a:r>
              <a:rPr lang="es-ES" sz="1900" dirty="0" smtClean="0"/>
              <a:t> </a:t>
            </a:r>
            <a:r>
              <a:rPr lang="es-ES" sz="1900" dirty="0" err="1" smtClean="0"/>
              <a:t>they</a:t>
            </a:r>
            <a:r>
              <a:rPr lang="es-ES" sz="1900" dirty="0" smtClean="0"/>
              <a:t> </a:t>
            </a:r>
            <a:r>
              <a:rPr lang="es-ES" sz="1900" dirty="0" err="1" smtClean="0"/>
              <a:t>have</a:t>
            </a:r>
            <a:r>
              <a:rPr lang="es-ES" sz="1900" dirty="0" smtClean="0"/>
              <a:t> </a:t>
            </a:r>
            <a:r>
              <a:rPr lang="es-ES" sz="1900" dirty="0" err="1" smtClean="0"/>
              <a:t>learnt</a:t>
            </a:r>
            <a:r>
              <a:rPr lang="es-ES" sz="1900" dirty="0" smtClean="0"/>
              <a:t> at </a:t>
            </a:r>
            <a:r>
              <a:rPr lang="es-ES" sz="1900" dirty="0" err="1" smtClean="0"/>
              <a:t>their</a:t>
            </a:r>
            <a:r>
              <a:rPr lang="es-ES" sz="1900" dirty="0" smtClean="0"/>
              <a:t> </a:t>
            </a:r>
            <a:r>
              <a:rPr lang="es-ES" sz="1900" dirty="0" err="1" smtClean="0"/>
              <a:t>own</a:t>
            </a:r>
            <a:r>
              <a:rPr lang="es-ES" sz="1900" dirty="0" smtClean="0"/>
              <a:t> pace.</a:t>
            </a:r>
          </a:p>
          <a:p>
            <a:pPr>
              <a:buFont typeface="Arial" pitchFamily="34" charset="0"/>
              <a:buChar char="•"/>
            </a:pPr>
            <a:r>
              <a:rPr lang="es-ES" sz="1900" dirty="0" err="1" smtClean="0"/>
              <a:t>G</a:t>
            </a:r>
            <a:r>
              <a:rPr lang="es-ES" sz="1900" smtClean="0"/>
              <a:t>et a fill- for contemporary spoken english introducied through photostories.</a:t>
            </a:r>
          </a:p>
          <a:p>
            <a:pPr>
              <a:buFont typeface="Arial" pitchFamily="34" charset="0"/>
              <a:buChar char="•"/>
            </a:pPr>
            <a:r>
              <a:rPr lang="es-ES" sz="1900" smtClean="0"/>
              <a:t>Find extra support and guidance in the “Study help” and “Skills tips” sections in the workbook.</a:t>
            </a:r>
          </a:p>
          <a:p>
            <a:pPr>
              <a:buFont typeface="Arial" pitchFamily="34" charset="0"/>
              <a:buChar char="•"/>
            </a:pPr>
            <a:r>
              <a:rPr lang="es-ES" sz="1900" smtClean="0"/>
              <a:t>Measure their own progress against the Common Euopean Framework framework competencies using the free 16 page Portafolio Builder.</a:t>
            </a:r>
          </a:p>
          <a:p>
            <a:pPr>
              <a:buFont typeface="Arial" pitchFamily="34" charset="0"/>
              <a:buChar char="•"/>
            </a:pPr>
            <a:r>
              <a:rPr lang="es-ES" sz="1900" smtClean="0"/>
              <a:t>Enjoy further reading practice with the carefully chosen “Fiction in Mind” In level 3 and Literature in Mind in level 4 and 5.</a:t>
            </a:r>
          </a:p>
          <a:p>
            <a:r>
              <a:rPr lang="es-ES" sz="1900" smtClean="0"/>
              <a:t> </a:t>
            </a:r>
            <a:endParaRPr lang="es-ES" sz="1900"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pPr>
              <a:buFont typeface="Arial" pitchFamily="34" charset="0"/>
              <a:buChar char="•"/>
            </a:pPr>
            <a:endParaRPr lang="es-ES" dirty="0" smtClean="0"/>
          </a:p>
          <a:p>
            <a:endParaRPr lang="es-E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user\Mis documentos\Mis imágenes\moto_0529.jpg"/>
          <p:cNvPicPr>
            <a:picLocks noChangeAspect="1" noChangeArrowheads="1"/>
          </p:cNvPicPr>
          <p:nvPr/>
        </p:nvPicPr>
        <p:blipFill>
          <a:blip r:embed="rId3"/>
          <a:srcRect/>
          <a:stretch>
            <a:fillRect/>
          </a:stretch>
        </p:blipFill>
        <p:spPr bwMode="auto">
          <a:xfrm>
            <a:off x="-304800" y="-2667000"/>
            <a:ext cx="9753600" cy="12192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n-US" sz="3200" b="1" u="sng" dirty="0" smtClean="0">
                <a:latin typeface="Copperplate Gothic Bold" pitchFamily="34" charset="0"/>
              </a:rPr>
              <a:t>CONCLUSION &amp; RECOMMENDATION</a:t>
            </a:r>
            <a:endParaRPr lang="es-ES" sz="3200" b="1" u="sng" dirty="0">
              <a:latin typeface="Copperplate Gothic Bold" pitchFamily="34" charset="0"/>
            </a:endParaRPr>
          </a:p>
        </p:txBody>
      </p:sp>
      <p:sp>
        <p:nvSpPr>
          <p:cNvPr id="4" name="3 Marcador de texto"/>
          <p:cNvSpPr>
            <a:spLocks noGrp="1"/>
          </p:cNvSpPr>
          <p:nvPr>
            <p:ph type="body" idx="1"/>
          </p:nvPr>
        </p:nvSpPr>
        <p:spPr/>
        <p:txBody>
          <a:bodyPr/>
          <a:lstStyle/>
          <a:p>
            <a:pPr algn="ctr"/>
            <a:r>
              <a:rPr lang="en-US" dirty="0" smtClean="0">
                <a:latin typeface="Copperplate Gothic Bold" pitchFamily="34" charset="0"/>
              </a:rPr>
              <a:t>CONCLUSION</a:t>
            </a:r>
            <a:endParaRPr lang="es-ES" dirty="0">
              <a:latin typeface="Copperplate Gothic Bold" pitchFamily="34" charset="0"/>
            </a:endParaRPr>
          </a:p>
        </p:txBody>
      </p:sp>
      <p:sp>
        <p:nvSpPr>
          <p:cNvPr id="5" name="4 Marcador de contenido"/>
          <p:cNvSpPr>
            <a:spLocks noGrp="1"/>
          </p:cNvSpPr>
          <p:nvPr>
            <p:ph sz="half" idx="2"/>
          </p:nvPr>
        </p:nvSpPr>
        <p:spPr/>
        <p:txBody>
          <a:bodyPr/>
          <a:lstStyle/>
          <a:p>
            <a:pPr algn="just"/>
            <a:r>
              <a:rPr lang="en-US" dirty="0" smtClean="0">
                <a:latin typeface="Copperplate Gothic Bold" pitchFamily="34" charset="0"/>
              </a:rPr>
              <a:t>WE CONCLUDE THAT THE “ENGLISH IN MIND” TEXT IS THE BEST CHOICE.</a:t>
            </a:r>
            <a:endParaRPr lang="es-ES" dirty="0">
              <a:latin typeface="Copperplate Gothic Bold" pitchFamily="34" charset="0"/>
            </a:endParaRPr>
          </a:p>
        </p:txBody>
      </p:sp>
      <p:sp>
        <p:nvSpPr>
          <p:cNvPr id="6" name="5 Marcador de texto"/>
          <p:cNvSpPr>
            <a:spLocks noGrp="1"/>
          </p:cNvSpPr>
          <p:nvPr>
            <p:ph type="body" sz="quarter" idx="3"/>
          </p:nvPr>
        </p:nvSpPr>
        <p:spPr/>
        <p:txBody>
          <a:bodyPr/>
          <a:lstStyle/>
          <a:p>
            <a:pPr algn="ctr"/>
            <a:r>
              <a:rPr lang="en-US" dirty="0" smtClean="0">
                <a:latin typeface="Copperplate Gothic Bold" pitchFamily="34" charset="0"/>
              </a:rPr>
              <a:t>RECOMMENDATION</a:t>
            </a:r>
            <a:endParaRPr lang="es-ES" dirty="0">
              <a:latin typeface="Copperplate Gothic Bold" pitchFamily="34" charset="0"/>
            </a:endParaRPr>
          </a:p>
        </p:txBody>
      </p:sp>
      <p:sp>
        <p:nvSpPr>
          <p:cNvPr id="7" name="6 Marcador de contenido"/>
          <p:cNvSpPr>
            <a:spLocks noGrp="1"/>
          </p:cNvSpPr>
          <p:nvPr>
            <p:ph sz="quarter" idx="4"/>
          </p:nvPr>
        </p:nvSpPr>
        <p:spPr/>
        <p:txBody>
          <a:bodyPr/>
          <a:lstStyle/>
          <a:p>
            <a:pPr algn="just"/>
            <a:r>
              <a:rPr lang="en-US" dirty="0" smtClean="0">
                <a:latin typeface="Copperplate Gothic Bold" pitchFamily="34" charset="0"/>
              </a:rPr>
              <a:t>WE RECOMMEND THAT THE “ENGLISH IN MIND” TEXT BE ACQUIRED IN BASE TO THE REQUIREMENTS OF THE HIGH SCHOOL. </a:t>
            </a:r>
            <a:endParaRPr lang="es-ES" dirty="0">
              <a:latin typeface="Copperplate Gothic Bold" pitchFamily="34" charset="0"/>
            </a:endParaRPr>
          </a:p>
        </p:txBody>
      </p:sp>
      <p:pic>
        <p:nvPicPr>
          <p:cNvPr id="11266" name="Picture 2" descr="C:\Documents and Settings\user\Mis documentos\Mis imágenes\moto_0533.jpg"/>
          <p:cNvPicPr>
            <a:picLocks noChangeAspect="1" noChangeArrowheads="1"/>
          </p:cNvPicPr>
          <p:nvPr/>
        </p:nvPicPr>
        <p:blipFill>
          <a:blip r:embed="rId3" cstate="print"/>
          <a:srcRect/>
          <a:stretch>
            <a:fillRect/>
          </a:stretch>
        </p:blipFill>
        <p:spPr bwMode="auto">
          <a:xfrm>
            <a:off x="1500166" y="3786190"/>
            <a:ext cx="1928826" cy="2286016"/>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14348" y="1857364"/>
            <a:ext cx="7858180" cy="1323439"/>
          </a:xfrm>
          <a:prstGeom prst="rect">
            <a:avLst/>
          </a:prstGeom>
          <a:noFill/>
        </p:spPr>
        <p:txBody>
          <a:bodyPr wrap="square" rtlCol="0">
            <a:spAutoFit/>
          </a:bodyPr>
          <a:lstStyle/>
          <a:p>
            <a:pPr algn="ctr"/>
            <a:r>
              <a:rPr lang="es-ES" sz="8000" b="1" dirty="0" smtClean="0">
                <a:solidFill>
                  <a:srgbClr val="FF0000"/>
                </a:solidFill>
              </a:rPr>
              <a:t>END</a:t>
            </a:r>
          </a:p>
        </p:txBody>
      </p:sp>
      <p:sp>
        <p:nvSpPr>
          <p:cNvPr id="4" name="3 CuadroTexto"/>
          <p:cNvSpPr txBox="1"/>
          <p:nvPr/>
        </p:nvSpPr>
        <p:spPr>
          <a:xfrm>
            <a:off x="1214414" y="4500570"/>
            <a:ext cx="6786610" cy="1477328"/>
          </a:xfrm>
          <a:prstGeom prst="rect">
            <a:avLst/>
          </a:prstGeom>
          <a:noFill/>
        </p:spPr>
        <p:txBody>
          <a:bodyPr wrap="square" rtlCol="0">
            <a:spAutoFit/>
          </a:bodyPr>
          <a:lstStyle/>
          <a:p>
            <a:pPr algn="ctr"/>
            <a:r>
              <a:rPr lang="es-ES" sz="7200" b="1" dirty="0" smtClean="0">
                <a:solidFill>
                  <a:srgbClr val="FFC000"/>
                </a:solidFill>
              </a:rPr>
              <a:t>THANKS</a:t>
            </a:r>
          </a:p>
          <a:p>
            <a:endParaRPr lang="es-ES" dirty="0"/>
          </a:p>
        </p:txBody>
      </p:sp>
      <p:pic>
        <p:nvPicPr>
          <p:cNvPr id="5" name="Picture 9"/>
          <p:cNvPicPr>
            <a:picLocks noChangeAspect="1" noChangeArrowheads="1"/>
          </p:cNvPicPr>
          <p:nvPr/>
        </p:nvPicPr>
        <p:blipFill>
          <a:blip r:embed="rId5"/>
          <a:srcRect/>
          <a:stretch>
            <a:fillRect/>
          </a:stretch>
        </p:blipFill>
        <p:spPr bwMode="auto">
          <a:xfrm>
            <a:off x="1643042" y="3071810"/>
            <a:ext cx="1657350" cy="1533525"/>
          </a:xfrm>
          <a:prstGeom prst="rect">
            <a:avLst/>
          </a:prstGeom>
          <a:noFill/>
          <a:ln w="9525">
            <a:noFill/>
            <a:miter lim="800000"/>
            <a:headEnd/>
            <a:tailEnd/>
          </a:ln>
        </p:spPr>
      </p:pic>
      <p:pic>
        <p:nvPicPr>
          <p:cNvPr id="6" name="Picture 2"/>
          <p:cNvPicPr>
            <a:picLocks noChangeAspect="1" noChangeArrowheads="1"/>
          </p:cNvPicPr>
          <p:nvPr/>
        </p:nvPicPr>
        <p:blipFill>
          <a:blip r:embed="rId6"/>
          <a:srcRect/>
          <a:stretch>
            <a:fillRect/>
          </a:stretch>
        </p:blipFill>
        <p:spPr bwMode="auto">
          <a:xfrm>
            <a:off x="6072198" y="2928934"/>
            <a:ext cx="1643074" cy="1719496"/>
          </a:xfrm>
          <a:prstGeom prst="rect">
            <a:avLst/>
          </a:prstGeom>
          <a:noFill/>
          <a:ln w="9525">
            <a:noFill/>
            <a:miter lim="800000"/>
            <a:headEnd/>
            <a:tailEnd/>
          </a:ln>
          <a:effectLst/>
        </p:spPr>
      </p:pic>
      <p:pic>
        <p:nvPicPr>
          <p:cNvPr id="7" name="4 Audio de CD">
            <a:hlinkClick r:id="" action="ppaction://media"/>
          </p:cNvPr>
          <p:cNvPicPr>
            <a:picLocks noRot="1" noChangeAspect="1"/>
          </p:cNvPicPr>
          <p:nvPr>
            <a:audioCd>
              <a:st track="2"/>
              <a:end track="3" time="461"/>
            </a:audioCd>
          </p:nvPr>
        </p:nvPicPr>
        <p:blipFill>
          <a:blip r:embed="rId7"/>
          <a:stretch>
            <a:fillRect/>
          </a:stretch>
        </p:blipFill>
        <p:spPr>
          <a:xfrm>
            <a:off x="6786578" y="4036317"/>
            <a:ext cx="304800" cy="304800"/>
          </a:xfrm>
          <a:prstGeom prst="rect">
            <a:avLst/>
          </a:prstGeom>
        </p:spPr>
      </p:pic>
      <p:pic>
        <p:nvPicPr>
          <p:cNvPr id="8" name="Sonido grabado">
            <a:hlinkClick r:id="" action="ppaction://media"/>
          </p:cNvPr>
          <p:cNvPicPr>
            <a:picLocks noRot="1" noChangeAspect="1"/>
          </p:cNvPicPr>
          <p:nvPr>
            <a:wavAudioFile r:embed="rId1" name="Sonido grabado"/>
          </p:nvPr>
        </p:nvPicPr>
        <p:blipFill>
          <a:blip r:embed="rId8"/>
          <a:stretch>
            <a:fillRect/>
          </a:stretch>
        </p:blipFill>
        <p:spPr>
          <a:xfrm>
            <a:off x="4419600" y="3276600"/>
            <a:ext cx="304800" cy="304800"/>
          </a:xfrm>
          <a:prstGeom prst="rect">
            <a:avLst/>
          </a:prstGeom>
        </p:spPr>
      </p:pic>
      <p:pic>
        <p:nvPicPr>
          <p:cNvPr id="9" name="8 Audio de CD">
            <a:hlinkClick r:id="" action="ppaction://media"/>
          </p:cNvPr>
          <p:cNvPicPr>
            <a:picLocks noRot="1" noChangeAspect="1"/>
          </p:cNvPicPr>
          <p:nvPr>
            <a:audioCd>
              <a:st track="1"/>
              <a:end track="12" time="254"/>
            </a:audioCd>
          </p:nvPr>
        </p:nvPicPr>
        <p:blipFill>
          <a:blip r:embed="rId9"/>
          <a:stretch>
            <a:fillRect/>
          </a:stretch>
        </p:blipFill>
        <p:spPr>
          <a:xfrm>
            <a:off x="4419600" y="3276600"/>
            <a:ext cx="304800" cy="304800"/>
          </a:xfrm>
          <a:prstGeom prst="rect">
            <a:avLst/>
          </a:prstGeom>
        </p:spPr>
      </p:pic>
    </p:spTree>
  </p:cSld>
  <p:clrMapOvr>
    <a:masterClrMapping/>
  </p:clrMapOvr>
  <p:transition>
    <p:sndAc>
      <p:stSnd>
        <p:snd r:embed="rId4" name="applaus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mph" presetSubtype="2" fill="hold" nodeType="afterEffect">
                                  <p:stCondLst>
                                    <p:cond delay="0"/>
                                  </p:stCondLst>
                                  <p:childTnLst>
                                    <p:anim to="1.5" calcmode="lin" valueType="num">
                                      <p:cBhvr override="childStyle">
                                        <p:cTn id="6" dur="2000" fill="hold"/>
                                        <p:tgtEl>
                                          <p:spTgt spid="2">
                                            <p:txEl>
                                              <p:pRg st="0" end="0"/>
                                            </p:txEl>
                                          </p:spTgt>
                                        </p:tgtEl>
                                        <p:attrNameLst>
                                          <p:attrName>style.fontSize</p:attrName>
                                        </p:attrNameLst>
                                      </p:cBhvr>
                                    </p:anim>
                                  </p:childTnLst>
                                </p:cTn>
                              </p:par>
                              <p:par>
                                <p:cTn id="7" presetID="8" presetClass="entr" presetSubtype="16"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diamond(in)">
                                      <p:cBhvr>
                                        <p:cTn id="9" dur="6000"/>
                                        <p:tgtEl>
                                          <p:spTgt spid="4">
                                            <p:txEl>
                                              <p:pRg st="0" end="0"/>
                                            </p:txEl>
                                          </p:spTgt>
                                        </p:tgtEl>
                                      </p:cBhvr>
                                    </p:animEffect>
                                  </p:childTnLst>
                                </p:cTn>
                              </p:par>
                              <p:par>
                                <p:cTn id="10" presetID="8" presetClass="emph" presetSubtype="0" fill="hold" nodeType="withEffect">
                                  <p:stCondLst>
                                    <p:cond delay="0"/>
                                  </p:stCondLst>
                                  <p:childTnLst>
                                    <p:animRot by="21600000">
                                      <p:cBhvr>
                                        <p:cTn id="11" dur="2000" fill="hold"/>
                                        <p:tgtEl>
                                          <p:spTgt spid="5"/>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6"/>
                                        </p:tgtEl>
                                        <p:attrNameLst>
                                          <p:attrName>r</p:attrName>
                                        </p:attrNameLst>
                                      </p:cBhvr>
                                    </p:animRot>
                                  </p:childTnLst>
                                </p:cTn>
                              </p:par>
                              <p:par>
                                <p:cTn id="14" presetID="1" presetClass="mediacall" presetSubtype="0" fill="hold" nodeType="withEffect">
                                  <p:stCondLst>
                                    <p:cond delay="0"/>
                                  </p:stCondLst>
                                  <p:childTnLst>
                                    <p:cmd type="call" cmd="playFrom(0.0)">
                                      <p:cBhvr>
                                        <p:cTn id="15" dur="1" fill="hold"/>
                                        <p:tgtEl>
                                          <p:spTgt spid="7"/>
                                        </p:tgtEl>
                                      </p:cBhvr>
                                    </p:cmd>
                                  </p:childTnLst>
                                </p:cTn>
                              </p:par>
                            </p:childTnLst>
                          </p:cTn>
                        </p:par>
                        <p:par>
                          <p:cTn id="16" fill="hold">
                            <p:stCondLst>
                              <p:cond delay="698585"/>
                            </p:stCondLst>
                            <p:childTnLst>
                              <p:par>
                                <p:cTn id="17" presetID="1" presetClass="mediacall" presetSubtype="0" fill="hold" nodeType="afterEffect">
                                  <p:stCondLst>
                                    <p:cond delay="0"/>
                                  </p:stCondLst>
                                  <p:childTnLst>
                                    <p:cmd type="call" cmd="playFrom(0.0)">
                                      <p:cBhvr>
                                        <p:cTn id="18"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 fill="hold"/>
                                        <p:tgtEl>
                                          <p:spTgt spid="8"/>
                                        </p:tgtEl>
                                      </p:cBhvr>
                                    </p:cmd>
                                  </p:childTnLst>
                                </p:cTn>
                              </p:par>
                            </p:childTnLst>
                          </p:cTn>
                        </p:par>
                      </p:childTnLst>
                    </p:cTn>
                  </p:par>
                </p:childTnLst>
              </p:cTn>
              <p:nextCondLst>
                <p:cond evt="onClick" delay="0">
                  <p:tgtEl>
                    <p:spTgt spid="8"/>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solidFill>
                  <a:schemeClr val="tx1">
                    <a:lumMod val="95000"/>
                    <a:lumOff val="5000"/>
                  </a:schemeClr>
                </a:solidFill>
                <a:effectLst>
                  <a:outerShdw blurRad="38100" dist="38100" dir="2700000" algn="tl">
                    <a:srgbClr val="000000"/>
                  </a:outerShdw>
                </a:effectLst>
                <a:latin typeface="Copperplate Gothic Bold" pitchFamily="34" charset="0"/>
              </a:rPr>
              <a:t>OBJECTIVES</a:t>
            </a:r>
            <a:r>
              <a:rPr lang="en-US" dirty="0" smtClean="0">
                <a:solidFill>
                  <a:schemeClr val="tx1">
                    <a:lumMod val="95000"/>
                    <a:lumOff val="5000"/>
                  </a:schemeClr>
                </a:solidFill>
                <a:effectLst>
                  <a:outerShdw blurRad="38100" dist="38100" dir="2700000" algn="tl">
                    <a:srgbClr val="000000"/>
                  </a:outerShdw>
                </a:effectLst>
                <a:latin typeface="Copperplate Gothic Bold" pitchFamily="34" charset="0"/>
              </a:rPr>
              <a:t/>
            </a:r>
            <a:br>
              <a:rPr lang="en-US" dirty="0" smtClean="0">
                <a:solidFill>
                  <a:schemeClr val="tx1">
                    <a:lumMod val="95000"/>
                    <a:lumOff val="5000"/>
                  </a:schemeClr>
                </a:solidFill>
                <a:effectLst>
                  <a:outerShdw blurRad="38100" dist="38100" dir="2700000" algn="tl">
                    <a:srgbClr val="000000"/>
                  </a:outerShdw>
                </a:effectLst>
                <a:latin typeface="Copperplate Gothic Bold" pitchFamily="34" charset="0"/>
              </a:rPr>
            </a:br>
            <a:endParaRPr lang="es-ES" dirty="0"/>
          </a:p>
        </p:txBody>
      </p:sp>
      <p:graphicFrame>
        <p:nvGraphicFramePr>
          <p:cNvPr id="4" name="3 Marcador de contenido"/>
          <p:cNvGraphicFramePr>
            <a:graphicFrameLocks noGrp="1"/>
          </p:cNvGraphicFramePr>
          <p:nvPr>
            <p:ph idx="1"/>
          </p:nvPr>
        </p:nvGraphicFramePr>
        <p:xfrm>
          <a:off x="142844" y="1428736"/>
          <a:ext cx="8858312" cy="5000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142844" y="0"/>
          <a:ext cx="8858312" cy="6643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p:txBody>
          <a:bodyPr/>
          <a:lstStyle/>
          <a:p>
            <a:pPr>
              <a:defRPr/>
            </a:pPr>
            <a:fld id="{B583EE89-6B9A-4A61-B826-AFD1C19B8BE6}" type="slidenum">
              <a:rPr lang="en-US"/>
              <a:pPr>
                <a:defRPr/>
              </a:pPr>
              <a:t>7</a:t>
            </a:fld>
            <a:endParaRPr lang="en-US"/>
          </a:p>
        </p:txBody>
      </p:sp>
      <p:sp>
        <p:nvSpPr>
          <p:cNvPr id="9219" name="Line 2"/>
          <p:cNvSpPr>
            <a:spLocks noChangeShapeType="1"/>
          </p:cNvSpPr>
          <p:nvPr/>
        </p:nvSpPr>
        <p:spPr bwMode="auto">
          <a:xfrm>
            <a:off x="395288" y="333375"/>
            <a:ext cx="0" cy="6119813"/>
          </a:xfrm>
          <a:prstGeom prst="line">
            <a:avLst/>
          </a:prstGeom>
          <a:noFill/>
          <a:ln w="76200" cmpd="tri">
            <a:solidFill>
              <a:schemeClr val="tx1"/>
            </a:solidFill>
            <a:round/>
            <a:headEnd/>
            <a:tailEnd/>
          </a:ln>
        </p:spPr>
        <p:txBody>
          <a:bodyPr/>
          <a:lstStyle/>
          <a:p>
            <a:endParaRPr lang="es-ES"/>
          </a:p>
        </p:txBody>
      </p:sp>
      <p:sp>
        <p:nvSpPr>
          <p:cNvPr id="9220" name="Line 3"/>
          <p:cNvSpPr>
            <a:spLocks noChangeShapeType="1"/>
          </p:cNvSpPr>
          <p:nvPr/>
        </p:nvSpPr>
        <p:spPr bwMode="auto">
          <a:xfrm>
            <a:off x="395288" y="6453188"/>
            <a:ext cx="8208962" cy="0"/>
          </a:xfrm>
          <a:prstGeom prst="line">
            <a:avLst/>
          </a:prstGeom>
          <a:noFill/>
          <a:ln w="12700">
            <a:solidFill>
              <a:schemeClr val="tx1"/>
            </a:solidFill>
            <a:round/>
            <a:headEnd/>
            <a:tailEnd/>
          </a:ln>
        </p:spPr>
        <p:txBody>
          <a:bodyPr/>
          <a:lstStyle/>
          <a:p>
            <a:endParaRPr lang="es-ES"/>
          </a:p>
        </p:txBody>
      </p:sp>
      <p:sp>
        <p:nvSpPr>
          <p:cNvPr id="130052" name="Rectangle 4"/>
          <p:cNvSpPr>
            <a:spLocks noGrp="1" noChangeArrowheads="1"/>
          </p:cNvSpPr>
          <p:nvPr>
            <p:ph type="subTitle" idx="1"/>
          </p:nvPr>
        </p:nvSpPr>
        <p:spPr>
          <a:xfrm>
            <a:off x="500034" y="1052513"/>
            <a:ext cx="8248679" cy="5305445"/>
          </a:xfrm>
        </p:spPr>
        <p:txBody>
          <a:bodyPr>
            <a:normAutofit fontScale="92500" lnSpcReduction="20000"/>
          </a:bodyPr>
          <a:lstStyle/>
          <a:p>
            <a:pPr algn="l" eaLnBrk="1" hangingPunct="1">
              <a:lnSpc>
                <a:spcPct val="80000"/>
              </a:lnSpc>
              <a:defRPr/>
            </a:pPr>
            <a:endParaRPr lang="en-US" sz="2000" dirty="0" smtClean="0">
              <a:latin typeface="Copperplate Gothic Bold" pitchFamily="34" charset="0"/>
            </a:endParaRPr>
          </a:p>
          <a:p>
            <a:pPr algn="just" eaLnBrk="1" hangingPunct="1">
              <a:lnSpc>
                <a:spcPct val="80000"/>
              </a:lnSpc>
              <a:defRPr/>
            </a:pPr>
            <a:r>
              <a:rPr lang="en-US" sz="2600" dirty="0" smtClean="0">
                <a:solidFill>
                  <a:schemeClr val="tx1">
                    <a:lumMod val="95000"/>
                    <a:lumOff val="5000"/>
                  </a:schemeClr>
                </a:solidFill>
                <a:latin typeface="Copperplate Gothic Bold" pitchFamily="34" charset="0"/>
              </a:rPr>
              <a:t>these days, globalization demands that all people should have a knowledge of the english language in a proficient way  due to the English language being universal and it is used in many fields  such as social, political, economic, etc.  For these reasons many countries around the world have  English as the official language and others include it in their syllabuses as mandatory.</a:t>
            </a:r>
          </a:p>
          <a:p>
            <a:pPr algn="just" eaLnBrk="1" hangingPunct="1">
              <a:lnSpc>
                <a:spcPct val="80000"/>
              </a:lnSpc>
              <a:defRPr/>
            </a:pPr>
            <a:endParaRPr lang="en-US" sz="2600" dirty="0" smtClean="0">
              <a:solidFill>
                <a:schemeClr val="tx1">
                  <a:lumMod val="95000"/>
                  <a:lumOff val="5000"/>
                </a:schemeClr>
              </a:solidFill>
              <a:latin typeface="Copperplate Gothic Bold" pitchFamily="34" charset="0"/>
            </a:endParaRPr>
          </a:p>
          <a:p>
            <a:pPr algn="just" eaLnBrk="1" hangingPunct="1">
              <a:lnSpc>
                <a:spcPct val="80000"/>
              </a:lnSpc>
              <a:defRPr/>
            </a:pPr>
            <a:r>
              <a:rPr lang="en-US" sz="2600" dirty="0" smtClean="0">
                <a:solidFill>
                  <a:schemeClr val="tx1">
                    <a:lumMod val="95000"/>
                    <a:lumOff val="5000"/>
                  </a:schemeClr>
                </a:solidFill>
                <a:latin typeface="Copperplate Gothic Bold" pitchFamily="34" charset="0"/>
              </a:rPr>
              <a:t>To carry out  English learning is  so important to use some didactic material, where  students can base their learning because in some institutes many students do not recall what the last lesson dealt with.</a:t>
            </a:r>
          </a:p>
          <a:p>
            <a:pPr algn="just" eaLnBrk="1" hangingPunct="1">
              <a:lnSpc>
                <a:spcPct val="80000"/>
              </a:lnSpc>
              <a:defRPr/>
            </a:pPr>
            <a:r>
              <a:rPr lang="en-US" sz="2600" dirty="0" smtClean="0">
                <a:solidFill>
                  <a:schemeClr val="tx1">
                    <a:lumMod val="95000"/>
                    <a:lumOff val="5000"/>
                  </a:schemeClr>
                </a:solidFill>
                <a:latin typeface="Copperplate Gothic Bold" pitchFamily="34" charset="0"/>
              </a:rPr>
              <a:t> </a:t>
            </a:r>
          </a:p>
          <a:p>
            <a:pPr algn="just">
              <a:lnSpc>
                <a:spcPct val="80000"/>
              </a:lnSpc>
              <a:defRPr/>
            </a:pPr>
            <a:r>
              <a:rPr lang="en-US" sz="2600" dirty="0" smtClean="0">
                <a:solidFill>
                  <a:schemeClr val="tx1">
                    <a:lumMod val="95000"/>
                    <a:lumOff val="5000"/>
                  </a:schemeClr>
                </a:solidFill>
                <a:latin typeface="Copperplate Gothic Bold" pitchFamily="34" charset="0"/>
              </a:rPr>
              <a:t>Students often need to use  didactic material to follow the English lessons step by step , to  have both feedback and reinforcement it also helps students become inclusively autonomous in their English learning.</a:t>
            </a:r>
          </a:p>
        </p:txBody>
      </p:sp>
      <p:sp>
        <p:nvSpPr>
          <p:cNvPr id="130053" name="Rectangle 5"/>
          <p:cNvSpPr>
            <a:spLocks noChangeArrowheads="1"/>
          </p:cNvSpPr>
          <p:nvPr/>
        </p:nvSpPr>
        <p:spPr bwMode="auto">
          <a:xfrm>
            <a:off x="1619250" y="404813"/>
            <a:ext cx="6553200" cy="720725"/>
          </a:xfrm>
          <a:prstGeom prst="rect">
            <a:avLst/>
          </a:prstGeom>
          <a:noFill/>
          <a:ln w="9525">
            <a:noFill/>
            <a:miter lim="800000"/>
            <a:headEnd/>
            <a:tailEnd/>
          </a:ln>
          <a:effectLst/>
        </p:spPr>
        <p:txBody>
          <a:bodyPr/>
          <a:lstStyle/>
          <a:p>
            <a:pPr algn="ctr">
              <a:lnSpc>
                <a:spcPct val="90000"/>
              </a:lnSpc>
              <a:spcBef>
                <a:spcPct val="20000"/>
              </a:spcBef>
              <a:buClr>
                <a:schemeClr val="hlink"/>
              </a:buClr>
              <a:buSzPct val="65000"/>
              <a:buFont typeface="Wingdings" pitchFamily="2" charset="2"/>
              <a:buNone/>
              <a:defRPr/>
            </a:pPr>
            <a:r>
              <a:rPr lang="en-US" sz="3200" dirty="0">
                <a:solidFill>
                  <a:schemeClr val="tx1">
                    <a:lumMod val="95000"/>
                    <a:lumOff val="5000"/>
                  </a:schemeClr>
                </a:solidFill>
                <a:effectLst>
                  <a:outerShdw blurRad="38100" dist="38100" dir="2700000" algn="tl">
                    <a:srgbClr val="000000"/>
                  </a:outerShdw>
                </a:effectLst>
                <a:latin typeface="Copperplate Gothic Bold" pitchFamily="34" charset="0"/>
              </a:rPr>
              <a:t>JUSTIFICATION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200" dirty="0" smtClean="0">
                <a:effectLst>
                  <a:outerShdw blurRad="38100" dist="38100" dir="2700000" algn="tl">
                    <a:srgbClr val="000000"/>
                  </a:outerShdw>
                </a:effectLst>
                <a:latin typeface="Copperplate Gothic Bold" pitchFamily="34" charset="0"/>
              </a:rPr>
              <a:t>THEORETICAL FRAMEWORK</a:t>
            </a:r>
            <a:endParaRPr lang="es-ES" sz="3200" dirty="0"/>
          </a:p>
        </p:txBody>
      </p:sp>
      <p:graphicFrame>
        <p:nvGraphicFramePr>
          <p:cNvPr id="4" name="3 Marcador de contenido"/>
          <p:cNvGraphicFramePr>
            <a:graphicFrameLocks noGrp="1"/>
          </p:cNvGraphicFramePr>
          <p:nvPr>
            <p:ph idx="1"/>
          </p:nvPr>
        </p:nvGraphicFramePr>
        <p:xfrm>
          <a:off x="142844" y="1428736"/>
          <a:ext cx="8858312" cy="5072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dirty="0" smtClean="0">
                <a:effectLst>
                  <a:outerShdw blurRad="38100" dist="38100" dir="2700000" algn="tl">
                    <a:srgbClr val="000000"/>
                  </a:outerShdw>
                </a:effectLst>
                <a:latin typeface="Copperplate Gothic Bold" pitchFamily="34" charset="0"/>
              </a:rPr>
              <a:t>THEORETICAL FRAMEWORK</a:t>
            </a:r>
            <a:endParaRPr lang="es-ES" sz="2800" dirty="0"/>
          </a:p>
        </p:txBody>
      </p:sp>
      <p:graphicFrame>
        <p:nvGraphicFramePr>
          <p:cNvPr id="4" name="3 Marcador de contenido"/>
          <p:cNvGraphicFramePr>
            <a:graphicFrameLocks noGrp="1"/>
          </p:cNvGraphicFramePr>
          <p:nvPr>
            <p:ph idx="1"/>
          </p:nvPr>
        </p:nvGraphicFramePr>
        <p:xfrm>
          <a:off x="0" y="1357298"/>
          <a:ext cx="9144000" cy="5286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1940</TotalTime>
  <Words>2592</Words>
  <Application>Microsoft Office PowerPoint</Application>
  <PresentationFormat>Presentación en pantalla (4:3)</PresentationFormat>
  <Paragraphs>648</Paragraphs>
  <Slides>44</Slides>
  <Notes>44</Notes>
  <HiddenSlides>0</HiddenSlides>
  <MMClips>3</MMClips>
  <ScaleCrop>false</ScaleCrop>
  <HeadingPairs>
    <vt:vector size="4" baseType="variant">
      <vt:variant>
        <vt:lpstr>Tema</vt:lpstr>
      </vt:variant>
      <vt:variant>
        <vt:i4>1</vt:i4>
      </vt:variant>
      <vt:variant>
        <vt:lpstr>Títulos de diapositiva</vt:lpstr>
      </vt:variant>
      <vt:variant>
        <vt:i4>44</vt:i4>
      </vt:variant>
    </vt:vector>
  </HeadingPairs>
  <TitlesOfParts>
    <vt:vector size="45" baseType="lpstr">
      <vt:lpstr>Tema de Office</vt:lpstr>
      <vt:lpstr>ARMY POLYTECHNIC SCHOOL</vt:lpstr>
      <vt:lpstr>Diapositiva 2</vt:lpstr>
      <vt:lpstr>Diapositiva 3</vt:lpstr>
      <vt:lpstr>Diapositiva 4</vt:lpstr>
      <vt:lpstr>OBJECTIVES </vt:lpstr>
      <vt:lpstr>Diapositiva 6</vt:lpstr>
      <vt:lpstr>Diapositiva 7</vt:lpstr>
      <vt:lpstr>THEORETICAL FRAMEWORK</vt:lpstr>
      <vt:lpstr>THEORETICAL FRAMEWORK</vt:lpstr>
      <vt:lpstr>THEORETICAL FRAMEWORK</vt:lpstr>
      <vt:lpstr>Diapositiva 11</vt:lpstr>
      <vt:lpstr>Diapositiva 12</vt:lpstr>
      <vt:lpstr>Diapositiva 13</vt:lpstr>
      <vt:lpstr>Diapositiva 14</vt:lpstr>
      <vt:lpstr>Diapositiva 15</vt:lpstr>
      <vt:lpstr>Diapositiva 16</vt:lpstr>
      <vt:lpstr>Diapositiva 17</vt:lpstr>
      <vt:lpstr>Diapositiva 18</vt:lpstr>
      <vt:lpstr>HYPOTHESIS SYSTEM </vt:lpstr>
      <vt:lpstr>“TELMO HIDALGO DIAZ” HIGH SCHOOL</vt:lpstr>
      <vt:lpstr>ENGLISH TEACHER</vt:lpstr>
      <vt:lpstr>TEACHER´S SURVEY</vt:lpstr>
      <vt:lpstr>ASSISTAN DIRECTOR</vt:lpstr>
      <vt:lpstr>ASSISTANT DIRECTOR’S SURVEY</vt:lpstr>
      <vt:lpstr>STUDENTS</vt:lpstr>
      <vt:lpstr>STUDENTS’ SURVEY</vt:lpstr>
      <vt:lpstr>ANALYSIS AND INTERPRETATION  STUDENTS’ SURVEY</vt:lpstr>
      <vt:lpstr>ANALYSIS AND INTERPREATION STUDENTS’ SURVEY</vt:lpstr>
      <vt:lpstr>ANALYSIS AND INTERPRETAION STUDENTS’ SURVEY</vt:lpstr>
      <vt:lpstr>CONCLUSION &amp; RECOMMENDATIONS</vt:lpstr>
      <vt:lpstr>STUDENTS in CLASS</vt:lpstr>
      <vt:lpstr>PROPOSAL</vt:lpstr>
      <vt:lpstr>OBJECTIVES</vt:lpstr>
      <vt:lpstr>OBJECTIVES</vt:lpstr>
      <vt:lpstr>EDITORIALS’PRESENTATION</vt:lpstr>
      <vt:lpstr>EVALUATION OF TEXTS OF ENGLISH LANGUAGE</vt:lpstr>
      <vt:lpstr>MAIN VARIABLES FOR EVALUATE TEXTS OF ENGLISH LANGUAGE</vt:lpstr>
      <vt:lpstr>OFFERS OF LIBRARIES</vt:lpstr>
      <vt:lpstr>Comparison among editorials’ offers</vt:lpstr>
      <vt:lpstr>Diapositiva 40</vt:lpstr>
      <vt:lpstr>Diapositiva 41</vt:lpstr>
      <vt:lpstr>Diapositiva 42</vt:lpstr>
      <vt:lpstr>CONCLUSION &amp; RECOMMENDATION</vt:lpstr>
      <vt:lpstr>Diapositiva 44</vt:lpstr>
    </vt:vector>
  </TitlesOfParts>
  <Company>LAPTOP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ARMY POLYTECHNIC SCHOOL</dc:title>
  <dc:creator>MILTON</dc:creator>
  <cp:lastModifiedBy>Valued Acer Customer</cp:lastModifiedBy>
  <cp:revision>291</cp:revision>
  <dcterms:created xsi:type="dcterms:W3CDTF">2009-08-08T01:13:11Z</dcterms:created>
  <dcterms:modified xsi:type="dcterms:W3CDTF">2009-09-03T04:43:12Z</dcterms:modified>
</cp:coreProperties>
</file>