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62" r:id="rId4"/>
    <p:sldId id="263" r:id="rId5"/>
    <p:sldId id="261" r:id="rId6"/>
    <p:sldId id="270" r:id="rId7"/>
    <p:sldId id="257" r:id="rId8"/>
    <p:sldId id="260" r:id="rId9"/>
    <p:sldId id="264" r:id="rId10"/>
    <p:sldId id="266" r:id="rId11"/>
    <p:sldId id="267" r:id="rId12"/>
    <p:sldId id="268" r:id="rId13"/>
    <p:sldId id="269"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0099"/>
    <a:srgbClr val="FFCC00"/>
    <a:srgbClr val="FF66CC"/>
    <a:srgbClr val="9BBCFF"/>
    <a:srgbClr val="FFFF00"/>
    <a:srgbClr val="E0C1FF"/>
    <a:srgbClr val="FFCC99"/>
    <a:srgbClr val="FFFF99"/>
    <a:srgbClr val="FFFFC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89E82-B068-4A82-AE2B-FC39463FD40D}"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s-EC"/>
        </a:p>
      </dgm:t>
    </dgm:pt>
    <dgm:pt modelId="{25267B05-9023-4D65-BB51-4B5E85A8E0C3}">
      <dgm:prSet phldrT="[Texto]" custT="1"/>
      <dgm:spPr/>
      <dgm:t>
        <a:bodyPr/>
        <a:lstStyle/>
        <a:p>
          <a:r>
            <a:rPr lang="es-ES" sz="1600" dirty="0" smtClean="0">
              <a:latin typeface="Cambria" pitchFamily="18" charset="0"/>
            </a:rPr>
            <a:t>Recopilar información</a:t>
          </a:r>
          <a:endParaRPr lang="es-EC" sz="1600" dirty="0">
            <a:latin typeface="Cambria" pitchFamily="18" charset="0"/>
          </a:endParaRPr>
        </a:p>
      </dgm:t>
    </dgm:pt>
    <dgm:pt modelId="{45CB42B1-9ADA-49D8-A82D-9C81252860B8}" type="parTrans" cxnId="{BBB558BA-5187-4DA0-9D1C-C6DFF480AF26}">
      <dgm:prSet/>
      <dgm:spPr/>
      <dgm:t>
        <a:bodyPr/>
        <a:lstStyle/>
        <a:p>
          <a:endParaRPr lang="es-EC" sz="1600">
            <a:latin typeface="Cambria" pitchFamily="18" charset="0"/>
          </a:endParaRPr>
        </a:p>
      </dgm:t>
    </dgm:pt>
    <dgm:pt modelId="{6499EEB7-C3DF-4329-8437-E742B9CAC100}" type="sibTrans" cxnId="{BBB558BA-5187-4DA0-9D1C-C6DFF480AF26}">
      <dgm:prSet/>
      <dgm:spPr/>
      <dgm:t>
        <a:bodyPr/>
        <a:lstStyle/>
        <a:p>
          <a:endParaRPr lang="es-EC" sz="1600">
            <a:latin typeface="Cambria" pitchFamily="18" charset="0"/>
          </a:endParaRPr>
        </a:p>
      </dgm:t>
    </dgm:pt>
    <dgm:pt modelId="{EFE47995-2E60-4AC7-B48A-914FDE83DC14}">
      <dgm:prSet phldrT="[Texto]" custT="1"/>
      <dgm:spPr/>
      <dgm:t>
        <a:bodyPr/>
        <a:lstStyle/>
        <a:p>
          <a:r>
            <a:rPr lang="es-EC" sz="1600" dirty="0" smtClean="0">
              <a:latin typeface="Cambria" pitchFamily="18" charset="0"/>
            </a:rPr>
            <a:t>Matriz de evaluación, análisis y validación</a:t>
          </a:r>
          <a:endParaRPr lang="es-EC" sz="1600" dirty="0">
            <a:latin typeface="Cambria" pitchFamily="18" charset="0"/>
          </a:endParaRPr>
        </a:p>
      </dgm:t>
    </dgm:pt>
    <dgm:pt modelId="{F7CBB046-9E39-4210-BE1B-C43B6FCBBD11}" type="parTrans" cxnId="{731C666E-6B04-4B1A-8078-BABC1DC1E9CB}">
      <dgm:prSet/>
      <dgm:spPr/>
      <dgm:t>
        <a:bodyPr/>
        <a:lstStyle/>
        <a:p>
          <a:endParaRPr lang="es-EC" sz="1600">
            <a:latin typeface="Cambria" pitchFamily="18" charset="0"/>
          </a:endParaRPr>
        </a:p>
      </dgm:t>
    </dgm:pt>
    <dgm:pt modelId="{C6411DDA-67F7-4FCB-AE52-C4A68502E632}" type="sibTrans" cxnId="{731C666E-6B04-4B1A-8078-BABC1DC1E9CB}">
      <dgm:prSet/>
      <dgm:spPr/>
      <dgm:t>
        <a:bodyPr/>
        <a:lstStyle/>
        <a:p>
          <a:endParaRPr lang="es-EC" sz="1600">
            <a:latin typeface="Cambria" pitchFamily="18" charset="0"/>
          </a:endParaRPr>
        </a:p>
      </dgm:t>
    </dgm:pt>
    <dgm:pt modelId="{26B2CFE0-B062-4CBA-81CE-D83B88A670BB}">
      <dgm:prSet phldrT="[Texto]" custT="1"/>
      <dgm:spPr/>
      <dgm:t>
        <a:bodyPr/>
        <a:lstStyle/>
        <a:p>
          <a:r>
            <a:rPr lang="es-ES" sz="1600" dirty="0" smtClean="0">
              <a:latin typeface="Cambria" pitchFamily="18" charset="0"/>
            </a:rPr>
            <a:t>Generar el mapa base </a:t>
          </a:r>
          <a:endParaRPr lang="es-EC" sz="1600" dirty="0">
            <a:latin typeface="Cambria" pitchFamily="18" charset="0"/>
          </a:endParaRPr>
        </a:p>
      </dgm:t>
    </dgm:pt>
    <dgm:pt modelId="{F5D1824B-C1A4-40EC-A875-8DD7A2AE8A3C}" type="parTrans" cxnId="{40BFBE51-7435-44FF-9F05-5C5743514307}">
      <dgm:prSet/>
      <dgm:spPr/>
      <dgm:t>
        <a:bodyPr/>
        <a:lstStyle/>
        <a:p>
          <a:endParaRPr lang="es-EC" sz="1600">
            <a:latin typeface="Cambria" pitchFamily="18" charset="0"/>
          </a:endParaRPr>
        </a:p>
      </dgm:t>
    </dgm:pt>
    <dgm:pt modelId="{5A12F3C5-E3E4-448F-A66D-EDFE6320B839}" type="sibTrans" cxnId="{40BFBE51-7435-44FF-9F05-5C5743514307}">
      <dgm:prSet/>
      <dgm:spPr/>
      <dgm:t>
        <a:bodyPr/>
        <a:lstStyle/>
        <a:p>
          <a:endParaRPr lang="es-EC" sz="1600">
            <a:latin typeface="Cambria" pitchFamily="18" charset="0"/>
          </a:endParaRPr>
        </a:p>
      </dgm:t>
    </dgm:pt>
    <dgm:pt modelId="{AE910937-65A7-416B-B369-F9FCA01CF0C6}">
      <dgm:prSet phldrT="[Texto]" custT="1"/>
      <dgm:spPr/>
      <dgm:t>
        <a:bodyPr/>
        <a:lstStyle/>
        <a:p>
          <a:r>
            <a:rPr lang="es-EC" sz="1600" dirty="0" smtClean="0">
              <a:latin typeface="Cambria" pitchFamily="18" charset="0"/>
            </a:rPr>
            <a:t>Elaborar el Modelo Digital de Elevación</a:t>
          </a:r>
          <a:endParaRPr lang="es-EC" sz="1600" dirty="0">
            <a:latin typeface="Cambria" pitchFamily="18" charset="0"/>
          </a:endParaRPr>
        </a:p>
      </dgm:t>
    </dgm:pt>
    <dgm:pt modelId="{789A956F-DFBC-4D6D-98D1-83D44360D38C}" type="parTrans" cxnId="{1A62AA83-4EE4-4E18-9EE3-90E8FE094D65}">
      <dgm:prSet/>
      <dgm:spPr/>
      <dgm:t>
        <a:bodyPr/>
        <a:lstStyle/>
        <a:p>
          <a:endParaRPr lang="es-EC" sz="1600">
            <a:latin typeface="Cambria" pitchFamily="18" charset="0"/>
          </a:endParaRPr>
        </a:p>
      </dgm:t>
    </dgm:pt>
    <dgm:pt modelId="{EDE6C169-547A-4260-B881-44F5E30D749A}" type="sibTrans" cxnId="{1A62AA83-4EE4-4E18-9EE3-90E8FE094D65}">
      <dgm:prSet/>
      <dgm:spPr/>
      <dgm:t>
        <a:bodyPr/>
        <a:lstStyle/>
        <a:p>
          <a:endParaRPr lang="es-EC" sz="1600">
            <a:latin typeface="Cambria" pitchFamily="18" charset="0"/>
          </a:endParaRPr>
        </a:p>
      </dgm:t>
    </dgm:pt>
    <dgm:pt modelId="{8FC5EA3A-F633-43BB-BBA3-C6BC77EE918D}">
      <dgm:prSet phldrT="[Texto]" custT="1"/>
      <dgm:spPr/>
      <dgm:t>
        <a:bodyPr/>
        <a:lstStyle/>
        <a:p>
          <a:r>
            <a:rPr lang="es-EC" sz="1600" dirty="0" smtClean="0">
              <a:latin typeface="Cambria" pitchFamily="18" charset="0"/>
            </a:rPr>
            <a:t>Modelo Digital de Elevación</a:t>
          </a:r>
          <a:endParaRPr lang="es-EC" sz="1600" dirty="0">
            <a:latin typeface="Cambria" pitchFamily="18" charset="0"/>
          </a:endParaRPr>
        </a:p>
      </dgm:t>
    </dgm:pt>
    <dgm:pt modelId="{C7F9F2F2-9A7A-4F79-9FD4-C7661F063A48}" type="parTrans" cxnId="{F6F6007F-ACB8-4ED9-AFA9-CAD59B7D0A80}">
      <dgm:prSet/>
      <dgm:spPr/>
      <dgm:t>
        <a:bodyPr/>
        <a:lstStyle/>
        <a:p>
          <a:endParaRPr lang="es-EC" sz="1600">
            <a:latin typeface="Cambria" pitchFamily="18" charset="0"/>
          </a:endParaRPr>
        </a:p>
      </dgm:t>
    </dgm:pt>
    <dgm:pt modelId="{22DD4136-66A7-4FDC-820F-743E0311EA95}" type="sibTrans" cxnId="{F6F6007F-ACB8-4ED9-AFA9-CAD59B7D0A80}">
      <dgm:prSet/>
      <dgm:spPr/>
      <dgm:t>
        <a:bodyPr/>
        <a:lstStyle/>
        <a:p>
          <a:endParaRPr lang="es-EC" sz="1600">
            <a:latin typeface="Cambria" pitchFamily="18" charset="0"/>
          </a:endParaRPr>
        </a:p>
      </dgm:t>
    </dgm:pt>
    <dgm:pt modelId="{C8E7793F-3BD0-47FE-820F-E3BF540729C8}">
      <dgm:prSet phldrT="[Texto]" custT="1"/>
      <dgm:spPr/>
      <dgm:t>
        <a:bodyPr/>
        <a:lstStyle/>
        <a:p>
          <a:r>
            <a:rPr lang="es-EC" sz="1600" dirty="0" smtClean="0">
              <a:latin typeface="Cambria" pitchFamily="18" charset="0"/>
            </a:rPr>
            <a:t>Generar la dirección de flujo</a:t>
          </a:r>
          <a:endParaRPr lang="es-EC" sz="1600" dirty="0">
            <a:latin typeface="Cambria" pitchFamily="18" charset="0"/>
          </a:endParaRPr>
        </a:p>
      </dgm:t>
    </dgm:pt>
    <dgm:pt modelId="{CD9CB09F-4702-4FAA-8B45-9882917BDEEB}" type="parTrans" cxnId="{C1015CF5-9E38-45B7-A855-5C21D89D8A51}">
      <dgm:prSet/>
      <dgm:spPr/>
      <dgm:t>
        <a:bodyPr/>
        <a:lstStyle/>
        <a:p>
          <a:endParaRPr lang="es-EC" sz="1600">
            <a:latin typeface="Cambria" pitchFamily="18" charset="0"/>
          </a:endParaRPr>
        </a:p>
      </dgm:t>
    </dgm:pt>
    <dgm:pt modelId="{E75B8191-2B87-45A7-BF62-C5604F5441F1}" type="sibTrans" cxnId="{C1015CF5-9E38-45B7-A855-5C21D89D8A51}">
      <dgm:prSet/>
      <dgm:spPr/>
      <dgm:t>
        <a:bodyPr/>
        <a:lstStyle/>
        <a:p>
          <a:endParaRPr lang="es-EC" sz="1600">
            <a:latin typeface="Cambria" pitchFamily="18" charset="0"/>
          </a:endParaRPr>
        </a:p>
      </dgm:t>
    </dgm:pt>
    <dgm:pt modelId="{8FC2A7B8-3229-4502-9662-94AE39509B7F}">
      <dgm:prSet phldrT="[Texto]" custT="1"/>
      <dgm:spPr/>
      <dgm:t>
        <a:bodyPr/>
        <a:lstStyle/>
        <a:p>
          <a:r>
            <a:rPr lang="es-EC" sz="1600" dirty="0" smtClean="0">
              <a:latin typeface="Cambria" pitchFamily="18" charset="0"/>
            </a:rPr>
            <a:t>Cartografía base</a:t>
          </a:r>
          <a:endParaRPr lang="es-EC" sz="1600" dirty="0">
            <a:latin typeface="Cambria" pitchFamily="18" charset="0"/>
          </a:endParaRPr>
        </a:p>
      </dgm:t>
    </dgm:pt>
    <dgm:pt modelId="{3F8716BF-0354-4CD9-BBC3-7F9789D2128B}" type="parTrans" cxnId="{9131568C-494C-426E-8FA6-9B9835AD7E30}">
      <dgm:prSet/>
      <dgm:spPr/>
      <dgm:t>
        <a:bodyPr/>
        <a:lstStyle/>
        <a:p>
          <a:endParaRPr lang="es-EC" sz="1600">
            <a:latin typeface="Cambria" pitchFamily="18" charset="0"/>
          </a:endParaRPr>
        </a:p>
      </dgm:t>
    </dgm:pt>
    <dgm:pt modelId="{960C06FD-8365-4AD7-BB12-0DBAF613460F}" type="sibTrans" cxnId="{9131568C-494C-426E-8FA6-9B9835AD7E30}">
      <dgm:prSet/>
      <dgm:spPr/>
      <dgm:t>
        <a:bodyPr/>
        <a:lstStyle/>
        <a:p>
          <a:endParaRPr lang="es-EC" sz="1600">
            <a:latin typeface="Cambria" pitchFamily="18" charset="0"/>
          </a:endParaRPr>
        </a:p>
      </dgm:t>
    </dgm:pt>
    <dgm:pt modelId="{CEFB921B-91B3-443A-8A8A-BDE617232073}">
      <dgm:prSet phldrT="[Texto]" custT="1"/>
      <dgm:spPr/>
      <dgm:t>
        <a:bodyPr/>
        <a:lstStyle/>
        <a:p>
          <a:r>
            <a:rPr lang="es-EC" sz="1600" dirty="0" smtClean="0">
              <a:latin typeface="Cambria" pitchFamily="18" charset="0"/>
            </a:rPr>
            <a:t>Dirección de flujo</a:t>
          </a:r>
          <a:endParaRPr lang="es-EC" sz="1600" dirty="0">
            <a:latin typeface="Cambria" pitchFamily="18" charset="0"/>
          </a:endParaRPr>
        </a:p>
      </dgm:t>
    </dgm:pt>
    <dgm:pt modelId="{F9C83B6D-C798-4029-B106-F6A0F579CBFC}" type="parTrans" cxnId="{A0076C1B-6DC3-4368-B60E-5702B4E8EB66}">
      <dgm:prSet/>
      <dgm:spPr/>
      <dgm:t>
        <a:bodyPr/>
        <a:lstStyle/>
        <a:p>
          <a:endParaRPr lang="es-EC" sz="1600">
            <a:latin typeface="Cambria" pitchFamily="18" charset="0"/>
          </a:endParaRPr>
        </a:p>
      </dgm:t>
    </dgm:pt>
    <dgm:pt modelId="{56C51EEF-B6BB-4D54-83BB-FC27BDD71DF6}" type="sibTrans" cxnId="{A0076C1B-6DC3-4368-B60E-5702B4E8EB66}">
      <dgm:prSet/>
      <dgm:spPr/>
      <dgm:t>
        <a:bodyPr/>
        <a:lstStyle/>
        <a:p>
          <a:endParaRPr lang="es-EC" sz="1600">
            <a:latin typeface="Cambria" pitchFamily="18" charset="0"/>
          </a:endParaRPr>
        </a:p>
      </dgm:t>
    </dgm:pt>
    <dgm:pt modelId="{4C485470-CAB6-4954-A2B0-4BCC64E983C5}" type="pres">
      <dgm:prSet presAssocID="{6A689E82-B068-4A82-AE2B-FC39463FD40D}" presName="diagram" presStyleCnt="0">
        <dgm:presLayoutVars>
          <dgm:chPref val="1"/>
          <dgm:dir/>
          <dgm:animOne val="branch"/>
          <dgm:animLvl val="lvl"/>
          <dgm:resizeHandles/>
        </dgm:presLayoutVars>
      </dgm:prSet>
      <dgm:spPr/>
      <dgm:t>
        <a:bodyPr/>
        <a:lstStyle/>
        <a:p>
          <a:endParaRPr lang="es-ES"/>
        </a:p>
      </dgm:t>
    </dgm:pt>
    <dgm:pt modelId="{34E8253B-DD0B-40CE-9FE7-9BC437305E8C}" type="pres">
      <dgm:prSet presAssocID="{25267B05-9023-4D65-BB51-4B5E85A8E0C3}" presName="root" presStyleCnt="0"/>
      <dgm:spPr/>
    </dgm:pt>
    <dgm:pt modelId="{F095E71A-0A11-49CD-95B0-4D7DC816EE11}" type="pres">
      <dgm:prSet presAssocID="{25267B05-9023-4D65-BB51-4B5E85A8E0C3}" presName="rootComposite" presStyleCnt="0"/>
      <dgm:spPr/>
    </dgm:pt>
    <dgm:pt modelId="{2A011AD1-A518-4A2F-B10C-DD12182E3C70}" type="pres">
      <dgm:prSet presAssocID="{25267B05-9023-4D65-BB51-4B5E85A8E0C3}" presName="rootText" presStyleLbl="node1" presStyleIdx="0" presStyleCnt="4"/>
      <dgm:spPr/>
      <dgm:t>
        <a:bodyPr/>
        <a:lstStyle/>
        <a:p>
          <a:endParaRPr lang="es-EC"/>
        </a:p>
      </dgm:t>
    </dgm:pt>
    <dgm:pt modelId="{3D9E4C58-4489-4E79-A4DA-EF3034E84C8D}" type="pres">
      <dgm:prSet presAssocID="{25267B05-9023-4D65-BB51-4B5E85A8E0C3}" presName="rootConnector" presStyleLbl="node1" presStyleIdx="0" presStyleCnt="4"/>
      <dgm:spPr/>
      <dgm:t>
        <a:bodyPr/>
        <a:lstStyle/>
        <a:p>
          <a:endParaRPr lang="es-ES"/>
        </a:p>
      </dgm:t>
    </dgm:pt>
    <dgm:pt modelId="{6EAEC0CA-B281-4504-B635-91601B9A5149}" type="pres">
      <dgm:prSet presAssocID="{25267B05-9023-4D65-BB51-4B5E85A8E0C3}" presName="childShape" presStyleCnt="0"/>
      <dgm:spPr/>
    </dgm:pt>
    <dgm:pt modelId="{0728B794-30B5-4FB4-A5B0-4C748EFBA4B5}" type="pres">
      <dgm:prSet presAssocID="{F7CBB046-9E39-4210-BE1B-C43B6FCBBD11}" presName="Name13" presStyleLbl="parChTrans1D2" presStyleIdx="0" presStyleCnt="4"/>
      <dgm:spPr/>
      <dgm:t>
        <a:bodyPr/>
        <a:lstStyle/>
        <a:p>
          <a:endParaRPr lang="es-ES"/>
        </a:p>
      </dgm:t>
    </dgm:pt>
    <dgm:pt modelId="{B5CCF50C-8C3B-45C2-95AB-77ADE8FA2768}" type="pres">
      <dgm:prSet presAssocID="{EFE47995-2E60-4AC7-B48A-914FDE83DC14}" presName="childText" presStyleLbl="bgAcc1" presStyleIdx="0" presStyleCnt="4" custScaleX="131705" custScaleY="216341">
        <dgm:presLayoutVars>
          <dgm:bulletEnabled val="1"/>
        </dgm:presLayoutVars>
      </dgm:prSet>
      <dgm:spPr/>
      <dgm:t>
        <a:bodyPr/>
        <a:lstStyle/>
        <a:p>
          <a:endParaRPr lang="es-EC"/>
        </a:p>
      </dgm:t>
    </dgm:pt>
    <dgm:pt modelId="{9A89E39C-3FCC-45D2-BC0C-DC25DF63148A}" type="pres">
      <dgm:prSet presAssocID="{26B2CFE0-B062-4CBA-81CE-D83B88A670BB}" presName="root" presStyleCnt="0"/>
      <dgm:spPr/>
    </dgm:pt>
    <dgm:pt modelId="{AE79C301-B48D-497D-BBB5-003FF0848C9C}" type="pres">
      <dgm:prSet presAssocID="{26B2CFE0-B062-4CBA-81CE-D83B88A670BB}" presName="rootComposite" presStyleCnt="0"/>
      <dgm:spPr/>
    </dgm:pt>
    <dgm:pt modelId="{E1CC1425-D6F2-42E0-9145-1B7FA767D5DB}" type="pres">
      <dgm:prSet presAssocID="{26B2CFE0-B062-4CBA-81CE-D83B88A670BB}" presName="rootText" presStyleLbl="node1" presStyleIdx="1" presStyleCnt="4"/>
      <dgm:spPr/>
      <dgm:t>
        <a:bodyPr/>
        <a:lstStyle/>
        <a:p>
          <a:endParaRPr lang="es-EC"/>
        </a:p>
      </dgm:t>
    </dgm:pt>
    <dgm:pt modelId="{B4676503-981A-4B27-9848-66CC46B077F9}" type="pres">
      <dgm:prSet presAssocID="{26B2CFE0-B062-4CBA-81CE-D83B88A670BB}" presName="rootConnector" presStyleLbl="node1" presStyleIdx="1" presStyleCnt="4"/>
      <dgm:spPr/>
      <dgm:t>
        <a:bodyPr/>
        <a:lstStyle/>
        <a:p>
          <a:endParaRPr lang="es-ES"/>
        </a:p>
      </dgm:t>
    </dgm:pt>
    <dgm:pt modelId="{7F394A4C-56A5-4910-A11E-A66AEA7D2F88}" type="pres">
      <dgm:prSet presAssocID="{26B2CFE0-B062-4CBA-81CE-D83B88A670BB}" presName="childShape" presStyleCnt="0"/>
      <dgm:spPr/>
    </dgm:pt>
    <dgm:pt modelId="{0ADE9DE6-9772-4DF2-9EA0-428778FB3B3A}" type="pres">
      <dgm:prSet presAssocID="{3F8716BF-0354-4CD9-BBC3-7F9789D2128B}" presName="Name13" presStyleLbl="parChTrans1D2" presStyleIdx="1" presStyleCnt="4"/>
      <dgm:spPr/>
      <dgm:t>
        <a:bodyPr/>
        <a:lstStyle/>
        <a:p>
          <a:endParaRPr lang="es-ES"/>
        </a:p>
      </dgm:t>
    </dgm:pt>
    <dgm:pt modelId="{D84F1AD7-A76B-4299-ACEE-EE4C1FD5DED4}" type="pres">
      <dgm:prSet presAssocID="{8FC2A7B8-3229-4502-9662-94AE39509B7F}" presName="childText" presStyleLbl="bgAcc1" presStyleIdx="1" presStyleCnt="4">
        <dgm:presLayoutVars>
          <dgm:bulletEnabled val="1"/>
        </dgm:presLayoutVars>
      </dgm:prSet>
      <dgm:spPr/>
      <dgm:t>
        <a:bodyPr/>
        <a:lstStyle/>
        <a:p>
          <a:endParaRPr lang="es-EC"/>
        </a:p>
      </dgm:t>
    </dgm:pt>
    <dgm:pt modelId="{5EEB3B8C-6BA4-4EEA-8D6F-D6F00F016838}" type="pres">
      <dgm:prSet presAssocID="{AE910937-65A7-416B-B369-F9FCA01CF0C6}" presName="root" presStyleCnt="0"/>
      <dgm:spPr/>
    </dgm:pt>
    <dgm:pt modelId="{65F14D95-F83B-4BC7-9D68-EEAA131B63F5}" type="pres">
      <dgm:prSet presAssocID="{AE910937-65A7-416B-B369-F9FCA01CF0C6}" presName="rootComposite" presStyleCnt="0"/>
      <dgm:spPr/>
    </dgm:pt>
    <dgm:pt modelId="{B1D33AEC-67C8-4692-AE46-5D6EC7845911}" type="pres">
      <dgm:prSet presAssocID="{AE910937-65A7-416B-B369-F9FCA01CF0C6}" presName="rootText" presStyleLbl="node1" presStyleIdx="2" presStyleCnt="4"/>
      <dgm:spPr/>
      <dgm:t>
        <a:bodyPr/>
        <a:lstStyle/>
        <a:p>
          <a:endParaRPr lang="es-EC"/>
        </a:p>
      </dgm:t>
    </dgm:pt>
    <dgm:pt modelId="{B4BABEF8-0F5A-42B8-837A-89E2CA22303C}" type="pres">
      <dgm:prSet presAssocID="{AE910937-65A7-416B-B369-F9FCA01CF0C6}" presName="rootConnector" presStyleLbl="node1" presStyleIdx="2" presStyleCnt="4"/>
      <dgm:spPr/>
      <dgm:t>
        <a:bodyPr/>
        <a:lstStyle/>
        <a:p>
          <a:endParaRPr lang="es-ES"/>
        </a:p>
      </dgm:t>
    </dgm:pt>
    <dgm:pt modelId="{1F7898D7-4D59-4E61-B980-99C98F763BE1}" type="pres">
      <dgm:prSet presAssocID="{AE910937-65A7-416B-B369-F9FCA01CF0C6}" presName="childShape" presStyleCnt="0"/>
      <dgm:spPr/>
    </dgm:pt>
    <dgm:pt modelId="{7013048A-1167-44EE-AF92-3E3026EE4842}" type="pres">
      <dgm:prSet presAssocID="{C7F9F2F2-9A7A-4F79-9FD4-C7661F063A48}" presName="Name13" presStyleLbl="parChTrans1D2" presStyleIdx="2" presStyleCnt="4"/>
      <dgm:spPr/>
      <dgm:t>
        <a:bodyPr/>
        <a:lstStyle/>
        <a:p>
          <a:endParaRPr lang="es-ES"/>
        </a:p>
      </dgm:t>
    </dgm:pt>
    <dgm:pt modelId="{E0C759D9-79BB-454D-A73F-CE2CA8DFB5BF}" type="pres">
      <dgm:prSet presAssocID="{8FC5EA3A-F633-43BB-BBA3-C6BC77EE918D}" presName="childText" presStyleLbl="bgAcc1" presStyleIdx="2" presStyleCnt="4">
        <dgm:presLayoutVars>
          <dgm:bulletEnabled val="1"/>
        </dgm:presLayoutVars>
      </dgm:prSet>
      <dgm:spPr/>
      <dgm:t>
        <a:bodyPr/>
        <a:lstStyle/>
        <a:p>
          <a:endParaRPr lang="es-EC"/>
        </a:p>
      </dgm:t>
    </dgm:pt>
    <dgm:pt modelId="{DF579717-715A-4E9D-9427-5E5EC7F0891D}" type="pres">
      <dgm:prSet presAssocID="{C8E7793F-3BD0-47FE-820F-E3BF540729C8}" presName="root" presStyleCnt="0"/>
      <dgm:spPr/>
    </dgm:pt>
    <dgm:pt modelId="{157FB54C-FAF6-45C9-8BF2-22B167887057}" type="pres">
      <dgm:prSet presAssocID="{C8E7793F-3BD0-47FE-820F-E3BF540729C8}" presName="rootComposite" presStyleCnt="0"/>
      <dgm:spPr/>
    </dgm:pt>
    <dgm:pt modelId="{F8EE7BFE-EDC3-47E7-A9A5-389753164C20}" type="pres">
      <dgm:prSet presAssocID="{C8E7793F-3BD0-47FE-820F-E3BF540729C8}" presName="rootText" presStyleLbl="node1" presStyleIdx="3" presStyleCnt="4"/>
      <dgm:spPr/>
      <dgm:t>
        <a:bodyPr/>
        <a:lstStyle/>
        <a:p>
          <a:endParaRPr lang="es-EC"/>
        </a:p>
      </dgm:t>
    </dgm:pt>
    <dgm:pt modelId="{526CB926-9EA6-4901-9829-5CBFEBB1002B}" type="pres">
      <dgm:prSet presAssocID="{C8E7793F-3BD0-47FE-820F-E3BF540729C8}" presName="rootConnector" presStyleLbl="node1" presStyleIdx="3" presStyleCnt="4"/>
      <dgm:spPr/>
      <dgm:t>
        <a:bodyPr/>
        <a:lstStyle/>
        <a:p>
          <a:endParaRPr lang="es-ES"/>
        </a:p>
      </dgm:t>
    </dgm:pt>
    <dgm:pt modelId="{3984DBA2-5878-4C88-9028-D0B09387879C}" type="pres">
      <dgm:prSet presAssocID="{C8E7793F-3BD0-47FE-820F-E3BF540729C8}" presName="childShape" presStyleCnt="0"/>
      <dgm:spPr/>
    </dgm:pt>
    <dgm:pt modelId="{6FF55949-9CAC-4FCF-BD03-77EA495B0FCB}" type="pres">
      <dgm:prSet presAssocID="{F9C83B6D-C798-4029-B106-F6A0F579CBFC}" presName="Name13" presStyleLbl="parChTrans1D2" presStyleIdx="3" presStyleCnt="4"/>
      <dgm:spPr/>
      <dgm:t>
        <a:bodyPr/>
        <a:lstStyle/>
        <a:p>
          <a:endParaRPr lang="es-ES"/>
        </a:p>
      </dgm:t>
    </dgm:pt>
    <dgm:pt modelId="{E3A9776E-CBB9-469B-81E1-0FD6389B40B7}" type="pres">
      <dgm:prSet presAssocID="{CEFB921B-91B3-443A-8A8A-BDE617232073}" presName="childText" presStyleLbl="bgAcc1" presStyleIdx="3" presStyleCnt="4">
        <dgm:presLayoutVars>
          <dgm:bulletEnabled val="1"/>
        </dgm:presLayoutVars>
      </dgm:prSet>
      <dgm:spPr/>
      <dgm:t>
        <a:bodyPr/>
        <a:lstStyle/>
        <a:p>
          <a:endParaRPr lang="es-EC"/>
        </a:p>
      </dgm:t>
    </dgm:pt>
  </dgm:ptLst>
  <dgm:cxnLst>
    <dgm:cxn modelId="{BBB558BA-5187-4DA0-9D1C-C6DFF480AF26}" srcId="{6A689E82-B068-4A82-AE2B-FC39463FD40D}" destId="{25267B05-9023-4D65-BB51-4B5E85A8E0C3}" srcOrd="0" destOrd="0" parTransId="{45CB42B1-9ADA-49D8-A82D-9C81252860B8}" sibTransId="{6499EEB7-C3DF-4329-8437-E742B9CAC100}"/>
    <dgm:cxn modelId="{B62ACC88-D7E5-4D3D-B569-D903F5D2F43E}" type="presOf" srcId="{25267B05-9023-4D65-BB51-4B5E85A8E0C3}" destId="{2A011AD1-A518-4A2F-B10C-DD12182E3C70}" srcOrd="0" destOrd="0" presId="urn:microsoft.com/office/officeart/2005/8/layout/hierarchy3"/>
    <dgm:cxn modelId="{9B7A83DE-63DB-4890-B8F8-C40281B6931A}" type="presOf" srcId="{C8E7793F-3BD0-47FE-820F-E3BF540729C8}" destId="{F8EE7BFE-EDC3-47E7-A9A5-389753164C20}" srcOrd="0" destOrd="0" presId="urn:microsoft.com/office/officeart/2005/8/layout/hierarchy3"/>
    <dgm:cxn modelId="{D10519AB-7C23-4EFC-9271-1923005191A2}" type="presOf" srcId="{6A689E82-B068-4A82-AE2B-FC39463FD40D}" destId="{4C485470-CAB6-4954-A2B0-4BCC64E983C5}" srcOrd="0" destOrd="0" presId="urn:microsoft.com/office/officeart/2005/8/layout/hierarchy3"/>
    <dgm:cxn modelId="{35B657CA-19FD-4063-AFAC-7F3426396CA4}" type="presOf" srcId="{8FC2A7B8-3229-4502-9662-94AE39509B7F}" destId="{D84F1AD7-A76B-4299-ACEE-EE4C1FD5DED4}" srcOrd="0" destOrd="0" presId="urn:microsoft.com/office/officeart/2005/8/layout/hierarchy3"/>
    <dgm:cxn modelId="{5A108FE8-056C-418A-9C00-3A72A49E71E7}" type="presOf" srcId="{8FC5EA3A-F633-43BB-BBA3-C6BC77EE918D}" destId="{E0C759D9-79BB-454D-A73F-CE2CA8DFB5BF}" srcOrd="0" destOrd="0" presId="urn:microsoft.com/office/officeart/2005/8/layout/hierarchy3"/>
    <dgm:cxn modelId="{A94921EA-A22C-42FF-87E6-A9352984A4DE}" type="presOf" srcId="{CEFB921B-91B3-443A-8A8A-BDE617232073}" destId="{E3A9776E-CBB9-469B-81E1-0FD6389B40B7}" srcOrd="0" destOrd="0" presId="urn:microsoft.com/office/officeart/2005/8/layout/hierarchy3"/>
    <dgm:cxn modelId="{57AB1E4B-0FE6-4CB8-90F9-3F9D4BAC94D9}" type="presOf" srcId="{EFE47995-2E60-4AC7-B48A-914FDE83DC14}" destId="{B5CCF50C-8C3B-45C2-95AB-77ADE8FA2768}" srcOrd="0" destOrd="0" presId="urn:microsoft.com/office/officeart/2005/8/layout/hierarchy3"/>
    <dgm:cxn modelId="{F3E79D72-A482-4EA7-BA48-E05573E585CE}" type="presOf" srcId="{25267B05-9023-4D65-BB51-4B5E85A8E0C3}" destId="{3D9E4C58-4489-4E79-A4DA-EF3034E84C8D}" srcOrd="1" destOrd="0" presId="urn:microsoft.com/office/officeart/2005/8/layout/hierarchy3"/>
    <dgm:cxn modelId="{A709226C-2B96-4EAE-86DD-29310A6177DD}" type="presOf" srcId="{C8E7793F-3BD0-47FE-820F-E3BF540729C8}" destId="{526CB926-9EA6-4901-9829-5CBFEBB1002B}" srcOrd="1" destOrd="0" presId="urn:microsoft.com/office/officeart/2005/8/layout/hierarchy3"/>
    <dgm:cxn modelId="{F0C06E7B-B1D0-4C9E-8C18-4656179E5D49}" type="presOf" srcId="{F7CBB046-9E39-4210-BE1B-C43B6FCBBD11}" destId="{0728B794-30B5-4FB4-A5B0-4C748EFBA4B5}" srcOrd="0" destOrd="0" presId="urn:microsoft.com/office/officeart/2005/8/layout/hierarchy3"/>
    <dgm:cxn modelId="{A0076C1B-6DC3-4368-B60E-5702B4E8EB66}" srcId="{C8E7793F-3BD0-47FE-820F-E3BF540729C8}" destId="{CEFB921B-91B3-443A-8A8A-BDE617232073}" srcOrd="0" destOrd="0" parTransId="{F9C83B6D-C798-4029-B106-F6A0F579CBFC}" sibTransId="{56C51EEF-B6BB-4D54-83BB-FC27BDD71DF6}"/>
    <dgm:cxn modelId="{731C666E-6B04-4B1A-8078-BABC1DC1E9CB}" srcId="{25267B05-9023-4D65-BB51-4B5E85A8E0C3}" destId="{EFE47995-2E60-4AC7-B48A-914FDE83DC14}" srcOrd="0" destOrd="0" parTransId="{F7CBB046-9E39-4210-BE1B-C43B6FCBBD11}" sibTransId="{C6411DDA-67F7-4FCB-AE52-C4A68502E632}"/>
    <dgm:cxn modelId="{BEADE79E-8EA2-46EB-8461-964B05F27206}" type="presOf" srcId="{26B2CFE0-B062-4CBA-81CE-D83B88A670BB}" destId="{E1CC1425-D6F2-42E0-9145-1B7FA767D5DB}" srcOrd="0" destOrd="0" presId="urn:microsoft.com/office/officeart/2005/8/layout/hierarchy3"/>
    <dgm:cxn modelId="{B110C002-F521-4BA5-BDFA-FDF4FE660A77}" type="presOf" srcId="{26B2CFE0-B062-4CBA-81CE-D83B88A670BB}" destId="{B4676503-981A-4B27-9848-66CC46B077F9}" srcOrd="1" destOrd="0" presId="urn:microsoft.com/office/officeart/2005/8/layout/hierarchy3"/>
    <dgm:cxn modelId="{C1015CF5-9E38-45B7-A855-5C21D89D8A51}" srcId="{6A689E82-B068-4A82-AE2B-FC39463FD40D}" destId="{C8E7793F-3BD0-47FE-820F-E3BF540729C8}" srcOrd="3" destOrd="0" parTransId="{CD9CB09F-4702-4FAA-8B45-9882917BDEEB}" sibTransId="{E75B8191-2B87-45A7-BF62-C5604F5441F1}"/>
    <dgm:cxn modelId="{40BFBE51-7435-44FF-9F05-5C5743514307}" srcId="{6A689E82-B068-4A82-AE2B-FC39463FD40D}" destId="{26B2CFE0-B062-4CBA-81CE-D83B88A670BB}" srcOrd="1" destOrd="0" parTransId="{F5D1824B-C1A4-40EC-A875-8DD7A2AE8A3C}" sibTransId="{5A12F3C5-E3E4-448F-A66D-EDFE6320B839}"/>
    <dgm:cxn modelId="{7CFF5ECB-2BAF-481C-BD2A-222F2A62D191}" type="presOf" srcId="{AE910937-65A7-416B-B369-F9FCA01CF0C6}" destId="{B4BABEF8-0F5A-42B8-837A-89E2CA22303C}" srcOrd="1" destOrd="0" presId="urn:microsoft.com/office/officeart/2005/8/layout/hierarchy3"/>
    <dgm:cxn modelId="{1A62AA83-4EE4-4E18-9EE3-90E8FE094D65}" srcId="{6A689E82-B068-4A82-AE2B-FC39463FD40D}" destId="{AE910937-65A7-416B-B369-F9FCA01CF0C6}" srcOrd="2" destOrd="0" parTransId="{789A956F-DFBC-4D6D-98D1-83D44360D38C}" sibTransId="{EDE6C169-547A-4260-B881-44F5E30D749A}"/>
    <dgm:cxn modelId="{F51FE7AC-3B63-4875-A790-4D5ECD856AC9}" type="presOf" srcId="{F9C83B6D-C798-4029-B106-F6A0F579CBFC}" destId="{6FF55949-9CAC-4FCF-BD03-77EA495B0FCB}" srcOrd="0" destOrd="0" presId="urn:microsoft.com/office/officeart/2005/8/layout/hierarchy3"/>
    <dgm:cxn modelId="{9131568C-494C-426E-8FA6-9B9835AD7E30}" srcId="{26B2CFE0-B062-4CBA-81CE-D83B88A670BB}" destId="{8FC2A7B8-3229-4502-9662-94AE39509B7F}" srcOrd="0" destOrd="0" parTransId="{3F8716BF-0354-4CD9-BBC3-7F9789D2128B}" sibTransId="{960C06FD-8365-4AD7-BB12-0DBAF613460F}"/>
    <dgm:cxn modelId="{5EA3C246-C9B9-43AD-884A-EFFF793ABC42}" type="presOf" srcId="{3F8716BF-0354-4CD9-BBC3-7F9789D2128B}" destId="{0ADE9DE6-9772-4DF2-9EA0-428778FB3B3A}" srcOrd="0" destOrd="0" presId="urn:microsoft.com/office/officeart/2005/8/layout/hierarchy3"/>
    <dgm:cxn modelId="{F6F6007F-ACB8-4ED9-AFA9-CAD59B7D0A80}" srcId="{AE910937-65A7-416B-B369-F9FCA01CF0C6}" destId="{8FC5EA3A-F633-43BB-BBA3-C6BC77EE918D}" srcOrd="0" destOrd="0" parTransId="{C7F9F2F2-9A7A-4F79-9FD4-C7661F063A48}" sibTransId="{22DD4136-66A7-4FDC-820F-743E0311EA95}"/>
    <dgm:cxn modelId="{5BCFC919-D6D2-4803-9D28-D421C26C8F3F}" type="presOf" srcId="{AE910937-65A7-416B-B369-F9FCA01CF0C6}" destId="{B1D33AEC-67C8-4692-AE46-5D6EC7845911}" srcOrd="0" destOrd="0" presId="urn:microsoft.com/office/officeart/2005/8/layout/hierarchy3"/>
    <dgm:cxn modelId="{CAD3D641-2E55-4D13-8528-555B3EBC29BE}" type="presOf" srcId="{C7F9F2F2-9A7A-4F79-9FD4-C7661F063A48}" destId="{7013048A-1167-44EE-AF92-3E3026EE4842}" srcOrd="0" destOrd="0" presId="urn:microsoft.com/office/officeart/2005/8/layout/hierarchy3"/>
    <dgm:cxn modelId="{41088A42-C58B-4418-9425-8725B8A069DB}" type="presParOf" srcId="{4C485470-CAB6-4954-A2B0-4BCC64E983C5}" destId="{34E8253B-DD0B-40CE-9FE7-9BC437305E8C}" srcOrd="0" destOrd="0" presId="urn:microsoft.com/office/officeart/2005/8/layout/hierarchy3"/>
    <dgm:cxn modelId="{D952A72B-6F3C-446E-87D6-89EA2E2563B6}" type="presParOf" srcId="{34E8253B-DD0B-40CE-9FE7-9BC437305E8C}" destId="{F095E71A-0A11-49CD-95B0-4D7DC816EE11}" srcOrd="0" destOrd="0" presId="urn:microsoft.com/office/officeart/2005/8/layout/hierarchy3"/>
    <dgm:cxn modelId="{F3B6A9CC-0498-4D61-AFA5-07EA9C9E2413}" type="presParOf" srcId="{F095E71A-0A11-49CD-95B0-4D7DC816EE11}" destId="{2A011AD1-A518-4A2F-B10C-DD12182E3C70}" srcOrd="0" destOrd="0" presId="urn:microsoft.com/office/officeart/2005/8/layout/hierarchy3"/>
    <dgm:cxn modelId="{F69DC3E8-C934-4D0A-AC6C-43D5F811A6F2}" type="presParOf" srcId="{F095E71A-0A11-49CD-95B0-4D7DC816EE11}" destId="{3D9E4C58-4489-4E79-A4DA-EF3034E84C8D}" srcOrd="1" destOrd="0" presId="urn:microsoft.com/office/officeart/2005/8/layout/hierarchy3"/>
    <dgm:cxn modelId="{A4E0FECF-ACF5-4B81-BDEE-1133FEA3DE9C}" type="presParOf" srcId="{34E8253B-DD0B-40CE-9FE7-9BC437305E8C}" destId="{6EAEC0CA-B281-4504-B635-91601B9A5149}" srcOrd="1" destOrd="0" presId="urn:microsoft.com/office/officeart/2005/8/layout/hierarchy3"/>
    <dgm:cxn modelId="{AF07BE86-CBC3-4297-AE0F-FEDCF86FDCF1}" type="presParOf" srcId="{6EAEC0CA-B281-4504-B635-91601B9A5149}" destId="{0728B794-30B5-4FB4-A5B0-4C748EFBA4B5}" srcOrd="0" destOrd="0" presId="urn:microsoft.com/office/officeart/2005/8/layout/hierarchy3"/>
    <dgm:cxn modelId="{AB141402-C452-4D5C-9CA3-6F3B66FDB68D}" type="presParOf" srcId="{6EAEC0CA-B281-4504-B635-91601B9A5149}" destId="{B5CCF50C-8C3B-45C2-95AB-77ADE8FA2768}" srcOrd="1" destOrd="0" presId="urn:microsoft.com/office/officeart/2005/8/layout/hierarchy3"/>
    <dgm:cxn modelId="{F1E36631-F93A-4102-9CF9-66C6CD9AE932}" type="presParOf" srcId="{4C485470-CAB6-4954-A2B0-4BCC64E983C5}" destId="{9A89E39C-3FCC-45D2-BC0C-DC25DF63148A}" srcOrd="1" destOrd="0" presId="urn:microsoft.com/office/officeart/2005/8/layout/hierarchy3"/>
    <dgm:cxn modelId="{FD2A99D5-3245-4C19-8F8C-98FCAE92EAA5}" type="presParOf" srcId="{9A89E39C-3FCC-45D2-BC0C-DC25DF63148A}" destId="{AE79C301-B48D-497D-BBB5-003FF0848C9C}" srcOrd="0" destOrd="0" presId="urn:microsoft.com/office/officeart/2005/8/layout/hierarchy3"/>
    <dgm:cxn modelId="{9E64313D-F0CD-4724-99F8-38685006765F}" type="presParOf" srcId="{AE79C301-B48D-497D-BBB5-003FF0848C9C}" destId="{E1CC1425-D6F2-42E0-9145-1B7FA767D5DB}" srcOrd="0" destOrd="0" presId="urn:microsoft.com/office/officeart/2005/8/layout/hierarchy3"/>
    <dgm:cxn modelId="{E09A5795-A611-4F84-9A29-791A62299F57}" type="presParOf" srcId="{AE79C301-B48D-497D-BBB5-003FF0848C9C}" destId="{B4676503-981A-4B27-9848-66CC46B077F9}" srcOrd="1" destOrd="0" presId="urn:microsoft.com/office/officeart/2005/8/layout/hierarchy3"/>
    <dgm:cxn modelId="{E432A970-BE0E-492C-9740-55DEAA034868}" type="presParOf" srcId="{9A89E39C-3FCC-45D2-BC0C-DC25DF63148A}" destId="{7F394A4C-56A5-4910-A11E-A66AEA7D2F88}" srcOrd="1" destOrd="0" presId="urn:microsoft.com/office/officeart/2005/8/layout/hierarchy3"/>
    <dgm:cxn modelId="{71102A16-628B-4E4B-A86C-BC14CB9B2135}" type="presParOf" srcId="{7F394A4C-56A5-4910-A11E-A66AEA7D2F88}" destId="{0ADE9DE6-9772-4DF2-9EA0-428778FB3B3A}" srcOrd="0" destOrd="0" presId="urn:microsoft.com/office/officeart/2005/8/layout/hierarchy3"/>
    <dgm:cxn modelId="{0156916D-497D-4509-A8CB-36D8AC4CC78A}" type="presParOf" srcId="{7F394A4C-56A5-4910-A11E-A66AEA7D2F88}" destId="{D84F1AD7-A76B-4299-ACEE-EE4C1FD5DED4}" srcOrd="1" destOrd="0" presId="urn:microsoft.com/office/officeart/2005/8/layout/hierarchy3"/>
    <dgm:cxn modelId="{E06ABBF9-C08D-4C8C-895C-EA9881A897D3}" type="presParOf" srcId="{4C485470-CAB6-4954-A2B0-4BCC64E983C5}" destId="{5EEB3B8C-6BA4-4EEA-8D6F-D6F00F016838}" srcOrd="2" destOrd="0" presId="urn:microsoft.com/office/officeart/2005/8/layout/hierarchy3"/>
    <dgm:cxn modelId="{17F03CBF-B69E-4F14-BF5F-A113BD864817}" type="presParOf" srcId="{5EEB3B8C-6BA4-4EEA-8D6F-D6F00F016838}" destId="{65F14D95-F83B-4BC7-9D68-EEAA131B63F5}" srcOrd="0" destOrd="0" presId="urn:microsoft.com/office/officeart/2005/8/layout/hierarchy3"/>
    <dgm:cxn modelId="{06BE6FE3-81FB-4C53-8269-09632F68E5CE}" type="presParOf" srcId="{65F14D95-F83B-4BC7-9D68-EEAA131B63F5}" destId="{B1D33AEC-67C8-4692-AE46-5D6EC7845911}" srcOrd="0" destOrd="0" presId="urn:microsoft.com/office/officeart/2005/8/layout/hierarchy3"/>
    <dgm:cxn modelId="{A64DC270-8877-48AD-8AC8-934DDD9B20F7}" type="presParOf" srcId="{65F14D95-F83B-4BC7-9D68-EEAA131B63F5}" destId="{B4BABEF8-0F5A-42B8-837A-89E2CA22303C}" srcOrd="1" destOrd="0" presId="urn:microsoft.com/office/officeart/2005/8/layout/hierarchy3"/>
    <dgm:cxn modelId="{29B80B1E-E662-4450-B5B5-5BAB98C2F961}" type="presParOf" srcId="{5EEB3B8C-6BA4-4EEA-8D6F-D6F00F016838}" destId="{1F7898D7-4D59-4E61-B980-99C98F763BE1}" srcOrd="1" destOrd="0" presId="urn:microsoft.com/office/officeart/2005/8/layout/hierarchy3"/>
    <dgm:cxn modelId="{7C2CD84B-1B37-407D-BC9A-309399CDB3C7}" type="presParOf" srcId="{1F7898D7-4D59-4E61-B980-99C98F763BE1}" destId="{7013048A-1167-44EE-AF92-3E3026EE4842}" srcOrd="0" destOrd="0" presId="urn:microsoft.com/office/officeart/2005/8/layout/hierarchy3"/>
    <dgm:cxn modelId="{B34B2377-FDAF-4517-A675-91D07175089B}" type="presParOf" srcId="{1F7898D7-4D59-4E61-B980-99C98F763BE1}" destId="{E0C759D9-79BB-454D-A73F-CE2CA8DFB5BF}" srcOrd="1" destOrd="0" presId="urn:microsoft.com/office/officeart/2005/8/layout/hierarchy3"/>
    <dgm:cxn modelId="{F3094092-F365-4EB5-923F-7E3ED45BC283}" type="presParOf" srcId="{4C485470-CAB6-4954-A2B0-4BCC64E983C5}" destId="{DF579717-715A-4E9D-9427-5E5EC7F0891D}" srcOrd="3" destOrd="0" presId="urn:microsoft.com/office/officeart/2005/8/layout/hierarchy3"/>
    <dgm:cxn modelId="{DEF6B711-7CAF-47DA-A747-F44F231604AE}" type="presParOf" srcId="{DF579717-715A-4E9D-9427-5E5EC7F0891D}" destId="{157FB54C-FAF6-45C9-8BF2-22B167887057}" srcOrd="0" destOrd="0" presId="urn:microsoft.com/office/officeart/2005/8/layout/hierarchy3"/>
    <dgm:cxn modelId="{C3873D7B-0BC9-4116-B3B8-A6ADE0BBDF24}" type="presParOf" srcId="{157FB54C-FAF6-45C9-8BF2-22B167887057}" destId="{F8EE7BFE-EDC3-47E7-A9A5-389753164C20}" srcOrd="0" destOrd="0" presId="urn:microsoft.com/office/officeart/2005/8/layout/hierarchy3"/>
    <dgm:cxn modelId="{A5A95D88-D814-4F58-A435-F30AC9559159}" type="presParOf" srcId="{157FB54C-FAF6-45C9-8BF2-22B167887057}" destId="{526CB926-9EA6-4901-9829-5CBFEBB1002B}" srcOrd="1" destOrd="0" presId="urn:microsoft.com/office/officeart/2005/8/layout/hierarchy3"/>
    <dgm:cxn modelId="{E2FA5D6B-5405-48FA-84C3-A028679E144D}" type="presParOf" srcId="{DF579717-715A-4E9D-9427-5E5EC7F0891D}" destId="{3984DBA2-5878-4C88-9028-D0B09387879C}" srcOrd="1" destOrd="0" presId="urn:microsoft.com/office/officeart/2005/8/layout/hierarchy3"/>
    <dgm:cxn modelId="{068E3724-CF30-4548-985C-9FC9855897DA}" type="presParOf" srcId="{3984DBA2-5878-4C88-9028-D0B09387879C}" destId="{6FF55949-9CAC-4FCF-BD03-77EA495B0FCB}" srcOrd="0" destOrd="0" presId="urn:microsoft.com/office/officeart/2005/8/layout/hierarchy3"/>
    <dgm:cxn modelId="{1DF55651-3D4C-4211-9C08-A26C74F0245F}" type="presParOf" srcId="{3984DBA2-5878-4C88-9028-D0B09387879C}" destId="{E3A9776E-CBB9-469B-81E1-0FD6389B40B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689E82-B068-4A82-AE2B-FC39463FD40D}"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s-EC"/>
        </a:p>
      </dgm:t>
    </dgm:pt>
    <dgm:pt modelId="{25267B05-9023-4D65-BB51-4B5E85A8E0C3}">
      <dgm:prSet phldrT="[Texto]" custT="1"/>
      <dgm:spPr/>
      <dgm:t>
        <a:bodyPr/>
        <a:lstStyle/>
        <a:p>
          <a:r>
            <a:rPr lang="es-EC" sz="1600" dirty="0" smtClean="0">
              <a:latin typeface="Cambria" pitchFamily="18" charset="0"/>
            </a:rPr>
            <a:t>Generar la acumulación de flujo</a:t>
          </a:r>
          <a:endParaRPr lang="es-EC" sz="1600" dirty="0">
            <a:latin typeface="Cambria" pitchFamily="18" charset="0"/>
          </a:endParaRPr>
        </a:p>
      </dgm:t>
    </dgm:pt>
    <dgm:pt modelId="{45CB42B1-9ADA-49D8-A82D-9C81252860B8}" type="parTrans" cxnId="{BBB558BA-5187-4DA0-9D1C-C6DFF480AF26}">
      <dgm:prSet/>
      <dgm:spPr/>
      <dgm:t>
        <a:bodyPr/>
        <a:lstStyle/>
        <a:p>
          <a:endParaRPr lang="es-EC" sz="1600">
            <a:latin typeface="Cambria" pitchFamily="18" charset="0"/>
          </a:endParaRPr>
        </a:p>
      </dgm:t>
    </dgm:pt>
    <dgm:pt modelId="{6499EEB7-C3DF-4329-8437-E742B9CAC100}" type="sibTrans" cxnId="{BBB558BA-5187-4DA0-9D1C-C6DFF480AF26}">
      <dgm:prSet/>
      <dgm:spPr/>
      <dgm:t>
        <a:bodyPr/>
        <a:lstStyle/>
        <a:p>
          <a:endParaRPr lang="es-EC" sz="1600">
            <a:latin typeface="Cambria" pitchFamily="18" charset="0"/>
          </a:endParaRPr>
        </a:p>
      </dgm:t>
    </dgm:pt>
    <dgm:pt modelId="{EFE47995-2E60-4AC7-B48A-914FDE83DC14}">
      <dgm:prSet phldrT="[Texto]" custT="1"/>
      <dgm:spPr/>
      <dgm:t>
        <a:bodyPr/>
        <a:lstStyle/>
        <a:p>
          <a:r>
            <a:rPr lang="es-EC" sz="1600" dirty="0" smtClean="0">
              <a:latin typeface="Cambria" pitchFamily="18" charset="0"/>
            </a:rPr>
            <a:t>Acumulación de flujo</a:t>
          </a:r>
          <a:endParaRPr lang="es-EC" sz="1600" dirty="0">
            <a:latin typeface="Cambria" pitchFamily="18" charset="0"/>
          </a:endParaRPr>
        </a:p>
      </dgm:t>
    </dgm:pt>
    <dgm:pt modelId="{F7CBB046-9E39-4210-BE1B-C43B6FCBBD11}" type="parTrans" cxnId="{731C666E-6B04-4B1A-8078-BABC1DC1E9CB}">
      <dgm:prSet/>
      <dgm:spPr/>
      <dgm:t>
        <a:bodyPr/>
        <a:lstStyle/>
        <a:p>
          <a:endParaRPr lang="es-EC" sz="1600">
            <a:latin typeface="Cambria" pitchFamily="18" charset="0"/>
          </a:endParaRPr>
        </a:p>
      </dgm:t>
    </dgm:pt>
    <dgm:pt modelId="{C6411DDA-67F7-4FCB-AE52-C4A68502E632}" type="sibTrans" cxnId="{731C666E-6B04-4B1A-8078-BABC1DC1E9CB}">
      <dgm:prSet/>
      <dgm:spPr/>
      <dgm:t>
        <a:bodyPr/>
        <a:lstStyle/>
        <a:p>
          <a:endParaRPr lang="es-EC" sz="1600">
            <a:latin typeface="Cambria" pitchFamily="18" charset="0"/>
          </a:endParaRPr>
        </a:p>
      </dgm:t>
    </dgm:pt>
    <dgm:pt modelId="{26B2CFE0-B062-4CBA-81CE-D83B88A670BB}">
      <dgm:prSet phldrT="[Texto]" custT="1"/>
      <dgm:spPr/>
      <dgm:t>
        <a:bodyPr/>
        <a:lstStyle/>
        <a:p>
          <a:r>
            <a:rPr lang="es-EC" sz="1600" dirty="0" smtClean="0">
              <a:latin typeface="Cambria" pitchFamily="18" charset="0"/>
            </a:rPr>
            <a:t>Generar las unidades hidrográficas por el método de Pfafstetter, hasta el nivel 5</a:t>
          </a:r>
          <a:endParaRPr lang="es-EC" sz="1600" dirty="0">
            <a:latin typeface="Cambria" pitchFamily="18" charset="0"/>
          </a:endParaRPr>
        </a:p>
      </dgm:t>
    </dgm:pt>
    <dgm:pt modelId="{F5D1824B-C1A4-40EC-A875-8DD7A2AE8A3C}" type="parTrans" cxnId="{40BFBE51-7435-44FF-9F05-5C5743514307}">
      <dgm:prSet/>
      <dgm:spPr/>
      <dgm:t>
        <a:bodyPr/>
        <a:lstStyle/>
        <a:p>
          <a:endParaRPr lang="es-EC" sz="1600">
            <a:latin typeface="Cambria" pitchFamily="18" charset="0"/>
          </a:endParaRPr>
        </a:p>
      </dgm:t>
    </dgm:pt>
    <dgm:pt modelId="{5A12F3C5-E3E4-448F-A66D-EDFE6320B839}" type="sibTrans" cxnId="{40BFBE51-7435-44FF-9F05-5C5743514307}">
      <dgm:prSet/>
      <dgm:spPr/>
      <dgm:t>
        <a:bodyPr/>
        <a:lstStyle/>
        <a:p>
          <a:endParaRPr lang="es-EC" sz="1600">
            <a:latin typeface="Cambria" pitchFamily="18" charset="0"/>
          </a:endParaRPr>
        </a:p>
      </dgm:t>
    </dgm:pt>
    <dgm:pt modelId="{AE910937-65A7-416B-B369-F9FCA01CF0C6}">
      <dgm:prSet phldrT="[Texto]" custT="1"/>
      <dgm:spPr/>
      <dgm:t>
        <a:bodyPr/>
        <a:lstStyle/>
        <a:p>
          <a:r>
            <a:rPr lang="es-EC" sz="1600" dirty="0" smtClean="0">
              <a:latin typeface="Cambria" pitchFamily="18" charset="0"/>
            </a:rPr>
            <a:t>Codificar las unidades hidrográficas </a:t>
          </a:r>
          <a:endParaRPr lang="es-EC" sz="1600" dirty="0">
            <a:latin typeface="Cambria" pitchFamily="18" charset="0"/>
          </a:endParaRPr>
        </a:p>
      </dgm:t>
    </dgm:pt>
    <dgm:pt modelId="{789A956F-DFBC-4D6D-98D1-83D44360D38C}" type="parTrans" cxnId="{1A62AA83-4EE4-4E18-9EE3-90E8FE094D65}">
      <dgm:prSet/>
      <dgm:spPr/>
      <dgm:t>
        <a:bodyPr/>
        <a:lstStyle/>
        <a:p>
          <a:endParaRPr lang="es-EC" sz="1600">
            <a:latin typeface="Cambria" pitchFamily="18" charset="0"/>
          </a:endParaRPr>
        </a:p>
      </dgm:t>
    </dgm:pt>
    <dgm:pt modelId="{EDE6C169-547A-4260-B881-44F5E30D749A}" type="sibTrans" cxnId="{1A62AA83-4EE4-4E18-9EE3-90E8FE094D65}">
      <dgm:prSet/>
      <dgm:spPr/>
      <dgm:t>
        <a:bodyPr/>
        <a:lstStyle/>
        <a:p>
          <a:endParaRPr lang="es-EC" sz="1600">
            <a:latin typeface="Cambria" pitchFamily="18" charset="0"/>
          </a:endParaRPr>
        </a:p>
      </dgm:t>
    </dgm:pt>
    <dgm:pt modelId="{8FC5EA3A-F633-43BB-BBA3-C6BC77EE918D}">
      <dgm:prSet phldrT="[Texto]" custT="1"/>
      <dgm:spPr/>
      <dgm:t>
        <a:bodyPr/>
        <a:lstStyle/>
        <a:p>
          <a:r>
            <a:rPr lang="es-EC" sz="1600" dirty="0" smtClean="0">
              <a:latin typeface="Cambria" pitchFamily="18" charset="0"/>
            </a:rPr>
            <a:t>Listas de Codificación de unidades Hidrográficas</a:t>
          </a:r>
          <a:endParaRPr lang="es-EC" sz="1600" dirty="0">
            <a:latin typeface="Cambria" pitchFamily="18" charset="0"/>
          </a:endParaRPr>
        </a:p>
      </dgm:t>
    </dgm:pt>
    <dgm:pt modelId="{C7F9F2F2-9A7A-4F79-9FD4-C7661F063A48}" type="parTrans" cxnId="{F6F6007F-ACB8-4ED9-AFA9-CAD59B7D0A80}">
      <dgm:prSet/>
      <dgm:spPr/>
      <dgm:t>
        <a:bodyPr/>
        <a:lstStyle/>
        <a:p>
          <a:endParaRPr lang="es-EC" sz="1600">
            <a:latin typeface="Cambria" pitchFamily="18" charset="0"/>
          </a:endParaRPr>
        </a:p>
      </dgm:t>
    </dgm:pt>
    <dgm:pt modelId="{22DD4136-66A7-4FDC-820F-743E0311EA95}" type="sibTrans" cxnId="{F6F6007F-ACB8-4ED9-AFA9-CAD59B7D0A80}">
      <dgm:prSet/>
      <dgm:spPr/>
      <dgm:t>
        <a:bodyPr/>
        <a:lstStyle/>
        <a:p>
          <a:endParaRPr lang="es-EC" sz="1600">
            <a:latin typeface="Cambria" pitchFamily="18" charset="0"/>
          </a:endParaRPr>
        </a:p>
      </dgm:t>
    </dgm:pt>
    <dgm:pt modelId="{C8E7793F-3BD0-47FE-820F-E3BF540729C8}">
      <dgm:prSet phldrT="[Texto]" custT="1"/>
      <dgm:spPr/>
      <dgm:t>
        <a:bodyPr/>
        <a:lstStyle/>
        <a:p>
          <a:r>
            <a:rPr lang="es-EC" sz="1600" dirty="0" smtClean="0">
              <a:latin typeface="Cambria" pitchFamily="18" charset="0"/>
            </a:rPr>
            <a:t>Comparar las unidades </a:t>
          </a:r>
          <a:br>
            <a:rPr lang="es-EC" sz="1600" dirty="0" smtClean="0">
              <a:latin typeface="Cambria" pitchFamily="18" charset="0"/>
            </a:rPr>
          </a:br>
          <a:r>
            <a:rPr lang="es-EC" sz="1600" dirty="0" smtClean="0">
              <a:latin typeface="Cambria" pitchFamily="18" charset="0"/>
            </a:rPr>
            <a:t>hidrográficas</a:t>
          </a:r>
          <a:endParaRPr lang="es-EC" sz="1600" dirty="0">
            <a:latin typeface="Cambria" pitchFamily="18" charset="0"/>
          </a:endParaRPr>
        </a:p>
      </dgm:t>
    </dgm:pt>
    <dgm:pt modelId="{CD9CB09F-4702-4FAA-8B45-9882917BDEEB}" type="parTrans" cxnId="{C1015CF5-9E38-45B7-A855-5C21D89D8A51}">
      <dgm:prSet/>
      <dgm:spPr/>
      <dgm:t>
        <a:bodyPr/>
        <a:lstStyle/>
        <a:p>
          <a:endParaRPr lang="es-EC" sz="1600">
            <a:latin typeface="Cambria" pitchFamily="18" charset="0"/>
          </a:endParaRPr>
        </a:p>
      </dgm:t>
    </dgm:pt>
    <dgm:pt modelId="{E75B8191-2B87-45A7-BF62-C5604F5441F1}" type="sibTrans" cxnId="{C1015CF5-9E38-45B7-A855-5C21D89D8A51}">
      <dgm:prSet/>
      <dgm:spPr/>
      <dgm:t>
        <a:bodyPr/>
        <a:lstStyle/>
        <a:p>
          <a:endParaRPr lang="es-EC" sz="1600">
            <a:latin typeface="Cambria" pitchFamily="18" charset="0"/>
          </a:endParaRPr>
        </a:p>
      </dgm:t>
    </dgm:pt>
    <dgm:pt modelId="{8FC2A7B8-3229-4502-9662-94AE39509B7F}">
      <dgm:prSet phldrT="[Texto]" custT="1"/>
      <dgm:spPr/>
      <dgm:t>
        <a:bodyPr/>
        <a:lstStyle/>
        <a:p>
          <a:r>
            <a:rPr lang="es-EC" sz="1600" dirty="0" smtClean="0">
              <a:latin typeface="Cambria" pitchFamily="18" charset="0"/>
            </a:rPr>
            <a:t>Coberturas geográficas de la delimitación de las unidades hidrográficas</a:t>
          </a:r>
          <a:endParaRPr lang="es-EC" sz="1600" dirty="0">
            <a:latin typeface="Cambria" pitchFamily="18" charset="0"/>
          </a:endParaRPr>
        </a:p>
      </dgm:t>
    </dgm:pt>
    <dgm:pt modelId="{3F8716BF-0354-4CD9-BBC3-7F9789D2128B}" type="parTrans" cxnId="{9131568C-494C-426E-8FA6-9B9835AD7E30}">
      <dgm:prSet/>
      <dgm:spPr/>
      <dgm:t>
        <a:bodyPr/>
        <a:lstStyle/>
        <a:p>
          <a:endParaRPr lang="es-EC" sz="1600">
            <a:latin typeface="Cambria" pitchFamily="18" charset="0"/>
          </a:endParaRPr>
        </a:p>
      </dgm:t>
    </dgm:pt>
    <dgm:pt modelId="{960C06FD-8365-4AD7-BB12-0DBAF613460F}" type="sibTrans" cxnId="{9131568C-494C-426E-8FA6-9B9835AD7E30}">
      <dgm:prSet/>
      <dgm:spPr/>
      <dgm:t>
        <a:bodyPr/>
        <a:lstStyle/>
        <a:p>
          <a:endParaRPr lang="es-EC" sz="1600">
            <a:latin typeface="Cambria" pitchFamily="18" charset="0"/>
          </a:endParaRPr>
        </a:p>
      </dgm:t>
    </dgm:pt>
    <dgm:pt modelId="{CEFB921B-91B3-443A-8A8A-BDE617232073}">
      <dgm:prSet phldrT="[Texto]" custT="1"/>
      <dgm:spPr/>
      <dgm:t>
        <a:bodyPr/>
        <a:lstStyle/>
        <a:p>
          <a:r>
            <a:rPr lang="es-EC" sz="1400" dirty="0" smtClean="0">
              <a:latin typeface="Cambria" pitchFamily="18" charset="0"/>
            </a:rPr>
            <a:t>Matriz de comparación</a:t>
          </a:r>
          <a:endParaRPr lang="es-EC" sz="1400" dirty="0">
            <a:latin typeface="Cambria" pitchFamily="18" charset="0"/>
          </a:endParaRPr>
        </a:p>
      </dgm:t>
    </dgm:pt>
    <dgm:pt modelId="{F9C83B6D-C798-4029-B106-F6A0F579CBFC}" type="parTrans" cxnId="{A0076C1B-6DC3-4368-B60E-5702B4E8EB66}">
      <dgm:prSet/>
      <dgm:spPr/>
      <dgm:t>
        <a:bodyPr/>
        <a:lstStyle/>
        <a:p>
          <a:endParaRPr lang="es-EC" sz="1600">
            <a:latin typeface="Cambria" pitchFamily="18" charset="0"/>
          </a:endParaRPr>
        </a:p>
      </dgm:t>
    </dgm:pt>
    <dgm:pt modelId="{56C51EEF-B6BB-4D54-83BB-FC27BDD71DF6}" type="sibTrans" cxnId="{A0076C1B-6DC3-4368-B60E-5702B4E8EB66}">
      <dgm:prSet/>
      <dgm:spPr/>
      <dgm:t>
        <a:bodyPr/>
        <a:lstStyle/>
        <a:p>
          <a:endParaRPr lang="es-EC" sz="1600">
            <a:latin typeface="Cambria" pitchFamily="18" charset="0"/>
          </a:endParaRPr>
        </a:p>
      </dgm:t>
    </dgm:pt>
    <dgm:pt modelId="{4C485470-CAB6-4954-A2B0-4BCC64E983C5}" type="pres">
      <dgm:prSet presAssocID="{6A689E82-B068-4A82-AE2B-FC39463FD40D}" presName="diagram" presStyleCnt="0">
        <dgm:presLayoutVars>
          <dgm:chPref val="1"/>
          <dgm:dir/>
          <dgm:animOne val="branch"/>
          <dgm:animLvl val="lvl"/>
          <dgm:resizeHandles/>
        </dgm:presLayoutVars>
      </dgm:prSet>
      <dgm:spPr/>
      <dgm:t>
        <a:bodyPr/>
        <a:lstStyle/>
        <a:p>
          <a:endParaRPr lang="es-ES"/>
        </a:p>
      </dgm:t>
    </dgm:pt>
    <dgm:pt modelId="{34E8253B-DD0B-40CE-9FE7-9BC437305E8C}" type="pres">
      <dgm:prSet presAssocID="{25267B05-9023-4D65-BB51-4B5E85A8E0C3}" presName="root" presStyleCnt="0"/>
      <dgm:spPr/>
    </dgm:pt>
    <dgm:pt modelId="{F095E71A-0A11-49CD-95B0-4D7DC816EE11}" type="pres">
      <dgm:prSet presAssocID="{25267B05-9023-4D65-BB51-4B5E85A8E0C3}" presName="rootComposite" presStyleCnt="0"/>
      <dgm:spPr/>
    </dgm:pt>
    <dgm:pt modelId="{2A011AD1-A518-4A2F-B10C-DD12182E3C70}" type="pres">
      <dgm:prSet presAssocID="{25267B05-9023-4D65-BB51-4B5E85A8E0C3}" presName="rootText" presStyleLbl="node1" presStyleIdx="0" presStyleCnt="4" custScaleY="183257"/>
      <dgm:spPr/>
      <dgm:t>
        <a:bodyPr/>
        <a:lstStyle/>
        <a:p>
          <a:endParaRPr lang="es-EC"/>
        </a:p>
      </dgm:t>
    </dgm:pt>
    <dgm:pt modelId="{3D9E4C58-4489-4E79-A4DA-EF3034E84C8D}" type="pres">
      <dgm:prSet presAssocID="{25267B05-9023-4D65-BB51-4B5E85A8E0C3}" presName="rootConnector" presStyleLbl="node1" presStyleIdx="0" presStyleCnt="4"/>
      <dgm:spPr/>
      <dgm:t>
        <a:bodyPr/>
        <a:lstStyle/>
        <a:p>
          <a:endParaRPr lang="es-ES"/>
        </a:p>
      </dgm:t>
    </dgm:pt>
    <dgm:pt modelId="{6EAEC0CA-B281-4504-B635-91601B9A5149}" type="pres">
      <dgm:prSet presAssocID="{25267B05-9023-4D65-BB51-4B5E85A8E0C3}" presName="childShape" presStyleCnt="0"/>
      <dgm:spPr/>
    </dgm:pt>
    <dgm:pt modelId="{0728B794-30B5-4FB4-A5B0-4C748EFBA4B5}" type="pres">
      <dgm:prSet presAssocID="{F7CBB046-9E39-4210-BE1B-C43B6FCBBD11}" presName="Name13" presStyleLbl="parChTrans1D2" presStyleIdx="0" presStyleCnt="4"/>
      <dgm:spPr/>
      <dgm:t>
        <a:bodyPr/>
        <a:lstStyle/>
        <a:p>
          <a:endParaRPr lang="es-ES"/>
        </a:p>
      </dgm:t>
    </dgm:pt>
    <dgm:pt modelId="{B5CCF50C-8C3B-45C2-95AB-77ADE8FA2768}" type="pres">
      <dgm:prSet presAssocID="{EFE47995-2E60-4AC7-B48A-914FDE83DC14}" presName="childText" presStyleLbl="bgAcc1" presStyleIdx="0" presStyleCnt="4" custScaleX="131705" custScaleY="216341">
        <dgm:presLayoutVars>
          <dgm:bulletEnabled val="1"/>
        </dgm:presLayoutVars>
      </dgm:prSet>
      <dgm:spPr/>
      <dgm:t>
        <a:bodyPr/>
        <a:lstStyle/>
        <a:p>
          <a:endParaRPr lang="es-EC"/>
        </a:p>
      </dgm:t>
    </dgm:pt>
    <dgm:pt modelId="{9A89E39C-3FCC-45D2-BC0C-DC25DF63148A}" type="pres">
      <dgm:prSet presAssocID="{26B2CFE0-B062-4CBA-81CE-D83B88A670BB}" presName="root" presStyleCnt="0"/>
      <dgm:spPr/>
    </dgm:pt>
    <dgm:pt modelId="{AE79C301-B48D-497D-BBB5-003FF0848C9C}" type="pres">
      <dgm:prSet presAssocID="{26B2CFE0-B062-4CBA-81CE-D83B88A670BB}" presName="rootComposite" presStyleCnt="0"/>
      <dgm:spPr/>
    </dgm:pt>
    <dgm:pt modelId="{E1CC1425-D6F2-42E0-9145-1B7FA767D5DB}" type="pres">
      <dgm:prSet presAssocID="{26B2CFE0-B062-4CBA-81CE-D83B88A670BB}" presName="rootText" presStyleLbl="node1" presStyleIdx="1" presStyleCnt="4" custScaleY="223694"/>
      <dgm:spPr/>
      <dgm:t>
        <a:bodyPr/>
        <a:lstStyle/>
        <a:p>
          <a:endParaRPr lang="es-EC"/>
        </a:p>
      </dgm:t>
    </dgm:pt>
    <dgm:pt modelId="{B4676503-981A-4B27-9848-66CC46B077F9}" type="pres">
      <dgm:prSet presAssocID="{26B2CFE0-B062-4CBA-81CE-D83B88A670BB}" presName="rootConnector" presStyleLbl="node1" presStyleIdx="1" presStyleCnt="4"/>
      <dgm:spPr/>
      <dgm:t>
        <a:bodyPr/>
        <a:lstStyle/>
        <a:p>
          <a:endParaRPr lang="es-ES"/>
        </a:p>
      </dgm:t>
    </dgm:pt>
    <dgm:pt modelId="{7F394A4C-56A5-4910-A11E-A66AEA7D2F88}" type="pres">
      <dgm:prSet presAssocID="{26B2CFE0-B062-4CBA-81CE-D83B88A670BB}" presName="childShape" presStyleCnt="0"/>
      <dgm:spPr/>
    </dgm:pt>
    <dgm:pt modelId="{0ADE9DE6-9772-4DF2-9EA0-428778FB3B3A}" type="pres">
      <dgm:prSet presAssocID="{3F8716BF-0354-4CD9-BBC3-7F9789D2128B}" presName="Name13" presStyleLbl="parChTrans1D2" presStyleIdx="1" presStyleCnt="4"/>
      <dgm:spPr/>
      <dgm:t>
        <a:bodyPr/>
        <a:lstStyle/>
        <a:p>
          <a:endParaRPr lang="es-ES"/>
        </a:p>
      </dgm:t>
    </dgm:pt>
    <dgm:pt modelId="{D84F1AD7-A76B-4299-ACEE-EE4C1FD5DED4}" type="pres">
      <dgm:prSet presAssocID="{8FC2A7B8-3229-4502-9662-94AE39509B7F}" presName="childText" presStyleLbl="bgAcc1" presStyleIdx="1" presStyleCnt="4" custScaleX="138522" custScaleY="177677">
        <dgm:presLayoutVars>
          <dgm:bulletEnabled val="1"/>
        </dgm:presLayoutVars>
      </dgm:prSet>
      <dgm:spPr/>
      <dgm:t>
        <a:bodyPr/>
        <a:lstStyle/>
        <a:p>
          <a:endParaRPr lang="es-EC"/>
        </a:p>
      </dgm:t>
    </dgm:pt>
    <dgm:pt modelId="{5EEB3B8C-6BA4-4EEA-8D6F-D6F00F016838}" type="pres">
      <dgm:prSet presAssocID="{AE910937-65A7-416B-B369-F9FCA01CF0C6}" presName="root" presStyleCnt="0"/>
      <dgm:spPr/>
    </dgm:pt>
    <dgm:pt modelId="{65F14D95-F83B-4BC7-9D68-EEAA131B63F5}" type="pres">
      <dgm:prSet presAssocID="{AE910937-65A7-416B-B369-F9FCA01CF0C6}" presName="rootComposite" presStyleCnt="0"/>
      <dgm:spPr/>
    </dgm:pt>
    <dgm:pt modelId="{B1D33AEC-67C8-4692-AE46-5D6EC7845911}" type="pres">
      <dgm:prSet presAssocID="{AE910937-65A7-416B-B369-F9FCA01CF0C6}" presName="rootText" presStyleLbl="node1" presStyleIdx="2" presStyleCnt="4" custScaleY="183257"/>
      <dgm:spPr/>
      <dgm:t>
        <a:bodyPr/>
        <a:lstStyle/>
        <a:p>
          <a:endParaRPr lang="es-EC"/>
        </a:p>
      </dgm:t>
    </dgm:pt>
    <dgm:pt modelId="{B4BABEF8-0F5A-42B8-837A-89E2CA22303C}" type="pres">
      <dgm:prSet presAssocID="{AE910937-65A7-416B-B369-F9FCA01CF0C6}" presName="rootConnector" presStyleLbl="node1" presStyleIdx="2" presStyleCnt="4"/>
      <dgm:spPr/>
      <dgm:t>
        <a:bodyPr/>
        <a:lstStyle/>
        <a:p>
          <a:endParaRPr lang="es-ES"/>
        </a:p>
      </dgm:t>
    </dgm:pt>
    <dgm:pt modelId="{1F7898D7-4D59-4E61-B980-99C98F763BE1}" type="pres">
      <dgm:prSet presAssocID="{AE910937-65A7-416B-B369-F9FCA01CF0C6}" presName="childShape" presStyleCnt="0"/>
      <dgm:spPr/>
    </dgm:pt>
    <dgm:pt modelId="{7013048A-1167-44EE-AF92-3E3026EE4842}" type="pres">
      <dgm:prSet presAssocID="{C7F9F2F2-9A7A-4F79-9FD4-C7661F063A48}" presName="Name13" presStyleLbl="parChTrans1D2" presStyleIdx="2" presStyleCnt="4"/>
      <dgm:spPr/>
      <dgm:t>
        <a:bodyPr/>
        <a:lstStyle/>
        <a:p>
          <a:endParaRPr lang="es-ES"/>
        </a:p>
      </dgm:t>
    </dgm:pt>
    <dgm:pt modelId="{E0C759D9-79BB-454D-A73F-CE2CA8DFB5BF}" type="pres">
      <dgm:prSet presAssocID="{8FC5EA3A-F633-43BB-BBA3-C6BC77EE918D}" presName="childText" presStyleLbl="bgAcc1" presStyleIdx="2" presStyleCnt="4" custScaleX="130931" custScaleY="150882">
        <dgm:presLayoutVars>
          <dgm:bulletEnabled val="1"/>
        </dgm:presLayoutVars>
      </dgm:prSet>
      <dgm:spPr/>
      <dgm:t>
        <a:bodyPr/>
        <a:lstStyle/>
        <a:p>
          <a:endParaRPr lang="es-EC"/>
        </a:p>
      </dgm:t>
    </dgm:pt>
    <dgm:pt modelId="{DF579717-715A-4E9D-9427-5E5EC7F0891D}" type="pres">
      <dgm:prSet presAssocID="{C8E7793F-3BD0-47FE-820F-E3BF540729C8}" presName="root" presStyleCnt="0"/>
      <dgm:spPr/>
    </dgm:pt>
    <dgm:pt modelId="{157FB54C-FAF6-45C9-8BF2-22B167887057}" type="pres">
      <dgm:prSet presAssocID="{C8E7793F-3BD0-47FE-820F-E3BF540729C8}" presName="rootComposite" presStyleCnt="0"/>
      <dgm:spPr/>
    </dgm:pt>
    <dgm:pt modelId="{F8EE7BFE-EDC3-47E7-A9A5-389753164C20}" type="pres">
      <dgm:prSet presAssocID="{C8E7793F-3BD0-47FE-820F-E3BF540729C8}" presName="rootText" presStyleLbl="node1" presStyleIdx="3" presStyleCnt="4" custScaleY="204450"/>
      <dgm:spPr/>
      <dgm:t>
        <a:bodyPr/>
        <a:lstStyle/>
        <a:p>
          <a:endParaRPr lang="es-EC"/>
        </a:p>
      </dgm:t>
    </dgm:pt>
    <dgm:pt modelId="{526CB926-9EA6-4901-9829-5CBFEBB1002B}" type="pres">
      <dgm:prSet presAssocID="{C8E7793F-3BD0-47FE-820F-E3BF540729C8}" presName="rootConnector" presStyleLbl="node1" presStyleIdx="3" presStyleCnt="4"/>
      <dgm:spPr/>
      <dgm:t>
        <a:bodyPr/>
        <a:lstStyle/>
        <a:p>
          <a:endParaRPr lang="es-ES"/>
        </a:p>
      </dgm:t>
    </dgm:pt>
    <dgm:pt modelId="{3984DBA2-5878-4C88-9028-D0B09387879C}" type="pres">
      <dgm:prSet presAssocID="{C8E7793F-3BD0-47FE-820F-E3BF540729C8}" presName="childShape" presStyleCnt="0"/>
      <dgm:spPr/>
    </dgm:pt>
    <dgm:pt modelId="{6FF55949-9CAC-4FCF-BD03-77EA495B0FCB}" type="pres">
      <dgm:prSet presAssocID="{F9C83B6D-C798-4029-B106-F6A0F579CBFC}" presName="Name13" presStyleLbl="parChTrans1D2" presStyleIdx="3" presStyleCnt="4"/>
      <dgm:spPr/>
      <dgm:t>
        <a:bodyPr/>
        <a:lstStyle/>
        <a:p>
          <a:endParaRPr lang="es-ES"/>
        </a:p>
      </dgm:t>
    </dgm:pt>
    <dgm:pt modelId="{E3A9776E-CBB9-469B-81E1-0FD6389B40B7}" type="pres">
      <dgm:prSet presAssocID="{CEFB921B-91B3-443A-8A8A-BDE617232073}" presName="childText" presStyleLbl="bgAcc1" presStyleIdx="3" presStyleCnt="4">
        <dgm:presLayoutVars>
          <dgm:bulletEnabled val="1"/>
        </dgm:presLayoutVars>
      </dgm:prSet>
      <dgm:spPr/>
      <dgm:t>
        <a:bodyPr/>
        <a:lstStyle/>
        <a:p>
          <a:endParaRPr lang="es-EC"/>
        </a:p>
      </dgm:t>
    </dgm:pt>
  </dgm:ptLst>
  <dgm:cxnLst>
    <dgm:cxn modelId="{BBB558BA-5187-4DA0-9D1C-C6DFF480AF26}" srcId="{6A689E82-B068-4A82-AE2B-FC39463FD40D}" destId="{25267B05-9023-4D65-BB51-4B5E85A8E0C3}" srcOrd="0" destOrd="0" parTransId="{45CB42B1-9ADA-49D8-A82D-9C81252860B8}" sibTransId="{6499EEB7-C3DF-4329-8437-E742B9CAC100}"/>
    <dgm:cxn modelId="{690A622C-48E4-45F4-8047-C0A0FD253557}" type="presOf" srcId="{25267B05-9023-4D65-BB51-4B5E85A8E0C3}" destId="{2A011AD1-A518-4A2F-B10C-DD12182E3C70}" srcOrd="0" destOrd="0" presId="urn:microsoft.com/office/officeart/2005/8/layout/hierarchy3"/>
    <dgm:cxn modelId="{B94B9CB3-FBBF-491F-9D09-1EE6F88F5EDF}" type="presOf" srcId="{C8E7793F-3BD0-47FE-820F-E3BF540729C8}" destId="{526CB926-9EA6-4901-9829-5CBFEBB1002B}" srcOrd="1" destOrd="0" presId="urn:microsoft.com/office/officeart/2005/8/layout/hierarchy3"/>
    <dgm:cxn modelId="{507588C6-3D5E-4B57-8AEF-8F57855C05C9}" type="presOf" srcId="{AE910937-65A7-416B-B369-F9FCA01CF0C6}" destId="{B1D33AEC-67C8-4692-AE46-5D6EC7845911}" srcOrd="0" destOrd="0" presId="urn:microsoft.com/office/officeart/2005/8/layout/hierarchy3"/>
    <dgm:cxn modelId="{23D24213-2F2D-4E93-93C1-0974125D667A}" type="presOf" srcId="{F9C83B6D-C798-4029-B106-F6A0F579CBFC}" destId="{6FF55949-9CAC-4FCF-BD03-77EA495B0FCB}" srcOrd="0" destOrd="0" presId="urn:microsoft.com/office/officeart/2005/8/layout/hierarchy3"/>
    <dgm:cxn modelId="{B2DD5FFC-20E0-4149-AD13-3C97CF90BEED}" type="presOf" srcId="{AE910937-65A7-416B-B369-F9FCA01CF0C6}" destId="{B4BABEF8-0F5A-42B8-837A-89E2CA22303C}" srcOrd="1" destOrd="0" presId="urn:microsoft.com/office/officeart/2005/8/layout/hierarchy3"/>
    <dgm:cxn modelId="{330B7B36-2AF9-4C87-83A4-0E4B230DB803}" type="presOf" srcId="{26B2CFE0-B062-4CBA-81CE-D83B88A670BB}" destId="{E1CC1425-D6F2-42E0-9145-1B7FA767D5DB}" srcOrd="0" destOrd="0" presId="urn:microsoft.com/office/officeart/2005/8/layout/hierarchy3"/>
    <dgm:cxn modelId="{A0076C1B-6DC3-4368-B60E-5702B4E8EB66}" srcId="{C8E7793F-3BD0-47FE-820F-E3BF540729C8}" destId="{CEFB921B-91B3-443A-8A8A-BDE617232073}" srcOrd="0" destOrd="0" parTransId="{F9C83B6D-C798-4029-B106-F6A0F579CBFC}" sibTransId="{56C51EEF-B6BB-4D54-83BB-FC27BDD71DF6}"/>
    <dgm:cxn modelId="{1C7EAF87-6A5A-43BD-8E3C-4BE7A633BD7A}" type="presOf" srcId="{3F8716BF-0354-4CD9-BBC3-7F9789D2128B}" destId="{0ADE9DE6-9772-4DF2-9EA0-428778FB3B3A}" srcOrd="0" destOrd="0" presId="urn:microsoft.com/office/officeart/2005/8/layout/hierarchy3"/>
    <dgm:cxn modelId="{63040922-F52C-4F46-8D66-6BFD73E077B2}" type="presOf" srcId="{EFE47995-2E60-4AC7-B48A-914FDE83DC14}" destId="{B5CCF50C-8C3B-45C2-95AB-77ADE8FA2768}" srcOrd="0" destOrd="0" presId="urn:microsoft.com/office/officeart/2005/8/layout/hierarchy3"/>
    <dgm:cxn modelId="{47D4DB6C-0B98-47C3-8694-F80570B430AD}" type="presOf" srcId="{C8E7793F-3BD0-47FE-820F-E3BF540729C8}" destId="{F8EE7BFE-EDC3-47E7-A9A5-389753164C20}" srcOrd="0" destOrd="0" presId="urn:microsoft.com/office/officeart/2005/8/layout/hierarchy3"/>
    <dgm:cxn modelId="{731C666E-6B04-4B1A-8078-BABC1DC1E9CB}" srcId="{25267B05-9023-4D65-BB51-4B5E85A8E0C3}" destId="{EFE47995-2E60-4AC7-B48A-914FDE83DC14}" srcOrd="0" destOrd="0" parTransId="{F7CBB046-9E39-4210-BE1B-C43B6FCBBD11}" sibTransId="{C6411DDA-67F7-4FCB-AE52-C4A68502E632}"/>
    <dgm:cxn modelId="{19B96A94-9EBD-425F-B9A7-DE0EE7C840CA}" type="presOf" srcId="{8FC2A7B8-3229-4502-9662-94AE39509B7F}" destId="{D84F1AD7-A76B-4299-ACEE-EE4C1FD5DED4}" srcOrd="0" destOrd="0" presId="urn:microsoft.com/office/officeart/2005/8/layout/hierarchy3"/>
    <dgm:cxn modelId="{827644C6-24C0-49E9-B04E-B571BDF473E4}" type="presOf" srcId="{CEFB921B-91B3-443A-8A8A-BDE617232073}" destId="{E3A9776E-CBB9-469B-81E1-0FD6389B40B7}" srcOrd="0" destOrd="0" presId="urn:microsoft.com/office/officeart/2005/8/layout/hierarchy3"/>
    <dgm:cxn modelId="{C1015CF5-9E38-45B7-A855-5C21D89D8A51}" srcId="{6A689E82-B068-4A82-AE2B-FC39463FD40D}" destId="{C8E7793F-3BD0-47FE-820F-E3BF540729C8}" srcOrd="3" destOrd="0" parTransId="{CD9CB09F-4702-4FAA-8B45-9882917BDEEB}" sibTransId="{E75B8191-2B87-45A7-BF62-C5604F5441F1}"/>
    <dgm:cxn modelId="{40BFBE51-7435-44FF-9F05-5C5743514307}" srcId="{6A689E82-B068-4A82-AE2B-FC39463FD40D}" destId="{26B2CFE0-B062-4CBA-81CE-D83B88A670BB}" srcOrd="1" destOrd="0" parTransId="{F5D1824B-C1A4-40EC-A875-8DD7A2AE8A3C}" sibTransId="{5A12F3C5-E3E4-448F-A66D-EDFE6320B839}"/>
    <dgm:cxn modelId="{57697E57-6DCA-44DA-8DDC-EE59CA7D8D9B}" type="presOf" srcId="{25267B05-9023-4D65-BB51-4B5E85A8E0C3}" destId="{3D9E4C58-4489-4E79-A4DA-EF3034E84C8D}" srcOrd="1" destOrd="0" presId="urn:microsoft.com/office/officeart/2005/8/layout/hierarchy3"/>
    <dgm:cxn modelId="{1A62AA83-4EE4-4E18-9EE3-90E8FE094D65}" srcId="{6A689E82-B068-4A82-AE2B-FC39463FD40D}" destId="{AE910937-65A7-416B-B369-F9FCA01CF0C6}" srcOrd="2" destOrd="0" parTransId="{789A956F-DFBC-4D6D-98D1-83D44360D38C}" sibTransId="{EDE6C169-547A-4260-B881-44F5E30D749A}"/>
    <dgm:cxn modelId="{9131568C-494C-426E-8FA6-9B9835AD7E30}" srcId="{26B2CFE0-B062-4CBA-81CE-D83B88A670BB}" destId="{8FC2A7B8-3229-4502-9662-94AE39509B7F}" srcOrd="0" destOrd="0" parTransId="{3F8716BF-0354-4CD9-BBC3-7F9789D2128B}" sibTransId="{960C06FD-8365-4AD7-BB12-0DBAF613460F}"/>
    <dgm:cxn modelId="{60A72A19-F730-4E7E-AD7F-46329026FFB1}" type="presOf" srcId="{26B2CFE0-B062-4CBA-81CE-D83B88A670BB}" destId="{B4676503-981A-4B27-9848-66CC46B077F9}" srcOrd="1" destOrd="0" presId="urn:microsoft.com/office/officeart/2005/8/layout/hierarchy3"/>
    <dgm:cxn modelId="{ECB9A9C4-E315-4216-9C8D-7A72D53BEE81}" type="presOf" srcId="{6A689E82-B068-4A82-AE2B-FC39463FD40D}" destId="{4C485470-CAB6-4954-A2B0-4BCC64E983C5}" srcOrd="0" destOrd="0" presId="urn:microsoft.com/office/officeart/2005/8/layout/hierarchy3"/>
    <dgm:cxn modelId="{F6F6007F-ACB8-4ED9-AFA9-CAD59B7D0A80}" srcId="{AE910937-65A7-416B-B369-F9FCA01CF0C6}" destId="{8FC5EA3A-F633-43BB-BBA3-C6BC77EE918D}" srcOrd="0" destOrd="0" parTransId="{C7F9F2F2-9A7A-4F79-9FD4-C7661F063A48}" sibTransId="{22DD4136-66A7-4FDC-820F-743E0311EA95}"/>
    <dgm:cxn modelId="{525B8B46-2C63-4D34-9D26-78541E58A513}" type="presOf" srcId="{F7CBB046-9E39-4210-BE1B-C43B6FCBBD11}" destId="{0728B794-30B5-4FB4-A5B0-4C748EFBA4B5}" srcOrd="0" destOrd="0" presId="urn:microsoft.com/office/officeart/2005/8/layout/hierarchy3"/>
    <dgm:cxn modelId="{34543012-DF90-4FF0-ABA6-4DCFC394D4DC}" type="presOf" srcId="{C7F9F2F2-9A7A-4F79-9FD4-C7661F063A48}" destId="{7013048A-1167-44EE-AF92-3E3026EE4842}" srcOrd="0" destOrd="0" presId="urn:microsoft.com/office/officeart/2005/8/layout/hierarchy3"/>
    <dgm:cxn modelId="{30AEE8F7-228D-4AD0-9E84-7C9DAE5489A5}" type="presOf" srcId="{8FC5EA3A-F633-43BB-BBA3-C6BC77EE918D}" destId="{E0C759D9-79BB-454D-A73F-CE2CA8DFB5BF}" srcOrd="0" destOrd="0" presId="urn:microsoft.com/office/officeart/2005/8/layout/hierarchy3"/>
    <dgm:cxn modelId="{346A541A-7809-498F-B4F9-D0C6A02AE413}" type="presParOf" srcId="{4C485470-CAB6-4954-A2B0-4BCC64E983C5}" destId="{34E8253B-DD0B-40CE-9FE7-9BC437305E8C}" srcOrd="0" destOrd="0" presId="urn:microsoft.com/office/officeart/2005/8/layout/hierarchy3"/>
    <dgm:cxn modelId="{EF55E6F4-7D8E-4B3C-A48B-588CD78C0E63}" type="presParOf" srcId="{34E8253B-DD0B-40CE-9FE7-9BC437305E8C}" destId="{F095E71A-0A11-49CD-95B0-4D7DC816EE11}" srcOrd="0" destOrd="0" presId="urn:microsoft.com/office/officeart/2005/8/layout/hierarchy3"/>
    <dgm:cxn modelId="{E653D35B-633A-4084-B164-9E1243AF9D11}" type="presParOf" srcId="{F095E71A-0A11-49CD-95B0-4D7DC816EE11}" destId="{2A011AD1-A518-4A2F-B10C-DD12182E3C70}" srcOrd="0" destOrd="0" presId="urn:microsoft.com/office/officeart/2005/8/layout/hierarchy3"/>
    <dgm:cxn modelId="{7E8A9890-81F2-48F4-9A81-C8178287F7F2}" type="presParOf" srcId="{F095E71A-0A11-49CD-95B0-4D7DC816EE11}" destId="{3D9E4C58-4489-4E79-A4DA-EF3034E84C8D}" srcOrd="1" destOrd="0" presId="urn:microsoft.com/office/officeart/2005/8/layout/hierarchy3"/>
    <dgm:cxn modelId="{19A26CED-A6ED-4A77-98C4-EF00AD7F4A35}" type="presParOf" srcId="{34E8253B-DD0B-40CE-9FE7-9BC437305E8C}" destId="{6EAEC0CA-B281-4504-B635-91601B9A5149}" srcOrd="1" destOrd="0" presId="urn:microsoft.com/office/officeart/2005/8/layout/hierarchy3"/>
    <dgm:cxn modelId="{6D74736C-61FC-4182-A97D-AB6C15CCC0FF}" type="presParOf" srcId="{6EAEC0CA-B281-4504-B635-91601B9A5149}" destId="{0728B794-30B5-4FB4-A5B0-4C748EFBA4B5}" srcOrd="0" destOrd="0" presId="urn:microsoft.com/office/officeart/2005/8/layout/hierarchy3"/>
    <dgm:cxn modelId="{331173DA-7DE4-45B2-8687-684BA4F60186}" type="presParOf" srcId="{6EAEC0CA-B281-4504-B635-91601B9A5149}" destId="{B5CCF50C-8C3B-45C2-95AB-77ADE8FA2768}" srcOrd="1" destOrd="0" presId="urn:microsoft.com/office/officeart/2005/8/layout/hierarchy3"/>
    <dgm:cxn modelId="{49A32B35-0865-4DF7-BF06-C2022E8DE512}" type="presParOf" srcId="{4C485470-CAB6-4954-A2B0-4BCC64E983C5}" destId="{9A89E39C-3FCC-45D2-BC0C-DC25DF63148A}" srcOrd="1" destOrd="0" presId="urn:microsoft.com/office/officeart/2005/8/layout/hierarchy3"/>
    <dgm:cxn modelId="{C461043A-4C8E-4976-9D06-324ACF3386AA}" type="presParOf" srcId="{9A89E39C-3FCC-45D2-BC0C-DC25DF63148A}" destId="{AE79C301-B48D-497D-BBB5-003FF0848C9C}" srcOrd="0" destOrd="0" presId="urn:microsoft.com/office/officeart/2005/8/layout/hierarchy3"/>
    <dgm:cxn modelId="{FD353E45-AEA4-4FBD-8F0D-FBF3C34FDF1C}" type="presParOf" srcId="{AE79C301-B48D-497D-BBB5-003FF0848C9C}" destId="{E1CC1425-D6F2-42E0-9145-1B7FA767D5DB}" srcOrd="0" destOrd="0" presId="urn:microsoft.com/office/officeart/2005/8/layout/hierarchy3"/>
    <dgm:cxn modelId="{E7C11150-67D1-49ED-9F18-7F5A34EE6943}" type="presParOf" srcId="{AE79C301-B48D-497D-BBB5-003FF0848C9C}" destId="{B4676503-981A-4B27-9848-66CC46B077F9}" srcOrd="1" destOrd="0" presId="urn:microsoft.com/office/officeart/2005/8/layout/hierarchy3"/>
    <dgm:cxn modelId="{677F473E-3282-4EB7-B27C-34E4AA81A5E5}" type="presParOf" srcId="{9A89E39C-3FCC-45D2-BC0C-DC25DF63148A}" destId="{7F394A4C-56A5-4910-A11E-A66AEA7D2F88}" srcOrd="1" destOrd="0" presId="urn:microsoft.com/office/officeart/2005/8/layout/hierarchy3"/>
    <dgm:cxn modelId="{A637D277-FDAD-4CEA-B671-6BCA75D91103}" type="presParOf" srcId="{7F394A4C-56A5-4910-A11E-A66AEA7D2F88}" destId="{0ADE9DE6-9772-4DF2-9EA0-428778FB3B3A}" srcOrd="0" destOrd="0" presId="urn:microsoft.com/office/officeart/2005/8/layout/hierarchy3"/>
    <dgm:cxn modelId="{0B901FAF-0516-441C-8B69-6731A3B9260D}" type="presParOf" srcId="{7F394A4C-56A5-4910-A11E-A66AEA7D2F88}" destId="{D84F1AD7-A76B-4299-ACEE-EE4C1FD5DED4}" srcOrd="1" destOrd="0" presId="urn:microsoft.com/office/officeart/2005/8/layout/hierarchy3"/>
    <dgm:cxn modelId="{F6F94F74-AD22-41BD-BF23-AE0DCFCF12AB}" type="presParOf" srcId="{4C485470-CAB6-4954-A2B0-4BCC64E983C5}" destId="{5EEB3B8C-6BA4-4EEA-8D6F-D6F00F016838}" srcOrd="2" destOrd="0" presId="urn:microsoft.com/office/officeart/2005/8/layout/hierarchy3"/>
    <dgm:cxn modelId="{0B889DC5-A9CA-456F-AC06-4ACC14E2A9E5}" type="presParOf" srcId="{5EEB3B8C-6BA4-4EEA-8D6F-D6F00F016838}" destId="{65F14D95-F83B-4BC7-9D68-EEAA131B63F5}" srcOrd="0" destOrd="0" presId="urn:microsoft.com/office/officeart/2005/8/layout/hierarchy3"/>
    <dgm:cxn modelId="{A13E5AD4-C39D-4BE4-B9E7-7AC8F95C42C4}" type="presParOf" srcId="{65F14D95-F83B-4BC7-9D68-EEAA131B63F5}" destId="{B1D33AEC-67C8-4692-AE46-5D6EC7845911}" srcOrd="0" destOrd="0" presId="urn:microsoft.com/office/officeart/2005/8/layout/hierarchy3"/>
    <dgm:cxn modelId="{AE68E6C8-389F-4C9F-8549-CF5955052532}" type="presParOf" srcId="{65F14D95-F83B-4BC7-9D68-EEAA131B63F5}" destId="{B4BABEF8-0F5A-42B8-837A-89E2CA22303C}" srcOrd="1" destOrd="0" presId="urn:microsoft.com/office/officeart/2005/8/layout/hierarchy3"/>
    <dgm:cxn modelId="{2A8FBBD9-CC4D-41C3-96DB-2F6B5645C6AA}" type="presParOf" srcId="{5EEB3B8C-6BA4-4EEA-8D6F-D6F00F016838}" destId="{1F7898D7-4D59-4E61-B980-99C98F763BE1}" srcOrd="1" destOrd="0" presId="urn:microsoft.com/office/officeart/2005/8/layout/hierarchy3"/>
    <dgm:cxn modelId="{89A9BA3D-55C7-4D60-8D97-3100E7273C49}" type="presParOf" srcId="{1F7898D7-4D59-4E61-B980-99C98F763BE1}" destId="{7013048A-1167-44EE-AF92-3E3026EE4842}" srcOrd="0" destOrd="0" presId="urn:microsoft.com/office/officeart/2005/8/layout/hierarchy3"/>
    <dgm:cxn modelId="{A986C4A3-0515-43A7-A431-88F1C58B602B}" type="presParOf" srcId="{1F7898D7-4D59-4E61-B980-99C98F763BE1}" destId="{E0C759D9-79BB-454D-A73F-CE2CA8DFB5BF}" srcOrd="1" destOrd="0" presId="urn:microsoft.com/office/officeart/2005/8/layout/hierarchy3"/>
    <dgm:cxn modelId="{A904A56D-513D-4247-8B5D-58963A1B36AE}" type="presParOf" srcId="{4C485470-CAB6-4954-A2B0-4BCC64E983C5}" destId="{DF579717-715A-4E9D-9427-5E5EC7F0891D}" srcOrd="3" destOrd="0" presId="urn:microsoft.com/office/officeart/2005/8/layout/hierarchy3"/>
    <dgm:cxn modelId="{AAEEB944-9E15-4198-AF24-756C17896C62}" type="presParOf" srcId="{DF579717-715A-4E9D-9427-5E5EC7F0891D}" destId="{157FB54C-FAF6-45C9-8BF2-22B167887057}" srcOrd="0" destOrd="0" presId="urn:microsoft.com/office/officeart/2005/8/layout/hierarchy3"/>
    <dgm:cxn modelId="{C2299588-9585-43B7-8676-008FDA442516}" type="presParOf" srcId="{157FB54C-FAF6-45C9-8BF2-22B167887057}" destId="{F8EE7BFE-EDC3-47E7-A9A5-389753164C20}" srcOrd="0" destOrd="0" presId="urn:microsoft.com/office/officeart/2005/8/layout/hierarchy3"/>
    <dgm:cxn modelId="{1AB0ADBA-3181-4C0B-86B7-6B6ED2B4B3A6}" type="presParOf" srcId="{157FB54C-FAF6-45C9-8BF2-22B167887057}" destId="{526CB926-9EA6-4901-9829-5CBFEBB1002B}" srcOrd="1" destOrd="0" presId="urn:microsoft.com/office/officeart/2005/8/layout/hierarchy3"/>
    <dgm:cxn modelId="{3233F81B-AA00-4B0D-B421-2540ACEC6F70}" type="presParOf" srcId="{DF579717-715A-4E9D-9427-5E5EC7F0891D}" destId="{3984DBA2-5878-4C88-9028-D0B09387879C}" srcOrd="1" destOrd="0" presId="urn:microsoft.com/office/officeart/2005/8/layout/hierarchy3"/>
    <dgm:cxn modelId="{4AD70DD6-9B73-486B-B217-4E5EFB24DD43}" type="presParOf" srcId="{3984DBA2-5878-4C88-9028-D0B09387879C}" destId="{6FF55949-9CAC-4FCF-BD03-77EA495B0FCB}" srcOrd="0" destOrd="0" presId="urn:microsoft.com/office/officeart/2005/8/layout/hierarchy3"/>
    <dgm:cxn modelId="{1593B124-46C6-4E8A-9292-6BDE9BE03EF6}" type="presParOf" srcId="{3984DBA2-5878-4C88-9028-D0B09387879C}" destId="{E3A9776E-CBB9-469B-81E1-0FD6389B40B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689E82-B068-4A82-AE2B-FC39463FD40D}"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s-EC"/>
        </a:p>
      </dgm:t>
    </dgm:pt>
    <dgm:pt modelId="{25267B05-9023-4D65-BB51-4B5E85A8E0C3}">
      <dgm:prSet phldrT="[Texto]" custT="1"/>
      <dgm:spPr/>
      <dgm:t>
        <a:bodyPr/>
        <a:lstStyle/>
        <a:p>
          <a:r>
            <a:rPr lang="es-EC" sz="1600" dirty="0" smtClean="0">
              <a:latin typeface="Cambria" pitchFamily="18" charset="0"/>
            </a:rPr>
            <a:t>Crear los metadatos de la cobertura</a:t>
          </a:r>
          <a:endParaRPr lang="es-EC" sz="1600" dirty="0">
            <a:latin typeface="Cambria" pitchFamily="18" charset="0"/>
          </a:endParaRPr>
        </a:p>
      </dgm:t>
    </dgm:pt>
    <dgm:pt modelId="{45CB42B1-9ADA-49D8-A82D-9C81252860B8}" type="parTrans" cxnId="{BBB558BA-5187-4DA0-9D1C-C6DFF480AF26}">
      <dgm:prSet/>
      <dgm:spPr/>
      <dgm:t>
        <a:bodyPr/>
        <a:lstStyle/>
        <a:p>
          <a:endParaRPr lang="es-EC" sz="1600">
            <a:latin typeface="Cambria" pitchFamily="18" charset="0"/>
          </a:endParaRPr>
        </a:p>
      </dgm:t>
    </dgm:pt>
    <dgm:pt modelId="{6499EEB7-C3DF-4329-8437-E742B9CAC100}" type="sibTrans" cxnId="{BBB558BA-5187-4DA0-9D1C-C6DFF480AF26}">
      <dgm:prSet/>
      <dgm:spPr/>
      <dgm:t>
        <a:bodyPr/>
        <a:lstStyle/>
        <a:p>
          <a:endParaRPr lang="es-EC" sz="1600">
            <a:latin typeface="Cambria" pitchFamily="18" charset="0"/>
          </a:endParaRPr>
        </a:p>
      </dgm:t>
    </dgm:pt>
    <dgm:pt modelId="{EFE47995-2E60-4AC7-B48A-914FDE83DC14}">
      <dgm:prSet phldrT="[Texto]" custT="1"/>
      <dgm:spPr/>
      <dgm:t>
        <a:bodyPr/>
        <a:lstStyle/>
        <a:p>
          <a:r>
            <a:rPr lang="es-EC" sz="1600" dirty="0" smtClean="0">
              <a:latin typeface="Cambria" pitchFamily="18" charset="0"/>
            </a:rPr>
            <a:t>Catálogo de datos</a:t>
          </a:r>
          <a:endParaRPr lang="es-EC" sz="1600" dirty="0">
            <a:latin typeface="Cambria" pitchFamily="18" charset="0"/>
          </a:endParaRPr>
        </a:p>
      </dgm:t>
    </dgm:pt>
    <dgm:pt modelId="{F7CBB046-9E39-4210-BE1B-C43B6FCBBD11}" type="parTrans" cxnId="{731C666E-6B04-4B1A-8078-BABC1DC1E9CB}">
      <dgm:prSet/>
      <dgm:spPr/>
      <dgm:t>
        <a:bodyPr/>
        <a:lstStyle/>
        <a:p>
          <a:endParaRPr lang="es-EC" sz="1600">
            <a:latin typeface="Cambria" pitchFamily="18" charset="0"/>
          </a:endParaRPr>
        </a:p>
      </dgm:t>
    </dgm:pt>
    <dgm:pt modelId="{C6411DDA-67F7-4FCB-AE52-C4A68502E632}" type="sibTrans" cxnId="{731C666E-6B04-4B1A-8078-BABC1DC1E9CB}">
      <dgm:prSet/>
      <dgm:spPr/>
      <dgm:t>
        <a:bodyPr/>
        <a:lstStyle/>
        <a:p>
          <a:endParaRPr lang="es-EC" sz="1600">
            <a:latin typeface="Cambria" pitchFamily="18" charset="0"/>
          </a:endParaRPr>
        </a:p>
      </dgm:t>
    </dgm:pt>
    <dgm:pt modelId="{26B2CFE0-B062-4CBA-81CE-D83B88A670BB}">
      <dgm:prSet phldrT="[Texto]" custT="1"/>
      <dgm:spPr/>
      <dgm:t>
        <a:bodyPr/>
        <a:lstStyle/>
        <a:p>
          <a:r>
            <a:rPr lang="es-EC" sz="1600" dirty="0" smtClean="0">
              <a:latin typeface="Cambria" pitchFamily="18" charset="0"/>
            </a:rPr>
            <a:t>Redactar la memoria técnica</a:t>
          </a:r>
          <a:endParaRPr lang="es-EC" sz="1600" dirty="0">
            <a:latin typeface="Cambria" pitchFamily="18" charset="0"/>
          </a:endParaRPr>
        </a:p>
      </dgm:t>
    </dgm:pt>
    <dgm:pt modelId="{F5D1824B-C1A4-40EC-A875-8DD7A2AE8A3C}" type="parTrans" cxnId="{40BFBE51-7435-44FF-9F05-5C5743514307}">
      <dgm:prSet/>
      <dgm:spPr/>
      <dgm:t>
        <a:bodyPr/>
        <a:lstStyle/>
        <a:p>
          <a:endParaRPr lang="es-EC" sz="1600">
            <a:latin typeface="Cambria" pitchFamily="18" charset="0"/>
          </a:endParaRPr>
        </a:p>
      </dgm:t>
    </dgm:pt>
    <dgm:pt modelId="{5A12F3C5-E3E4-448F-A66D-EDFE6320B839}" type="sibTrans" cxnId="{40BFBE51-7435-44FF-9F05-5C5743514307}">
      <dgm:prSet/>
      <dgm:spPr/>
      <dgm:t>
        <a:bodyPr/>
        <a:lstStyle/>
        <a:p>
          <a:endParaRPr lang="es-EC" sz="1600">
            <a:latin typeface="Cambria" pitchFamily="18" charset="0"/>
          </a:endParaRPr>
        </a:p>
      </dgm:t>
    </dgm:pt>
    <dgm:pt modelId="{AE910937-65A7-416B-B369-F9FCA01CF0C6}">
      <dgm:prSet phldrT="[Texto]" custT="1"/>
      <dgm:spPr/>
      <dgm:t>
        <a:bodyPr/>
        <a:lstStyle/>
        <a:p>
          <a:r>
            <a:rPr lang="es-EC" sz="1600" dirty="0" smtClean="0">
              <a:latin typeface="Cambria" pitchFamily="18" charset="0"/>
            </a:rPr>
            <a:t>Presentar la propuesta</a:t>
          </a:r>
          <a:endParaRPr lang="es-EC" sz="1600" dirty="0">
            <a:latin typeface="Cambria" pitchFamily="18" charset="0"/>
          </a:endParaRPr>
        </a:p>
      </dgm:t>
    </dgm:pt>
    <dgm:pt modelId="{789A956F-DFBC-4D6D-98D1-83D44360D38C}" type="parTrans" cxnId="{1A62AA83-4EE4-4E18-9EE3-90E8FE094D65}">
      <dgm:prSet/>
      <dgm:spPr/>
      <dgm:t>
        <a:bodyPr/>
        <a:lstStyle/>
        <a:p>
          <a:endParaRPr lang="es-EC" sz="1600">
            <a:latin typeface="Cambria" pitchFamily="18" charset="0"/>
          </a:endParaRPr>
        </a:p>
      </dgm:t>
    </dgm:pt>
    <dgm:pt modelId="{EDE6C169-547A-4260-B881-44F5E30D749A}" type="sibTrans" cxnId="{1A62AA83-4EE4-4E18-9EE3-90E8FE094D65}">
      <dgm:prSet/>
      <dgm:spPr/>
      <dgm:t>
        <a:bodyPr/>
        <a:lstStyle/>
        <a:p>
          <a:endParaRPr lang="es-EC" sz="1600">
            <a:latin typeface="Cambria" pitchFamily="18" charset="0"/>
          </a:endParaRPr>
        </a:p>
      </dgm:t>
    </dgm:pt>
    <dgm:pt modelId="{8FC5EA3A-F633-43BB-BBA3-C6BC77EE918D}">
      <dgm:prSet phldrT="[Texto]" custT="1"/>
      <dgm:spPr/>
      <dgm:t>
        <a:bodyPr/>
        <a:lstStyle/>
        <a:p>
          <a:r>
            <a:rPr lang="es-EC" sz="1600" dirty="0" smtClean="0">
              <a:latin typeface="Cambria" pitchFamily="18" charset="0"/>
            </a:rPr>
            <a:t>Mapa de unidades hidrográficas</a:t>
          </a:r>
          <a:endParaRPr lang="es-EC" sz="1600" dirty="0">
            <a:latin typeface="Cambria" pitchFamily="18" charset="0"/>
          </a:endParaRPr>
        </a:p>
      </dgm:t>
    </dgm:pt>
    <dgm:pt modelId="{C7F9F2F2-9A7A-4F79-9FD4-C7661F063A48}" type="parTrans" cxnId="{F6F6007F-ACB8-4ED9-AFA9-CAD59B7D0A80}">
      <dgm:prSet/>
      <dgm:spPr/>
      <dgm:t>
        <a:bodyPr/>
        <a:lstStyle/>
        <a:p>
          <a:endParaRPr lang="es-EC" sz="1600">
            <a:latin typeface="Cambria" pitchFamily="18" charset="0"/>
          </a:endParaRPr>
        </a:p>
      </dgm:t>
    </dgm:pt>
    <dgm:pt modelId="{22DD4136-66A7-4FDC-820F-743E0311EA95}" type="sibTrans" cxnId="{F6F6007F-ACB8-4ED9-AFA9-CAD59B7D0A80}">
      <dgm:prSet/>
      <dgm:spPr/>
      <dgm:t>
        <a:bodyPr/>
        <a:lstStyle/>
        <a:p>
          <a:endParaRPr lang="es-EC" sz="1600">
            <a:latin typeface="Cambria" pitchFamily="18" charset="0"/>
          </a:endParaRPr>
        </a:p>
      </dgm:t>
    </dgm:pt>
    <dgm:pt modelId="{C8E7793F-3BD0-47FE-820F-E3BF540729C8}">
      <dgm:prSet phldrT="[Texto]" custT="1"/>
      <dgm:spPr/>
      <dgm:t>
        <a:bodyPr/>
        <a:lstStyle/>
        <a:p>
          <a:r>
            <a:rPr lang="es-EC" sz="1600" dirty="0" smtClean="0">
              <a:latin typeface="Cambria" pitchFamily="18" charset="0"/>
            </a:rPr>
            <a:t>Difundir, capacitar e informar</a:t>
          </a:r>
          <a:endParaRPr lang="es-EC" sz="1600" dirty="0">
            <a:latin typeface="Cambria" pitchFamily="18" charset="0"/>
          </a:endParaRPr>
        </a:p>
      </dgm:t>
    </dgm:pt>
    <dgm:pt modelId="{CD9CB09F-4702-4FAA-8B45-9882917BDEEB}" type="parTrans" cxnId="{C1015CF5-9E38-45B7-A855-5C21D89D8A51}">
      <dgm:prSet/>
      <dgm:spPr/>
      <dgm:t>
        <a:bodyPr/>
        <a:lstStyle/>
        <a:p>
          <a:endParaRPr lang="es-EC" sz="1600">
            <a:latin typeface="Cambria" pitchFamily="18" charset="0"/>
          </a:endParaRPr>
        </a:p>
      </dgm:t>
    </dgm:pt>
    <dgm:pt modelId="{E75B8191-2B87-45A7-BF62-C5604F5441F1}" type="sibTrans" cxnId="{C1015CF5-9E38-45B7-A855-5C21D89D8A51}">
      <dgm:prSet/>
      <dgm:spPr/>
      <dgm:t>
        <a:bodyPr/>
        <a:lstStyle/>
        <a:p>
          <a:endParaRPr lang="es-EC" sz="1600">
            <a:latin typeface="Cambria" pitchFamily="18" charset="0"/>
          </a:endParaRPr>
        </a:p>
      </dgm:t>
    </dgm:pt>
    <dgm:pt modelId="{8FC2A7B8-3229-4502-9662-94AE39509B7F}">
      <dgm:prSet phldrT="[Texto]" custT="1"/>
      <dgm:spPr/>
      <dgm:t>
        <a:bodyPr/>
        <a:lstStyle/>
        <a:p>
          <a:r>
            <a:rPr lang="es-EC" sz="1600" dirty="0" smtClean="0">
              <a:latin typeface="Cambria" pitchFamily="18" charset="0"/>
            </a:rPr>
            <a:t>Memoria técnica</a:t>
          </a:r>
          <a:endParaRPr lang="es-EC" sz="1600" dirty="0">
            <a:latin typeface="Cambria" pitchFamily="18" charset="0"/>
          </a:endParaRPr>
        </a:p>
      </dgm:t>
    </dgm:pt>
    <dgm:pt modelId="{3F8716BF-0354-4CD9-BBC3-7F9789D2128B}" type="parTrans" cxnId="{9131568C-494C-426E-8FA6-9B9835AD7E30}">
      <dgm:prSet/>
      <dgm:spPr/>
      <dgm:t>
        <a:bodyPr/>
        <a:lstStyle/>
        <a:p>
          <a:endParaRPr lang="es-EC" sz="1600">
            <a:latin typeface="Cambria" pitchFamily="18" charset="0"/>
          </a:endParaRPr>
        </a:p>
      </dgm:t>
    </dgm:pt>
    <dgm:pt modelId="{960C06FD-8365-4AD7-BB12-0DBAF613460F}" type="sibTrans" cxnId="{9131568C-494C-426E-8FA6-9B9835AD7E30}">
      <dgm:prSet/>
      <dgm:spPr/>
      <dgm:t>
        <a:bodyPr/>
        <a:lstStyle/>
        <a:p>
          <a:endParaRPr lang="es-EC" sz="1600">
            <a:latin typeface="Cambria" pitchFamily="18" charset="0"/>
          </a:endParaRPr>
        </a:p>
      </dgm:t>
    </dgm:pt>
    <dgm:pt modelId="{CEFB921B-91B3-443A-8A8A-BDE617232073}">
      <dgm:prSet phldrT="[Texto]" custT="1"/>
      <dgm:spPr/>
      <dgm:t>
        <a:bodyPr/>
        <a:lstStyle/>
        <a:p>
          <a:r>
            <a:rPr lang="es-EC" sz="1500" dirty="0" smtClean="0">
              <a:latin typeface="Cambria" pitchFamily="18" charset="0"/>
            </a:rPr>
            <a:t>Talleres de difusión, capacitación e información</a:t>
          </a:r>
          <a:endParaRPr lang="es-EC" sz="1500" dirty="0">
            <a:latin typeface="Cambria" pitchFamily="18" charset="0"/>
          </a:endParaRPr>
        </a:p>
      </dgm:t>
    </dgm:pt>
    <dgm:pt modelId="{F9C83B6D-C798-4029-B106-F6A0F579CBFC}" type="parTrans" cxnId="{A0076C1B-6DC3-4368-B60E-5702B4E8EB66}">
      <dgm:prSet/>
      <dgm:spPr/>
      <dgm:t>
        <a:bodyPr/>
        <a:lstStyle/>
        <a:p>
          <a:endParaRPr lang="es-EC" sz="1600">
            <a:latin typeface="Cambria" pitchFamily="18" charset="0"/>
          </a:endParaRPr>
        </a:p>
      </dgm:t>
    </dgm:pt>
    <dgm:pt modelId="{56C51EEF-B6BB-4D54-83BB-FC27BDD71DF6}" type="sibTrans" cxnId="{A0076C1B-6DC3-4368-B60E-5702B4E8EB66}">
      <dgm:prSet/>
      <dgm:spPr/>
      <dgm:t>
        <a:bodyPr/>
        <a:lstStyle/>
        <a:p>
          <a:endParaRPr lang="es-EC" sz="1600">
            <a:latin typeface="Cambria" pitchFamily="18" charset="0"/>
          </a:endParaRPr>
        </a:p>
      </dgm:t>
    </dgm:pt>
    <dgm:pt modelId="{4C485470-CAB6-4954-A2B0-4BCC64E983C5}" type="pres">
      <dgm:prSet presAssocID="{6A689E82-B068-4A82-AE2B-FC39463FD40D}" presName="diagram" presStyleCnt="0">
        <dgm:presLayoutVars>
          <dgm:chPref val="1"/>
          <dgm:dir/>
          <dgm:animOne val="branch"/>
          <dgm:animLvl val="lvl"/>
          <dgm:resizeHandles/>
        </dgm:presLayoutVars>
      </dgm:prSet>
      <dgm:spPr/>
      <dgm:t>
        <a:bodyPr/>
        <a:lstStyle/>
        <a:p>
          <a:endParaRPr lang="es-ES"/>
        </a:p>
      </dgm:t>
    </dgm:pt>
    <dgm:pt modelId="{34E8253B-DD0B-40CE-9FE7-9BC437305E8C}" type="pres">
      <dgm:prSet presAssocID="{25267B05-9023-4D65-BB51-4B5E85A8E0C3}" presName="root" presStyleCnt="0"/>
      <dgm:spPr/>
    </dgm:pt>
    <dgm:pt modelId="{F095E71A-0A11-49CD-95B0-4D7DC816EE11}" type="pres">
      <dgm:prSet presAssocID="{25267B05-9023-4D65-BB51-4B5E85A8E0C3}" presName="rootComposite" presStyleCnt="0"/>
      <dgm:spPr/>
    </dgm:pt>
    <dgm:pt modelId="{2A011AD1-A518-4A2F-B10C-DD12182E3C70}" type="pres">
      <dgm:prSet presAssocID="{25267B05-9023-4D65-BB51-4B5E85A8E0C3}" presName="rootText" presStyleLbl="node1" presStyleIdx="0" presStyleCnt="4"/>
      <dgm:spPr/>
      <dgm:t>
        <a:bodyPr/>
        <a:lstStyle/>
        <a:p>
          <a:endParaRPr lang="es-EC"/>
        </a:p>
      </dgm:t>
    </dgm:pt>
    <dgm:pt modelId="{3D9E4C58-4489-4E79-A4DA-EF3034E84C8D}" type="pres">
      <dgm:prSet presAssocID="{25267B05-9023-4D65-BB51-4B5E85A8E0C3}" presName="rootConnector" presStyleLbl="node1" presStyleIdx="0" presStyleCnt="4"/>
      <dgm:spPr/>
      <dgm:t>
        <a:bodyPr/>
        <a:lstStyle/>
        <a:p>
          <a:endParaRPr lang="es-ES"/>
        </a:p>
      </dgm:t>
    </dgm:pt>
    <dgm:pt modelId="{6EAEC0CA-B281-4504-B635-91601B9A5149}" type="pres">
      <dgm:prSet presAssocID="{25267B05-9023-4D65-BB51-4B5E85A8E0C3}" presName="childShape" presStyleCnt="0"/>
      <dgm:spPr/>
    </dgm:pt>
    <dgm:pt modelId="{0728B794-30B5-4FB4-A5B0-4C748EFBA4B5}" type="pres">
      <dgm:prSet presAssocID="{F7CBB046-9E39-4210-BE1B-C43B6FCBBD11}" presName="Name13" presStyleLbl="parChTrans1D2" presStyleIdx="0" presStyleCnt="4"/>
      <dgm:spPr/>
      <dgm:t>
        <a:bodyPr/>
        <a:lstStyle/>
        <a:p>
          <a:endParaRPr lang="es-ES"/>
        </a:p>
      </dgm:t>
    </dgm:pt>
    <dgm:pt modelId="{B5CCF50C-8C3B-45C2-95AB-77ADE8FA2768}" type="pres">
      <dgm:prSet presAssocID="{EFE47995-2E60-4AC7-B48A-914FDE83DC14}" presName="childText" presStyleLbl="bgAcc1" presStyleIdx="0" presStyleCnt="4" custScaleX="131705" custScaleY="216341">
        <dgm:presLayoutVars>
          <dgm:bulletEnabled val="1"/>
        </dgm:presLayoutVars>
      </dgm:prSet>
      <dgm:spPr/>
      <dgm:t>
        <a:bodyPr/>
        <a:lstStyle/>
        <a:p>
          <a:endParaRPr lang="es-EC"/>
        </a:p>
      </dgm:t>
    </dgm:pt>
    <dgm:pt modelId="{9A89E39C-3FCC-45D2-BC0C-DC25DF63148A}" type="pres">
      <dgm:prSet presAssocID="{26B2CFE0-B062-4CBA-81CE-D83B88A670BB}" presName="root" presStyleCnt="0"/>
      <dgm:spPr/>
    </dgm:pt>
    <dgm:pt modelId="{AE79C301-B48D-497D-BBB5-003FF0848C9C}" type="pres">
      <dgm:prSet presAssocID="{26B2CFE0-B062-4CBA-81CE-D83B88A670BB}" presName="rootComposite" presStyleCnt="0"/>
      <dgm:spPr/>
    </dgm:pt>
    <dgm:pt modelId="{E1CC1425-D6F2-42E0-9145-1B7FA767D5DB}" type="pres">
      <dgm:prSet presAssocID="{26B2CFE0-B062-4CBA-81CE-D83B88A670BB}" presName="rootText" presStyleLbl="node1" presStyleIdx="1" presStyleCnt="4"/>
      <dgm:spPr/>
      <dgm:t>
        <a:bodyPr/>
        <a:lstStyle/>
        <a:p>
          <a:endParaRPr lang="es-EC"/>
        </a:p>
      </dgm:t>
    </dgm:pt>
    <dgm:pt modelId="{B4676503-981A-4B27-9848-66CC46B077F9}" type="pres">
      <dgm:prSet presAssocID="{26B2CFE0-B062-4CBA-81CE-D83B88A670BB}" presName="rootConnector" presStyleLbl="node1" presStyleIdx="1" presStyleCnt="4"/>
      <dgm:spPr/>
      <dgm:t>
        <a:bodyPr/>
        <a:lstStyle/>
        <a:p>
          <a:endParaRPr lang="es-ES"/>
        </a:p>
      </dgm:t>
    </dgm:pt>
    <dgm:pt modelId="{7F394A4C-56A5-4910-A11E-A66AEA7D2F88}" type="pres">
      <dgm:prSet presAssocID="{26B2CFE0-B062-4CBA-81CE-D83B88A670BB}" presName="childShape" presStyleCnt="0"/>
      <dgm:spPr/>
    </dgm:pt>
    <dgm:pt modelId="{0ADE9DE6-9772-4DF2-9EA0-428778FB3B3A}" type="pres">
      <dgm:prSet presAssocID="{3F8716BF-0354-4CD9-BBC3-7F9789D2128B}" presName="Name13" presStyleLbl="parChTrans1D2" presStyleIdx="1" presStyleCnt="4"/>
      <dgm:spPr/>
      <dgm:t>
        <a:bodyPr/>
        <a:lstStyle/>
        <a:p>
          <a:endParaRPr lang="es-ES"/>
        </a:p>
      </dgm:t>
    </dgm:pt>
    <dgm:pt modelId="{D84F1AD7-A76B-4299-ACEE-EE4C1FD5DED4}" type="pres">
      <dgm:prSet presAssocID="{8FC2A7B8-3229-4502-9662-94AE39509B7F}" presName="childText" presStyleLbl="bgAcc1" presStyleIdx="1" presStyleCnt="4">
        <dgm:presLayoutVars>
          <dgm:bulletEnabled val="1"/>
        </dgm:presLayoutVars>
      </dgm:prSet>
      <dgm:spPr/>
      <dgm:t>
        <a:bodyPr/>
        <a:lstStyle/>
        <a:p>
          <a:endParaRPr lang="es-EC"/>
        </a:p>
      </dgm:t>
    </dgm:pt>
    <dgm:pt modelId="{5EEB3B8C-6BA4-4EEA-8D6F-D6F00F016838}" type="pres">
      <dgm:prSet presAssocID="{AE910937-65A7-416B-B369-F9FCA01CF0C6}" presName="root" presStyleCnt="0"/>
      <dgm:spPr/>
    </dgm:pt>
    <dgm:pt modelId="{65F14D95-F83B-4BC7-9D68-EEAA131B63F5}" type="pres">
      <dgm:prSet presAssocID="{AE910937-65A7-416B-B369-F9FCA01CF0C6}" presName="rootComposite" presStyleCnt="0"/>
      <dgm:spPr/>
    </dgm:pt>
    <dgm:pt modelId="{B1D33AEC-67C8-4692-AE46-5D6EC7845911}" type="pres">
      <dgm:prSet presAssocID="{AE910937-65A7-416B-B369-F9FCA01CF0C6}" presName="rootText" presStyleLbl="node1" presStyleIdx="2" presStyleCnt="4"/>
      <dgm:spPr/>
      <dgm:t>
        <a:bodyPr/>
        <a:lstStyle/>
        <a:p>
          <a:endParaRPr lang="es-EC"/>
        </a:p>
      </dgm:t>
    </dgm:pt>
    <dgm:pt modelId="{B4BABEF8-0F5A-42B8-837A-89E2CA22303C}" type="pres">
      <dgm:prSet presAssocID="{AE910937-65A7-416B-B369-F9FCA01CF0C6}" presName="rootConnector" presStyleLbl="node1" presStyleIdx="2" presStyleCnt="4"/>
      <dgm:spPr/>
      <dgm:t>
        <a:bodyPr/>
        <a:lstStyle/>
        <a:p>
          <a:endParaRPr lang="es-ES"/>
        </a:p>
      </dgm:t>
    </dgm:pt>
    <dgm:pt modelId="{1F7898D7-4D59-4E61-B980-99C98F763BE1}" type="pres">
      <dgm:prSet presAssocID="{AE910937-65A7-416B-B369-F9FCA01CF0C6}" presName="childShape" presStyleCnt="0"/>
      <dgm:spPr/>
    </dgm:pt>
    <dgm:pt modelId="{7013048A-1167-44EE-AF92-3E3026EE4842}" type="pres">
      <dgm:prSet presAssocID="{C7F9F2F2-9A7A-4F79-9FD4-C7661F063A48}" presName="Name13" presStyleLbl="parChTrans1D2" presStyleIdx="2" presStyleCnt="4"/>
      <dgm:spPr/>
      <dgm:t>
        <a:bodyPr/>
        <a:lstStyle/>
        <a:p>
          <a:endParaRPr lang="es-ES"/>
        </a:p>
      </dgm:t>
    </dgm:pt>
    <dgm:pt modelId="{E0C759D9-79BB-454D-A73F-CE2CA8DFB5BF}" type="pres">
      <dgm:prSet presAssocID="{8FC5EA3A-F633-43BB-BBA3-C6BC77EE918D}" presName="childText" presStyleLbl="bgAcc1" presStyleIdx="2" presStyleCnt="4" custScaleX="120737">
        <dgm:presLayoutVars>
          <dgm:bulletEnabled val="1"/>
        </dgm:presLayoutVars>
      </dgm:prSet>
      <dgm:spPr/>
      <dgm:t>
        <a:bodyPr/>
        <a:lstStyle/>
        <a:p>
          <a:endParaRPr lang="es-EC"/>
        </a:p>
      </dgm:t>
    </dgm:pt>
    <dgm:pt modelId="{DF579717-715A-4E9D-9427-5E5EC7F0891D}" type="pres">
      <dgm:prSet presAssocID="{C8E7793F-3BD0-47FE-820F-E3BF540729C8}" presName="root" presStyleCnt="0"/>
      <dgm:spPr/>
    </dgm:pt>
    <dgm:pt modelId="{157FB54C-FAF6-45C9-8BF2-22B167887057}" type="pres">
      <dgm:prSet presAssocID="{C8E7793F-3BD0-47FE-820F-E3BF540729C8}" presName="rootComposite" presStyleCnt="0"/>
      <dgm:spPr/>
    </dgm:pt>
    <dgm:pt modelId="{F8EE7BFE-EDC3-47E7-A9A5-389753164C20}" type="pres">
      <dgm:prSet presAssocID="{C8E7793F-3BD0-47FE-820F-E3BF540729C8}" presName="rootText" presStyleLbl="node1" presStyleIdx="3" presStyleCnt="4"/>
      <dgm:spPr/>
      <dgm:t>
        <a:bodyPr/>
        <a:lstStyle/>
        <a:p>
          <a:endParaRPr lang="es-EC"/>
        </a:p>
      </dgm:t>
    </dgm:pt>
    <dgm:pt modelId="{526CB926-9EA6-4901-9829-5CBFEBB1002B}" type="pres">
      <dgm:prSet presAssocID="{C8E7793F-3BD0-47FE-820F-E3BF540729C8}" presName="rootConnector" presStyleLbl="node1" presStyleIdx="3" presStyleCnt="4"/>
      <dgm:spPr/>
      <dgm:t>
        <a:bodyPr/>
        <a:lstStyle/>
        <a:p>
          <a:endParaRPr lang="es-ES"/>
        </a:p>
      </dgm:t>
    </dgm:pt>
    <dgm:pt modelId="{3984DBA2-5878-4C88-9028-D0B09387879C}" type="pres">
      <dgm:prSet presAssocID="{C8E7793F-3BD0-47FE-820F-E3BF540729C8}" presName="childShape" presStyleCnt="0"/>
      <dgm:spPr/>
    </dgm:pt>
    <dgm:pt modelId="{6FF55949-9CAC-4FCF-BD03-77EA495B0FCB}" type="pres">
      <dgm:prSet presAssocID="{F9C83B6D-C798-4029-B106-F6A0F579CBFC}" presName="Name13" presStyleLbl="parChTrans1D2" presStyleIdx="3" presStyleCnt="4"/>
      <dgm:spPr/>
      <dgm:t>
        <a:bodyPr/>
        <a:lstStyle/>
        <a:p>
          <a:endParaRPr lang="es-ES"/>
        </a:p>
      </dgm:t>
    </dgm:pt>
    <dgm:pt modelId="{E3A9776E-CBB9-469B-81E1-0FD6389B40B7}" type="pres">
      <dgm:prSet presAssocID="{CEFB921B-91B3-443A-8A8A-BDE617232073}" presName="childText" presStyleLbl="bgAcc1" presStyleIdx="3" presStyleCnt="4" custScaleX="112762" custScaleY="193416" custLinFactNeighborX="1327">
        <dgm:presLayoutVars>
          <dgm:bulletEnabled val="1"/>
        </dgm:presLayoutVars>
      </dgm:prSet>
      <dgm:spPr/>
      <dgm:t>
        <a:bodyPr/>
        <a:lstStyle/>
        <a:p>
          <a:endParaRPr lang="es-EC"/>
        </a:p>
      </dgm:t>
    </dgm:pt>
  </dgm:ptLst>
  <dgm:cxnLst>
    <dgm:cxn modelId="{242EA235-8F80-4E91-A63D-2828B3A04A7C}" type="presOf" srcId="{C7F9F2F2-9A7A-4F79-9FD4-C7661F063A48}" destId="{7013048A-1167-44EE-AF92-3E3026EE4842}" srcOrd="0" destOrd="0" presId="urn:microsoft.com/office/officeart/2005/8/layout/hierarchy3"/>
    <dgm:cxn modelId="{BBB558BA-5187-4DA0-9D1C-C6DFF480AF26}" srcId="{6A689E82-B068-4A82-AE2B-FC39463FD40D}" destId="{25267B05-9023-4D65-BB51-4B5E85A8E0C3}" srcOrd="0" destOrd="0" parTransId="{45CB42B1-9ADA-49D8-A82D-9C81252860B8}" sibTransId="{6499EEB7-C3DF-4329-8437-E742B9CAC100}"/>
    <dgm:cxn modelId="{E2BEB520-B0B5-4B40-841A-71467EC48663}" type="presOf" srcId="{26B2CFE0-B062-4CBA-81CE-D83B88A670BB}" destId="{E1CC1425-D6F2-42E0-9145-1B7FA767D5DB}" srcOrd="0" destOrd="0" presId="urn:microsoft.com/office/officeart/2005/8/layout/hierarchy3"/>
    <dgm:cxn modelId="{E956F7F3-7ED9-4910-A17B-4E8870CE1481}" type="presOf" srcId="{6A689E82-B068-4A82-AE2B-FC39463FD40D}" destId="{4C485470-CAB6-4954-A2B0-4BCC64E983C5}" srcOrd="0" destOrd="0" presId="urn:microsoft.com/office/officeart/2005/8/layout/hierarchy3"/>
    <dgm:cxn modelId="{88BDD835-A88B-4FE3-B273-0B5A3153605F}" type="presOf" srcId="{8FC2A7B8-3229-4502-9662-94AE39509B7F}" destId="{D84F1AD7-A76B-4299-ACEE-EE4C1FD5DED4}" srcOrd="0" destOrd="0" presId="urn:microsoft.com/office/officeart/2005/8/layout/hierarchy3"/>
    <dgm:cxn modelId="{F72AA0DF-8F6C-4C88-8547-424DA1B25411}" type="presOf" srcId="{25267B05-9023-4D65-BB51-4B5E85A8E0C3}" destId="{3D9E4C58-4489-4E79-A4DA-EF3034E84C8D}" srcOrd="1" destOrd="0" presId="urn:microsoft.com/office/officeart/2005/8/layout/hierarchy3"/>
    <dgm:cxn modelId="{067F5783-A52E-4FA3-81F7-1FA3D134D276}" type="presOf" srcId="{F9C83B6D-C798-4029-B106-F6A0F579CBFC}" destId="{6FF55949-9CAC-4FCF-BD03-77EA495B0FCB}" srcOrd="0" destOrd="0" presId="urn:microsoft.com/office/officeart/2005/8/layout/hierarchy3"/>
    <dgm:cxn modelId="{DA3BADC9-F4DF-4C4B-A212-5090D2F311DE}" type="presOf" srcId="{8FC5EA3A-F633-43BB-BBA3-C6BC77EE918D}" destId="{E0C759D9-79BB-454D-A73F-CE2CA8DFB5BF}" srcOrd="0" destOrd="0" presId="urn:microsoft.com/office/officeart/2005/8/layout/hierarchy3"/>
    <dgm:cxn modelId="{3033FD8E-5E87-4C65-9035-92ABC3DE1F9C}" type="presOf" srcId="{25267B05-9023-4D65-BB51-4B5E85A8E0C3}" destId="{2A011AD1-A518-4A2F-B10C-DD12182E3C70}" srcOrd="0" destOrd="0" presId="urn:microsoft.com/office/officeart/2005/8/layout/hierarchy3"/>
    <dgm:cxn modelId="{A0076C1B-6DC3-4368-B60E-5702B4E8EB66}" srcId="{C8E7793F-3BD0-47FE-820F-E3BF540729C8}" destId="{CEFB921B-91B3-443A-8A8A-BDE617232073}" srcOrd="0" destOrd="0" parTransId="{F9C83B6D-C798-4029-B106-F6A0F579CBFC}" sibTransId="{56C51EEF-B6BB-4D54-83BB-FC27BDD71DF6}"/>
    <dgm:cxn modelId="{731C666E-6B04-4B1A-8078-BABC1DC1E9CB}" srcId="{25267B05-9023-4D65-BB51-4B5E85A8E0C3}" destId="{EFE47995-2E60-4AC7-B48A-914FDE83DC14}" srcOrd="0" destOrd="0" parTransId="{F7CBB046-9E39-4210-BE1B-C43B6FCBBD11}" sibTransId="{C6411DDA-67F7-4FCB-AE52-C4A68502E632}"/>
    <dgm:cxn modelId="{4C935E39-4D9E-400F-BF89-A87DC5D95F73}" type="presOf" srcId="{AE910937-65A7-416B-B369-F9FCA01CF0C6}" destId="{B4BABEF8-0F5A-42B8-837A-89E2CA22303C}" srcOrd="1" destOrd="0" presId="urn:microsoft.com/office/officeart/2005/8/layout/hierarchy3"/>
    <dgm:cxn modelId="{C1015CF5-9E38-45B7-A855-5C21D89D8A51}" srcId="{6A689E82-B068-4A82-AE2B-FC39463FD40D}" destId="{C8E7793F-3BD0-47FE-820F-E3BF540729C8}" srcOrd="3" destOrd="0" parTransId="{CD9CB09F-4702-4FAA-8B45-9882917BDEEB}" sibTransId="{E75B8191-2B87-45A7-BF62-C5604F5441F1}"/>
    <dgm:cxn modelId="{40BFBE51-7435-44FF-9F05-5C5743514307}" srcId="{6A689E82-B068-4A82-AE2B-FC39463FD40D}" destId="{26B2CFE0-B062-4CBA-81CE-D83B88A670BB}" srcOrd="1" destOrd="0" parTransId="{F5D1824B-C1A4-40EC-A875-8DD7A2AE8A3C}" sibTransId="{5A12F3C5-E3E4-448F-A66D-EDFE6320B839}"/>
    <dgm:cxn modelId="{FD35CECA-9350-44BA-B021-0CB60F9A6C13}" type="presOf" srcId="{F7CBB046-9E39-4210-BE1B-C43B6FCBBD11}" destId="{0728B794-30B5-4FB4-A5B0-4C748EFBA4B5}" srcOrd="0" destOrd="0" presId="urn:microsoft.com/office/officeart/2005/8/layout/hierarchy3"/>
    <dgm:cxn modelId="{1A62AA83-4EE4-4E18-9EE3-90E8FE094D65}" srcId="{6A689E82-B068-4A82-AE2B-FC39463FD40D}" destId="{AE910937-65A7-416B-B369-F9FCA01CF0C6}" srcOrd="2" destOrd="0" parTransId="{789A956F-DFBC-4D6D-98D1-83D44360D38C}" sibTransId="{EDE6C169-547A-4260-B881-44F5E30D749A}"/>
    <dgm:cxn modelId="{9131568C-494C-426E-8FA6-9B9835AD7E30}" srcId="{26B2CFE0-B062-4CBA-81CE-D83B88A670BB}" destId="{8FC2A7B8-3229-4502-9662-94AE39509B7F}" srcOrd="0" destOrd="0" parTransId="{3F8716BF-0354-4CD9-BBC3-7F9789D2128B}" sibTransId="{960C06FD-8365-4AD7-BB12-0DBAF613460F}"/>
    <dgm:cxn modelId="{A20C74B1-73C5-466B-97D0-7A28404930A4}" type="presOf" srcId="{3F8716BF-0354-4CD9-BBC3-7F9789D2128B}" destId="{0ADE9DE6-9772-4DF2-9EA0-428778FB3B3A}" srcOrd="0" destOrd="0" presId="urn:microsoft.com/office/officeart/2005/8/layout/hierarchy3"/>
    <dgm:cxn modelId="{A1D04565-5E4A-430E-8BCA-135F9EA7A563}" type="presOf" srcId="{AE910937-65A7-416B-B369-F9FCA01CF0C6}" destId="{B1D33AEC-67C8-4692-AE46-5D6EC7845911}" srcOrd="0" destOrd="0" presId="urn:microsoft.com/office/officeart/2005/8/layout/hierarchy3"/>
    <dgm:cxn modelId="{D4A278B4-D908-4DD2-91A5-0BB8D7C68FFE}" type="presOf" srcId="{CEFB921B-91B3-443A-8A8A-BDE617232073}" destId="{E3A9776E-CBB9-469B-81E1-0FD6389B40B7}" srcOrd="0" destOrd="0" presId="urn:microsoft.com/office/officeart/2005/8/layout/hierarchy3"/>
    <dgm:cxn modelId="{2CCFB78B-DC80-4BD6-8CB3-FF036C530C04}" type="presOf" srcId="{C8E7793F-3BD0-47FE-820F-E3BF540729C8}" destId="{F8EE7BFE-EDC3-47E7-A9A5-389753164C20}" srcOrd="0" destOrd="0" presId="urn:microsoft.com/office/officeart/2005/8/layout/hierarchy3"/>
    <dgm:cxn modelId="{F6F6007F-ACB8-4ED9-AFA9-CAD59B7D0A80}" srcId="{AE910937-65A7-416B-B369-F9FCA01CF0C6}" destId="{8FC5EA3A-F633-43BB-BBA3-C6BC77EE918D}" srcOrd="0" destOrd="0" parTransId="{C7F9F2F2-9A7A-4F79-9FD4-C7661F063A48}" sibTransId="{22DD4136-66A7-4FDC-820F-743E0311EA95}"/>
    <dgm:cxn modelId="{07580E52-2DF7-4E78-8D3F-AE5CB8FE22E7}" type="presOf" srcId="{EFE47995-2E60-4AC7-B48A-914FDE83DC14}" destId="{B5CCF50C-8C3B-45C2-95AB-77ADE8FA2768}" srcOrd="0" destOrd="0" presId="urn:microsoft.com/office/officeart/2005/8/layout/hierarchy3"/>
    <dgm:cxn modelId="{10AEBFED-BCC2-462F-8248-3E4D6B6A6A95}" type="presOf" srcId="{26B2CFE0-B062-4CBA-81CE-D83B88A670BB}" destId="{B4676503-981A-4B27-9848-66CC46B077F9}" srcOrd="1" destOrd="0" presId="urn:microsoft.com/office/officeart/2005/8/layout/hierarchy3"/>
    <dgm:cxn modelId="{6FD2BC9A-F3E2-4269-B901-A5A7B7E2091E}" type="presOf" srcId="{C8E7793F-3BD0-47FE-820F-E3BF540729C8}" destId="{526CB926-9EA6-4901-9829-5CBFEBB1002B}" srcOrd="1" destOrd="0" presId="urn:microsoft.com/office/officeart/2005/8/layout/hierarchy3"/>
    <dgm:cxn modelId="{8E0D0E50-8475-4DD1-98DD-CB6F98B58739}" type="presParOf" srcId="{4C485470-CAB6-4954-A2B0-4BCC64E983C5}" destId="{34E8253B-DD0B-40CE-9FE7-9BC437305E8C}" srcOrd="0" destOrd="0" presId="urn:microsoft.com/office/officeart/2005/8/layout/hierarchy3"/>
    <dgm:cxn modelId="{90D8A312-3E90-4581-A263-080FBEF341E0}" type="presParOf" srcId="{34E8253B-DD0B-40CE-9FE7-9BC437305E8C}" destId="{F095E71A-0A11-49CD-95B0-4D7DC816EE11}" srcOrd="0" destOrd="0" presId="urn:microsoft.com/office/officeart/2005/8/layout/hierarchy3"/>
    <dgm:cxn modelId="{5DB2B4B7-E2D0-48DA-95F3-96B24DC061E4}" type="presParOf" srcId="{F095E71A-0A11-49CD-95B0-4D7DC816EE11}" destId="{2A011AD1-A518-4A2F-B10C-DD12182E3C70}" srcOrd="0" destOrd="0" presId="urn:microsoft.com/office/officeart/2005/8/layout/hierarchy3"/>
    <dgm:cxn modelId="{52FA3781-B573-48FA-B0C9-ACA6D3F65C1A}" type="presParOf" srcId="{F095E71A-0A11-49CD-95B0-4D7DC816EE11}" destId="{3D9E4C58-4489-4E79-A4DA-EF3034E84C8D}" srcOrd="1" destOrd="0" presId="urn:microsoft.com/office/officeart/2005/8/layout/hierarchy3"/>
    <dgm:cxn modelId="{2BB57208-C753-44B7-8049-94946FC70E17}" type="presParOf" srcId="{34E8253B-DD0B-40CE-9FE7-9BC437305E8C}" destId="{6EAEC0CA-B281-4504-B635-91601B9A5149}" srcOrd="1" destOrd="0" presId="urn:microsoft.com/office/officeart/2005/8/layout/hierarchy3"/>
    <dgm:cxn modelId="{DC5B8B16-6D30-4F72-B4A7-290F9CA99B2A}" type="presParOf" srcId="{6EAEC0CA-B281-4504-B635-91601B9A5149}" destId="{0728B794-30B5-4FB4-A5B0-4C748EFBA4B5}" srcOrd="0" destOrd="0" presId="urn:microsoft.com/office/officeart/2005/8/layout/hierarchy3"/>
    <dgm:cxn modelId="{ADCEA067-BF5C-4407-9381-1F8C7B67E7B1}" type="presParOf" srcId="{6EAEC0CA-B281-4504-B635-91601B9A5149}" destId="{B5CCF50C-8C3B-45C2-95AB-77ADE8FA2768}" srcOrd="1" destOrd="0" presId="urn:microsoft.com/office/officeart/2005/8/layout/hierarchy3"/>
    <dgm:cxn modelId="{2732A334-F816-45EB-A4BC-094B28CE8AF2}" type="presParOf" srcId="{4C485470-CAB6-4954-A2B0-4BCC64E983C5}" destId="{9A89E39C-3FCC-45D2-BC0C-DC25DF63148A}" srcOrd="1" destOrd="0" presId="urn:microsoft.com/office/officeart/2005/8/layout/hierarchy3"/>
    <dgm:cxn modelId="{A4884BC8-5670-4D03-A554-FF7F56ACC754}" type="presParOf" srcId="{9A89E39C-3FCC-45D2-BC0C-DC25DF63148A}" destId="{AE79C301-B48D-497D-BBB5-003FF0848C9C}" srcOrd="0" destOrd="0" presId="urn:microsoft.com/office/officeart/2005/8/layout/hierarchy3"/>
    <dgm:cxn modelId="{EA7BAC34-6F2C-43BF-98DD-2D55617C26EF}" type="presParOf" srcId="{AE79C301-B48D-497D-BBB5-003FF0848C9C}" destId="{E1CC1425-D6F2-42E0-9145-1B7FA767D5DB}" srcOrd="0" destOrd="0" presId="urn:microsoft.com/office/officeart/2005/8/layout/hierarchy3"/>
    <dgm:cxn modelId="{8DA84E6C-1178-497B-9F8E-DB8E8A6FFF1D}" type="presParOf" srcId="{AE79C301-B48D-497D-BBB5-003FF0848C9C}" destId="{B4676503-981A-4B27-9848-66CC46B077F9}" srcOrd="1" destOrd="0" presId="urn:microsoft.com/office/officeart/2005/8/layout/hierarchy3"/>
    <dgm:cxn modelId="{97B02ABC-0EEE-4DB5-BEBF-65035780C0DD}" type="presParOf" srcId="{9A89E39C-3FCC-45D2-BC0C-DC25DF63148A}" destId="{7F394A4C-56A5-4910-A11E-A66AEA7D2F88}" srcOrd="1" destOrd="0" presId="urn:microsoft.com/office/officeart/2005/8/layout/hierarchy3"/>
    <dgm:cxn modelId="{B79CE908-DBC5-4513-BC23-FA4A18E2B793}" type="presParOf" srcId="{7F394A4C-56A5-4910-A11E-A66AEA7D2F88}" destId="{0ADE9DE6-9772-4DF2-9EA0-428778FB3B3A}" srcOrd="0" destOrd="0" presId="urn:microsoft.com/office/officeart/2005/8/layout/hierarchy3"/>
    <dgm:cxn modelId="{886B8A9D-B6FC-4DA5-A14A-D672D9553450}" type="presParOf" srcId="{7F394A4C-56A5-4910-A11E-A66AEA7D2F88}" destId="{D84F1AD7-A76B-4299-ACEE-EE4C1FD5DED4}" srcOrd="1" destOrd="0" presId="urn:microsoft.com/office/officeart/2005/8/layout/hierarchy3"/>
    <dgm:cxn modelId="{F1EBD610-8AEA-4D4A-ADE8-8A789D0D8966}" type="presParOf" srcId="{4C485470-CAB6-4954-A2B0-4BCC64E983C5}" destId="{5EEB3B8C-6BA4-4EEA-8D6F-D6F00F016838}" srcOrd="2" destOrd="0" presId="urn:microsoft.com/office/officeart/2005/8/layout/hierarchy3"/>
    <dgm:cxn modelId="{21E781B3-00D6-4D01-AFD4-EA8BA67CDE33}" type="presParOf" srcId="{5EEB3B8C-6BA4-4EEA-8D6F-D6F00F016838}" destId="{65F14D95-F83B-4BC7-9D68-EEAA131B63F5}" srcOrd="0" destOrd="0" presId="urn:microsoft.com/office/officeart/2005/8/layout/hierarchy3"/>
    <dgm:cxn modelId="{E2AD6993-6682-4153-B8B9-00A0352F8FE8}" type="presParOf" srcId="{65F14D95-F83B-4BC7-9D68-EEAA131B63F5}" destId="{B1D33AEC-67C8-4692-AE46-5D6EC7845911}" srcOrd="0" destOrd="0" presId="urn:microsoft.com/office/officeart/2005/8/layout/hierarchy3"/>
    <dgm:cxn modelId="{B97D911F-E29A-403A-BB2F-1520AC029D3E}" type="presParOf" srcId="{65F14D95-F83B-4BC7-9D68-EEAA131B63F5}" destId="{B4BABEF8-0F5A-42B8-837A-89E2CA22303C}" srcOrd="1" destOrd="0" presId="urn:microsoft.com/office/officeart/2005/8/layout/hierarchy3"/>
    <dgm:cxn modelId="{4924315C-3733-486C-AC73-45CD1E8E9385}" type="presParOf" srcId="{5EEB3B8C-6BA4-4EEA-8D6F-D6F00F016838}" destId="{1F7898D7-4D59-4E61-B980-99C98F763BE1}" srcOrd="1" destOrd="0" presId="urn:microsoft.com/office/officeart/2005/8/layout/hierarchy3"/>
    <dgm:cxn modelId="{CDCF4419-490D-49B5-A8B1-CD017573B86A}" type="presParOf" srcId="{1F7898D7-4D59-4E61-B980-99C98F763BE1}" destId="{7013048A-1167-44EE-AF92-3E3026EE4842}" srcOrd="0" destOrd="0" presId="urn:microsoft.com/office/officeart/2005/8/layout/hierarchy3"/>
    <dgm:cxn modelId="{5200EA7F-73B5-4C97-9AE3-DE5C98F8D113}" type="presParOf" srcId="{1F7898D7-4D59-4E61-B980-99C98F763BE1}" destId="{E0C759D9-79BB-454D-A73F-CE2CA8DFB5BF}" srcOrd="1" destOrd="0" presId="urn:microsoft.com/office/officeart/2005/8/layout/hierarchy3"/>
    <dgm:cxn modelId="{048F239E-A188-45A6-8376-32F2A0FB9A13}" type="presParOf" srcId="{4C485470-CAB6-4954-A2B0-4BCC64E983C5}" destId="{DF579717-715A-4E9D-9427-5E5EC7F0891D}" srcOrd="3" destOrd="0" presId="urn:microsoft.com/office/officeart/2005/8/layout/hierarchy3"/>
    <dgm:cxn modelId="{E391ED9D-FE1F-49CE-BBD9-384CEC426FE9}" type="presParOf" srcId="{DF579717-715A-4E9D-9427-5E5EC7F0891D}" destId="{157FB54C-FAF6-45C9-8BF2-22B167887057}" srcOrd="0" destOrd="0" presId="urn:microsoft.com/office/officeart/2005/8/layout/hierarchy3"/>
    <dgm:cxn modelId="{008ACB3D-0C5C-4E41-99BD-FFB5F86E4FE1}" type="presParOf" srcId="{157FB54C-FAF6-45C9-8BF2-22B167887057}" destId="{F8EE7BFE-EDC3-47E7-A9A5-389753164C20}" srcOrd="0" destOrd="0" presId="urn:microsoft.com/office/officeart/2005/8/layout/hierarchy3"/>
    <dgm:cxn modelId="{B04ACC31-9C38-4DB6-80D9-EFA86294183F}" type="presParOf" srcId="{157FB54C-FAF6-45C9-8BF2-22B167887057}" destId="{526CB926-9EA6-4901-9829-5CBFEBB1002B}" srcOrd="1" destOrd="0" presId="urn:microsoft.com/office/officeart/2005/8/layout/hierarchy3"/>
    <dgm:cxn modelId="{210AE9FC-AEDB-4236-85B9-7A3B81FD4286}" type="presParOf" srcId="{DF579717-715A-4E9D-9427-5E5EC7F0891D}" destId="{3984DBA2-5878-4C88-9028-D0B09387879C}" srcOrd="1" destOrd="0" presId="urn:microsoft.com/office/officeart/2005/8/layout/hierarchy3"/>
    <dgm:cxn modelId="{EFD2447B-369E-4ACE-AFF4-2527493545BC}" type="presParOf" srcId="{3984DBA2-5878-4C88-9028-D0B09387879C}" destId="{6FF55949-9CAC-4FCF-BD03-77EA495B0FCB}" srcOrd="0" destOrd="0" presId="urn:microsoft.com/office/officeart/2005/8/layout/hierarchy3"/>
    <dgm:cxn modelId="{06DBADC0-4682-45B6-867C-669755FB27EE}" type="presParOf" srcId="{3984DBA2-5878-4C88-9028-D0B09387879C}" destId="{E3A9776E-CBB9-469B-81E1-0FD6389B40B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8EA278-41D0-4363-801C-C2F46173DD6C}"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EC"/>
        </a:p>
      </dgm:t>
    </dgm:pt>
    <dgm:pt modelId="{894ABF39-97D5-4F2D-9C24-277A48ABB384}">
      <dgm:prSet phldrT="[Texto]" custT="1"/>
      <dgm:spPr>
        <a:noFill/>
        <a:ln w="28575">
          <a:solidFill>
            <a:srgbClr val="CC0000"/>
          </a:solidFill>
        </a:ln>
      </dgm:spPr>
      <dgm:t>
        <a:bodyPr/>
        <a:lstStyle/>
        <a:p>
          <a:r>
            <a:rPr lang="es-EC" sz="3200" b="1" dirty="0" smtClean="0">
              <a:solidFill>
                <a:schemeClr val="tx1">
                  <a:lumMod val="95000"/>
                  <a:lumOff val="5000"/>
                </a:schemeClr>
              </a:solidFill>
            </a:rPr>
            <a:t>Cuenca Hidrográfica</a:t>
          </a:r>
          <a:endParaRPr lang="es-EC" sz="3200" b="1" dirty="0">
            <a:solidFill>
              <a:schemeClr val="tx1">
                <a:lumMod val="95000"/>
                <a:lumOff val="5000"/>
              </a:schemeClr>
            </a:solidFill>
            <a:latin typeface="Cambria" pitchFamily="18" charset="0"/>
          </a:endParaRPr>
        </a:p>
      </dgm:t>
    </dgm:pt>
    <dgm:pt modelId="{F17DFA8C-F347-4A93-8B8C-6C77618FF332}" type="parTrans" cxnId="{6E4028E2-314B-4400-AF50-304DDC95E93C}">
      <dgm:prSet/>
      <dgm:spPr/>
      <dgm:t>
        <a:bodyPr/>
        <a:lstStyle/>
        <a:p>
          <a:endParaRPr lang="es-EC" sz="3200">
            <a:solidFill>
              <a:schemeClr val="tx1">
                <a:lumMod val="95000"/>
                <a:lumOff val="5000"/>
              </a:schemeClr>
            </a:solidFill>
            <a:latin typeface="Cambria" pitchFamily="18" charset="0"/>
          </a:endParaRPr>
        </a:p>
      </dgm:t>
    </dgm:pt>
    <dgm:pt modelId="{2B32A8B7-A16D-4473-AF04-50015B7FA93E}" type="sibTrans" cxnId="{6E4028E2-314B-4400-AF50-304DDC95E93C}">
      <dgm:prSet/>
      <dgm:spPr/>
      <dgm:t>
        <a:bodyPr/>
        <a:lstStyle/>
        <a:p>
          <a:endParaRPr lang="es-EC" sz="3200">
            <a:solidFill>
              <a:schemeClr val="tx1">
                <a:lumMod val="95000"/>
                <a:lumOff val="5000"/>
              </a:schemeClr>
            </a:solidFill>
            <a:latin typeface="Cambria" pitchFamily="18" charset="0"/>
          </a:endParaRPr>
        </a:p>
      </dgm:t>
    </dgm:pt>
    <dgm:pt modelId="{08CE6D32-95F7-412E-814C-B587877DFD09}">
      <dgm:prSet custT="1"/>
      <dgm:spPr>
        <a:noFill/>
        <a:ln w="28575">
          <a:solidFill>
            <a:srgbClr val="00B050"/>
          </a:solidFill>
        </a:ln>
      </dgm:spPr>
      <dgm:t>
        <a:bodyPr/>
        <a:lstStyle/>
        <a:p>
          <a:r>
            <a:rPr lang="es-EC" sz="3200" dirty="0" smtClean="0">
              <a:solidFill>
                <a:schemeClr val="tx1">
                  <a:lumMod val="95000"/>
                  <a:lumOff val="5000"/>
                </a:schemeClr>
              </a:solidFill>
              <a:latin typeface="Cambria" pitchFamily="18" charset="0"/>
            </a:rPr>
            <a:t>apropiado</a:t>
          </a:r>
          <a:endParaRPr lang="es-EC" sz="3200" dirty="0">
            <a:solidFill>
              <a:schemeClr val="tx1">
                <a:lumMod val="95000"/>
                <a:lumOff val="5000"/>
              </a:schemeClr>
            </a:solidFill>
            <a:latin typeface="Cambria" pitchFamily="18" charset="0"/>
          </a:endParaRPr>
        </a:p>
      </dgm:t>
    </dgm:pt>
    <dgm:pt modelId="{F63A499A-FDA8-4819-A0EA-23D3B9F3DA55}" type="parTrans" cxnId="{4F586DE4-5EED-4508-88E6-D8560C2E130B}">
      <dgm:prSet/>
      <dgm:spPr/>
      <dgm:t>
        <a:bodyPr/>
        <a:lstStyle/>
        <a:p>
          <a:endParaRPr lang="es-EC" sz="3200">
            <a:solidFill>
              <a:schemeClr val="tx1">
                <a:lumMod val="95000"/>
                <a:lumOff val="5000"/>
              </a:schemeClr>
            </a:solidFill>
          </a:endParaRPr>
        </a:p>
      </dgm:t>
    </dgm:pt>
    <dgm:pt modelId="{C141B945-FF9A-4EF1-B201-F0606A5F7FBB}" type="sibTrans" cxnId="{4F586DE4-5EED-4508-88E6-D8560C2E130B}">
      <dgm:prSet/>
      <dgm:spPr/>
      <dgm:t>
        <a:bodyPr/>
        <a:lstStyle/>
        <a:p>
          <a:endParaRPr lang="es-EC" sz="3200">
            <a:solidFill>
              <a:schemeClr val="tx1">
                <a:lumMod val="95000"/>
                <a:lumOff val="5000"/>
              </a:schemeClr>
            </a:solidFill>
          </a:endParaRPr>
        </a:p>
      </dgm:t>
    </dgm:pt>
    <dgm:pt modelId="{B25240F0-CDB1-40B1-B063-E93970F7940B}">
      <dgm:prSet custT="1"/>
      <dgm:spPr>
        <a:noFill/>
        <a:ln w="28575">
          <a:solidFill>
            <a:srgbClr val="FF0066"/>
          </a:solidFill>
        </a:ln>
      </dgm:spPr>
      <dgm:t>
        <a:bodyPr/>
        <a:lstStyle/>
        <a:p>
          <a:r>
            <a:rPr lang="es-EC" sz="3200" dirty="0" smtClean="0">
              <a:solidFill>
                <a:schemeClr val="tx1">
                  <a:lumMod val="95000"/>
                  <a:lumOff val="5000"/>
                </a:schemeClr>
              </a:solidFill>
              <a:latin typeface="Cambria" pitchFamily="18" charset="0"/>
            </a:rPr>
            <a:t>Uso, Manejo y Gestión</a:t>
          </a:r>
          <a:endParaRPr lang="es-EC" sz="3200" dirty="0">
            <a:solidFill>
              <a:schemeClr val="tx1">
                <a:lumMod val="95000"/>
                <a:lumOff val="5000"/>
              </a:schemeClr>
            </a:solidFill>
            <a:latin typeface="Cambria" pitchFamily="18" charset="0"/>
          </a:endParaRPr>
        </a:p>
      </dgm:t>
    </dgm:pt>
    <dgm:pt modelId="{D4CA7B87-12ED-4FC3-AFDC-A3B8C983B2DE}" type="parTrans" cxnId="{CBF77076-C369-4DD0-AF70-4DA2D1091807}">
      <dgm:prSet/>
      <dgm:spPr/>
      <dgm:t>
        <a:bodyPr/>
        <a:lstStyle/>
        <a:p>
          <a:endParaRPr lang="es-EC" sz="3200">
            <a:solidFill>
              <a:schemeClr val="tx1">
                <a:lumMod val="95000"/>
                <a:lumOff val="5000"/>
              </a:schemeClr>
            </a:solidFill>
          </a:endParaRPr>
        </a:p>
      </dgm:t>
    </dgm:pt>
    <dgm:pt modelId="{83F16465-BFE8-41C6-AB00-CAFFC42FA06C}" type="sibTrans" cxnId="{CBF77076-C369-4DD0-AF70-4DA2D1091807}">
      <dgm:prSet/>
      <dgm:spPr/>
      <dgm:t>
        <a:bodyPr/>
        <a:lstStyle/>
        <a:p>
          <a:endParaRPr lang="es-EC" sz="3200">
            <a:solidFill>
              <a:schemeClr val="tx1">
                <a:lumMod val="95000"/>
                <a:lumOff val="5000"/>
              </a:schemeClr>
            </a:solidFill>
          </a:endParaRPr>
        </a:p>
      </dgm:t>
    </dgm:pt>
    <dgm:pt modelId="{B994B5A8-18EF-42DC-9398-1C812BA0FCE9}">
      <dgm:prSet custT="1"/>
      <dgm:spPr>
        <a:noFill/>
        <a:ln w="28575">
          <a:solidFill>
            <a:srgbClr val="7030A0"/>
          </a:solidFill>
        </a:ln>
      </dgm:spPr>
      <dgm:t>
        <a:bodyPr/>
        <a:lstStyle/>
        <a:p>
          <a:r>
            <a:rPr lang="es-EC" sz="3200" dirty="0" smtClean="0">
              <a:solidFill>
                <a:schemeClr val="tx1">
                  <a:lumMod val="95000"/>
                  <a:lumOff val="5000"/>
                </a:schemeClr>
              </a:solidFill>
              <a:latin typeface="Cambria" pitchFamily="18" charset="0"/>
            </a:rPr>
            <a:t>SOSTENIBLE</a:t>
          </a:r>
          <a:endParaRPr lang="es-EC" sz="3200" dirty="0">
            <a:solidFill>
              <a:schemeClr val="tx1">
                <a:lumMod val="95000"/>
                <a:lumOff val="5000"/>
              </a:schemeClr>
            </a:solidFill>
            <a:latin typeface="Cambria" pitchFamily="18" charset="0"/>
          </a:endParaRPr>
        </a:p>
      </dgm:t>
    </dgm:pt>
    <dgm:pt modelId="{0E31C06F-65CC-4275-827D-09A81B8BAAEF}" type="parTrans" cxnId="{1D32E279-F495-4DA5-AD72-0EF1FC6F724D}">
      <dgm:prSet/>
      <dgm:spPr/>
      <dgm:t>
        <a:bodyPr/>
        <a:lstStyle/>
        <a:p>
          <a:endParaRPr lang="es-EC" sz="3200">
            <a:solidFill>
              <a:schemeClr val="tx1">
                <a:lumMod val="95000"/>
                <a:lumOff val="5000"/>
              </a:schemeClr>
            </a:solidFill>
          </a:endParaRPr>
        </a:p>
      </dgm:t>
    </dgm:pt>
    <dgm:pt modelId="{734F29BE-340C-4E95-9072-D1004669DA39}" type="sibTrans" cxnId="{1D32E279-F495-4DA5-AD72-0EF1FC6F724D}">
      <dgm:prSet/>
      <dgm:spPr/>
      <dgm:t>
        <a:bodyPr/>
        <a:lstStyle/>
        <a:p>
          <a:endParaRPr lang="es-EC" sz="3200">
            <a:solidFill>
              <a:schemeClr val="tx1">
                <a:lumMod val="95000"/>
                <a:lumOff val="5000"/>
              </a:schemeClr>
            </a:solidFill>
          </a:endParaRPr>
        </a:p>
      </dgm:t>
    </dgm:pt>
    <dgm:pt modelId="{0F5B2EFA-B508-49AD-87BC-0BEC7282A0B0}">
      <dgm:prSet custT="1"/>
      <dgm:spPr>
        <a:noFill/>
        <a:ln w="28575">
          <a:solidFill>
            <a:srgbClr val="0070C0"/>
          </a:solidFill>
        </a:ln>
      </dgm:spPr>
      <dgm:t>
        <a:bodyPr/>
        <a:lstStyle/>
        <a:p>
          <a:r>
            <a:rPr lang="es-EC" sz="3200" dirty="0" smtClean="0">
              <a:solidFill>
                <a:schemeClr val="tx1">
                  <a:lumMod val="95000"/>
                  <a:lumOff val="5000"/>
                </a:schemeClr>
              </a:solidFill>
              <a:latin typeface="Cambria" pitchFamily="18" charset="0"/>
            </a:rPr>
            <a:t>recursos naturales</a:t>
          </a:r>
        </a:p>
      </dgm:t>
    </dgm:pt>
    <dgm:pt modelId="{C6652FC4-B17F-4076-AEB8-28121D99E647}" type="parTrans" cxnId="{840B8F88-E0A9-4D87-A09D-5388305DDF93}">
      <dgm:prSet/>
      <dgm:spPr/>
      <dgm:t>
        <a:bodyPr/>
        <a:lstStyle/>
        <a:p>
          <a:endParaRPr lang="es-EC" sz="3200">
            <a:solidFill>
              <a:schemeClr val="tx1">
                <a:lumMod val="95000"/>
                <a:lumOff val="5000"/>
              </a:schemeClr>
            </a:solidFill>
          </a:endParaRPr>
        </a:p>
      </dgm:t>
    </dgm:pt>
    <dgm:pt modelId="{40BD6878-C18A-41B2-8899-820FAE08ACC9}" type="sibTrans" cxnId="{840B8F88-E0A9-4D87-A09D-5388305DDF93}">
      <dgm:prSet/>
      <dgm:spPr/>
      <dgm:t>
        <a:bodyPr/>
        <a:lstStyle/>
        <a:p>
          <a:endParaRPr lang="es-EC" sz="3200">
            <a:solidFill>
              <a:schemeClr val="tx1">
                <a:lumMod val="95000"/>
                <a:lumOff val="5000"/>
              </a:schemeClr>
            </a:solidFill>
          </a:endParaRPr>
        </a:p>
      </dgm:t>
    </dgm:pt>
    <dgm:pt modelId="{48DEDE3F-5783-40D5-81F6-3563A9F70FFB}">
      <dgm:prSet custT="1"/>
      <dgm:spPr>
        <a:noFill/>
        <a:ln w="28575">
          <a:solidFill>
            <a:srgbClr val="FF9933"/>
          </a:solidFill>
        </a:ln>
      </dgm:spPr>
      <dgm:t>
        <a:bodyPr/>
        <a:lstStyle/>
        <a:p>
          <a:r>
            <a:rPr lang="es-EC" sz="3200" dirty="0" smtClean="0">
              <a:solidFill>
                <a:schemeClr val="tx1">
                  <a:lumMod val="95000"/>
                  <a:lumOff val="5000"/>
                </a:schemeClr>
              </a:solidFill>
              <a:latin typeface="Cambria" pitchFamily="18" charset="0"/>
            </a:rPr>
            <a:t>espacio geográfico </a:t>
          </a:r>
          <a:endParaRPr lang="es-EC" sz="3200" dirty="0">
            <a:solidFill>
              <a:schemeClr val="tx1">
                <a:lumMod val="95000"/>
                <a:lumOff val="5000"/>
              </a:schemeClr>
            </a:solidFill>
            <a:latin typeface="Cambria" pitchFamily="18" charset="0"/>
          </a:endParaRPr>
        </a:p>
      </dgm:t>
    </dgm:pt>
    <dgm:pt modelId="{CED29343-167E-4463-AB1C-557AF327964B}" type="sibTrans" cxnId="{A9FCF3EC-3590-42ED-8168-1946B5959A3B}">
      <dgm:prSet/>
      <dgm:spPr/>
      <dgm:t>
        <a:bodyPr/>
        <a:lstStyle/>
        <a:p>
          <a:endParaRPr lang="es-EC" sz="3200">
            <a:solidFill>
              <a:schemeClr val="tx1">
                <a:lumMod val="95000"/>
                <a:lumOff val="5000"/>
              </a:schemeClr>
            </a:solidFill>
          </a:endParaRPr>
        </a:p>
      </dgm:t>
    </dgm:pt>
    <dgm:pt modelId="{4CC77B1C-1C4D-49A0-9038-74C2327CB99A}" type="parTrans" cxnId="{A9FCF3EC-3590-42ED-8168-1946B5959A3B}">
      <dgm:prSet/>
      <dgm:spPr/>
      <dgm:t>
        <a:bodyPr/>
        <a:lstStyle/>
        <a:p>
          <a:endParaRPr lang="es-EC" sz="3200">
            <a:solidFill>
              <a:schemeClr val="tx1">
                <a:lumMod val="95000"/>
                <a:lumOff val="5000"/>
              </a:schemeClr>
            </a:solidFill>
          </a:endParaRPr>
        </a:p>
      </dgm:t>
    </dgm:pt>
    <dgm:pt modelId="{2F045567-B348-4830-B23B-3D9ABCEDF026}" type="pres">
      <dgm:prSet presAssocID="{518EA278-41D0-4363-801C-C2F46173DD6C}" presName="hierChild1" presStyleCnt="0">
        <dgm:presLayoutVars>
          <dgm:orgChart val="1"/>
          <dgm:chPref val="1"/>
          <dgm:dir/>
          <dgm:animOne val="branch"/>
          <dgm:animLvl val="lvl"/>
          <dgm:resizeHandles/>
        </dgm:presLayoutVars>
      </dgm:prSet>
      <dgm:spPr/>
      <dgm:t>
        <a:bodyPr/>
        <a:lstStyle/>
        <a:p>
          <a:endParaRPr lang="es-ES"/>
        </a:p>
      </dgm:t>
    </dgm:pt>
    <dgm:pt modelId="{5D000528-E7A0-4627-BCA0-F8EB153EC9FD}" type="pres">
      <dgm:prSet presAssocID="{894ABF39-97D5-4F2D-9C24-277A48ABB384}" presName="hierRoot1" presStyleCnt="0">
        <dgm:presLayoutVars>
          <dgm:hierBranch val="init"/>
        </dgm:presLayoutVars>
      </dgm:prSet>
      <dgm:spPr/>
    </dgm:pt>
    <dgm:pt modelId="{AB286B64-51E0-44D8-B65F-1813BF5CE675}" type="pres">
      <dgm:prSet presAssocID="{894ABF39-97D5-4F2D-9C24-277A48ABB384}" presName="rootComposite1" presStyleCnt="0"/>
      <dgm:spPr/>
    </dgm:pt>
    <dgm:pt modelId="{A9CF80EF-90C7-45E4-A4E1-324EA4D1FAEB}" type="pres">
      <dgm:prSet presAssocID="{894ABF39-97D5-4F2D-9C24-277A48ABB384}" presName="rootText1" presStyleLbl="node0" presStyleIdx="0" presStyleCnt="1" custScaleX="204528" custScaleY="40763">
        <dgm:presLayoutVars>
          <dgm:chPref val="3"/>
        </dgm:presLayoutVars>
      </dgm:prSet>
      <dgm:spPr/>
      <dgm:t>
        <a:bodyPr/>
        <a:lstStyle/>
        <a:p>
          <a:endParaRPr lang="es-EC"/>
        </a:p>
      </dgm:t>
    </dgm:pt>
    <dgm:pt modelId="{AA5B75D9-D945-4425-9BC8-3815FCECA9EC}" type="pres">
      <dgm:prSet presAssocID="{894ABF39-97D5-4F2D-9C24-277A48ABB384}" presName="rootConnector1" presStyleLbl="node1" presStyleIdx="0" presStyleCnt="0"/>
      <dgm:spPr/>
      <dgm:t>
        <a:bodyPr/>
        <a:lstStyle/>
        <a:p>
          <a:endParaRPr lang="es-ES"/>
        </a:p>
      </dgm:t>
    </dgm:pt>
    <dgm:pt modelId="{01D41FAC-46A6-427E-A4E8-5CC79D42247B}" type="pres">
      <dgm:prSet presAssocID="{894ABF39-97D5-4F2D-9C24-277A48ABB384}" presName="hierChild2" presStyleCnt="0"/>
      <dgm:spPr/>
    </dgm:pt>
    <dgm:pt modelId="{99C567A3-AC1E-4BD2-A3CB-B937DCB89E96}" type="pres">
      <dgm:prSet presAssocID="{4CC77B1C-1C4D-49A0-9038-74C2327CB99A}" presName="Name37" presStyleLbl="parChTrans1D2" presStyleIdx="0" presStyleCnt="1"/>
      <dgm:spPr/>
      <dgm:t>
        <a:bodyPr/>
        <a:lstStyle/>
        <a:p>
          <a:endParaRPr lang="es-ES"/>
        </a:p>
      </dgm:t>
    </dgm:pt>
    <dgm:pt modelId="{1ACDF36E-EE35-473C-AABF-22D77B18AD3F}" type="pres">
      <dgm:prSet presAssocID="{48DEDE3F-5783-40D5-81F6-3563A9F70FFB}" presName="hierRoot2" presStyleCnt="0">
        <dgm:presLayoutVars>
          <dgm:hierBranch val="init"/>
        </dgm:presLayoutVars>
      </dgm:prSet>
      <dgm:spPr/>
    </dgm:pt>
    <dgm:pt modelId="{B7AD8809-7ACC-425B-B331-3444706A36B7}" type="pres">
      <dgm:prSet presAssocID="{48DEDE3F-5783-40D5-81F6-3563A9F70FFB}" presName="rootComposite" presStyleCnt="0"/>
      <dgm:spPr/>
    </dgm:pt>
    <dgm:pt modelId="{46F0B9D2-85BB-4EC6-AF40-A0857D95507E}" type="pres">
      <dgm:prSet presAssocID="{48DEDE3F-5783-40D5-81F6-3563A9F70FFB}" presName="rootText" presStyleLbl="node2" presStyleIdx="0" presStyleCnt="1" custScaleX="148614" custScaleY="44593" custLinFactNeighborY="-4648">
        <dgm:presLayoutVars>
          <dgm:chPref val="3"/>
        </dgm:presLayoutVars>
      </dgm:prSet>
      <dgm:spPr/>
      <dgm:t>
        <a:bodyPr/>
        <a:lstStyle/>
        <a:p>
          <a:endParaRPr lang="es-EC"/>
        </a:p>
      </dgm:t>
    </dgm:pt>
    <dgm:pt modelId="{2A1A7746-09C3-4CD8-A160-35233A21466D}" type="pres">
      <dgm:prSet presAssocID="{48DEDE3F-5783-40D5-81F6-3563A9F70FFB}" presName="rootConnector" presStyleLbl="node2" presStyleIdx="0" presStyleCnt="1"/>
      <dgm:spPr/>
      <dgm:t>
        <a:bodyPr/>
        <a:lstStyle/>
        <a:p>
          <a:endParaRPr lang="es-ES"/>
        </a:p>
      </dgm:t>
    </dgm:pt>
    <dgm:pt modelId="{CCEF6DAA-9770-404E-BA11-DF9E1625C158}" type="pres">
      <dgm:prSet presAssocID="{48DEDE3F-5783-40D5-81F6-3563A9F70FFB}" presName="hierChild4" presStyleCnt="0"/>
      <dgm:spPr/>
    </dgm:pt>
    <dgm:pt modelId="{5D049872-CBEE-4141-9D23-D7268BB6FF2D}" type="pres">
      <dgm:prSet presAssocID="{F63A499A-FDA8-4819-A0EA-23D3B9F3DA55}" presName="Name37" presStyleLbl="parChTrans1D3" presStyleIdx="0" presStyleCnt="1"/>
      <dgm:spPr/>
      <dgm:t>
        <a:bodyPr/>
        <a:lstStyle/>
        <a:p>
          <a:endParaRPr lang="es-ES"/>
        </a:p>
      </dgm:t>
    </dgm:pt>
    <dgm:pt modelId="{029D63FC-A804-43D3-BB1E-4ED907E6D89E}" type="pres">
      <dgm:prSet presAssocID="{08CE6D32-95F7-412E-814C-B587877DFD09}" presName="hierRoot2" presStyleCnt="0">
        <dgm:presLayoutVars>
          <dgm:hierBranch val="init"/>
        </dgm:presLayoutVars>
      </dgm:prSet>
      <dgm:spPr/>
    </dgm:pt>
    <dgm:pt modelId="{74776DE7-19B3-4238-BFE2-BE7F4E76FA74}" type="pres">
      <dgm:prSet presAssocID="{08CE6D32-95F7-412E-814C-B587877DFD09}" presName="rootComposite" presStyleCnt="0"/>
      <dgm:spPr/>
    </dgm:pt>
    <dgm:pt modelId="{DCDFF51B-E1F9-4047-819D-9116201BE75F}" type="pres">
      <dgm:prSet presAssocID="{08CE6D32-95F7-412E-814C-B587877DFD09}" presName="rootText" presStyleLbl="node3" presStyleIdx="0" presStyleCnt="1" custScaleX="107341" custScaleY="42841" custLinFactNeighborY="-18863">
        <dgm:presLayoutVars>
          <dgm:chPref val="3"/>
        </dgm:presLayoutVars>
      </dgm:prSet>
      <dgm:spPr/>
      <dgm:t>
        <a:bodyPr/>
        <a:lstStyle/>
        <a:p>
          <a:endParaRPr lang="es-EC"/>
        </a:p>
      </dgm:t>
    </dgm:pt>
    <dgm:pt modelId="{C953B983-2DAA-4D9E-B7F5-044EB2DDCF03}" type="pres">
      <dgm:prSet presAssocID="{08CE6D32-95F7-412E-814C-B587877DFD09}" presName="rootConnector" presStyleLbl="node3" presStyleIdx="0" presStyleCnt="1"/>
      <dgm:spPr/>
      <dgm:t>
        <a:bodyPr/>
        <a:lstStyle/>
        <a:p>
          <a:endParaRPr lang="es-ES"/>
        </a:p>
      </dgm:t>
    </dgm:pt>
    <dgm:pt modelId="{C309D1B4-9BB6-45DD-9846-216E232501C4}" type="pres">
      <dgm:prSet presAssocID="{08CE6D32-95F7-412E-814C-B587877DFD09}" presName="hierChild4" presStyleCnt="0"/>
      <dgm:spPr/>
    </dgm:pt>
    <dgm:pt modelId="{3023552C-E79E-48DF-BFAE-4FAC5DC97977}" type="pres">
      <dgm:prSet presAssocID="{D4CA7B87-12ED-4FC3-AFDC-A3B8C983B2DE}" presName="Name37" presStyleLbl="parChTrans1D4" presStyleIdx="0" presStyleCnt="3"/>
      <dgm:spPr/>
      <dgm:t>
        <a:bodyPr/>
        <a:lstStyle/>
        <a:p>
          <a:endParaRPr lang="es-ES"/>
        </a:p>
      </dgm:t>
    </dgm:pt>
    <dgm:pt modelId="{557A49AA-1538-44B8-B569-968E69ECEC54}" type="pres">
      <dgm:prSet presAssocID="{B25240F0-CDB1-40B1-B063-E93970F7940B}" presName="hierRoot2" presStyleCnt="0">
        <dgm:presLayoutVars>
          <dgm:hierBranch val="init"/>
        </dgm:presLayoutVars>
      </dgm:prSet>
      <dgm:spPr/>
    </dgm:pt>
    <dgm:pt modelId="{657AA078-382C-475D-B0A4-41AE90D4D25E}" type="pres">
      <dgm:prSet presAssocID="{B25240F0-CDB1-40B1-B063-E93970F7940B}" presName="rootComposite" presStyleCnt="0"/>
      <dgm:spPr/>
    </dgm:pt>
    <dgm:pt modelId="{95EA8C0F-B8B2-4B41-8952-6EEEAFA03FD9}" type="pres">
      <dgm:prSet presAssocID="{B25240F0-CDB1-40B1-B063-E93970F7940B}" presName="rootText" presStyleLbl="node4" presStyleIdx="0" presStyleCnt="3" custScaleX="172302" custScaleY="52491" custLinFactNeighborY="-30449">
        <dgm:presLayoutVars>
          <dgm:chPref val="3"/>
        </dgm:presLayoutVars>
      </dgm:prSet>
      <dgm:spPr/>
      <dgm:t>
        <a:bodyPr/>
        <a:lstStyle/>
        <a:p>
          <a:endParaRPr lang="es-EC"/>
        </a:p>
      </dgm:t>
    </dgm:pt>
    <dgm:pt modelId="{29BE54C6-847B-4FC1-B2F2-A67D8442959D}" type="pres">
      <dgm:prSet presAssocID="{B25240F0-CDB1-40B1-B063-E93970F7940B}" presName="rootConnector" presStyleLbl="node4" presStyleIdx="0" presStyleCnt="3"/>
      <dgm:spPr/>
      <dgm:t>
        <a:bodyPr/>
        <a:lstStyle/>
        <a:p>
          <a:endParaRPr lang="es-ES"/>
        </a:p>
      </dgm:t>
    </dgm:pt>
    <dgm:pt modelId="{59F61B79-AB54-48F0-9DA8-E8AB19CAFEEA}" type="pres">
      <dgm:prSet presAssocID="{B25240F0-CDB1-40B1-B063-E93970F7940B}" presName="hierChild4" presStyleCnt="0"/>
      <dgm:spPr/>
    </dgm:pt>
    <dgm:pt modelId="{A75290E9-40BF-4383-89C4-CB37838A0A6A}" type="pres">
      <dgm:prSet presAssocID="{0E31C06F-65CC-4275-827D-09A81B8BAAEF}" presName="Name37" presStyleLbl="parChTrans1D4" presStyleIdx="1" presStyleCnt="3"/>
      <dgm:spPr/>
      <dgm:t>
        <a:bodyPr/>
        <a:lstStyle/>
        <a:p>
          <a:endParaRPr lang="es-ES"/>
        </a:p>
      </dgm:t>
    </dgm:pt>
    <dgm:pt modelId="{35A3DF75-D5F8-4BCC-A4BF-4DC56E33C7B3}" type="pres">
      <dgm:prSet presAssocID="{B994B5A8-18EF-42DC-9398-1C812BA0FCE9}" presName="hierRoot2" presStyleCnt="0">
        <dgm:presLayoutVars>
          <dgm:hierBranch val="init"/>
        </dgm:presLayoutVars>
      </dgm:prSet>
      <dgm:spPr/>
    </dgm:pt>
    <dgm:pt modelId="{107CF8E7-1FC6-4112-8E52-DC450E3503A3}" type="pres">
      <dgm:prSet presAssocID="{B994B5A8-18EF-42DC-9398-1C812BA0FCE9}" presName="rootComposite" presStyleCnt="0"/>
      <dgm:spPr/>
    </dgm:pt>
    <dgm:pt modelId="{462EDB78-E44A-40D4-B7DE-AB0E900FE0C4}" type="pres">
      <dgm:prSet presAssocID="{B994B5A8-18EF-42DC-9398-1C812BA0FCE9}" presName="rootText" presStyleLbl="node4" presStyleIdx="1" presStyleCnt="3" custScaleX="124422" custScaleY="40824" custLinFactNeighborY="-30449">
        <dgm:presLayoutVars>
          <dgm:chPref val="3"/>
        </dgm:presLayoutVars>
      </dgm:prSet>
      <dgm:spPr/>
      <dgm:t>
        <a:bodyPr/>
        <a:lstStyle/>
        <a:p>
          <a:endParaRPr lang="es-EC"/>
        </a:p>
      </dgm:t>
    </dgm:pt>
    <dgm:pt modelId="{9D2B1865-1693-4CB0-9671-089D2D9F68ED}" type="pres">
      <dgm:prSet presAssocID="{B994B5A8-18EF-42DC-9398-1C812BA0FCE9}" presName="rootConnector" presStyleLbl="node4" presStyleIdx="1" presStyleCnt="3"/>
      <dgm:spPr/>
      <dgm:t>
        <a:bodyPr/>
        <a:lstStyle/>
        <a:p>
          <a:endParaRPr lang="es-ES"/>
        </a:p>
      </dgm:t>
    </dgm:pt>
    <dgm:pt modelId="{DA8454E9-7F1E-4AC9-B358-43CED08678F7}" type="pres">
      <dgm:prSet presAssocID="{B994B5A8-18EF-42DC-9398-1C812BA0FCE9}" presName="hierChild4" presStyleCnt="0"/>
      <dgm:spPr/>
    </dgm:pt>
    <dgm:pt modelId="{5B43F269-D433-44AD-8492-548E1BF395D5}" type="pres">
      <dgm:prSet presAssocID="{C6652FC4-B17F-4076-AEB8-28121D99E647}" presName="Name37" presStyleLbl="parChTrans1D4" presStyleIdx="2" presStyleCnt="3"/>
      <dgm:spPr/>
      <dgm:t>
        <a:bodyPr/>
        <a:lstStyle/>
        <a:p>
          <a:endParaRPr lang="es-ES"/>
        </a:p>
      </dgm:t>
    </dgm:pt>
    <dgm:pt modelId="{7603083F-29F4-4735-A300-0A6553BF340C}" type="pres">
      <dgm:prSet presAssocID="{0F5B2EFA-B508-49AD-87BC-0BEC7282A0B0}" presName="hierRoot2" presStyleCnt="0">
        <dgm:presLayoutVars>
          <dgm:hierBranch val="init"/>
        </dgm:presLayoutVars>
      </dgm:prSet>
      <dgm:spPr/>
    </dgm:pt>
    <dgm:pt modelId="{A61DB21F-F5CC-4AE7-B399-F764A7EB971D}" type="pres">
      <dgm:prSet presAssocID="{0F5B2EFA-B508-49AD-87BC-0BEC7282A0B0}" presName="rootComposite" presStyleCnt="0"/>
      <dgm:spPr/>
    </dgm:pt>
    <dgm:pt modelId="{2F06367F-DCB3-4C1B-8510-5E90DB7350A7}" type="pres">
      <dgm:prSet presAssocID="{0F5B2EFA-B508-49AD-87BC-0BEC7282A0B0}" presName="rootText" presStyleLbl="node4" presStyleIdx="2" presStyleCnt="3" custScaleX="163835" custScaleY="43133" custLinFactNeighborY="-37464">
        <dgm:presLayoutVars>
          <dgm:chPref val="3"/>
        </dgm:presLayoutVars>
      </dgm:prSet>
      <dgm:spPr/>
      <dgm:t>
        <a:bodyPr/>
        <a:lstStyle/>
        <a:p>
          <a:endParaRPr lang="es-EC"/>
        </a:p>
      </dgm:t>
    </dgm:pt>
    <dgm:pt modelId="{556882C6-E7C5-416E-AEE2-60ADF9D43E03}" type="pres">
      <dgm:prSet presAssocID="{0F5B2EFA-B508-49AD-87BC-0BEC7282A0B0}" presName="rootConnector" presStyleLbl="node4" presStyleIdx="2" presStyleCnt="3"/>
      <dgm:spPr/>
      <dgm:t>
        <a:bodyPr/>
        <a:lstStyle/>
        <a:p>
          <a:endParaRPr lang="es-ES"/>
        </a:p>
      </dgm:t>
    </dgm:pt>
    <dgm:pt modelId="{81ED72D7-D8F5-485C-AE92-F5C928CA1D4C}" type="pres">
      <dgm:prSet presAssocID="{0F5B2EFA-B508-49AD-87BC-0BEC7282A0B0}" presName="hierChild4" presStyleCnt="0"/>
      <dgm:spPr/>
    </dgm:pt>
    <dgm:pt modelId="{1C174885-1EF9-40E5-AB46-3E3B52A4405A}" type="pres">
      <dgm:prSet presAssocID="{0F5B2EFA-B508-49AD-87BC-0BEC7282A0B0}" presName="hierChild5" presStyleCnt="0"/>
      <dgm:spPr/>
    </dgm:pt>
    <dgm:pt modelId="{1BDAEB25-8676-489B-AD9F-3ABD6FED847F}" type="pres">
      <dgm:prSet presAssocID="{B994B5A8-18EF-42DC-9398-1C812BA0FCE9}" presName="hierChild5" presStyleCnt="0"/>
      <dgm:spPr/>
    </dgm:pt>
    <dgm:pt modelId="{740F580A-E261-484B-B3D6-A6F30AF125E7}" type="pres">
      <dgm:prSet presAssocID="{B25240F0-CDB1-40B1-B063-E93970F7940B}" presName="hierChild5" presStyleCnt="0"/>
      <dgm:spPr/>
    </dgm:pt>
    <dgm:pt modelId="{D42DF27F-8EC1-49B8-91CF-70AAA2A7B829}" type="pres">
      <dgm:prSet presAssocID="{08CE6D32-95F7-412E-814C-B587877DFD09}" presName="hierChild5" presStyleCnt="0"/>
      <dgm:spPr/>
    </dgm:pt>
    <dgm:pt modelId="{976F0849-1C50-473D-8898-B437C8C1E3B3}" type="pres">
      <dgm:prSet presAssocID="{48DEDE3F-5783-40D5-81F6-3563A9F70FFB}" presName="hierChild5" presStyleCnt="0"/>
      <dgm:spPr/>
    </dgm:pt>
    <dgm:pt modelId="{49863B38-CA77-45E6-ABA0-7CAEE9DB9EBB}" type="pres">
      <dgm:prSet presAssocID="{894ABF39-97D5-4F2D-9C24-277A48ABB384}" presName="hierChild3" presStyleCnt="0"/>
      <dgm:spPr/>
    </dgm:pt>
  </dgm:ptLst>
  <dgm:cxnLst>
    <dgm:cxn modelId="{0E596031-6C97-4684-BAEB-C24C696C5145}" type="presOf" srcId="{518EA278-41D0-4363-801C-C2F46173DD6C}" destId="{2F045567-B348-4830-B23B-3D9ABCEDF026}" srcOrd="0" destOrd="0" presId="urn:microsoft.com/office/officeart/2005/8/layout/orgChart1"/>
    <dgm:cxn modelId="{A9FCF3EC-3590-42ED-8168-1946B5959A3B}" srcId="{894ABF39-97D5-4F2D-9C24-277A48ABB384}" destId="{48DEDE3F-5783-40D5-81F6-3563A9F70FFB}" srcOrd="0" destOrd="0" parTransId="{4CC77B1C-1C4D-49A0-9038-74C2327CB99A}" sibTransId="{CED29343-167E-4463-AB1C-557AF327964B}"/>
    <dgm:cxn modelId="{F88158D4-24B6-43FD-8B95-91AF0A8D8A57}" type="presOf" srcId="{0E31C06F-65CC-4275-827D-09A81B8BAAEF}" destId="{A75290E9-40BF-4383-89C4-CB37838A0A6A}" srcOrd="0" destOrd="0" presId="urn:microsoft.com/office/officeart/2005/8/layout/orgChart1"/>
    <dgm:cxn modelId="{15B90D7A-C723-4532-9BC3-72CB8E087E17}" type="presOf" srcId="{B25240F0-CDB1-40B1-B063-E93970F7940B}" destId="{95EA8C0F-B8B2-4B41-8952-6EEEAFA03FD9}" srcOrd="0" destOrd="0" presId="urn:microsoft.com/office/officeart/2005/8/layout/orgChart1"/>
    <dgm:cxn modelId="{1DEE78E0-C0B6-4124-BE80-53E7F628C080}" type="presOf" srcId="{08CE6D32-95F7-412E-814C-B587877DFD09}" destId="{DCDFF51B-E1F9-4047-819D-9116201BE75F}" srcOrd="0" destOrd="0" presId="urn:microsoft.com/office/officeart/2005/8/layout/orgChart1"/>
    <dgm:cxn modelId="{0C84FE43-53E3-4DEB-80B2-6DCCBB85C120}" type="presOf" srcId="{F63A499A-FDA8-4819-A0EA-23D3B9F3DA55}" destId="{5D049872-CBEE-4141-9D23-D7268BB6FF2D}" srcOrd="0" destOrd="0" presId="urn:microsoft.com/office/officeart/2005/8/layout/orgChart1"/>
    <dgm:cxn modelId="{4F586DE4-5EED-4508-88E6-D8560C2E130B}" srcId="{48DEDE3F-5783-40D5-81F6-3563A9F70FFB}" destId="{08CE6D32-95F7-412E-814C-B587877DFD09}" srcOrd="0" destOrd="0" parTransId="{F63A499A-FDA8-4819-A0EA-23D3B9F3DA55}" sibTransId="{C141B945-FF9A-4EF1-B201-F0606A5F7FBB}"/>
    <dgm:cxn modelId="{CBE723EF-191C-49D0-A0B1-7A32F26A6498}" type="presOf" srcId="{B994B5A8-18EF-42DC-9398-1C812BA0FCE9}" destId="{9D2B1865-1693-4CB0-9671-089D2D9F68ED}" srcOrd="1" destOrd="0" presId="urn:microsoft.com/office/officeart/2005/8/layout/orgChart1"/>
    <dgm:cxn modelId="{76795BFE-8127-4660-8468-B015DA95F7E5}" type="presOf" srcId="{894ABF39-97D5-4F2D-9C24-277A48ABB384}" destId="{AA5B75D9-D945-4425-9BC8-3815FCECA9EC}" srcOrd="1" destOrd="0" presId="urn:microsoft.com/office/officeart/2005/8/layout/orgChart1"/>
    <dgm:cxn modelId="{6E4028E2-314B-4400-AF50-304DDC95E93C}" srcId="{518EA278-41D0-4363-801C-C2F46173DD6C}" destId="{894ABF39-97D5-4F2D-9C24-277A48ABB384}" srcOrd="0" destOrd="0" parTransId="{F17DFA8C-F347-4A93-8B8C-6C77618FF332}" sibTransId="{2B32A8B7-A16D-4473-AF04-50015B7FA93E}"/>
    <dgm:cxn modelId="{332C6C51-96FD-4F90-A0AA-638A8557D8C7}" type="presOf" srcId="{D4CA7B87-12ED-4FC3-AFDC-A3B8C983B2DE}" destId="{3023552C-E79E-48DF-BFAE-4FAC5DC97977}" srcOrd="0" destOrd="0" presId="urn:microsoft.com/office/officeart/2005/8/layout/orgChart1"/>
    <dgm:cxn modelId="{BD633039-AACE-4D47-AFF7-C53044DEC836}" type="presOf" srcId="{B994B5A8-18EF-42DC-9398-1C812BA0FCE9}" destId="{462EDB78-E44A-40D4-B7DE-AB0E900FE0C4}" srcOrd="0" destOrd="0" presId="urn:microsoft.com/office/officeart/2005/8/layout/orgChart1"/>
    <dgm:cxn modelId="{0AA08D41-587F-4B6C-B24A-D4D6440ADCA9}" type="presOf" srcId="{C6652FC4-B17F-4076-AEB8-28121D99E647}" destId="{5B43F269-D433-44AD-8492-548E1BF395D5}" srcOrd="0" destOrd="0" presId="urn:microsoft.com/office/officeart/2005/8/layout/orgChart1"/>
    <dgm:cxn modelId="{15F42FEC-84B0-48C3-9E54-FD65F67809BD}" type="presOf" srcId="{0F5B2EFA-B508-49AD-87BC-0BEC7282A0B0}" destId="{2F06367F-DCB3-4C1B-8510-5E90DB7350A7}" srcOrd="0" destOrd="0" presId="urn:microsoft.com/office/officeart/2005/8/layout/orgChart1"/>
    <dgm:cxn modelId="{183EE6B8-574C-4C85-BB1F-C449B4BE0F96}" type="presOf" srcId="{894ABF39-97D5-4F2D-9C24-277A48ABB384}" destId="{A9CF80EF-90C7-45E4-A4E1-324EA4D1FAEB}" srcOrd="0" destOrd="0" presId="urn:microsoft.com/office/officeart/2005/8/layout/orgChart1"/>
    <dgm:cxn modelId="{840B8F88-E0A9-4D87-A09D-5388305DDF93}" srcId="{B994B5A8-18EF-42DC-9398-1C812BA0FCE9}" destId="{0F5B2EFA-B508-49AD-87BC-0BEC7282A0B0}" srcOrd="0" destOrd="0" parTransId="{C6652FC4-B17F-4076-AEB8-28121D99E647}" sibTransId="{40BD6878-C18A-41B2-8899-820FAE08ACC9}"/>
    <dgm:cxn modelId="{EFF4ADF1-56B7-4303-8E1B-074AF3132510}" type="presOf" srcId="{B25240F0-CDB1-40B1-B063-E93970F7940B}" destId="{29BE54C6-847B-4FC1-B2F2-A67D8442959D}" srcOrd="1" destOrd="0" presId="urn:microsoft.com/office/officeart/2005/8/layout/orgChart1"/>
    <dgm:cxn modelId="{E5901BCE-FBEC-4984-BCD2-634844C54147}" type="presOf" srcId="{48DEDE3F-5783-40D5-81F6-3563A9F70FFB}" destId="{2A1A7746-09C3-4CD8-A160-35233A21466D}" srcOrd="1" destOrd="0" presId="urn:microsoft.com/office/officeart/2005/8/layout/orgChart1"/>
    <dgm:cxn modelId="{E00EA32B-1D93-4F76-A717-561D94D803E5}" type="presOf" srcId="{08CE6D32-95F7-412E-814C-B587877DFD09}" destId="{C953B983-2DAA-4D9E-B7F5-044EB2DDCF03}" srcOrd="1" destOrd="0" presId="urn:microsoft.com/office/officeart/2005/8/layout/orgChart1"/>
    <dgm:cxn modelId="{0BBD53DF-8179-46C7-AD34-5CAE5FAEDE94}" type="presOf" srcId="{48DEDE3F-5783-40D5-81F6-3563A9F70FFB}" destId="{46F0B9D2-85BB-4EC6-AF40-A0857D95507E}" srcOrd="0" destOrd="0" presId="urn:microsoft.com/office/officeart/2005/8/layout/orgChart1"/>
    <dgm:cxn modelId="{40A69F5A-3DE7-4D88-9AB8-500829C969B1}" type="presOf" srcId="{0F5B2EFA-B508-49AD-87BC-0BEC7282A0B0}" destId="{556882C6-E7C5-416E-AEE2-60ADF9D43E03}" srcOrd="1" destOrd="0" presId="urn:microsoft.com/office/officeart/2005/8/layout/orgChart1"/>
    <dgm:cxn modelId="{1D32E279-F495-4DA5-AD72-0EF1FC6F724D}" srcId="{B25240F0-CDB1-40B1-B063-E93970F7940B}" destId="{B994B5A8-18EF-42DC-9398-1C812BA0FCE9}" srcOrd="0" destOrd="0" parTransId="{0E31C06F-65CC-4275-827D-09A81B8BAAEF}" sibTransId="{734F29BE-340C-4E95-9072-D1004669DA39}"/>
    <dgm:cxn modelId="{87B1006A-7656-4370-BA88-83DBF5C50ED3}" type="presOf" srcId="{4CC77B1C-1C4D-49A0-9038-74C2327CB99A}" destId="{99C567A3-AC1E-4BD2-A3CB-B937DCB89E96}" srcOrd="0" destOrd="0" presId="urn:microsoft.com/office/officeart/2005/8/layout/orgChart1"/>
    <dgm:cxn modelId="{CBF77076-C369-4DD0-AF70-4DA2D1091807}" srcId="{08CE6D32-95F7-412E-814C-B587877DFD09}" destId="{B25240F0-CDB1-40B1-B063-E93970F7940B}" srcOrd="0" destOrd="0" parTransId="{D4CA7B87-12ED-4FC3-AFDC-A3B8C983B2DE}" sibTransId="{83F16465-BFE8-41C6-AB00-CAFFC42FA06C}"/>
    <dgm:cxn modelId="{0C14784E-63BE-42BA-BA49-750C3BCC6CF3}" type="presParOf" srcId="{2F045567-B348-4830-B23B-3D9ABCEDF026}" destId="{5D000528-E7A0-4627-BCA0-F8EB153EC9FD}" srcOrd="0" destOrd="0" presId="urn:microsoft.com/office/officeart/2005/8/layout/orgChart1"/>
    <dgm:cxn modelId="{BFCF7AED-75AD-4995-B8B2-A924B81CC19F}" type="presParOf" srcId="{5D000528-E7A0-4627-BCA0-F8EB153EC9FD}" destId="{AB286B64-51E0-44D8-B65F-1813BF5CE675}" srcOrd="0" destOrd="0" presId="urn:microsoft.com/office/officeart/2005/8/layout/orgChart1"/>
    <dgm:cxn modelId="{053C7AB3-3DE4-4FE8-80D5-C78175F7867E}" type="presParOf" srcId="{AB286B64-51E0-44D8-B65F-1813BF5CE675}" destId="{A9CF80EF-90C7-45E4-A4E1-324EA4D1FAEB}" srcOrd="0" destOrd="0" presId="urn:microsoft.com/office/officeart/2005/8/layout/orgChart1"/>
    <dgm:cxn modelId="{89216682-7613-4B73-A9F9-F4655643805E}" type="presParOf" srcId="{AB286B64-51E0-44D8-B65F-1813BF5CE675}" destId="{AA5B75D9-D945-4425-9BC8-3815FCECA9EC}" srcOrd="1" destOrd="0" presId="urn:microsoft.com/office/officeart/2005/8/layout/orgChart1"/>
    <dgm:cxn modelId="{6C43494B-A513-4731-B72E-DF6AA4D6F296}" type="presParOf" srcId="{5D000528-E7A0-4627-BCA0-F8EB153EC9FD}" destId="{01D41FAC-46A6-427E-A4E8-5CC79D42247B}" srcOrd="1" destOrd="0" presId="urn:microsoft.com/office/officeart/2005/8/layout/orgChart1"/>
    <dgm:cxn modelId="{9C7127C3-F110-46A2-92D9-0655AF6C550D}" type="presParOf" srcId="{01D41FAC-46A6-427E-A4E8-5CC79D42247B}" destId="{99C567A3-AC1E-4BD2-A3CB-B937DCB89E96}" srcOrd="0" destOrd="0" presId="urn:microsoft.com/office/officeart/2005/8/layout/orgChart1"/>
    <dgm:cxn modelId="{8C7BF367-77E4-4A06-93A6-7860DFB0FE6C}" type="presParOf" srcId="{01D41FAC-46A6-427E-A4E8-5CC79D42247B}" destId="{1ACDF36E-EE35-473C-AABF-22D77B18AD3F}" srcOrd="1" destOrd="0" presId="urn:microsoft.com/office/officeart/2005/8/layout/orgChart1"/>
    <dgm:cxn modelId="{A4210295-83AB-4927-99E9-D2A2A3D3CD63}" type="presParOf" srcId="{1ACDF36E-EE35-473C-AABF-22D77B18AD3F}" destId="{B7AD8809-7ACC-425B-B331-3444706A36B7}" srcOrd="0" destOrd="0" presId="urn:microsoft.com/office/officeart/2005/8/layout/orgChart1"/>
    <dgm:cxn modelId="{E3C78DB0-4261-4B3F-A6D5-4A3A27303B18}" type="presParOf" srcId="{B7AD8809-7ACC-425B-B331-3444706A36B7}" destId="{46F0B9D2-85BB-4EC6-AF40-A0857D95507E}" srcOrd="0" destOrd="0" presId="urn:microsoft.com/office/officeart/2005/8/layout/orgChart1"/>
    <dgm:cxn modelId="{8172B418-9BC9-4840-AF8B-DEEA1A6E2DB8}" type="presParOf" srcId="{B7AD8809-7ACC-425B-B331-3444706A36B7}" destId="{2A1A7746-09C3-4CD8-A160-35233A21466D}" srcOrd="1" destOrd="0" presId="urn:microsoft.com/office/officeart/2005/8/layout/orgChart1"/>
    <dgm:cxn modelId="{2067F651-F9F7-4827-AE43-ACBCC217F1A2}" type="presParOf" srcId="{1ACDF36E-EE35-473C-AABF-22D77B18AD3F}" destId="{CCEF6DAA-9770-404E-BA11-DF9E1625C158}" srcOrd="1" destOrd="0" presId="urn:microsoft.com/office/officeart/2005/8/layout/orgChart1"/>
    <dgm:cxn modelId="{13595F67-A434-4925-A39A-D98BC32B8181}" type="presParOf" srcId="{CCEF6DAA-9770-404E-BA11-DF9E1625C158}" destId="{5D049872-CBEE-4141-9D23-D7268BB6FF2D}" srcOrd="0" destOrd="0" presId="urn:microsoft.com/office/officeart/2005/8/layout/orgChart1"/>
    <dgm:cxn modelId="{FDD62CB2-07FC-4359-AF3B-AF82C7923AF9}" type="presParOf" srcId="{CCEF6DAA-9770-404E-BA11-DF9E1625C158}" destId="{029D63FC-A804-43D3-BB1E-4ED907E6D89E}" srcOrd="1" destOrd="0" presId="urn:microsoft.com/office/officeart/2005/8/layout/orgChart1"/>
    <dgm:cxn modelId="{9F8C01A1-988A-4078-BD39-8B8E723B6926}" type="presParOf" srcId="{029D63FC-A804-43D3-BB1E-4ED907E6D89E}" destId="{74776DE7-19B3-4238-BFE2-BE7F4E76FA74}" srcOrd="0" destOrd="0" presId="urn:microsoft.com/office/officeart/2005/8/layout/orgChart1"/>
    <dgm:cxn modelId="{F6C3EFFA-1F8B-4A02-90ED-3DEDB5EC7CD3}" type="presParOf" srcId="{74776DE7-19B3-4238-BFE2-BE7F4E76FA74}" destId="{DCDFF51B-E1F9-4047-819D-9116201BE75F}" srcOrd="0" destOrd="0" presId="urn:microsoft.com/office/officeart/2005/8/layout/orgChart1"/>
    <dgm:cxn modelId="{E0DFD3D3-F65E-40C0-8F2C-36FE86B39139}" type="presParOf" srcId="{74776DE7-19B3-4238-BFE2-BE7F4E76FA74}" destId="{C953B983-2DAA-4D9E-B7F5-044EB2DDCF03}" srcOrd="1" destOrd="0" presId="urn:microsoft.com/office/officeart/2005/8/layout/orgChart1"/>
    <dgm:cxn modelId="{FC24F8C6-00B2-4C39-9305-5C069DACC761}" type="presParOf" srcId="{029D63FC-A804-43D3-BB1E-4ED907E6D89E}" destId="{C309D1B4-9BB6-45DD-9846-216E232501C4}" srcOrd="1" destOrd="0" presId="urn:microsoft.com/office/officeart/2005/8/layout/orgChart1"/>
    <dgm:cxn modelId="{1872FC75-970E-4E29-AA01-38524BDA39B3}" type="presParOf" srcId="{C309D1B4-9BB6-45DD-9846-216E232501C4}" destId="{3023552C-E79E-48DF-BFAE-4FAC5DC97977}" srcOrd="0" destOrd="0" presId="urn:microsoft.com/office/officeart/2005/8/layout/orgChart1"/>
    <dgm:cxn modelId="{D53CC80A-94E3-4C1A-8BB7-5420A9E3AEB3}" type="presParOf" srcId="{C309D1B4-9BB6-45DD-9846-216E232501C4}" destId="{557A49AA-1538-44B8-B569-968E69ECEC54}" srcOrd="1" destOrd="0" presId="urn:microsoft.com/office/officeart/2005/8/layout/orgChart1"/>
    <dgm:cxn modelId="{C1D5894D-9AFF-455A-BE8C-0C865651795B}" type="presParOf" srcId="{557A49AA-1538-44B8-B569-968E69ECEC54}" destId="{657AA078-382C-475D-B0A4-41AE90D4D25E}" srcOrd="0" destOrd="0" presId="urn:microsoft.com/office/officeart/2005/8/layout/orgChart1"/>
    <dgm:cxn modelId="{D5641574-E3A6-4357-AEEF-64810DEB069A}" type="presParOf" srcId="{657AA078-382C-475D-B0A4-41AE90D4D25E}" destId="{95EA8C0F-B8B2-4B41-8952-6EEEAFA03FD9}" srcOrd="0" destOrd="0" presId="urn:microsoft.com/office/officeart/2005/8/layout/orgChart1"/>
    <dgm:cxn modelId="{A9F7567D-B991-4F9A-B4F7-96A3F07D386F}" type="presParOf" srcId="{657AA078-382C-475D-B0A4-41AE90D4D25E}" destId="{29BE54C6-847B-4FC1-B2F2-A67D8442959D}" srcOrd="1" destOrd="0" presId="urn:microsoft.com/office/officeart/2005/8/layout/orgChart1"/>
    <dgm:cxn modelId="{E6FD631E-8F9A-4DBD-8ED2-0E75711D3C3D}" type="presParOf" srcId="{557A49AA-1538-44B8-B569-968E69ECEC54}" destId="{59F61B79-AB54-48F0-9DA8-E8AB19CAFEEA}" srcOrd="1" destOrd="0" presId="urn:microsoft.com/office/officeart/2005/8/layout/orgChart1"/>
    <dgm:cxn modelId="{B4559C3D-2791-4884-8F50-B046BD9B18D9}" type="presParOf" srcId="{59F61B79-AB54-48F0-9DA8-E8AB19CAFEEA}" destId="{A75290E9-40BF-4383-89C4-CB37838A0A6A}" srcOrd="0" destOrd="0" presId="urn:microsoft.com/office/officeart/2005/8/layout/orgChart1"/>
    <dgm:cxn modelId="{BF64701D-EF8D-4171-A350-A165A58FCFB1}" type="presParOf" srcId="{59F61B79-AB54-48F0-9DA8-E8AB19CAFEEA}" destId="{35A3DF75-D5F8-4BCC-A4BF-4DC56E33C7B3}" srcOrd="1" destOrd="0" presId="urn:microsoft.com/office/officeart/2005/8/layout/orgChart1"/>
    <dgm:cxn modelId="{FA6753FD-7560-470A-8506-60BC7000FD3A}" type="presParOf" srcId="{35A3DF75-D5F8-4BCC-A4BF-4DC56E33C7B3}" destId="{107CF8E7-1FC6-4112-8E52-DC450E3503A3}" srcOrd="0" destOrd="0" presId="urn:microsoft.com/office/officeart/2005/8/layout/orgChart1"/>
    <dgm:cxn modelId="{0D1E2B09-0A29-4DE6-8DE7-12DB56EA61E0}" type="presParOf" srcId="{107CF8E7-1FC6-4112-8E52-DC450E3503A3}" destId="{462EDB78-E44A-40D4-B7DE-AB0E900FE0C4}" srcOrd="0" destOrd="0" presId="urn:microsoft.com/office/officeart/2005/8/layout/orgChart1"/>
    <dgm:cxn modelId="{DAD0501F-F490-40E0-BE84-376009642C72}" type="presParOf" srcId="{107CF8E7-1FC6-4112-8E52-DC450E3503A3}" destId="{9D2B1865-1693-4CB0-9671-089D2D9F68ED}" srcOrd="1" destOrd="0" presId="urn:microsoft.com/office/officeart/2005/8/layout/orgChart1"/>
    <dgm:cxn modelId="{3C462499-26E9-4B06-B5EA-2917E58955C7}" type="presParOf" srcId="{35A3DF75-D5F8-4BCC-A4BF-4DC56E33C7B3}" destId="{DA8454E9-7F1E-4AC9-B358-43CED08678F7}" srcOrd="1" destOrd="0" presId="urn:microsoft.com/office/officeart/2005/8/layout/orgChart1"/>
    <dgm:cxn modelId="{54E1A8CD-38C1-49A7-8BCA-6AE0F74D4BE0}" type="presParOf" srcId="{DA8454E9-7F1E-4AC9-B358-43CED08678F7}" destId="{5B43F269-D433-44AD-8492-548E1BF395D5}" srcOrd="0" destOrd="0" presId="urn:microsoft.com/office/officeart/2005/8/layout/orgChart1"/>
    <dgm:cxn modelId="{98033BCE-3619-40DF-AB09-AE947F37EEDC}" type="presParOf" srcId="{DA8454E9-7F1E-4AC9-B358-43CED08678F7}" destId="{7603083F-29F4-4735-A300-0A6553BF340C}" srcOrd="1" destOrd="0" presId="urn:microsoft.com/office/officeart/2005/8/layout/orgChart1"/>
    <dgm:cxn modelId="{79CDBB80-F9BF-4D3F-BD10-0D0778FBD08D}" type="presParOf" srcId="{7603083F-29F4-4735-A300-0A6553BF340C}" destId="{A61DB21F-F5CC-4AE7-B399-F764A7EB971D}" srcOrd="0" destOrd="0" presId="urn:microsoft.com/office/officeart/2005/8/layout/orgChart1"/>
    <dgm:cxn modelId="{A0A91673-677E-4969-A82D-7CA61ADF61B7}" type="presParOf" srcId="{A61DB21F-F5CC-4AE7-B399-F764A7EB971D}" destId="{2F06367F-DCB3-4C1B-8510-5E90DB7350A7}" srcOrd="0" destOrd="0" presId="urn:microsoft.com/office/officeart/2005/8/layout/orgChart1"/>
    <dgm:cxn modelId="{8FD13172-8EA8-4CA1-BF43-8ACA19591546}" type="presParOf" srcId="{A61DB21F-F5CC-4AE7-B399-F764A7EB971D}" destId="{556882C6-E7C5-416E-AEE2-60ADF9D43E03}" srcOrd="1" destOrd="0" presId="urn:microsoft.com/office/officeart/2005/8/layout/orgChart1"/>
    <dgm:cxn modelId="{E2A5D253-E0C8-4980-820D-EAAFA56FA33D}" type="presParOf" srcId="{7603083F-29F4-4735-A300-0A6553BF340C}" destId="{81ED72D7-D8F5-485C-AE92-F5C928CA1D4C}" srcOrd="1" destOrd="0" presId="urn:microsoft.com/office/officeart/2005/8/layout/orgChart1"/>
    <dgm:cxn modelId="{E7D68259-46E6-4D81-909B-23B0C32C6CDF}" type="presParOf" srcId="{7603083F-29F4-4735-A300-0A6553BF340C}" destId="{1C174885-1EF9-40E5-AB46-3E3B52A4405A}" srcOrd="2" destOrd="0" presId="urn:microsoft.com/office/officeart/2005/8/layout/orgChart1"/>
    <dgm:cxn modelId="{F5E76433-106B-4E78-8C8D-6D30BF594869}" type="presParOf" srcId="{35A3DF75-D5F8-4BCC-A4BF-4DC56E33C7B3}" destId="{1BDAEB25-8676-489B-AD9F-3ABD6FED847F}" srcOrd="2" destOrd="0" presId="urn:microsoft.com/office/officeart/2005/8/layout/orgChart1"/>
    <dgm:cxn modelId="{025CFDE2-7C32-493C-9E87-C573D7F5022B}" type="presParOf" srcId="{557A49AA-1538-44B8-B569-968E69ECEC54}" destId="{740F580A-E261-484B-B3D6-A6F30AF125E7}" srcOrd="2" destOrd="0" presId="urn:microsoft.com/office/officeart/2005/8/layout/orgChart1"/>
    <dgm:cxn modelId="{4E275AC7-09AA-4A0B-83B7-52E8DC7506EC}" type="presParOf" srcId="{029D63FC-A804-43D3-BB1E-4ED907E6D89E}" destId="{D42DF27F-8EC1-49B8-91CF-70AAA2A7B829}" srcOrd="2" destOrd="0" presId="urn:microsoft.com/office/officeart/2005/8/layout/orgChart1"/>
    <dgm:cxn modelId="{BB0B8BC4-2789-4DDF-8F5D-CB674EC7B4CD}" type="presParOf" srcId="{1ACDF36E-EE35-473C-AABF-22D77B18AD3F}" destId="{976F0849-1C50-473D-8898-B437C8C1E3B3}" srcOrd="2" destOrd="0" presId="urn:microsoft.com/office/officeart/2005/8/layout/orgChart1"/>
    <dgm:cxn modelId="{46A792D1-B2ED-4B67-9E04-0E6E09317554}" type="presParOf" srcId="{5D000528-E7A0-4627-BCA0-F8EB153EC9FD}" destId="{49863B38-CA77-45E6-ABA0-7CAEE9DB9EBB}"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011AD1-A518-4A2F-B10C-DD12182E3C70}">
      <dsp:nvSpPr>
        <dsp:cNvPr id="0" name=""/>
        <dsp:cNvSpPr/>
      </dsp:nvSpPr>
      <dsp:spPr>
        <a:xfrm>
          <a:off x="2681" y="21731"/>
          <a:ext cx="1385332" cy="69266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Cambria" pitchFamily="18" charset="0"/>
            </a:rPr>
            <a:t>Recopilar información</a:t>
          </a:r>
          <a:endParaRPr lang="es-EC" sz="1600" kern="1200" dirty="0">
            <a:latin typeface="Cambria" pitchFamily="18" charset="0"/>
          </a:endParaRPr>
        </a:p>
      </dsp:txBody>
      <dsp:txXfrm>
        <a:off x="2681" y="21731"/>
        <a:ext cx="1385332" cy="692666"/>
      </dsp:txXfrm>
    </dsp:sp>
    <dsp:sp modelId="{0728B794-30B5-4FB4-A5B0-4C748EFBA4B5}">
      <dsp:nvSpPr>
        <dsp:cNvPr id="0" name=""/>
        <dsp:cNvSpPr/>
      </dsp:nvSpPr>
      <dsp:spPr>
        <a:xfrm>
          <a:off x="141215" y="714397"/>
          <a:ext cx="138533" cy="922426"/>
        </a:xfrm>
        <a:custGeom>
          <a:avLst/>
          <a:gdLst/>
          <a:ahLst/>
          <a:cxnLst/>
          <a:rect l="0" t="0" r="0" b="0"/>
          <a:pathLst>
            <a:path>
              <a:moveTo>
                <a:pt x="0" y="0"/>
              </a:moveTo>
              <a:lnTo>
                <a:pt x="0" y="922426"/>
              </a:lnTo>
              <a:lnTo>
                <a:pt x="138533" y="92242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CF50C-8C3B-45C2-95AB-77ADE8FA2768}">
      <dsp:nvSpPr>
        <dsp:cNvPr id="0" name=""/>
        <dsp:cNvSpPr/>
      </dsp:nvSpPr>
      <dsp:spPr>
        <a:xfrm>
          <a:off x="279748" y="887563"/>
          <a:ext cx="1459641" cy="149852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Matriz de evaluación, análisis y validación</a:t>
          </a:r>
          <a:endParaRPr lang="es-EC" sz="1600" kern="1200" dirty="0">
            <a:latin typeface="Cambria" pitchFamily="18" charset="0"/>
          </a:endParaRPr>
        </a:p>
      </dsp:txBody>
      <dsp:txXfrm>
        <a:off x="279748" y="887563"/>
        <a:ext cx="1459641" cy="1498520"/>
      </dsp:txXfrm>
    </dsp:sp>
    <dsp:sp modelId="{E1CC1425-D6F2-42E0-9145-1B7FA767D5DB}">
      <dsp:nvSpPr>
        <dsp:cNvPr id="0" name=""/>
        <dsp:cNvSpPr/>
      </dsp:nvSpPr>
      <dsp:spPr>
        <a:xfrm>
          <a:off x="1808656" y="21731"/>
          <a:ext cx="1385332" cy="6926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Cambria" pitchFamily="18" charset="0"/>
            </a:rPr>
            <a:t>Generar el mapa base </a:t>
          </a:r>
          <a:endParaRPr lang="es-EC" sz="1600" kern="1200" dirty="0">
            <a:latin typeface="Cambria" pitchFamily="18" charset="0"/>
          </a:endParaRPr>
        </a:p>
      </dsp:txBody>
      <dsp:txXfrm>
        <a:off x="1808656" y="21731"/>
        <a:ext cx="1385332" cy="692666"/>
      </dsp:txXfrm>
    </dsp:sp>
    <dsp:sp modelId="{0ADE9DE6-9772-4DF2-9EA0-428778FB3B3A}">
      <dsp:nvSpPr>
        <dsp:cNvPr id="0" name=""/>
        <dsp:cNvSpPr/>
      </dsp:nvSpPr>
      <dsp:spPr>
        <a:xfrm>
          <a:off x="1947189" y="714397"/>
          <a:ext cx="138533" cy="519499"/>
        </a:xfrm>
        <a:custGeom>
          <a:avLst/>
          <a:gdLst/>
          <a:ahLst/>
          <a:cxnLst/>
          <a:rect l="0" t="0" r="0" b="0"/>
          <a:pathLst>
            <a:path>
              <a:moveTo>
                <a:pt x="0" y="0"/>
              </a:moveTo>
              <a:lnTo>
                <a:pt x="0" y="519499"/>
              </a:lnTo>
              <a:lnTo>
                <a:pt x="138533" y="51949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F1AD7-A76B-4299-ACEE-EE4C1FD5DED4}">
      <dsp:nvSpPr>
        <dsp:cNvPr id="0" name=""/>
        <dsp:cNvSpPr/>
      </dsp:nvSpPr>
      <dsp:spPr>
        <a:xfrm>
          <a:off x="2085722" y="887563"/>
          <a:ext cx="1108265" cy="6926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Cartografía base</a:t>
          </a:r>
          <a:endParaRPr lang="es-EC" sz="1600" kern="1200" dirty="0">
            <a:latin typeface="Cambria" pitchFamily="18" charset="0"/>
          </a:endParaRPr>
        </a:p>
      </dsp:txBody>
      <dsp:txXfrm>
        <a:off x="2085722" y="887563"/>
        <a:ext cx="1108265" cy="692666"/>
      </dsp:txXfrm>
    </dsp:sp>
    <dsp:sp modelId="{B1D33AEC-67C8-4692-AE46-5D6EC7845911}">
      <dsp:nvSpPr>
        <dsp:cNvPr id="0" name=""/>
        <dsp:cNvSpPr/>
      </dsp:nvSpPr>
      <dsp:spPr>
        <a:xfrm>
          <a:off x="3540321" y="21731"/>
          <a:ext cx="1385332" cy="69266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Elaborar el Modelo Digital de Elevación</a:t>
          </a:r>
          <a:endParaRPr lang="es-EC" sz="1600" kern="1200" dirty="0">
            <a:latin typeface="Cambria" pitchFamily="18" charset="0"/>
          </a:endParaRPr>
        </a:p>
      </dsp:txBody>
      <dsp:txXfrm>
        <a:off x="3540321" y="21731"/>
        <a:ext cx="1385332" cy="692666"/>
      </dsp:txXfrm>
    </dsp:sp>
    <dsp:sp modelId="{7013048A-1167-44EE-AF92-3E3026EE4842}">
      <dsp:nvSpPr>
        <dsp:cNvPr id="0" name=""/>
        <dsp:cNvSpPr/>
      </dsp:nvSpPr>
      <dsp:spPr>
        <a:xfrm>
          <a:off x="3678854" y="714397"/>
          <a:ext cx="138533" cy="519499"/>
        </a:xfrm>
        <a:custGeom>
          <a:avLst/>
          <a:gdLst/>
          <a:ahLst/>
          <a:cxnLst/>
          <a:rect l="0" t="0" r="0" b="0"/>
          <a:pathLst>
            <a:path>
              <a:moveTo>
                <a:pt x="0" y="0"/>
              </a:moveTo>
              <a:lnTo>
                <a:pt x="0" y="519499"/>
              </a:lnTo>
              <a:lnTo>
                <a:pt x="138533" y="51949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759D9-79BB-454D-A73F-CE2CA8DFB5BF}">
      <dsp:nvSpPr>
        <dsp:cNvPr id="0" name=""/>
        <dsp:cNvSpPr/>
      </dsp:nvSpPr>
      <dsp:spPr>
        <a:xfrm>
          <a:off x="3817387" y="887563"/>
          <a:ext cx="1108265" cy="69266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Modelo Digital de Elevación</a:t>
          </a:r>
          <a:endParaRPr lang="es-EC" sz="1600" kern="1200" dirty="0">
            <a:latin typeface="Cambria" pitchFamily="18" charset="0"/>
          </a:endParaRPr>
        </a:p>
      </dsp:txBody>
      <dsp:txXfrm>
        <a:off x="3817387" y="887563"/>
        <a:ext cx="1108265" cy="692666"/>
      </dsp:txXfrm>
    </dsp:sp>
    <dsp:sp modelId="{F8EE7BFE-EDC3-47E7-A9A5-389753164C20}">
      <dsp:nvSpPr>
        <dsp:cNvPr id="0" name=""/>
        <dsp:cNvSpPr/>
      </dsp:nvSpPr>
      <dsp:spPr>
        <a:xfrm>
          <a:off x="5271986" y="21731"/>
          <a:ext cx="1385332" cy="6926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Generar la dirección de flujo</a:t>
          </a:r>
          <a:endParaRPr lang="es-EC" sz="1600" kern="1200" dirty="0">
            <a:latin typeface="Cambria" pitchFamily="18" charset="0"/>
          </a:endParaRPr>
        </a:p>
      </dsp:txBody>
      <dsp:txXfrm>
        <a:off x="5271986" y="21731"/>
        <a:ext cx="1385332" cy="692666"/>
      </dsp:txXfrm>
    </dsp:sp>
    <dsp:sp modelId="{6FF55949-9CAC-4FCF-BD03-77EA495B0FCB}">
      <dsp:nvSpPr>
        <dsp:cNvPr id="0" name=""/>
        <dsp:cNvSpPr/>
      </dsp:nvSpPr>
      <dsp:spPr>
        <a:xfrm>
          <a:off x="5410519" y="714397"/>
          <a:ext cx="138533" cy="519499"/>
        </a:xfrm>
        <a:custGeom>
          <a:avLst/>
          <a:gdLst/>
          <a:ahLst/>
          <a:cxnLst/>
          <a:rect l="0" t="0" r="0" b="0"/>
          <a:pathLst>
            <a:path>
              <a:moveTo>
                <a:pt x="0" y="0"/>
              </a:moveTo>
              <a:lnTo>
                <a:pt x="0" y="519499"/>
              </a:lnTo>
              <a:lnTo>
                <a:pt x="138533" y="51949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A9776E-CBB9-469B-81E1-0FD6389B40B7}">
      <dsp:nvSpPr>
        <dsp:cNvPr id="0" name=""/>
        <dsp:cNvSpPr/>
      </dsp:nvSpPr>
      <dsp:spPr>
        <a:xfrm>
          <a:off x="5549052" y="887563"/>
          <a:ext cx="1108265" cy="69266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Dirección de flujo</a:t>
          </a:r>
          <a:endParaRPr lang="es-EC" sz="1600" kern="1200" dirty="0">
            <a:latin typeface="Cambria" pitchFamily="18" charset="0"/>
          </a:endParaRPr>
        </a:p>
      </dsp:txBody>
      <dsp:txXfrm>
        <a:off x="5549052" y="887563"/>
        <a:ext cx="1108265" cy="6926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011AD1-A518-4A2F-B10C-DD12182E3C70}">
      <dsp:nvSpPr>
        <dsp:cNvPr id="0" name=""/>
        <dsp:cNvSpPr/>
      </dsp:nvSpPr>
      <dsp:spPr>
        <a:xfrm>
          <a:off x="4030" y="441301"/>
          <a:ext cx="1359096" cy="124531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Generar la acumulación de flujo</a:t>
          </a:r>
          <a:endParaRPr lang="es-EC" sz="1600" kern="1200" dirty="0">
            <a:latin typeface="Cambria" pitchFamily="18" charset="0"/>
          </a:endParaRPr>
        </a:p>
      </dsp:txBody>
      <dsp:txXfrm>
        <a:off x="4030" y="441301"/>
        <a:ext cx="1359096" cy="1245319"/>
      </dsp:txXfrm>
    </dsp:sp>
    <dsp:sp modelId="{0728B794-30B5-4FB4-A5B0-4C748EFBA4B5}">
      <dsp:nvSpPr>
        <dsp:cNvPr id="0" name=""/>
        <dsp:cNvSpPr/>
      </dsp:nvSpPr>
      <dsp:spPr>
        <a:xfrm>
          <a:off x="139940" y="1686621"/>
          <a:ext cx="135909" cy="904957"/>
        </a:xfrm>
        <a:custGeom>
          <a:avLst/>
          <a:gdLst/>
          <a:ahLst/>
          <a:cxnLst/>
          <a:rect l="0" t="0" r="0" b="0"/>
          <a:pathLst>
            <a:path>
              <a:moveTo>
                <a:pt x="0" y="0"/>
              </a:moveTo>
              <a:lnTo>
                <a:pt x="0" y="904957"/>
              </a:lnTo>
              <a:lnTo>
                <a:pt x="135909" y="90495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CF50C-8C3B-45C2-95AB-77ADE8FA2768}">
      <dsp:nvSpPr>
        <dsp:cNvPr id="0" name=""/>
        <dsp:cNvSpPr/>
      </dsp:nvSpPr>
      <dsp:spPr>
        <a:xfrm>
          <a:off x="275850" y="1856508"/>
          <a:ext cx="1431998" cy="147014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Acumulación de flujo</a:t>
          </a:r>
          <a:endParaRPr lang="es-EC" sz="1600" kern="1200" dirty="0">
            <a:latin typeface="Cambria" pitchFamily="18" charset="0"/>
          </a:endParaRPr>
        </a:p>
      </dsp:txBody>
      <dsp:txXfrm>
        <a:off x="275850" y="1856508"/>
        <a:ext cx="1431998" cy="1470141"/>
      </dsp:txXfrm>
    </dsp:sp>
    <dsp:sp modelId="{E1CC1425-D6F2-42E0-9145-1B7FA767D5DB}">
      <dsp:nvSpPr>
        <dsp:cNvPr id="0" name=""/>
        <dsp:cNvSpPr/>
      </dsp:nvSpPr>
      <dsp:spPr>
        <a:xfrm>
          <a:off x="2047622" y="441301"/>
          <a:ext cx="1359096" cy="152010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Generar las unidades hidrográficas por el método de Pfafstetter, hasta el nivel 5</a:t>
          </a:r>
          <a:endParaRPr lang="es-EC" sz="1600" kern="1200" dirty="0">
            <a:latin typeface="Cambria" pitchFamily="18" charset="0"/>
          </a:endParaRPr>
        </a:p>
      </dsp:txBody>
      <dsp:txXfrm>
        <a:off x="2047622" y="441301"/>
        <a:ext cx="1359096" cy="1520108"/>
      </dsp:txXfrm>
    </dsp:sp>
    <dsp:sp modelId="{0ADE9DE6-9772-4DF2-9EA0-428778FB3B3A}">
      <dsp:nvSpPr>
        <dsp:cNvPr id="0" name=""/>
        <dsp:cNvSpPr/>
      </dsp:nvSpPr>
      <dsp:spPr>
        <a:xfrm>
          <a:off x="2183532" y="1961410"/>
          <a:ext cx="135909" cy="773587"/>
        </a:xfrm>
        <a:custGeom>
          <a:avLst/>
          <a:gdLst/>
          <a:ahLst/>
          <a:cxnLst/>
          <a:rect l="0" t="0" r="0" b="0"/>
          <a:pathLst>
            <a:path>
              <a:moveTo>
                <a:pt x="0" y="0"/>
              </a:moveTo>
              <a:lnTo>
                <a:pt x="0" y="773587"/>
              </a:lnTo>
              <a:lnTo>
                <a:pt x="135909" y="77358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F1AD7-A76B-4299-ACEE-EE4C1FD5DED4}">
      <dsp:nvSpPr>
        <dsp:cNvPr id="0" name=""/>
        <dsp:cNvSpPr/>
      </dsp:nvSpPr>
      <dsp:spPr>
        <a:xfrm>
          <a:off x="2319442" y="2131297"/>
          <a:ext cx="1506118" cy="120740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Coberturas geográficas de la delimitación de las unidades hidrográficas</a:t>
          </a:r>
          <a:endParaRPr lang="es-EC" sz="1600" kern="1200" dirty="0">
            <a:latin typeface="Cambria" pitchFamily="18" charset="0"/>
          </a:endParaRPr>
        </a:p>
      </dsp:txBody>
      <dsp:txXfrm>
        <a:off x="2319442" y="2131297"/>
        <a:ext cx="1506118" cy="1207401"/>
      </dsp:txXfrm>
    </dsp:sp>
    <dsp:sp modelId="{B1D33AEC-67C8-4692-AE46-5D6EC7845911}">
      <dsp:nvSpPr>
        <dsp:cNvPr id="0" name=""/>
        <dsp:cNvSpPr/>
      </dsp:nvSpPr>
      <dsp:spPr>
        <a:xfrm>
          <a:off x="3893515" y="441301"/>
          <a:ext cx="1359096" cy="124531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Codificar las unidades hidrográficas </a:t>
          </a:r>
          <a:endParaRPr lang="es-EC" sz="1600" kern="1200" dirty="0">
            <a:latin typeface="Cambria" pitchFamily="18" charset="0"/>
          </a:endParaRPr>
        </a:p>
      </dsp:txBody>
      <dsp:txXfrm>
        <a:off x="3893515" y="441301"/>
        <a:ext cx="1359096" cy="1245319"/>
      </dsp:txXfrm>
    </dsp:sp>
    <dsp:sp modelId="{7013048A-1167-44EE-AF92-3E3026EE4842}">
      <dsp:nvSpPr>
        <dsp:cNvPr id="0" name=""/>
        <dsp:cNvSpPr/>
      </dsp:nvSpPr>
      <dsp:spPr>
        <a:xfrm>
          <a:off x="4029425" y="1686621"/>
          <a:ext cx="135909" cy="682545"/>
        </a:xfrm>
        <a:custGeom>
          <a:avLst/>
          <a:gdLst/>
          <a:ahLst/>
          <a:cxnLst/>
          <a:rect l="0" t="0" r="0" b="0"/>
          <a:pathLst>
            <a:path>
              <a:moveTo>
                <a:pt x="0" y="0"/>
              </a:moveTo>
              <a:lnTo>
                <a:pt x="0" y="682545"/>
              </a:lnTo>
              <a:lnTo>
                <a:pt x="135909" y="68254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759D9-79BB-454D-A73F-CE2CA8DFB5BF}">
      <dsp:nvSpPr>
        <dsp:cNvPr id="0" name=""/>
        <dsp:cNvSpPr/>
      </dsp:nvSpPr>
      <dsp:spPr>
        <a:xfrm>
          <a:off x="4165334" y="1856508"/>
          <a:ext cx="1423583" cy="102531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Listas de Codificación de unidades Hidrográficas</a:t>
          </a:r>
          <a:endParaRPr lang="es-EC" sz="1600" kern="1200" dirty="0">
            <a:latin typeface="Cambria" pitchFamily="18" charset="0"/>
          </a:endParaRPr>
        </a:p>
      </dsp:txBody>
      <dsp:txXfrm>
        <a:off x="4165334" y="1856508"/>
        <a:ext cx="1423583" cy="1025316"/>
      </dsp:txXfrm>
    </dsp:sp>
    <dsp:sp modelId="{F8EE7BFE-EDC3-47E7-A9A5-389753164C20}">
      <dsp:nvSpPr>
        <dsp:cNvPr id="0" name=""/>
        <dsp:cNvSpPr/>
      </dsp:nvSpPr>
      <dsp:spPr>
        <a:xfrm>
          <a:off x="5656872" y="441301"/>
          <a:ext cx="1359096" cy="138933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Comparar las unidades </a:t>
          </a:r>
          <a:br>
            <a:rPr lang="es-EC" sz="1600" kern="1200" dirty="0" smtClean="0">
              <a:latin typeface="Cambria" pitchFamily="18" charset="0"/>
            </a:rPr>
          </a:br>
          <a:r>
            <a:rPr lang="es-EC" sz="1600" kern="1200" dirty="0" smtClean="0">
              <a:latin typeface="Cambria" pitchFamily="18" charset="0"/>
            </a:rPr>
            <a:t>hidrográficas</a:t>
          </a:r>
          <a:endParaRPr lang="es-EC" sz="1600" kern="1200" dirty="0">
            <a:latin typeface="Cambria" pitchFamily="18" charset="0"/>
          </a:endParaRPr>
        </a:p>
      </dsp:txBody>
      <dsp:txXfrm>
        <a:off x="5656872" y="441301"/>
        <a:ext cx="1359096" cy="1389336"/>
      </dsp:txXfrm>
    </dsp:sp>
    <dsp:sp modelId="{6FF55949-9CAC-4FCF-BD03-77EA495B0FCB}">
      <dsp:nvSpPr>
        <dsp:cNvPr id="0" name=""/>
        <dsp:cNvSpPr/>
      </dsp:nvSpPr>
      <dsp:spPr>
        <a:xfrm>
          <a:off x="5792782" y="1830638"/>
          <a:ext cx="135909" cy="509661"/>
        </a:xfrm>
        <a:custGeom>
          <a:avLst/>
          <a:gdLst/>
          <a:ahLst/>
          <a:cxnLst/>
          <a:rect l="0" t="0" r="0" b="0"/>
          <a:pathLst>
            <a:path>
              <a:moveTo>
                <a:pt x="0" y="0"/>
              </a:moveTo>
              <a:lnTo>
                <a:pt x="0" y="509661"/>
              </a:lnTo>
              <a:lnTo>
                <a:pt x="135909" y="5096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A9776E-CBB9-469B-81E1-0FD6389B40B7}">
      <dsp:nvSpPr>
        <dsp:cNvPr id="0" name=""/>
        <dsp:cNvSpPr/>
      </dsp:nvSpPr>
      <dsp:spPr>
        <a:xfrm>
          <a:off x="5928691" y="2000525"/>
          <a:ext cx="1087277" cy="67954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C" sz="1400" kern="1200" dirty="0" smtClean="0">
              <a:latin typeface="Cambria" pitchFamily="18" charset="0"/>
            </a:rPr>
            <a:t>Matriz de comparación</a:t>
          </a:r>
          <a:endParaRPr lang="es-EC" sz="1400" kern="1200" dirty="0">
            <a:latin typeface="Cambria" pitchFamily="18" charset="0"/>
          </a:endParaRPr>
        </a:p>
      </dsp:txBody>
      <dsp:txXfrm>
        <a:off x="5928691" y="2000525"/>
        <a:ext cx="1087277" cy="6795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011AD1-A518-4A2F-B10C-DD12182E3C70}">
      <dsp:nvSpPr>
        <dsp:cNvPr id="0" name=""/>
        <dsp:cNvSpPr/>
      </dsp:nvSpPr>
      <dsp:spPr>
        <a:xfrm>
          <a:off x="50198" y="243"/>
          <a:ext cx="1410512" cy="70525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Crear los metadatos de la cobertura</a:t>
          </a:r>
          <a:endParaRPr lang="es-EC" sz="1600" kern="1200" dirty="0">
            <a:latin typeface="Cambria" pitchFamily="18" charset="0"/>
          </a:endParaRPr>
        </a:p>
      </dsp:txBody>
      <dsp:txXfrm>
        <a:off x="50198" y="243"/>
        <a:ext cx="1410512" cy="705256"/>
      </dsp:txXfrm>
    </dsp:sp>
    <dsp:sp modelId="{0728B794-30B5-4FB4-A5B0-4C748EFBA4B5}">
      <dsp:nvSpPr>
        <dsp:cNvPr id="0" name=""/>
        <dsp:cNvSpPr/>
      </dsp:nvSpPr>
      <dsp:spPr>
        <a:xfrm>
          <a:off x="191249" y="705499"/>
          <a:ext cx="141051" cy="939193"/>
        </a:xfrm>
        <a:custGeom>
          <a:avLst/>
          <a:gdLst/>
          <a:ahLst/>
          <a:cxnLst/>
          <a:rect l="0" t="0" r="0" b="0"/>
          <a:pathLst>
            <a:path>
              <a:moveTo>
                <a:pt x="0" y="0"/>
              </a:moveTo>
              <a:lnTo>
                <a:pt x="0" y="939193"/>
              </a:lnTo>
              <a:lnTo>
                <a:pt x="141051" y="93919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CF50C-8C3B-45C2-95AB-77ADE8FA2768}">
      <dsp:nvSpPr>
        <dsp:cNvPr id="0" name=""/>
        <dsp:cNvSpPr/>
      </dsp:nvSpPr>
      <dsp:spPr>
        <a:xfrm>
          <a:off x="332301" y="881813"/>
          <a:ext cx="1486172" cy="152575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Catálogo de datos</a:t>
          </a:r>
          <a:endParaRPr lang="es-EC" sz="1600" kern="1200" dirty="0">
            <a:latin typeface="Cambria" pitchFamily="18" charset="0"/>
          </a:endParaRPr>
        </a:p>
      </dsp:txBody>
      <dsp:txXfrm>
        <a:off x="332301" y="881813"/>
        <a:ext cx="1486172" cy="1525758"/>
      </dsp:txXfrm>
    </dsp:sp>
    <dsp:sp modelId="{E1CC1425-D6F2-42E0-9145-1B7FA767D5DB}">
      <dsp:nvSpPr>
        <dsp:cNvPr id="0" name=""/>
        <dsp:cNvSpPr/>
      </dsp:nvSpPr>
      <dsp:spPr>
        <a:xfrm>
          <a:off x="1888999" y="243"/>
          <a:ext cx="1410512" cy="70525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Redactar la memoria técnica</a:t>
          </a:r>
          <a:endParaRPr lang="es-EC" sz="1600" kern="1200" dirty="0">
            <a:latin typeface="Cambria" pitchFamily="18" charset="0"/>
          </a:endParaRPr>
        </a:p>
      </dsp:txBody>
      <dsp:txXfrm>
        <a:off x="1888999" y="243"/>
        <a:ext cx="1410512" cy="705256"/>
      </dsp:txXfrm>
    </dsp:sp>
    <dsp:sp modelId="{0ADE9DE6-9772-4DF2-9EA0-428778FB3B3A}">
      <dsp:nvSpPr>
        <dsp:cNvPr id="0" name=""/>
        <dsp:cNvSpPr/>
      </dsp:nvSpPr>
      <dsp:spPr>
        <a:xfrm>
          <a:off x="2030050" y="705499"/>
          <a:ext cx="141051" cy="528942"/>
        </a:xfrm>
        <a:custGeom>
          <a:avLst/>
          <a:gdLst/>
          <a:ahLst/>
          <a:cxnLst/>
          <a:rect l="0" t="0" r="0" b="0"/>
          <a:pathLst>
            <a:path>
              <a:moveTo>
                <a:pt x="0" y="0"/>
              </a:moveTo>
              <a:lnTo>
                <a:pt x="0" y="528942"/>
              </a:lnTo>
              <a:lnTo>
                <a:pt x="141051" y="5289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F1AD7-A76B-4299-ACEE-EE4C1FD5DED4}">
      <dsp:nvSpPr>
        <dsp:cNvPr id="0" name=""/>
        <dsp:cNvSpPr/>
      </dsp:nvSpPr>
      <dsp:spPr>
        <a:xfrm>
          <a:off x="2171101" y="881813"/>
          <a:ext cx="1128410" cy="70525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Memoria técnica</a:t>
          </a:r>
          <a:endParaRPr lang="es-EC" sz="1600" kern="1200" dirty="0">
            <a:latin typeface="Cambria" pitchFamily="18" charset="0"/>
          </a:endParaRPr>
        </a:p>
      </dsp:txBody>
      <dsp:txXfrm>
        <a:off x="2171101" y="881813"/>
        <a:ext cx="1128410" cy="705256"/>
      </dsp:txXfrm>
    </dsp:sp>
    <dsp:sp modelId="{B1D33AEC-67C8-4692-AE46-5D6EC7845911}">
      <dsp:nvSpPr>
        <dsp:cNvPr id="0" name=""/>
        <dsp:cNvSpPr/>
      </dsp:nvSpPr>
      <dsp:spPr>
        <a:xfrm>
          <a:off x="3652140" y="243"/>
          <a:ext cx="1410512" cy="70525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Presentar la propuesta</a:t>
          </a:r>
          <a:endParaRPr lang="es-EC" sz="1600" kern="1200" dirty="0">
            <a:latin typeface="Cambria" pitchFamily="18" charset="0"/>
          </a:endParaRPr>
        </a:p>
      </dsp:txBody>
      <dsp:txXfrm>
        <a:off x="3652140" y="243"/>
        <a:ext cx="1410512" cy="705256"/>
      </dsp:txXfrm>
    </dsp:sp>
    <dsp:sp modelId="{7013048A-1167-44EE-AF92-3E3026EE4842}">
      <dsp:nvSpPr>
        <dsp:cNvPr id="0" name=""/>
        <dsp:cNvSpPr/>
      </dsp:nvSpPr>
      <dsp:spPr>
        <a:xfrm>
          <a:off x="3793191" y="705499"/>
          <a:ext cx="141051" cy="528942"/>
        </a:xfrm>
        <a:custGeom>
          <a:avLst/>
          <a:gdLst/>
          <a:ahLst/>
          <a:cxnLst/>
          <a:rect l="0" t="0" r="0" b="0"/>
          <a:pathLst>
            <a:path>
              <a:moveTo>
                <a:pt x="0" y="0"/>
              </a:moveTo>
              <a:lnTo>
                <a:pt x="0" y="528942"/>
              </a:lnTo>
              <a:lnTo>
                <a:pt x="141051" y="5289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759D9-79BB-454D-A73F-CE2CA8DFB5BF}">
      <dsp:nvSpPr>
        <dsp:cNvPr id="0" name=""/>
        <dsp:cNvSpPr/>
      </dsp:nvSpPr>
      <dsp:spPr>
        <a:xfrm>
          <a:off x="3934242" y="881813"/>
          <a:ext cx="1362408" cy="70525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Mapa de unidades hidrográficas</a:t>
          </a:r>
          <a:endParaRPr lang="es-EC" sz="1600" kern="1200" dirty="0">
            <a:latin typeface="Cambria" pitchFamily="18" charset="0"/>
          </a:endParaRPr>
        </a:p>
      </dsp:txBody>
      <dsp:txXfrm>
        <a:off x="3934242" y="881813"/>
        <a:ext cx="1362408" cy="705256"/>
      </dsp:txXfrm>
    </dsp:sp>
    <dsp:sp modelId="{F8EE7BFE-EDC3-47E7-A9A5-389753164C20}">
      <dsp:nvSpPr>
        <dsp:cNvPr id="0" name=""/>
        <dsp:cNvSpPr/>
      </dsp:nvSpPr>
      <dsp:spPr>
        <a:xfrm>
          <a:off x="5415281" y="243"/>
          <a:ext cx="1410512" cy="70525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Difundir, capacitar e informar</a:t>
          </a:r>
          <a:endParaRPr lang="es-EC" sz="1600" kern="1200" dirty="0">
            <a:latin typeface="Cambria" pitchFamily="18" charset="0"/>
          </a:endParaRPr>
        </a:p>
      </dsp:txBody>
      <dsp:txXfrm>
        <a:off x="5415281" y="243"/>
        <a:ext cx="1410512" cy="705256"/>
      </dsp:txXfrm>
    </dsp:sp>
    <dsp:sp modelId="{6FF55949-9CAC-4FCF-BD03-77EA495B0FCB}">
      <dsp:nvSpPr>
        <dsp:cNvPr id="0" name=""/>
        <dsp:cNvSpPr/>
      </dsp:nvSpPr>
      <dsp:spPr>
        <a:xfrm>
          <a:off x="5556332" y="705499"/>
          <a:ext cx="156025" cy="858353"/>
        </a:xfrm>
        <a:custGeom>
          <a:avLst/>
          <a:gdLst/>
          <a:ahLst/>
          <a:cxnLst/>
          <a:rect l="0" t="0" r="0" b="0"/>
          <a:pathLst>
            <a:path>
              <a:moveTo>
                <a:pt x="0" y="0"/>
              </a:moveTo>
              <a:lnTo>
                <a:pt x="0" y="858353"/>
              </a:lnTo>
              <a:lnTo>
                <a:pt x="156025" y="85835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A9776E-CBB9-469B-81E1-0FD6389B40B7}">
      <dsp:nvSpPr>
        <dsp:cNvPr id="0" name=""/>
        <dsp:cNvSpPr/>
      </dsp:nvSpPr>
      <dsp:spPr>
        <a:xfrm>
          <a:off x="5712357" y="881813"/>
          <a:ext cx="1272417" cy="136407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C" sz="1500" kern="1200" dirty="0" smtClean="0">
              <a:latin typeface="Cambria" pitchFamily="18" charset="0"/>
            </a:rPr>
            <a:t>Talleres de difusión, capacitación e información</a:t>
          </a:r>
          <a:endParaRPr lang="es-EC" sz="1500" kern="1200" dirty="0">
            <a:latin typeface="Cambria" pitchFamily="18" charset="0"/>
          </a:endParaRPr>
        </a:p>
      </dsp:txBody>
      <dsp:txXfrm>
        <a:off x="5712357" y="881813"/>
        <a:ext cx="1272417" cy="136407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43F269-D433-44AD-8492-548E1BF395D5}">
      <dsp:nvSpPr>
        <dsp:cNvPr id="0" name=""/>
        <dsp:cNvSpPr/>
      </dsp:nvSpPr>
      <dsp:spPr>
        <a:xfrm>
          <a:off x="1422968" y="4161744"/>
          <a:ext cx="432400" cy="655107"/>
        </a:xfrm>
        <a:custGeom>
          <a:avLst/>
          <a:gdLst/>
          <a:ahLst/>
          <a:cxnLst/>
          <a:rect l="0" t="0" r="0" b="0"/>
          <a:pathLst>
            <a:path>
              <a:moveTo>
                <a:pt x="0" y="0"/>
              </a:moveTo>
              <a:lnTo>
                <a:pt x="0" y="655107"/>
              </a:lnTo>
              <a:lnTo>
                <a:pt x="432400" y="65510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5290E9-40BF-4383-89C4-CB37838A0A6A}">
      <dsp:nvSpPr>
        <dsp:cNvPr id="0" name=""/>
        <dsp:cNvSpPr/>
      </dsp:nvSpPr>
      <dsp:spPr>
        <a:xfrm>
          <a:off x="2530317" y="3202289"/>
          <a:ext cx="91440" cy="486538"/>
        </a:xfrm>
        <a:custGeom>
          <a:avLst/>
          <a:gdLst/>
          <a:ahLst/>
          <a:cxnLst/>
          <a:rect l="0" t="0" r="0" b="0"/>
          <a:pathLst>
            <a:path>
              <a:moveTo>
                <a:pt x="45720" y="0"/>
              </a:moveTo>
              <a:lnTo>
                <a:pt x="45720" y="48653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23552C-E79E-48DF-BFAE-4FAC5DC97977}">
      <dsp:nvSpPr>
        <dsp:cNvPr id="0" name=""/>
        <dsp:cNvSpPr/>
      </dsp:nvSpPr>
      <dsp:spPr>
        <a:xfrm>
          <a:off x="2530317" y="2241896"/>
          <a:ext cx="91440" cy="352323"/>
        </a:xfrm>
        <a:custGeom>
          <a:avLst/>
          <a:gdLst/>
          <a:ahLst/>
          <a:cxnLst/>
          <a:rect l="0" t="0" r="0" b="0"/>
          <a:pathLst>
            <a:path>
              <a:moveTo>
                <a:pt x="45720" y="0"/>
              </a:moveTo>
              <a:lnTo>
                <a:pt x="45720" y="35232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049872-CBEE-4141-9D23-D7268BB6FF2D}">
      <dsp:nvSpPr>
        <dsp:cNvPr id="0" name=""/>
        <dsp:cNvSpPr/>
      </dsp:nvSpPr>
      <dsp:spPr>
        <a:xfrm>
          <a:off x="2530317" y="1423747"/>
          <a:ext cx="91440" cy="321868"/>
        </a:xfrm>
        <a:custGeom>
          <a:avLst/>
          <a:gdLst/>
          <a:ahLst/>
          <a:cxnLst/>
          <a:rect l="0" t="0" r="0" b="0"/>
          <a:pathLst>
            <a:path>
              <a:moveTo>
                <a:pt x="45720" y="0"/>
              </a:moveTo>
              <a:lnTo>
                <a:pt x="45720" y="32186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C567A3-AC1E-4BD2-A3CB-B937DCB89E96}">
      <dsp:nvSpPr>
        <dsp:cNvPr id="0" name=""/>
        <dsp:cNvSpPr/>
      </dsp:nvSpPr>
      <dsp:spPr>
        <a:xfrm>
          <a:off x="2530317" y="474475"/>
          <a:ext cx="91440" cy="432695"/>
        </a:xfrm>
        <a:custGeom>
          <a:avLst/>
          <a:gdLst/>
          <a:ahLst/>
          <a:cxnLst/>
          <a:rect l="0" t="0" r="0" b="0"/>
          <a:pathLst>
            <a:path>
              <a:moveTo>
                <a:pt x="45720" y="0"/>
              </a:moveTo>
              <a:lnTo>
                <a:pt x="45720" y="43269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CF80EF-90C7-45E4-A4E1-324EA4D1FAEB}">
      <dsp:nvSpPr>
        <dsp:cNvPr id="0" name=""/>
        <dsp:cNvSpPr/>
      </dsp:nvSpPr>
      <dsp:spPr>
        <a:xfrm>
          <a:off x="206732" y="2265"/>
          <a:ext cx="4738610" cy="472209"/>
        </a:xfrm>
        <a:prstGeom prst="rect">
          <a:avLst/>
        </a:prstGeom>
        <a:noFill/>
        <a:ln w="28575" cap="flat" cmpd="sng" algn="ctr">
          <a:solidFill>
            <a:srgbClr val="CC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b="1" kern="1200" dirty="0" smtClean="0">
              <a:solidFill>
                <a:schemeClr val="tx1">
                  <a:lumMod val="95000"/>
                  <a:lumOff val="5000"/>
                </a:schemeClr>
              </a:solidFill>
            </a:rPr>
            <a:t>Cuenca Hidrográfica</a:t>
          </a:r>
          <a:endParaRPr lang="es-EC" sz="3200" b="1" kern="1200" dirty="0">
            <a:solidFill>
              <a:schemeClr val="tx1">
                <a:lumMod val="95000"/>
                <a:lumOff val="5000"/>
              </a:schemeClr>
            </a:solidFill>
            <a:latin typeface="Cambria" pitchFamily="18" charset="0"/>
          </a:endParaRPr>
        </a:p>
      </dsp:txBody>
      <dsp:txXfrm>
        <a:off x="206732" y="2265"/>
        <a:ext cx="4738610" cy="472209"/>
      </dsp:txXfrm>
    </dsp:sp>
    <dsp:sp modelId="{46F0B9D2-85BB-4EC6-AF40-A0857D95507E}">
      <dsp:nvSpPr>
        <dsp:cNvPr id="0" name=""/>
        <dsp:cNvSpPr/>
      </dsp:nvSpPr>
      <dsp:spPr>
        <a:xfrm>
          <a:off x="854454" y="907170"/>
          <a:ext cx="3443165" cy="516576"/>
        </a:xfrm>
        <a:prstGeom prst="rect">
          <a:avLst/>
        </a:prstGeom>
        <a:noFill/>
        <a:ln w="28575" cap="flat" cmpd="sng" algn="ctr">
          <a:solidFill>
            <a:srgbClr val="FF99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latin typeface="Cambria" pitchFamily="18" charset="0"/>
            </a:rPr>
            <a:t>espacio geográfico </a:t>
          </a:r>
          <a:endParaRPr lang="es-EC" sz="3200" kern="1200" dirty="0">
            <a:solidFill>
              <a:schemeClr val="tx1">
                <a:lumMod val="95000"/>
                <a:lumOff val="5000"/>
              </a:schemeClr>
            </a:solidFill>
            <a:latin typeface="Cambria" pitchFamily="18" charset="0"/>
          </a:endParaRPr>
        </a:p>
      </dsp:txBody>
      <dsp:txXfrm>
        <a:off x="854454" y="907170"/>
        <a:ext cx="3443165" cy="516576"/>
      </dsp:txXfrm>
    </dsp:sp>
    <dsp:sp modelId="{DCDFF51B-E1F9-4047-819D-9116201BE75F}">
      <dsp:nvSpPr>
        <dsp:cNvPr id="0" name=""/>
        <dsp:cNvSpPr/>
      </dsp:nvSpPr>
      <dsp:spPr>
        <a:xfrm>
          <a:off x="1332571" y="1745615"/>
          <a:ext cx="2486931" cy="496281"/>
        </a:xfrm>
        <a:prstGeom prst="rect">
          <a:avLst/>
        </a:prstGeom>
        <a:noFill/>
        <a:ln w="28575"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latin typeface="Cambria" pitchFamily="18" charset="0"/>
            </a:rPr>
            <a:t>apropiado</a:t>
          </a:r>
          <a:endParaRPr lang="es-EC" sz="3200" kern="1200" dirty="0">
            <a:solidFill>
              <a:schemeClr val="tx1">
                <a:lumMod val="95000"/>
                <a:lumOff val="5000"/>
              </a:schemeClr>
            </a:solidFill>
            <a:latin typeface="Cambria" pitchFamily="18" charset="0"/>
          </a:endParaRPr>
        </a:p>
      </dsp:txBody>
      <dsp:txXfrm>
        <a:off x="1332571" y="1745615"/>
        <a:ext cx="2486931" cy="496281"/>
      </dsp:txXfrm>
    </dsp:sp>
    <dsp:sp modelId="{95EA8C0F-B8B2-4B41-8952-6EEEAFA03FD9}">
      <dsp:nvSpPr>
        <dsp:cNvPr id="0" name=""/>
        <dsp:cNvSpPr/>
      </dsp:nvSpPr>
      <dsp:spPr>
        <a:xfrm>
          <a:off x="580047" y="2594220"/>
          <a:ext cx="3991981" cy="608069"/>
        </a:xfrm>
        <a:prstGeom prst="rect">
          <a:avLst/>
        </a:prstGeom>
        <a:noFill/>
        <a:ln w="28575" cap="flat" cmpd="sng" algn="ctr">
          <a:solidFill>
            <a:srgbClr val="FF00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latin typeface="Cambria" pitchFamily="18" charset="0"/>
            </a:rPr>
            <a:t>Uso, Manejo y Gestión</a:t>
          </a:r>
          <a:endParaRPr lang="es-EC" sz="3200" kern="1200" dirty="0">
            <a:solidFill>
              <a:schemeClr val="tx1">
                <a:lumMod val="95000"/>
                <a:lumOff val="5000"/>
              </a:schemeClr>
            </a:solidFill>
            <a:latin typeface="Cambria" pitchFamily="18" charset="0"/>
          </a:endParaRPr>
        </a:p>
      </dsp:txBody>
      <dsp:txXfrm>
        <a:off x="580047" y="2594220"/>
        <a:ext cx="3991981" cy="608069"/>
      </dsp:txXfrm>
    </dsp:sp>
    <dsp:sp modelId="{462EDB78-E44A-40D4-B7DE-AB0E900FE0C4}">
      <dsp:nvSpPr>
        <dsp:cNvPr id="0" name=""/>
        <dsp:cNvSpPr/>
      </dsp:nvSpPr>
      <dsp:spPr>
        <a:xfrm>
          <a:off x="1134701" y="3688828"/>
          <a:ext cx="2882673" cy="472915"/>
        </a:xfrm>
        <a:prstGeom prst="rect">
          <a:avLst/>
        </a:prstGeom>
        <a:noFill/>
        <a:ln w="28575"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latin typeface="Cambria" pitchFamily="18" charset="0"/>
            </a:rPr>
            <a:t>SOSTENIBLE</a:t>
          </a:r>
          <a:endParaRPr lang="es-EC" sz="3200" kern="1200" dirty="0">
            <a:solidFill>
              <a:schemeClr val="tx1">
                <a:lumMod val="95000"/>
                <a:lumOff val="5000"/>
              </a:schemeClr>
            </a:solidFill>
            <a:latin typeface="Cambria" pitchFamily="18" charset="0"/>
          </a:endParaRPr>
        </a:p>
      </dsp:txBody>
      <dsp:txXfrm>
        <a:off x="1134701" y="3688828"/>
        <a:ext cx="2882673" cy="472915"/>
      </dsp:txXfrm>
    </dsp:sp>
    <dsp:sp modelId="{2F06367F-DCB3-4C1B-8510-5E90DB7350A7}">
      <dsp:nvSpPr>
        <dsp:cNvPr id="0" name=""/>
        <dsp:cNvSpPr/>
      </dsp:nvSpPr>
      <dsp:spPr>
        <a:xfrm>
          <a:off x="1855369" y="4567019"/>
          <a:ext cx="3795813" cy="499663"/>
        </a:xfrm>
        <a:prstGeom prst="rect">
          <a:avLst/>
        </a:prstGeom>
        <a:noFill/>
        <a:ln w="28575"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solidFill>
                <a:schemeClr val="tx1">
                  <a:lumMod val="95000"/>
                  <a:lumOff val="5000"/>
                </a:schemeClr>
              </a:solidFill>
              <a:latin typeface="Cambria" pitchFamily="18" charset="0"/>
            </a:rPr>
            <a:t>recursos naturales</a:t>
          </a:r>
        </a:p>
      </dsp:txBody>
      <dsp:txXfrm>
        <a:off x="1855369" y="4567019"/>
        <a:ext cx="3795813" cy="4996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44627-F606-4B67-ABCC-EB60B32E4110}" type="datetimeFigureOut">
              <a:rPr lang="es-EC" smtClean="0"/>
              <a:pPr/>
              <a:t>18/09/2011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9A2A9-3203-4AA0-AAFA-81904F4C8BE9}"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7509A2A9-3203-4AA0-AAFA-81904F4C8BE9}"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894935A-F7F5-426E-8208-C9DDF3B1DB90}" type="datetimeFigureOut">
              <a:rPr lang="es-EC" smtClean="0"/>
              <a:pPr/>
              <a:t>18/09/2011</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2659877-AC1A-46B2-8598-4F601BDB0742}"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94935A-F7F5-426E-8208-C9DDF3B1DB90}" type="datetimeFigureOut">
              <a:rPr lang="es-EC" smtClean="0"/>
              <a:pPr/>
              <a:t>18/09/2011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659877-AC1A-46B2-8598-4F601BDB0742}"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94935A-F7F5-426E-8208-C9DDF3B1DB90}" type="datetimeFigureOut">
              <a:rPr lang="es-EC" smtClean="0"/>
              <a:pPr/>
              <a:t>18/09/2011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659877-AC1A-46B2-8598-4F601BDB0742}"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894935A-F7F5-426E-8208-C9DDF3B1DB90}" type="datetimeFigureOut">
              <a:rPr lang="es-EC" smtClean="0"/>
              <a:pPr/>
              <a:t>18/09/2011</a:t>
            </a:fld>
            <a:endParaRPr lang="es-EC"/>
          </a:p>
        </p:txBody>
      </p:sp>
      <p:sp>
        <p:nvSpPr>
          <p:cNvPr id="9" name="8 Marcador de número de diapositiva"/>
          <p:cNvSpPr>
            <a:spLocks noGrp="1"/>
          </p:cNvSpPr>
          <p:nvPr>
            <p:ph type="sldNum" sz="quarter" idx="15"/>
          </p:nvPr>
        </p:nvSpPr>
        <p:spPr/>
        <p:txBody>
          <a:bodyPr rtlCol="0"/>
          <a:lstStyle/>
          <a:p>
            <a:fld id="{42659877-AC1A-46B2-8598-4F601BDB0742}"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894935A-F7F5-426E-8208-C9DDF3B1DB90}" type="datetimeFigureOut">
              <a:rPr lang="es-EC" smtClean="0"/>
              <a:pPr/>
              <a:t>18/09/2011</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2659877-AC1A-46B2-8598-4F601BDB0742}"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894935A-F7F5-426E-8208-C9DDF3B1DB90}" type="datetimeFigureOut">
              <a:rPr lang="es-EC" smtClean="0"/>
              <a:pPr/>
              <a:t>18/09/2011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2659877-AC1A-46B2-8598-4F601BDB0742}"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894935A-F7F5-426E-8208-C9DDF3B1DB90}" type="datetimeFigureOut">
              <a:rPr lang="es-EC" smtClean="0"/>
              <a:pPr/>
              <a:t>18/09/2011</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42659877-AC1A-46B2-8598-4F601BDB0742}"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894935A-F7F5-426E-8208-C9DDF3B1DB90}" type="datetimeFigureOut">
              <a:rPr lang="es-EC" smtClean="0"/>
              <a:pPr/>
              <a:t>18/09/2011</a:t>
            </a:fld>
            <a:endParaRPr lang="es-EC"/>
          </a:p>
        </p:txBody>
      </p:sp>
      <p:sp>
        <p:nvSpPr>
          <p:cNvPr id="7" name="6 Marcador de número de diapositiva"/>
          <p:cNvSpPr>
            <a:spLocks noGrp="1"/>
          </p:cNvSpPr>
          <p:nvPr>
            <p:ph type="sldNum" sz="quarter" idx="11"/>
          </p:nvPr>
        </p:nvSpPr>
        <p:spPr/>
        <p:txBody>
          <a:bodyPr rtlCol="0"/>
          <a:lstStyle/>
          <a:p>
            <a:fld id="{42659877-AC1A-46B2-8598-4F601BDB0742}"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94935A-F7F5-426E-8208-C9DDF3B1DB90}" type="datetimeFigureOut">
              <a:rPr lang="es-EC" smtClean="0"/>
              <a:pPr/>
              <a:t>18/09/2011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42659877-AC1A-46B2-8598-4F601BDB0742}"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894935A-F7F5-426E-8208-C9DDF3B1DB90}" type="datetimeFigureOut">
              <a:rPr lang="es-EC" smtClean="0"/>
              <a:pPr/>
              <a:t>18/09/2011</a:t>
            </a:fld>
            <a:endParaRPr lang="es-EC"/>
          </a:p>
        </p:txBody>
      </p:sp>
      <p:sp>
        <p:nvSpPr>
          <p:cNvPr id="22" name="21 Marcador de número de diapositiva"/>
          <p:cNvSpPr>
            <a:spLocks noGrp="1"/>
          </p:cNvSpPr>
          <p:nvPr>
            <p:ph type="sldNum" sz="quarter" idx="15"/>
          </p:nvPr>
        </p:nvSpPr>
        <p:spPr/>
        <p:txBody>
          <a:bodyPr rtlCol="0"/>
          <a:lstStyle/>
          <a:p>
            <a:fld id="{42659877-AC1A-46B2-8598-4F601BDB0742}"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894935A-F7F5-426E-8208-C9DDF3B1DB90}" type="datetimeFigureOut">
              <a:rPr lang="es-EC" smtClean="0"/>
              <a:pPr/>
              <a:t>18/09/2011</a:t>
            </a:fld>
            <a:endParaRPr lang="es-EC"/>
          </a:p>
        </p:txBody>
      </p:sp>
      <p:sp>
        <p:nvSpPr>
          <p:cNvPr id="18" name="17 Marcador de número de diapositiva"/>
          <p:cNvSpPr>
            <a:spLocks noGrp="1"/>
          </p:cNvSpPr>
          <p:nvPr>
            <p:ph type="sldNum" sz="quarter" idx="11"/>
          </p:nvPr>
        </p:nvSpPr>
        <p:spPr/>
        <p:txBody>
          <a:bodyPr rtlCol="0"/>
          <a:lstStyle/>
          <a:p>
            <a:fld id="{42659877-AC1A-46B2-8598-4F601BDB0742}"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94935A-F7F5-426E-8208-C9DDF3B1DB90}" type="datetimeFigureOut">
              <a:rPr lang="es-EC" smtClean="0"/>
              <a:pPr/>
              <a:t>18/09/2011</a:t>
            </a:fld>
            <a:endParaRPr lang="es-EC"/>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2659877-AC1A-46B2-8598-4F601BDB0742}"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hyperlink" Target="determinacion%20del%20rio%20principal.pptx" TargetMode="External"/><Relationship Id="rId7"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IMAGENES/TIPO%20UH/tipo%20unidades.JPG"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IMAGENES/RECOPILACION%20DE%20LA%20INFORMACION/MATRIZ%20DE%20EVALUACI&#211;N%20DE%20LA%20INFORMACI&#211;N_v.xlsm" TargetMode="External"/><Relationship Id="rId2" Type="http://schemas.openxmlformats.org/officeDocument/2006/relationships/hyperlink" Target="IDENTIFICACION.pptx" TargetMode="External"/><Relationship Id="rId1" Type="http://schemas.openxmlformats.org/officeDocument/2006/relationships/slideLayout" Target="../slideLayouts/slideLayout7.xml"/><Relationship Id="rId4" Type="http://schemas.openxmlformats.org/officeDocument/2006/relationships/hyperlink" Target="ESTRUCTURACION%20INFORMACION.ppt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IMAGENES/ESTRUCTURACION/Mapa_base.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IMAGENES/MAPA%20UH/Mapa_de_unidades%20hidrograficas_N5.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file:///C:\Users\Lore\Desktop\PROYECTO%20DE%20GRADO\PRESENTACION%20PUBLICA\ejemplo_metodo0002.avi" TargetMode="External"/><Relationship Id="rId5" Type="http://schemas.openxmlformats.org/officeDocument/2006/relationships/hyperlink" Target="Talleres.pptx" TargetMode="External"/><Relationship Id="rId4" Type="http://schemas.openxmlformats.org/officeDocument/2006/relationships/hyperlink" Target="IMAGENES/MEMORIA%20TECNICA/memoria%20tecnica_r.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323528" y="1969670"/>
            <a:ext cx="8208912" cy="4339650"/>
          </a:xfrm>
          <a:prstGeom prst="rect">
            <a:avLst/>
          </a:prstGeom>
          <a:noFill/>
        </p:spPr>
        <p:txBody>
          <a:bodyPr wrap="square" rtlCol="0">
            <a:spAutoFit/>
          </a:bodyPr>
          <a:lstStyle/>
          <a:p>
            <a:pPr algn="ctr"/>
            <a:r>
              <a:rPr lang="es-EC" sz="2000" b="1" dirty="0" smtClean="0">
                <a:latin typeface="Cambria" pitchFamily="18" charset="0"/>
              </a:rPr>
              <a:t>ESCUELA POLITÉCNICA DEL EJÉRCITO</a:t>
            </a:r>
          </a:p>
          <a:p>
            <a:pPr algn="ctr"/>
            <a:endParaRPr lang="es-EC" sz="1600" dirty="0" smtClean="0">
              <a:latin typeface="Cambria" pitchFamily="18" charset="0"/>
            </a:endParaRPr>
          </a:p>
          <a:p>
            <a:pPr algn="ctr"/>
            <a:r>
              <a:rPr lang="es-EC" sz="1600" dirty="0" smtClean="0">
                <a:latin typeface="Cambria" pitchFamily="18" charset="0"/>
              </a:rPr>
              <a:t>CARRERA DE INGENIERÍA GEOGRÁFICA Y DEL MEDIO AMBIENTE</a:t>
            </a:r>
          </a:p>
          <a:p>
            <a:pPr algn="ctr"/>
            <a:endParaRPr lang="es-EC" sz="1600" dirty="0" smtClean="0">
              <a:latin typeface="Cambria" pitchFamily="18" charset="0"/>
            </a:endParaRPr>
          </a:p>
          <a:p>
            <a:pPr algn="ctr"/>
            <a:r>
              <a:rPr lang="es-EC" sz="1600" dirty="0">
                <a:latin typeface="Cambria" pitchFamily="18" charset="0"/>
              </a:rPr>
              <a:t>P</a:t>
            </a:r>
            <a:r>
              <a:rPr lang="es-EC" sz="1600" dirty="0" smtClean="0">
                <a:latin typeface="Cambria" pitchFamily="18" charset="0"/>
              </a:rPr>
              <a:t>royecto de grado para la obtención del título de Ingeniería</a:t>
            </a:r>
          </a:p>
          <a:p>
            <a:pPr algn="ctr"/>
            <a:endParaRPr lang="es-EC" sz="1600" dirty="0" smtClean="0">
              <a:latin typeface="Cambria" pitchFamily="18" charset="0"/>
            </a:endParaRPr>
          </a:p>
          <a:p>
            <a:pPr algn="ctr"/>
            <a:r>
              <a:rPr lang="es-EC" sz="1600" dirty="0" smtClean="0">
                <a:latin typeface="Cambria" pitchFamily="18" charset="0"/>
              </a:rPr>
              <a:t>PROPUESTA DE DELIMITACIÓN Y CODIFICACIÓN DE UNIDADES HIDROGRÁFICAS DE LA CUENCA DEL RÍO ESMERALDAS, ESCALA 1:50 000, POR EL MÉTODO DE PFAFSTETTER, MEDIANTE EL USO DE SISTEMAS DE INFORMACIÓN GEOGRÁFICA.</a:t>
            </a:r>
          </a:p>
          <a:p>
            <a:pPr algn="ctr"/>
            <a:endParaRPr lang="es-EC" sz="1600" dirty="0" smtClean="0">
              <a:latin typeface="Cambria" pitchFamily="18" charset="0"/>
            </a:endParaRPr>
          </a:p>
          <a:p>
            <a:pPr algn="ctr"/>
            <a:r>
              <a:rPr lang="es-EC" sz="1600" dirty="0" smtClean="0">
                <a:latin typeface="Cambria" pitchFamily="18" charset="0"/>
              </a:rPr>
              <a:t>realizado por:</a:t>
            </a:r>
          </a:p>
          <a:p>
            <a:pPr algn="ctr"/>
            <a:r>
              <a:rPr lang="es-EC" sz="1600" dirty="0" smtClean="0">
                <a:latin typeface="Cambria" pitchFamily="18" charset="0"/>
              </a:rPr>
              <a:t>LORENA ALEXANDRA ROSAS MENA</a:t>
            </a:r>
          </a:p>
          <a:p>
            <a:pPr algn="ctr"/>
            <a:endParaRPr lang="es-EC" sz="1600" dirty="0" smtClean="0">
              <a:latin typeface="Cambria" pitchFamily="18" charset="0"/>
            </a:endParaRPr>
          </a:p>
          <a:p>
            <a:pPr algn="ctr"/>
            <a:endParaRPr lang="es-EC" sz="1600" dirty="0" smtClean="0">
              <a:latin typeface="Cambria" pitchFamily="18" charset="0"/>
            </a:endParaRPr>
          </a:p>
          <a:p>
            <a:pPr algn="ctr"/>
            <a:r>
              <a:rPr lang="es-EC" sz="1600" dirty="0" smtClean="0">
                <a:latin typeface="Cambria" pitchFamily="18" charset="0"/>
              </a:rPr>
              <a:t>Sangolquí – Ecuador</a:t>
            </a:r>
          </a:p>
          <a:p>
            <a:pPr algn="ctr"/>
            <a:endParaRPr lang="es-EC" sz="1600" dirty="0" smtClean="0">
              <a:latin typeface="Cambria" pitchFamily="18" charset="0"/>
            </a:endParaRPr>
          </a:p>
          <a:p>
            <a:pPr algn="ctr"/>
            <a:r>
              <a:rPr lang="es-EC" sz="1600" dirty="0" smtClean="0">
                <a:latin typeface="Cambria" pitchFamily="18" charset="0"/>
              </a:rPr>
              <a:t>Septiembre 2011 </a:t>
            </a:r>
            <a:endParaRPr lang="es-EC" sz="1600" dirty="0">
              <a:latin typeface="Cambria" pitchFamily="18" charset="0"/>
            </a:endParaRPr>
          </a:p>
        </p:txBody>
      </p:sp>
      <p:pic>
        <p:nvPicPr>
          <p:cNvPr id="15" name="0 Imagen" descr="LOGO ESPE.gif"/>
          <p:cNvPicPr/>
          <p:nvPr/>
        </p:nvPicPr>
        <p:blipFill>
          <a:blip r:embed="rId2" cstate="print"/>
          <a:stretch>
            <a:fillRect/>
          </a:stretch>
        </p:blipFill>
        <p:spPr>
          <a:xfrm>
            <a:off x="3707984" y="260648"/>
            <a:ext cx="1440000" cy="144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7467600" cy="652934"/>
          </a:xfrm>
        </p:spPr>
        <p:txBody>
          <a:bodyPr anchor="ctr">
            <a:normAutofit/>
          </a:bodyPr>
          <a:lstStyle/>
          <a:p>
            <a:r>
              <a:rPr lang="es-EC" sz="2600" b="1" dirty="0" smtClean="0"/>
              <a:t>CONCLUSIONES Y RECOMENDACIONES</a:t>
            </a:r>
            <a:endParaRPr lang="es-EC" sz="2600" b="1" dirty="0"/>
          </a:p>
        </p:txBody>
      </p:sp>
      <p:sp>
        <p:nvSpPr>
          <p:cNvPr id="3" name="2 CuadroTexto"/>
          <p:cNvSpPr txBox="1"/>
          <p:nvPr/>
        </p:nvSpPr>
        <p:spPr>
          <a:xfrm>
            <a:off x="539552" y="1412776"/>
            <a:ext cx="7776864" cy="369332"/>
          </a:xfrm>
          <a:prstGeom prst="rect">
            <a:avLst/>
          </a:prstGeom>
          <a:noFill/>
        </p:spPr>
        <p:txBody>
          <a:bodyPr wrap="square" rtlCol="0">
            <a:spAutoFit/>
          </a:bodyPr>
          <a:lstStyle/>
          <a:p>
            <a:endParaRPr lang="es-EC" dirty="0"/>
          </a:p>
        </p:txBody>
      </p:sp>
      <p:sp>
        <p:nvSpPr>
          <p:cNvPr id="5" name="4 CuadroTexto"/>
          <p:cNvSpPr txBox="1"/>
          <p:nvPr/>
        </p:nvSpPr>
        <p:spPr>
          <a:xfrm>
            <a:off x="179512" y="908720"/>
            <a:ext cx="8136904" cy="5755422"/>
          </a:xfrm>
          <a:prstGeom prst="rect">
            <a:avLst/>
          </a:prstGeom>
          <a:noFill/>
        </p:spPr>
        <p:txBody>
          <a:bodyPr wrap="square" rtlCol="0">
            <a:spAutoFit/>
          </a:bodyPr>
          <a:lstStyle/>
          <a:p>
            <a:pPr algn="just"/>
            <a:r>
              <a:rPr lang="es-EC" sz="1600" dirty="0" smtClean="0"/>
              <a:t>Existe demasiada reserva en toda la información  generada principalmente por las instituciones públicas. </a:t>
            </a:r>
          </a:p>
          <a:p>
            <a:pPr marL="357188" algn="just"/>
            <a:r>
              <a:rPr lang="es-EC" sz="1600" dirty="0" smtClean="0"/>
              <a:t>La SENAGUA, debería firmar convenios de cooperación y apoyo interinstitucional con IGM y CLIRSEN, para coordinar y articular acciones conjuntas.</a:t>
            </a:r>
          </a:p>
          <a:p>
            <a:pPr algn="just"/>
            <a:r>
              <a:rPr lang="es-EC" sz="1600" dirty="0" smtClean="0"/>
              <a:t> </a:t>
            </a:r>
          </a:p>
          <a:p>
            <a:pPr algn="just"/>
            <a:r>
              <a:rPr lang="es-EC" sz="1600" dirty="0" smtClean="0"/>
              <a:t>La información base, que hasta el momento, entregó el IGM a la SENAGUA, tiene muchos errores topológicos.</a:t>
            </a:r>
          </a:p>
          <a:p>
            <a:pPr marL="357188" algn="just"/>
            <a:r>
              <a:rPr lang="es-EC" sz="1600" dirty="0" smtClean="0"/>
              <a:t>La información cartográfica que se utilice como base, debe ser procesada, supervisada y validada varias veces.</a:t>
            </a:r>
          </a:p>
          <a:p>
            <a:pPr algn="just"/>
            <a:r>
              <a:rPr lang="es-EC" sz="1600" dirty="0" smtClean="0"/>
              <a:t> </a:t>
            </a:r>
          </a:p>
          <a:p>
            <a:pPr algn="just"/>
            <a:r>
              <a:rPr lang="es-EC" sz="1600" dirty="0" smtClean="0"/>
              <a:t>El procesamiento semiautomático, obtuvo mejores resultados en la parte Oriental de la cuenca del río Esmeraldas, por la topografía del terreno, caso contrario a lo que sucede en la parte Occidental, donde existe una topografía plana.   </a:t>
            </a:r>
          </a:p>
          <a:p>
            <a:pPr marL="357188" algn="just"/>
            <a:r>
              <a:rPr lang="es-EC" sz="1600" dirty="0" smtClean="0"/>
              <a:t>Para delimitar unidades hidrográficas semiautomáticamente aplicando la metodología de Pfafstetter, en áreas donde la topografía es casi plana, es necesario el uso de información de escalas mayores a 1: 50 000.</a:t>
            </a:r>
          </a:p>
          <a:p>
            <a:pPr algn="just"/>
            <a:r>
              <a:rPr lang="es-EC" sz="1600" dirty="0" smtClean="0"/>
              <a:t> </a:t>
            </a:r>
          </a:p>
          <a:p>
            <a:pPr algn="just"/>
            <a:r>
              <a:rPr lang="es-EC" sz="1600" dirty="0" smtClean="0"/>
              <a:t>La aplicación de la metodología de Pfafstetter en el Ecuador tiene algunos criterios en casos especiales que se dan únicamente en el país.</a:t>
            </a:r>
          </a:p>
          <a:p>
            <a:pPr marL="357188" algn="just"/>
            <a:r>
              <a:rPr lang="es-EC" sz="1600" dirty="0" smtClean="0"/>
              <a:t>Es necesario, estandarizar el criterio sobre las áreas que no deben ser delimitadas a un siguiente nivel; además se definir el criterio para la codificación de unidades hidrográficas en las islas Galápagos.</a:t>
            </a:r>
            <a:endParaRPr lang="es-EC" sz="1600" dirty="0"/>
          </a:p>
        </p:txBody>
      </p:sp>
      <p:cxnSp>
        <p:nvCxnSpPr>
          <p:cNvPr id="11" name="10 Conector curvado"/>
          <p:cNvCxnSpPr/>
          <p:nvPr/>
        </p:nvCxnSpPr>
        <p:spPr>
          <a:xfrm>
            <a:off x="323528" y="1484784"/>
            <a:ext cx="288032" cy="216024"/>
          </a:xfrm>
          <a:prstGeom prst="curvedConnector3">
            <a:avLst>
              <a:gd name="adj1" fmla="val 11904"/>
            </a:avLst>
          </a:prstGeom>
          <a:ln w="28575">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curvado"/>
          <p:cNvCxnSpPr/>
          <p:nvPr/>
        </p:nvCxnSpPr>
        <p:spPr>
          <a:xfrm>
            <a:off x="323528" y="2924944"/>
            <a:ext cx="288032" cy="216024"/>
          </a:xfrm>
          <a:prstGeom prst="curvedConnector3">
            <a:avLst>
              <a:gd name="adj1" fmla="val 11904"/>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curvado"/>
          <p:cNvCxnSpPr/>
          <p:nvPr/>
        </p:nvCxnSpPr>
        <p:spPr>
          <a:xfrm>
            <a:off x="323528" y="4365104"/>
            <a:ext cx="288032" cy="216024"/>
          </a:xfrm>
          <a:prstGeom prst="curvedConnector3">
            <a:avLst>
              <a:gd name="adj1" fmla="val 11904"/>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curvado"/>
          <p:cNvCxnSpPr/>
          <p:nvPr/>
        </p:nvCxnSpPr>
        <p:spPr>
          <a:xfrm>
            <a:off x="323528" y="5877272"/>
            <a:ext cx="288032" cy="216024"/>
          </a:xfrm>
          <a:prstGeom prst="curvedConnector3">
            <a:avLst>
              <a:gd name="adj1" fmla="val 11904"/>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332656"/>
            <a:ext cx="8136904" cy="6001643"/>
          </a:xfrm>
          <a:prstGeom prst="rect">
            <a:avLst/>
          </a:prstGeom>
          <a:noFill/>
        </p:spPr>
        <p:txBody>
          <a:bodyPr wrap="square" rtlCol="0">
            <a:spAutoFit/>
          </a:bodyPr>
          <a:lstStyle/>
          <a:p>
            <a:pPr algn="just"/>
            <a:r>
              <a:rPr lang="es-EC" sz="1600" dirty="0" smtClean="0"/>
              <a:t>Todo proceso realizado en un SIG, depende en su totalidad del conocimiento y experticia del técnico.</a:t>
            </a:r>
          </a:p>
          <a:p>
            <a:pPr marL="357188" algn="just"/>
            <a:r>
              <a:rPr lang="es-EC" sz="1600" dirty="0" smtClean="0"/>
              <a:t>Es aconsejable que los insumos y procesos para la generación de los modelos digitales  siempre sean supervisados, editados y analizados.</a:t>
            </a:r>
          </a:p>
          <a:p>
            <a:pPr algn="just"/>
            <a:r>
              <a:rPr lang="es-EC" sz="1600" dirty="0" smtClean="0"/>
              <a:t> </a:t>
            </a:r>
          </a:p>
          <a:p>
            <a:pPr algn="just"/>
            <a:r>
              <a:rPr lang="es-EC" sz="1600" dirty="0" smtClean="0"/>
              <a:t>La unidad hidrográfica es el área más adecuada para realizar planes de ordenamiento territorial y de ésta manera definir los posibles usos para ésta. </a:t>
            </a:r>
          </a:p>
          <a:p>
            <a:pPr marL="357188" algn="just"/>
            <a:r>
              <a:rPr lang="es-EC" sz="1600" dirty="0" smtClean="0"/>
              <a:t>El ordenamiento territorial al definir una normativa para el territorio, debería tomar en cuenta como criterio fundamental para la división administrativa del mismo, la delimitación de unidades hidrográficas, para un favorable uso, manejo y gestión de los recursos naturales. </a:t>
            </a:r>
          </a:p>
          <a:p>
            <a:pPr algn="just"/>
            <a:r>
              <a:rPr lang="es-EC" sz="1600" dirty="0" smtClean="0"/>
              <a:t> </a:t>
            </a:r>
          </a:p>
          <a:p>
            <a:pPr algn="just"/>
            <a:r>
              <a:rPr lang="es-EC" sz="1600" dirty="0" smtClean="0"/>
              <a:t>El código de la unidad hidrográfica dentro de la metodología de Pfafstetter es el elemento fundamental y complementario para las áreas de manejo y gestión de los recursos hídricos.</a:t>
            </a:r>
          </a:p>
          <a:p>
            <a:pPr marL="357188" algn="just"/>
            <a:r>
              <a:rPr lang="es-EC" sz="1600" dirty="0" smtClean="0"/>
              <a:t>En esta metodología es esencial que los usuarios se familiaricen y comprendan la importancia que el código de una unidad hidrográfica lleva consigo.</a:t>
            </a:r>
          </a:p>
          <a:p>
            <a:pPr algn="just"/>
            <a:endParaRPr lang="es-EC" sz="1600" dirty="0" smtClean="0"/>
          </a:p>
          <a:p>
            <a:pPr algn="just"/>
            <a:r>
              <a:rPr lang="es-EC" sz="1600" dirty="0" smtClean="0"/>
              <a:t>No existe un nivel jerárquico de la división hidrográfica utilizada actualmente en el Ecuador que se pueda comparar cuantitativa con la división hidrográfica según Pfafstetter.</a:t>
            </a:r>
          </a:p>
          <a:p>
            <a:pPr lvl="1" algn="just"/>
            <a:r>
              <a:rPr lang="es-EC" sz="1600" dirty="0" smtClean="0"/>
              <a:t>Al comparar diferentes divisiones hidrográficas se debe realizar una comparación cualitativa, más no cuantitativa para determinar conclusiones y decisiones sobre las mismas.</a:t>
            </a:r>
          </a:p>
        </p:txBody>
      </p:sp>
      <p:cxnSp>
        <p:nvCxnSpPr>
          <p:cNvPr id="3" name="2 Conector curvado"/>
          <p:cNvCxnSpPr/>
          <p:nvPr/>
        </p:nvCxnSpPr>
        <p:spPr>
          <a:xfrm>
            <a:off x="323528" y="5517232"/>
            <a:ext cx="288032" cy="216024"/>
          </a:xfrm>
          <a:prstGeom prst="curvedConnector3">
            <a:avLst>
              <a:gd name="adj1" fmla="val 11904"/>
            </a:avLst>
          </a:prstGeom>
          <a:ln w="28575">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 name="3 Conector curvado"/>
          <p:cNvCxnSpPr/>
          <p:nvPr/>
        </p:nvCxnSpPr>
        <p:spPr>
          <a:xfrm>
            <a:off x="323528" y="4077072"/>
            <a:ext cx="288032" cy="216024"/>
          </a:xfrm>
          <a:prstGeom prst="curvedConnector3">
            <a:avLst>
              <a:gd name="adj1" fmla="val 11904"/>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curvado"/>
          <p:cNvCxnSpPr/>
          <p:nvPr/>
        </p:nvCxnSpPr>
        <p:spPr>
          <a:xfrm>
            <a:off x="323528" y="2132856"/>
            <a:ext cx="288032" cy="216024"/>
          </a:xfrm>
          <a:prstGeom prst="curvedConnector3">
            <a:avLst>
              <a:gd name="adj1" fmla="val 11904"/>
            </a:avLst>
          </a:prstGeom>
          <a:ln w="28575">
            <a:solidFill>
              <a:srgbClr val="FF66CC"/>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curvado"/>
          <p:cNvCxnSpPr/>
          <p:nvPr/>
        </p:nvCxnSpPr>
        <p:spPr>
          <a:xfrm>
            <a:off x="323528" y="908720"/>
            <a:ext cx="288032" cy="216024"/>
          </a:xfrm>
          <a:prstGeom prst="curvedConnector3">
            <a:avLst>
              <a:gd name="adj1" fmla="val 11904"/>
            </a:avLst>
          </a:prstGeom>
          <a:ln w="28575">
            <a:solidFill>
              <a:srgbClr val="FFCC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332656"/>
            <a:ext cx="8136904" cy="3293209"/>
          </a:xfrm>
          <a:prstGeom prst="rect">
            <a:avLst/>
          </a:prstGeom>
          <a:noFill/>
        </p:spPr>
        <p:txBody>
          <a:bodyPr wrap="square" rtlCol="0">
            <a:spAutoFit/>
          </a:bodyPr>
          <a:lstStyle/>
          <a:p>
            <a:pPr algn="just"/>
            <a:r>
              <a:rPr lang="es-EC" sz="1600" dirty="0" smtClean="0"/>
              <a:t>Mucha de la información recopilada de las instituciones públicas del país no contiene metadatos, lo que complica el reconocimiento de la información cartográfica.</a:t>
            </a:r>
          </a:p>
          <a:p>
            <a:pPr lvl="1" algn="just"/>
            <a:r>
              <a:rPr lang="es-EC" sz="1600" dirty="0" smtClean="0"/>
              <a:t>Es recomendable el que toda información generada por la SENAGUA o por cualquier otra institución pública y/o privada, contenga metadatos, cumpliendo los estándares vigentes en el Ecuador.</a:t>
            </a:r>
          </a:p>
          <a:p>
            <a:pPr algn="just"/>
            <a:r>
              <a:rPr lang="es-EC" sz="1600" dirty="0" smtClean="0"/>
              <a:t> </a:t>
            </a:r>
          </a:p>
          <a:p>
            <a:pPr algn="just"/>
            <a:r>
              <a:rPr lang="es-EC" sz="1600" dirty="0" smtClean="0"/>
              <a:t>Los talleres de difusión, capacitación e información de un proyecto son actividades fundamentales en la elaboración del mismo</a:t>
            </a:r>
          </a:p>
          <a:p>
            <a:pPr lvl="1" algn="just"/>
            <a:r>
              <a:rPr lang="es-EC" sz="1600" dirty="0" smtClean="0"/>
              <a:t>La SENAGUA, institución encargada del aprovechamiento de los recursos hidrológicos, debe tener en cuenta que para la aplicación de una nueva metodología para la división hidrográfica del país, todas las instituciones del sector público y/o privado, deben contar con una cobertura geográfica validada.</a:t>
            </a:r>
            <a:endParaRPr lang="es-EC" sz="1600" dirty="0"/>
          </a:p>
        </p:txBody>
      </p:sp>
      <p:cxnSp>
        <p:nvCxnSpPr>
          <p:cNvPr id="3" name="2 Conector curvado"/>
          <p:cNvCxnSpPr/>
          <p:nvPr/>
        </p:nvCxnSpPr>
        <p:spPr>
          <a:xfrm>
            <a:off x="323528" y="2636912"/>
            <a:ext cx="288032" cy="216024"/>
          </a:xfrm>
          <a:prstGeom prst="curvedConnector3">
            <a:avLst>
              <a:gd name="adj1" fmla="val 11904"/>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 name="3 Conector curvado"/>
          <p:cNvCxnSpPr/>
          <p:nvPr/>
        </p:nvCxnSpPr>
        <p:spPr>
          <a:xfrm>
            <a:off x="323528" y="1196752"/>
            <a:ext cx="288032" cy="216024"/>
          </a:xfrm>
          <a:prstGeom prst="curvedConnector3">
            <a:avLst>
              <a:gd name="adj1" fmla="val 11904"/>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44456" y="1268760"/>
            <a:ext cx="6732000" cy="1894362"/>
          </a:xfrm>
        </p:spPr>
        <p:txBody>
          <a:bodyPr>
            <a:noAutofit/>
          </a:bodyPr>
          <a:lstStyle/>
          <a:p>
            <a:pPr algn="ctr"/>
            <a:r>
              <a:rPr lang="es-EC" sz="6500" dirty="0" smtClean="0">
                <a:latin typeface="Bradley Hand ITC" pitchFamily="66" charset="0"/>
              </a:rPr>
              <a:t>Muchas Gracias</a:t>
            </a:r>
            <a:endParaRPr lang="es-EC" sz="6500" dirty="0">
              <a:latin typeface="Bradley Hand ITC" pitchFamily="66" charset="0"/>
            </a:endParaRPr>
          </a:p>
        </p:txBody>
      </p:sp>
      <p:sp>
        <p:nvSpPr>
          <p:cNvPr id="4" name="3 CuadroTexto"/>
          <p:cNvSpPr txBox="1"/>
          <p:nvPr/>
        </p:nvSpPr>
        <p:spPr>
          <a:xfrm>
            <a:off x="5220456" y="6084585"/>
            <a:ext cx="3456000" cy="584775"/>
          </a:xfrm>
          <a:prstGeom prst="rect">
            <a:avLst/>
          </a:prstGeom>
          <a:noFill/>
        </p:spPr>
        <p:txBody>
          <a:bodyPr wrap="square" rtlCol="0">
            <a:spAutoFit/>
          </a:bodyPr>
          <a:lstStyle/>
          <a:p>
            <a:r>
              <a:rPr lang="es-EC" sz="1600" dirty="0" smtClean="0"/>
              <a:t>Lorena Rosas Mena</a:t>
            </a:r>
          </a:p>
          <a:p>
            <a:r>
              <a:rPr lang="es-EC" sz="1600" dirty="0" smtClean="0"/>
              <a:t>lorena.rosas@sigtierras.gob.ec</a:t>
            </a:r>
            <a:endParaRPr lang="es-EC"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763688" y="2893392"/>
          <a:ext cx="6660000" cy="2407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38304" y="2926106"/>
            <a:ext cx="140936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Objetivo</a:t>
            </a:r>
            <a:endParaRPr lang="es-E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138304" y="4438273"/>
            <a:ext cx="915635"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solidFill>
                    <a:srgbClr val="FF0000"/>
                  </a:solidFill>
                </a:ln>
                <a:solidFill>
                  <a:schemeClr val="accent1">
                    <a:lumMod val="75000"/>
                  </a:schemeClr>
                </a:solidFill>
                <a:effectLst>
                  <a:outerShdw blurRad="50800" dist="39000" dir="5460000" algn="tl">
                    <a:srgbClr val="000000">
                      <a:alpha val="38000"/>
                    </a:srgbClr>
                  </a:outerShdw>
                </a:effectLst>
              </a:rPr>
              <a:t>Meta</a:t>
            </a:r>
            <a:endParaRPr lang="es-ES" sz="2200" b="1" cap="none" spc="0" dirty="0">
              <a:ln w="11430">
                <a:solidFill>
                  <a:srgbClr val="FF0000"/>
                </a:solidFill>
              </a:ln>
              <a:solidFill>
                <a:schemeClr val="accent1">
                  <a:lumMod val="75000"/>
                </a:schemeClr>
              </a:solidFill>
              <a:effectLst>
                <a:outerShdw blurRad="50800" dist="39000" dir="5460000" algn="tl">
                  <a:srgbClr val="000000">
                    <a:alpha val="38000"/>
                  </a:srgbClr>
                </a:outerShdw>
              </a:effectLst>
            </a:endParaRPr>
          </a:p>
        </p:txBody>
      </p:sp>
      <p:grpSp>
        <p:nvGrpSpPr>
          <p:cNvPr id="7" name="6 Grupo"/>
          <p:cNvGrpSpPr/>
          <p:nvPr/>
        </p:nvGrpSpPr>
        <p:grpSpPr>
          <a:xfrm>
            <a:off x="3707904" y="260648"/>
            <a:ext cx="3006704" cy="2141219"/>
            <a:chOff x="2925834" y="2657676"/>
            <a:chExt cx="2141219" cy="2141219"/>
          </a:xfrm>
        </p:grpSpPr>
        <p:sp>
          <p:nvSpPr>
            <p:cNvPr id="8" name="7 Elipse"/>
            <p:cNvSpPr/>
            <p:nvPr/>
          </p:nvSpPr>
          <p:spPr>
            <a:xfrm>
              <a:off x="2925834" y="2657676"/>
              <a:ext cx="2141219" cy="214121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Elipse 4"/>
            <p:cNvSpPr/>
            <p:nvPr/>
          </p:nvSpPr>
          <p:spPr>
            <a:xfrm>
              <a:off x="3239408" y="2971250"/>
              <a:ext cx="1514071" cy="1514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dirty="0" smtClean="0">
                  <a:latin typeface="Cambria" pitchFamily="18" charset="0"/>
                </a:rPr>
                <a:t>Elaborar el mapa de unidades hidrográficas de la cuenca del río Esmeraldas, escala 1: 50 000, con el método de Pfafstetter.</a:t>
              </a:r>
            </a:p>
            <a:p>
              <a:pPr lvl="0" algn="ctr" defTabSz="711200">
                <a:lnSpc>
                  <a:spcPct val="90000"/>
                </a:lnSpc>
                <a:spcBef>
                  <a:spcPct val="0"/>
                </a:spcBef>
                <a:spcAft>
                  <a:spcPct val="35000"/>
                </a:spcAft>
              </a:pPr>
              <a:r>
                <a:rPr lang="es-EC" sz="1600" dirty="0" smtClean="0">
                  <a:latin typeface="Cambria" pitchFamily="18" charset="0"/>
                </a:rPr>
                <a:t>Nivel 5.</a:t>
              </a:r>
            </a:p>
          </p:txBody>
        </p:sp>
      </p:grpSp>
      <p:cxnSp>
        <p:nvCxnSpPr>
          <p:cNvPr id="11" name="10 Conector recto de flecha"/>
          <p:cNvCxnSpPr>
            <a:stCxn id="8" idx="4"/>
          </p:cNvCxnSpPr>
          <p:nvPr/>
        </p:nvCxnSpPr>
        <p:spPr>
          <a:xfrm rot="5400000">
            <a:off x="3469147" y="1182834"/>
            <a:ext cx="523076" cy="296114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8" idx="4"/>
          </p:cNvCxnSpPr>
          <p:nvPr/>
        </p:nvCxnSpPr>
        <p:spPr>
          <a:xfrm rot="5400000">
            <a:off x="4405251" y="2118938"/>
            <a:ext cx="523076" cy="108893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8" idx="4"/>
          </p:cNvCxnSpPr>
          <p:nvPr/>
        </p:nvCxnSpPr>
        <p:spPr>
          <a:xfrm rot="16200000" flipH="1">
            <a:off x="5269346" y="2343776"/>
            <a:ext cx="523076" cy="63925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8" idx="4"/>
          </p:cNvCxnSpPr>
          <p:nvPr/>
        </p:nvCxnSpPr>
        <p:spPr>
          <a:xfrm rot="16200000" flipH="1">
            <a:off x="6169446" y="1443676"/>
            <a:ext cx="523076" cy="243945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656456" y="2420888"/>
          <a:ext cx="7020000" cy="37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38304" y="2926106"/>
            <a:ext cx="140936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Objetivo</a:t>
            </a:r>
            <a:endParaRPr lang="es-E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138304" y="4438273"/>
            <a:ext cx="915635"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solidFill>
                    <a:srgbClr val="FF0000"/>
                  </a:solidFill>
                </a:ln>
                <a:solidFill>
                  <a:schemeClr val="accent1">
                    <a:lumMod val="75000"/>
                  </a:schemeClr>
                </a:solidFill>
                <a:effectLst>
                  <a:outerShdw blurRad="50800" dist="39000" dir="5460000" algn="tl">
                    <a:srgbClr val="000000">
                      <a:alpha val="38000"/>
                    </a:srgbClr>
                  </a:outerShdw>
                </a:effectLst>
              </a:rPr>
              <a:t>Meta</a:t>
            </a:r>
            <a:endParaRPr lang="es-ES" sz="2200" b="1" cap="none" spc="0" dirty="0">
              <a:ln w="11430">
                <a:solidFill>
                  <a:srgbClr val="FF0000"/>
                </a:solidFill>
              </a:ln>
              <a:solidFill>
                <a:schemeClr val="accent1">
                  <a:lumMod val="75000"/>
                </a:schemeClr>
              </a:solidFill>
              <a:effectLst>
                <a:outerShdw blurRad="50800" dist="39000" dir="5460000" algn="tl">
                  <a:srgbClr val="000000">
                    <a:alpha val="38000"/>
                  </a:srgbClr>
                </a:outerShdw>
              </a:effectLst>
            </a:endParaRPr>
          </a:p>
        </p:txBody>
      </p:sp>
      <p:grpSp>
        <p:nvGrpSpPr>
          <p:cNvPr id="7" name="6 Grupo"/>
          <p:cNvGrpSpPr/>
          <p:nvPr/>
        </p:nvGrpSpPr>
        <p:grpSpPr>
          <a:xfrm>
            <a:off x="3779912" y="260648"/>
            <a:ext cx="2952328" cy="2141219"/>
            <a:chOff x="2925834" y="2657676"/>
            <a:chExt cx="2141219" cy="2141219"/>
          </a:xfrm>
        </p:grpSpPr>
        <p:sp>
          <p:nvSpPr>
            <p:cNvPr id="8" name="7 Elipse"/>
            <p:cNvSpPr/>
            <p:nvPr/>
          </p:nvSpPr>
          <p:spPr>
            <a:xfrm>
              <a:off x="2925834" y="2657676"/>
              <a:ext cx="2141219" cy="214121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Elipse 4"/>
            <p:cNvSpPr/>
            <p:nvPr/>
          </p:nvSpPr>
          <p:spPr>
            <a:xfrm>
              <a:off x="3239408" y="2971250"/>
              <a:ext cx="1514071" cy="1514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latin typeface="Cambria" pitchFamily="18" charset="0"/>
                </a:rPr>
                <a:t>Elaborar el mapa de unidades hidrográficas de la cuenca del río Esmeraldas, escala 1: 50 000, con el método de Pfafstetter.</a:t>
              </a:r>
            </a:p>
            <a:p>
              <a:pPr lvl="0" algn="ctr" defTabSz="711200">
                <a:lnSpc>
                  <a:spcPct val="90000"/>
                </a:lnSpc>
                <a:spcBef>
                  <a:spcPct val="0"/>
                </a:spcBef>
                <a:spcAft>
                  <a:spcPct val="35000"/>
                </a:spcAft>
              </a:pPr>
              <a:r>
                <a:rPr lang="es-EC" sz="1600" kern="1200" dirty="0" smtClean="0">
                  <a:latin typeface="Cambria" pitchFamily="18" charset="0"/>
                </a:rPr>
                <a:t>Nivel 5.</a:t>
              </a:r>
              <a:endParaRPr lang="es-EC" sz="1600" kern="1200" dirty="0">
                <a:latin typeface="Cambria" pitchFamily="18" charset="0"/>
              </a:endParaRPr>
            </a:p>
          </p:txBody>
        </p:sp>
      </p:grpSp>
      <p:cxnSp>
        <p:nvCxnSpPr>
          <p:cNvPr id="10" name="9 Conector recto de flecha"/>
          <p:cNvCxnSpPr>
            <a:stCxn id="8" idx="4"/>
          </p:cNvCxnSpPr>
          <p:nvPr/>
        </p:nvCxnSpPr>
        <p:spPr>
          <a:xfrm rot="5400000">
            <a:off x="3563565" y="1160424"/>
            <a:ext cx="451069" cy="293395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8" idx="4"/>
          </p:cNvCxnSpPr>
          <p:nvPr/>
        </p:nvCxnSpPr>
        <p:spPr>
          <a:xfrm rot="5400000">
            <a:off x="4535672" y="2132533"/>
            <a:ext cx="451071" cy="98973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8" idx="4"/>
          </p:cNvCxnSpPr>
          <p:nvPr/>
        </p:nvCxnSpPr>
        <p:spPr>
          <a:xfrm rot="16200000" flipH="1">
            <a:off x="5435771" y="2222172"/>
            <a:ext cx="451070" cy="8104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8" idx="4"/>
          </p:cNvCxnSpPr>
          <p:nvPr/>
        </p:nvCxnSpPr>
        <p:spPr>
          <a:xfrm rot="16200000" flipH="1">
            <a:off x="6371875" y="1286068"/>
            <a:ext cx="451070" cy="268266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547664" y="3037408"/>
          <a:ext cx="7020000" cy="2407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38304" y="2926106"/>
            <a:ext cx="140936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Objetivo</a:t>
            </a:r>
            <a:endParaRPr lang="es-E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138304" y="4438273"/>
            <a:ext cx="915635"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200" b="1" cap="none" spc="0" dirty="0" smtClean="0">
                <a:ln w="11430">
                  <a:solidFill>
                    <a:srgbClr val="FF0000"/>
                  </a:solidFill>
                </a:ln>
                <a:solidFill>
                  <a:schemeClr val="accent1">
                    <a:lumMod val="75000"/>
                  </a:schemeClr>
                </a:solidFill>
                <a:effectLst>
                  <a:outerShdw blurRad="50800" dist="39000" dir="5460000" algn="tl">
                    <a:srgbClr val="000000">
                      <a:alpha val="38000"/>
                    </a:srgbClr>
                  </a:outerShdw>
                </a:effectLst>
              </a:rPr>
              <a:t>Meta</a:t>
            </a:r>
            <a:endParaRPr lang="es-ES" sz="2200" b="1" cap="none" spc="0" dirty="0">
              <a:ln w="11430">
                <a:solidFill>
                  <a:srgbClr val="FF0000"/>
                </a:solidFill>
              </a:ln>
              <a:solidFill>
                <a:schemeClr val="accent1">
                  <a:lumMod val="75000"/>
                </a:schemeClr>
              </a:solidFill>
              <a:effectLst>
                <a:outerShdw blurRad="50800" dist="39000" dir="5460000" algn="tl">
                  <a:srgbClr val="000000">
                    <a:alpha val="38000"/>
                  </a:srgbClr>
                </a:outerShdw>
              </a:effectLst>
            </a:endParaRPr>
          </a:p>
        </p:txBody>
      </p:sp>
      <p:grpSp>
        <p:nvGrpSpPr>
          <p:cNvPr id="7" name="6 Grupo"/>
          <p:cNvGrpSpPr/>
          <p:nvPr/>
        </p:nvGrpSpPr>
        <p:grpSpPr>
          <a:xfrm>
            <a:off x="3635896" y="332656"/>
            <a:ext cx="2952328" cy="2141219"/>
            <a:chOff x="2925834" y="2657676"/>
            <a:chExt cx="2141219" cy="2141219"/>
          </a:xfrm>
        </p:grpSpPr>
        <p:sp>
          <p:nvSpPr>
            <p:cNvPr id="8" name="7 Elipse"/>
            <p:cNvSpPr/>
            <p:nvPr/>
          </p:nvSpPr>
          <p:spPr>
            <a:xfrm>
              <a:off x="2925834" y="2657676"/>
              <a:ext cx="2141219" cy="214121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Elipse 4"/>
            <p:cNvSpPr/>
            <p:nvPr/>
          </p:nvSpPr>
          <p:spPr>
            <a:xfrm>
              <a:off x="3225298" y="3017716"/>
              <a:ext cx="1514071" cy="1514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dirty="0" smtClean="0">
                  <a:latin typeface="Cambria" pitchFamily="18" charset="0"/>
                </a:rPr>
                <a:t>Elaborar el mapa de unidades hidrográficas de la cuenca del río Esmeraldas, escala 1: 50 000, con el método de Pfafstetter.</a:t>
              </a:r>
            </a:p>
            <a:p>
              <a:pPr lvl="0" algn="ctr" defTabSz="711200">
                <a:lnSpc>
                  <a:spcPct val="90000"/>
                </a:lnSpc>
                <a:spcBef>
                  <a:spcPct val="0"/>
                </a:spcBef>
                <a:spcAft>
                  <a:spcPct val="35000"/>
                </a:spcAft>
              </a:pPr>
              <a:r>
                <a:rPr lang="es-EC" sz="1600" dirty="0" smtClean="0">
                  <a:latin typeface="Cambria" pitchFamily="18" charset="0"/>
                </a:rPr>
                <a:t>Nivel 5.</a:t>
              </a:r>
            </a:p>
          </p:txBody>
        </p:sp>
      </p:grpSp>
      <p:cxnSp>
        <p:nvCxnSpPr>
          <p:cNvPr id="10" name="9 Conector recto de flecha"/>
          <p:cNvCxnSpPr/>
          <p:nvPr/>
        </p:nvCxnSpPr>
        <p:spPr>
          <a:xfrm rot="5400000">
            <a:off x="3491186" y="1394449"/>
            <a:ext cx="523077" cy="268192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4427290" y="2330553"/>
            <a:ext cx="523077" cy="8097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16200000" flipH="1">
            <a:off x="5291386" y="2276177"/>
            <a:ext cx="523077" cy="91847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16200000" flipH="1">
            <a:off x="6191486" y="1376077"/>
            <a:ext cx="523077" cy="271867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357158" y="855016"/>
          <a:ext cx="5857916" cy="550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2883650" y="2263967"/>
            <a:ext cx="545342" cy="338554"/>
          </a:xfrm>
          <a:prstGeom prst="rect">
            <a:avLst/>
          </a:prstGeom>
        </p:spPr>
        <p:txBody>
          <a:bodyPr wrap="none">
            <a:spAutoFit/>
          </a:bodyPr>
          <a:lstStyle/>
          <a:p>
            <a:r>
              <a:rPr lang="es-EC" sz="1600" dirty="0" smtClean="0">
                <a:latin typeface="Cambria" pitchFamily="18" charset="0"/>
              </a:rPr>
              <a:t>más</a:t>
            </a:r>
            <a:endParaRPr lang="es-EC" sz="1600" dirty="0">
              <a:latin typeface="Cambria" pitchFamily="18" charset="0"/>
            </a:endParaRPr>
          </a:p>
        </p:txBody>
      </p:sp>
      <p:sp>
        <p:nvSpPr>
          <p:cNvPr id="6" name="5 Rectángulo"/>
          <p:cNvSpPr/>
          <p:nvPr/>
        </p:nvSpPr>
        <p:spPr>
          <a:xfrm>
            <a:off x="2932479" y="3121223"/>
            <a:ext cx="782265" cy="338554"/>
          </a:xfrm>
          <a:prstGeom prst="rect">
            <a:avLst/>
          </a:prstGeom>
        </p:spPr>
        <p:txBody>
          <a:bodyPr wrap="none">
            <a:spAutoFit/>
          </a:bodyPr>
          <a:lstStyle/>
          <a:p>
            <a:r>
              <a:rPr lang="es-EC" sz="1600" dirty="0" smtClean="0">
                <a:latin typeface="Cambria" pitchFamily="18" charset="0"/>
              </a:rPr>
              <a:t>para el</a:t>
            </a:r>
            <a:endParaRPr lang="es-EC" sz="1600" dirty="0">
              <a:latin typeface="Cambria" pitchFamily="18" charset="0"/>
            </a:endParaRPr>
          </a:p>
        </p:txBody>
      </p:sp>
      <p:sp>
        <p:nvSpPr>
          <p:cNvPr id="7" name="6 Rectángulo"/>
          <p:cNvSpPr/>
          <p:nvPr/>
        </p:nvSpPr>
        <p:spPr>
          <a:xfrm>
            <a:off x="1928794" y="5072074"/>
            <a:ext cx="696024" cy="338554"/>
          </a:xfrm>
          <a:prstGeom prst="rect">
            <a:avLst/>
          </a:prstGeom>
        </p:spPr>
        <p:txBody>
          <a:bodyPr wrap="none">
            <a:spAutoFit/>
          </a:bodyPr>
          <a:lstStyle/>
          <a:p>
            <a:r>
              <a:rPr lang="es-EC" sz="1600" dirty="0" smtClean="0">
                <a:latin typeface="Cambria" pitchFamily="18" charset="0"/>
              </a:rPr>
              <a:t>de los</a:t>
            </a:r>
            <a:endParaRPr lang="es-EC" sz="1600" dirty="0">
              <a:latin typeface="Cambria" pitchFamily="18" charset="0"/>
            </a:endParaRPr>
          </a:p>
        </p:txBody>
      </p:sp>
      <p:pic>
        <p:nvPicPr>
          <p:cNvPr id="9" name="8 Imagen" descr="cuenca_hidrografica.jpg"/>
          <p:cNvPicPr>
            <a:picLocks noChangeAspect="1"/>
          </p:cNvPicPr>
          <p:nvPr/>
        </p:nvPicPr>
        <p:blipFill>
          <a:blip r:embed="rId7" cstate="print"/>
          <a:stretch>
            <a:fillRect/>
          </a:stretch>
        </p:blipFill>
        <p:spPr>
          <a:xfrm>
            <a:off x="5000628" y="1500174"/>
            <a:ext cx="3620026" cy="207170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67544" y="445693"/>
            <a:ext cx="7560000" cy="5647603"/>
          </a:xfrm>
          <a:prstGeom prst="rect">
            <a:avLst/>
          </a:prstGeom>
          <a:no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Características principales del método de Pfafstetter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p>
          <a:p>
            <a:pPr marL="357188" marR="0" lvl="0" indent="-357188" algn="just" defTabSz="914400" rtl="0" eaLnBrk="0" fontAlgn="base" latinLnBrk="0" hangingPunct="0">
              <a:lnSpc>
                <a:spcPct val="100000"/>
              </a:lnSpc>
              <a:spcBef>
                <a:spcPts val="600"/>
              </a:spcBef>
              <a:spcAft>
                <a:spcPts val="600"/>
              </a:spcAft>
              <a:buClrTx/>
              <a:buSzTx/>
              <a:buBlip>
                <a:blip r:embed="rId2"/>
              </a:buBlip>
              <a:tabLst>
                <a:tab pos="357188" algn="l"/>
              </a:tabLst>
            </a:pP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La distinción entre </a:t>
            </a:r>
            <a:r>
              <a:rPr kumimoji="0" lang="es-EC" sz="2400" b="0" i="0" u="none" strike="noStrike" cap="none" normalizeH="0" baseline="0" dirty="0" smtClean="0">
                <a:ln>
                  <a:solidFill>
                    <a:srgbClr val="990099"/>
                  </a:solidFill>
                </a:ln>
                <a:solidFill>
                  <a:schemeClr val="tx1"/>
                </a:solidFill>
                <a:effectLst/>
                <a:latin typeface="+mj-lt"/>
                <a:ea typeface="Calibri" pitchFamily="34" charset="0"/>
                <a:cs typeface="Times New Roman" pitchFamily="18" charset="0"/>
                <a:hlinkClick r:id="rId3" action="ppaction://hlinkpres?slideindex=1&amp;slidetitle="/>
              </a:rPr>
              <a:t>río principal</a:t>
            </a:r>
            <a:r>
              <a:rPr kumimoji="0" lang="es-EC" sz="2400" b="0" i="0" u="none" strike="noStrike" cap="none" normalizeH="0" baseline="0" dirty="0" smtClean="0">
                <a:ln>
                  <a:solidFill>
                    <a:srgbClr val="990099"/>
                  </a:solidFill>
                </a:ln>
                <a:solidFill>
                  <a:schemeClr val="tx1"/>
                </a:solidFill>
                <a:effectLst/>
                <a:latin typeface="+mj-lt"/>
                <a:ea typeface="Calibri" pitchFamily="34" charset="0"/>
                <a:cs typeface="Times New Roman" pitchFamily="18" charset="0"/>
              </a:rPr>
              <a:t> </a:t>
            </a: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y tributario, es en función del área de drenaje.</a:t>
            </a:r>
            <a:endParaRPr kumimoji="0" lang="es-EC" sz="2400" b="0" i="0" u="none" strike="noStrike" cap="none" normalizeH="0" baseline="0" dirty="0" smtClean="0">
              <a:ln>
                <a:noFill/>
              </a:ln>
              <a:solidFill>
                <a:schemeClr val="tx1"/>
              </a:solidFill>
              <a:effectLst/>
              <a:latin typeface="+mj-lt"/>
              <a:cs typeface="Arial" pitchFamily="34" charset="0"/>
            </a:endParaRPr>
          </a:p>
          <a:p>
            <a:pPr marL="357188" marR="0" lvl="0" indent="-357188" algn="just" defTabSz="914400" rtl="0" eaLnBrk="0" fontAlgn="base" latinLnBrk="0" hangingPunct="0">
              <a:lnSpc>
                <a:spcPct val="100000"/>
              </a:lnSpc>
              <a:spcBef>
                <a:spcPts val="600"/>
              </a:spcBef>
              <a:spcAft>
                <a:spcPts val="600"/>
              </a:spcAft>
              <a:buClrTx/>
              <a:buSzTx/>
              <a:buBlip>
                <a:blip r:embed="rId4"/>
              </a:buBlip>
              <a:tabLst/>
            </a:pP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Los términos </a:t>
            </a:r>
            <a:r>
              <a:rPr kumimoji="0" lang="es-EC" sz="2400" b="0" i="0" u="none" strike="noStrike" cap="none" normalizeH="0" baseline="0" dirty="0" smtClean="0">
                <a:ln>
                  <a:solidFill>
                    <a:srgbClr val="FF6600"/>
                  </a:solidFill>
                </a:ln>
                <a:solidFill>
                  <a:schemeClr val="tx1"/>
                </a:solidFill>
                <a:effectLst/>
                <a:latin typeface="+mj-lt"/>
                <a:ea typeface="Calibri" pitchFamily="34" charset="0"/>
                <a:cs typeface="Times New Roman" pitchFamily="18" charset="0"/>
                <a:hlinkClick r:id="rId5" action="ppaction://hlinkfile"/>
              </a:rPr>
              <a:t>cuenca, intercuenca y cuenca interna</a:t>
            </a: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hlinkClick r:id="rId5" action="ppaction://hlinkfile"/>
              </a:rPr>
              <a:t> </a:t>
            </a: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son para tipificar las unidades hidrográficas en una subdivisión.</a:t>
            </a:r>
            <a:endParaRPr kumimoji="0" lang="es-EC" sz="2400" b="0" i="0" u="none" strike="noStrike" cap="none" normalizeH="0" baseline="0" dirty="0" smtClean="0">
              <a:ln>
                <a:noFill/>
              </a:ln>
              <a:solidFill>
                <a:schemeClr val="tx1"/>
              </a:solidFill>
              <a:effectLst/>
              <a:latin typeface="+mj-lt"/>
              <a:cs typeface="Arial" pitchFamily="34" charset="0"/>
            </a:endParaRPr>
          </a:p>
          <a:p>
            <a:pPr marL="357188" marR="0" lvl="0" indent="-357188" algn="just" defTabSz="914400" rtl="0" eaLnBrk="0" fontAlgn="base" latinLnBrk="0" hangingPunct="0">
              <a:lnSpc>
                <a:spcPct val="100000"/>
              </a:lnSpc>
              <a:spcBef>
                <a:spcPts val="600"/>
              </a:spcBef>
              <a:spcAft>
                <a:spcPts val="600"/>
              </a:spcAft>
              <a:buClrTx/>
              <a:buSzTx/>
              <a:buBlip>
                <a:blip r:embed="rId6"/>
              </a:buBlip>
              <a:tabLst/>
            </a:pP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Sistema es ordenado,  la codificación empieza desde la desembocadura del río principal hacia aguas arriba.</a:t>
            </a:r>
            <a:endParaRPr kumimoji="0" lang="es-EC" sz="2400" b="0" i="0" u="none" strike="noStrike" cap="none" normalizeH="0" baseline="0" dirty="0" smtClean="0">
              <a:ln>
                <a:noFill/>
              </a:ln>
              <a:solidFill>
                <a:schemeClr val="tx1"/>
              </a:solidFill>
              <a:effectLst/>
              <a:latin typeface="+mj-lt"/>
              <a:cs typeface="Arial" pitchFamily="34" charset="0"/>
            </a:endParaRPr>
          </a:p>
          <a:p>
            <a:pPr marL="357188" marR="0" lvl="0" indent="-357188" algn="just" defTabSz="914400" rtl="0" eaLnBrk="0" fontAlgn="base" latinLnBrk="0" hangingPunct="0">
              <a:lnSpc>
                <a:spcPct val="100000"/>
              </a:lnSpc>
              <a:spcBef>
                <a:spcPts val="600"/>
              </a:spcBef>
              <a:spcAft>
                <a:spcPts val="600"/>
              </a:spcAft>
              <a:buClrTx/>
              <a:buSzTx/>
              <a:buBlip>
                <a:blip r:embed="rId7"/>
              </a:buBlip>
              <a:tabLst/>
            </a:pPr>
            <a:r>
              <a:rPr kumimoji="0" lang="es-EC" sz="2400" b="0" i="0" u="none" strike="noStrike" cap="none" normalizeH="0" baseline="0" dirty="0" smtClean="0">
                <a:ln>
                  <a:noFill/>
                </a:ln>
                <a:solidFill>
                  <a:schemeClr val="tx1"/>
                </a:solidFill>
                <a:effectLst/>
                <a:latin typeface="+mj-lt"/>
                <a:ea typeface="Calibri" pitchFamily="34" charset="0"/>
                <a:cs typeface="Times New Roman" pitchFamily="18" charset="0"/>
              </a:rPr>
              <a:t>El código de la unidad hidrográfica almacena información importante.</a:t>
            </a:r>
            <a:endParaRPr kumimoji="0" lang="es-EC"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40 Rectángulo"/>
          <p:cNvSpPr/>
          <p:nvPr/>
        </p:nvSpPr>
        <p:spPr>
          <a:xfrm>
            <a:off x="3714744" y="3359519"/>
            <a:ext cx="5286412" cy="3164932"/>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Rectángulo"/>
          <p:cNvSpPr/>
          <p:nvPr/>
        </p:nvSpPr>
        <p:spPr>
          <a:xfrm>
            <a:off x="3714744" y="716313"/>
            <a:ext cx="5286412" cy="242889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AutoShape 4"/>
          <p:cNvSpPr>
            <a:spLocks noChangeArrowheads="1"/>
          </p:cNvSpPr>
          <p:nvPr/>
        </p:nvSpPr>
        <p:spPr bwMode="auto">
          <a:xfrm>
            <a:off x="7072330" y="787751"/>
            <a:ext cx="1908000" cy="360000"/>
          </a:xfrm>
          <a:prstGeom prst="flowChartInputOutput">
            <a:avLst/>
          </a:prstGeom>
          <a:solidFill>
            <a:schemeClr val="bg1"/>
          </a:solidFill>
          <a:ln w="12700">
            <a:solidFill>
              <a:srgbClr val="7030A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500" b="0" i="0" u="none" strike="noStrike" cap="none" normalizeH="0" baseline="0" dirty="0" smtClean="0">
                <a:ln>
                  <a:noFill/>
                </a:ln>
                <a:solidFill>
                  <a:schemeClr val="tx1"/>
                </a:solidFill>
                <a:effectLst/>
                <a:latin typeface="Calibri" pitchFamily="34" charset="0"/>
              </a:rPr>
              <a:t>Cartográfica</a:t>
            </a:r>
            <a:endParaRPr kumimoji="0" lang="es-ES" sz="1500" b="0" i="0" u="none" strike="noStrike" cap="none" normalizeH="0" baseline="0" dirty="0" smtClean="0">
              <a:ln>
                <a:noFill/>
              </a:ln>
              <a:solidFill>
                <a:schemeClr val="tx1"/>
              </a:solidFill>
              <a:effectLst/>
              <a:latin typeface="Arial" pitchFamily="34" charset="0"/>
            </a:endParaRPr>
          </a:p>
        </p:txBody>
      </p:sp>
      <p:sp>
        <p:nvSpPr>
          <p:cNvPr id="5" name="AutoShape 5"/>
          <p:cNvSpPr>
            <a:spLocks noChangeArrowheads="1"/>
          </p:cNvSpPr>
          <p:nvPr/>
        </p:nvSpPr>
        <p:spPr bwMode="auto">
          <a:xfrm>
            <a:off x="7072330" y="1713635"/>
            <a:ext cx="1908000" cy="360000"/>
          </a:xfrm>
          <a:prstGeom prst="flowChartInputOutput">
            <a:avLst/>
          </a:prstGeom>
          <a:solidFill>
            <a:schemeClr val="bg1"/>
          </a:solidFill>
          <a:ln w="12700">
            <a:solidFill>
              <a:srgbClr val="7030A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500" b="0" i="0" u="none" strike="noStrike" cap="none" normalizeH="0" baseline="0" dirty="0" smtClean="0">
                <a:ln>
                  <a:noFill/>
                </a:ln>
                <a:solidFill>
                  <a:schemeClr val="tx1"/>
                </a:solidFill>
                <a:effectLst/>
                <a:latin typeface="Calibri" pitchFamily="34" charset="0"/>
              </a:rPr>
              <a:t>Documental</a:t>
            </a:r>
            <a:endParaRPr kumimoji="0" lang="es-ES" sz="1500" b="0" i="0" u="none" strike="noStrike" cap="none" normalizeH="0" baseline="0" dirty="0" smtClean="0">
              <a:ln>
                <a:noFill/>
              </a:ln>
              <a:solidFill>
                <a:schemeClr val="tx1"/>
              </a:solidFill>
              <a:effectLst/>
              <a:latin typeface="Arial" pitchFamily="34" charset="0"/>
            </a:endParaRPr>
          </a:p>
        </p:txBody>
      </p:sp>
      <p:sp>
        <p:nvSpPr>
          <p:cNvPr id="20" name="19 Rectángulo"/>
          <p:cNvSpPr/>
          <p:nvPr/>
        </p:nvSpPr>
        <p:spPr>
          <a:xfrm>
            <a:off x="214282" y="716313"/>
            <a:ext cx="3357586" cy="4500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26" name="AutoShape 2">
            <a:hlinkClick r:id="rId2" action="ppaction://hlinkpres?slideindex=1&amp;slidetitle="/>
          </p:cNvPr>
          <p:cNvSpPr>
            <a:spLocks noChangeArrowheads="1"/>
          </p:cNvSpPr>
          <p:nvPr/>
        </p:nvSpPr>
        <p:spPr bwMode="auto">
          <a:xfrm>
            <a:off x="428596" y="1002065"/>
            <a:ext cx="2880000" cy="900000"/>
          </a:xfrm>
          <a:prstGeom prst="flowChartProcess">
            <a:avLst/>
          </a:prstGeom>
          <a:solidFill>
            <a:schemeClr val="bg1"/>
          </a:solidFill>
          <a:ln w="285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600" b="1" i="1" u="none" strike="noStrike" cap="none" normalizeH="0" baseline="0" dirty="0" smtClean="0">
                <a:ln>
                  <a:noFill/>
                </a:ln>
                <a:solidFill>
                  <a:schemeClr val="tx1"/>
                </a:solidFill>
                <a:effectLst/>
                <a:latin typeface="Calibri" pitchFamily="34" charset="0"/>
              </a:rPr>
              <a:t>Identificación de la zona de estudio</a:t>
            </a:r>
            <a:endParaRPr kumimoji="0" lang="es-ES" sz="2600" b="1" i="0" u="none" strike="noStrike" cap="none" normalizeH="0" baseline="0" dirty="0" smtClean="0">
              <a:ln>
                <a:noFill/>
              </a:ln>
              <a:solidFill>
                <a:schemeClr val="tx1"/>
              </a:solidFill>
              <a:effectLst/>
              <a:latin typeface="Arial" pitchFamily="34" charset="0"/>
            </a:endParaRPr>
          </a:p>
        </p:txBody>
      </p:sp>
      <p:sp>
        <p:nvSpPr>
          <p:cNvPr id="1027" name="AutoShape 3"/>
          <p:cNvSpPr>
            <a:spLocks noChangeArrowheads="1"/>
          </p:cNvSpPr>
          <p:nvPr/>
        </p:nvSpPr>
        <p:spPr bwMode="auto">
          <a:xfrm>
            <a:off x="539552" y="2204864"/>
            <a:ext cx="3024000" cy="720000"/>
          </a:xfrm>
          <a:prstGeom prst="flowChartInputOutput">
            <a:avLst/>
          </a:prstGeom>
          <a:solidFill>
            <a:srgbClr val="FFFFFF"/>
          </a:solidFill>
          <a:ln w="190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rPr>
              <a:t>Ubicación </a:t>
            </a:r>
            <a:r>
              <a:rPr kumimoji="0" lang="es-ES" sz="1600" b="0" i="0" u="none" strike="noStrike" cap="none" normalizeH="0" baseline="0" dirty="0" smtClean="0">
                <a:ln>
                  <a:noFill/>
                </a:ln>
                <a:solidFill>
                  <a:schemeClr val="tx1"/>
                </a:solidFill>
                <a:effectLst/>
                <a:latin typeface="Calibri" pitchFamily="34" charset="0"/>
              </a:rPr>
              <a:t>política-administrativa</a:t>
            </a:r>
            <a:endParaRPr kumimoji="0" lang="es-ES" sz="1600" b="0" i="0" u="none" strike="noStrike" cap="none" normalizeH="0" baseline="0" dirty="0" smtClean="0">
              <a:ln>
                <a:noFill/>
              </a:ln>
              <a:solidFill>
                <a:schemeClr val="tx1"/>
              </a:solidFill>
              <a:effectLst/>
              <a:latin typeface="Arial" pitchFamily="34" charset="0"/>
            </a:endParaRPr>
          </a:p>
        </p:txBody>
      </p:sp>
      <p:sp>
        <p:nvSpPr>
          <p:cNvPr id="1028" name="AutoShape 4"/>
          <p:cNvSpPr>
            <a:spLocks noChangeArrowheads="1"/>
          </p:cNvSpPr>
          <p:nvPr/>
        </p:nvSpPr>
        <p:spPr bwMode="auto">
          <a:xfrm>
            <a:off x="514116" y="3145205"/>
            <a:ext cx="2772000" cy="720000"/>
          </a:xfrm>
          <a:prstGeom prst="flowChartInputOutput">
            <a:avLst/>
          </a:prstGeom>
          <a:solidFill>
            <a:srgbClr val="FFFFFF"/>
          </a:solidFill>
          <a:ln w="190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smtClean="0">
                <a:ln>
                  <a:noFill/>
                </a:ln>
                <a:solidFill>
                  <a:schemeClr val="tx1"/>
                </a:solidFill>
                <a:effectLst/>
                <a:latin typeface="Calibri" pitchFamily="34" charset="0"/>
              </a:rPr>
              <a:t>Ubicación geográfica</a:t>
            </a:r>
            <a:endParaRPr kumimoji="0" lang="es-ES" sz="2400" b="0" i="0" u="none" strike="noStrike" cap="none" normalizeH="0" baseline="0" smtClean="0">
              <a:ln>
                <a:noFill/>
              </a:ln>
              <a:solidFill>
                <a:schemeClr val="tx1"/>
              </a:solidFill>
              <a:effectLst/>
              <a:latin typeface="Arial" pitchFamily="34" charset="0"/>
            </a:endParaRPr>
          </a:p>
        </p:txBody>
      </p:sp>
      <p:sp>
        <p:nvSpPr>
          <p:cNvPr id="1029" name="AutoShape 5"/>
          <p:cNvSpPr>
            <a:spLocks noChangeArrowheads="1"/>
          </p:cNvSpPr>
          <p:nvPr/>
        </p:nvSpPr>
        <p:spPr bwMode="auto">
          <a:xfrm>
            <a:off x="514116" y="4139717"/>
            <a:ext cx="2772000" cy="720000"/>
          </a:xfrm>
          <a:prstGeom prst="flowChartInputOutput">
            <a:avLst/>
          </a:prstGeom>
          <a:solidFill>
            <a:srgbClr val="FFFFFF"/>
          </a:solidFill>
          <a:ln w="190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dirty="0" smtClean="0">
                <a:ln>
                  <a:noFill/>
                </a:ln>
                <a:solidFill>
                  <a:schemeClr val="tx1"/>
                </a:solidFill>
                <a:effectLst/>
                <a:latin typeface="Calibri" pitchFamily="34" charset="0"/>
              </a:rPr>
              <a:t>Ubicación hidrográfica</a:t>
            </a:r>
            <a:endParaRPr kumimoji="0" lang="es-ES" sz="2400" b="0" i="0" u="none" strike="noStrike" cap="none" normalizeH="0" baseline="0" dirty="0" smtClean="0">
              <a:ln>
                <a:noFill/>
              </a:ln>
              <a:solidFill>
                <a:schemeClr val="tx1"/>
              </a:solidFill>
              <a:effectLst/>
              <a:latin typeface="Arial" pitchFamily="34" charset="0"/>
            </a:endParaRPr>
          </a:p>
        </p:txBody>
      </p:sp>
      <p:cxnSp>
        <p:nvCxnSpPr>
          <p:cNvPr id="11" name="10 Forma"/>
          <p:cNvCxnSpPr>
            <a:stCxn id="1026" idx="2"/>
            <a:endCxn id="1027" idx="2"/>
          </p:cNvCxnSpPr>
          <p:nvPr/>
        </p:nvCxnSpPr>
        <p:spPr>
          <a:xfrm rot="5400000">
            <a:off x="1023875" y="1720142"/>
            <a:ext cx="662799" cy="1026644"/>
          </a:xfrm>
          <a:prstGeom prst="bentConnector4">
            <a:avLst>
              <a:gd name="adj1" fmla="val 22842"/>
              <a:gd name="adj2" fmla="val 122267"/>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Forma"/>
          <p:cNvCxnSpPr>
            <a:stCxn id="1026" idx="2"/>
            <a:endCxn id="1028" idx="2"/>
          </p:cNvCxnSpPr>
          <p:nvPr/>
        </p:nvCxnSpPr>
        <p:spPr>
          <a:xfrm rot="5400000">
            <a:off x="528386" y="2164995"/>
            <a:ext cx="1603140" cy="1077280"/>
          </a:xfrm>
          <a:prstGeom prst="bentConnector4">
            <a:avLst>
              <a:gd name="adj1" fmla="val 9646"/>
              <a:gd name="adj2" fmla="val 12122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Forma"/>
          <p:cNvCxnSpPr>
            <a:stCxn id="1026" idx="2"/>
            <a:endCxn id="1029" idx="2"/>
          </p:cNvCxnSpPr>
          <p:nvPr/>
        </p:nvCxnSpPr>
        <p:spPr>
          <a:xfrm rot="5400000">
            <a:off x="31130" y="2662251"/>
            <a:ext cx="2597652" cy="1077280"/>
          </a:xfrm>
          <a:prstGeom prst="bentConnector4">
            <a:avLst>
              <a:gd name="adj1" fmla="val 5998"/>
              <a:gd name="adj2" fmla="val 12122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AutoShape 2">
            <a:hlinkClick r:id="rId3" action="ppaction://hlinkfile"/>
          </p:cNvPr>
          <p:cNvSpPr>
            <a:spLocks noChangeArrowheads="1"/>
          </p:cNvSpPr>
          <p:nvPr/>
        </p:nvSpPr>
        <p:spPr bwMode="auto">
          <a:xfrm>
            <a:off x="3976892" y="1002065"/>
            <a:ext cx="3024000" cy="900000"/>
          </a:xfrm>
          <a:prstGeom prst="flowChartProcess">
            <a:avLst/>
          </a:prstGeom>
          <a:solidFill>
            <a:schemeClr val="bg1"/>
          </a:solidFill>
          <a:ln w="28575">
            <a:solidFill>
              <a:srgbClr val="00B0F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1" i="1" u="none" strike="noStrike" cap="none" normalizeH="0" baseline="0" dirty="0" smtClean="0">
                <a:ln>
                  <a:noFill/>
                </a:ln>
                <a:solidFill>
                  <a:schemeClr val="tx1"/>
                </a:solidFill>
                <a:effectLst/>
                <a:latin typeface="Calibri" pitchFamily="34" charset="0"/>
              </a:rPr>
              <a:t>Recopilación y análisis de la información.</a:t>
            </a:r>
            <a:endParaRPr kumimoji="0" lang="es-ES" sz="2400" b="1" i="0" u="none" strike="noStrike" cap="none" normalizeH="0" baseline="0" dirty="0" smtClean="0">
              <a:ln>
                <a:noFill/>
              </a:ln>
              <a:solidFill>
                <a:schemeClr val="tx1"/>
              </a:solidFill>
              <a:effectLst/>
              <a:latin typeface="Arial" pitchFamily="34" charset="0"/>
            </a:endParaRPr>
          </a:p>
        </p:txBody>
      </p:sp>
      <p:sp>
        <p:nvSpPr>
          <p:cNvPr id="3" name="AutoShape 3"/>
          <p:cNvSpPr>
            <a:spLocks noChangeArrowheads="1"/>
          </p:cNvSpPr>
          <p:nvPr/>
        </p:nvSpPr>
        <p:spPr bwMode="auto">
          <a:xfrm>
            <a:off x="4397620" y="2216511"/>
            <a:ext cx="1944000" cy="633412"/>
          </a:xfrm>
          <a:prstGeom prst="diamond">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evaluación</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27" name="26 Forma"/>
          <p:cNvCxnSpPr>
            <a:stCxn id="2" idx="3"/>
            <a:endCxn id="4" idx="4"/>
          </p:cNvCxnSpPr>
          <p:nvPr/>
        </p:nvCxnSpPr>
        <p:spPr>
          <a:xfrm flipV="1">
            <a:off x="7000892" y="1147751"/>
            <a:ext cx="1025438" cy="304314"/>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Forma"/>
          <p:cNvCxnSpPr>
            <a:stCxn id="2" idx="3"/>
            <a:endCxn id="5" idx="1"/>
          </p:cNvCxnSpPr>
          <p:nvPr/>
        </p:nvCxnSpPr>
        <p:spPr>
          <a:xfrm>
            <a:off x="7000892" y="1452065"/>
            <a:ext cx="1025438" cy="26157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3286116" y="1287817"/>
            <a:ext cx="71438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angular"/>
          <p:cNvCxnSpPr>
            <a:stCxn id="3" idx="1"/>
            <a:endCxn id="2" idx="1"/>
          </p:cNvCxnSpPr>
          <p:nvPr/>
        </p:nvCxnSpPr>
        <p:spPr>
          <a:xfrm rot="10800000">
            <a:off x="3976892" y="1452065"/>
            <a:ext cx="420728" cy="1081152"/>
          </a:xfrm>
          <a:prstGeom prst="bentConnector3">
            <a:avLst>
              <a:gd name="adj1" fmla="val 154334"/>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3" idx="0"/>
          </p:cNvCxnSpPr>
          <p:nvPr/>
        </p:nvCxnSpPr>
        <p:spPr>
          <a:xfrm rot="16200000" flipV="1">
            <a:off x="5201719" y="2048610"/>
            <a:ext cx="324000" cy="118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0" name="Text Box 6"/>
          <p:cNvSpPr txBox="1">
            <a:spLocks noChangeArrowheads="1"/>
          </p:cNvSpPr>
          <p:nvPr/>
        </p:nvSpPr>
        <p:spPr bwMode="auto">
          <a:xfrm>
            <a:off x="5429256" y="2788015"/>
            <a:ext cx="403227"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si</a:t>
            </a:r>
            <a:endParaRPr kumimoji="0" lang="es-ES" sz="2000" b="0" i="0" u="none" strike="noStrike" cap="none" normalizeH="0" baseline="0" dirty="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3913185" y="2216511"/>
            <a:ext cx="515939" cy="23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rgbClr val="FF0000"/>
                </a:solidFill>
                <a:effectLst/>
                <a:latin typeface="Calibri" pitchFamily="34" charset="0"/>
              </a:rPr>
              <a:t>no</a:t>
            </a:r>
            <a:endParaRPr kumimoji="0" lang="es-ES" sz="2000" b="0" i="0" u="none" strike="noStrike" cap="none" normalizeH="0" baseline="0" dirty="0" smtClean="0">
              <a:ln>
                <a:noFill/>
              </a:ln>
              <a:solidFill>
                <a:schemeClr val="tx1"/>
              </a:solidFill>
              <a:effectLst/>
              <a:latin typeface="Arial" pitchFamily="34" charset="0"/>
            </a:endParaRPr>
          </a:p>
        </p:txBody>
      </p:sp>
      <p:sp>
        <p:nvSpPr>
          <p:cNvPr id="1032" name="AutoShape 8">
            <a:hlinkClick r:id="rId4" action="ppaction://hlinkpres?slideindex=1&amp;slidetitle="/>
          </p:cNvPr>
          <p:cNvSpPr>
            <a:spLocks noChangeArrowheads="1"/>
          </p:cNvSpPr>
          <p:nvPr/>
        </p:nvSpPr>
        <p:spPr bwMode="auto">
          <a:xfrm>
            <a:off x="4107950" y="3708841"/>
            <a:ext cx="4500000" cy="1008000"/>
          </a:xfrm>
          <a:prstGeom prst="flowChartProcess">
            <a:avLst/>
          </a:prstGeom>
          <a:solidFill>
            <a:schemeClr val="bg1"/>
          </a:solidFill>
          <a:ln w="28575">
            <a:solidFill>
              <a:srgbClr val="FF66C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1" u="none" strike="noStrike" cap="none" normalizeH="0" baseline="0" dirty="0" smtClean="0">
                <a:ln>
                  <a:noFill/>
                </a:ln>
                <a:solidFill>
                  <a:schemeClr val="tx1"/>
                </a:solidFill>
                <a:effectLst/>
                <a:latin typeface="Calibri" pitchFamily="34" charset="0"/>
              </a:rPr>
              <a:t>Estructuración topológica de las coberturas geográficas de insumo</a:t>
            </a:r>
            <a:endParaRPr kumimoji="0" lang="es-ES" sz="2400" b="0" i="0" u="none" strike="noStrike" cap="none" normalizeH="0" baseline="0" dirty="0" smtClean="0">
              <a:ln>
                <a:noFill/>
              </a:ln>
              <a:solidFill>
                <a:schemeClr val="tx1"/>
              </a:solidFill>
              <a:effectLst/>
              <a:latin typeface="Arial" pitchFamily="34" charset="0"/>
            </a:endParaRPr>
          </a:p>
        </p:txBody>
      </p:sp>
      <p:sp>
        <p:nvSpPr>
          <p:cNvPr id="1033" name="AutoShape 9"/>
          <p:cNvSpPr>
            <a:spLocks noChangeArrowheads="1"/>
          </p:cNvSpPr>
          <p:nvPr/>
        </p:nvSpPr>
        <p:spPr bwMode="auto">
          <a:xfrm>
            <a:off x="4107950" y="5066163"/>
            <a:ext cx="4500000" cy="1008000"/>
          </a:xfrm>
          <a:prstGeom prst="flowChartProcess">
            <a:avLst/>
          </a:prstGeom>
          <a:solidFill>
            <a:schemeClr val="bg1"/>
          </a:solidFill>
          <a:ln w="28575">
            <a:solidFill>
              <a:schemeClr val="accent5">
                <a:lumMod val="75000"/>
              </a:schemeClr>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1" u="none" strike="noStrike" cap="none" normalizeH="0" baseline="0" dirty="0" smtClean="0">
                <a:ln>
                  <a:noFill/>
                </a:ln>
                <a:solidFill>
                  <a:schemeClr val="tx1"/>
                </a:solidFill>
                <a:effectLst/>
                <a:latin typeface="Calibri" pitchFamily="34" charset="0"/>
              </a:rPr>
              <a:t>Estructuración para formato SIG</a:t>
            </a:r>
            <a:endParaRPr kumimoji="0" lang="es-ES" sz="2400" b="0" i="0" u="none" strike="noStrike" cap="none" normalizeH="0" baseline="0" dirty="0" smtClean="0">
              <a:ln>
                <a:noFill/>
              </a:ln>
              <a:solidFill>
                <a:schemeClr val="tx1"/>
              </a:solidFill>
              <a:effectLst/>
              <a:latin typeface="Arial" pitchFamily="34" charset="0"/>
            </a:endParaRPr>
          </a:p>
        </p:txBody>
      </p:sp>
      <p:cxnSp>
        <p:nvCxnSpPr>
          <p:cNvPr id="43" name="42 Conector angular"/>
          <p:cNvCxnSpPr>
            <a:stCxn id="3" idx="2"/>
            <a:endCxn id="1032" idx="0"/>
          </p:cNvCxnSpPr>
          <p:nvPr/>
        </p:nvCxnSpPr>
        <p:spPr>
          <a:xfrm rot="16200000" flipH="1">
            <a:off x="5434326" y="2785217"/>
            <a:ext cx="858918" cy="988330"/>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angular"/>
          <p:cNvCxnSpPr>
            <a:stCxn id="1032" idx="2"/>
            <a:endCxn id="1033" idx="0"/>
          </p:cNvCxnSpPr>
          <p:nvPr/>
        </p:nvCxnSpPr>
        <p:spPr>
          <a:xfrm rot="5400000">
            <a:off x="6183289" y="4891502"/>
            <a:ext cx="349322" cy="1588"/>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34" name="AutoShape 10"/>
          <p:cNvSpPr>
            <a:spLocks noChangeArrowheads="1"/>
          </p:cNvSpPr>
          <p:nvPr/>
        </p:nvSpPr>
        <p:spPr bwMode="auto">
          <a:xfrm>
            <a:off x="6228569" y="6524451"/>
            <a:ext cx="258763" cy="288925"/>
          </a:xfrm>
          <a:prstGeom prst="flowChartOffpageConnector">
            <a:avLst/>
          </a:prstGeom>
          <a:solidFill>
            <a:srgbClr val="FFFFFF"/>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1</a:t>
            </a:r>
            <a:endParaRPr kumimoji="0" lang="es-ES" sz="2000" b="1" i="0" u="none" strike="noStrike" cap="none" normalizeH="0" baseline="0" dirty="0" smtClean="0">
              <a:ln>
                <a:noFill/>
              </a:ln>
              <a:solidFill>
                <a:schemeClr val="tx1"/>
              </a:solidFill>
              <a:effectLst/>
              <a:latin typeface="Arial" pitchFamily="34" charset="0"/>
            </a:endParaRPr>
          </a:p>
        </p:txBody>
      </p:sp>
      <p:cxnSp>
        <p:nvCxnSpPr>
          <p:cNvPr id="30" name="29 Conector recto de flecha"/>
          <p:cNvCxnSpPr>
            <a:stCxn id="1033" idx="2"/>
            <a:endCxn id="1034" idx="0"/>
          </p:cNvCxnSpPr>
          <p:nvPr/>
        </p:nvCxnSpPr>
        <p:spPr>
          <a:xfrm rot="16200000" flipH="1">
            <a:off x="6132806" y="6299306"/>
            <a:ext cx="450288" cy="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3" name="32 Grupo"/>
          <p:cNvGrpSpPr/>
          <p:nvPr/>
        </p:nvGrpSpPr>
        <p:grpSpPr>
          <a:xfrm>
            <a:off x="107504" y="116632"/>
            <a:ext cx="8604000" cy="432048"/>
            <a:chOff x="206732" y="2265"/>
            <a:chExt cx="4738610" cy="472209"/>
          </a:xfrm>
        </p:grpSpPr>
        <p:sp>
          <p:nvSpPr>
            <p:cNvPr id="35" name="34 Rectángulo"/>
            <p:cNvSpPr/>
            <p:nvPr/>
          </p:nvSpPr>
          <p:spPr>
            <a:xfrm>
              <a:off x="206732" y="2265"/>
              <a:ext cx="4738610" cy="472209"/>
            </a:xfrm>
            <a:prstGeom prst="rect">
              <a:avLst/>
            </a:prstGeom>
            <a:noFill/>
            <a:ln w="28575">
              <a:solidFill>
                <a:srgbClr val="7030A0"/>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37" name="36 Rectángulo"/>
            <p:cNvSpPr/>
            <p:nvPr/>
          </p:nvSpPr>
          <p:spPr>
            <a:xfrm>
              <a:off x="206732" y="2265"/>
              <a:ext cx="4738610" cy="472209"/>
            </a:xfrm>
            <a:prstGeom prst="rect">
              <a:avLst/>
            </a:prstGeom>
            <a:ln>
              <a:solidFill>
                <a:srgbClr val="7030A0"/>
              </a:solid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2000" b="1" dirty="0" smtClean="0">
                  <a:solidFill>
                    <a:schemeClr val="tx1">
                      <a:lumMod val="95000"/>
                      <a:lumOff val="5000"/>
                    </a:schemeClr>
                  </a:solidFill>
                  <a:latin typeface="Cambria" pitchFamily="18" charset="0"/>
                </a:rPr>
                <a:t>Proceso para la delimitación de unidades hidrográficas según Pfafstetter</a:t>
              </a:r>
              <a:endParaRPr lang="es-EC" sz="2000" b="1" kern="1200" dirty="0">
                <a:solidFill>
                  <a:schemeClr val="tx1">
                    <a:lumMod val="95000"/>
                    <a:lumOff val="5000"/>
                  </a:schemeClr>
                </a:solidFill>
                <a:latin typeface="Cambria" pitchFamily="18"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Rectángulo"/>
          <p:cNvSpPr/>
          <p:nvPr/>
        </p:nvSpPr>
        <p:spPr>
          <a:xfrm>
            <a:off x="755576" y="2924944"/>
            <a:ext cx="7128792" cy="3456384"/>
          </a:xfrm>
          <a:prstGeom prst="rect">
            <a:avLst/>
          </a:prstGeom>
          <a:solidFill>
            <a:srgbClr val="E0C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Rectángulo"/>
          <p:cNvSpPr/>
          <p:nvPr/>
        </p:nvSpPr>
        <p:spPr>
          <a:xfrm>
            <a:off x="3714744" y="357166"/>
            <a:ext cx="5286412" cy="2286016"/>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 name="AutoShape 10"/>
          <p:cNvSpPr>
            <a:spLocks noChangeArrowheads="1"/>
          </p:cNvSpPr>
          <p:nvPr/>
        </p:nvSpPr>
        <p:spPr bwMode="auto">
          <a:xfrm>
            <a:off x="6228569" y="-24"/>
            <a:ext cx="258763" cy="288925"/>
          </a:xfrm>
          <a:prstGeom prst="flowChartOffpageConnector">
            <a:avLst/>
          </a:prstGeom>
          <a:solidFill>
            <a:srgbClr val="FFFFFF"/>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1</a:t>
            </a:r>
            <a:endParaRPr kumimoji="0" lang="es-ES" sz="2000" b="1" i="0" u="none" strike="noStrike" cap="none" normalizeH="0" baseline="0" dirty="0" smtClean="0">
              <a:ln>
                <a:noFill/>
              </a:ln>
              <a:solidFill>
                <a:schemeClr val="tx1"/>
              </a:solidFill>
              <a:effectLst/>
              <a:latin typeface="Arial" pitchFamily="34" charset="0"/>
            </a:endParaRPr>
          </a:p>
        </p:txBody>
      </p:sp>
      <p:sp>
        <p:nvSpPr>
          <p:cNvPr id="2051" name="AutoShape 3"/>
          <p:cNvSpPr>
            <a:spLocks noChangeArrowheads="1"/>
          </p:cNvSpPr>
          <p:nvPr/>
        </p:nvSpPr>
        <p:spPr bwMode="auto">
          <a:xfrm>
            <a:off x="3857620" y="643711"/>
            <a:ext cx="2196000" cy="612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rPr>
              <a:t>Red vial</a:t>
            </a:r>
            <a:endParaRPr kumimoji="0" lang="es-ES" b="0" i="0" u="none" strike="noStrike" cap="none" normalizeH="0" baseline="0" dirty="0" smtClean="0">
              <a:ln>
                <a:noFill/>
              </a:ln>
              <a:solidFill>
                <a:schemeClr val="tx1"/>
              </a:solidFill>
              <a:effectLst/>
              <a:latin typeface="Arial" pitchFamily="34" charset="0"/>
            </a:endParaRPr>
          </a:p>
        </p:txBody>
      </p:sp>
      <p:sp>
        <p:nvSpPr>
          <p:cNvPr id="2052" name="AutoShape 4"/>
          <p:cNvSpPr>
            <a:spLocks noChangeArrowheads="1"/>
          </p:cNvSpPr>
          <p:nvPr/>
        </p:nvSpPr>
        <p:spPr bwMode="auto">
          <a:xfrm>
            <a:off x="6643702" y="643711"/>
            <a:ext cx="2196000" cy="612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rPr>
              <a:t>Red Hidrográfica</a:t>
            </a:r>
            <a:endParaRPr kumimoji="0" lang="es-ES" b="0" i="0" u="none" strike="noStrike" cap="none" normalizeH="0" baseline="0" dirty="0" smtClean="0">
              <a:ln>
                <a:noFill/>
              </a:ln>
              <a:solidFill>
                <a:schemeClr val="tx1"/>
              </a:solidFill>
              <a:effectLst/>
              <a:latin typeface="Arial" pitchFamily="34" charset="0"/>
            </a:endParaRPr>
          </a:p>
        </p:txBody>
      </p:sp>
      <p:sp>
        <p:nvSpPr>
          <p:cNvPr id="2053" name="AutoShape 5"/>
          <p:cNvSpPr>
            <a:spLocks noChangeArrowheads="1"/>
          </p:cNvSpPr>
          <p:nvPr/>
        </p:nvSpPr>
        <p:spPr bwMode="auto">
          <a:xfrm>
            <a:off x="3857620" y="1745430"/>
            <a:ext cx="2196000" cy="612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rPr>
              <a:t>Curvas de nivel</a:t>
            </a:r>
            <a:endParaRPr kumimoji="0" lang="es-ES" b="0" i="0" u="none" strike="noStrike" cap="none" normalizeH="0" baseline="0" dirty="0" smtClean="0">
              <a:ln>
                <a:noFill/>
              </a:ln>
              <a:solidFill>
                <a:schemeClr val="tx1"/>
              </a:solidFill>
              <a:effectLst/>
              <a:latin typeface="Arial" pitchFamily="34" charset="0"/>
            </a:endParaRPr>
          </a:p>
        </p:txBody>
      </p:sp>
      <p:sp>
        <p:nvSpPr>
          <p:cNvPr id="2054" name="AutoShape 6"/>
          <p:cNvSpPr>
            <a:spLocks noChangeArrowheads="1"/>
          </p:cNvSpPr>
          <p:nvPr/>
        </p:nvSpPr>
        <p:spPr bwMode="auto">
          <a:xfrm>
            <a:off x="6643702" y="1745430"/>
            <a:ext cx="2196000" cy="612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rPr>
              <a:t>Puntos acotados</a:t>
            </a:r>
            <a:endParaRPr kumimoji="0" lang="es-ES" b="0" i="0" u="none" strike="noStrike" cap="none" normalizeH="0" baseline="0" dirty="0" smtClean="0">
              <a:ln>
                <a:noFill/>
              </a:ln>
              <a:solidFill>
                <a:schemeClr val="tx1"/>
              </a:solidFill>
              <a:effectLst/>
              <a:latin typeface="Arial" pitchFamily="34" charset="0"/>
            </a:endParaRPr>
          </a:p>
        </p:txBody>
      </p:sp>
      <p:cxnSp>
        <p:nvCxnSpPr>
          <p:cNvPr id="9" name="8 Forma"/>
          <p:cNvCxnSpPr>
            <a:stCxn id="3" idx="2"/>
            <a:endCxn id="2051" idx="5"/>
          </p:cNvCxnSpPr>
          <p:nvPr/>
        </p:nvCxnSpPr>
        <p:spPr>
          <a:xfrm rot="5400000">
            <a:off x="5765581" y="357341"/>
            <a:ext cx="660810" cy="523931"/>
          </a:xfrm>
          <a:prstGeom prst="bentConnector2">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Forma"/>
          <p:cNvCxnSpPr>
            <a:stCxn id="3" idx="2"/>
            <a:endCxn id="2052" idx="2"/>
          </p:cNvCxnSpPr>
          <p:nvPr/>
        </p:nvCxnSpPr>
        <p:spPr>
          <a:xfrm rot="16200000" flipH="1">
            <a:off x="6280221" y="366630"/>
            <a:ext cx="660810" cy="505351"/>
          </a:xfrm>
          <a:prstGeom prst="bentConnector2">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12 Forma"/>
          <p:cNvCxnSpPr>
            <a:stCxn id="3" idx="2"/>
            <a:endCxn id="2053" idx="5"/>
          </p:cNvCxnSpPr>
          <p:nvPr/>
        </p:nvCxnSpPr>
        <p:spPr>
          <a:xfrm rot="5400000">
            <a:off x="5214722" y="908200"/>
            <a:ext cx="1762529" cy="523931"/>
          </a:xfrm>
          <a:prstGeom prst="bentConnector2">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Forma"/>
          <p:cNvCxnSpPr>
            <a:stCxn id="3" idx="2"/>
            <a:endCxn id="2054" idx="2"/>
          </p:cNvCxnSpPr>
          <p:nvPr/>
        </p:nvCxnSpPr>
        <p:spPr>
          <a:xfrm rot="16200000" flipH="1">
            <a:off x="5729362" y="917489"/>
            <a:ext cx="1762529" cy="505351"/>
          </a:xfrm>
          <a:prstGeom prst="bentConnector2">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Forma"/>
          <p:cNvCxnSpPr>
            <a:stCxn id="2052" idx="4"/>
          </p:cNvCxnSpPr>
          <p:nvPr/>
        </p:nvCxnSpPr>
        <p:spPr>
          <a:xfrm rot="5400000">
            <a:off x="5105926" y="-1135603"/>
            <a:ext cx="244463" cy="5027090"/>
          </a:xfrm>
          <a:prstGeom prst="bentConnector2">
            <a:avLst/>
          </a:prstGeom>
          <a:ln w="19050">
            <a:solidFill>
              <a:srgbClr val="FF66CC"/>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a:stCxn id="2051" idx="3"/>
          </p:cNvCxnSpPr>
          <p:nvPr/>
        </p:nvCxnSpPr>
        <p:spPr>
          <a:xfrm rot="5400000">
            <a:off x="4603217" y="1367370"/>
            <a:ext cx="244463" cy="21144"/>
          </a:xfrm>
          <a:prstGeom prst="line">
            <a:avLst/>
          </a:prstGeom>
          <a:ln w="19050">
            <a:solidFill>
              <a:srgbClr val="FF66CC"/>
            </a:solidFill>
            <a:prstDash val="dash"/>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rot="5400000">
            <a:off x="4582072" y="1611834"/>
            <a:ext cx="244463" cy="21144"/>
          </a:xfrm>
          <a:prstGeom prst="line">
            <a:avLst/>
          </a:prstGeom>
          <a:ln w="19050">
            <a:solidFill>
              <a:srgbClr val="FF66CC"/>
            </a:solidFill>
            <a:prstDash val="dash"/>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rot="5400000">
            <a:off x="7603613" y="1611834"/>
            <a:ext cx="244463" cy="21144"/>
          </a:xfrm>
          <a:prstGeom prst="line">
            <a:avLst/>
          </a:prstGeom>
          <a:ln w="19050">
            <a:solidFill>
              <a:srgbClr val="FF66CC"/>
            </a:solidFill>
            <a:prstDash val="dash"/>
          </a:ln>
        </p:spPr>
        <p:style>
          <a:lnRef idx="1">
            <a:schemeClr val="accent1"/>
          </a:lnRef>
          <a:fillRef idx="0">
            <a:schemeClr val="accent1"/>
          </a:fillRef>
          <a:effectRef idx="0">
            <a:schemeClr val="accent1"/>
          </a:effectRef>
          <a:fontRef idx="minor">
            <a:schemeClr val="tx1"/>
          </a:fontRef>
        </p:style>
      </p:cxnSp>
      <p:sp>
        <p:nvSpPr>
          <p:cNvPr id="2055" name="AutoShape 7">
            <a:hlinkClick r:id="rId2" action="ppaction://hlinkfile"/>
          </p:cNvPr>
          <p:cNvSpPr>
            <a:spLocks noChangeArrowheads="1"/>
          </p:cNvSpPr>
          <p:nvPr/>
        </p:nvSpPr>
        <p:spPr bwMode="auto">
          <a:xfrm>
            <a:off x="1274612" y="1000108"/>
            <a:ext cx="1440000" cy="1000132"/>
          </a:xfrm>
          <a:prstGeom prst="flowChartDocumen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600" b="1" i="0" u="none" strike="noStrike" cap="none" normalizeH="0" baseline="0" dirty="0" smtClean="0">
                <a:ln>
                  <a:noFill/>
                </a:ln>
                <a:solidFill>
                  <a:schemeClr val="tx1"/>
                </a:solidFill>
                <a:effectLst/>
                <a:latin typeface="Calibri" pitchFamily="34" charset="0"/>
              </a:rPr>
              <a:t>MAPA BASE</a:t>
            </a:r>
            <a:endParaRPr kumimoji="0" lang="es-ES" sz="2600" b="1" i="0" u="none" strike="noStrike" cap="none" normalizeH="0" baseline="0" dirty="0" smtClean="0">
              <a:ln>
                <a:noFill/>
              </a:ln>
              <a:solidFill>
                <a:schemeClr val="tx1"/>
              </a:solidFill>
              <a:effectLst/>
              <a:latin typeface="Arial" pitchFamily="34" charset="0"/>
            </a:endParaRPr>
          </a:p>
        </p:txBody>
      </p:sp>
      <p:sp>
        <p:nvSpPr>
          <p:cNvPr id="1026" name="AutoShape 2"/>
          <p:cNvSpPr>
            <a:spLocks noChangeArrowheads="1"/>
          </p:cNvSpPr>
          <p:nvPr/>
        </p:nvSpPr>
        <p:spPr bwMode="auto">
          <a:xfrm>
            <a:off x="2267744" y="2996951"/>
            <a:ext cx="2880000" cy="630000"/>
          </a:xfrm>
          <a:prstGeom prst="flowChartProcess">
            <a:avLst/>
          </a:prstGeom>
          <a:solidFill>
            <a:schemeClr val="bg1"/>
          </a:solidFill>
          <a:ln w="28575">
            <a:solidFill>
              <a:schemeClr val="accent3">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0" u="none" strike="noStrike" cap="none" normalizeH="0" baseline="0" dirty="0" smtClean="0">
                <a:ln>
                  <a:noFill/>
                </a:ln>
                <a:solidFill>
                  <a:schemeClr val="tx1"/>
                </a:solidFill>
                <a:effectLst/>
                <a:latin typeface="Calibri" pitchFamily="34" charset="0"/>
                <a:cs typeface="Arial" pitchFamily="34" charset="0"/>
              </a:rPr>
              <a:t>Generación del modelo digital de elevación</a:t>
            </a:r>
            <a:endParaRPr kumimoji="0" lang="es-EC" sz="2000" b="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a:off x="2267744" y="3879120"/>
            <a:ext cx="2880000" cy="630000"/>
          </a:xfrm>
          <a:prstGeom prst="flowChartProcess">
            <a:avLst/>
          </a:prstGeom>
          <a:solidFill>
            <a:schemeClr val="bg1"/>
          </a:solidFill>
          <a:ln w="2857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0" u="none" strike="noStrike" cap="none" normalizeH="0" baseline="0" dirty="0" smtClean="0">
                <a:ln>
                  <a:noFill/>
                </a:ln>
                <a:solidFill>
                  <a:schemeClr val="tx1"/>
                </a:solidFill>
                <a:effectLst/>
                <a:latin typeface="Calibri" pitchFamily="34" charset="0"/>
                <a:cs typeface="Arial" pitchFamily="34" charset="0"/>
              </a:rPr>
              <a:t>Generación de la dirección de flujo</a:t>
            </a:r>
            <a:endParaRPr kumimoji="0" lang="es-EC" sz="2000" b="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a:off x="2267744" y="4748838"/>
            <a:ext cx="2880000" cy="630000"/>
          </a:xfrm>
          <a:prstGeom prst="flowChartProcess">
            <a:avLst/>
          </a:prstGeom>
          <a:solidFill>
            <a:schemeClr val="bg1"/>
          </a:solid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0" u="none" strike="noStrike" cap="none" normalizeH="0" baseline="0" dirty="0" smtClean="0">
                <a:ln>
                  <a:noFill/>
                </a:ln>
                <a:solidFill>
                  <a:schemeClr val="tx1"/>
                </a:solidFill>
                <a:effectLst/>
                <a:latin typeface="Calibri" pitchFamily="34" charset="0"/>
                <a:cs typeface="Arial" pitchFamily="34" charset="0"/>
              </a:rPr>
              <a:t>Generación de la acumulación de flujo</a:t>
            </a:r>
            <a:endParaRPr kumimoji="0" lang="es-EC" sz="2000" b="0" u="none" strike="noStrike" cap="none" normalizeH="0" baseline="0" dirty="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a:off x="2267744" y="5589240"/>
            <a:ext cx="2880000" cy="630000"/>
          </a:xfrm>
          <a:prstGeom prst="flowChartProcess">
            <a:avLst/>
          </a:prstGeom>
          <a:solidFill>
            <a:schemeClr val="bg1"/>
          </a:solidFill>
          <a:ln w="28575">
            <a:solidFill>
              <a:schemeClr val="accent1">
                <a:lumMod val="7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0" u="none" strike="noStrike" cap="none" normalizeH="0" baseline="0" dirty="0" smtClean="0">
                <a:ln>
                  <a:noFill/>
                </a:ln>
                <a:solidFill>
                  <a:schemeClr val="tx1"/>
                </a:solidFill>
                <a:effectLst/>
                <a:latin typeface="Calibri" pitchFamily="34" charset="0"/>
                <a:cs typeface="Arial" pitchFamily="34" charset="0"/>
              </a:rPr>
              <a:t>Generación de la red de drenaje relevante</a:t>
            </a:r>
            <a:endParaRPr kumimoji="0" lang="es-EC" sz="2000" b="0" u="none" strike="noStrike" cap="none" normalizeH="0" baseline="0" dirty="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5590577" y="3437186"/>
            <a:ext cx="1800000" cy="612000"/>
          </a:xfrm>
          <a:prstGeom prst="flowChartPredefined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0" i="0" u="none" strike="noStrike" cap="none" normalizeH="0" baseline="0" dirty="0" smtClean="0">
                <a:ln>
                  <a:noFill/>
                </a:ln>
                <a:solidFill>
                  <a:schemeClr val="tx1"/>
                </a:solidFill>
                <a:effectLst/>
                <a:latin typeface="Calibri" pitchFamily="34" charset="0"/>
                <a:cs typeface="Arial" pitchFamily="34" charset="0"/>
              </a:rPr>
              <a:t>Rellenar depresiones</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7" name="26 Conector angular"/>
          <p:cNvCxnSpPr>
            <a:stCxn id="2054" idx="4"/>
            <a:endCxn id="1026" idx="0"/>
          </p:cNvCxnSpPr>
          <p:nvPr/>
        </p:nvCxnSpPr>
        <p:spPr>
          <a:xfrm rot="5400000">
            <a:off x="5404963" y="660211"/>
            <a:ext cx="639521" cy="4033958"/>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angular"/>
          <p:cNvCxnSpPr>
            <a:stCxn id="2053" idx="4"/>
            <a:endCxn id="1026" idx="0"/>
          </p:cNvCxnSpPr>
          <p:nvPr/>
        </p:nvCxnSpPr>
        <p:spPr>
          <a:xfrm rot="5400000">
            <a:off x="4011922" y="2053252"/>
            <a:ext cx="639521" cy="1247876"/>
          </a:xfrm>
          <a:prstGeom prst="bentConnector3">
            <a:avLst>
              <a:gd name="adj1" fmla="val 50000"/>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AutoShape 6"/>
          <p:cNvSpPr>
            <a:spLocks noChangeArrowheads="1"/>
          </p:cNvSpPr>
          <p:nvPr/>
        </p:nvSpPr>
        <p:spPr bwMode="auto">
          <a:xfrm>
            <a:off x="5590577" y="5121256"/>
            <a:ext cx="1800000" cy="612000"/>
          </a:xfrm>
          <a:prstGeom prst="flowChartPredefined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0" i="0" u="none" strike="noStrike" cap="none" normalizeH="0" baseline="0" dirty="0" smtClean="0">
                <a:ln>
                  <a:noFill/>
                </a:ln>
                <a:solidFill>
                  <a:schemeClr val="tx1"/>
                </a:solidFill>
                <a:effectLst/>
                <a:latin typeface="Calibri" pitchFamily="34" charset="0"/>
                <a:cs typeface="Arial" pitchFamily="34" charset="0"/>
              </a:rPr>
              <a:t>Definición del umbral</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8" name="37 Conector recto de flecha"/>
          <p:cNvCxnSpPr>
            <a:stCxn id="1026" idx="3"/>
            <a:endCxn id="1030" idx="1"/>
          </p:cNvCxnSpPr>
          <p:nvPr/>
        </p:nvCxnSpPr>
        <p:spPr>
          <a:xfrm>
            <a:off x="5147744" y="3311951"/>
            <a:ext cx="442833" cy="43123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1030" idx="1"/>
            <a:endCxn id="1027" idx="3"/>
          </p:cNvCxnSpPr>
          <p:nvPr/>
        </p:nvCxnSpPr>
        <p:spPr>
          <a:xfrm rot="10800000" flipV="1">
            <a:off x="5147745" y="3743186"/>
            <a:ext cx="442833" cy="4509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1028" idx="3"/>
            <a:endCxn id="36" idx="1"/>
          </p:cNvCxnSpPr>
          <p:nvPr/>
        </p:nvCxnSpPr>
        <p:spPr>
          <a:xfrm>
            <a:off x="5147744" y="5063838"/>
            <a:ext cx="442833" cy="36341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36" idx="1"/>
            <a:endCxn id="1029" idx="3"/>
          </p:cNvCxnSpPr>
          <p:nvPr/>
        </p:nvCxnSpPr>
        <p:spPr>
          <a:xfrm rot="10800000" flipV="1">
            <a:off x="5147745" y="5427256"/>
            <a:ext cx="442833" cy="4769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AutoShape 10"/>
          <p:cNvSpPr>
            <a:spLocks noChangeArrowheads="1"/>
          </p:cNvSpPr>
          <p:nvPr/>
        </p:nvSpPr>
        <p:spPr bwMode="auto">
          <a:xfrm>
            <a:off x="3578363" y="6524451"/>
            <a:ext cx="258763" cy="288925"/>
          </a:xfrm>
          <a:prstGeom prst="flowChartOffpageConnector">
            <a:avLst/>
          </a:prstGeom>
          <a:solidFill>
            <a:srgbClr val="FFFFFF"/>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2</a:t>
            </a:r>
            <a:endParaRPr kumimoji="0" lang="es-ES" sz="2000" b="1" i="0" u="none" strike="noStrike" cap="none" normalizeH="0" baseline="0" dirty="0" smtClean="0">
              <a:ln>
                <a:noFill/>
              </a:ln>
              <a:solidFill>
                <a:schemeClr val="tx1"/>
              </a:solidFill>
              <a:effectLst/>
              <a:latin typeface="Arial" pitchFamily="34" charset="0"/>
            </a:endParaRPr>
          </a:p>
        </p:txBody>
      </p:sp>
      <p:cxnSp>
        <p:nvCxnSpPr>
          <p:cNvPr id="47" name="46 Conector recto de flecha"/>
          <p:cNvCxnSpPr>
            <a:stCxn id="1026" idx="2"/>
            <a:endCxn id="1027" idx="0"/>
          </p:cNvCxnSpPr>
          <p:nvPr/>
        </p:nvCxnSpPr>
        <p:spPr>
          <a:xfrm rot="5400000">
            <a:off x="3581660" y="3753035"/>
            <a:ext cx="252169"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1027" idx="2"/>
            <a:endCxn id="1028" idx="0"/>
          </p:cNvCxnSpPr>
          <p:nvPr/>
        </p:nvCxnSpPr>
        <p:spPr>
          <a:xfrm rot="5400000">
            <a:off x="3587885" y="4628979"/>
            <a:ext cx="23971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a:stCxn id="1028" idx="2"/>
            <a:endCxn id="1029" idx="0"/>
          </p:cNvCxnSpPr>
          <p:nvPr/>
        </p:nvCxnSpPr>
        <p:spPr>
          <a:xfrm rot="5400000">
            <a:off x="3602543" y="5484039"/>
            <a:ext cx="21040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1029" idx="2"/>
            <a:endCxn id="45" idx="0"/>
          </p:cNvCxnSpPr>
          <p:nvPr/>
        </p:nvCxnSpPr>
        <p:spPr>
          <a:xfrm rot="16200000" flipH="1">
            <a:off x="3555139" y="6371844"/>
            <a:ext cx="305211" cy="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54 Forma"/>
          <p:cNvCxnSpPr>
            <a:stCxn id="1027" idx="1"/>
            <a:endCxn id="45" idx="0"/>
          </p:cNvCxnSpPr>
          <p:nvPr/>
        </p:nvCxnSpPr>
        <p:spPr>
          <a:xfrm rot="10800000" flipH="1" flipV="1">
            <a:off x="2267743" y="4194119"/>
            <a:ext cx="1440001" cy="2330331"/>
          </a:xfrm>
          <a:prstGeom prst="bentConnector4">
            <a:avLst>
              <a:gd name="adj1" fmla="val -15875"/>
              <a:gd name="adj2" fmla="val 90505"/>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Rectángulo"/>
          <p:cNvSpPr/>
          <p:nvPr/>
        </p:nvSpPr>
        <p:spPr>
          <a:xfrm>
            <a:off x="755576" y="1556792"/>
            <a:ext cx="7128792" cy="20162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Rectángulo"/>
          <p:cNvSpPr/>
          <p:nvPr/>
        </p:nvSpPr>
        <p:spPr>
          <a:xfrm>
            <a:off x="755576" y="476672"/>
            <a:ext cx="7128792" cy="792088"/>
          </a:xfrm>
          <a:prstGeom prst="rect">
            <a:avLst/>
          </a:prstGeom>
          <a:solidFill>
            <a:srgbClr val="E0C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AutoShape 10"/>
          <p:cNvSpPr>
            <a:spLocks noChangeArrowheads="1"/>
          </p:cNvSpPr>
          <p:nvPr/>
        </p:nvSpPr>
        <p:spPr bwMode="auto">
          <a:xfrm>
            <a:off x="5954947" y="0"/>
            <a:ext cx="258763" cy="288925"/>
          </a:xfrm>
          <a:prstGeom prst="flowChartOffpageConnector">
            <a:avLst/>
          </a:prstGeom>
          <a:solidFill>
            <a:srgbClr val="FFFFFF"/>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2</a:t>
            </a:r>
          </a:p>
        </p:txBody>
      </p:sp>
      <p:sp>
        <p:nvSpPr>
          <p:cNvPr id="2050" name="AutoShape 2"/>
          <p:cNvSpPr>
            <a:spLocks noChangeArrowheads="1"/>
          </p:cNvSpPr>
          <p:nvPr/>
        </p:nvSpPr>
        <p:spPr bwMode="auto">
          <a:xfrm>
            <a:off x="4644328" y="548679"/>
            <a:ext cx="2880000" cy="630000"/>
          </a:xfrm>
          <a:prstGeom prst="flowChartProcess">
            <a:avLst/>
          </a:prstGeom>
          <a:solidFill>
            <a:schemeClr val="bg1"/>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dirty="0" smtClean="0">
                <a:ln>
                  <a:noFill/>
                </a:ln>
                <a:solidFill>
                  <a:schemeClr val="tx1"/>
                </a:solidFill>
                <a:effectLst/>
                <a:latin typeface="Calibri" pitchFamily="34" charset="0"/>
                <a:cs typeface="Arial" pitchFamily="34" charset="0"/>
              </a:rPr>
              <a:t>Generación de unidades de drenaje</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827944" y="548679"/>
            <a:ext cx="3240000" cy="630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0" i="0" u="none" strike="noStrike" cap="none" normalizeH="0" baseline="0" dirty="0" err="1" smtClean="0">
                <a:ln>
                  <a:noFill/>
                </a:ln>
                <a:solidFill>
                  <a:schemeClr val="tx1"/>
                </a:solidFill>
                <a:effectLst/>
                <a:latin typeface="Calibri" pitchFamily="34" charset="0"/>
                <a:cs typeface="Arial" pitchFamily="34" charset="0"/>
              </a:rPr>
              <a:t>Unds</a:t>
            </a:r>
            <a:r>
              <a:rPr kumimoji="0" lang="es-EC" sz="1600" b="0" i="0" u="none" strike="noStrike" cap="none" normalizeH="0" baseline="0" dirty="0" smtClean="0">
                <a:ln>
                  <a:noFill/>
                </a:ln>
                <a:solidFill>
                  <a:schemeClr val="tx1"/>
                </a:solidFill>
                <a:effectLst/>
                <a:latin typeface="Calibri" pitchFamily="34" charset="0"/>
                <a:cs typeface="Arial" pitchFamily="34" charset="0"/>
              </a:rPr>
              <a:t>. hidrográficas (raster)</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8 Conector recto de flecha"/>
          <p:cNvCxnSpPr>
            <a:stCxn id="2050" idx="1"/>
            <a:endCxn id="2051" idx="5"/>
          </p:cNvCxnSpPr>
          <p:nvPr/>
        </p:nvCxnSpPr>
        <p:spPr>
          <a:xfrm rot="10800000">
            <a:off x="3743944" y="863679"/>
            <a:ext cx="900384"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2" idx="2"/>
            <a:endCxn id="2050" idx="0"/>
          </p:cNvCxnSpPr>
          <p:nvPr/>
        </p:nvCxnSpPr>
        <p:spPr>
          <a:xfrm rot="5400000">
            <a:off x="5954452" y="418802"/>
            <a:ext cx="259754" cy="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AutoShape 3"/>
          <p:cNvSpPr>
            <a:spLocks noChangeArrowheads="1"/>
          </p:cNvSpPr>
          <p:nvPr/>
        </p:nvSpPr>
        <p:spPr bwMode="auto">
          <a:xfrm>
            <a:off x="827584" y="1628800"/>
            <a:ext cx="3240000" cy="630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0" i="0" u="none" strike="noStrike" cap="none" normalizeH="0" baseline="0" dirty="0" err="1" smtClean="0">
                <a:ln>
                  <a:noFill/>
                </a:ln>
                <a:solidFill>
                  <a:schemeClr val="tx1"/>
                </a:solidFill>
                <a:effectLst/>
                <a:latin typeface="Calibri" pitchFamily="34" charset="0"/>
                <a:cs typeface="Arial" pitchFamily="34" charset="0"/>
              </a:rPr>
              <a:t>Unds</a:t>
            </a:r>
            <a:r>
              <a:rPr kumimoji="0" lang="es-EC" sz="1600" b="0" i="0" u="none" strike="noStrike" cap="none" normalizeH="0" baseline="0" dirty="0" smtClean="0">
                <a:ln>
                  <a:noFill/>
                </a:ln>
                <a:solidFill>
                  <a:schemeClr val="tx1"/>
                </a:solidFill>
                <a:effectLst/>
                <a:latin typeface="Calibri" pitchFamily="34" charset="0"/>
                <a:cs typeface="Arial" pitchFamily="34" charset="0"/>
              </a:rPr>
              <a:t>. hidrográficas (vector)</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3"/>
          <p:cNvSpPr>
            <a:spLocks noChangeArrowheads="1"/>
          </p:cNvSpPr>
          <p:nvPr/>
        </p:nvSpPr>
        <p:spPr bwMode="auto">
          <a:xfrm>
            <a:off x="827584" y="2582976"/>
            <a:ext cx="3240000" cy="63000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0" i="0" u="none" strike="noStrike" cap="none" normalizeH="0" baseline="0" dirty="0" err="1" smtClean="0">
                <a:ln>
                  <a:noFill/>
                </a:ln>
                <a:solidFill>
                  <a:schemeClr val="tx1"/>
                </a:solidFill>
                <a:effectLst/>
                <a:latin typeface="Calibri" pitchFamily="34" charset="0"/>
                <a:cs typeface="Arial" pitchFamily="34" charset="0"/>
              </a:rPr>
              <a:t>Unds</a:t>
            </a:r>
            <a:r>
              <a:rPr kumimoji="0" lang="es-EC" sz="1600" b="0" i="0" u="none" strike="noStrike" cap="none" normalizeH="0" baseline="0" dirty="0" smtClean="0">
                <a:ln>
                  <a:noFill/>
                </a:ln>
                <a:solidFill>
                  <a:schemeClr val="tx1"/>
                </a:solidFill>
                <a:effectLst/>
                <a:latin typeface="Calibri" pitchFamily="34" charset="0"/>
                <a:cs typeface="Arial" pitchFamily="34" charset="0"/>
              </a:rPr>
              <a:t>. Hidrográficas FINALES (vector )</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6"/>
          <p:cNvSpPr>
            <a:spLocks noChangeArrowheads="1"/>
          </p:cNvSpPr>
          <p:nvPr/>
        </p:nvSpPr>
        <p:spPr bwMode="auto">
          <a:xfrm>
            <a:off x="5076056" y="2492896"/>
            <a:ext cx="2700000" cy="360000"/>
          </a:xfrm>
          <a:prstGeom prst="flowChartPredefinedProcess">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C" dirty="0" smtClean="0">
                <a:latin typeface="Calibri" pitchFamily="34" charset="0"/>
                <a:cs typeface="Arial" pitchFamily="34" charset="0"/>
              </a:rPr>
              <a:t>Inserción de código</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6"/>
          <p:cNvSpPr>
            <a:spLocks noChangeArrowheads="1"/>
          </p:cNvSpPr>
          <p:nvPr/>
        </p:nvSpPr>
        <p:spPr bwMode="auto">
          <a:xfrm>
            <a:off x="5076056" y="3141008"/>
            <a:ext cx="2700000" cy="360000"/>
          </a:xfrm>
          <a:prstGeom prst="flowChartPredefinedProcess">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C" dirty="0" smtClean="0">
                <a:latin typeface="Calibri" pitchFamily="34" charset="0"/>
                <a:cs typeface="Arial" pitchFamily="34" charset="0"/>
              </a:rPr>
              <a:t>Metadato</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 name="16 Conector recto de flecha"/>
          <p:cNvCxnSpPr>
            <a:stCxn id="2051" idx="4"/>
            <a:endCxn id="12" idx="1"/>
          </p:cNvCxnSpPr>
          <p:nvPr/>
        </p:nvCxnSpPr>
        <p:spPr>
          <a:xfrm rot="5400000">
            <a:off x="2222704" y="1403559"/>
            <a:ext cx="450121" cy="36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12" idx="4"/>
            <a:endCxn id="13" idx="1"/>
          </p:cNvCxnSpPr>
          <p:nvPr/>
        </p:nvCxnSpPr>
        <p:spPr>
          <a:xfrm rot="5400000">
            <a:off x="2285496" y="2420888"/>
            <a:ext cx="324176"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13" idx="5"/>
            <a:endCxn id="14" idx="1"/>
          </p:cNvCxnSpPr>
          <p:nvPr/>
        </p:nvCxnSpPr>
        <p:spPr>
          <a:xfrm flipV="1">
            <a:off x="3743584" y="2672896"/>
            <a:ext cx="1332472" cy="2250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a:stCxn id="13" idx="5"/>
            <a:endCxn id="15" idx="1"/>
          </p:cNvCxnSpPr>
          <p:nvPr/>
        </p:nvCxnSpPr>
        <p:spPr>
          <a:xfrm>
            <a:off x="3743584" y="2897976"/>
            <a:ext cx="1332472" cy="423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2" name="Text Box 4"/>
          <p:cNvSpPr txBox="1">
            <a:spLocks noChangeArrowheads="1"/>
          </p:cNvSpPr>
          <p:nvPr/>
        </p:nvSpPr>
        <p:spPr bwMode="auto">
          <a:xfrm>
            <a:off x="2483768" y="2204864"/>
            <a:ext cx="2191370" cy="32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b="0" i="0" u="none" strike="noStrike" cap="none" normalizeH="0" baseline="0" dirty="0" smtClean="0">
                <a:ln>
                  <a:noFill/>
                </a:ln>
                <a:solidFill>
                  <a:schemeClr val="tx1"/>
                </a:solidFill>
                <a:effectLst/>
                <a:latin typeface="Calibri" pitchFamily="34" charset="0"/>
                <a:cs typeface="Arial" pitchFamily="34" charset="0"/>
              </a:rPr>
              <a:t>Supervisión y edición</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4"/>
          <p:cNvSpPr txBox="1">
            <a:spLocks noChangeArrowheads="1"/>
          </p:cNvSpPr>
          <p:nvPr/>
        </p:nvSpPr>
        <p:spPr bwMode="auto">
          <a:xfrm>
            <a:off x="2483768" y="1196752"/>
            <a:ext cx="2191370" cy="32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b="0" i="0" u="none" strike="noStrike" cap="none" normalizeH="0" baseline="0" dirty="0" smtClean="0">
                <a:ln>
                  <a:noFill/>
                </a:ln>
                <a:solidFill>
                  <a:schemeClr val="tx1"/>
                </a:solidFill>
                <a:effectLst/>
                <a:latin typeface="Calibri" pitchFamily="34" charset="0"/>
                <a:cs typeface="Arial" pitchFamily="34" charset="0"/>
              </a:rPr>
              <a:t>Conversión</a:t>
            </a:r>
            <a:endParaRPr kumimoji="0" lang="es-EC"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AutoShape 5">
            <a:hlinkClick r:id="rId3" action="ppaction://hlinkfile"/>
          </p:cNvPr>
          <p:cNvSpPr>
            <a:spLocks noChangeArrowheads="1"/>
          </p:cNvSpPr>
          <p:nvPr/>
        </p:nvSpPr>
        <p:spPr bwMode="auto">
          <a:xfrm>
            <a:off x="539552" y="3933216"/>
            <a:ext cx="3780000" cy="1440000"/>
          </a:xfrm>
          <a:prstGeom prst="flowChartDocument">
            <a:avLst/>
          </a:prstGeom>
          <a:solidFill>
            <a:srgbClr val="9BBCFF"/>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400" b="0" i="1" u="none" strike="noStrike" cap="none" normalizeH="0" baseline="0" dirty="0" smtClean="0">
                <a:ln>
                  <a:noFill/>
                </a:ln>
                <a:solidFill>
                  <a:schemeClr val="tx1"/>
                </a:solidFill>
                <a:effectLst/>
                <a:latin typeface="Calibri" pitchFamily="34" charset="0"/>
                <a:cs typeface="Arial" pitchFamily="34" charset="0"/>
              </a:rPr>
              <a:t>MAPA DE DELIMITACIÓN Y LA CODIFICACIÓN DE LAS UNDS. HIDROGRÁFICAS</a:t>
            </a:r>
            <a:endParaRPr kumimoji="0" lang="es-EC"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2" name="31 Conector recto de flecha"/>
          <p:cNvCxnSpPr>
            <a:stCxn id="13" idx="4"/>
            <a:endCxn id="2053" idx="0"/>
          </p:cNvCxnSpPr>
          <p:nvPr/>
        </p:nvCxnSpPr>
        <p:spPr>
          <a:xfrm rot="5400000">
            <a:off x="2078448" y="3564080"/>
            <a:ext cx="720240" cy="1803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AutoShape 7"/>
          <p:cNvSpPr>
            <a:spLocks noChangeArrowheads="1"/>
          </p:cNvSpPr>
          <p:nvPr/>
        </p:nvSpPr>
        <p:spPr bwMode="auto">
          <a:xfrm>
            <a:off x="791712" y="3429040"/>
            <a:ext cx="1188000" cy="360000"/>
          </a:xfrm>
          <a:prstGeom prst="flowChartDocument">
            <a:avLst/>
          </a:prstGeom>
          <a:solidFill>
            <a:srgbClr val="F2DBDB"/>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rPr>
              <a:t>MAPA BASE</a:t>
            </a:r>
            <a:endParaRPr kumimoji="0" lang="es-ES" sz="1600" b="1" i="0" u="none" strike="noStrike" cap="none" normalizeH="0" baseline="0" dirty="0" smtClean="0">
              <a:ln>
                <a:noFill/>
              </a:ln>
              <a:solidFill>
                <a:schemeClr val="tx1"/>
              </a:solidFill>
              <a:effectLst/>
              <a:latin typeface="Arial" pitchFamily="34" charset="0"/>
            </a:endParaRPr>
          </a:p>
        </p:txBody>
      </p:sp>
      <p:sp>
        <p:nvSpPr>
          <p:cNvPr id="34" name="Text Box 4"/>
          <p:cNvSpPr txBox="1">
            <a:spLocks noChangeArrowheads="1"/>
          </p:cNvSpPr>
          <p:nvPr/>
        </p:nvSpPr>
        <p:spPr bwMode="auto">
          <a:xfrm>
            <a:off x="2020590" y="3393182"/>
            <a:ext cx="2191370" cy="32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200" b="1" i="0" u="none" strike="noStrike" cap="none" normalizeH="0" baseline="0" dirty="0" smtClean="0">
                <a:ln>
                  <a:noFill/>
                </a:ln>
                <a:solidFill>
                  <a:schemeClr val="tx1"/>
                </a:solidFill>
                <a:effectLst/>
                <a:latin typeface="Calibri" pitchFamily="34" charset="0"/>
                <a:cs typeface="Arial" pitchFamily="34" charset="0"/>
              </a:rPr>
              <a:t>+</a:t>
            </a:r>
            <a:endParaRPr kumimoji="0" lang="es-EC" sz="2200" b="1"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AutoShape 6">
            <a:hlinkClick r:id="rId4" action="ppaction://hlinkfile"/>
          </p:cNvPr>
          <p:cNvSpPr>
            <a:spLocks noChangeArrowheads="1"/>
          </p:cNvSpPr>
          <p:nvPr/>
        </p:nvSpPr>
        <p:spPr bwMode="auto">
          <a:xfrm>
            <a:off x="4788384" y="5859933"/>
            <a:ext cx="3240000" cy="720000"/>
          </a:xfrm>
          <a:prstGeom prst="flowChartDocument">
            <a:avLst/>
          </a:prstGeom>
          <a:solidFill>
            <a:schemeClr val="bg1">
              <a:lumMod val="75000"/>
            </a:schemeClr>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200" b="0" i="1" u="none" strike="noStrike" cap="none" normalizeH="0" baseline="0" smtClean="0">
                <a:ln>
                  <a:noFill/>
                </a:ln>
                <a:solidFill>
                  <a:schemeClr val="tx1"/>
                </a:solidFill>
                <a:effectLst/>
                <a:latin typeface="Calibri" pitchFamily="34" charset="0"/>
                <a:cs typeface="Arial" pitchFamily="34" charset="0"/>
              </a:rPr>
              <a:t>MEMORIA TÉCNICA</a:t>
            </a:r>
            <a:endParaRPr kumimoji="0" lang="es-EC" sz="2200" b="0" i="0" u="none" strike="noStrike" cap="none" normalizeH="0" baseline="0" smtClean="0">
              <a:ln>
                <a:noFill/>
              </a:ln>
              <a:solidFill>
                <a:schemeClr val="tx1"/>
              </a:solidFill>
              <a:effectLst/>
              <a:latin typeface="Arial" pitchFamily="34" charset="0"/>
              <a:cs typeface="Arial" pitchFamily="34" charset="0"/>
            </a:endParaRPr>
          </a:p>
        </p:txBody>
      </p:sp>
      <p:sp>
        <p:nvSpPr>
          <p:cNvPr id="2055" name="AutoShape 7">
            <a:hlinkClick r:id="rId5" action="ppaction://hlinkpres?slideindex=1&amp;slidetitle="/>
          </p:cNvPr>
          <p:cNvSpPr>
            <a:spLocks noChangeArrowheads="1"/>
          </p:cNvSpPr>
          <p:nvPr/>
        </p:nvSpPr>
        <p:spPr bwMode="auto">
          <a:xfrm>
            <a:off x="467544" y="5859933"/>
            <a:ext cx="3780000" cy="720000"/>
          </a:xfrm>
          <a:prstGeom prst="flowChartPredefinedProcess">
            <a:avLst/>
          </a:prstGeom>
          <a:solidFill>
            <a:schemeClr val="accent6">
              <a:lumMod val="60000"/>
              <a:lumOff val="40000"/>
            </a:schemeClr>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200" b="0" i="1" u="none" strike="noStrike" cap="none" normalizeH="0" baseline="0" dirty="0" smtClean="0">
                <a:ln>
                  <a:noFill/>
                </a:ln>
                <a:solidFill>
                  <a:schemeClr val="tx1"/>
                </a:solidFill>
                <a:effectLst/>
                <a:latin typeface="Calibri" pitchFamily="34" charset="0"/>
                <a:cs typeface="Arial" pitchFamily="34" charset="0"/>
              </a:rPr>
              <a:t>TALLERES DE DIFUSIÓN Y CAPACITACIÓN</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36 Botón de acción: Película">
            <a:hlinkClick r:id="rId6" action="ppaction://hlinkfile" highlightClick="1"/>
          </p:cNvPr>
          <p:cNvSpPr/>
          <p:nvPr/>
        </p:nvSpPr>
        <p:spPr>
          <a:xfrm>
            <a:off x="7956376" y="3068960"/>
            <a:ext cx="720080" cy="504056"/>
          </a:xfrm>
          <a:prstGeom prst="actionButtonMovi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291</TotalTime>
  <Words>581</Words>
  <Application>Microsoft Office PowerPoint</Application>
  <PresentationFormat>Presentación en pantalla (4:3)</PresentationFormat>
  <Paragraphs>139</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CONCLUSIONES Y RECOMENDACIONES</vt:lpstr>
      <vt:lpstr>Diapositiva 11</vt:lpstr>
      <vt:lpstr>Diapositiva 12</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Lore</dc:creator>
  <cp:lastModifiedBy>Lore</cp:lastModifiedBy>
  <cp:revision>88</cp:revision>
  <dcterms:created xsi:type="dcterms:W3CDTF">2011-09-16T02:54:30Z</dcterms:created>
  <dcterms:modified xsi:type="dcterms:W3CDTF">2011-09-19T03:03:07Z</dcterms:modified>
</cp:coreProperties>
</file>