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66" r:id="rId4"/>
    <p:sldId id="257" r:id="rId5"/>
    <p:sldId id="267" r:id="rId6"/>
    <p:sldId id="258" r:id="rId7"/>
    <p:sldId id="260" r:id="rId8"/>
    <p:sldId id="259" r:id="rId9"/>
    <p:sldId id="261" r:id="rId10"/>
    <p:sldId id="262" r:id="rId11"/>
    <p:sldId id="263" r:id="rId12"/>
    <p:sldId id="264" r:id="rId13"/>
    <p:sldId id="265" r:id="rId14"/>
    <p:sldId id="268" r:id="rId15"/>
    <p:sldId id="270" r:id="rId16"/>
    <p:sldId id="269" r:id="rId17"/>
    <p:sldId id="271" r:id="rId18"/>
    <p:sldId id="272" r:id="rId19"/>
  </p:sldIdLst>
  <p:sldSz cx="9144000" cy="6858000" type="screen4x3"/>
  <p:notesSz cx="6858000" cy="9144000"/>
  <p:custShowLst>
    <p:custShow name="Defensa" id="0">
      <p:sldLst>
        <p:sld r:id="rId2"/>
      </p:sldLst>
    </p:custShow>
  </p:custShow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111566-3AAA-441D-A9A9-B02B840A04D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F25A69E4-C467-4FC9-A54C-397CA9EBC343}">
      <dgm:prSet phldrT="[Texto]"/>
      <dgm:spPr/>
      <dgm:t>
        <a:bodyPr/>
        <a:lstStyle/>
        <a:p>
          <a:r>
            <a:rPr lang="es-EC" dirty="0" smtClean="0"/>
            <a:t>*</a:t>
          </a:r>
          <a:endParaRPr lang="es-EC" dirty="0"/>
        </a:p>
      </dgm:t>
    </dgm:pt>
    <dgm:pt modelId="{1E40F51C-971E-4D6E-8D94-8DAD8A7C4A2C}" type="parTrans" cxnId="{78F183CC-B48D-4E27-8D0A-154B945B8E2B}">
      <dgm:prSet/>
      <dgm:spPr/>
      <dgm:t>
        <a:bodyPr/>
        <a:lstStyle/>
        <a:p>
          <a:endParaRPr lang="es-EC"/>
        </a:p>
      </dgm:t>
    </dgm:pt>
    <dgm:pt modelId="{DF8DCB8C-5AF2-4A45-B5CC-82DE465C4269}" type="sibTrans" cxnId="{78F183CC-B48D-4E27-8D0A-154B945B8E2B}">
      <dgm:prSet/>
      <dgm:spPr/>
      <dgm:t>
        <a:bodyPr/>
        <a:lstStyle/>
        <a:p>
          <a:endParaRPr lang="es-EC"/>
        </a:p>
      </dgm:t>
    </dgm:pt>
    <dgm:pt modelId="{A12FFDAA-31C9-4D85-BC93-6216A262BD4E}">
      <dgm:prSet phldrT="[Texto]"/>
      <dgm:spPr/>
      <dgm:t>
        <a:bodyPr/>
        <a:lstStyle/>
        <a:p>
          <a:r>
            <a:rPr lang="es-EC" b="0" dirty="0" smtClean="0"/>
            <a:t>El sonido se produce cuando un cuerpo vibra con una frecuencia comprendida entre 20 y 20000 Hz y existe un medio material en el que pueda propagarse.</a:t>
          </a:r>
          <a:endParaRPr lang="es-EC" b="0" dirty="0"/>
        </a:p>
      </dgm:t>
    </dgm:pt>
    <dgm:pt modelId="{B97727E0-17FA-46D7-B8D7-B3C6F844CBDE}" type="parTrans" cxnId="{078A2408-2638-4E36-A4BA-38FEC9C61710}">
      <dgm:prSet/>
      <dgm:spPr/>
      <dgm:t>
        <a:bodyPr/>
        <a:lstStyle/>
        <a:p>
          <a:endParaRPr lang="es-EC"/>
        </a:p>
      </dgm:t>
    </dgm:pt>
    <dgm:pt modelId="{51F61A14-D5B7-4BFA-BA7C-03C52AD465DC}" type="sibTrans" cxnId="{078A2408-2638-4E36-A4BA-38FEC9C61710}">
      <dgm:prSet/>
      <dgm:spPr/>
      <dgm:t>
        <a:bodyPr/>
        <a:lstStyle/>
        <a:p>
          <a:endParaRPr lang="es-EC"/>
        </a:p>
      </dgm:t>
    </dgm:pt>
    <dgm:pt modelId="{828F22CF-250F-41EB-9559-3C746CE762C3}">
      <dgm:prSet phldrT="[Texto]"/>
      <dgm:spPr/>
      <dgm:t>
        <a:bodyPr/>
        <a:lstStyle/>
        <a:p>
          <a:endParaRPr lang="es-EC" dirty="0"/>
        </a:p>
      </dgm:t>
    </dgm:pt>
    <dgm:pt modelId="{82FC406C-BBD0-4E39-8391-C40154E5FA26}" type="parTrans" cxnId="{A2AFC00C-1F66-4ED5-B443-E587B13CB702}">
      <dgm:prSet/>
      <dgm:spPr/>
    </dgm:pt>
    <dgm:pt modelId="{F8FEB2E3-136C-481A-9A64-CA0579F165F6}" type="sibTrans" cxnId="{A2AFC00C-1F66-4ED5-B443-E587B13CB702}">
      <dgm:prSet/>
      <dgm:spPr/>
    </dgm:pt>
    <dgm:pt modelId="{7CB6A82D-9A8F-486C-9E05-93D27E400326}" type="pres">
      <dgm:prSet presAssocID="{24111566-3AAA-441D-A9A9-B02B840A04DD}" presName="linearFlow" presStyleCnt="0">
        <dgm:presLayoutVars>
          <dgm:dir/>
          <dgm:animLvl val="lvl"/>
          <dgm:resizeHandles val="exact"/>
        </dgm:presLayoutVars>
      </dgm:prSet>
      <dgm:spPr/>
      <dgm:t>
        <a:bodyPr/>
        <a:lstStyle/>
        <a:p>
          <a:endParaRPr lang="es-EC"/>
        </a:p>
      </dgm:t>
    </dgm:pt>
    <dgm:pt modelId="{AA2CE124-F894-4EEA-A2D1-EF54BA091C19}" type="pres">
      <dgm:prSet presAssocID="{F25A69E4-C467-4FC9-A54C-397CA9EBC343}" presName="composite" presStyleCnt="0"/>
      <dgm:spPr/>
    </dgm:pt>
    <dgm:pt modelId="{78CFF5B4-A536-4B42-AD7A-9409D3E02D33}" type="pres">
      <dgm:prSet presAssocID="{F25A69E4-C467-4FC9-A54C-397CA9EBC343}" presName="parentText" presStyleLbl="alignNode1" presStyleIdx="0" presStyleCnt="1">
        <dgm:presLayoutVars>
          <dgm:chMax val="1"/>
          <dgm:bulletEnabled val="1"/>
        </dgm:presLayoutVars>
      </dgm:prSet>
      <dgm:spPr/>
      <dgm:t>
        <a:bodyPr/>
        <a:lstStyle/>
        <a:p>
          <a:endParaRPr lang="es-EC"/>
        </a:p>
      </dgm:t>
    </dgm:pt>
    <dgm:pt modelId="{0D4B4B92-8BD4-4520-A0CC-34767092ACCF}" type="pres">
      <dgm:prSet presAssocID="{F25A69E4-C467-4FC9-A54C-397CA9EBC343}" presName="descendantText" presStyleLbl="alignAcc1" presStyleIdx="0" presStyleCnt="1">
        <dgm:presLayoutVars>
          <dgm:bulletEnabled val="1"/>
        </dgm:presLayoutVars>
      </dgm:prSet>
      <dgm:spPr/>
      <dgm:t>
        <a:bodyPr/>
        <a:lstStyle/>
        <a:p>
          <a:endParaRPr lang="es-EC"/>
        </a:p>
      </dgm:t>
    </dgm:pt>
  </dgm:ptLst>
  <dgm:cxnLst>
    <dgm:cxn modelId="{78F183CC-B48D-4E27-8D0A-154B945B8E2B}" srcId="{24111566-3AAA-441D-A9A9-B02B840A04DD}" destId="{F25A69E4-C467-4FC9-A54C-397CA9EBC343}" srcOrd="0" destOrd="0" parTransId="{1E40F51C-971E-4D6E-8D94-8DAD8A7C4A2C}" sibTransId="{DF8DCB8C-5AF2-4A45-B5CC-82DE465C4269}"/>
    <dgm:cxn modelId="{6268E790-77B7-437E-8234-C14203F0340A}" type="presOf" srcId="{828F22CF-250F-41EB-9559-3C746CE762C3}" destId="{0D4B4B92-8BD4-4520-A0CC-34767092ACCF}" srcOrd="0" destOrd="1" presId="urn:microsoft.com/office/officeart/2005/8/layout/chevron2"/>
    <dgm:cxn modelId="{A2AFC00C-1F66-4ED5-B443-E587B13CB702}" srcId="{F25A69E4-C467-4FC9-A54C-397CA9EBC343}" destId="{828F22CF-250F-41EB-9559-3C746CE762C3}" srcOrd="1" destOrd="0" parTransId="{82FC406C-BBD0-4E39-8391-C40154E5FA26}" sibTransId="{F8FEB2E3-136C-481A-9A64-CA0579F165F6}"/>
    <dgm:cxn modelId="{078A2408-2638-4E36-A4BA-38FEC9C61710}" srcId="{F25A69E4-C467-4FC9-A54C-397CA9EBC343}" destId="{A12FFDAA-31C9-4D85-BC93-6216A262BD4E}" srcOrd="0" destOrd="0" parTransId="{B97727E0-17FA-46D7-B8D7-B3C6F844CBDE}" sibTransId="{51F61A14-D5B7-4BFA-BA7C-03C52AD465DC}"/>
    <dgm:cxn modelId="{D4FDF639-2E87-4ABD-9D32-104871756427}" type="presOf" srcId="{A12FFDAA-31C9-4D85-BC93-6216A262BD4E}" destId="{0D4B4B92-8BD4-4520-A0CC-34767092ACCF}" srcOrd="0" destOrd="0" presId="urn:microsoft.com/office/officeart/2005/8/layout/chevron2"/>
    <dgm:cxn modelId="{9C3504A4-E4F6-4317-9B50-B495C4EF99A2}" type="presOf" srcId="{24111566-3AAA-441D-A9A9-B02B840A04DD}" destId="{7CB6A82D-9A8F-486C-9E05-93D27E400326}" srcOrd="0" destOrd="0" presId="urn:microsoft.com/office/officeart/2005/8/layout/chevron2"/>
    <dgm:cxn modelId="{A9770187-208C-4717-BFFB-9967EF591EBB}" type="presOf" srcId="{F25A69E4-C467-4FC9-A54C-397CA9EBC343}" destId="{78CFF5B4-A536-4B42-AD7A-9409D3E02D33}" srcOrd="0" destOrd="0" presId="urn:microsoft.com/office/officeart/2005/8/layout/chevron2"/>
    <dgm:cxn modelId="{565AD3C8-7B41-42E4-AB7B-7CAE53ABCC58}" type="presParOf" srcId="{7CB6A82D-9A8F-486C-9E05-93D27E400326}" destId="{AA2CE124-F894-4EEA-A2D1-EF54BA091C19}" srcOrd="0" destOrd="0" presId="urn:microsoft.com/office/officeart/2005/8/layout/chevron2"/>
    <dgm:cxn modelId="{1E6DEC54-9CDA-4D3D-8D96-DACCDA539CFB}" type="presParOf" srcId="{AA2CE124-F894-4EEA-A2D1-EF54BA091C19}" destId="{78CFF5B4-A536-4B42-AD7A-9409D3E02D33}" srcOrd="0" destOrd="0" presId="urn:microsoft.com/office/officeart/2005/8/layout/chevron2"/>
    <dgm:cxn modelId="{95C43DEA-62A4-4D6D-A670-913D5EDED5DA}" type="presParOf" srcId="{AA2CE124-F894-4EEA-A2D1-EF54BA091C19}" destId="{0D4B4B92-8BD4-4520-A0CC-34767092ACC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6868CA-1B32-4758-8A27-5F18EBD01A9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B2B5FA1E-01D4-4A02-8179-D0315CF0F481}">
      <dgm:prSet phldrT="[Texto]"/>
      <dgm:spPr/>
      <dgm:t>
        <a:bodyPr/>
        <a:lstStyle/>
        <a:p>
          <a:r>
            <a:rPr lang="es-EC" dirty="0" smtClean="0"/>
            <a:t>Designar un espacio físico cerca del set de televisión que funcione como almacén o bodega de forma que se pueda guardar de forma correcta y ordenada el material grabado, cables y elementos auxiliares que se usan ocasionalmente.</a:t>
          </a:r>
          <a:endParaRPr lang="es-EC" dirty="0"/>
        </a:p>
      </dgm:t>
    </dgm:pt>
    <dgm:pt modelId="{95B79EF7-9450-4D59-BD0D-6FB5A4924EF1}" type="parTrans" cxnId="{D6682454-2CC9-4786-A1DB-B217CB9E4AA6}">
      <dgm:prSet/>
      <dgm:spPr/>
      <dgm:t>
        <a:bodyPr/>
        <a:lstStyle/>
        <a:p>
          <a:endParaRPr lang="es-EC"/>
        </a:p>
      </dgm:t>
    </dgm:pt>
    <dgm:pt modelId="{AB57B2F6-8214-4BD3-A7EB-CB80990C432A}" type="sibTrans" cxnId="{D6682454-2CC9-4786-A1DB-B217CB9E4AA6}">
      <dgm:prSet/>
      <dgm:spPr/>
      <dgm:t>
        <a:bodyPr/>
        <a:lstStyle/>
        <a:p>
          <a:endParaRPr lang="es-EC"/>
        </a:p>
      </dgm:t>
    </dgm:pt>
    <dgm:pt modelId="{B783C056-F9BB-4CD0-AF98-096B842A2A04}">
      <dgm:prSet phldrT="[Texto]"/>
      <dgm:spPr/>
      <dgm:t>
        <a:bodyPr/>
        <a:lstStyle/>
        <a:p>
          <a:r>
            <a:rPr lang="es-EC" dirty="0" smtClean="0"/>
            <a:t>Se debe adquirir e instalar  un pedestal fijo en el estudio de locución para adaptarlo al soporte del micrófono de estudio de forma que la captación de la señal se dé desde un único punto, mejorando así la calidad del sonido.</a:t>
          </a:r>
          <a:endParaRPr lang="es-EC" dirty="0"/>
        </a:p>
      </dgm:t>
    </dgm:pt>
    <dgm:pt modelId="{AEF24657-797D-45C1-80C1-1D906B2401E3}" type="parTrans" cxnId="{A58CC21A-929A-4AF2-9F57-94BAB4E24A14}">
      <dgm:prSet/>
      <dgm:spPr/>
      <dgm:t>
        <a:bodyPr/>
        <a:lstStyle/>
        <a:p>
          <a:endParaRPr lang="es-EC"/>
        </a:p>
      </dgm:t>
    </dgm:pt>
    <dgm:pt modelId="{3DE4AE67-5CB4-443D-8F1F-096403C3317E}" type="sibTrans" cxnId="{A58CC21A-929A-4AF2-9F57-94BAB4E24A14}">
      <dgm:prSet/>
      <dgm:spPr/>
      <dgm:t>
        <a:bodyPr/>
        <a:lstStyle/>
        <a:p>
          <a:endParaRPr lang="es-EC"/>
        </a:p>
      </dgm:t>
    </dgm:pt>
    <dgm:pt modelId="{A2B83E32-4BF3-4E56-9E3D-D08DB2CF280F}">
      <dgm:prSet/>
      <dgm:spPr/>
      <dgm:t>
        <a:bodyPr/>
        <a:lstStyle/>
        <a:p>
          <a:r>
            <a:rPr lang="es-EC" dirty="0" smtClean="0"/>
            <a:t>La ventana de doble vidrio ubicada en la sala de control de audio debe permitir la comunicación visual con el set de grabación, de forma que el técnico de sonido pueda controlar los equipos a la vez para lo cual se debe ubicar la mesa y los muebles 30 cm al hacia arriba.</a:t>
          </a:r>
          <a:endParaRPr lang="es-EC" dirty="0"/>
        </a:p>
      </dgm:t>
    </dgm:pt>
    <dgm:pt modelId="{CD85255C-AB68-443D-B3B5-645F9B50088E}" type="parTrans" cxnId="{CF669762-4C6E-4C3D-A5BC-0E0DB95B69CE}">
      <dgm:prSet/>
      <dgm:spPr/>
      <dgm:t>
        <a:bodyPr/>
        <a:lstStyle/>
        <a:p>
          <a:endParaRPr lang="es-EC"/>
        </a:p>
      </dgm:t>
    </dgm:pt>
    <dgm:pt modelId="{42567B36-EFE5-4DC4-84E2-B9D072F8EEB6}" type="sibTrans" cxnId="{CF669762-4C6E-4C3D-A5BC-0E0DB95B69CE}">
      <dgm:prSet/>
      <dgm:spPr/>
      <dgm:t>
        <a:bodyPr/>
        <a:lstStyle/>
        <a:p>
          <a:endParaRPr lang="es-EC"/>
        </a:p>
      </dgm:t>
    </dgm:pt>
    <dgm:pt modelId="{110D0C42-2C57-41DC-8B97-CC32316D023C}">
      <dgm:prSet/>
      <dgm:spPr/>
      <dgm:t>
        <a:bodyPr/>
        <a:lstStyle/>
        <a:p>
          <a:r>
            <a:rPr lang="es-EC" dirty="0" smtClean="0"/>
            <a:t>El piso debería ser alfombrado al igual que las paredes o en su defecto se debería instalar piso flotante para evitar la transmisión del sonido por caminos secundarios.</a:t>
          </a:r>
          <a:endParaRPr lang="es-EC" dirty="0"/>
        </a:p>
      </dgm:t>
    </dgm:pt>
    <dgm:pt modelId="{C43A22CE-E44A-4F62-996A-0CE6A81B5C8E}" type="parTrans" cxnId="{8B6CD0D1-1180-4EB8-9355-C66135182CFC}">
      <dgm:prSet/>
      <dgm:spPr/>
      <dgm:t>
        <a:bodyPr/>
        <a:lstStyle/>
        <a:p>
          <a:endParaRPr lang="es-EC"/>
        </a:p>
      </dgm:t>
    </dgm:pt>
    <dgm:pt modelId="{B8F41BEC-3C80-49C4-8AA5-445A50C3E494}" type="sibTrans" cxnId="{8B6CD0D1-1180-4EB8-9355-C66135182CFC}">
      <dgm:prSet/>
      <dgm:spPr/>
      <dgm:t>
        <a:bodyPr/>
        <a:lstStyle/>
        <a:p>
          <a:endParaRPr lang="es-EC"/>
        </a:p>
      </dgm:t>
    </dgm:pt>
    <dgm:pt modelId="{1B8616C8-C3FC-425B-8FD5-A78ACCAF0B3D}">
      <dgm:prSet/>
      <dgm:spPr/>
      <dgm:t>
        <a:bodyPr/>
        <a:lstStyle/>
        <a:p>
          <a:r>
            <a:rPr lang="es-EC" dirty="0" smtClean="0"/>
            <a:t>Mejorar el aislamiento acústico dentro del set empleando materiales adecuados y realizando un relleno uniforme entre los paneles de las paredes de forma que se pueda mitigar el ruido externo.</a:t>
          </a:r>
          <a:endParaRPr lang="es-EC" dirty="0"/>
        </a:p>
      </dgm:t>
    </dgm:pt>
    <dgm:pt modelId="{2115E35A-AE9E-47EE-BC49-29BBE6CD1ADE}" type="parTrans" cxnId="{7115443A-0E9F-41D3-BA2B-A4079AD0BC04}">
      <dgm:prSet/>
      <dgm:spPr/>
      <dgm:t>
        <a:bodyPr/>
        <a:lstStyle/>
        <a:p>
          <a:endParaRPr lang="es-EC"/>
        </a:p>
      </dgm:t>
    </dgm:pt>
    <dgm:pt modelId="{0B473EE7-A002-42FC-80F9-247EADA314DA}" type="sibTrans" cxnId="{7115443A-0E9F-41D3-BA2B-A4079AD0BC04}">
      <dgm:prSet/>
      <dgm:spPr/>
      <dgm:t>
        <a:bodyPr/>
        <a:lstStyle/>
        <a:p>
          <a:endParaRPr lang="es-EC"/>
        </a:p>
      </dgm:t>
    </dgm:pt>
    <dgm:pt modelId="{6EC1446C-33D2-4A79-85D8-D9B91A0061D2}" type="pres">
      <dgm:prSet presAssocID="{0F6868CA-1B32-4758-8A27-5F18EBD01A9F}" presName="Name0" presStyleCnt="0">
        <dgm:presLayoutVars>
          <dgm:dir/>
          <dgm:animLvl val="lvl"/>
          <dgm:resizeHandles val="exact"/>
        </dgm:presLayoutVars>
      </dgm:prSet>
      <dgm:spPr/>
      <dgm:t>
        <a:bodyPr/>
        <a:lstStyle/>
        <a:p>
          <a:endParaRPr lang="es-EC"/>
        </a:p>
      </dgm:t>
    </dgm:pt>
    <dgm:pt modelId="{99AF6E3E-BF67-46CE-B038-AB0B62F9836E}" type="pres">
      <dgm:prSet presAssocID="{B783C056-F9BB-4CD0-AF98-096B842A2A04}" presName="boxAndChildren" presStyleCnt="0"/>
      <dgm:spPr/>
    </dgm:pt>
    <dgm:pt modelId="{4D6AFEE1-463C-4B02-8A9F-9BE6E65A3E2B}" type="pres">
      <dgm:prSet presAssocID="{B783C056-F9BB-4CD0-AF98-096B842A2A04}" presName="parentTextBox" presStyleLbl="node1" presStyleIdx="0" presStyleCnt="5"/>
      <dgm:spPr/>
      <dgm:t>
        <a:bodyPr/>
        <a:lstStyle/>
        <a:p>
          <a:endParaRPr lang="es-EC"/>
        </a:p>
      </dgm:t>
    </dgm:pt>
    <dgm:pt modelId="{F295882F-BF5D-45CA-A9DB-85CCC46BB893}" type="pres">
      <dgm:prSet presAssocID="{0B473EE7-A002-42FC-80F9-247EADA314DA}" presName="sp" presStyleCnt="0"/>
      <dgm:spPr/>
    </dgm:pt>
    <dgm:pt modelId="{2B1AC056-3DB7-494F-8088-7A9DC639B6A6}" type="pres">
      <dgm:prSet presAssocID="{1B8616C8-C3FC-425B-8FD5-A78ACCAF0B3D}" presName="arrowAndChildren" presStyleCnt="0"/>
      <dgm:spPr/>
    </dgm:pt>
    <dgm:pt modelId="{9CC37B2B-92C9-48AF-89AB-C22BF1EABCFF}" type="pres">
      <dgm:prSet presAssocID="{1B8616C8-C3FC-425B-8FD5-A78ACCAF0B3D}" presName="parentTextArrow" presStyleLbl="node1" presStyleIdx="1" presStyleCnt="5"/>
      <dgm:spPr/>
      <dgm:t>
        <a:bodyPr/>
        <a:lstStyle/>
        <a:p>
          <a:endParaRPr lang="es-EC"/>
        </a:p>
      </dgm:t>
    </dgm:pt>
    <dgm:pt modelId="{9BF38531-10ED-4BA7-B856-C37579C6682C}" type="pres">
      <dgm:prSet presAssocID="{B8F41BEC-3C80-49C4-8AA5-445A50C3E494}" presName="sp" presStyleCnt="0"/>
      <dgm:spPr/>
    </dgm:pt>
    <dgm:pt modelId="{E9DF3F39-849A-4D1A-BBFE-4F925F32C21C}" type="pres">
      <dgm:prSet presAssocID="{110D0C42-2C57-41DC-8B97-CC32316D023C}" presName="arrowAndChildren" presStyleCnt="0"/>
      <dgm:spPr/>
    </dgm:pt>
    <dgm:pt modelId="{0C092B33-C94C-4B3D-9C1F-DA9ACC999697}" type="pres">
      <dgm:prSet presAssocID="{110D0C42-2C57-41DC-8B97-CC32316D023C}" presName="parentTextArrow" presStyleLbl="node1" presStyleIdx="2" presStyleCnt="5"/>
      <dgm:spPr/>
      <dgm:t>
        <a:bodyPr/>
        <a:lstStyle/>
        <a:p>
          <a:endParaRPr lang="es-EC"/>
        </a:p>
      </dgm:t>
    </dgm:pt>
    <dgm:pt modelId="{AF726D8F-911F-46BF-BE69-EB2613469A6F}" type="pres">
      <dgm:prSet presAssocID="{42567B36-EFE5-4DC4-84E2-B9D072F8EEB6}" presName="sp" presStyleCnt="0"/>
      <dgm:spPr/>
    </dgm:pt>
    <dgm:pt modelId="{7816262D-5EFF-4164-B51E-21C9CC580179}" type="pres">
      <dgm:prSet presAssocID="{A2B83E32-4BF3-4E56-9E3D-D08DB2CF280F}" presName="arrowAndChildren" presStyleCnt="0"/>
      <dgm:spPr/>
    </dgm:pt>
    <dgm:pt modelId="{63306959-94FC-4839-9BEA-3AC1713D4554}" type="pres">
      <dgm:prSet presAssocID="{A2B83E32-4BF3-4E56-9E3D-D08DB2CF280F}" presName="parentTextArrow" presStyleLbl="node1" presStyleIdx="3" presStyleCnt="5"/>
      <dgm:spPr/>
      <dgm:t>
        <a:bodyPr/>
        <a:lstStyle/>
        <a:p>
          <a:endParaRPr lang="es-EC"/>
        </a:p>
      </dgm:t>
    </dgm:pt>
    <dgm:pt modelId="{07E46AC2-BCEE-471C-ABA6-C532839E66B5}" type="pres">
      <dgm:prSet presAssocID="{AB57B2F6-8214-4BD3-A7EB-CB80990C432A}" presName="sp" presStyleCnt="0"/>
      <dgm:spPr/>
    </dgm:pt>
    <dgm:pt modelId="{0A574A27-F5CC-42FA-BD49-DC55636C32A9}" type="pres">
      <dgm:prSet presAssocID="{B2B5FA1E-01D4-4A02-8179-D0315CF0F481}" presName="arrowAndChildren" presStyleCnt="0"/>
      <dgm:spPr/>
    </dgm:pt>
    <dgm:pt modelId="{D19ADFF7-36D6-4F9F-8F04-1DAFB44296FC}" type="pres">
      <dgm:prSet presAssocID="{B2B5FA1E-01D4-4A02-8179-D0315CF0F481}" presName="parentTextArrow" presStyleLbl="node1" presStyleIdx="4" presStyleCnt="5"/>
      <dgm:spPr/>
      <dgm:t>
        <a:bodyPr/>
        <a:lstStyle/>
        <a:p>
          <a:endParaRPr lang="es-EC"/>
        </a:p>
      </dgm:t>
    </dgm:pt>
  </dgm:ptLst>
  <dgm:cxnLst>
    <dgm:cxn modelId="{5F0129B7-38DE-4BD3-B966-29F45A28DC08}" type="presOf" srcId="{A2B83E32-4BF3-4E56-9E3D-D08DB2CF280F}" destId="{63306959-94FC-4839-9BEA-3AC1713D4554}" srcOrd="0" destOrd="0" presId="urn:microsoft.com/office/officeart/2005/8/layout/process4"/>
    <dgm:cxn modelId="{7115443A-0E9F-41D3-BA2B-A4079AD0BC04}" srcId="{0F6868CA-1B32-4758-8A27-5F18EBD01A9F}" destId="{1B8616C8-C3FC-425B-8FD5-A78ACCAF0B3D}" srcOrd="3" destOrd="0" parTransId="{2115E35A-AE9E-47EE-BC49-29BBE6CD1ADE}" sibTransId="{0B473EE7-A002-42FC-80F9-247EADA314DA}"/>
    <dgm:cxn modelId="{D6682454-2CC9-4786-A1DB-B217CB9E4AA6}" srcId="{0F6868CA-1B32-4758-8A27-5F18EBD01A9F}" destId="{B2B5FA1E-01D4-4A02-8179-D0315CF0F481}" srcOrd="0" destOrd="0" parTransId="{95B79EF7-9450-4D59-BD0D-6FB5A4924EF1}" sibTransId="{AB57B2F6-8214-4BD3-A7EB-CB80990C432A}"/>
    <dgm:cxn modelId="{F997B679-60B5-4E73-B566-03132123E882}" type="presOf" srcId="{1B8616C8-C3FC-425B-8FD5-A78ACCAF0B3D}" destId="{9CC37B2B-92C9-48AF-89AB-C22BF1EABCFF}" srcOrd="0" destOrd="0" presId="urn:microsoft.com/office/officeart/2005/8/layout/process4"/>
    <dgm:cxn modelId="{02BBC812-14F3-4409-B6E5-B781032FCF40}" type="presOf" srcId="{B2B5FA1E-01D4-4A02-8179-D0315CF0F481}" destId="{D19ADFF7-36D6-4F9F-8F04-1DAFB44296FC}" srcOrd="0" destOrd="0" presId="urn:microsoft.com/office/officeart/2005/8/layout/process4"/>
    <dgm:cxn modelId="{163694A5-75BC-4EF1-9E79-CDCEC46D21DD}" type="presOf" srcId="{0F6868CA-1B32-4758-8A27-5F18EBD01A9F}" destId="{6EC1446C-33D2-4A79-85D8-D9B91A0061D2}" srcOrd="0" destOrd="0" presId="urn:microsoft.com/office/officeart/2005/8/layout/process4"/>
    <dgm:cxn modelId="{8B6CD0D1-1180-4EB8-9355-C66135182CFC}" srcId="{0F6868CA-1B32-4758-8A27-5F18EBD01A9F}" destId="{110D0C42-2C57-41DC-8B97-CC32316D023C}" srcOrd="2" destOrd="0" parTransId="{C43A22CE-E44A-4F62-996A-0CE6A81B5C8E}" sibTransId="{B8F41BEC-3C80-49C4-8AA5-445A50C3E494}"/>
    <dgm:cxn modelId="{CF669762-4C6E-4C3D-A5BC-0E0DB95B69CE}" srcId="{0F6868CA-1B32-4758-8A27-5F18EBD01A9F}" destId="{A2B83E32-4BF3-4E56-9E3D-D08DB2CF280F}" srcOrd="1" destOrd="0" parTransId="{CD85255C-AB68-443D-B3B5-645F9B50088E}" sibTransId="{42567B36-EFE5-4DC4-84E2-B9D072F8EEB6}"/>
    <dgm:cxn modelId="{466A8B48-A6BF-43CE-9C4D-D7AC9603FD34}" type="presOf" srcId="{B783C056-F9BB-4CD0-AF98-096B842A2A04}" destId="{4D6AFEE1-463C-4B02-8A9F-9BE6E65A3E2B}" srcOrd="0" destOrd="0" presId="urn:microsoft.com/office/officeart/2005/8/layout/process4"/>
    <dgm:cxn modelId="{A58CC21A-929A-4AF2-9F57-94BAB4E24A14}" srcId="{0F6868CA-1B32-4758-8A27-5F18EBD01A9F}" destId="{B783C056-F9BB-4CD0-AF98-096B842A2A04}" srcOrd="4" destOrd="0" parTransId="{AEF24657-797D-45C1-80C1-1D906B2401E3}" sibTransId="{3DE4AE67-5CB4-443D-8F1F-096403C3317E}"/>
    <dgm:cxn modelId="{D8E86171-FA36-4D7E-8835-E46411B24597}" type="presOf" srcId="{110D0C42-2C57-41DC-8B97-CC32316D023C}" destId="{0C092B33-C94C-4B3D-9C1F-DA9ACC999697}" srcOrd="0" destOrd="0" presId="urn:microsoft.com/office/officeart/2005/8/layout/process4"/>
    <dgm:cxn modelId="{A487E020-113B-4B16-871F-203BA6051D02}" type="presParOf" srcId="{6EC1446C-33D2-4A79-85D8-D9B91A0061D2}" destId="{99AF6E3E-BF67-46CE-B038-AB0B62F9836E}" srcOrd="0" destOrd="0" presId="urn:microsoft.com/office/officeart/2005/8/layout/process4"/>
    <dgm:cxn modelId="{2ABEA55A-AA8B-4745-A6DE-B410A743CF5D}" type="presParOf" srcId="{99AF6E3E-BF67-46CE-B038-AB0B62F9836E}" destId="{4D6AFEE1-463C-4B02-8A9F-9BE6E65A3E2B}" srcOrd="0" destOrd="0" presId="urn:microsoft.com/office/officeart/2005/8/layout/process4"/>
    <dgm:cxn modelId="{20B59CA2-4677-498D-8889-D031B818D7C6}" type="presParOf" srcId="{6EC1446C-33D2-4A79-85D8-D9B91A0061D2}" destId="{F295882F-BF5D-45CA-A9DB-85CCC46BB893}" srcOrd="1" destOrd="0" presId="urn:microsoft.com/office/officeart/2005/8/layout/process4"/>
    <dgm:cxn modelId="{A5D02849-89E0-4682-8CB0-2CC9CD1554C5}" type="presParOf" srcId="{6EC1446C-33D2-4A79-85D8-D9B91A0061D2}" destId="{2B1AC056-3DB7-494F-8088-7A9DC639B6A6}" srcOrd="2" destOrd="0" presId="urn:microsoft.com/office/officeart/2005/8/layout/process4"/>
    <dgm:cxn modelId="{57E6D312-A6BF-482F-8E30-D3A25FC42E23}" type="presParOf" srcId="{2B1AC056-3DB7-494F-8088-7A9DC639B6A6}" destId="{9CC37B2B-92C9-48AF-89AB-C22BF1EABCFF}" srcOrd="0" destOrd="0" presId="urn:microsoft.com/office/officeart/2005/8/layout/process4"/>
    <dgm:cxn modelId="{4043F283-DCE1-4BD7-B9DD-948FA87771F2}" type="presParOf" srcId="{6EC1446C-33D2-4A79-85D8-D9B91A0061D2}" destId="{9BF38531-10ED-4BA7-B856-C37579C6682C}" srcOrd="3" destOrd="0" presId="urn:microsoft.com/office/officeart/2005/8/layout/process4"/>
    <dgm:cxn modelId="{F86DBBFF-D576-4FE9-BF6F-62BF431E20E5}" type="presParOf" srcId="{6EC1446C-33D2-4A79-85D8-D9B91A0061D2}" destId="{E9DF3F39-849A-4D1A-BBFE-4F925F32C21C}" srcOrd="4" destOrd="0" presId="urn:microsoft.com/office/officeart/2005/8/layout/process4"/>
    <dgm:cxn modelId="{2DA6C13B-45BB-45DD-8A33-A44CCF691551}" type="presParOf" srcId="{E9DF3F39-849A-4D1A-BBFE-4F925F32C21C}" destId="{0C092B33-C94C-4B3D-9C1F-DA9ACC999697}" srcOrd="0" destOrd="0" presId="urn:microsoft.com/office/officeart/2005/8/layout/process4"/>
    <dgm:cxn modelId="{03595824-4AA6-4ACD-9606-E07A07487962}" type="presParOf" srcId="{6EC1446C-33D2-4A79-85D8-D9B91A0061D2}" destId="{AF726D8F-911F-46BF-BE69-EB2613469A6F}" srcOrd="5" destOrd="0" presId="urn:microsoft.com/office/officeart/2005/8/layout/process4"/>
    <dgm:cxn modelId="{0E7764E9-F318-4E4D-BAF0-B706A58E8C2D}" type="presParOf" srcId="{6EC1446C-33D2-4A79-85D8-D9B91A0061D2}" destId="{7816262D-5EFF-4164-B51E-21C9CC580179}" srcOrd="6" destOrd="0" presId="urn:microsoft.com/office/officeart/2005/8/layout/process4"/>
    <dgm:cxn modelId="{C0C4F95C-E5B5-400A-82A0-42D5D118145C}" type="presParOf" srcId="{7816262D-5EFF-4164-B51E-21C9CC580179}" destId="{63306959-94FC-4839-9BEA-3AC1713D4554}" srcOrd="0" destOrd="0" presId="urn:microsoft.com/office/officeart/2005/8/layout/process4"/>
    <dgm:cxn modelId="{7FDCDF34-8E19-4145-950E-73DA979648C1}" type="presParOf" srcId="{6EC1446C-33D2-4A79-85D8-D9B91A0061D2}" destId="{07E46AC2-BCEE-471C-ABA6-C532839E66B5}" srcOrd="7" destOrd="0" presId="urn:microsoft.com/office/officeart/2005/8/layout/process4"/>
    <dgm:cxn modelId="{0A5F2115-AECC-4FDE-85D1-9044AB3738CA}" type="presParOf" srcId="{6EC1446C-33D2-4A79-85D8-D9B91A0061D2}" destId="{0A574A27-F5CC-42FA-BD49-DC55636C32A9}" srcOrd="8" destOrd="0" presId="urn:microsoft.com/office/officeart/2005/8/layout/process4"/>
    <dgm:cxn modelId="{6E22782B-6AFE-4BF8-BBC4-06624B4C1DB6}" type="presParOf" srcId="{0A574A27-F5CC-42FA-BD49-DC55636C32A9}" destId="{D19ADFF7-36D6-4F9F-8F04-1DAFB44296FC}"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9FAD0E-7C63-438B-808C-0BC8ECE888FD}" type="doc">
      <dgm:prSet loTypeId="urn:microsoft.com/office/officeart/2005/8/layout/hProcess9" loCatId="process" qsTypeId="urn:microsoft.com/office/officeart/2005/8/quickstyle/simple1" qsCatId="simple" csTypeId="urn:microsoft.com/office/officeart/2005/8/colors/accent1_2" csCatId="accent1" phldr="1"/>
      <dgm:spPr/>
    </dgm:pt>
    <dgm:pt modelId="{C7320AA0-91FD-46E5-92E5-5E6866513EFA}">
      <dgm:prSet phldrT="[Texto]"/>
      <dgm:spPr/>
      <dgm:t>
        <a:bodyPr/>
        <a:lstStyle/>
        <a:p>
          <a:r>
            <a:rPr lang="es-EC" dirty="0" smtClean="0"/>
            <a:t>La televisión ha tenido éxito ya que es un medio que transmite audio y video por lo que es fácil asimilar la información que se está recibiendo.</a:t>
          </a:r>
          <a:endParaRPr lang="es-EC" dirty="0"/>
        </a:p>
      </dgm:t>
    </dgm:pt>
    <dgm:pt modelId="{5C276209-CEE0-4CAC-BAE2-901500D170B1}" type="parTrans" cxnId="{D8E83883-FFED-4207-9D01-E5EC59388A6D}">
      <dgm:prSet/>
      <dgm:spPr/>
      <dgm:t>
        <a:bodyPr/>
        <a:lstStyle/>
        <a:p>
          <a:endParaRPr lang="es-EC"/>
        </a:p>
      </dgm:t>
    </dgm:pt>
    <dgm:pt modelId="{F7F925C2-253E-4A54-A3DE-1E98102F932B}" type="sibTrans" cxnId="{D8E83883-FFED-4207-9D01-E5EC59388A6D}">
      <dgm:prSet/>
      <dgm:spPr/>
      <dgm:t>
        <a:bodyPr/>
        <a:lstStyle/>
        <a:p>
          <a:endParaRPr lang="es-EC"/>
        </a:p>
      </dgm:t>
    </dgm:pt>
    <dgm:pt modelId="{075ECEFE-51E9-447A-B8AB-2260158145E2}">
      <dgm:prSet phldrT="[Texto]"/>
      <dgm:spPr/>
      <dgm:t>
        <a:bodyPr/>
        <a:lstStyle/>
        <a:p>
          <a:r>
            <a:rPr lang="es-EC" dirty="0" smtClean="0"/>
            <a:t>Las exigencias de los televidentes se incrementan con el transcurso de los años </a:t>
          </a:r>
          <a:endParaRPr lang="es-EC" dirty="0"/>
        </a:p>
      </dgm:t>
    </dgm:pt>
    <dgm:pt modelId="{52058FA2-2868-49F5-BC77-A4DF84334E9D}" type="parTrans" cxnId="{58525060-C45B-47DC-BD57-7423EFBA8D1B}">
      <dgm:prSet/>
      <dgm:spPr/>
      <dgm:t>
        <a:bodyPr/>
        <a:lstStyle/>
        <a:p>
          <a:endParaRPr lang="es-EC"/>
        </a:p>
      </dgm:t>
    </dgm:pt>
    <dgm:pt modelId="{D8DDC72F-AE86-468C-9780-BB98CA2CA057}" type="sibTrans" cxnId="{58525060-C45B-47DC-BD57-7423EFBA8D1B}">
      <dgm:prSet/>
      <dgm:spPr/>
      <dgm:t>
        <a:bodyPr/>
        <a:lstStyle/>
        <a:p>
          <a:endParaRPr lang="es-EC"/>
        </a:p>
      </dgm:t>
    </dgm:pt>
    <dgm:pt modelId="{6B15EFC0-A175-4B31-AF53-D6174A724F02}">
      <dgm:prSet phldrT="[Texto]"/>
      <dgm:spPr/>
      <dgm:t>
        <a:bodyPr/>
        <a:lstStyle/>
        <a:p>
          <a:r>
            <a:rPr lang="es-EC" dirty="0" smtClean="0"/>
            <a:t>La Escuela Politécnica del Ejército posee las instalaciones necesarias para implementar un set de televisión completamente funcional, con el que se lograría dar a los estudiantes la posibilidad de involucrarse de forma directa con este medio </a:t>
          </a:r>
          <a:endParaRPr lang="es-EC" dirty="0"/>
        </a:p>
      </dgm:t>
    </dgm:pt>
    <dgm:pt modelId="{CCA190FF-E42C-4B79-82A2-DE9D988BA37E}" type="parTrans" cxnId="{01948EE3-C34C-4A9F-A817-E90D86715790}">
      <dgm:prSet/>
      <dgm:spPr/>
      <dgm:t>
        <a:bodyPr/>
        <a:lstStyle/>
        <a:p>
          <a:endParaRPr lang="es-EC"/>
        </a:p>
      </dgm:t>
    </dgm:pt>
    <dgm:pt modelId="{006AA83A-6159-4712-8591-AE131E4F51D5}" type="sibTrans" cxnId="{01948EE3-C34C-4A9F-A817-E90D86715790}">
      <dgm:prSet/>
      <dgm:spPr/>
      <dgm:t>
        <a:bodyPr/>
        <a:lstStyle/>
        <a:p>
          <a:endParaRPr lang="es-EC"/>
        </a:p>
      </dgm:t>
    </dgm:pt>
    <dgm:pt modelId="{E4BC680B-DCCC-492C-9CF0-10D89D50C218}" type="pres">
      <dgm:prSet presAssocID="{389FAD0E-7C63-438B-808C-0BC8ECE888FD}" presName="CompostProcess" presStyleCnt="0">
        <dgm:presLayoutVars>
          <dgm:dir/>
          <dgm:resizeHandles val="exact"/>
        </dgm:presLayoutVars>
      </dgm:prSet>
      <dgm:spPr/>
    </dgm:pt>
    <dgm:pt modelId="{9518B5BF-BB40-4B1C-B559-C62CF52A4F00}" type="pres">
      <dgm:prSet presAssocID="{389FAD0E-7C63-438B-808C-0BC8ECE888FD}" presName="arrow" presStyleLbl="bgShp" presStyleIdx="0" presStyleCnt="1"/>
      <dgm:spPr/>
    </dgm:pt>
    <dgm:pt modelId="{88D664CD-BCF3-43AF-8C94-5FC3C1A4B816}" type="pres">
      <dgm:prSet presAssocID="{389FAD0E-7C63-438B-808C-0BC8ECE888FD}" presName="linearProcess" presStyleCnt="0"/>
      <dgm:spPr/>
    </dgm:pt>
    <dgm:pt modelId="{5D20578C-1EFA-476B-8189-F5A5A48EA3D5}" type="pres">
      <dgm:prSet presAssocID="{C7320AA0-91FD-46E5-92E5-5E6866513EFA}" presName="textNode" presStyleLbl="node1" presStyleIdx="0" presStyleCnt="3">
        <dgm:presLayoutVars>
          <dgm:bulletEnabled val="1"/>
        </dgm:presLayoutVars>
      </dgm:prSet>
      <dgm:spPr/>
      <dgm:t>
        <a:bodyPr/>
        <a:lstStyle/>
        <a:p>
          <a:endParaRPr lang="es-EC"/>
        </a:p>
      </dgm:t>
    </dgm:pt>
    <dgm:pt modelId="{695C58BF-3B3E-4026-90BB-F3518D40EBF4}" type="pres">
      <dgm:prSet presAssocID="{F7F925C2-253E-4A54-A3DE-1E98102F932B}" presName="sibTrans" presStyleCnt="0"/>
      <dgm:spPr/>
    </dgm:pt>
    <dgm:pt modelId="{459A4AF7-C046-4F6E-8763-EA2FE6D481A0}" type="pres">
      <dgm:prSet presAssocID="{075ECEFE-51E9-447A-B8AB-2260158145E2}" presName="textNode" presStyleLbl="node1" presStyleIdx="1" presStyleCnt="3">
        <dgm:presLayoutVars>
          <dgm:bulletEnabled val="1"/>
        </dgm:presLayoutVars>
      </dgm:prSet>
      <dgm:spPr/>
      <dgm:t>
        <a:bodyPr/>
        <a:lstStyle/>
        <a:p>
          <a:endParaRPr lang="es-EC"/>
        </a:p>
      </dgm:t>
    </dgm:pt>
    <dgm:pt modelId="{54D22FD7-90AC-4998-AC42-B84A9447BFEF}" type="pres">
      <dgm:prSet presAssocID="{D8DDC72F-AE86-468C-9780-BB98CA2CA057}" presName="sibTrans" presStyleCnt="0"/>
      <dgm:spPr/>
    </dgm:pt>
    <dgm:pt modelId="{245F9B3E-A6E6-4E77-BB30-2057A1C332A9}" type="pres">
      <dgm:prSet presAssocID="{6B15EFC0-A175-4B31-AF53-D6174A724F02}" presName="textNode" presStyleLbl="node1" presStyleIdx="2" presStyleCnt="3">
        <dgm:presLayoutVars>
          <dgm:bulletEnabled val="1"/>
        </dgm:presLayoutVars>
      </dgm:prSet>
      <dgm:spPr/>
      <dgm:t>
        <a:bodyPr/>
        <a:lstStyle/>
        <a:p>
          <a:endParaRPr lang="es-EC"/>
        </a:p>
      </dgm:t>
    </dgm:pt>
  </dgm:ptLst>
  <dgm:cxnLst>
    <dgm:cxn modelId="{58525060-C45B-47DC-BD57-7423EFBA8D1B}" srcId="{389FAD0E-7C63-438B-808C-0BC8ECE888FD}" destId="{075ECEFE-51E9-447A-B8AB-2260158145E2}" srcOrd="1" destOrd="0" parTransId="{52058FA2-2868-49F5-BC77-A4DF84334E9D}" sibTransId="{D8DDC72F-AE86-468C-9780-BB98CA2CA057}"/>
    <dgm:cxn modelId="{1167C857-A8EA-4C1C-A215-7887EA17B011}" type="presOf" srcId="{075ECEFE-51E9-447A-B8AB-2260158145E2}" destId="{459A4AF7-C046-4F6E-8763-EA2FE6D481A0}" srcOrd="0" destOrd="0" presId="urn:microsoft.com/office/officeart/2005/8/layout/hProcess9"/>
    <dgm:cxn modelId="{EF9996D5-9AF4-4CB5-998F-EBF6AFD7B114}" type="presOf" srcId="{389FAD0E-7C63-438B-808C-0BC8ECE888FD}" destId="{E4BC680B-DCCC-492C-9CF0-10D89D50C218}" srcOrd="0" destOrd="0" presId="urn:microsoft.com/office/officeart/2005/8/layout/hProcess9"/>
    <dgm:cxn modelId="{D8E83883-FFED-4207-9D01-E5EC59388A6D}" srcId="{389FAD0E-7C63-438B-808C-0BC8ECE888FD}" destId="{C7320AA0-91FD-46E5-92E5-5E6866513EFA}" srcOrd="0" destOrd="0" parTransId="{5C276209-CEE0-4CAC-BAE2-901500D170B1}" sibTransId="{F7F925C2-253E-4A54-A3DE-1E98102F932B}"/>
    <dgm:cxn modelId="{01948EE3-C34C-4A9F-A817-E90D86715790}" srcId="{389FAD0E-7C63-438B-808C-0BC8ECE888FD}" destId="{6B15EFC0-A175-4B31-AF53-D6174A724F02}" srcOrd="2" destOrd="0" parTransId="{CCA190FF-E42C-4B79-82A2-DE9D988BA37E}" sibTransId="{006AA83A-6159-4712-8591-AE131E4F51D5}"/>
    <dgm:cxn modelId="{76F56AAA-903D-46F7-B584-A3BDB4D074AF}" type="presOf" srcId="{6B15EFC0-A175-4B31-AF53-D6174A724F02}" destId="{245F9B3E-A6E6-4E77-BB30-2057A1C332A9}" srcOrd="0" destOrd="0" presId="urn:microsoft.com/office/officeart/2005/8/layout/hProcess9"/>
    <dgm:cxn modelId="{4AA14FDB-0B2A-4DC2-941F-9C5C37327F01}" type="presOf" srcId="{C7320AA0-91FD-46E5-92E5-5E6866513EFA}" destId="{5D20578C-1EFA-476B-8189-F5A5A48EA3D5}" srcOrd="0" destOrd="0" presId="urn:microsoft.com/office/officeart/2005/8/layout/hProcess9"/>
    <dgm:cxn modelId="{C348B798-227F-4BF0-87C2-F260A42594BB}" type="presParOf" srcId="{E4BC680B-DCCC-492C-9CF0-10D89D50C218}" destId="{9518B5BF-BB40-4B1C-B559-C62CF52A4F00}" srcOrd="0" destOrd="0" presId="urn:microsoft.com/office/officeart/2005/8/layout/hProcess9"/>
    <dgm:cxn modelId="{BECAD66B-7321-4054-87C1-36E04E160BD8}" type="presParOf" srcId="{E4BC680B-DCCC-492C-9CF0-10D89D50C218}" destId="{88D664CD-BCF3-43AF-8C94-5FC3C1A4B816}" srcOrd="1" destOrd="0" presId="urn:microsoft.com/office/officeart/2005/8/layout/hProcess9"/>
    <dgm:cxn modelId="{791A3109-2496-4194-9EAF-30BFEC409736}" type="presParOf" srcId="{88D664CD-BCF3-43AF-8C94-5FC3C1A4B816}" destId="{5D20578C-1EFA-476B-8189-F5A5A48EA3D5}" srcOrd="0" destOrd="0" presId="urn:microsoft.com/office/officeart/2005/8/layout/hProcess9"/>
    <dgm:cxn modelId="{FD796951-C015-4793-8445-AF895696DB34}" type="presParOf" srcId="{88D664CD-BCF3-43AF-8C94-5FC3C1A4B816}" destId="{695C58BF-3B3E-4026-90BB-F3518D40EBF4}" srcOrd="1" destOrd="0" presId="urn:microsoft.com/office/officeart/2005/8/layout/hProcess9"/>
    <dgm:cxn modelId="{AD7C19E0-572A-4214-8D79-78168FF3EF09}" type="presParOf" srcId="{88D664CD-BCF3-43AF-8C94-5FC3C1A4B816}" destId="{459A4AF7-C046-4F6E-8763-EA2FE6D481A0}" srcOrd="2" destOrd="0" presId="urn:microsoft.com/office/officeart/2005/8/layout/hProcess9"/>
    <dgm:cxn modelId="{FD4FD26C-BA4A-403A-89C1-1CD6B6A2251F}" type="presParOf" srcId="{88D664CD-BCF3-43AF-8C94-5FC3C1A4B816}" destId="{54D22FD7-90AC-4998-AC42-B84A9447BFEF}" srcOrd="3" destOrd="0" presId="urn:microsoft.com/office/officeart/2005/8/layout/hProcess9"/>
    <dgm:cxn modelId="{F9D06D1D-9526-4062-A828-4AF5F87ED69E}" type="presParOf" srcId="{88D664CD-BCF3-43AF-8C94-5FC3C1A4B816}" destId="{245F9B3E-A6E6-4E77-BB30-2057A1C332A9}"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A4F53C-8EA2-4000-AAE0-75B25BB5C03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C"/>
        </a:p>
      </dgm:t>
    </dgm:pt>
    <dgm:pt modelId="{82A85947-C135-4111-81DD-BF03E1E41DA8}">
      <dgm:prSet phldrT="[Texto]"/>
      <dgm:spPr/>
      <dgm:t>
        <a:bodyPr/>
        <a:lstStyle/>
        <a:p>
          <a:r>
            <a:rPr lang="es-EC" b="1" i="1" dirty="0" smtClean="0"/>
            <a:t>Objetivo General:</a:t>
          </a:r>
          <a:endParaRPr lang="es-EC" dirty="0"/>
        </a:p>
      </dgm:t>
    </dgm:pt>
    <dgm:pt modelId="{6D2BD4BC-6122-44DA-8F6D-931014BB471A}" type="parTrans" cxnId="{E9EF9551-1438-406D-9ED2-E0D8AA475A96}">
      <dgm:prSet/>
      <dgm:spPr/>
      <dgm:t>
        <a:bodyPr/>
        <a:lstStyle/>
        <a:p>
          <a:endParaRPr lang="es-EC"/>
        </a:p>
      </dgm:t>
    </dgm:pt>
    <dgm:pt modelId="{670F7B24-4DC7-4F56-9E96-7D865150A566}" type="sibTrans" cxnId="{E9EF9551-1438-406D-9ED2-E0D8AA475A96}">
      <dgm:prSet/>
      <dgm:spPr/>
      <dgm:t>
        <a:bodyPr/>
        <a:lstStyle/>
        <a:p>
          <a:endParaRPr lang="es-EC"/>
        </a:p>
      </dgm:t>
    </dgm:pt>
    <dgm:pt modelId="{EC8927AD-0318-4338-9D3A-AACEF85249A5}">
      <dgm:prSet/>
      <dgm:spPr/>
      <dgm:t>
        <a:bodyPr/>
        <a:lstStyle/>
        <a:p>
          <a:r>
            <a:rPr lang="es-EC" dirty="0" smtClean="0"/>
            <a:t>Adecuar el sistema de audio para el set de televisión de la Escuela Politécnica del Ejército.</a:t>
          </a:r>
          <a:endParaRPr lang="es-EC" dirty="0"/>
        </a:p>
      </dgm:t>
    </dgm:pt>
    <dgm:pt modelId="{3EFAC7C9-8464-409C-AACF-7ED2FD595C72}" type="parTrans" cxnId="{678A9154-CBAD-492F-A7F8-D37FB313C665}">
      <dgm:prSet/>
      <dgm:spPr/>
      <dgm:t>
        <a:bodyPr/>
        <a:lstStyle/>
        <a:p>
          <a:endParaRPr lang="es-EC"/>
        </a:p>
      </dgm:t>
    </dgm:pt>
    <dgm:pt modelId="{20995282-7741-438D-8435-9CCB7D9C7088}" type="sibTrans" cxnId="{678A9154-CBAD-492F-A7F8-D37FB313C665}">
      <dgm:prSet/>
      <dgm:spPr/>
      <dgm:t>
        <a:bodyPr/>
        <a:lstStyle/>
        <a:p>
          <a:endParaRPr lang="es-EC"/>
        </a:p>
      </dgm:t>
    </dgm:pt>
    <dgm:pt modelId="{E888A9D3-144C-4C2C-B1CF-CF2C6EB69271}">
      <dgm:prSet/>
      <dgm:spPr/>
      <dgm:t>
        <a:bodyPr/>
        <a:lstStyle/>
        <a:p>
          <a:r>
            <a:rPr lang="es-EC" b="1" i="1" dirty="0" smtClean="0"/>
            <a:t> Objetivos Específicos:</a:t>
          </a:r>
          <a:endParaRPr lang="es-EC" dirty="0"/>
        </a:p>
      </dgm:t>
    </dgm:pt>
    <dgm:pt modelId="{B462F306-236D-4A33-9A09-AF45A1BDE40F}" type="parTrans" cxnId="{1C097075-54E7-4374-A0EF-F18FB09CB11B}">
      <dgm:prSet/>
      <dgm:spPr/>
      <dgm:t>
        <a:bodyPr/>
        <a:lstStyle/>
        <a:p>
          <a:endParaRPr lang="es-EC"/>
        </a:p>
      </dgm:t>
    </dgm:pt>
    <dgm:pt modelId="{0B5C1ECF-0A57-4130-9006-E502B0ED2743}" type="sibTrans" cxnId="{1C097075-54E7-4374-A0EF-F18FB09CB11B}">
      <dgm:prSet/>
      <dgm:spPr/>
      <dgm:t>
        <a:bodyPr/>
        <a:lstStyle/>
        <a:p>
          <a:endParaRPr lang="es-EC"/>
        </a:p>
      </dgm:t>
    </dgm:pt>
    <dgm:pt modelId="{C5C2D9C8-2182-4571-A250-A68C2E97AA78}">
      <dgm:prSet/>
      <dgm:spPr/>
      <dgm:t>
        <a:bodyPr/>
        <a:lstStyle/>
        <a:p>
          <a:pPr algn="just"/>
          <a:r>
            <a:rPr lang="es-EC" dirty="0" smtClean="0"/>
            <a:t>Verificar la funcionalidad de los equipos de sonido y las instalaciones del set.</a:t>
          </a:r>
          <a:endParaRPr lang="es-EC" dirty="0"/>
        </a:p>
      </dgm:t>
    </dgm:pt>
    <dgm:pt modelId="{DBDFAB27-060A-49B5-8930-47E4C0A49BD0}" type="parTrans" cxnId="{69A4EED8-D295-42C7-A97A-FACC35815CF5}">
      <dgm:prSet/>
      <dgm:spPr/>
      <dgm:t>
        <a:bodyPr/>
        <a:lstStyle/>
        <a:p>
          <a:endParaRPr lang="es-EC"/>
        </a:p>
      </dgm:t>
    </dgm:pt>
    <dgm:pt modelId="{AFD48CE9-70B7-47D5-B21D-CE3DDD122CAF}" type="sibTrans" cxnId="{69A4EED8-D295-42C7-A97A-FACC35815CF5}">
      <dgm:prSet/>
      <dgm:spPr/>
      <dgm:t>
        <a:bodyPr/>
        <a:lstStyle/>
        <a:p>
          <a:endParaRPr lang="es-EC"/>
        </a:p>
      </dgm:t>
    </dgm:pt>
    <dgm:pt modelId="{1DB68D5B-FE3A-48BA-9FEF-39863B307B88}">
      <dgm:prSet/>
      <dgm:spPr/>
      <dgm:t>
        <a:bodyPr/>
        <a:lstStyle/>
        <a:p>
          <a:pPr algn="just"/>
          <a:r>
            <a:rPr lang="es-EC" dirty="0" smtClean="0"/>
            <a:t>Determinar los equipos de audio disponibles y el manejo de los mismos.</a:t>
          </a:r>
          <a:endParaRPr lang="es-EC" dirty="0"/>
        </a:p>
      </dgm:t>
    </dgm:pt>
    <dgm:pt modelId="{55C46CE9-8FAA-4B5B-8D31-CCC1614EE449}" type="parTrans" cxnId="{1E4081C7-6981-454E-8E32-9D7DA8C94F2C}">
      <dgm:prSet/>
      <dgm:spPr/>
      <dgm:t>
        <a:bodyPr/>
        <a:lstStyle/>
        <a:p>
          <a:endParaRPr lang="es-EC"/>
        </a:p>
      </dgm:t>
    </dgm:pt>
    <dgm:pt modelId="{7FA1CDBD-4E97-4BF6-B1E7-E5DC4D18C4D2}" type="sibTrans" cxnId="{1E4081C7-6981-454E-8E32-9D7DA8C94F2C}">
      <dgm:prSet/>
      <dgm:spPr/>
      <dgm:t>
        <a:bodyPr/>
        <a:lstStyle/>
        <a:p>
          <a:endParaRPr lang="es-EC"/>
        </a:p>
      </dgm:t>
    </dgm:pt>
    <dgm:pt modelId="{7BC65CA9-FCFA-478A-A9BE-EC2885F20F7E}">
      <dgm:prSet/>
      <dgm:spPr/>
      <dgm:t>
        <a:bodyPr/>
        <a:lstStyle/>
        <a:p>
          <a:pPr algn="just"/>
          <a:r>
            <a:rPr lang="es-EC" dirty="0" smtClean="0"/>
            <a:t>Diseñar  la ubicación de los equipos de audio en el set de forma optima.</a:t>
          </a:r>
          <a:endParaRPr lang="es-EC" dirty="0"/>
        </a:p>
      </dgm:t>
    </dgm:pt>
    <dgm:pt modelId="{D9280BD5-AAD4-46BC-A194-00A6F3ED15AA}" type="parTrans" cxnId="{D9566B94-213E-4D69-9C7B-B08645470877}">
      <dgm:prSet/>
      <dgm:spPr/>
      <dgm:t>
        <a:bodyPr/>
        <a:lstStyle/>
        <a:p>
          <a:endParaRPr lang="es-EC"/>
        </a:p>
      </dgm:t>
    </dgm:pt>
    <dgm:pt modelId="{4B432D81-9BD5-4534-B315-51C7B2D3AB21}" type="sibTrans" cxnId="{D9566B94-213E-4D69-9C7B-B08645470877}">
      <dgm:prSet/>
      <dgm:spPr/>
      <dgm:t>
        <a:bodyPr/>
        <a:lstStyle/>
        <a:p>
          <a:endParaRPr lang="es-EC"/>
        </a:p>
      </dgm:t>
    </dgm:pt>
    <dgm:pt modelId="{FB445CC3-EB3A-4BDE-A5C6-78B4628727B4}">
      <dgm:prSet/>
      <dgm:spPr/>
      <dgm:t>
        <a:bodyPr/>
        <a:lstStyle/>
        <a:p>
          <a:pPr algn="just"/>
          <a:r>
            <a:rPr lang="es-EC" dirty="0" smtClean="0"/>
            <a:t>Realizar las conexiones de los equipos y realizar las pruebas pertinentes.</a:t>
          </a:r>
          <a:endParaRPr lang="es-EC" dirty="0"/>
        </a:p>
      </dgm:t>
    </dgm:pt>
    <dgm:pt modelId="{7BA88B96-F534-4E11-B63A-9DBE4727186B}" type="parTrans" cxnId="{073A5F9B-5C5D-4E42-8EDA-4FE9DD40B869}">
      <dgm:prSet/>
      <dgm:spPr/>
      <dgm:t>
        <a:bodyPr/>
        <a:lstStyle/>
        <a:p>
          <a:endParaRPr lang="es-EC"/>
        </a:p>
      </dgm:t>
    </dgm:pt>
    <dgm:pt modelId="{B2FE125E-C31E-492E-9DAB-C3823A7CCDF7}" type="sibTrans" cxnId="{073A5F9B-5C5D-4E42-8EDA-4FE9DD40B869}">
      <dgm:prSet/>
      <dgm:spPr/>
      <dgm:t>
        <a:bodyPr/>
        <a:lstStyle/>
        <a:p>
          <a:endParaRPr lang="es-EC"/>
        </a:p>
      </dgm:t>
    </dgm:pt>
    <dgm:pt modelId="{6F20E67C-2307-4FAA-8A0D-13386B90C682}">
      <dgm:prSet/>
      <dgm:spPr/>
      <dgm:t>
        <a:bodyPr/>
        <a:lstStyle/>
        <a:p>
          <a:pPr algn="just"/>
          <a:r>
            <a:rPr lang="es-EC" dirty="0" smtClean="0"/>
            <a:t>Diseñar el sistema de comunicación interna</a:t>
          </a:r>
          <a:endParaRPr lang="es-EC" dirty="0"/>
        </a:p>
      </dgm:t>
    </dgm:pt>
    <dgm:pt modelId="{3BC5F642-9E80-47C7-A619-741132F8C591}" type="parTrans" cxnId="{EFB2481F-97BC-4E9A-8D62-B2294DC63E17}">
      <dgm:prSet/>
      <dgm:spPr/>
      <dgm:t>
        <a:bodyPr/>
        <a:lstStyle/>
        <a:p>
          <a:endParaRPr lang="es-EC"/>
        </a:p>
      </dgm:t>
    </dgm:pt>
    <dgm:pt modelId="{A5574035-95C5-468F-9900-EDC7B7455DF9}" type="sibTrans" cxnId="{EFB2481F-97BC-4E9A-8D62-B2294DC63E17}">
      <dgm:prSet/>
      <dgm:spPr/>
      <dgm:t>
        <a:bodyPr/>
        <a:lstStyle/>
        <a:p>
          <a:endParaRPr lang="es-EC"/>
        </a:p>
      </dgm:t>
    </dgm:pt>
    <dgm:pt modelId="{04B3E422-CEAF-43CB-9ECE-331B76940B7F}">
      <dgm:prSet/>
      <dgm:spPr/>
      <dgm:t>
        <a:bodyPr/>
        <a:lstStyle/>
        <a:p>
          <a:pPr algn="just"/>
          <a:r>
            <a:rPr lang="es-EC" dirty="0" smtClean="0"/>
            <a:t>Plantear una propuesta de adquisición de equipos</a:t>
          </a:r>
          <a:endParaRPr lang="es-EC" dirty="0"/>
        </a:p>
      </dgm:t>
    </dgm:pt>
    <dgm:pt modelId="{CC5F89F2-F8D6-4902-8914-51A4176DE851}" type="parTrans" cxnId="{07DD087C-7A95-4A46-9EB9-71661C65071A}">
      <dgm:prSet/>
      <dgm:spPr/>
      <dgm:t>
        <a:bodyPr/>
        <a:lstStyle/>
        <a:p>
          <a:endParaRPr lang="es-EC"/>
        </a:p>
      </dgm:t>
    </dgm:pt>
    <dgm:pt modelId="{BB949375-A07D-4232-9B70-53E4BF84BC75}" type="sibTrans" cxnId="{07DD087C-7A95-4A46-9EB9-71661C65071A}">
      <dgm:prSet/>
      <dgm:spPr/>
      <dgm:t>
        <a:bodyPr/>
        <a:lstStyle/>
        <a:p>
          <a:endParaRPr lang="es-EC"/>
        </a:p>
      </dgm:t>
    </dgm:pt>
    <dgm:pt modelId="{4B37184D-247F-4150-B652-789948BA3AA7}" type="pres">
      <dgm:prSet presAssocID="{81A4F53C-8EA2-4000-AAE0-75B25BB5C03F}" presName="Name0" presStyleCnt="0">
        <dgm:presLayoutVars>
          <dgm:chMax val="7"/>
          <dgm:dir/>
          <dgm:animLvl val="lvl"/>
          <dgm:resizeHandles val="exact"/>
        </dgm:presLayoutVars>
      </dgm:prSet>
      <dgm:spPr/>
      <dgm:t>
        <a:bodyPr/>
        <a:lstStyle/>
        <a:p>
          <a:endParaRPr lang="es-EC"/>
        </a:p>
      </dgm:t>
    </dgm:pt>
    <dgm:pt modelId="{6A5B28BB-9EA1-4EC5-9777-10C0900CAE61}" type="pres">
      <dgm:prSet presAssocID="{82A85947-C135-4111-81DD-BF03E1E41DA8}" presName="circle1" presStyleLbl="node1" presStyleIdx="0" presStyleCnt="2"/>
      <dgm:spPr/>
    </dgm:pt>
    <dgm:pt modelId="{4C401E20-6E50-46D2-BF4D-33C68FF7A533}" type="pres">
      <dgm:prSet presAssocID="{82A85947-C135-4111-81DD-BF03E1E41DA8}" presName="space" presStyleCnt="0"/>
      <dgm:spPr/>
    </dgm:pt>
    <dgm:pt modelId="{7BFB6FC9-205A-49D3-9B0C-16D0146819E8}" type="pres">
      <dgm:prSet presAssocID="{82A85947-C135-4111-81DD-BF03E1E41DA8}" presName="rect1" presStyleLbl="alignAcc1" presStyleIdx="0" presStyleCnt="2"/>
      <dgm:spPr/>
      <dgm:t>
        <a:bodyPr/>
        <a:lstStyle/>
        <a:p>
          <a:endParaRPr lang="es-EC"/>
        </a:p>
      </dgm:t>
    </dgm:pt>
    <dgm:pt modelId="{508DD2A9-D42A-4704-A6EA-194CD27D98E1}" type="pres">
      <dgm:prSet presAssocID="{E888A9D3-144C-4C2C-B1CF-CF2C6EB69271}" presName="vertSpace2" presStyleLbl="node1" presStyleIdx="0" presStyleCnt="2"/>
      <dgm:spPr/>
    </dgm:pt>
    <dgm:pt modelId="{A98C5A86-DFC2-4251-AEA1-E0C4B434F2CA}" type="pres">
      <dgm:prSet presAssocID="{E888A9D3-144C-4C2C-B1CF-CF2C6EB69271}" presName="circle2" presStyleLbl="node1" presStyleIdx="1" presStyleCnt="2"/>
      <dgm:spPr/>
    </dgm:pt>
    <dgm:pt modelId="{88522343-19C1-4341-9F19-02FEC2FA0789}" type="pres">
      <dgm:prSet presAssocID="{E888A9D3-144C-4C2C-B1CF-CF2C6EB69271}" presName="rect2" presStyleLbl="alignAcc1" presStyleIdx="1" presStyleCnt="2"/>
      <dgm:spPr/>
      <dgm:t>
        <a:bodyPr/>
        <a:lstStyle/>
        <a:p>
          <a:endParaRPr lang="es-EC"/>
        </a:p>
      </dgm:t>
    </dgm:pt>
    <dgm:pt modelId="{65F60715-3164-4303-BFE0-701D4D5F7255}" type="pres">
      <dgm:prSet presAssocID="{82A85947-C135-4111-81DD-BF03E1E41DA8}" presName="rect1ParTx" presStyleLbl="alignAcc1" presStyleIdx="1" presStyleCnt="2">
        <dgm:presLayoutVars>
          <dgm:chMax val="1"/>
          <dgm:bulletEnabled val="1"/>
        </dgm:presLayoutVars>
      </dgm:prSet>
      <dgm:spPr/>
      <dgm:t>
        <a:bodyPr/>
        <a:lstStyle/>
        <a:p>
          <a:endParaRPr lang="es-EC"/>
        </a:p>
      </dgm:t>
    </dgm:pt>
    <dgm:pt modelId="{24863D92-C1DD-45D0-9807-ECACAB52F96D}" type="pres">
      <dgm:prSet presAssocID="{82A85947-C135-4111-81DD-BF03E1E41DA8}" presName="rect1ChTx" presStyleLbl="alignAcc1" presStyleIdx="1" presStyleCnt="2" custScaleY="77369">
        <dgm:presLayoutVars>
          <dgm:bulletEnabled val="1"/>
        </dgm:presLayoutVars>
      </dgm:prSet>
      <dgm:spPr/>
      <dgm:t>
        <a:bodyPr/>
        <a:lstStyle/>
        <a:p>
          <a:endParaRPr lang="es-EC"/>
        </a:p>
      </dgm:t>
    </dgm:pt>
    <dgm:pt modelId="{CCCA18C9-8341-403A-A29D-7F40C5959305}" type="pres">
      <dgm:prSet presAssocID="{E888A9D3-144C-4C2C-B1CF-CF2C6EB69271}" presName="rect2ParTx" presStyleLbl="alignAcc1" presStyleIdx="1" presStyleCnt="2">
        <dgm:presLayoutVars>
          <dgm:chMax val="1"/>
          <dgm:bulletEnabled val="1"/>
        </dgm:presLayoutVars>
      </dgm:prSet>
      <dgm:spPr/>
      <dgm:t>
        <a:bodyPr/>
        <a:lstStyle/>
        <a:p>
          <a:endParaRPr lang="es-EC"/>
        </a:p>
      </dgm:t>
    </dgm:pt>
    <dgm:pt modelId="{5419A0B2-26A3-4861-84CE-4D3D2C737B97}" type="pres">
      <dgm:prSet presAssocID="{E888A9D3-144C-4C2C-B1CF-CF2C6EB69271}" presName="rect2ChTx" presStyleLbl="alignAcc1" presStyleIdx="1" presStyleCnt="2">
        <dgm:presLayoutVars>
          <dgm:bulletEnabled val="1"/>
        </dgm:presLayoutVars>
      </dgm:prSet>
      <dgm:spPr/>
      <dgm:t>
        <a:bodyPr/>
        <a:lstStyle/>
        <a:p>
          <a:endParaRPr lang="es-EC"/>
        </a:p>
      </dgm:t>
    </dgm:pt>
  </dgm:ptLst>
  <dgm:cxnLst>
    <dgm:cxn modelId="{9FC52FA4-121C-4A0B-AE77-A9B940C63078}" type="presOf" srcId="{6F20E67C-2307-4FAA-8A0D-13386B90C682}" destId="{5419A0B2-26A3-4861-84CE-4D3D2C737B97}" srcOrd="0" destOrd="4" presId="urn:microsoft.com/office/officeart/2005/8/layout/target3"/>
    <dgm:cxn modelId="{1C097075-54E7-4374-A0EF-F18FB09CB11B}" srcId="{81A4F53C-8EA2-4000-AAE0-75B25BB5C03F}" destId="{E888A9D3-144C-4C2C-B1CF-CF2C6EB69271}" srcOrd="1" destOrd="0" parTransId="{B462F306-236D-4A33-9A09-AF45A1BDE40F}" sibTransId="{0B5C1ECF-0A57-4130-9006-E502B0ED2743}"/>
    <dgm:cxn modelId="{62A4BF5C-2A0A-4631-A83A-EAA6DB4750A8}" type="presOf" srcId="{81A4F53C-8EA2-4000-AAE0-75B25BB5C03F}" destId="{4B37184D-247F-4150-B652-789948BA3AA7}" srcOrd="0" destOrd="0" presId="urn:microsoft.com/office/officeart/2005/8/layout/target3"/>
    <dgm:cxn modelId="{1E4081C7-6981-454E-8E32-9D7DA8C94F2C}" srcId="{E888A9D3-144C-4C2C-B1CF-CF2C6EB69271}" destId="{1DB68D5B-FE3A-48BA-9FEF-39863B307B88}" srcOrd="1" destOrd="0" parTransId="{55C46CE9-8FAA-4B5B-8D31-CCC1614EE449}" sibTransId="{7FA1CDBD-4E97-4BF6-B1E7-E5DC4D18C4D2}"/>
    <dgm:cxn modelId="{073A5F9B-5C5D-4E42-8EDA-4FE9DD40B869}" srcId="{E888A9D3-144C-4C2C-B1CF-CF2C6EB69271}" destId="{FB445CC3-EB3A-4BDE-A5C6-78B4628727B4}" srcOrd="3" destOrd="0" parTransId="{7BA88B96-F534-4E11-B63A-9DBE4727186B}" sibTransId="{B2FE125E-C31E-492E-9DAB-C3823A7CCDF7}"/>
    <dgm:cxn modelId="{D9566B94-213E-4D69-9C7B-B08645470877}" srcId="{E888A9D3-144C-4C2C-B1CF-CF2C6EB69271}" destId="{7BC65CA9-FCFA-478A-A9BE-EC2885F20F7E}" srcOrd="2" destOrd="0" parTransId="{D9280BD5-AAD4-46BC-A194-00A6F3ED15AA}" sibTransId="{4B432D81-9BD5-4534-B315-51C7B2D3AB21}"/>
    <dgm:cxn modelId="{E9EF9551-1438-406D-9ED2-E0D8AA475A96}" srcId="{81A4F53C-8EA2-4000-AAE0-75B25BB5C03F}" destId="{82A85947-C135-4111-81DD-BF03E1E41DA8}" srcOrd="0" destOrd="0" parTransId="{6D2BD4BC-6122-44DA-8F6D-931014BB471A}" sibTransId="{670F7B24-4DC7-4F56-9E96-7D865150A566}"/>
    <dgm:cxn modelId="{678A9154-CBAD-492F-A7F8-D37FB313C665}" srcId="{82A85947-C135-4111-81DD-BF03E1E41DA8}" destId="{EC8927AD-0318-4338-9D3A-AACEF85249A5}" srcOrd="0" destOrd="0" parTransId="{3EFAC7C9-8464-409C-AACF-7ED2FD595C72}" sibTransId="{20995282-7741-438D-8435-9CCB7D9C7088}"/>
    <dgm:cxn modelId="{BA9970AC-34E9-4A04-8E39-85E692B41A9E}" type="presOf" srcId="{EC8927AD-0318-4338-9D3A-AACEF85249A5}" destId="{24863D92-C1DD-45D0-9807-ECACAB52F96D}" srcOrd="0" destOrd="0" presId="urn:microsoft.com/office/officeart/2005/8/layout/target3"/>
    <dgm:cxn modelId="{69A4EED8-D295-42C7-A97A-FACC35815CF5}" srcId="{E888A9D3-144C-4C2C-B1CF-CF2C6EB69271}" destId="{C5C2D9C8-2182-4571-A250-A68C2E97AA78}" srcOrd="0" destOrd="0" parTransId="{DBDFAB27-060A-49B5-8930-47E4C0A49BD0}" sibTransId="{AFD48CE9-70B7-47D5-B21D-CE3DDD122CAF}"/>
    <dgm:cxn modelId="{696248EC-A62E-410B-A3CE-3DA09FED43A0}" type="presOf" srcId="{E888A9D3-144C-4C2C-B1CF-CF2C6EB69271}" destId="{88522343-19C1-4341-9F19-02FEC2FA0789}" srcOrd="0" destOrd="0" presId="urn:microsoft.com/office/officeart/2005/8/layout/target3"/>
    <dgm:cxn modelId="{34408820-76EB-4D89-861D-59182BA4C685}" type="presOf" srcId="{FB445CC3-EB3A-4BDE-A5C6-78B4628727B4}" destId="{5419A0B2-26A3-4861-84CE-4D3D2C737B97}" srcOrd="0" destOrd="3" presId="urn:microsoft.com/office/officeart/2005/8/layout/target3"/>
    <dgm:cxn modelId="{EEF80E31-AAD2-4DAC-8286-10B2FFE0A2F3}" type="presOf" srcId="{7BC65CA9-FCFA-478A-A9BE-EC2885F20F7E}" destId="{5419A0B2-26A3-4861-84CE-4D3D2C737B97}" srcOrd="0" destOrd="2" presId="urn:microsoft.com/office/officeart/2005/8/layout/target3"/>
    <dgm:cxn modelId="{81272953-D2C6-42C6-AD16-C3D7E5B3182B}" type="presOf" srcId="{82A85947-C135-4111-81DD-BF03E1E41DA8}" destId="{65F60715-3164-4303-BFE0-701D4D5F7255}" srcOrd="1" destOrd="0" presId="urn:microsoft.com/office/officeart/2005/8/layout/target3"/>
    <dgm:cxn modelId="{A8991F87-80F1-4F0D-910C-6A119B8D21DE}" type="presOf" srcId="{C5C2D9C8-2182-4571-A250-A68C2E97AA78}" destId="{5419A0B2-26A3-4861-84CE-4D3D2C737B97}" srcOrd="0" destOrd="0" presId="urn:microsoft.com/office/officeart/2005/8/layout/target3"/>
    <dgm:cxn modelId="{86F388E1-2E53-445F-89F8-6644D935EBBA}" type="presOf" srcId="{82A85947-C135-4111-81DD-BF03E1E41DA8}" destId="{7BFB6FC9-205A-49D3-9B0C-16D0146819E8}" srcOrd="0" destOrd="0" presId="urn:microsoft.com/office/officeart/2005/8/layout/target3"/>
    <dgm:cxn modelId="{AF1E231E-60DE-48C6-99F3-3B8793176F59}" type="presOf" srcId="{E888A9D3-144C-4C2C-B1CF-CF2C6EB69271}" destId="{CCCA18C9-8341-403A-A29D-7F40C5959305}" srcOrd="1" destOrd="0" presId="urn:microsoft.com/office/officeart/2005/8/layout/target3"/>
    <dgm:cxn modelId="{EFB2481F-97BC-4E9A-8D62-B2294DC63E17}" srcId="{E888A9D3-144C-4C2C-B1CF-CF2C6EB69271}" destId="{6F20E67C-2307-4FAA-8A0D-13386B90C682}" srcOrd="4" destOrd="0" parTransId="{3BC5F642-9E80-47C7-A619-741132F8C591}" sibTransId="{A5574035-95C5-468F-9900-EDC7B7455DF9}"/>
    <dgm:cxn modelId="{E284BF00-7B96-4AF5-9C12-5A140A61153E}" type="presOf" srcId="{04B3E422-CEAF-43CB-9ECE-331B76940B7F}" destId="{5419A0B2-26A3-4861-84CE-4D3D2C737B97}" srcOrd="0" destOrd="5" presId="urn:microsoft.com/office/officeart/2005/8/layout/target3"/>
    <dgm:cxn modelId="{07DD087C-7A95-4A46-9EB9-71661C65071A}" srcId="{E888A9D3-144C-4C2C-B1CF-CF2C6EB69271}" destId="{04B3E422-CEAF-43CB-9ECE-331B76940B7F}" srcOrd="5" destOrd="0" parTransId="{CC5F89F2-F8D6-4902-8914-51A4176DE851}" sibTransId="{BB949375-A07D-4232-9B70-53E4BF84BC75}"/>
    <dgm:cxn modelId="{F79C52F1-3B1B-4106-AFCE-B2548F08AA8B}" type="presOf" srcId="{1DB68D5B-FE3A-48BA-9FEF-39863B307B88}" destId="{5419A0B2-26A3-4861-84CE-4D3D2C737B97}" srcOrd="0" destOrd="1" presId="urn:microsoft.com/office/officeart/2005/8/layout/target3"/>
    <dgm:cxn modelId="{ED447911-4D1E-47C5-B29C-68E78C71E72A}" type="presParOf" srcId="{4B37184D-247F-4150-B652-789948BA3AA7}" destId="{6A5B28BB-9EA1-4EC5-9777-10C0900CAE61}" srcOrd="0" destOrd="0" presId="urn:microsoft.com/office/officeart/2005/8/layout/target3"/>
    <dgm:cxn modelId="{DB7D12BF-775F-423E-B79C-A0B968D99012}" type="presParOf" srcId="{4B37184D-247F-4150-B652-789948BA3AA7}" destId="{4C401E20-6E50-46D2-BF4D-33C68FF7A533}" srcOrd="1" destOrd="0" presId="urn:microsoft.com/office/officeart/2005/8/layout/target3"/>
    <dgm:cxn modelId="{6A9E395C-62B6-4806-8DB9-5418C136BE2F}" type="presParOf" srcId="{4B37184D-247F-4150-B652-789948BA3AA7}" destId="{7BFB6FC9-205A-49D3-9B0C-16D0146819E8}" srcOrd="2" destOrd="0" presId="urn:microsoft.com/office/officeart/2005/8/layout/target3"/>
    <dgm:cxn modelId="{E2EFD112-E7CD-4F65-A278-C74759685AF0}" type="presParOf" srcId="{4B37184D-247F-4150-B652-789948BA3AA7}" destId="{508DD2A9-D42A-4704-A6EA-194CD27D98E1}" srcOrd="3" destOrd="0" presId="urn:microsoft.com/office/officeart/2005/8/layout/target3"/>
    <dgm:cxn modelId="{BDA8C2EC-45C3-4E1C-B4F1-28C7812182E9}" type="presParOf" srcId="{4B37184D-247F-4150-B652-789948BA3AA7}" destId="{A98C5A86-DFC2-4251-AEA1-E0C4B434F2CA}" srcOrd="4" destOrd="0" presId="urn:microsoft.com/office/officeart/2005/8/layout/target3"/>
    <dgm:cxn modelId="{33DB53BE-8B5D-4653-8502-62FD0EFCED16}" type="presParOf" srcId="{4B37184D-247F-4150-B652-789948BA3AA7}" destId="{88522343-19C1-4341-9F19-02FEC2FA0789}" srcOrd="5" destOrd="0" presId="urn:microsoft.com/office/officeart/2005/8/layout/target3"/>
    <dgm:cxn modelId="{D40456ED-8031-4102-B259-BF5364303575}" type="presParOf" srcId="{4B37184D-247F-4150-B652-789948BA3AA7}" destId="{65F60715-3164-4303-BFE0-701D4D5F7255}" srcOrd="6" destOrd="0" presId="urn:microsoft.com/office/officeart/2005/8/layout/target3"/>
    <dgm:cxn modelId="{27154CAE-4508-42B2-B2AB-4129FC45800B}" type="presParOf" srcId="{4B37184D-247F-4150-B652-789948BA3AA7}" destId="{24863D92-C1DD-45D0-9807-ECACAB52F96D}" srcOrd="7" destOrd="0" presId="urn:microsoft.com/office/officeart/2005/8/layout/target3"/>
    <dgm:cxn modelId="{42CBE52E-FDF3-46AD-9E1F-67E280823C23}" type="presParOf" srcId="{4B37184D-247F-4150-B652-789948BA3AA7}" destId="{CCCA18C9-8341-403A-A29D-7F40C5959305}" srcOrd="8" destOrd="0" presId="urn:microsoft.com/office/officeart/2005/8/layout/target3"/>
    <dgm:cxn modelId="{75B0024D-6E52-40DC-BEB0-2D9E895BE85B}" type="presParOf" srcId="{4B37184D-247F-4150-B652-789948BA3AA7}" destId="{5419A0B2-26A3-4861-84CE-4D3D2C737B97}" srcOrd="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18B8C-8A3B-4309-B7F5-D19A100B996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9D6A018E-B6B7-4856-A91F-D95B7ADE6DA5}">
      <dgm:prSet phldrT="[Texto]"/>
      <dgm:spPr/>
      <dgm:t>
        <a:bodyPr/>
        <a:lstStyle/>
        <a:p>
          <a:r>
            <a:rPr lang="es-EC" dirty="0" smtClean="0"/>
            <a:t>Comportamiento del Sonido en Espacios Abiertos:</a:t>
          </a:r>
          <a:endParaRPr lang="es-EC" dirty="0"/>
        </a:p>
      </dgm:t>
    </dgm:pt>
    <dgm:pt modelId="{95CF4B9D-E548-4A21-A113-04451492C0B0}" type="parTrans" cxnId="{5FF80F2D-2744-4D1D-B539-BA4D5CD3987B}">
      <dgm:prSet/>
      <dgm:spPr/>
      <dgm:t>
        <a:bodyPr/>
        <a:lstStyle/>
        <a:p>
          <a:endParaRPr lang="es-EC"/>
        </a:p>
      </dgm:t>
    </dgm:pt>
    <dgm:pt modelId="{6E2130B4-B0CE-4E64-BBAE-051F39EFDB3B}" type="sibTrans" cxnId="{5FF80F2D-2744-4D1D-B539-BA4D5CD3987B}">
      <dgm:prSet/>
      <dgm:spPr/>
      <dgm:t>
        <a:bodyPr/>
        <a:lstStyle/>
        <a:p>
          <a:endParaRPr lang="es-EC"/>
        </a:p>
      </dgm:t>
    </dgm:pt>
    <dgm:pt modelId="{2B1E8AB1-F832-4439-A2D4-81D356919E6A}">
      <dgm:prSet phldrT="[Texto]"/>
      <dgm:spPr/>
      <dgm:t>
        <a:bodyPr/>
        <a:lstStyle/>
        <a:p>
          <a:r>
            <a:rPr lang="es-EC" dirty="0" smtClean="0"/>
            <a:t>Comportamiento del Sonido en Espacios  Cerrados:</a:t>
          </a:r>
          <a:endParaRPr lang="es-EC" dirty="0"/>
        </a:p>
      </dgm:t>
    </dgm:pt>
    <dgm:pt modelId="{0AD59BE0-1C33-4F5D-84D6-AABB55C42791}" type="parTrans" cxnId="{241F145A-453C-43F7-A98D-864167CF958E}">
      <dgm:prSet/>
      <dgm:spPr/>
      <dgm:t>
        <a:bodyPr/>
        <a:lstStyle/>
        <a:p>
          <a:endParaRPr lang="es-EC"/>
        </a:p>
      </dgm:t>
    </dgm:pt>
    <dgm:pt modelId="{A930F4D0-9942-4CAE-8562-3F8A713A9B91}" type="sibTrans" cxnId="{241F145A-453C-43F7-A98D-864167CF958E}">
      <dgm:prSet/>
      <dgm:spPr/>
      <dgm:t>
        <a:bodyPr/>
        <a:lstStyle/>
        <a:p>
          <a:endParaRPr lang="es-EC"/>
        </a:p>
      </dgm:t>
    </dgm:pt>
    <dgm:pt modelId="{0EF03F03-AD6E-4EFD-A3B6-E1F7AB6F0DE2}">
      <dgm:prSet phldrT="[Texto]"/>
      <dgm:spPr/>
      <dgm:t>
        <a:bodyPr/>
        <a:lstStyle/>
        <a:p>
          <a:pPr algn="just"/>
          <a:r>
            <a:rPr lang="es-EC" dirty="0" smtClean="0"/>
            <a:t>El sonido en espacios abiertos tiene una forma de propagación completamente aleatoria porque depende de las variaciones climáticas, los objetos presentes, ruido externo, etc.</a:t>
          </a:r>
          <a:endParaRPr lang="es-EC" dirty="0"/>
        </a:p>
      </dgm:t>
    </dgm:pt>
    <dgm:pt modelId="{D81AB1D8-4FD9-4D8C-9A61-796A6308251D}" type="parTrans" cxnId="{A5588EA0-9F11-4A23-A1B5-EA6C36838495}">
      <dgm:prSet/>
      <dgm:spPr/>
    </dgm:pt>
    <dgm:pt modelId="{14BEF12F-799E-4A98-8F84-F24697BC3782}" type="sibTrans" cxnId="{A5588EA0-9F11-4A23-A1B5-EA6C36838495}">
      <dgm:prSet/>
      <dgm:spPr/>
    </dgm:pt>
    <dgm:pt modelId="{1DD0FC19-CA0D-47A7-BFD1-3BE23D5439CF}">
      <dgm:prSet phldrT="[Texto]"/>
      <dgm:spPr/>
      <dgm:t>
        <a:bodyPr/>
        <a:lstStyle/>
        <a:p>
          <a:pPr algn="just"/>
          <a:r>
            <a:rPr lang="es-EC" dirty="0" smtClean="0"/>
            <a:t>Las </a:t>
          </a:r>
          <a:r>
            <a:rPr lang="es-EC" dirty="0" smtClean="0"/>
            <a:t>ondas sonoras viajan de forma libre hasta chocar con diferentes  superficies como paredes, puertas, mobiliaria, etc., por lo que parte de dicha onda se reflejará  por la impedancia del ambiente mientras que otra parte será absorbida por los diferentes materiales presentes y otra parte se transmitirá a través de ellos </a:t>
          </a:r>
          <a:endParaRPr lang="es-EC" dirty="0"/>
        </a:p>
      </dgm:t>
    </dgm:pt>
    <dgm:pt modelId="{25CE3DD7-F0C7-4821-B485-AC0A1D1960CB}" type="parTrans" cxnId="{D2784BF7-BB5F-4EF9-A09B-3091E3A8BDF0}">
      <dgm:prSet/>
      <dgm:spPr/>
    </dgm:pt>
    <dgm:pt modelId="{6B1BACD3-0FCA-471F-A9E7-A9FE0560DB39}" type="sibTrans" cxnId="{D2784BF7-BB5F-4EF9-A09B-3091E3A8BDF0}">
      <dgm:prSet/>
      <dgm:spPr/>
    </dgm:pt>
    <dgm:pt modelId="{036E6A76-3A8F-4A23-9ED1-B25A8665F503}" type="pres">
      <dgm:prSet presAssocID="{2F918B8C-8A3B-4309-B7F5-D19A100B9965}" presName="linear" presStyleCnt="0">
        <dgm:presLayoutVars>
          <dgm:dir/>
          <dgm:animLvl val="lvl"/>
          <dgm:resizeHandles val="exact"/>
        </dgm:presLayoutVars>
      </dgm:prSet>
      <dgm:spPr/>
      <dgm:t>
        <a:bodyPr/>
        <a:lstStyle/>
        <a:p>
          <a:endParaRPr lang="es-EC"/>
        </a:p>
      </dgm:t>
    </dgm:pt>
    <dgm:pt modelId="{4B46AE18-BDC9-42DC-94A2-51F9E9B89E7D}" type="pres">
      <dgm:prSet presAssocID="{9D6A018E-B6B7-4856-A91F-D95B7ADE6DA5}" presName="parentLin" presStyleCnt="0"/>
      <dgm:spPr/>
    </dgm:pt>
    <dgm:pt modelId="{C1F24DD9-F8E6-4DB8-9D75-4E619FD86553}" type="pres">
      <dgm:prSet presAssocID="{9D6A018E-B6B7-4856-A91F-D95B7ADE6DA5}" presName="parentLeftMargin" presStyleLbl="node1" presStyleIdx="0" presStyleCnt="2"/>
      <dgm:spPr/>
      <dgm:t>
        <a:bodyPr/>
        <a:lstStyle/>
        <a:p>
          <a:endParaRPr lang="es-EC"/>
        </a:p>
      </dgm:t>
    </dgm:pt>
    <dgm:pt modelId="{55ABC215-0140-4293-B986-B44EA76BA935}" type="pres">
      <dgm:prSet presAssocID="{9D6A018E-B6B7-4856-A91F-D95B7ADE6DA5}" presName="parentText" presStyleLbl="node1" presStyleIdx="0" presStyleCnt="2" custLinFactNeighborX="7512" custLinFactNeighborY="-22416">
        <dgm:presLayoutVars>
          <dgm:chMax val="0"/>
          <dgm:bulletEnabled val="1"/>
        </dgm:presLayoutVars>
      </dgm:prSet>
      <dgm:spPr/>
      <dgm:t>
        <a:bodyPr/>
        <a:lstStyle/>
        <a:p>
          <a:endParaRPr lang="es-EC"/>
        </a:p>
      </dgm:t>
    </dgm:pt>
    <dgm:pt modelId="{DF55FD1E-AA13-4598-B5F6-1AA460ED2743}" type="pres">
      <dgm:prSet presAssocID="{9D6A018E-B6B7-4856-A91F-D95B7ADE6DA5}" presName="negativeSpace" presStyleCnt="0"/>
      <dgm:spPr/>
    </dgm:pt>
    <dgm:pt modelId="{69C0960A-BBA9-4DDC-9CDA-EBB2296B53E4}" type="pres">
      <dgm:prSet presAssocID="{9D6A018E-B6B7-4856-A91F-D95B7ADE6DA5}" presName="childText" presStyleLbl="conFgAcc1" presStyleIdx="0" presStyleCnt="2">
        <dgm:presLayoutVars>
          <dgm:bulletEnabled val="1"/>
        </dgm:presLayoutVars>
      </dgm:prSet>
      <dgm:spPr/>
      <dgm:t>
        <a:bodyPr/>
        <a:lstStyle/>
        <a:p>
          <a:endParaRPr lang="es-EC"/>
        </a:p>
      </dgm:t>
    </dgm:pt>
    <dgm:pt modelId="{90C0CBBF-DD00-4010-A624-B416FBD598EB}" type="pres">
      <dgm:prSet presAssocID="{6E2130B4-B0CE-4E64-BBAE-051F39EFDB3B}" presName="spaceBetweenRectangles" presStyleCnt="0"/>
      <dgm:spPr/>
    </dgm:pt>
    <dgm:pt modelId="{CC7096C3-CCA0-4986-BB0F-211AC4BB4DF6}" type="pres">
      <dgm:prSet presAssocID="{2B1E8AB1-F832-4439-A2D4-81D356919E6A}" presName="parentLin" presStyleCnt="0"/>
      <dgm:spPr/>
    </dgm:pt>
    <dgm:pt modelId="{DCDCA350-2B19-43F2-856B-81FF886DDC4C}" type="pres">
      <dgm:prSet presAssocID="{2B1E8AB1-F832-4439-A2D4-81D356919E6A}" presName="parentLeftMargin" presStyleLbl="node1" presStyleIdx="0" presStyleCnt="2"/>
      <dgm:spPr/>
      <dgm:t>
        <a:bodyPr/>
        <a:lstStyle/>
        <a:p>
          <a:endParaRPr lang="es-EC"/>
        </a:p>
      </dgm:t>
    </dgm:pt>
    <dgm:pt modelId="{27ACCAAE-F1B6-41C6-9D47-60E6CEA0F43D}" type="pres">
      <dgm:prSet presAssocID="{2B1E8AB1-F832-4439-A2D4-81D356919E6A}" presName="parentText" presStyleLbl="node1" presStyleIdx="1" presStyleCnt="2" custLinFactNeighborX="7512" custLinFactNeighborY="-22855">
        <dgm:presLayoutVars>
          <dgm:chMax val="0"/>
          <dgm:bulletEnabled val="1"/>
        </dgm:presLayoutVars>
      </dgm:prSet>
      <dgm:spPr/>
      <dgm:t>
        <a:bodyPr/>
        <a:lstStyle/>
        <a:p>
          <a:endParaRPr lang="es-EC"/>
        </a:p>
      </dgm:t>
    </dgm:pt>
    <dgm:pt modelId="{9094B5F0-7D2C-4AB2-B822-5949142D13AC}" type="pres">
      <dgm:prSet presAssocID="{2B1E8AB1-F832-4439-A2D4-81D356919E6A}" presName="negativeSpace" presStyleCnt="0"/>
      <dgm:spPr/>
    </dgm:pt>
    <dgm:pt modelId="{CF95AB67-5C98-4B7C-B059-1B95451B542A}" type="pres">
      <dgm:prSet presAssocID="{2B1E8AB1-F832-4439-A2D4-81D356919E6A}" presName="childText" presStyleLbl="conFgAcc1" presStyleIdx="1" presStyleCnt="2">
        <dgm:presLayoutVars>
          <dgm:bulletEnabled val="1"/>
        </dgm:presLayoutVars>
      </dgm:prSet>
      <dgm:spPr/>
      <dgm:t>
        <a:bodyPr/>
        <a:lstStyle/>
        <a:p>
          <a:endParaRPr lang="es-EC"/>
        </a:p>
      </dgm:t>
    </dgm:pt>
  </dgm:ptLst>
  <dgm:cxnLst>
    <dgm:cxn modelId="{D2784BF7-BB5F-4EF9-A09B-3091E3A8BDF0}" srcId="{2B1E8AB1-F832-4439-A2D4-81D356919E6A}" destId="{1DD0FC19-CA0D-47A7-BFD1-3BE23D5439CF}" srcOrd="0" destOrd="0" parTransId="{25CE3DD7-F0C7-4821-B485-AC0A1D1960CB}" sibTransId="{6B1BACD3-0FCA-471F-A9E7-A9FE0560DB39}"/>
    <dgm:cxn modelId="{E4AA87A7-52D3-4613-8819-24BC77DA5DD7}" type="presOf" srcId="{2B1E8AB1-F832-4439-A2D4-81D356919E6A}" destId="{27ACCAAE-F1B6-41C6-9D47-60E6CEA0F43D}" srcOrd="1" destOrd="0" presId="urn:microsoft.com/office/officeart/2005/8/layout/list1"/>
    <dgm:cxn modelId="{83489A07-6338-4520-A4E7-99638BF65F0C}" type="presOf" srcId="{2B1E8AB1-F832-4439-A2D4-81D356919E6A}" destId="{DCDCA350-2B19-43F2-856B-81FF886DDC4C}" srcOrd="0" destOrd="0" presId="urn:microsoft.com/office/officeart/2005/8/layout/list1"/>
    <dgm:cxn modelId="{5FF80F2D-2744-4D1D-B539-BA4D5CD3987B}" srcId="{2F918B8C-8A3B-4309-B7F5-D19A100B9965}" destId="{9D6A018E-B6B7-4856-A91F-D95B7ADE6DA5}" srcOrd="0" destOrd="0" parTransId="{95CF4B9D-E548-4A21-A113-04451492C0B0}" sibTransId="{6E2130B4-B0CE-4E64-BBAE-051F39EFDB3B}"/>
    <dgm:cxn modelId="{3CF4FCC8-17DC-4AAC-A223-945A65D5C908}" type="presOf" srcId="{9D6A018E-B6B7-4856-A91F-D95B7ADE6DA5}" destId="{55ABC215-0140-4293-B986-B44EA76BA935}" srcOrd="1" destOrd="0" presId="urn:microsoft.com/office/officeart/2005/8/layout/list1"/>
    <dgm:cxn modelId="{45B4E68C-0BB4-4542-BB3B-3E0DAE9952D7}" type="presOf" srcId="{9D6A018E-B6B7-4856-A91F-D95B7ADE6DA5}" destId="{C1F24DD9-F8E6-4DB8-9D75-4E619FD86553}" srcOrd="0" destOrd="0" presId="urn:microsoft.com/office/officeart/2005/8/layout/list1"/>
    <dgm:cxn modelId="{A5588EA0-9F11-4A23-A1B5-EA6C36838495}" srcId="{9D6A018E-B6B7-4856-A91F-D95B7ADE6DA5}" destId="{0EF03F03-AD6E-4EFD-A3B6-E1F7AB6F0DE2}" srcOrd="0" destOrd="0" parTransId="{D81AB1D8-4FD9-4D8C-9A61-796A6308251D}" sibTransId="{14BEF12F-799E-4A98-8F84-F24697BC3782}"/>
    <dgm:cxn modelId="{6B37CB73-BE35-4203-8AC6-809AD204325D}" type="presOf" srcId="{1DD0FC19-CA0D-47A7-BFD1-3BE23D5439CF}" destId="{CF95AB67-5C98-4B7C-B059-1B95451B542A}" srcOrd="0" destOrd="0" presId="urn:microsoft.com/office/officeart/2005/8/layout/list1"/>
    <dgm:cxn modelId="{7861ADBF-83CA-429E-9EE9-A3BC2FAE300C}" type="presOf" srcId="{0EF03F03-AD6E-4EFD-A3B6-E1F7AB6F0DE2}" destId="{69C0960A-BBA9-4DDC-9CDA-EBB2296B53E4}" srcOrd="0" destOrd="0" presId="urn:microsoft.com/office/officeart/2005/8/layout/list1"/>
    <dgm:cxn modelId="{65F17FC1-04C6-4C8D-BD8E-971D5EF4DE9F}" type="presOf" srcId="{2F918B8C-8A3B-4309-B7F5-D19A100B9965}" destId="{036E6A76-3A8F-4A23-9ED1-B25A8665F503}" srcOrd="0" destOrd="0" presId="urn:microsoft.com/office/officeart/2005/8/layout/list1"/>
    <dgm:cxn modelId="{241F145A-453C-43F7-A98D-864167CF958E}" srcId="{2F918B8C-8A3B-4309-B7F5-D19A100B9965}" destId="{2B1E8AB1-F832-4439-A2D4-81D356919E6A}" srcOrd="1" destOrd="0" parTransId="{0AD59BE0-1C33-4F5D-84D6-AABB55C42791}" sibTransId="{A930F4D0-9942-4CAE-8562-3F8A713A9B91}"/>
    <dgm:cxn modelId="{2534CDC6-BFFF-436D-BC47-83C3B088EB58}" type="presParOf" srcId="{036E6A76-3A8F-4A23-9ED1-B25A8665F503}" destId="{4B46AE18-BDC9-42DC-94A2-51F9E9B89E7D}" srcOrd="0" destOrd="0" presId="urn:microsoft.com/office/officeart/2005/8/layout/list1"/>
    <dgm:cxn modelId="{15DA67DA-0FDB-4DE8-B58C-93E234546E4D}" type="presParOf" srcId="{4B46AE18-BDC9-42DC-94A2-51F9E9B89E7D}" destId="{C1F24DD9-F8E6-4DB8-9D75-4E619FD86553}" srcOrd="0" destOrd="0" presId="urn:microsoft.com/office/officeart/2005/8/layout/list1"/>
    <dgm:cxn modelId="{5DB5D6CB-74C5-4031-84EF-25A2A2F3CC7B}" type="presParOf" srcId="{4B46AE18-BDC9-42DC-94A2-51F9E9B89E7D}" destId="{55ABC215-0140-4293-B986-B44EA76BA935}" srcOrd="1" destOrd="0" presId="urn:microsoft.com/office/officeart/2005/8/layout/list1"/>
    <dgm:cxn modelId="{29EC43DC-C1DD-4935-A84E-C0CFCD9B8995}" type="presParOf" srcId="{036E6A76-3A8F-4A23-9ED1-B25A8665F503}" destId="{DF55FD1E-AA13-4598-B5F6-1AA460ED2743}" srcOrd="1" destOrd="0" presId="urn:microsoft.com/office/officeart/2005/8/layout/list1"/>
    <dgm:cxn modelId="{E554A972-01F7-47C0-B9F0-879944EE0507}" type="presParOf" srcId="{036E6A76-3A8F-4A23-9ED1-B25A8665F503}" destId="{69C0960A-BBA9-4DDC-9CDA-EBB2296B53E4}" srcOrd="2" destOrd="0" presId="urn:microsoft.com/office/officeart/2005/8/layout/list1"/>
    <dgm:cxn modelId="{18F9F6C5-ED3A-4FAC-BB1F-E86A9328B4A2}" type="presParOf" srcId="{036E6A76-3A8F-4A23-9ED1-B25A8665F503}" destId="{90C0CBBF-DD00-4010-A624-B416FBD598EB}" srcOrd="3" destOrd="0" presId="urn:microsoft.com/office/officeart/2005/8/layout/list1"/>
    <dgm:cxn modelId="{0E790104-7D07-4142-9864-ED0770A91F85}" type="presParOf" srcId="{036E6A76-3A8F-4A23-9ED1-B25A8665F503}" destId="{CC7096C3-CCA0-4986-BB0F-211AC4BB4DF6}" srcOrd="4" destOrd="0" presId="urn:microsoft.com/office/officeart/2005/8/layout/list1"/>
    <dgm:cxn modelId="{F54FED2C-E0C3-4AC2-AB93-B86393A54815}" type="presParOf" srcId="{CC7096C3-CCA0-4986-BB0F-211AC4BB4DF6}" destId="{DCDCA350-2B19-43F2-856B-81FF886DDC4C}" srcOrd="0" destOrd="0" presId="urn:microsoft.com/office/officeart/2005/8/layout/list1"/>
    <dgm:cxn modelId="{6B749FCE-FC28-4446-ADCF-CB6F8421C7DC}" type="presParOf" srcId="{CC7096C3-CCA0-4986-BB0F-211AC4BB4DF6}" destId="{27ACCAAE-F1B6-41C6-9D47-60E6CEA0F43D}" srcOrd="1" destOrd="0" presId="urn:microsoft.com/office/officeart/2005/8/layout/list1"/>
    <dgm:cxn modelId="{65CEE05E-E15A-4382-8D4D-07AA287F6621}" type="presParOf" srcId="{036E6A76-3A8F-4A23-9ED1-B25A8665F503}" destId="{9094B5F0-7D2C-4AB2-B822-5949142D13AC}" srcOrd="5" destOrd="0" presId="urn:microsoft.com/office/officeart/2005/8/layout/list1"/>
    <dgm:cxn modelId="{F3F85C99-2393-4105-86E3-6A2084BA19C8}" type="presParOf" srcId="{036E6A76-3A8F-4A23-9ED1-B25A8665F503}" destId="{CF95AB67-5C98-4B7C-B059-1B95451B542A}"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CA4BA6-2AA4-46A7-ADF3-0689AA49F7A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EE8FA7A2-5C8A-4F45-9716-2B6437FD23AC}">
      <dgm:prSet phldrT="[Texto]"/>
      <dgm:spPr/>
      <dgm:t>
        <a:bodyPr/>
        <a:lstStyle/>
        <a:p>
          <a:r>
            <a:rPr lang="es-EC" dirty="0" smtClean="0"/>
            <a:t>Micrófono de Mano</a:t>
          </a:r>
          <a:endParaRPr lang="es-EC" dirty="0"/>
        </a:p>
      </dgm:t>
    </dgm:pt>
    <dgm:pt modelId="{1C915B0F-0C69-4D18-AAD1-AFDCA46556B7}" type="parTrans" cxnId="{8EF4EF32-823A-4DF5-9E98-55CB49E87DBA}">
      <dgm:prSet/>
      <dgm:spPr/>
      <dgm:t>
        <a:bodyPr/>
        <a:lstStyle/>
        <a:p>
          <a:endParaRPr lang="es-EC"/>
        </a:p>
      </dgm:t>
    </dgm:pt>
    <dgm:pt modelId="{83B2D88F-7B2B-414D-9AE9-7B0CCDA126AA}" type="sibTrans" cxnId="{8EF4EF32-823A-4DF5-9E98-55CB49E87DBA}">
      <dgm:prSet/>
      <dgm:spPr/>
      <dgm:t>
        <a:bodyPr/>
        <a:lstStyle/>
        <a:p>
          <a:endParaRPr lang="es-EC"/>
        </a:p>
      </dgm:t>
    </dgm:pt>
    <dgm:pt modelId="{993C443B-A852-4FAC-8355-89B31E4C3F64}">
      <dgm:prSet phldrT="[Texto]"/>
      <dgm:spPr/>
      <dgm:t>
        <a:bodyPr/>
        <a:lstStyle/>
        <a:p>
          <a:r>
            <a:rPr lang="es-EC" dirty="0" smtClean="0"/>
            <a:t>Está diseñado para amortiguar los golpes de aire y ruidos propios de la manipulación, sin que este detalle garantice mayor sensibilidad o mejor desempeño que otros micrófonos</a:t>
          </a:r>
          <a:endParaRPr lang="es-EC" dirty="0"/>
        </a:p>
      </dgm:t>
    </dgm:pt>
    <dgm:pt modelId="{1080EBE6-8041-4A7D-9873-3B2B78BDFC6C}" type="parTrans" cxnId="{09D7E6B5-7B99-4468-879E-75D147FCB86D}">
      <dgm:prSet/>
      <dgm:spPr/>
      <dgm:t>
        <a:bodyPr/>
        <a:lstStyle/>
        <a:p>
          <a:endParaRPr lang="es-EC"/>
        </a:p>
      </dgm:t>
    </dgm:pt>
    <dgm:pt modelId="{914FE773-7549-485C-AB6B-7E15862CB269}" type="sibTrans" cxnId="{09D7E6B5-7B99-4468-879E-75D147FCB86D}">
      <dgm:prSet/>
      <dgm:spPr/>
      <dgm:t>
        <a:bodyPr/>
        <a:lstStyle/>
        <a:p>
          <a:endParaRPr lang="es-EC"/>
        </a:p>
      </dgm:t>
    </dgm:pt>
    <dgm:pt modelId="{B67C4CC6-7EF7-4E98-A32C-F7A6ECD9D175}">
      <dgm:prSet phldrT="[Texto]"/>
      <dgm:spPr/>
      <dgm:t>
        <a:bodyPr/>
        <a:lstStyle/>
        <a:p>
          <a:r>
            <a:rPr lang="es-EC" dirty="0" smtClean="0"/>
            <a:t>Micrófono de Estudio</a:t>
          </a:r>
          <a:endParaRPr lang="es-EC" dirty="0"/>
        </a:p>
      </dgm:t>
    </dgm:pt>
    <dgm:pt modelId="{52E514F8-9B0C-4F2C-8E2A-DD9B88417F3E}" type="parTrans" cxnId="{087849FD-8E12-44AF-8C45-3AF582E2265C}">
      <dgm:prSet/>
      <dgm:spPr/>
      <dgm:t>
        <a:bodyPr/>
        <a:lstStyle/>
        <a:p>
          <a:endParaRPr lang="es-EC"/>
        </a:p>
      </dgm:t>
    </dgm:pt>
    <dgm:pt modelId="{511BB3D5-A68E-4F21-918B-5A0FA136A9AE}" type="sibTrans" cxnId="{087849FD-8E12-44AF-8C45-3AF582E2265C}">
      <dgm:prSet/>
      <dgm:spPr/>
      <dgm:t>
        <a:bodyPr/>
        <a:lstStyle/>
        <a:p>
          <a:endParaRPr lang="es-EC"/>
        </a:p>
      </dgm:t>
    </dgm:pt>
    <dgm:pt modelId="{1338B8D6-E57B-48BF-B660-74662DB08E04}">
      <dgm:prSet phldrT="[Texto]"/>
      <dgm:spPr/>
      <dgm:t>
        <a:bodyPr/>
        <a:lstStyle/>
        <a:p>
          <a:r>
            <a:rPr lang="es-EC" dirty="0" smtClean="0"/>
            <a:t>Las características de un micrófono de estudio son más exigentes con relación a los otros tipos debido a que existen varios diseños de acuerdo a su aplicación.</a:t>
          </a:r>
          <a:endParaRPr lang="es-EC" dirty="0"/>
        </a:p>
      </dgm:t>
    </dgm:pt>
    <dgm:pt modelId="{DA5029E3-01A8-40BA-952C-41FA651A4223}" type="parTrans" cxnId="{B26FB253-AB46-4B16-BCCA-9DA9A4AD33F3}">
      <dgm:prSet/>
      <dgm:spPr/>
      <dgm:t>
        <a:bodyPr/>
        <a:lstStyle/>
        <a:p>
          <a:endParaRPr lang="es-EC"/>
        </a:p>
      </dgm:t>
    </dgm:pt>
    <dgm:pt modelId="{EB76DE97-C768-48CB-B394-4FC7CA400E78}" type="sibTrans" cxnId="{B26FB253-AB46-4B16-BCCA-9DA9A4AD33F3}">
      <dgm:prSet/>
      <dgm:spPr/>
      <dgm:t>
        <a:bodyPr/>
        <a:lstStyle/>
        <a:p>
          <a:endParaRPr lang="es-EC"/>
        </a:p>
      </dgm:t>
    </dgm:pt>
    <dgm:pt modelId="{CF6CC2B1-72E2-4246-A29D-2F73EE3EBABD}">
      <dgm:prSet/>
      <dgm:spPr/>
      <dgm:t>
        <a:bodyPr/>
        <a:lstStyle/>
        <a:p>
          <a:r>
            <a:rPr lang="es-EC" dirty="0" smtClean="0"/>
            <a:t>Su uso es especial para voces e instrumentos.</a:t>
          </a:r>
          <a:endParaRPr lang="es-EC" dirty="0"/>
        </a:p>
      </dgm:t>
    </dgm:pt>
    <dgm:pt modelId="{0976DAB2-C99D-418B-8BB2-9595519209F4}" type="parTrans" cxnId="{B167C413-7A74-49F0-92D6-8FD29B4677E5}">
      <dgm:prSet/>
      <dgm:spPr/>
      <dgm:t>
        <a:bodyPr/>
        <a:lstStyle/>
        <a:p>
          <a:endParaRPr lang="es-EC"/>
        </a:p>
      </dgm:t>
    </dgm:pt>
    <dgm:pt modelId="{821CE23E-07AF-43A3-BA62-F8A83E606F77}" type="sibTrans" cxnId="{B167C413-7A74-49F0-92D6-8FD29B4677E5}">
      <dgm:prSet/>
      <dgm:spPr/>
      <dgm:t>
        <a:bodyPr/>
        <a:lstStyle/>
        <a:p>
          <a:endParaRPr lang="es-EC"/>
        </a:p>
      </dgm:t>
    </dgm:pt>
    <dgm:pt modelId="{0C49DE2D-27EA-4D78-A0A5-C0720117B306}" type="pres">
      <dgm:prSet presAssocID="{FCCA4BA6-2AA4-46A7-ADF3-0689AA49F7A6}" presName="linearFlow" presStyleCnt="0">
        <dgm:presLayoutVars>
          <dgm:dir/>
          <dgm:animLvl val="lvl"/>
          <dgm:resizeHandles val="exact"/>
        </dgm:presLayoutVars>
      </dgm:prSet>
      <dgm:spPr/>
      <dgm:t>
        <a:bodyPr/>
        <a:lstStyle/>
        <a:p>
          <a:endParaRPr lang="es-EC"/>
        </a:p>
      </dgm:t>
    </dgm:pt>
    <dgm:pt modelId="{858C54CD-FAF6-44B5-A5D9-A5F83D152486}" type="pres">
      <dgm:prSet presAssocID="{EE8FA7A2-5C8A-4F45-9716-2B6437FD23AC}" presName="composite" presStyleCnt="0"/>
      <dgm:spPr/>
    </dgm:pt>
    <dgm:pt modelId="{9E2D7F01-4AA6-4D7F-AAA8-DA7ED0356BFF}" type="pres">
      <dgm:prSet presAssocID="{EE8FA7A2-5C8A-4F45-9716-2B6437FD23AC}" presName="parentText" presStyleLbl="alignNode1" presStyleIdx="0" presStyleCnt="2">
        <dgm:presLayoutVars>
          <dgm:chMax val="1"/>
          <dgm:bulletEnabled val="1"/>
        </dgm:presLayoutVars>
      </dgm:prSet>
      <dgm:spPr/>
      <dgm:t>
        <a:bodyPr/>
        <a:lstStyle/>
        <a:p>
          <a:endParaRPr lang="es-EC"/>
        </a:p>
      </dgm:t>
    </dgm:pt>
    <dgm:pt modelId="{B40D949D-98A3-4ACC-95B6-D415B6672697}" type="pres">
      <dgm:prSet presAssocID="{EE8FA7A2-5C8A-4F45-9716-2B6437FD23AC}" presName="descendantText" presStyleLbl="alignAcc1" presStyleIdx="0" presStyleCnt="2">
        <dgm:presLayoutVars>
          <dgm:bulletEnabled val="1"/>
        </dgm:presLayoutVars>
      </dgm:prSet>
      <dgm:spPr/>
      <dgm:t>
        <a:bodyPr/>
        <a:lstStyle/>
        <a:p>
          <a:endParaRPr lang="es-EC"/>
        </a:p>
      </dgm:t>
    </dgm:pt>
    <dgm:pt modelId="{74A2E93A-9C10-46F5-A64B-C1F51D8414DE}" type="pres">
      <dgm:prSet presAssocID="{83B2D88F-7B2B-414D-9AE9-7B0CCDA126AA}" presName="sp" presStyleCnt="0"/>
      <dgm:spPr/>
    </dgm:pt>
    <dgm:pt modelId="{95457F37-A122-4AA8-8086-9D7ABE341209}" type="pres">
      <dgm:prSet presAssocID="{B67C4CC6-7EF7-4E98-A32C-F7A6ECD9D175}" presName="composite" presStyleCnt="0"/>
      <dgm:spPr/>
    </dgm:pt>
    <dgm:pt modelId="{7AFFF19D-11F6-4F21-83DB-B456D1DB469D}" type="pres">
      <dgm:prSet presAssocID="{B67C4CC6-7EF7-4E98-A32C-F7A6ECD9D175}" presName="parentText" presStyleLbl="alignNode1" presStyleIdx="1" presStyleCnt="2">
        <dgm:presLayoutVars>
          <dgm:chMax val="1"/>
          <dgm:bulletEnabled val="1"/>
        </dgm:presLayoutVars>
      </dgm:prSet>
      <dgm:spPr/>
      <dgm:t>
        <a:bodyPr/>
        <a:lstStyle/>
        <a:p>
          <a:endParaRPr lang="es-EC"/>
        </a:p>
      </dgm:t>
    </dgm:pt>
    <dgm:pt modelId="{C0CBFAF5-666E-4A28-B9D7-45FA3CC0677E}" type="pres">
      <dgm:prSet presAssocID="{B67C4CC6-7EF7-4E98-A32C-F7A6ECD9D175}" presName="descendantText" presStyleLbl="alignAcc1" presStyleIdx="1" presStyleCnt="2">
        <dgm:presLayoutVars>
          <dgm:bulletEnabled val="1"/>
        </dgm:presLayoutVars>
      </dgm:prSet>
      <dgm:spPr/>
      <dgm:t>
        <a:bodyPr/>
        <a:lstStyle/>
        <a:p>
          <a:endParaRPr lang="es-EC"/>
        </a:p>
      </dgm:t>
    </dgm:pt>
  </dgm:ptLst>
  <dgm:cxnLst>
    <dgm:cxn modelId="{4C20FFB8-CD5E-47D4-AE1C-6F60C9A6C442}" type="presOf" srcId="{FCCA4BA6-2AA4-46A7-ADF3-0689AA49F7A6}" destId="{0C49DE2D-27EA-4D78-A0A5-C0720117B306}" srcOrd="0" destOrd="0" presId="urn:microsoft.com/office/officeart/2005/8/layout/chevron2"/>
    <dgm:cxn modelId="{182EC044-BB8F-4E9D-93B1-0B7B90F61128}" type="presOf" srcId="{B67C4CC6-7EF7-4E98-A32C-F7A6ECD9D175}" destId="{7AFFF19D-11F6-4F21-83DB-B456D1DB469D}" srcOrd="0" destOrd="0" presId="urn:microsoft.com/office/officeart/2005/8/layout/chevron2"/>
    <dgm:cxn modelId="{F657C527-50F3-477B-BDF3-5383CE6D4523}" type="presOf" srcId="{1338B8D6-E57B-48BF-B660-74662DB08E04}" destId="{C0CBFAF5-666E-4A28-B9D7-45FA3CC0677E}" srcOrd="0" destOrd="0" presId="urn:microsoft.com/office/officeart/2005/8/layout/chevron2"/>
    <dgm:cxn modelId="{B26FB253-AB46-4B16-BCCA-9DA9A4AD33F3}" srcId="{B67C4CC6-7EF7-4E98-A32C-F7A6ECD9D175}" destId="{1338B8D6-E57B-48BF-B660-74662DB08E04}" srcOrd="0" destOrd="0" parTransId="{DA5029E3-01A8-40BA-952C-41FA651A4223}" sibTransId="{EB76DE97-C768-48CB-B394-4FC7CA400E78}"/>
    <dgm:cxn modelId="{A4970574-474A-4369-AC22-ECC73677078C}" type="presOf" srcId="{EE8FA7A2-5C8A-4F45-9716-2B6437FD23AC}" destId="{9E2D7F01-4AA6-4D7F-AAA8-DA7ED0356BFF}" srcOrd="0" destOrd="0" presId="urn:microsoft.com/office/officeart/2005/8/layout/chevron2"/>
    <dgm:cxn modelId="{B167C413-7A74-49F0-92D6-8FD29B4677E5}" srcId="{B67C4CC6-7EF7-4E98-A32C-F7A6ECD9D175}" destId="{CF6CC2B1-72E2-4246-A29D-2F73EE3EBABD}" srcOrd="1" destOrd="0" parTransId="{0976DAB2-C99D-418B-8BB2-9595519209F4}" sibTransId="{821CE23E-07AF-43A3-BA62-F8A83E606F77}"/>
    <dgm:cxn modelId="{8EF4EF32-823A-4DF5-9E98-55CB49E87DBA}" srcId="{FCCA4BA6-2AA4-46A7-ADF3-0689AA49F7A6}" destId="{EE8FA7A2-5C8A-4F45-9716-2B6437FD23AC}" srcOrd="0" destOrd="0" parTransId="{1C915B0F-0C69-4D18-AAD1-AFDCA46556B7}" sibTransId="{83B2D88F-7B2B-414D-9AE9-7B0CCDA126AA}"/>
    <dgm:cxn modelId="{09D7E6B5-7B99-4468-879E-75D147FCB86D}" srcId="{EE8FA7A2-5C8A-4F45-9716-2B6437FD23AC}" destId="{993C443B-A852-4FAC-8355-89B31E4C3F64}" srcOrd="0" destOrd="0" parTransId="{1080EBE6-8041-4A7D-9873-3B2B78BDFC6C}" sibTransId="{914FE773-7549-485C-AB6B-7E15862CB269}"/>
    <dgm:cxn modelId="{96657447-F553-4FF0-8B86-D5115518A9EE}" type="presOf" srcId="{CF6CC2B1-72E2-4246-A29D-2F73EE3EBABD}" destId="{C0CBFAF5-666E-4A28-B9D7-45FA3CC0677E}" srcOrd="0" destOrd="1" presId="urn:microsoft.com/office/officeart/2005/8/layout/chevron2"/>
    <dgm:cxn modelId="{087849FD-8E12-44AF-8C45-3AF582E2265C}" srcId="{FCCA4BA6-2AA4-46A7-ADF3-0689AA49F7A6}" destId="{B67C4CC6-7EF7-4E98-A32C-F7A6ECD9D175}" srcOrd="1" destOrd="0" parTransId="{52E514F8-9B0C-4F2C-8E2A-DD9B88417F3E}" sibTransId="{511BB3D5-A68E-4F21-918B-5A0FA136A9AE}"/>
    <dgm:cxn modelId="{BA086B23-8610-4971-AF85-B6F38699D006}" type="presOf" srcId="{993C443B-A852-4FAC-8355-89B31E4C3F64}" destId="{B40D949D-98A3-4ACC-95B6-D415B6672697}" srcOrd="0" destOrd="0" presId="urn:microsoft.com/office/officeart/2005/8/layout/chevron2"/>
    <dgm:cxn modelId="{89F4535A-2BA1-41EB-AF0E-C38728CE820A}" type="presParOf" srcId="{0C49DE2D-27EA-4D78-A0A5-C0720117B306}" destId="{858C54CD-FAF6-44B5-A5D9-A5F83D152486}" srcOrd="0" destOrd="0" presId="urn:microsoft.com/office/officeart/2005/8/layout/chevron2"/>
    <dgm:cxn modelId="{F267841F-E1A2-45A5-A888-5089F48A0218}" type="presParOf" srcId="{858C54CD-FAF6-44B5-A5D9-A5F83D152486}" destId="{9E2D7F01-4AA6-4D7F-AAA8-DA7ED0356BFF}" srcOrd="0" destOrd="0" presId="urn:microsoft.com/office/officeart/2005/8/layout/chevron2"/>
    <dgm:cxn modelId="{9F611A0A-171A-4060-B8F5-FED2F66942E8}" type="presParOf" srcId="{858C54CD-FAF6-44B5-A5D9-A5F83D152486}" destId="{B40D949D-98A3-4ACC-95B6-D415B6672697}" srcOrd="1" destOrd="0" presId="urn:microsoft.com/office/officeart/2005/8/layout/chevron2"/>
    <dgm:cxn modelId="{E4329A40-E572-456E-B2FF-F7D12BA636B8}" type="presParOf" srcId="{0C49DE2D-27EA-4D78-A0A5-C0720117B306}" destId="{74A2E93A-9C10-46F5-A64B-C1F51D8414DE}" srcOrd="1" destOrd="0" presId="urn:microsoft.com/office/officeart/2005/8/layout/chevron2"/>
    <dgm:cxn modelId="{32F73AEE-6825-4FF8-A382-D5D57F28753A}" type="presParOf" srcId="{0C49DE2D-27EA-4D78-A0A5-C0720117B306}" destId="{95457F37-A122-4AA8-8086-9D7ABE341209}" srcOrd="2" destOrd="0" presId="urn:microsoft.com/office/officeart/2005/8/layout/chevron2"/>
    <dgm:cxn modelId="{7E5C1233-1020-4E69-88DF-8FD83C9F0764}" type="presParOf" srcId="{95457F37-A122-4AA8-8086-9D7ABE341209}" destId="{7AFFF19D-11F6-4F21-83DB-B456D1DB469D}" srcOrd="0" destOrd="0" presId="urn:microsoft.com/office/officeart/2005/8/layout/chevron2"/>
    <dgm:cxn modelId="{9813B8D6-90D2-4EFD-AC33-4C0B65181ED3}" type="presParOf" srcId="{95457F37-A122-4AA8-8086-9D7ABE341209}" destId="{C0CBFAF5-666E-4A28-B9D7-45FA3CC0677E}"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585633-3814-4103-8CF3-32B1DE9A637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46D13F46-FC2A-4F7B-BC3D-3445685EC6C3}">
      <dgm:prSet phldrT="[Texto]"/>
      <dgm:spPr/>
      <dgm:t>
        <a:bodyPr/>
        <a:lstStyle/>
        <a:p>
          <a:r>
            <a:rPr lang="es-EC" dirty="0" smtClean="0"/>
            <a:t>Micrófono de Contacto</a:t>
          </a:r>
          <a:endParaRPr lang="es-EC" dirty="0"/>
        </a:p>
      </dgm:t>
    </dgm:pt>
    <dgm:pt modelId="{36D4E3A8-7275-4E91-B076-DD722AEE9AC8}" type="parTrans" cxnId="{327F4693-36DD-47C9-9632-6A8BACB642EC}">
      <dgm:prSet/>
      <dgm:spPr/>
      <dgm:t>
        <a:bodyPr/>
        <a:lstStyle/>
        <a:p>
          <a:endParaRPr lang="es-EC"/>
        </a:p>
      </dgm:t>
    </dgm:pt>
    <dgm:pt modelId="{D955E8D0-A0FA-4148-BC79-F0130029CFF1}" type="sibTrans" cxnId="{327F4693-36DD-47C9-9632-6A8BACB642EC}">
      <dgm:prSet/>
      <dgm:spPr/>
      <dgm:t>
        <a:bodyPr/>
        <a:lstStyle/>
        <a:p>
          <a:endParaRPr lang="es-EC"/>
        </a:p>
      </dgm:t>
    </dgm:pt>
    <dgm:pt modelId="{0359DBDF-829A-4DF7-9B41-31CEC55DF63F}">
      <dgm:prSet phldrT="[Texto]"/>
      <dgm:spPr/>
      <dgm:t>
        <a:bodyPr/>
        <a:lstStyle/>
        <a:p>
          <a:r>
            <a:rPr lang="es-EC" dirty="0" smtClean="0"/>
            <a:t>Este tipo de micrófonos se suelen usar para captar el sonido de los instrumentos por lo que están en contacto directo con ellos. </a:t>
          </a:r>
          <a:endParaRPr lang="es-EC" dirty="0"/>
        </a:p>
      </dgm:t>
    </dgm:pt>
    <dgm:pt modelId="{A6412492-589D-462A-AD3D-4F5010CC7021}" type="parTrans" cxnId="{951A76E7-A3F1-40E6-B548-EBD4813C71A1}">
      <dgm:prSet/>
      <dgm:spPr/>
      <dgm:t>
        <a:bodyPr/>
        <a:lstStyle/>
        <a:p>
          <a:endParaRPr lang="es-EC"/>
        </a:p>
      </dgm:t>
    </dgm:pt>
    <dgm:pt modelId="{270BB630-9659-4554-BDEA-544427F8C7CA}" type="sibTrans" cxnId="{951A76E7-A3F1-40E6-B548-EBD4813C71A1}">
      <dgm:prSet/>
      <dgm:spPr/>
      <dgm:t>
        <a:bodyPr/>
        <a:lstStyle/>
        <a:p>
          <a:endParaRPr lang="es-EC"/>
        </a:p>
      </dgm:t>
    </dgm:pt>
    <dgm:pt modelId="{62248D1C-55E2-4883-BB37-E31888BF17CF}">
      <dgm:prSet phldrT="[Texto]"/>
      <dgm:spPr/>
      <dgm:t>
        <a:bodyPr/>
        <a:lstStyle/>
        <a:p>
          <a:r>
            <a:rPr lang="es-EC" dirty="0" smtClean="0"/>
            <a:t>Micrófono Corbatero Inalámbrico</a:t>
          </a:r>
          <a:endParaRPr lang="es-EC" dirty="0"/>
        </a:p>
      </dgm:t>
    </dgm:pt>
    <dgm:pt modelId="{FDA512F0-FA4D-49A6-BDC6-91B91C489F42}" type="parTrans" cxnId="{5CEB3721-B849-4396-9072-98575706A6FD}">
      <dgm:prSet/>
      <dgm:spPr/>
      <dgm:t>
        <a:bodyPr/>
        <a:lstStyle/>
        <a:p>
          <a:endParaRPr lang="es-EC"/>
        </a:p>
      </dgm:t>
    </dgm:pt>
    <dgm:pt modelId="{C883FDE4-623E-4AA7-9F6D-162A9830DCB7}" type="sibTrans" cxnId="{5CEB3721-B849-4396-9072-98575706A6FD}">
      <dgm:prSet/>
      <dgm:spPr/>
      <dgm:t>
        <a:bodyPr/>
        <a:lstStyle/>
        <a:p>
          <a:endParaRPr lang="es-EC"/>
        </a:p>
      </dgm:t>
    </dgm:pt>
    <dgm:pt modelId="{D8C6C071-1802-44FD-9AAF-D96C6DE22805}">
      <dgm:prSet phldrT="[Texto]"/>
      <dgm:spPr/>
      <dgm:t>
        <a:bodyPr/>
        <a:lstStyle/>
        <a:p>
          <a:r>
            <a:rPr lang="es-EC" dirty="0" smtClean="0"/>
            <a:t>Fue desarrollado para uso en la televisión. Su característica principal es su pequeño tamaño</a:t>
          </a:r>
          <a:endParaRPr lang="es-EC" dirty="0"/>
        </a:p>
      </dgm:t>
    </dgm:pt>
    <dgm:pt modelId="{C38B6449-9C16-4EAF-83FB-6DAD78FEA0E1}" type="parTrans" cxnId="{8CDA8448-E553-4B38-97E1-7D26CBCDFE25}">
      <dgm:prSet/>
      <dgm:spPr/>
      <dgm:t>
        <a:bodyPr/>
        <a:lstStyle/>
        <a:p>
          <a:endParaRPr lang="es-EC"/>
        </a:p>
      </dgm:t>
    </dgm:pt>
    <dgm:pt modelId="{60A61C1B-D5AE-47C7-95E5-8EC0F95E5F2E}" type="sibTrans" cxnId="{8CDA8448-E553-4B38-97E1-7D26CBCDFE25}">
      <dgm:prSet/>
      <dgm:spPr/>
      <dgm:t>
        <a:bodyPr/>
        <a:lstStyle/>
        <a:p>
          <a:endParaRPr lang="es-EC"/>
        </a:p>
      </dgm:t>
    </dgm:pt>
    <dgm:pt modelId="{42AF6BAA-21A2-4A51-848B-D8686A5A8E52}">
      <dgm:prSet/>
      <dgm:spPr/>
      <dgm:t>
        <a:bodyPr/>
        <a:lstStyle/>
        <a:p>
          <a:r>
            <a:rPr lang="es-EC" smtClean="0"/>
            <a:t>El motivo de ser omnidireccionales es que se colocan bajo la barbilla del locutor  dado que éste no habla directamente al micrófono, además puede girar la cabeza hacia otro locutor.</a:t>
          </a:r>
          <a:endParaRPr lang="es-EC"/>
        </a:p>
      </dgm:t>
    </dgm:pt>
    <dgm:pt modelId="{437EDFD4-60CF-469B-90D5-C8171BC447A2}" type="parTrans" cxnId="{A390CDDF-1AD5-4A93-AE2D-8319EB2F8734}">
      <dgm:prSet/>
      <dgm:spPr/>
      <dgm:t>
        <a:bodyPr/>
        <a:lstStyle/>
        <a:p>
          <a:endParaRPr lang="es-EC"/>
        </a:p>
      </dgm:t>
    </dgm:pt>
    <dgm:pt modelId="{5FEBF5E1-862C-41AA-93B0-08434C469642}" type="sibTrans" cxnId="{A390CDDF-1AD5-4A93-AE2D-8319EB2F8734}">
      <dgm:prSet/>
      <dgm:spPr/>
      <dgm:t>
        <a:bodyPr/>
        <a:lstStyle/>
        <a:p>
          <a:endParaRPr lang="es-EC"/>
        </a:p>
      </dgm:t>
    </dgm:pt>
    <dgm:pt modelId="{DA4F4543-8EEF-443B-A457-D664855E9B18}" type="pres">
      <dgm:prSet presAssocID="{78585633-3814-4103-8CF3-32B1DE9A6376}" presName="linearFlow" presStyleCnt="0">
        <dgm:presLayoutVars>
          <dgm:dir/>
          <dgm:animLvl val="lvl"/>
          <dgm:resizeHandles val="exact"/>
        </dgm:presLayoutVars>
      </dgm:prSet>
      <dgm:spPr/>
      <dgm:t>
        <a:bodyPr/>
        <a:lstStyle/>
        <a:p>
          <a:endParaRPr lang="es-EC"/>
        </a:p>
      </dgm:t>
    </dgm:pt>
    <dgm:pt modelId="{3946051A-AB16-4B77-A37E-2ABAD76D51C2}" type="pres">
      <dgm:prSet presAssocID="{46D13F46-FC2A-4F7B-BC3D-3445685EC6C3}" presName="composite" presStyleCnt="0"/>
      <dgm:spPr/>
    </dgm:pt>
    <dgm:pt modelId="{FE63C326-4EE6-4D03-B2F9-01C7415FAA56}" type="pres">
      <dgm:prSet presAssocID="{46D13F46-FC2A-4F7B-BC3D-3445685EC6C3}" presName="parentText" presStyleLbl="alignNode1" presStyleIdx="0" presStyleCnt="2">
        <dgm:presLayoutVars>
          <dgm:chMax val="1"/>
          <dgm:bulletEnabled val="1"/>
        </dgm:presLayoutVars>
      </dgm:prSet>
      <dgm:spPr/>
      <dgm:t>
        <a:bodyPr/>
        <a:lstStyle/>
        <a:p>
          <a:endParaRPr lang="es-EC"/>
        </a:p>
      </dgm:t>
    </dgm:pt>
    <dgm:pt modelId="{22C73E97-8A7F-4A33-A96C-627C0B764EF2}" type="pres">
      <dgm:prSet presAssocID="{46D13F46-FC2A-4F7B-BC3D-3445685EC6C3}" presName="descendantText" presStyleLbl="alignAcc1" presStyleIdx="0" presStyleCnt="2">
        <dgm:presLayoutVars>
          <dgm:bulletEnabled val="1"/>
        </dgm:presLayoutVars>
      </dgm:prSet>
      <dgm:spPr/>
      <dgm:t>
        <a:bodyPr/>
        <a:lstStyle/>
        <a:p>
          <a:endParaRPr lang="es-EC"/>
        </a:p>
      </dgm:t>
    </dgm:pt>
    <dgm:pt modelId="{93E19F31-6A58-4F15-B138-14CE91C2C6FD}" type="pres">
      <dgm:prSet presAssocID="{D955E8D0-A0FA-4148-BC79-F0130029CFF1}" presName="sp" presStyleCnt="0"/>
      <dgm:spPr/>
    </dgm:pt>
    <dgm:pt modelId="{0F2AB416-1537-4240-ADDA-CB986549CB92}" type="pres">
      <dgm:prSet presAssocID="{62248D1C-55E2-4883-BB37-E31888BF17CF}" presName="composite" presStyleCnt="0"/>
      <dgm:spPr/>
    </dgm:pt>
    <dgm:pt modelId="{86EA4EF6-6397-4D59-8D4B-0A79227CF3A3}" type="pres">
      <dgm:prSet presAssocID="{62248D1C-55E2-4883-BB37-E31888BF17CF}" presName="parentText" presStyleLbl="alignNode1" presStyleIdx="1" presStyleCnt="2">
        <dgm:presLayoutVars>
          <dgm:chMax val="1"/>
          <dgm:bulletEnabled val="1"/>
        </dgm:presLayoutVars>
      </dgm:prSet>
      <dgm:spPr/>
      <dgm:t>
        <a:bodyPr/>
        <a:lstStyle/>
        <a:p>
          <a:endParaRPr lang="es-EC"/>
        </a:p>
      </dgm:t>
    </dgm:pt>
    <dgm:pt modelId="{3EB26E10-2803-4EA6-A40F-40867D8DE0EA}" type="pres">
      <dgm:prSet presAssocID="{62248D1C-55E2-4883-BB37-E31888BF17CF}" presName="descendantText" presStyleLbl="alignAcc1" presStyleIdx="1" presStyleCnt="2">
        <dgm:presLayoutVars>
          <dgm:bulletEnabled val="1"/>
        </dgm:presLayoutVars>
      </dgm:prSet>
      <dgm:spPr/>
      <dgm:t>
        <a:bodyPr/>
        <a:lstStyle/>
        <a:p>
          <a:endParaRPr lang="es-EC"/>
        </a:p>
      </dgm:t>
    </dgm:pt>
  </dgm:ptLst>
  <dgm:cxnLst>
    <dgm:cxn modelId="{8CDA8448-E553-4B38-97E1-7D26CBCDFE25}" srcId="{62248D1C-55E2-4883-BB37-E31888BF17CF}" destId="{D8C6C071-1802-44FD-9AAF-D96C6DE22805}" srcOrd="0" destOrd="0" parTransId="{C38B6449-9C16-4EAF-83FB-6DAD78FEA0E1}" sibTransId="{60A61C1B-D5AE-47C7-95E5-8EC0F95E5F2E}"/>
    <dgm:cxn modelId="{E7BC0AA2-F565-4AF1-91A6-4B51E9C27C95}" type="presOf" srcId="{0359DBDF-829A-4DF7-9B41-31CEC55DF63F}" destId="{22C73E97-8A7F-4A33-A96C-627C0B764EF2}" srcOrd="0" destOrd="0" presId="urn:microsoft.com/office/officeart/2005/8/layout/chevron2"/>
    <dgm:cxn modelId="{A390CDDF-1AD5-4A93-AE2D-8319EB2F8734}" srcId="{62248D1C-55E2-4883-BB37-E31888BF17CF}" destId="{42AF6BAA-21A2-4A51-848B-D8686A5A8E52}" srcOrd="1" destOrd="0" parTransId="{437EDFD4-60CF-469B-90D5-C8171BC447A2}" sibTransId="{5FEBF5E1-862C-41AA-93B0-08434C469642}"/>
    <dgm:cxn modelId="{FD1C0A8A-5780-4C4D-9689-5F5F39D69596}" type="presOf" srcId="{78585633-3814-4103-8CF3-32B1DE9A6376}" destId="{DA4F4543-8EEF-443B-A457-D664855E9B18}" srcOrd="0" destOrd="0" presId="urn:microsoft.com/office/officeart/2005/8/layout/chevron2"/>
    <dgm:cxn modelId="{56091460-FEC4-428A-B836-71509D1C5BF6}" type="presOf" srcId="{D8C6C071-1802-44FD-9AAF-D96C6DE22805}" destId="{3EB26E10-2803-4EA6-A40F-40867D8DE0EA}" srcOrd="0" destOrd="0" presId="urn:microsoft.com/office/officeart/2005/8/layout/chevron2"/>
    <dgm:cxn modelId="{951A76E7-A3F1-40E6-B548-EBD4813C71A1}" srcId="{46D13F46-FC2A-4F7B-BC3D-3445685EC6C3}" destId="{0359DBDF-829A-4DF7-9B41-31CEC55DF63F}" srcOrd="0" destOrd="0" parTransId="{A6412492-589D-462A-AD3D-4F5010CC7021}" sibTransId="{270BB630-9659-4554-BDEA-544427F8C7CA}"/>
    <dgm:cxn modelId="{5CEB3721-B849-4396-9072-98575706A6FD}" srcId="{78585633-3814-4103-8CF3-32B1DE9A6376}" destId="{62248D1C-55E2-4883-BB37-E31888BF17CF}" srcOrd="1" destOrd="0" parTransId="{FDA512F0-FA4D-49A6-BDC6-91B91C489F42}" sibTransId="{C883FDE4-623E-4AA7-9F6D-162A9830DCB7}"/>
    <dgm:cxn modelId="{7BC9CCFC-1124-4590-B02D-B77535366BA7}" type="presOf" srcId="{42AF6BAA-21A2-4A51-848B-D8686A5A8E52}" destId="{3EB26E10-2803-4EA6-A40F-40867D8DE0EA}" srcOrd="0" destOrd="1" presId="urn:microsoft.com/office/officeart/2005/8/layout/chevron2"/>
    <dgm:cxn modelId="{6F97C918-D332-4712-B4AA-94D29858252B}" type="presOf" srcId="{46D13F46-FC2A-4F7B-BC3D-3445685EC6C3}" destId="{FE63C326-4EE6-4D03-B2F9-01C7415FAA56}" srcOrd="0" destOrd="0" presId="urn:microsoft.com/office/officeart/2005/8/layout/chevron2"/>
    <dgm:cxn modelId="{E43D7DA0-F94F-49F0-9C21-4F93E1C2E5C8}" type="presOf" srcId="{62248D1C-55E2-4883-BB37-E31888BF17CF}" destId="{86EA4EF6-6397-4D59-8D4B-0A79227CF3A3}" srcOrd="0" destOrd="0" presId="urn:microsoft.com/office/officeart/2005/8/layout/chevron2"/>
    <dgm:cxn modelId="{327F4693-36DD-47C9-9632-6A8BACB642EC}" srcId="{78585633-3814-4103-8CF3-32B1DE9A6376}" destId="{46D13F46-FC2A-4F7B-BC3D-3445685EC6C3}" srcOrd="0" destOrd="0" parTransId="{36D4E3A8-7275-4E91-B076-DD722AEE9AC8}" sibTransId="{D955E8D0-A0FA-4148-BC79-F0130029CFF1}"/>
    <dgm:cxn modelId="{4DEF3A24-38E5-439D-906B-E03FDD2917E7}" type="presParOf" srcId="{DA4F4543-8EEF-443B-A457-D664855E9B18}" destId="{3946051A-AB16-4B77-A37E-2ABAD76D51C2}" srcOrd="0" destOrd="0" presId="urn:microsoft.com/office/officeart/2005/8/layout/chevron2"/>
    <dgm:cxn modelId="{E400FCDD-5055-48D2-AA68-539E342685C6}" type="presParOf" srcId="{3946051A-AB16-4B77-A37E-2ABAD76D51C2}" destId="{FE63C326-4EE6-4D03-B2F9-01C7415FAA56}" srcOrd="0" destOrd="0" presId="urn:microsoft.com/office/officeart/2005/8/layout/chevron2"/>
    <dgm:cxn modelId="{587B841A-CE9B-4DA9-A7DD-9C2C6D6FFE72}" type="presParOf" srcId="{3946051A-AB16-4B77-A37E-2ABAD76D51C2}" destId="{22C73E97-8A7F-4A33-A96C-627C0B764EF2}" srcOrd="1" destOrd="0" presId="urn:microsoft.com/office/officeart/2005/8/layout/chevron2"/>
    <dgm:cxn modelId="{2D3747BC-4A86-4854-A031-8CE50F712D7B}" type="presParOf" srcId="{DA4F4543-8EEF-443B-A457-D664855E9B18}" destId="{93E19F31-6A58-4F15-B138-14CE91C2C6FD}" srcOrd="1" destOrd="0" presId="urn:microsoft.com/office/officeart/2005/8/layout/chevron2"/>
    <dgm:cxn modelId="{56F28791-E419-4564-9198-A330F1C85418}" type="presParOf" srcId="{DA4F4543-8EEF-443B-A457-D664855E9B18}" destId="{0F2AB416-1537-4240-ADDA-CB986549CB92}" srcOrd="2" destOrd="0" presId="urn:microsoft.com/office/officeart/2005/8/layout/chevron2"/>
    <dgm:cxn modelId="{D3A0B8E0-5C16-43EB-82D6-DC7DE9CACEF8}" type="presParOf" srcId="{0F2AB416-1537-4240-ADDA-CB986549CB92}" destId="{86EA4EF6-6397-4D59-8D4B-0A79227CF3A3}" srcOrd="0" destOrd="0" presId="urn:microsoft.com/office/officeart/2005/8/layout/chevron2"/>
    <dgm:cxn modelId="{A1843DE4-D579-4CEA-914B-32CDBEC7052A}" type="presParOf" srcId="{0F2AB416-1537-4240-ADDA-CB986549CB92}" destId="{3EB26E10-2803-4EA6-A40F-40867D8DE0EA}"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90D830-B42F-4A1F-ADF8-692EF0DB34D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CCFCC200-1FED-4E25-807E-F2F89BAE6D04}">
      <dgm:prSet phldrT="[Texto]"/>
      <dgm:spPr/>
      <dgm:t>
        <a:bodyPr/>
        <a:lstStyle/>
        <a:p>
          <a:r>
            <a:rPr lang="es-EC" dirty="0" err="1" smtClean="0"/>
            <a:t>Headset</a:t>
          </a:r>
          <a:endParaRPr lang="es-EC" dirty="0"/>
        </a:p>
      </dgm:t>
    </dgm:pt>
    <dgm:pt modelId="{2065CBA4-F678-4D20-8BF4-3D276A211152}" type="parTrans" cxnId="{C83946FB-E9B8-40A0-A8A0-C58E68934A36}">
      <dgm:prSet/>
      <dgm:spPr/>
      <dgm:t>
        <a:bodyPr/>
        <a:lstStyle/>
        <a:p>
          <a:endParaRPr lang="es-EC"/>
        </a:p>
      </dgm:t>
    </dgm:pt>
    <dgm:pt modelId="{E70FD91B-8921-48DC-B99B-3D91F3D9F237}" type="sibTrans" cxnId="{C83946FB-E9B8-40A0-A8A0-C58E68934A36}">
      <dgm:prSet/>
      <dgm:spPr/>
      <dgm:t>
        <a:bodyPr/>
        <a:lstStyle/>
        <a:p>
          <a:endParaRPr lang="es-EC"/>
        </a:p>
      </dgm:t>
    </dgm:pt>
    <dgm:pt modelId="{B37C282C-6526-456E-9EBE-83684E77AB35}">
      <dgm:prSet phldrT="[Texto]"/>
      <dgm:spPr/>
      <dgm:t>
        <a:bodyPr/>
        <a:lstStyle/>
        <a:p>
          <a:r>
            <a:rPr lang="es-EC" dirty="0" smtClean="0"/>
            <a:t>Para las retransmisiones deportivas se han desarrollado estos paquetes que incluyen unos auriculares y un micrófono</a:t>
          </a:r>
          <a:endParaRPr lang="es-EC" dirty="0"/>
        </a:p>
      </dgm:t>
    </dgm:pt>
    <dgm:pt modelId="{14FF6064-F5E0-4D3C-9D24-EEF9FAD6BB44}" type="parTrans" cxnId="{83DF1823-6116-45DF-BFCF-24E12A5D0514}">
      <dgm:prSet/>
      <dgm:spPr/>
      <dgm:t>
        <a:bodyPr/>
        <a:lstStyle/>
        <a:p>
          <a:endParaRPr lang="es-EC"/>
        </a:p>
      </dgm:t>
    </dgm:pt>
    <dgm:pt modelId="{2CF13527-CB97-4D18-9233-FD5139102361}" type="sibTrans" cxnId="{83DF1823-6116-45DF-BFCF-24E12A5D0514}">
      <dgm:prSet/>
      <dgm:spPr/>
      <dgm:t>
        <a:bodyPr/>
        <a:lstStyle/>
        <a:p>
          <a:endParaRPr lang="es-EC"/>
        </a:p>
      </dgm:t>
    </dgm:pt>
    <dgm:pt modelId="{0E5BC2E4-4B37-4B0D-9556-499E08253414}">
      <dgm:prSet phldrT="[Texto]"/>
      <dgm:spPr/>
      <dgm:t>
        <a:bodyPr/>
        <a:lstStyle/>
        <a:p>
          <a:r>
            <a:rPr lang="es-EC" dirty="0" smtClean="0"/>
            <a:t>Boom</a:t>
          </a:r>
          <a:endParaRPr lang="es-EC" dirty="0"/>
        </a:p>
      </dgm:t>
    </dgm:pt>
    <dgm:pt modelId="{3ACA31FF-9F15-4E5C-B71A-FEE9CD0195C6}" type="parTrans" cxnId="{AD29C87A-E191-4633-A652-B023DB0BDFAC}">
      <dgm:prSet/>
      <dgm:spPr/>
      <dgm:t>
        <a:bodyPr/>
        <a:lstStyle/>
        <a:p>
          <a:endParaRPr lang="es-EC"/>
        </a:p>
      </dgm:t>
    </dgm:pt>
    <dgm:pt modelId="{28FBBE7B-D159-4BEE-A920-1A5C13B433EF}" type="sibTrans" cxnId="{AD29C87A-E191-4633-A652-B023DB0BDFAC}">
      <dgm:prSet/>
      <dgm:spPr/>
      <dgm:t>
        <a:bodyPr/>
        <a:lstStyle/>
        <a:p>
          <a:endParaRPr lang="es-EC"/>
        </a:p>
      </dgm:t>
    </dgm:pt>
    <dgm:pt modelId="{1E8FF3A3-C6FA-4CD9-8F3C-2C8C157FF9D7}">
      <dgm:prSet phldrT="[Texto]"/>
      <dgm:spPr/>
      <dgm:t>
        <a:bodyPr/>
        <a:lstStyle/>
        <a:p>
          <a:r>
            <a:rPr lang="es-EC" dirty="0" smtClean="0"/>
            <a:t>El encargado de manejar </a:t>
          </a:r>
          <a:r>
            <a:rPr lang="es-EC" i="1" dirty="0" smtClean="0"/>
            <a:t>el boom</a:t>
          </a:r>
          <a:r>
            <a:rPr lang="es-EC" dirty="0" smtClean="0"/>
            <a:t> deberá sostenerlo a una distancia prudente de forma que no interfiera en la toma y que el micrófono quede sobre los actores. </a:t>
          </a:r>
          <a:endParaRPr lang="es-EC" dirty="0"/>
        </a:p>
      </dgm:t>
    </dgm:pt>
    <dgm:pt modelId="{B69536C3-B002-4B6F-AAEB-30D8C05CFA0C}" type="parTrans" cxnId="{CBD2383A-6843-4BC8-8EEC-A86CC9D1E9A5}">
      <dgm:prSet/>
      <dgm:spPr/>
      <dgm:t>
        <a:bodyPr/>
        <a:lstStyle/>
        <a:p>
          <a:endParaRPr lang="es-EC"/>
        </a:p>
      </dgm:t>
    </dgm:pt>
    <dgm:pt modelId="{9BBE438C-A2DA-4FA0-8BB3-96F71867A967}" type="sibTrans" cxnId="{CBD2383A-6843-4BC8-8EEC-A86CC9D1E9A5}">
      <dgm:prSet/>
      <dgm:spPr/>
      <dgm:t>
        <a:bodyPr/>
        <a:lstStyle/>
        <a:p>
          <a:endParaRPr lang="es-EC"/>
        </a:p>
      </dgm:t>
    </dgm:pt>
    <dgm:pt modelId="{1287CE39-16C1-4703-BB78-491726F79958}">
      <dgm:prSet/>
      <dgm:spPr/>
      <dgm:t>
        <a:bodyPr/>
        <a:lstStyle/>
        <a:p>
          <a:r>
            <a:rPr lang="es-EC" dirty="0" smtClean="0"/>
            <a:t>Suelen ser direccionales, para aislar lo más posible el ruido de fondo</a:t>
          </a:r>
          <a:endParaRPr lang="es-EC" dirty="0"/>
        </a:p>
      </dgm:t>
    </dgm:pt>
    <dgm:pt modelId="{1AD8260A-49B9-4F27-8B1B-AFF4D134EB54}" type="parTrans" cxnId="{176AE0BF-F432-4EE6-8264-044AEBA666C4}">
      <dgm:prSet/>
      <dgm:spPr/>
      <dgm:t>
        <a:bodyPr/>
        <a:lstStyle/>
        <a:p>
          <a:endParaRPr lang="es-EC"/>
        </a:p>
      </dgm:t>
    </dgm:pt>
    <dgm:pt modelId="{C36E8953-33FD-465D-B88B-7D6D73975203}" type="sibTrans" cxnId="{176AE0BF-F432-4EE6-8264-044AEBA666C4}">
      <dgm:prSet/>
      <dgm:spPr/>
      <dgm:t>
        <a:bodyPr/>
        <a:lstStyle/>
        <a:p>
          <a:endParaRPr lang="es-EC"/>
        </a:p>
      </dgm:t>
    </dgm:pt>
    <dgm:pt modelId="{D812B0DF-9B20-4254-A14C-D5B6593CF0D3}">
      <dgm:prSet phldrT="[Texto]"/>
      <dgm:spPr/>
      <dgm:t>
        <a:bodyPr/>
        <a:lstStyle/>
        <a:p>
          <a:r>
            <a:rPr lang="es-EC" dirty="0" smtClean="0"/>
            <a:t>Los movimientos que se realicen no deben exceder los 90° y no deben ser demasiado rápidos porque se pierde el foco de la fuente se sonido y se genera un ruido excesivo.</a:t>
          </a:r>
          <a:endParaRPr lang="es-EC" dirty="0"/>
        </a:p>
      </dgm:t>
    </dgm:pt>
    <dgm:pt modelId="{28CD4E8D-34DA-465E-B0A0-68B90DE38420}" type="parTrans" cxnId="{B8196C5B-4266-4AE3-AC87-710E74B7E817}">
      <dgm:prSet/>
      <dgm:spPr/>
      <dgm:t>
        <a:bodyPr/>
        <a:lstStyle/>
        <a:p>
          <a:endParaRPr lang="es-EC"/>
        </a:p>
      </dgm:t>
    </dgm:pt>
    <dgm:pt modelId="{1B51A3D2-6E3A-4DFE-88E6-7801840C76F3}" type="sibTrans" cxnId="{B8196C5B-4266-4AE3-AC87-710E74B7E817}">
      <dgm:prSet/>
      <dgm:spPr/>
      <dgm:t>
        <a:bodyPr/>
        <a:lstStyle/>
        <a:p>
          <a:endParaRPr lang="es-EC"/>
        </a:p>
      </dgm:t>
    </dgm:pt>
    <dgm:pt modelId="{D8E51AF0-AA26-4953-BF4B-F9D6B36F85EC}" type="pres">
      <dgm:prSet presAssocID="{EA90D830-B42F-4A1F-ADF8-692EF0DB34DD}" presName="linearFlow" presStyleCnt="0">
        <dgm:presLayoutVars>
          <dgm:dir/>
          <dgm:animLvl val="lvl"/>
          <dgm:resizeHandles val="exact"/>
        </dgm:presLayoutVars>
      </dgm:prSet>
      <dgm:spPr/>
      <dgm:t>
        <a:bodyPr/>
        <a:lstStyle/>
        <a:p>
          <a:endParaRPr lang="es-EC"/>
        </a:p>
      </dgm:t>
    </dgm:pt>
    <dgm:pt modelId="{581A9121-6355-4DAA-AC66-26CE060E0C67}" type="pres">
      <dgm:prSet presAssocID="{CCFCC200-1FED-4E25-807E-F2F89BAE6D04}" presName="composite" presStyleCnt="0"/>
      <dgm:spPr/>
    </dgm:pt>
    <dgm:pt modelId="{7D1F3D4B-8F55-4A2A-8F71-597EDFEBF050}" type="pres">
      <dgm:prSet presAssocID="{CCFCC200-1FED-4E25-807E-F2F89BAE6D04}" presName="parentText" presStyleLbl="alignNode1" presStyleIdx="0" presStyleCnt="2">
        <dgm:presLayoutVars>
          <dgm:chMax val="1"/>
          <dgm:bulletEnabled val="1"/>
        </dgm:presLayoutVars>
      </dgm:prSet>
      <dgm:spPr/>
      <dgm:t>
        <a:bodyPr/>
        <a:lstStyle/>
        <a:p>
          <a:endParaRPr lang="es-EC"/>
        </a:p>
      </dgm:t>
    </dgm:pt>
    <dgm:pt modelId="{0CF4C6E9-9901-46F1-8E56-10578D21275A}" type="pres">
      <dgm:prSet presAssocID="{CCFCC200-1FED-4E25-807E-F2F89BAE6D04}" presName="descendantText" presStyleLbl="alignAcc1" presStyleIdx="0" presStyleCnt="2">
        <dgm:presLayoutVars>
          <dgm:bulletEnabled val="1"/>
        </dgm:presLayoutVars>
      </dgm:prSet>
      <dgm:spPr/>
      <dgm:t>
        <a:bodyPr/>
        <a:lstStyle/>
        <a:p>
          <a:endParaRPr lang="es-EC"/>
        </a:p>
      </dgm:t>
    </dgm:pt>
    <dgm:pt modelId="{C8234945-BE16-43A8-9FAF-77A97304E68C}" type="pres">
      <dgm:prSet presAssocID="{E70FD91B-8921-48DC-B99B-3D91F3D9F237}" presName="sp" presStyleCnt="0"/>
      <dgm:spPr/>
    </dgm:pt>
    <dgm:pt modelId="{728766D6-6B41-4D26-A8BD-47FAA3ABE708}" type="pres">
      <dgm:prSet presAssocID="{0E5BC2E4-4B37-4B0D-9556-499E08253414}" presName="composite" presStyleCnt="0"/>
      <dgm:spPr/>
    </dgm:pt>
    <dgm:pt modelId="{52FE7B77-36A1-4D82-8258-AC9E47326FC5}" type="pres">
      <dgm:prSet presAssocID="{0E5BC2E4-4B37-4B0D-9556-499E08253414}" presName="parentText" presStyleLbl="alignNode1" presStyleIdx="1" presStyleCnt="2">
        <dgm:presLayoutVars>
          <dgm:chMax val="1"/>
          <dgm:bulletEnabled val="1"/>
        </dgm:presLayoutVars>
      </dgm:prSet>
      <dgm:spPr/>
      <dgm:t>
        <a:bodyPr/>
        <a:lstStyle/>
        <a:p>
          <a:endParaRPr lang="es-EC"/>
        </a:p>
      </dgm:t>
    </dgm:pt>
    <dgm:pt modelId="{EE40F55D-5216-4EC3-A0A3-B1C5E90D9DF8}" type="pres">
      <dgm:prSet presAssocID="{0E5BC2E4-4B37-4B0D-9556-499E08253414}" presName="descendantText" presStyleLbl="alignAcc1" presStyleIdx="1" presStyleCnt="2">
        <dgm:presLayoutVars>
          <dgm:bulletEnabled val="1"/>
        </dgm:presLayoutVars>
      </dgm:prSet>
      <dgm:spPr/>
      <dgm:t>
        <a:bodyPr/>
        <a:lstStyle/>
        <a:p>
          <a:endParaRPr lang="es-EC"/>
        </a:p>
      </dgm:t>
    </dgm:pt>
  </dgm:ptLst>
  <dgm:cxnLst>
    <dgm:cxn modelId="{B05F1BDF-26B4-4BDC-A442-086F58CE115F}" type="presOf" srcId="{D812B0DF-9B20-4254-A14C-D5B6593CF0D3}" destId="{EE40F55D-5216-4EC3-A0A3-B1C5E90D9DF8}" srcOrd="0" destOrd="1" presId="urn:microsoft.com/office/officeart/2005/8/layout/chevron2"/>
    <dgm:cxn modelId="{176AE0BF-F432-4EE6-8264-044AEBA666C4}" srcId="{CCFCC200-1FED-4E25-807E-F2F89BAE6D04}" destId="{1287CE39-16C1-4703-BB78-491726F79958}" srcOrd="1" destOrd="0" parTransId="{1AD8260A-49B9-4F27-8B1B-AFF4D134EB54}" sibTransId="{C36E8953-33FD-465D-B88B-7D6D73975203}"/>
    <dgm:cxn modelId="{C83946FB-E9B8-40A0-A8A0-C58E68934A36}" srcId="{EA90D830-B42F-4A1F-ADF8-692EF0DB34DD}" destId="{CCFCC200-1FED-4E25-807E-F2F89BAE6D04}" srcOrd="0" destOrd="0" parTransId="{2065CBA4-F678-4D20-8BF4-3D276A211152}" sibTransId="{E70FD91B-8921-48DC-B99B-3D91F3D9F237}"/>
    <dgm:cxn modelId="{F292B311-6DDC-405B-892F-E1A797D8D3E0}" type="presOf" srcId="{EA90D830-B42F-4A1F-ADF8-692EF0DB34DD}" destId="{D8E51AF0-AA26-4953-BF4B-F9D6B36F85EC}" srcOrd="0" destOrd="0" presId="urn:microsoft.com/office/officeart/2005/8/layout/chevron2"/>
    <dgm:cxn modelId="{CBD2383A-6843-4BC8-8EEC-A86CC9D1E9A5}" srcId="{0E5BC2E4-4B37-4B0D-9556-499E08253414}" destId="{1E8FF3A3-C6FA-4CD9-8F3C-2C8C157FF9D7}" srcOrd="0" destOrd="0" parTransId="{B69536C3-B002-4B6F-AAEB-30D8C05CFA0C}" sibTransId="{9BBE438C-A2DA-4FA0-8BB3-96F71867A967}"/>
    <dgm:cxn modelId="{8B8AB275-3F7A-4AE6-940E-8BB363B6F431}" type="presOf" srcId="{B37C282C-6526-456E-9EBE-83684E77AB35}" destId="{0CF4C6E9-9901-46F1-8E56-10578D21275A}" srcOrd="0" destOrd="0" presId="urn:microsoft.com/office/officeart/2005/8/layout/chevron2"/>
    <dgm:cxn modelId="{AD29C87A-E191-4633-A652-B023DB0BDFAC}" srcId="{EA90D830-B42F-4A1F-ADF8-692EF0DB34DD}" destId="{0E5BC2E4-4B37-4B0D-9556-499E08253414}" srcOrd="1" destOrd="0" parTransId="{3ACA31FF-9F15-4E5C-B71A-FEE9CD0195C6}" sibTransId="{28FBBE7B-D159-4BEE-A920-1A5C13B433EF}"/>
    <dgm:cxn modelId="{67989FEF-C86D-4A04-B623-FFEC3F41D73B}" type="presOf" srcId="{1287CE39-16C1-4703-BB78-491726F79958}" destId="{0CF4C6E9-9901-46F1-8E56-10578D21275A}" srcOrd="0" destOrd="1" presId="urn:microsoft.com/office/officeart/2005/8/layout/chevron2"/>
    <dgm:cxn modelId="{A93623AC-64D7-4F56-BFC5-CB836251B8AD}" type="presOf" srcId="{CCFCC200-1FED-4E25-807E-F2F89BAE6D04}" destId="{7D1F3D4B-8F55-4A2A-8F71-597EDFEBF050}" srcOrd="0" destOrd="0" presId="urn:microsoft.com/office/officeart/2005/8/layout/chevron2"/>
    <dgm:cxn modelId="{83DF1823-6116-45DF-BFCF-24E12A5D0514}" srcId="{CCFCC200-1FED-4E25-807E-F2F89BAE6D04}" destId="{B37C282C-6526-456E-9EBE-83684E77AB35}" srcOrd="0" destOrd="0" parTransId="{14FF6064-F5E0-4D3C-9D24-EEF9FAD6BB44}" sibTransId="{2CF13527-CB97-4D18-9233-FD5139102361}"/>
    <dgm:cxn modelId="{73557982-EF40-410C-8DC0-FFE07C1BAF4B}" type="presOf" srcId="{1E8FF3A3-C6FA-4CD9-8F3C-2C8C157FF9D7}" destId="{EE40F55D-5216-4EC3-A0A3-B1C5E90D9DF8}" srcOrd="0" destOrd="0" presId="urn:microsoft.com/office/officeart/2005/8/layout/chevron2"/>
    <dgm:cxn modelId="{B8196C5B-4266-4AE3-AC87-710E74B7E817}" srcId="{0E5BC2E4-4B37-4B0D-9556-499E08253414}" destId="{D812B0DF-9B20-4254-A14C-D5B6593CF0D3}" srcOrd="1" destOrd="0" parTransId="{28CD4E8D-34DA-465E-B0A0-68B90DE38420}" sibTransId="{1B51A3D2-6E3A-4DFE-88E6-7801840C76F3}"/>
    <dgm:cxn modelId="{C1728874-2BFC-4AC6-AAB7-8B0C7241AB2C}" type="presOf" srcId="{0E5BC2E4-4B37-4B0D-9556-499E08253414}" destId="{52FE7B77-36A1-4D82-8258-AC9E47326FC5}" srcOrd="0" destOrd="0" presId="urn:microsoft.com/office/officeart/2005/8/layout/chevron2"/>
    <dgm:cxn modelId="{1235B868-5275-48B4-B1F1-3BE4D6633284}" type="presParOf" srcId="{D8E51AF0-AA26-4953-BF4B-F9D6B36F85EC}" destId="{581A9121-6355-4DAA-AC66-26CE060E0C67}" srcOrd="0" destOrd="0" presId="urn:microsoft.com/office/officeart/2005/8/layout/chevron2"/>
    <dgm:cxn modelId="{1CE9EE03-A7EF-4CBB-BD58-B8FE4EA90553}" type="presParOf" srcId="{581A9121-6355-4DAA-AC66-26CE060E0C67}" destId="{7D1F3D4B-8F55-4A2A-8F71-597EDFEBF050}" srcOrd="0" destOrd="0" presId="urn:microsoft.com/office/officeart/2005/8/layout/chevron2"/>
    <dgm:cxn modelId="{CBFF6350-F1EF-4BE2-AA3C-66C75E7DF152}" type="presParOf" srcId="{581A9121-6355-4DAA-AC66-26CE060E0C67}" destId="{0CF4C6E9-9901-46F1-8E56-10578D21275A}" srcOrd="1" destOrd="0" presId="urn:microsoft.com/office/officeart/2005/8/layout/chevron2"/>
    <dgm:cxn modelId="{C2D1FAA7-2588-4712-93FA-5B520F94771F}" type="presParOf" srcId="{D8E51AF0-AA26-4953-BF4B-F9D6B36F85EC}" destId="{C8234945-BE16-43A8-9FAF-77A97304E68C}" srcOrd="1" destOrd="0" presId="urn:microsoft.com/office/officeart/2005/8/layout/chevron2"/>
    <dgm:cxn modelId="{65641CF9-2100-4456-9FBB-2F0A199C0973}" type="presParOf" srcId="{D8E51AF0-AA26-4953-BF4B-F9D6B36F85EC}" destId="{728766D6-6B41-4D26-A8BD-47FAA3ABE708}" srcOrd="2" destOrd="0" presId="urn:microsoft.com/office/officeart/2005/8/layout/chevron2"/>
    <dgm:cxn modelId="{51572A2F-AB01-4586-A5D6-3DFD24F300A0}" type="presParOf" srcId="{728766D6-6B41-4D26-A8BD-47FAA3ABE708}" destId="{52FE7B77-36A1-4D82-8258-AC9E47326FC5}" srcOrd="0" destOrd="0" presId="urn:microsoft.com/office/officeart/2005/8/layout/chevron2"/>
    <dgm:cxn modelId="{153FC6AB-8E5C-43C2-A4B6-989360BE3CCC}" type="presParOf" srcId="{728766D6-6B41-4D26-A8BD-47FAA3ABE708}" destId="{EE40F55D-5216-4EC3-A0A3-B1C5E90D9DF8}"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D11F9E-C2A0-4129-AFCE-61ACA39E393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A9F6B766-E2AD-4B97-AEE7-0E67268FD6F7}">
      <dgm:prSet phldrT="[Texto]"/>
      <dgm:spPr/>
      <dgm:t>
        <a:bodyPr/>
        <a:lstStyle/>
        <a:p>
          <a:r>
            <a:rPr lang="es-EC" dirty="0" smtClean="0"/>
            <a:t>*</a:t>
          </a:r>
          <a:endParaRPr lang="es-EC" dirty="0"/>
        </a:p>
      </dgm:t>
    </dgm:pt>
    <dgm:pt modelId="{12925837-119E-4AD9-A5DB-1BD4911944BD}" type="parTrans" cxnId="{77BC5FC8-74F8-44DF-B81A-52C8F6701441}">
      <dgm:prSet/>
      <dgm:spPr/>
      <dgm:t>
        <a:bodyPr/>
        <a:lstStyle/>
        <a:p>
          <a:endParaRPr lang="es-EC"/>
        </a:p>
      </dgm:t>
    </dgm:pt>
    <dgm:pt modelId="{48926EF9-5699-4401-BDE4-499C8345614D}" type="sibTrans" cxnId="{77BC5FC8-74F8-44DF-B81A-52C8F6701441}">
      <dgm:prSet/>
      <dgm:spPr/>
      <dgm:t>
        <a:bodyPr/>
        <a:lstStyle/>
        <a:p>
          <a:endParaRPr lang="es-EC"/>
        </a:p>
      </dgm:t>
    </dgm:pt>
    <dgm:pt modelId="{4F101136-00EF-4633-8CB8-82497B9D46D3}">
      <dgm:prSet phldrT="[Texto]"/>
      <dgm:spPr/>
      <dgm:t>
        <a:bodyPr/>
        <a:lstStyle/>
        <a:p>
          <a:r>
            <a:rPr lang="es-EC" dirty="0" smtClean="0"/>
            <a:t>Ubicación en el set de grabación.</a:t>
          </a:r>
          <a:endParaRPr lang="es-EC" dirty="0"/>
        </a:p>
      </dgm:t>
    </dgm:pt>
    <dgm:pt modelId="{99924ABC-FA3B-45D5-8C0B-FD56A912189D}" type="parTrans" cxnId="{BC555417-B304-4192-8CF7-A209566E24A4}">
      <dgm:prSet/>
      <dgm:spPr/>
      <dgm:t>
        <a:bodyPr/>
        <a:lstStyle/>
        <a:p>
          <a:endParaRPr lang="es-EC"/>
        </a:p>
      </dgm:t>
    </dgm:pt>
    <dgm:pt modelId="{15E366F6-2631-4F79-978C-BFFC5259F331}" type="sibTrans" cxnId="{BC555417-B304-4192-8CF7-A209566E24A4}">
      <dgm:prSet/>
      <dgm:spPr/>
      <dgm:t>
        <a:bodyPr/>
        <a:lstStyle/>
        <a:p>
          <a:endParaRPr lang="es-EC"/>
        </a:p>
      </dgm:t>
    </dgm:pt>
    <dgm:pt modelId="{6C7C44A7-04A9-43A5-BC2A-8D27B3E2F990}">
      <dgm:prSet phldrT="[Texto]"/>
      <dgm:spPr/>
      <dgm:t>
        <a:bodyPr/>
        <a:lstStyle/>
        <a:p>
          <a:r>
            <a:rPr lang="es-EC" dirty="0" smtClean="0"/>
            <a:t>Guían a los conductores durante una grabación.</a:t>
          </a:r>
          <a:endParaRPr lang="es-EC" dirty="0"/>
        </a:p>
      </dgm:t>
    </dgm:pt>
    <dgm:pt modelId="{22AE8884-D703-4CD4-94CD-17666454B302}" type="parTrans" cxnId="{3A6CCF5F-877A-4BAC-8FF5-E60CD3A47434}">
      <dgm:prSet/>
      <dgm:spPr/>
      <dgm:t>
        <a:bodyPr/>
        <a:lstStyle/>
        <a:p>
          <a:endParaRPr lang="es-EC"/>
        </a:p>
      </dgm:t>
    </dgm:pt>
    <dgm:pt modelId="{037426EA-DF11-4D2C-BFE2-0A65DF4D6C40}" type="sibTrans" cxnId="{3A6CCF5F-877A-4BAC-8FF5-E60CD3A47434}">
      <dgm:prSet/>
      <dgm:spPr/>
      <dgm:t>
        <a:bodyPr/>
        <a:lstStyle/>
        <a:p>
          <a:endParaRPr lang="es-EC"/>
        </a:p>
      </dgm:t>
    </dgm:pt>
    <dgm:pt modelId="{ADA04043-238C-4FFA-B2DC-5452076D48F7}">
      <dgm:prSet phldrT="[Texto]"/>
      <dgm:spPr/>
      <dgm:t>
        <a:bodyPr/>
        <a:lstStyle/>
        <a:p>
          <a:r>
            <a:rPr lang="es-EC" dirty="0" smtClean="0"/>
            <a:t>Posee un amplificador.</a:t>
          </a:r>
          <a:endParaRPr lang="es-EC" dirty="0"/>
        </a:p>
      </dgm:t>
    </dgm:pt>
    <dgm:pt modelId="{BFCF2146-DBE4-4F30-A6AA-CD957BF426FC}" type="parTrans" cxnId="{A7BB1A86-1B55-4FA8-8C7C-909EA245DA38}">
      <dgm:prSet/>
      <dgm:spPr/>
      <dgm:t>
        <a:bodyPr/>
        <a:lstStyle/>
        <a:p>
          <a:endParaRPr lang="es-EC"/>
        </a:p>
      </dgm:t>
    </dgm:pt>
    <dgm:pt modelId="{997852D6-6509-4AC2-86CF-9D0FB627BBD6}" type="sibTrans" cxnId="{A7BB1A86-1B55-4FA8-8C7C-909EA245DA38}">
      <dgm:prSet/>
      <dgm:spPr/>
      <dgm:t>
        <a:bodyPr/>
        <a:lstStyle/>
        <a:p>
          <a:endParaRPr lang="es-EC"/>
        </a:p>
      </dgm:t>
    </dgm:pt>
    <dgm:pt modelId="{5EDFC770-0713-4AF7-938A-BDFEFF47824F}">
      <dgm:prSet phldrT="[Texto]"/>
      <dgm:spPr/>
      <dgm:t>
        <a:bodyPr/>
        <a:lstStyle/>
        <a:p>
          <a:r>
            <a:rPr lang="es-EC" dirty="0" smtClean="0"/>
            <a:t>Se debe controlar la ganancia para evitar el efecto de realimentación.</a:t>
          </a:r>
          <a:endParaRPr lang="es-EC" dirty="0"/>
        </a:p>
      </dgm:t>
    </dgm:pt>
    <dgm:pt modelId="{3D05CFCA-069E-4120-8954-1EF1B7645E52}" type="parTrans" cxnId="{9621F727-E07B-48BC-8952-9557E7C8A2DB}">
      <dgm:prSet/>
      <dgm:spPr/>
    </dgm:pt>
    <dgm:pt modelId="{C9B847BF-2D3E-4881-8F15-B8CFF225D4C1}" type="sibTrans" cxnId="{9621F727-E07B-48BC-8952-9557E7C8A2DB}">
      <dgm:prSet/>
      <dgm:spPr/>
    </dgm:pt>
    <dgm:pt modelId="{8EE52DB6-AE86-45E9-8684-A02F8946A782}" type="pres">
      <dgm:prSet presAssocID="{97D11F9E-C2A0-4129-AFCE-61ACA39E3937}" presName="linearFlow" presStyleCnt="0">
        <dgm:presLayoutVars>
          <dgm:dir/>
          <dgm:animLvl val="lvl"/>
          <dgm:resizeHandles val="exact"/>
        </dgm:presLayoutVars>
      </dgm:prSet>
      <dgm:spPr/>
      <dgm:t>
        <a:bodyPr/>
        <a:lstStyle/>
        <a:p>
          <a:endParaRPr lang="es-EC"/>
        </a:p>
      </dgm:t>
    </dgm:pt>
    <dgm:pt modelId="{5AFBB267-32D8-4946-980F-5DBACFFE579F}" type="pres">
      <dgm:prSet presAssocID="{A9F6B766-E2AD-4B97-AEE7-0E67268FD6F7}" presName="composite" presStyleCnt="0"/>
      <dgm:spPr/>
    </dgm:pt>
    <dgm:pt modelId="{FA74993D-8951-47EB-BD92-9D52C433D624}" type="pres">
      <dgm:prSet presAssocID="{A9F6B766-E2AD-4B97-AEE7-0E67268FD6F7}" presName="parentText" presStyleLbl="alignNode1" presStyleIdx="0" presStyleCnt="1">
        <dgm:presLayoutVars>
          <dgm:chMax val="1"/>
          <dgm:bulletEnabled val="1"/>
        </dgm:presLayoutVars>
      </dgm:prSet>
      <dgm:spPr/>
      <dgm:t>
        <a:bodyPr/>
        <a:lstStyle/>
        <a:p>
          <a:endParaRPr lang="es-EC"/>
        </a:p>
      </dgm:t>
    </dgm:pt>
    <dgm:pt modelId="{39B5B73D-89EC-4402-BD27-D3B99AF8992E}" type="pres">
      <dgm:prSet presAssocID="{A9F6B766-E2AD-4B97-AEE7-0E67268FD6F7}" presName="descendantText" presStyleLbl="alignAcc1" presStyleIdx="0" presStyleCnt="1">
        <dgm:presLayoutVars>
          <dgm:bulletEnabled val="1"/>
        </dgm:presLayoutVars>
      </dgm:prSet>
      <dgm:spPr/>
      <dgm:t>
        <a:bodyPr/>
        <a:lstStyle/>
        <a:p>
          <a:endParaRPr lang="es-EC"/>
        </a:p>
      </dgm:t>
    </dgm:pt>
  </dgm:ptLst>
  <dgm:cxnLst>
    <dgm:cxn modelId="{E201779C-40D7-4667-B4D6-888833A67773}" type="presOf" srcId="{4F101136-00EF-4633-8CB8-82497B9D46D3}" destId="{39B5B73D-89EC-4402-BD27-D3B99AF8992E}" srcOrd="0" destOrd="0" presId="urn:microsoft.com/office/officeart/2005/8/layout/chevron2"/>
    <dgm:cxn modelId="{77BC5FC8-74F8-44DF-B81A-52C8F6701441}" srcId="{97D11F9E-C2A0-4129-AFCE-61ACA39E3937}" destId="{A9F6B766-E2AD-4B97-AEE7-0E67268FD6F7}" srcOrd="0" destOrd="0" parTransId="{12925837-119E-4AD9-A5DB-1BD4911944BD}" sibTransId="{48926EF9-5699-4401-BDE4-499C8345614D}"/>
    <dgm:cxn modelId="{A7BB1A86-1B55-4FA8-8C7C-909EA245DA38}" srcId="{A9F6B766-E2AD-4B97-AEE7-0E67268FD6F7}" destId="{ADA04043-238C-4FFA-B2DC-5452076D48F7}" srcOrd="3" destOrd="0" parTransId="{BFCF2146-DBE4-4F30-A6AA-CD957BF426FC}" sibTransId="{997852D6-6509-4AC2-86CF-9D0FB627BBD6}"/>
    <dgm:cxn modelId="{3A6CCF5F-877A-4BAC-8FF5-E60CD3A47434}" srcId="{A9F6B766-E2AD-4B97-AEE7-0E67268FD6F7}" destId="{6C7C44A7-04A9-43A5-BC2A-8D27B3E2F990}" srcOrd="1" destOrd="0" parTransId="{22AE8884-D703-4CD4-94CD-17666454B302}" sibTransId="{037426EA-DF11-4D2C-BFE2-0A65DF4D6C40}"/>
    <dgm:cxn modelId="{5927EC8A-A527-434C-9E86-584137163BE3}" type="presOf" srcId="{97D11F9E-C2A0-4129-AFCE-61ACA39E3937}" destId="{8EE52DB6-AE86-45E9-8684-A02F8946A782}" srcOrd="0" destOrd="0" presId="urn:microsoft.com/office/officeart/2005/8/layout/chevron2"/>
    <dgm:cxn modelId="{6A214DD3-E20C-4AB0-B307-0A469F951DC2}" type="presOf" srcId="{A9F6B766-E2AD-4B97-AEE7-0E67268FD6F7}" destId="{FA74993D-8951-47EB-BD92-9D52C433D624}" srcOrd="0" destOrd="0" presId="urn:microsoft.com/office/officeart/2005/8/layout/chevron2"/>
    <dgm:cxn modelId="{7A7A85D6-0612-4215-AB85-4046AB38E2D7}" type="presOf" srcId="{ADA04043-238C-4FFA-B2DC-5452076D48F7}" destId="{39B5B73D-89EC-4402-BD27-D3B99AF8992E}" srcOrd="0" destOrd="3" presId="urn:microsoft.com/office/officeart/2005/8/layout/chevron2"/>
    <dgm:cxn modelId="{651F732E-DBD0-45D1-8B81-8991F7B66159}" type="presOf" srcId="{5EDFC770-0713-4AF7-938A-BDFEFF47824F}" destId="{39B5B73D-89EC-4402-BD27-D3B99AF8992E}" srcOrd="0" destOrd="2" presId="urn:microsoft.com/office/officeart/2005/8/layout/chevron2"/>
    <dgm:cxn modelId="{8249A73F-A15F-4C26-B3A4-BD453033E420}" type="presOf" srcId="{6C7C44A7-04A9-43A5-BC2A-8D27B3E2F990}" destId="{39B5B73D-89EC-4402-BD27-D3B99AF8992E}" srcOrd="0" destOrd="1" presId="urn:microsoft.com/office/officeart/2005/8/layout/chevron2"/>
    <dgm:cxn modelId="{BC555417-B304-4192-8CF7-A209566E24A4}" srcId="{A9F6B766-E2AD-4B97-AEE7-0E67268FD6F7}" destId="{4F101136-00EF-4633-8CB8-82497B9D46D3}" srcOrd="0" destOrd="0" parTransId="{99924ABC-FA3B-45D5-8C0B-FD56A912189D}" sibTransId="{15E366F6-2631-4F79-978C-BFFC5259F331}"/>
    <dgm:cxn modelId="{9621F727-E07B-48BC-8952-9557E7C8A2DB}" srcId="{A9F6B766-E2AD-4B97-AEE7-0E67268FD6F7}" destId="{5EDFC770-0713-4AF7-938A-BDFEFF47824F}" srcOrd="2" destOrd="0" parTransId="{3D05CFCA-069E-4120-8954-1EF1B7645E52}" sibTransId="{C9B847BF-2D3E-4881-8F15-B8CFF225D4C1}"/>
    <dgm:cxn modelId="{4B433E5F-FB35-4E05-BBBC-6DF173827C20}" type="presParOf" srcId="{8EE52DB6-AE86-45E9-8684-A02F8946A782}" destId="{5AFBB267-32D8-4946-980F-5DBACFFE579F}" srcOrd="0" destOrd="0" presId="urn:microsoft.com/office/officeart/2005/8/layout/chevron2"/>
    <dgm:cxn modelId="{C0C51ED8-85E7-4B9B-8D08-94AF04B6DA64}" type="presParOf" srcId="{5AFBB267-32D8-4946-980F-5DBACFFE579F}" destId="{FA74993D-8951-47EB-BD92-9D52C433D624}" srcOrd="0" destOrd="0" presId="urn:microsoft.com/office/officeart/2005/8/layout/chevron2"/>
    <dgm:cxn modelId="{A76963E8-4FEA-4AEA-8C02-83A802B6B6ED}" type="presParOf" srcId="{5AFBB267-32D8-4946-980F-5DBACFFE579F}" destId="{39B5B73D-89EC-4402-BD27-D3B99AF8992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1149FEA-7893-464D-A2C8-BA195DCD6CF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78810C5A-3103-4ABE-9AA3-ED3A703F6168}">
      <dgm:prSet phldrT="[Texto]" custT="1"/>
      <dgm:spPr/>
      <dgm:t>
        <a:bodyPr/>
        <a:lstStyle/>
        <a:p>
          <a:r>
            <a:rPr lang="es-EC" sz="1000" dirty="0" smtClean="0"/>
            <a:t>La estructura del set no está diseñada para un buen aislamiento acústico debido a que los materiales no son los óptimos, es por esto que en la parte interna se escucha claramente el ruido externo, y en el exterior se puede escuchar cuando se tienen micrófonos y los parlantes de retorno activados dentro del set</a:t>
          </a:r>
          <a:endParaRPr lang="es-EC" sz="1000" dirty="0"/>
        </a:p>
      </dgm:t>
    </dgm:pt>
    <dgm:pt modelId="{8632728B-EDFA-47F3-848A-8CE52250AD43}" type="parTrans" cxnId="{495530D6-77B7-4E87-97AB-F5F13E74324E}">
      <dgm:prSet/>
      <dgm:spPr/>
      <dgm:t>
        <a:bodyPr/>
        <a:lstStyle/>
        <a:p>
          <a:endParaRPr lang="es-EC"/>
        </a:p>
      </dgm:t>
    </dgm:pt>
    <dgm:pt modelId="{8AE11C43-52EF-47D8-B462-CAE11F8E7087}" type="sibTrans" cxnId="{495530D6-77B7-4E87-97AB-F5F13E74324E}">
      <dgm:prSet/>
      <dgm:spPr/>
      <dgm:t>
        <a:bodyPr/>
        <a:lstStyle/>
        <a:p>
          <a:endParaRPr lang="es-EC"/>
        </a:p>
      </dgm:t>
    </dgm:pt>
    <dgm:pt modelId="{A2943A68-E5E6-430D-9761-7F4FEAC46D69}">
      <dgm:prSet phldrT="[Texto]" custT="1"/>
      <dgm:spPr/>
      <dgm:t>
        <a:bodyPr/>
        <a:lstStyle/>
        <a:p>
          <a:r>
            <a:rPr lang="es-EC" sz="1000" dirty="0" smtClean="0"/>
            <a:t>Es importante mantener dentro de los empaques originales a los micrófonos si no se usan comúnmente ya que esto permite evitar daños por el polvo, caídas o excesiva manipulación, con lo que se consigue una mayor vida útil de éstos equipos así como su óptimo funcionamiento.</a:t>
          </a:r>
          <a:endParaRPr lang="es-EC" sz="1000" dirty="0"/>
        </a:p>
      </dgm:t>
    </dgm:pt>
    <dgm:pt modelId="{F39E8ED0-7EB9-46AA-B872-1C8AAA83EF86}" type="parTrans" cxnId="{152C4C39-B8A3-47AC-96D4-CE0B02B4BB07}">
      <dgm:prSet/>
      <dgm:spPr/>
      <dgm:t>
        <a:bodyPr/>
        <a:lstStyle/>
        <a:p>
          <a:endParaRPr lang="es-EC"/>
        </a:p>
      </dgm:t>
    </dgm:pt>
    <dgm:pt modelId="{D8A4578B-D5D9-445F-B90F-C09968F4BDF2}" type="sibTrans" cxnId="{152C4C39-B8A3-47AC-96D4-CE0B02B4BB07}">
      <dgm:prSet/>
      <dgm:spPr/>
      <dgm:t>
        <a:bodyPr/>
        <a:lstStyle/>
        <a:p>
          <a:endParaRPr lang="es-EC"/>
        </a:p>
      </dgm:t>
    </dgm:pt>
    <dgm:pt modelId="{3B117EA4-5DCB-4852-8921-A58213E915A5}">
      <dgm:prSet phldrT="[Texto]" custT="1"/>
      <dgm:spPr/>
      <dgm:t>
        <a:bodyPr/>
        <a:lstStyle/>
        <a:p>
          <a:r>
            <a:rPr lang="es-EC" sz="1000" dirty="0" smtClean="0"/>
            <a:t>La comunicación interna en las salas de video y de control es muy importante durante una grabación ya que esta permitirá la sincronización, coordinación y la toma de decisiones de forma inmediata, para obtener resultados satisfactorios con un producto final de alta calidad.</a:t>
          </a:r>
          <a:endParaRPr lang="es-EC" sz="1000" dirty="0"/>
        </a:p>
      </dgm:t>
    </dgm:pt>
    <dgm:pt modelId="{0998338B-EAC1-4D2A-8C4B-B8CC3ADE7E35}" type="parTrans" cxnId="{C7A53FAE-D6BB-4218-8A21-5C7781E417E3}">
      <dgm:prSet/>
      <dgm:spPr/>
      <dgm:t>
        <a:bodyPr/>
        <a:lstStyle/>
        <a:p>
          <a:endParaRPr lang="es-EC"/>
        </a:p>
      </dgm:t>
    </dgm:pt>
    <dgm:pt modelId="{2BFC6089-7A4E-447B-AD2F-F2FC87783E79}" type="sibTrans" cxnId="{C7A53FAE-D6BB-4218-8A21-5C7781E417E3}">
      <dgm:prSet/>
      <dgm:spPr/>
      <dgm:t>
        <a:bodyPr/>
        <a:lstStyle/>
        <a:p>
          <a:endParaRPr lang="es-EC"/>
        </a:p>
      </dgm:t>
    </dgm:pt>
    <dgm:pt modelId="{AAFA9367-7089-48C7-9F17-AE0099F3255D}">
      <dgm:prSet phldrT="[Texto]" custT="1"/>
      <dgm:spPr/>
      <dgm:t>
        <a:bodyPr/>
        <a:lstStyle/>
        <a:p>
          <a:r>
            <a:rPr lang="es-EC" sz="1000" dirty="0" smtClean="0"/>
            <a:t>La identificación previa de los canales etiquetados en la medusa es imprescindible para realizar una correcta conexión de los diferentes equipos; se los identifica como </a:t>
          </a:r>
          <a:r>
            <a:rPr lang="es-EC" sz="1000" i="1" dirty="0" smtClean="0"/>
            <a:t>chanel1 </a:t>
          </a:r>
          <a:r>
            <a:rPr lang="es-EC" sz="1000" dirty="0" smtClean="0"/>
            <a:t>(entrada)</a:t>
          </a:r>
          <a:r>
            <a:rPr lang="es-EC" sz="1000" i="1" dirty="0" smtClean="0"/>
            <a:t>, output1 </a:t>
          </a:r>
          <a:r>
            <a:rPr lang="es-EC" sz="1000" dirty="0" smtClean="0"/>
            <a:t>(salida), por ejemplo. Estas etiquetas se encuentran después del conector de cada cable y en el panel de conectores.</a:t>
          </a:r>
          <a:endParaRPr lang="es-EC" sz="1000" dirty="0"/>
        </a:p>
      </dgm:t>
    </dgm:pt>
    <dgm:pt modelId="{F931D27F-ADFF-4D28-89D2-214FF833A9A3}" type="parTrans" cxnId="{DBEA2335-3AB8-42ED-95C9-6FF8D4E46679}">
      <dgm:prSet/>
      <dgm:spPr/>
      <dgm:t>
        <a:bodyPr/>
        <a:lstStyle/>
        <a:p>
          <a:endParaRPr lang="es-EC"/>
        </a:p>
      </dgm:t>
    </dgm:pt>
    <dgm:pt modelId="{FC0AEBDE-F446-4A0E-B727-C29F2D8875E4}" type="sibTrans" cxnId="{DBEA2335-3AB8-42ED-95C9-6FF8D4E46679}">
      <dgm:prSet/>
      <dgm:spPr/>
      <dgm:t>
        <a:bodyPr/>
        <a:lstStyle/>
        <a:p>
          <a:endParaRPr lang="es-EC"/>
        </a:p>
      </dgm:t>
    </dgm:pt>
    <dgm:pt modelId="{60C611B3-E212-4BBB-ABA8-E22AB80FF0DD}">
      <dgm:prSet phldrT="[Texto]" custT="1"/>
      <dgm:spPr/>
      <dgm:t>
        <a:bodyPr/>
        <a:lstStyle/>
        <a:p>
          <a:r>
            <a:rPr lang="es-EC" sz="1000" dirty="0" smtClean="0"/>
            <a:t>La señal que llega hasta el computador es clara, pero puede mejorar de dos formas: adquiriendo una tarjeta de sonido de mejor calidad para el ordenador que se use, con lo cual se puede grabar con software del sistema operativo (con un uso limitado), o usando la salida de firewall de la consola hacia el firewall del ordenador, para lo que se necesita que la licencia del software </a:t>
          </a:r>
          <a:r>
            <a:rPr lang="es-EC" sz="1000" dirty="0" err="1" smtClean="0"/>
            <a:t>ProTools</a:t>
          </a:r>
          <a:r>
            <a:rPr lang="es-EC" sz="1000" dirty="0" smtClean="0"/>
            <a:t> se encuentre activada, ya que este software maneja la consola y todas sus opciones, optimizando su uso. Si además de esto se mejoran los conectores de los cables de micrófono (canon) y los adaptadores se tendrá una señal de alta calidad.</a:t>
          </a:r>
          <a:endParaRPr lang="es-EC" sz="1000" dirty="0"/>
        </a:p>
      </dgm:t>
    </dgm:pt>
    <dgm:pt modelId="{D6AE6802-B43A-4E5C-AA1C-290469234E25}" type="parTrans" cxnId="{DFA93625-EC91-4F52-BC9E-1BF107BC0D5B}">
      <dgm:prSet/>
      <dgm:spPr/>
      <dgm:t>
        <a:bodyPr/>
        <a:lstStyle/>
        <a:p>
          <a:endParaRPr lang="es-EC"/>
        </a:p>
      </dgm:t>
    </dgm:pt>
    <dgm:pt modelId="{8FA757B2-1DB6-4FFC-A1B1-0B856C613002}" type="sibTrans" cxnId="{DFA93625-EC91-4F52-BC9E-1BF107BC0D5B}">
      <dgm:prSet/>
      <dgm:spPr/>
      <dgm:t>
        <a:bodyPr/>
        <a:lstStyle/>
        <a:p>
          <a:endParaRPr lang="es-EC"/>
        </a:p>
      </dgm:t>
    </dgm:pt>
    <dgm:pt modelId="{C7F56D62-EA28-4121-BB63-A4640DE25BDC}" type="pres">
      <dgm:prSet presAssocID="{D1149FEA-7893-464D-A2C8-BA195DCD6CF8}" presName="Name0" presStyleCnt="0">
        <dgm:presLayoutVars>
          <dgm:dir/>
          <dgm:animLvl val="lvl"/>
          <dgm:resizeHandles val="exact"/>
        </dgm:presLayoutVars>
      </dgm:prSet>
      <dgm:spPr/>
      <dgm:t>
        <a:bodyPr/>
        <a:lstStyle/>
        <a:p>
          <a:endParaRPr lang="es-EC"/>
        </a:p>
      </dgm:t>
    </dgm:pt>
    <dgm:pt modelId="{4392E6A5-90BB-4F72-B78D-D99B7D0347A6}" type="pres">
      <dgm:prSet presAssocID="{AAFA9367-7089-48C7-9F17-AE0099F3255D}" presName="boxAndChildren" presStyleCnt="0"/>
      <dgm:spPr/>
    </dgm:pt>
    <dgm:pt modelId="{B3BE6FD3-38B6-421D-834F-88C5DDEEA5D5}" type="pres">
      <dgm:prSet presAssocID="{AAFA9367-7089-48C7-9F17-AE0099F3255D}" presName="parentTextBox" presStyleLbl="node1" presStyleIdx="0" presStyleCnt="5"/>
      <dgm:spPr/>
      <dgm:t>
        <a:bodyPr/>
        <a:lstStyle/>
        <a:p>
          <a:endParaRPr lang="es-EC"/>
        </a:p>
      </dgm:t>
    </dgm:pt>
    <dgm:pt modelId="{CF672615-4350-4965-882D-D5CAA30C2846}" type="pres">
      <dgm:prSet presAssocID="{2BFC6089-7A4E-447B-AD2F-F2FC87783E79}" presName="sp" presStyleCnt="0"/>
      <dgm:spPr/>
    </dgm:pt>
    <dgm:pt modelId="{E328847D-5BDC-4769-A27B-A3D4B1839EA7}" type="pres">
      <dgm:prSet presAssocID="{3B117EA4-5DCB-4852-8921-A58213E915A5}" presName="arrowAndChildren" presStyleCnt="0"/>
      <dgm:spPr/>
    </dgm:pt>
    <dgm:pt modelId="{7ADF519B-5F05-4880-8EF9-E993D10363DF}" type="pres">
      <dgm:prSet presAssocID="{3B117EA4-5DCB-4852-8921-A58213E915A5}" presName="parentTextArrow" presStyleLbl="node1" presStyleIdx="1" presStyleCnt="5"/>
      <dgm:spPr/>
      <dgm:t>
        <a:bodyPr/>
        <a:lstStyle/>
        <a:p>
          <a:endParaRPr lang="es-EC"/>
        </a:p>
      </dgm:t>
    </dgm:pt>
    <dgm:pt modelId="{D02EB7A5-67DB-46BD-A78A-B86170BDDD3C}" type="pres">
      <dgm:prSet presAssocID="{8FA757B2-1DB6-4FFC-A1B1-0B856C613002}" presName="sp" presStyleCnt="0"/>
      <dgm:spPr/>
    </dgm:pt>
    <dgm:pt modelId="{03EBE440-7E34-492E-84F5-E0BC525BE97F}" type="pres">
      <dgm:prSet presAssocID="{60C611B3-E212-4BBB-ABA8-E22AB80FF0DD}" presName="arrowAndChildren" presStyleCnt="0"/>
      <dgm:spPr/>
    </dgm:pt>
    <dgm:pt modelId="{AE565010-0F9E-4B7B-ADF7-090C55EFFF5D}" type="pres">
      <dgm:prSet presAssocID="{60C611B3-E212-4BBB-ABA8-E22AB80FF0DD}" presName="parentTextArrow" presStyleLbl="node1" presStyleIdx="2" presStyleCnt="5"/>
      <dgm:spPr/>
      <dgm:t>
        <a:bodyPr/>
        <a:lstStyle/>
        <a:p>
          <a:endParaRPr lang="es-EC"/>
        </a:p>
      </dgm:t>
    </dgm:pt>
    <dgm:pt modelId="{837F2F19-238C-4F65-A250-15A8D9F5EF19}" type="pres">
      <dgm:prSet presAssocID="{D8A4578B-D5D9-445F-B90F-C09968F4BDF2}" presName="sp" presStyleCnt="0"/>
      <dgm:spPr/>
    </dgm:pt>
    <dgm:pt modelId="{D970D7E7-E249-446A-8732-B7CF57148213}" type="pres">
      <dgm:prSet presAssocID="{A2943A68-E5E6-430D-9761-7F4FEAC46D69}" presName="arrowAndChildren" presStyleCnt="0"/>
      <dgm:spPr/>
    </dgm:pt>
    <dgm:pt modelId="{F8C9010C-62B8-4D0C-8661-B2722DDEC2B1}" type="pres">
      <dgm:prSet presAssocID="{A2943A68-E5E6-430D-9761-7F4FEAC46D69}" presName="parentTextArrow" presStyleLbl="node1" presStyleIdx="3" presStyleCnt="5"/>
      <dgm:spPr/>
      <dgm:t>
        <a:bodyPr/>
        <a:lstStyle/>
        <a:p>
          <a:endParaRPr lang="es-EC"/>
        </a:p>
      </dgm:t>
    </dgm:pt>
    <dgm:pt modelId="{3898E348-BDA9-4A2C-9BC5-C29D8DCF3CBF}" type="pres">
      <dgm:prSet presAssocID="{8AE11C43-52EF-47D8-B462-CAE11F8E7087}" presName="sp" presStyleCnt="0"/>
      <dgm:spPr/>
    </dgm:pt>
    <dgm:pt modelId="{82EBC84F-32A7-4F51-82B2-CFBF41469F9A}" type="pres">
      <dgm:prSet presAssocID="{78810C5A-3103-4ABE-9AA3-ED3A703F6168}" presName="arrowAndChildren" presStyleCnt="0"/>
      <dgm:spPr/>
    </dgm:pt>
    <dgm:pt modelId="{F14CA8E4-F1EF-44DC-801B-50001E2F3613}" type="pres">
      <dgm:prSet presAssocID="{78810C5A-3103-4ABE-9AA3-ED3A703F6168}" presName="parentTextArrow" presStyleLbl="node1" presStyleIdx="4" presStyleCnt="5"/>
      <dgm:spPr/>
      <dgm:t>
        <a:bodyPr/>
        <a:lstStyle/>
        <a:p>
          <a:endParaRPr lang="es-EC"/>
        </a:p>
      </dgm:t>
    </dgm:pt>
  </dgm:ptLst>
  <dgm:cxnLst>
    <dgm:cxn modelId="{DBEA2335-3AB8-42ED-95C9-6FF8D4E46679}" srcId="{D1149FEA-7893-464D-A2C8-BA195DCD6CF8}" destId="{AAFA9367-7089-48C7-9F17-AE0099F3255D}" srcOrd="4" destOrd="0" parTransId="{F931D27F-ADFF-4D28-89D2-214FF833A9A3}" sibTransId="{FC0AEBDE-F446-4A0E-B727-C29F2D8875E4}"/>
    <dgm:cxn modelId="{56525832-70A2-4A13-8741-B8FA5CF4F2CB}" type="presOf" srcId="{A2943A68-E5E6-430D-9761-7F4FEAC46D69}" destId="{F8C9010C-62B8-4D0C-8661-B2722DDEC2B1}" srcOrd="0" destOrd="0" presId="urn:microsoft.com/office/officeart/2005/8/layout/process4"/>
    <dgm:cxn modelId="{DFA93625-EC91-4F52-BC9E-1BF107BC0D5B}" srcId="{D1149FEA-7893-464D-A2C8-BA195DCD6CF8}" destId="{60C611B3-E212-4BBB-ABA8-E22AB80FF0DD}" srcOrd="2" destOrd="0" parTransId="{D6AE6802-B43A-4E5C-AA1C-290469234E25}" sibTransId="{8FA757B2-1DB6-4FFC-A1B1-0B856C613002}"/>
    <dgm:cxn modelId="{33612E6D-C14A-446B-814B-71F8A4E71C46}" type="presOf" srcId="{AAFA9367-7089-48C7-9F17-AE0099F3255D}" destId="{B3BE6FD3-38B6-421D-834F-88C5DDEEA5D5}" srcOrd="0" destOrd="0" presId="urn:microsoft.com/office/officeart/2005/8/layout/process4"/>
    <dgm:cxn modelId="{152C4C39-B8A3-47AC-96D4-CE0B02B4BB07}" srcId="{D1149FEA-7893-464D-A2C8-BA195DCD6CF8}" destId="{A2943A68-E5E6-430D-9761-7F4FEAC46D69}" srcOrd="1" destOrd="0" parTransId="{F39E8ED0-7EB9-46AA-B872-1C8AAA83EF86}" sibTransId="{D8A4578B-D5D9-445F-B90F-C09968F4BDF2}"/>
    <dgm:cxn modelId="{71EE2860-E4E9-45AA-9C45-6A49FB074894}" type="presOf" srcId="{78810C5A-3103-4ABE-9AA3-ED3A703F6168}" destId="{F14CA8E4-F1EF-44DC-801B-50001E2F3613}" srcOrd="0" destOrd="0" presId="urn:microsoft.com/office/officeart/2005/8/layout/process4"/>
    <dgm:cxn modelId="{C7A53FAE-D6BB-4218-8A21-5C7781E417E3}" srcId="{D1149FEA-7893-464D-A2C8-BA195DCD6CF8}" destId="{3B117EA4-5DCB-4852-8921-A58213E915A5}" srcOrd="3" destOrd="0" parTransId="{0998338B-EAC1-4D2A-8C4B-B8CC3ADE7E35}" sibTransId="{2BFC6089-7A4E-447B-AD2F-F2FC87783E79}"/>
    <dgm:cxn modelId="{495530D6-77B7-4E87-97AB-F5F13E74324E}" srcId="{D1149FEA-7893-464D-A2C8-BA195DCD6CF8}" destId="{78810C5A-3103-4ABE-9AA3-ED3A703F6168}" srcOrd="0" destOrd="0" parTransId="{8632728B-EDFA-47F3-848A-8CE52250AD43}" sibTransId="{8AE11C43-52EF-47D8-B462-CAE11F8E7087}"/>
    <dgm:cxn modelId="{8A50E766-F9BE-4E3B-ABE0-19058E2146E3}" type="presOf" srcId="{D1149FEA-7893-464D-A2C8-BA195DCD6CF8}" destId="{C7F56D62-EA28-4121-BB63-A4640DE25BDC}" srcOrd="0" destOrd="0" presId="urn:microsoft.com/office/officeart/2005/8/layout/process4"/>
    <dgm:cxn modelId="{C0FBAA0A-FF0D-4338-B4FF-CBE6A0608049}" type="presOf" srcId="{3B117EA4-5DCB-4852-8921-A58213E915A5}" destId="{7ADF519B-5F05-4880-8EF9-E993D10363DF}" srcOrd="0" destOrd="0" presId="urn:microsoft.com/office/officeart/2005/8/layout/process4"/>
    <dgm:cxn modelId="{B3678C9A-A98A-42E9-89FF-7E6B3C2060B9}" type="presOf" srcId="{60C611B3-E212-4BBB-ABA8-E22AB80FF0DD}" destId="{AE565010-0F9E-4B7B-ADF7-090C55EFFF5D}" srcOrd="0" destOrd="0" presId="urn:microsoft.com/office/officeart/2005/8/layout/process4"/>
    <dgm:cxn modelId="{125A4635-8CD6-4C12-B3F5-D5DE9398551F}" type="presParOf" srcId="{C7F56D62-EA28-4121-BB63-A4640DE25BDC}" destId="{4392E6A5-90BB-4F72-B78D-D99B7D0347A6}" srcOrd="0" destOrd="0" presId="urn:microsoft.com/office/officeart/2005/8/layout/process4"/>
    <dgm:cxn modelId="{EA292989-ABB0-40F7-B896-8377BB64B58E}" type="presParOf" srcId="{4392E6A5-90BB-4F72-B78D-D99B7D0347A6}" destId="{B3BE6FD3-38B6-421D-834F-88C5DDEEA5D5}" srcOrd="0" destOrd="0" presId="urn:microsoft.com/office/officeart/2005/8/layout/process4"/>
    <dgm:cxn modelId="{D3DBAA59-6DE8-49E9-9328-97384DB4C7F3}" type="presParOf" srcId="{C7F56D62-EA28-4121-BB63-A4640DE25BDC}" destId="{CF672615-4350-4965-882D-D5CAA30C2846}" srcOrd="1" destOrd="0" presId="urn:microsoft.com/office/officeart/2005/8/layout/process4"/>
    <dgm:cxn modelId="{0B26822A-B9EB-44FB-BDF9-B59ECD7397B6}" type="presParOf" srcId="{C7F56D62-EA28-4121-BB63-A4640DE25BDC}" destId="{E328847D-5BDC-4769-A27B-A3D4B1839EA7}" srcOrd="2" destOrd="0" presId="urn:microsoft.com/office/officeart/2005/8/layout/process4"/>
    <dgm:cxn modelId="{4BEBC3F7-9356-47E6-9D1D-2B43E4FDF406}" type="presParOf" srcId="{E328847D-5BDC-4769-A27B-A3D4B1839EA7}" destId="{7ADF519B-5F05-4880-8EF9-E993D10363DF}" srcOrd="0" destOrd="0" presId="urn:microsoft.com/office/officeart/2005/8/layout/process4"/>
    <dgm:cxn modelId="{E545D149-3C4A-42DB-87C8-7E49079C5C87}" type="presParOf" srcId="{C7F56D62-EA28-4121-BB63-A4640DE25BDC}" destId="{D02EB7A5-67DB-46BD-A78A-B86170BDDD3C}" srcOrd="3" destOrd="0" presId="urn:microsoft.com/office/officeart/2005/8/layout/process4"/>
    <dgm:cxn modelId="{FAEDBBD1-E335-45B2-BDFC-A791401E3B3E}" type="presParOf" srcId="{C7F56D62-EA28-4121-BB63-A4640DE25BDC}" destId="{03EBE440-7E34-492E-84F5-E0BC525BE97F}" srcOrd="4" destOrd="0" presId="urn:microsoft.com/office/officeart/2005/8/layout/process4"/>
    <dgm:cxn modelId="{78A41391-C48E-4A08-A9EE-D7C7A4A9608A}" type="presParOf" srcId="{03EBE440-7E34-492E-84F5-E0BC525BE97F}" destId="{AE565010-0F9E-4B7B-ADF7-090C55EFFF5D}" srcOrd="0" destOrd="0" presId="urn:microsoft.com/office/officeart/2005/8/layout/process4"/>
    <dgm:cxn modelId="{2133EAB2-EB6F-45E1-8411-7B7477F4D430}" type="presParOf" srcId="{C7F56D62-EA28-4121-BB63-A4640DE25BDC}" destId="{837F2F19-238C-4F65-A250-15A8D9F5EF19}" srcOrd="5" destOrd="0" presId="urn:microsoft.com/office/officeart/2005/8/layout/process4"/>
    <dgm:cxn modelId="{AB049F47-10D3-4218-8F6D-0021A0AF4624}" type="presParOf" srcId="{C7F56D62-EA28-4121-BB63-A4640DE25BDC}" destId="{D970D7E7-E249-446A-8732-B7CF57148213}" srcOrd="6" destOrd="0" presId="urn:microsoft.com/office/officeart/2005/8/layout/process4"/>
    <dgm:cxn modelId="{1B9435DB-B20E-4738-8DED-DE383C467540}" type="presParOf" srcId="{D970D7E7-E249-446A-8732-B7CF57148213}" destId="{F8C9010C-62B8-4D0C-8661-B2722DDEC2B1}" srcOrd="0" destOrd="0" presId="urn:microsoft.com/office/officeart/2005/8/layout/process4"/>
    <dgm:cxn modelId="{E6B2135A-90F9-471A-9281-21964C608368}" type="presParOf" srcId="{C7F56D62-EA28-4121-BB63-A4640DE25BDC}" destId="{3898E348-BDA9-4A2C-9BC5-C29D8DCF3CBF}" srcOrd="7" destOrd="0" presId="urn:microsoft.com/office/officeart/2005/8/layout/process4"/>
    <dgm:cxn modelId="{DD451D3F-B2F8-4955-B205-60827F967D6F}" type="presParOf" srcId="{C7F56D62-EA28-4121-BB63-A4640DE25BDC}" destId="{82EBC84F-32A7-4F51-82B2-CFBF41469F9A}" srcOrd="8" destOrd="0" presId="urn:microsoft.com/office/officeart/2005/8/layout/process4"/>
    <dgm:cxn modelId="{F3450D82-25AD-48B3-9EE1-FD3406507A76}" type="presParOf" srcId="{82EBC84F-32A7-4F51-82B2-CFBF41469F9A}" destId="{F14CA8E4-F1EF-44DC-801B-50001E2F3613}"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CFF5B4-A536-4B42-AD7A-9409D3E02D33}">
      <dsp:nvSpPr>
        <dsp:cNvPr id="0" name=""/>
        <dsp:cNvSpPr/>
      </dsp:nvSpPr>
      <dsp:spPr>
        <a:xfrm rot="5400000">
          <a:off x="-185986" y="185986"/>
          <a:ext cx="1239912" cy="867938"/>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kern="1200" dirty="0" smtClean="0"/>
            <a:t>*</a:t>
          </a:r>
          <a:endParaRPr lang="es-EC" sz="2600" kern="1200" dirty="0"/>
        </a:p>
      </dsp:txBody>
      <dsp:txXfrm rot="5400000">
        <a:off x="-185986" y="185986"/>
        <a:ext cx="1239912" cy="867938"/>
      </dsp:txXfrm>
    </dsp:sp>
    <dsp:sp modelId="{0D4B4B92-8BD4-4520-A0CC-34767092ACCF}">
      <dsp:nvSpPr>
        <dsp:cNvPr id="0" name=""/>
        <dsp:cNvSpPr/>
      </dsp:nvSpPr>
      <dsp:spPr>
        <a:xfrm rot="5400000">
          <a:off x="3559389" y="-2691451"/>
          <a:ext cx="805942" cy="6188845"/>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b="0" kern="1200" dirty="0" smtClean="0"/>
            <a:t>El sonido se produce cuando un cuerpo vibra con una frecuencia comprendida entre 20 y 20000 Hz y existe un medio material en el que pueda propagarse.</a:t>
          </a:r>
          <a:endParaRPr lang="es-EC" sz="1300" b="0" kern="1200" dirty="0"/>
        </a:p>
        <a:p>
          <a:pPr marL="114300" lvl="1" indent="-114300" algn="l" defTabSz="577850">
            <a:lnSpc>
              <a:spcPct val="90000"/>
            </a:lnSpc>
            <a:spcBef>
              <a:spcPct val="0"/>
            </a:spcBef>
            <a:spcAft>
              <a:spcPct val="15000"/>
            </a:spcAft>
            <a:buChar char="••"/>
          </a:pPr>
          <a:endParaRPr lang="es-EC" sz="1300" kern="1200" dirty="0"/>
        </a:p>
      </dsp:txBody>
      <dsp:txXfrm rot="5400000">
        <a:off x="3559389" y="-2691451"/>
        <a:ext cx="805942" cy="618884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6AFEE1-463C-4B02-8A9F-9BE6E65A3E2B}">
      <dsp:nvSpPr>
        <dsp:cNvPr id="0" name=""/>
        <dsp:cNvSpPr/>
      </dsp:nvSpPr>
      <dsp:spPr>
        <a:xfrm>
          <a:off x="0" y="3925760"/>
          <a:ext cx="8504238" cy="64405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Se debe adquirir e instalar  un pedestal fijo en el estudio de locución para adaptarlo al soporte del micrófono de estudio de forma que la captación de la señal se dé desde un único punto, mejorando así la calidad del sonido.</a:t>
          </a:r>
          <a:endParaRPr lang="es-EC" sz="1200" kern="1200" dirty="0"/>
        </a:p>
      </dsp:txBody>
      <dsp:txXfrm>
        <a:off x="0" y="3925760"/>
        <a:ext cx="8504238" cy="644053"/>
      </dsp:txXfrm>
    </dsp:sp>
    <dsp:sp modelId="{9CC37B2B-92C9-48AF-89AB-C22BF1EABCFF}">
      <dsp:nvSpPr>
        <dsp:cNvPr id="0" name=""/>
        <dsp:cNvSpPr/>
      </dsp:nvSpPr>
      <dsp:spPr>
        <a:xfrm rot="10800000">
          <a:off x="0" y="2944866"/>
          <a:ext cx="8504238" cy="990554"/>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Mejorar el aislamiento acústico dentro del set empleando materiales adecuados y realizando un relleno uniforme entre los paneles de las paredes de forma que se pueda mitigar el ruido externo.</a:t>
          </a:r>
          <a:endParaRPr lang="es-EC" sz="1200" kern="1200" dirty="0"/>
        </a:p>
      </dsp:txBody>
      <dsp:txXfrm rot="10800000">
        <a:off x="0" y="2944866"/>
        <a:ext cx="8504238" cy="990554"/>
      </dsp:txXfrm>
    </dsp:sp>
    <dsp:sp modelId="{0C092B33-C94C-4B3D-9C1F-DA9ACC999697}">
      <dsp:nvSpPr>
        <dsp:cNvPr id="0" name=""/>
        <dsp:cNvSpPr/>
      </dsp:nvSpPr>
      <dsp:spPr>
        <a:xfrm rot="10800000">
          <a:off x="0" y="1963973"/>
          <a:ext cx="8504238" cy="990554"/>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El piso debería ser alfombrado al igual que las paredes o en su defecto se debería instalar piso flotante para evitar la transmisión del sonido por caminos secundarios.</a:t>
          </a:r>
          <a:endParaRPr lang="es-EC" sz="1200" kern="1200" dirty="0"/>
        </a:p>
      </dsp:txBody>
      <dsp:txXfrm rot="10800000">
        <a:off x="0" y="1963973"/>
        <a:ext cx="8504238" cy="990554"/>
      </dsp:txXfrm>
    </dsp:sp>
    <dsp:sp modelId="{63306959-94FC-4839-9BEA-3AC1713D4554}">
      <dsp:nvSpPr>
        <dsp:cNvPr id="0" name=""/>
        <dsp:cNvSpPr/>
      </dsp:nvSpPr>
      <dsp:spPr>
        <a:xfrm rot="10800000">
          <a:off x="0" y="983079"/>
          <a:ext cx="8504238" cy="990554"/>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La ventana de doble vidrio ubicada en la sala de control de audio debe permitir la comunicación visual con el set de grabación, de forma que el técnico de sonido pueda controlar los equipos a la vez para lo cual se debe ubicar la mesa y los muebles 30 cm al hacia arriba.</a:t>
          </a:r>
          <a:endParaRPr lang="es-EC" sz="1200" kern="1200" dirty="0"/>
        </a:p>
      </dsp:txBody>
      <dsp:txXfrm rot="10800000">
        <a:off x="0" y="983079"/>
        <a:ext cx="8504238" cy="990554"/>
      </dsp:txXfrm>
    </dsp:sp>
    <dsp:sp modelId="{D19ADFF7-36D6-4F9F-8F04-1DAFB44296FC}">
      <dsp:nvSpPr>
        <dsp:cNvPr id="0" name=""/>
        <dsp:cNvSpPr/>
      </dsp:nvSpPr>
      <dsp:spPr>
        <a:xfrm rot="10800000">
          <a:off x="0" y="2185"/>
          <a:ext cx="8504238" cy="990554"/>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Designar un espacio físico cerca del set de televisión que funcione como almacén o bodega de forma que se pueda guardar de forma correcta y ordenada el material grabado, cables y elementos auxiliares que se usan ocasionalmente.</a:t>
          </a:r>
          <a:endParaRPr lang="es-EC" sz="1200" kern="1200" dirty="0"/>
        </a:p>
      </dsp:txBody>
      <dsp:txXfrm rot="10800000">
        <a:off x="0" y="2185"/>
        <a:ext cx="8504238" cy="9905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18B5BF-BB40-4B1C-B559-C62CF52A4F00}">
      <dsp:nvSpPr>
        <dsp:cNvPr id="0" name=""/>
        <dsp:cNvSpPr/>
      </dsp:nvSpPr>
      <dsp:spPr>
        <a:xfrm>
          <a:off x="637270" y="0"/>
          <a:ext cx="7222402" cy="48965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0578C-1EFA-476B-8189-F5A5A48EA3D5}">
      <dsp:nvSpPr>
        <dsp:cNvPr id="0" name=""/>
        <dsp:cNvSpPr/>
      </dsp:nvSpPr>
      <dsp:spPr>
        <a:xfrm>
          <a:off x="9127" y="1468963"/>
          <a:ext cx="2734953" cy="1958617"/>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La televisión ha tenido éxito ya que es un medio que transmite audio y video por lo que es fácil asimilar la información que se está recibiendo.</a:t>
          </a:r>
          <a:endParaRPr lang="es-EC" sz="1400" kern="1200" dirty="0"/>
        </a:p>
      </dsp:txBody>
      <dsp:txXfrm>
        <a:off x="9127" y="1468963"/>
        <a:ext cx="2734953" cy="1958617"/>
      </dsp:txXfrm>
    </dsp:sp>
    <dsp:sp modelId="{459A4AF7-C046-4F6E-8763-EA2FE6D481A0}">
      <dsp:nvSpPr>
        <dsp:cNvPr id="0" name=""/>
        <dsp:cNvSpPr/>
      </dsp:nvSpPr>
      <dsp:spPr>
        <a:xfrm>
          <a:off x="2880995" y="1468963"/>
          <a:ext cx="2734953" cy="1958617"/>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Las exigencias de los televidentes se incrementan con el transcurso de los años </a:t>
          </a:r>
          <a:endParaRPr lang="es-EC" sz="1400" kern="1200" dirty="0"/>
        </a:p>
      </dsp:txBody>
      <dsp:txXfrm>
        <a:off x="2880995" y="1468963"/>
        <a:ext cx="2734953" cy="1958617"/>
      </dsp:txXfrm>
    </dsp:sp>
    <dsp:sp modelId="{245F9B3E-A6E6-4E77-BB30-2057A1C332A9}">
      <dsp:nvSpPr>
        <dsp:cNvPr id="0" name=""/>
        <dsp:cNvSpPr/>
      </dsp:nvSpPr>
      <dsp:spPr>
        <a:xfrm>
          <a:off x="5752862" y="1468963"/>
          <a:ext cx="2734953" cy="1958617"/>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La Escuela Politécnica del Ejército posee las instalaciones necesarias para implementar un set de televisión completamente funcional, con el que se lograría dar a los estudiantes la posibilidad de involucrarse de forma directa con este medio </a:t>
          </a:r>
          <a:endParaRPr lang="es-EC" sz="1400" kern="1200" dirty="0"/>
        </a:p>
      </dsp:txBody>
      <dsp:txXfrm>
        <a:off x="5752862" y="1468963"/>
        <a:ext cx="2734953" cy="19586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5B28BB-9EA1-4EC5-9777-10C0900CAE61}">
      <dsp:nvSpPr>
        <dsp:cNvPr id="0" name=""/>
        <dsp:cNvSpPr/>
      </dsp:nvSpPr>
      <dsp:spPr>
        <a:xfrm>
          <a:off x="0" y="0"/>
          <a:ext cx="4571999" cy="4571999"/>
        </a:xfrm>
        <a:prstGeom prst="pie">
          <a:avLst>
            <a:gd name="adj1" fmla="val 54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BFB6FC9-205A-49D3-9B0C-16D0146819E8}">
      <dsp:nvSpPr>
        <dsp:cNvPr id="0" name=""/>
        <dsp:cNvSpPr/>
      </dsp:nvSpPr>
      <dsp:spPr>
        <a:xfrm>
          <a:off x="2285999" y="0"/>
          <a:ext cx="6218238" cy="4571999"/>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b="1" i="1" kern="1200" dirty="0" smtClean="0"/>
            <a:t>Objetivo General:</a:t>
          </a:r>
          <a:endParaRPr lang="es-EC" sz="3400" kern="1200" dirty="0"/>
        </a:p>
      </dsp:txBody>
      <dsp:txXfrm>
        <a:off x="2285999" y="0"/>
        <a:ext cx="3109119" cy="2171700"/>
      </dsp:txXfrm>
    </dsp:sp>
    <dsp:sp modelId="{A98C5A86-DFC2-4251-AEA1-E0C4B434F2CA}">
      <dsp:nvSpPr>
        <dsp:cNvPr id="0" name=""/>
        <dsp:cNvSpPr/>
      </dsp:nvSpPr>
      <dsp:spPr>
        <a:xfrm>
          <a:off x="1200149" y="2171700"/>
          <a:ext cx="2171699" cy="2171699"/>
        </a:xfrm>
        <a:prstGeom prst="pie">
          <a:avLst>
            <a:gd name="adj1" fmla="val 5400000"/>
            <a:gd name="adj2" fmla="val 1620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8522343-19C1-4341-9F19-02FEC2FA0789}">
      <dsp:nvSpPr>
        <dsp:cNvPr id="0" name=""/>
        <dsp:cNvSpPr/>
      </dsp:nvSpPr>
      <dsp:spPr>
        <a:xfrm>
          <a:off x="2285999" y="2171700"/>
          <a:ext cx="6218238" cy="2171699"/>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EC" sz="3400" b="1" i="1" kern="1200" dirty="0" smtClean="0"/>
            <a:t> Objetivos Específicos:</a:t>
          </a:r>
          <a:endParaRPr lang="es-EC" sz="3400" kern="1200" dirty="0"/>
        </a:p>
      </dsp:txBody>
      <dsp:txXfrm>
        <a:off x="2285999" y="2171700"/>
        <a:ext cx="3109119" cy="2171699"/>
      </dsp:txXfrm>
    </dsp:sp>
    <dsp:sp modelId="{24863D92-C1DD-45D0-9807-ECACAB52F96D}">
      <dsp:nvSpPr>
        <dsp:cNvPr id="0" name=""/>
        <dsp:cNvSpPr/>
      </dsp:nvSpPr>
      <dsp:spPr>
        <a:xfrm>
          <a:off x="5395119" y="245738"/>
          <a:ext cx="3109119" cy="1680222"/>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Adecuar el sistema de audio para el set de televisión de la Escuela Politécnica del Ejército.</a:t>
          </a:r>
          <a:endParaRPr lang="es-EC" sz="1200" kern="1200" dirty="0"/>
        </a:p>
      </dsp:txBody>
      <dsp:txXfrm>
        <a:off x="5395119" y="245738"/>
        <a:ext cx="3109119" cy="1680222"/>
      </dsp:txXfrm>
    </dsp:sp>
    <dsp:sp modelId="{5419A0B2-26A3-4861-84CE-4D3D2C737B97}">
      <dsp:nvSpPr>
        <dsp:cNvPr id="0" name=""/>
        <dsp:cNvSpPr/>
      </dsp:nvSpPr>
      <dsp:spPr>
        <a:xfrm>
          <a:off x="5395119" y="2171700"/>
          <a:ext cx="3109119" cy="2171699"/>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t>Verificar la funcionalidad de los equipos de sonido y las instalaciones del set.</a:t>
          </a:r>
          <a:endParaRPr lang="es-EC" sz="1200" kern="1200" dirty="0"/>
        </a:p>
        <a:p>
          <a:pPr marL="114300" lvl="1" indent="-114300" algn="just" defTabSz="533400">
            <a:lnSpc>
              <a:spcPct val="90000"/>
            </a:lnSpc>
            <a:spcBef>
              <a:spcPct val="0"/>
            </a:spcBef>
            <a:spcAft>
              <a:spcPct val="15000"/>
            </a:spcAft>
            <a:buChar char="••"/>
          </a:pPr>
          <a:r>
            <a:rPr lang="es-EC" sz="1200" kern="1200" dirty="0" smtClean="0"/>
            <a:t>Determinar los equipos de audio disponibles y el manejo de los mismos.</a:t>
          </a:r>
          <a:endParaRPr lang="es-EC" sz="1200" kern="1200" dirty="0"/>
        </a:p>
        <a:p>
          <a:pPr marL="114300" lvl="1" indent="-114300" algn="just" defTabSz="533400">
            <a:lnSpc>
              <a:spcPct val="90000"/>
            </a:lnSpc>
            <a:spcBef>
              <a:spcPct val="0"/>
            </a:spcBef>
            <a:spcAft>
              <a:spcPct val="15000"/>
            </a:spcAft>
            <a:buChar char="••"/>
          </a:pPr>
          <a:r>
            <a:rPr lang="es-EC" sz="1200" kern="1200" dirty="0" smtClean="0"/>
            <a:t>Diseñar  la ubicación de los equipos de audio en el set de forma optima.</a:t>
          </a:r>
          <a:endParaRPr lang="es-EC" sz="1200" kern="1200" dirty="0"/>
        </a:p>
        <a:p>
          <a:pPr marL="114300" lvl="1" indent="-114300" algn="just" defTabSz="533400">
            <a:lnSpc>
              <a:spcPct val="90000"/>
            </a:lnSpc>
            <a:spcBef>
              <a:spcPct val="0"/>
            </a:spcBef>
            <a:spcAft>
              <a:spcPct val="15000"/>
            </a:spcAft>
            <a:buChar char="••"/>
          </a:pPr>
          <a:r>
            <a:rPr lang="es-EC" sz="1200" kern="1200" dirty="0" smtClean="0"/>
            <a:t>Realizar las conexiones de los equipos y realizar las pruebas pertinentes.</a:t>
          </a:r>
          <a:endParaRPr lang="es-EC" sz="1200" kern="1200" dirty="0"/>
        </a:p>
        <a:p>
          <a:pPr marL="114300" lvl="1" indent="-114300" algn="just" defTabSz="533400">
            <a:lnSpc>
              <a:spcPct val="90000"/>
            </a:lnSpc>
            <a:spcBef>
              <a:spcPct val="0"/>
            </a:spcBef>
            <a:spcAft>
              <a:spcPct val="15000"/>
            </a:spcAft>
            <a:buChar char="••"/>
          </a:pPr>
          <a:r>
            <a:rPr lang="es-EC" sz="1200" kern="1200" dirty="0" smtClean="0"/>
            <a:t>Diseñar el sistema de comunicación interna</a:t>
          </a:r>
          <a:endParaRPr lang="es-EC" sz="1200" kern="1200" dirty="0"/>
        </a:p>
        <a:p>
          <a:pPr marL="114300" lvl="1" indent="-114300" algn="just" defTabSz="533400">
            <a:lnSpc>
              <a:spcPct val="90000"/>
            </a:lnSpc>
            <a:spcBef>
              <a:spcPct val="0"/>
            </a:spcBef>
            <a:spcAft>
              <a:spcPct val="15000"/>
            </a:spcAft>
            <a:buChar char="••"/>
          </a:pPr>
          <a:r>
            <a:rPr lang="es-EC" sz="1200" kern="1200" dirty="0" smtClean="0"/>
            <a:t>Plantear una propuesta de adquisición de equipos</a:t>
          </a:r>
          <a:endParaRPr lang="es-EC" sz="1200" kern="1200" dirty="0"/>
        </a:p>
      </dsp:txBody>
      <dsp:txXfrm>
        <a:off x="5395119" y="2171700"/>
        <a:ext cx="3109119" cy="21716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C0960A-BBA9-4DDC-9CDA-EBB2296B53E4}">
      <dsp:nvSpPr>
        <dsp:cNvPr id="0" name=""/>
        <dsp:cNvSpPr/>
      </dsp:nvSpPr>
      <dsp:spPr>
        <a:xfrm>
          <a:off x="0" y="357749"/>
          <a:ext cx="8504238" cy="16065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60023" tIns="416560" rIns="660023"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t>El sonido en espacios abiertos tiene una forma de propagación completamente aleatoria porque depende de las variaciones climáticas, los objetos presentes, ruido externo, etc.</a:t>
          </a:r>
          <a:endParaRPr lang="es-EC" sz="2000" kern="1200" dirty="0"/>
        </a:p>
      </dsp:txBody>
      <dsp:txXfrm>
        <a:off x="0" y="357749"/>
        <a:ext cx="8504238" cy="1606500"/>
      </dsp:txXfrm>
    </dsp:sp>
    <dsp:sp modelId="{55ABC215-0140-4293-B986-B44EA76BA935}">
      <dsp:nvSpPr>
        <dsp:cNvPr id="0" name=""/>
        <dsp:cNvSpPr/>
      </dsp:nvSpPr>
      <dsp:spPr>
        <a:xfrm>
          <a:off x="457153" y="0"/>
          <a:ext cx="5952966" cy="5904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l" defTabSz="889000">
            <a:lnSpc>
              <a:spcPct val="90000"/>
            </a:lnSpc>
            <a:spcBef>
              <a:spcPct val="0"/>
            </a:spcBef>
            <a:spcAft>
              <a:spcPct val="35000"/>
            </a:spcAft>
          </a:pPr>
          <a:r>
            <a:rPr lang="es-EC" sz="2000" kern="1200" dirty="0" smtClean="0"/>
            <a:t>Comportamiento del Sonido en Espacios Abiertos:</a:t>
          </a:r>
          <a:endParaRPr lang="es-EC" sz="2000" kern="1200" dirty="0"/>
        </a:p>
      </dsp:txBody>
      <dsp:txXfrm>
        <a:off x="457153" y="0"/>
        <a:ext cx="5952966" cy="590400"/>
      </dsp:txXfrm>
    </dsp:sp>
    <dsp:sp modelId="{CF95AB67-5C98-4B7C-B059-1B95451B542A}">
      <dsp:nvSpPr>
        <dsp:cNvPr id="0" name=""/>
        <dsp:cNvSpPr/>
      </dsp:nvSpPr>
      <dsp:spPr>
        <a:xfrm>
          <a:off x="0" y="2367449"/>
          <a:ext cx="8504238" cy="2142000"/>
        </a:xfrm>
        <a:prstGeom prst="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60023" tIns="416560" rIns="660023"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smtClean="0"/>
            <a:t>Las </a:t>
          </a:r>
          <a:r>
            <a:rPr lang="es-EC" sz="2000" kern="1200" dirty="0" smtClean="0"/>
            <a:t>ondas sonoras viajan de forma libre hasta chocar con diferentes  superficies como paredes, puertas, mobiliaria, etc., por lo que parte de dicha onda se reflejará  por la impedancia del ambiente mientras que otra parte será absorbida por los diferentes materiales presentes y otra parte se transmitirá a través de ellos </a:t>
          </a:r>
          <a:endParaRPr lang="es-EC" sz="2000" kern="1200" dirty="0"/>
        </a:p>
      </dsp:txBody>
      <dsp:txXfrm>
        <a:off x="0" y="2367449"/>
        <a:ext cx="8504238" cy="2142000"/>
      </dsp:txXfrm>
    </dsp:sp>
    <dsp:sp modelId="{27ACCAAE-F1B6-41C6-9D47-60E6CEA0F43D}">
      <dsp:nvSpPr>
        <dsp:cNvPr id="0" name=""/>
        <dsp:cNvSpPr/>
      </dsp:nvSpPr>
      <dsp:spPr>
        <a:xfrm>
          <a:off x="457153" y="1937314"/>
          <a:ext cx="5952966" cy="5904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lvl="0" algn="l" defTabSz="889000">
            <a:lnSpc>
              <a:spcPct val="90000"/>
            </a:lnSpc>
            <a:spcBef>
              <a:spcPct val="0"/>
            </a:spcBef>
            <a:spcAft>
              <a:spcPct val="35000"/>
            </a:spcAft>
          </a:pPr>
          <a:r>
            <a:rPr lang="es-EC" sz="2000" kern="1200" dirty="0" smtClean="0"/>
            <a:t>Comportamiento del Sonido en Espacios  Cerrados:</a:t>
          </a:r>
          <a:endParaRPr lang="es-EC" sz="2000" kern="1200" dirty="0"/>
        </a:p>
      </dsp:txBody>
      <dsp:txXfrm>
        <a:off x="457153" y="1937314"/>
        <a:ext cx="5952966" cy="5904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2D7F01-4AA6-4D7F-AAA8-DA7ED0356BFF}">
      <dsp:nvSpPr>
        <dsp:cNvPr id="0" name=""/>
        <dsp:cNvSpPr/>
      </dsp:nvSpPr>
      <dsp:spPr>
        <a:xfrm rot="5400000">
          <a:off x="-326231" y="326692"/>
          <a:ext cx="2174874" cy="1522412"/>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Micrófono de Mano</a:t>
          </a:r>
          <a:endParaRPr lang="es-EC" sz="2300" kern="1200" dirty="0"/>
        </a:p>
      </dsp:txBody>
      <dsp:txXfrm rot="5400000">
        <a:off x="-326231" y="326692"/>
        <a:ext cx="2174874" cy="1522412"/>
      </dsp:txXfrm>
    </dsp:sp>
    <dsp:sp modelId="{B40D949D-98A3-4ACC-95B6-D415B6672697}">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Está diseñado para amortiguar los golpes de aire y ruidos propios de la manipulación, sin que este detalle garantice mayor sensibilidad o mejor desempeño que otros micrófonos</a:t>
          </a:r>
          <a:endParaRPr lang="es-EC" sz="1600" kern="1200" dirty="0"/>
        </a:p>
      </dsp:txBody>
      <dsp:txXfrm rot="5400000">
        <a:off x="3102371" y="-1579498"/>
        <a:ext cx="1413668" cy="4573587"/>
      </dsp:txXfrm>
    </dsp:sp>
    <dsp:sp modelId="{7AFFF19D-11F6-4F21-83DB-B456D1DB469D}">
      <dsp:nvSpPr>
        <dsp:cNvPr id="0" name=""/>
        <dsp:cNvSpPr/>
      </dsp:nvSpPr>
      <dsp:spPr>
        <a:xfrm rot="5400000">
          <a:off x="-326231" y="2214895"/>
          <a:ext cx="2174874" cy="1522412"/>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kern="1200" dirty="0" smtClean="0"/>
            <a:t>Micrófono de Estudio</a:t>
          </a:r>
          <a:endParaRPr lang="es-EC" sz="2300" kern="1200" dirty="0"/>
        </a:p>
      </dsp:txBody>
      <dsp:txXfrm rot="5400000">
        <a:off x="-326231" y="2214895"/>
        <a:ext cx="2174874" cy="1522412"/>
      </dsp:txXfrm>
    </dsp:sp>
    <dsp:sp modelId="{C0CBFAF5-666E-4A28-B9D7-45FA3CC0677E}">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Las características de un micrófono de estudio son más exigentes con relación a los otros tipos debido a que existen varios diseños de acuerdo a su aplicación.</a:t>
          </a:r>
          <a:endParaRPr lang="es-EC" sz="1600" kern="1200" dirty="0"/>
        </a:p>
        <a:p>
          <a:pPr marL="171450" lvl="1" indent="-171450" algn="l" defTabSz="711200">
            <a:lnSpc>
              <a:spcPct val="90000"/>
            </a:lnSpc>
            <a:spcBef>
              <a:spcPct val="0"/>
            </a:spcBef>
            <a:spcAft>
              <a:spcPct val="15000"/>
            </a:spcAft>
            <a:buChar char="••"/>
          </a:pPr>
          <a:r>
            <a:rPr lang="es-EC" sz="1600" kern="1200" dirty="0" smtClean="0"/>
            <a:t>Su uso es especial para voces e instrumentos.</a:t>
          </a:r>
          <a:endParaRPr lang="es-EC" sz="1600" kern="1200" dirty="0"/>
        </a:p>
      </dsp:txBody>
      <dsp:txXfrm rot="5400000">
        <a:off x="3102371" y="308704"/>
        <a:ext cx="1413668" cy="457358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63C326-4EE6-4D03-B2F9-01C7415FAA56}">
      <dsp:nvSpPr>
        <dsp:cNvPr id="0" name=""/>
        <dsp:cNvSpPr/>
      </dsp:nvSpPr>
      <dsp:spPr>
        <a:xfrm rot="5400000">
          <a:off x="-326231" y="326692"/>
          <a:ext cx="2174874" cy="1522412"/>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Micrófono de Contacto</a:t>
          </a:r>
          <a:endParaRPr lang="es-EC" sz="1600" kern="1200" dirty="0"/>
        </a:p>
      </dsp:txBody>
      <dsp:txXfrm rot="5400000">
        <a:off x="-326231" y="326692"/>
        <a:ext cx="2174874" cy="1522412"/>
      </dsp:txXfrm>
    </dsp:sp>
    <dsp:sp modelId="{22C73E97-8A7F-4A33-A96C-627C0B764EF2}">
      <dsp:nvSpPr>
        <dsp:cNvPr id="0" name=""/>
        <dsp:cNvSpPr/>
      </dsp:nvSpPr>
      <dsp:spPr>
        <a:xfrm rot="5400000">
          <a:off x="2706835" y="-1183962"/>
          <a:ext cx="1413668" cy="3782515"/>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Este tipo de micrófonos se suelen usar para captar el sonido de los instrumentos por lo que están en contacto directo con ellos. </a:t>
          </a:r>
          <a:endParaRPr lang="es-EC" sz="1300" kern="1200" dirty="0"/>
        </a:p>
      </dsp:txBody>
      <dsp:txXfrm rot="5400000">
        <a:off x="2706835" y="-1183962"/>
        <a:ext cx="1413668" cy="3782515"/>
      </dsp:txXfrm>
    </dsp:sp>
    <dsp:sp modelId="{86EA4EF6-6397-4D59-8D4B-0A79227CF3A3}">
      <dsp:nvSpPr>
        <dsp:cNvPr id="0" name=""/>
        <dsp:cNvSpPr/>
      </dsp:nvSpPr>
      <dsp:spPr>
        <a:xfrm rot="5400000">
          <a:off x="-326231" y="2214895"/>
          <a:ext cx="2174874" cy="1522412"/>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Micrófono Corbatero Inalámbrico</a:t>
          </a:r>
          <a:endParaRPr lang="es-EC" sz="1600" kern="1200" dirty="0"/>
        </a:p>
      </dsp:txBody>
      <dsp:txXfrm rot="5400000">
        <a:off x="-326231" y="2214895"/>
        <a:ext cx="2174874" cy="1522412"/>
      </dsp:txXfrm>
    </dsp:sp>
    <dsp:sp modelId="{3EB26E10-2803-4EA6-A40F-40867D8DE0EA}">
      <dsp:nvSpPr>
        <dsp:cNvPr id="0" name=""/>
        <dsp:cNvSpPr/>
      </dsp:nvSpPr>
      <dsp:spPr>
        <a:xfrm rot="5400000">
          <a:off x="2706835" y="704240"/>
          <a:ext cx="1413668" cy="3782515"/>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Fue desarrollado para uso en la televisión. Su característica principal es su pequeño tamaño</a:t>
          </a:r>
          <a:endParaRPr lang="es-EC" sz="1300" kern="1200" dirty="0"/>
        </a:p>
        <a:p>
          <a:pPr marL="114300" lvl="1" indent="-114300" algn="l" defTabSz="577850">
            <a:lnSpc>
              <a:spcPct val="90000"/>
            </a:lnSpc>
            <a:spcBef>
              <a:spcPct val="0"/>
            </a:spcBef>
            <a:spcAft>
              <a:spcPct val="15000"/>
            </a:spcAft>
            <a:buChar char="••"/>
          </a:pPr>
          <a:r>
            <a:rPr lang="es-EC" sz="1300" kern="1200" smtClean="0"/>
            <a:t>El motivo de ser omnidireccionales es que se colocan bajo la barbilla del locutor  dado que éste no habla directamente al micrófono, además puede girar la cabeza hacia otro locutor.</a:t>
          </a:r>
          <a:endParaRPr lang="es-EC" sz="1300" kern="1200"/>
        </a:p>
      </dsp:txBody>
      <dsp:txXfrm rot="5400000">
        <a:off x="2706835" y="704240"/>
        <a:ext cx="1413668" cy="378251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1F3D4B-8F55-4A2A-8F71-597EDFEBF050}">
      <dsp:nvSpPr>
        <dsp:cNvPr id="0" name=""/>
        <dsp:cNvSpPr/>
      </dsp:nvSpPr>
      <dsp:spPr>
        <a:xfrm rot="5400000">
          <a:off x="-326231" y="326692"/>
          <a:ext cx="2174874" cy="1522412"/>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err="1" smtClean="0"/>
            <a:t>Headset</a:t>
          </a:r>
          <a:endParaRPr lang="es-EC" sz="3200" kern="1200" dirty="0"/>
        </a:p>
      </dsp:txBody>
      <dsp:txXfrm rot="5400000">
        <a:off x="-326231" y="326692"/>
        <a:ext cx="2174874" cy="1522412"/>
      </dsp:txXfrm>
    </dsp:sp>
    <dsp:sp modelId="{0CF4C6E9-9901-46F1-8E56-10578D21275A}">
      <dsp:nvSpPr>
        <dsp:cNvPr id="0" name=""/>
        <dsp:cNvSpPr/>
      </dsp:nvSpPr>
      <dsp:spPr>
        <a:xfrm rot="5400000">
          <a:off x="3102371" y="-1579498"/>
          <a:ext cx="1413668" cy="4573587"/>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Para las retransmisiones deportivas se han desarrollado estos paquetes que incluyen unos auriculares y un micrófono</a:t>
          </a:r>
          <a:endParaRPr lang="es-EC" sz="1300" kern="1200" dirty="0"/>
        </a:p>
        <a:p>
          <a:pPr marL="114300" lvl="1" indent="-114300" algn="l" defTabSz="577850">
            <a:lnSpc>
              <a:spcPct val="90000"/>
            </a:lnSpc>
            <a:spcBef>
              <a:spcPct val="0"/>
            </a:spcBef>
            <a:spcAft>
              <a:spcPct val="15000"/>
            </a:spcAft>
            <a:buChar char="••"/>
          </a:pPr>
          <a:r>
            <a:rPr lang="es-EC" sz="1300" kern="1200" dirty="0" smtClean="0"/>
            <a:t>Suelen ser direccionales, para aislar lo más posible el ruido de fondo</a:t>
          </a:r>
          <a:endParaRPr lang="es-EC" sz="1300" kern="1200" dirty="0"/>
        </a:p>
      </dsp:txBody>
      <dsp:txXfrm rot="5400000">
        <a:off x="3102371" y="-1579498"/>
        <a:ext cx="1413668" cy="4573587"/>
      </dsp:txXfrm>
    </dsp:sp>
    <dsp:sp modelId="{52FE7B77-36A1-4D82-8258-AC9E47326FC5}">
      <dsp:nvSpPr>
        <dsp:cNvPr id="0" name=""/>
        <dsp:cNvSpPr/>
      </dsp:nvSpPr>
      <dsp:spPr>
        <a:xfrm rot="5400000">
          <a:off x="-326231" y="2214895"/>
          <a:ext cx="2174874" cy="1522412"/>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C" sz="3200" kern="1200" dirty="0" smtClean="0"/>
            <a:t>Boom</a:t>
          </a:r>
          <a:endParaRPr lang="es-EC" sz="3200" kern="1200" dirty="0"/>
        </a:p>
      </dsp:txBody>
      <dsp:txXfrm rot="5400000">
        <a:off x="-326231" y="2214895"/>
        <a:ext cx="2174874" cy="1522412"/>
      </dsp:txXfrm>
    </dsp:sp>
    <dsp:sp modelId="{EE40F55D-5216-4EC3-A0A3-B1C5E90D9DF8}">
      <dsp:nvSpPr>
        <dsp:cNvPr id="0" name=""/>
        <dsp:cNvSpPr/>
      </dsp:nvSpPr>
      <dsp:spPr>
        <a:xfrm rot="5400000">
          <a:off x="3102371" y="308704"/>
          <a:ext cx="1413668" cy="4573587"/>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El encargado de manejar </a:t>
          </a:r>
          <a:r>
            <a:rPr lang="es-EC" sz="1300" i="1" kern="1200" dirty="0" smtClean="0"/>
            <a:t>el boom</a:t>
          </a:r>
          <a:r>
            <a:rPr lang="es-EC" sz="1300" kern="1200" dirty="0" smtClean="0"/>
            <a:t> deberá sostenerlo a una distancia prudente de forma que no interfiera en la toma y que el micrófono quede sobre los actores. </a:t>
          </a:r>
          <a:endParaRPr lang="es-EC" sz="1300" kern="1200" dirty="0"/>
        </a:p>
        <a:p>
          <a:pPr marL="114300" lvl="1" indent="-114300" algn="l" defTabSz="577850">
            <a:lnSpc>
              <a:spcPct val="90000"/>
            </a:lnSpc>
            <a:spcBef>
              <a:spcPct val="0"/>
            </a:spcBef>
            <a:spcAft>
              <a:spcPct val="15000"/>
            </a:spcAft>
            <a:buChar char="••"/>
          </a:pPr>
          <a:r>
            <a:rPr lang="es-EC" sz="1300" kern="1200" dirty="0" smtClean="0"/>
            <a:t>Los movimientos que se realicen no deben exceder los 90° y no deben ser demasiado rápidos porque se pierde el foco de la fuente se sonido y se genera un ruido excesivo.</a:t>
          </a:r>
          <a:endParaRPr lang="es-EC" sz="1300" kern="1200" dirty="0"/>
        </a:p>
      </dsp:txBody>
      <dsp:txXfrm rot="5400000">
        <a:off x="3102371" y="308704"/>
        <a:ext cx="1413668" cy="457358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74993D-8951-47EB-BD92-9D52C433D624}">
      <dsp:nvSpPr>
        <dsp:cNvPr id="0" name=""/>
        <dsp:cNvSpPr/>
      </dsp:nvSpPr>
      <dsp:spPr>
        <a:xfrm rot="5400000">
          <a:off x="-270029" y="270029"/>
          <a:ext cx="1800200" cy="1260140"/>
        </a:xfrm>
        <a:prstGeom prst="chevron">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s-EC" sz="3700" kern="1200" dirty="0" smtClean="0"/>
            <a:t>*</a:t>
          </a:r>
          <a:endParaRPr lang="es-EC" sz="3700" kern="1200" dirty="0"/>
        </a:p>
      </dsp:txBody>
      <dsp:txXfrm rot="5400000">
        <a:off x="-270029" y="270029"/>
        <a:ext cx="1800200" cy="1260140"/>
      </dsp:txXfrm>
    </dsp:sp>
    <dsp:sp modelId="{39B5B73D-89EC-4402-BD27-D3B99AF8992E}">
      <dsp:nvSpPr>
        <dsp:cNvPr id="0" name=""/>
        <dsp:cNvSpPr/>
      </dsp:nvSpPr>
      <dsp:spPr>
        <a:xfrm rot="5400000">
          <a:off x="2421269" y="-1161129"/>
          <a:ext cx="1170130" cy="3492388"/>
        </a:xfrm>
        <a:prstGeom prst="round2SameRect">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Ubicación en el set de grabación.</a:t>
          </a:r>
          <a:endParaRPr lang="es-EC" sz="1200" kern="1200" dirty="0"/>
        </a:p>
        <a:p>
          <a:pPr marL="114300" lvl="1" indent="-114300" algn="l" defTabSz="533400">
            <a:lnSpc>
              <a:spcPct val="90000"/>
            </a:lnSpc>
            <a:spcBef>
              <a:spcPct val="0"/>
            </a:spcBef>
            <a:spcAft>
              <a:spcPct val="15000"/>
            </a:spcAft>
            <a:buChar char="••"/>
          </a:pPr>
          <a:r>
            <a:rPr lang="es-EC" sz="1200" kern="1200" dirty="0" smtClean="0"/>
            <a:t>Guían a los conductores durante una grabación.</a:t>
          </a:r>
          <a:endParaRPr lang="es-EC" sz="1200" kern="1200" dirty="0"/>
        </a:p>
        <a:p>
          <a:pPr marL="114300" lvl="1" indent="-114300" algn="l" defTabSz="533400">
            <a:lnSpc>
              <a:spcPct val="90000"/>
            </a:lnSpc>
            <a:spcBef>
              <a:spcPct val="0"/>
            </a:spcBef>
            <a:spcAft>
              <a:spcPct val="15000"/>
            </a:spcAft>
            <a:buChar char="••"/>
          </a:pPr>
          <a:r>
            <a:rPr lang="es-EC" sz="1200" kern="1200" dirty="0" smtClean="0"/>
            <a:t>Se debe controlar la ganancia para evitar el efecto de realimentación.</a:t>
          </a:r>
          <a:endParaRPr lang="es-EC" sz="1200" kern="1200" dirty="0"/>
        </a:p>
        <a:p>
          <a:pPr marL="114300" lvl="1" indent="-114300" algn="l" defTabSz="533400">
            <a:lnSpc>
              <a:spcPct val="90000"/>
            </a:lnSpc>
            <a:spcBef>
              <a:spcPct val="0"/>
            </a:spcBef>
            <a:spcAft>
              <a:spcPct val="15000"/>
            </a:spcAft>
            <a:buChar char="••"/>
          </a:pPr>
          <a:r>
            <a:rPr lang="es-EC" sz="1200" kern="1200" dirty="0" smtClean="0"/>
            <a:t>Posee un amplificador.</a:t>
          </a:r>
          <a:endParaRPr lang="es-EC" sz="1200" kern="1200" dirty="0"/>
        </a:p>
      </dsp:txBody>
      <dsp:txXfrm rot="5400000">
        <a:off x="2421269" y="-1161129"/>
        <a:ext cx="1170130" cy="349238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BE6FD3-38B6-421D-834F-88C5DDEEA5D5}">
      <dsp:nvSpPr>
        <dsp:cNvPr id="0" name=""/>
        <dsp:cNvSpPr/>
      </dsp:nvSpPr>
      <dsp:spPr>
        <a:xfrm>
          <a:off x="0" y="4922876"/>
          <a:ext cx="8640960" cy="80763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La identificación previa de los canales etiquetados en la medusa es imprescindible para realizar una correcta conexión de los diferentes equipos; se los identifica como </a:t>
          </a:r>
          <a:r>
            <a:rPr lang="es-EC" sz="1000" i="1" kern="1200" dirty="0" smtClean="0"/>
            <a:t>chanel1 </a:t>
          </a:r>
          <a:r>
            <a:rPr lang="es-EC" sz="1000" kern="1200" dirty="0" smtClean="0"/>
            <a:t>(entrada)</a:t>
          </a:r>
          <a:r>
            <a:rPr lang="es-EC" sz="1000" i="1" kern="1200" dirty="0" smtClean="0"/>
            <a:t>, output1 </a:t>
          </a:r>
          <a:r>
            <a:rPr lang="es-EC" sz="1000" kern="1200" dirty="0" smtClean="0"/>
            <a:t>(salida), por ejemplo. Estas etiquetas se encuentran después del conector de cada cable y en el panel de conectores.</a:t>
          </a:r>
          <a:endParaRPr lang="es-EC" sz="1000" kern="1200" dirty="0"/>
        </a:p>
      </dsp:txBody>
      <dsp:txXfrm>
        <a:off x="0" y="4922876"/>
        <a:ext cx="8640960" cy="807638"/>
      </dsp:txXfrm>
    </dsp:sp>
    <dsp:sp modelId="{7ADF519B-5F05-4880-8EF9-E993D10363DF}">
      <dsp:nvSpPr>
        <dsp:cNvPr id="0" name=""/>
        <dsp:cNvSpPr/>
      </dsp:nvSpPr>
      <dsp:spPr>
        <a:xfrm rot="10800000">
          <a:off x="0" y="3692842"/>
          <a:ext cx="8640960" cy="1242148"/>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La comunicación interna en las salas de video y de control es muy importante durante una grabación ya que esta permitirá la sincronización, coordinación y la toma de decisiones de forma inmediata, para obtener resultados satisfactorios con un producto final de alta calidad.</a:t>
          </a:r>
          <a:endParaRPr lang="es-EC" sz="1000" kern="1200" dirty="0"/>
        </a:p>
      </dsp:txBody>
      <dsp:txXfrm rot="10800000">
        <a:off x="0" y="3692842"/>
        <a:ext cx="8640960" cy="1242148"/>
      </dsp:txXfrm>
    </dsp:sp>
    <dsp:sp modelId="{AE565010-0F9E-4B7B-ADF7-090C55EFFF5D}">
      <dsp:nvSpPr>
        <dsp:cNvPr id="0" name=""/>
        <dsp:cNvSpPr/>
      </dsp:nvSpPr>
      <dsp:spPr>
        <a:xfrm rot="10800000">
          <a:off x="0" y="2462808"/>
          <a:ext cx="8640960" cy="1242148"/>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La señal que llega hasta el computador es clara, pero puede mejorar de dos formas: adquiriendo una tarjeta de sonido de mejor calidad para el ordenador que se use, con lo cual se puede grabar con software del sistema operativo (con un uso limitado), o usando la salida de firewall de la consola hacia el firewall del ordenador, para lo que se necesita que la licencia del software </a:t>
          </a:r>
          <a:r>
            <a:rPr lang="es-EC" sz="1000" kern="1200" dirty="0" err="1" smtClean="0"/>
            <a:t>ProTools</a:t>
          </a:r>
          <a:r>
            <a:rPr lang="es-EC" sz="1000" kern="1200" dirty="0" smtClean="0"/>
            <a:t> se encuentre activada, ya que este software maneja la consola y todas sus opciones, optimizando su uso. Si además de esto se mejoran los conectores de los cables de micrófono (canon) y los adaptadores se tendrá una señal de alta calidad.</a:t>
          </a:r>
          <a:endParaRPr lang="es-EC" sz="1000" kern="1200" dirty="0"/>
        </a:p>
      </dsp:txBody>
      <dsp:txXfrm rot="10800000">
        <a:off x="0" y="2462808"/>
        <a:ext cx="8640960" cy="1242148"/>
      </dsp:txXfrm>
    </dsp:sp>
    <dsp:sp modelId="{F8C9010C-62B8-4D0C-8661-B2722DDEC2B1}">
      <dsp:nvSpPr>
        <dsp:cNvPr id="0" name=""/>
        <dsp:cNvSpPr/>
      </dsp:nvSpPr>
      <dsp:spPr>
        <a:xfrm rot="10800000">
          <a:off x="0" y="1232774"/>
          <a:ext cx="8640960" cy="1242148"/>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Es importante mantener dentro de los empaques originales a los micrófonos si no se usan comúnmente ya que esto permite evitar daños por el polvo, caídas o excesiva manipulación, con lo que se consigue una mayor vida útil de éstos equipos así como su óptimo funcionamiento.</a:t>
          </a:r>
          <a:endParaRPr lang="es-EC" sz="1000" kern="1200" dirty="0"/>
        </a:p>
      </dsp:txBody>
      <dsp:txXfrm rot="10800000">
        <a:off x="0" y="1232774"/>
        <a:ext cx="8640960" cy="1242148"/>
      </dsp:txXfrm>
    </dsp:sp>
    <dsp:sp modelId="{F14CA8E4-F1EF-44DC-801B-50001E2F3613}">
      <dsp:nvSpPr>
        <dsp:cNvPr id="0" name=""/>
        <dsp:cNvSpPr/>
      </dsp:nvSpPr>
      <dsp:spPr>
        <a:xfrm rot="10800000">
          <a:off x="0" y="2740"/>
          <a:ext cx="8640960" cy="1242148"/>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C" sz="1000" kern="1200" dirty="0" smtClean="0"/>
            <a:t>La estructura del set no está diseñada para un buen aislamiento acústico debido a que los materiales no son los óptimos, es por esto que en la parte interna se escucha claramente el ruido externo, y en el exterior se puede escuchar cuando se tienen micrófonos y los parlantes de retorno activados dentro del set</a:t>
          </a:r>
          <a:endParaRPr lang="es-EC" sz="1000" kern="1200" dirty="0"/>
        </a:p>
      </dsp:txBody>
      <dsp:txXfrm rot="10800000">
        <a:off x="0" y="2740"/>
        <a:ext cx="8640960" cy="12421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318AF4B1-D6C6-4FAC-9C56-8D8197327492}" type="datetimeFigureOut">
              <a:rPr lang="es-EC" smtClean="0"/>
              <a:pPr/>
              <a:t>28/09/2011</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6DD5160-094E-4555-A49C-AB39DA2998EC}" type="slidenum">
              <a:rPr lang="es-EC" smtClean="0"/>
              <a:pPr/>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18AF4B1-D6C6-4FAC-9C56-8D8197327492}" type="datetimeFigureOut">
              <a:rPr lang="es-EC" smtClean="0"/>
              <a:pPr/>
              <a:t>28/09/2011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6DD5160-094E-4555-A49C-AB39DA2998EC}"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76DD5160-094E-4555-A49C-AB39DA2998EC}" type="slidenum">
              <a:rPr lang="es-EC" smtClean="0"/>
              <a:pPr/>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18AF4B1-D6C6-4FAC-9C56-8D8197327492}" type="datetimeFigureOut">
              <a:rPr lang="es-EC" smtClean="0"/>
              <a:pPr/>
              <a:t>28/09/2011</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318AF4B1-D6C6-4FAC-9C56-8D8197327492}" type="datetimeFigureOut">
              <a:rPr lang="es-EC" smtClean="0"/>
              <a:pPr/>
              <a:t>28/09/2011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2"/>
            <a:ext cx="457200" cy="441325"/>
          </a:xfrm>
        </p:spPr>
        <p:txBody>
          <a:bodyPr/>
          <a:lstStyle/>
          <a:p>
            <a:fld id="{76DD5160-094E-4555-A49C-AB39DA2998EC}" type="slidenum">
              <a:rPr lang="es-EC" smtClean="0"/>
              <a:pPr/>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318AF4B1-D6C6-4FAC-9C56-8D8197327492}" type="datetimeFigureOut">
              <a:rPr lang="es-EC" smtClean="0"/>
              <a:pPr/>
              <a:t>28/09/2011</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6DD5160-094E-4555-A49C-AB39DA2998EC}" type="slidenum">
              <a:rPr lang="es-EC" smtClean="0"/>
              <a:pPr/>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318AF4B1-D6C6-4FAC-9C56-8D8197327492}" type="datetimeFigureOut">
              <a:rPr lang="es-EC" smtClean="0"/>
              <a:pPr/>
              <a:t>28/09/2011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6DD5160-094E-4555-A49C-AB39DA2998EC}" type="slidenum">
              <a:rPr lang="es-EC" smtClean="0"/>
              <a:pPr/>
              <a:t>‹Nº›</a:t>
            </a:fld>
            <a:endParaRPr lang="es-EC"/>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318AF4B1-D6C6-4FAC-9C56-8D8197327492}" type="datetimeFigureOut">
              <a:rPr lang="es-EC" smtClean="0"/>
              <a:pPr/>
              <a:t>28/09/2011</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76DD5160-094E-4555-A49C-AB39DA2998EC}" type="slidenum">
              <a:rPr lang="es-EC" smtClean="0"/>
              <a:pPr/>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18AF4B1-D6C6-4FAC-9C56-8D8197327492}" type="datetimeFigureOut">
              <a:rPr lang="es-EC" smtClean="0"/>
              <a:pPr/>
              <a:t>28/09/2011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0"/>
            <a:ext cx="457200" cy="441325"/>
          </a:xfrm>
        </p:spPr>
        <p:txBody>
          <a:bodyPr/>
          <a:lstStyle/>
          <a:p>
            <a:fld id="{76DD5160-094E-4555-A49C-AB39DA2998EC}"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318AF4B1-D6C6-4FAC-9C56-8D8197327492}" type="datetimeFigureOut">
              <a:rPr lang="es-EC" smtClean="0"/>
              <a:pPr/>
              <a:t>28/09/2011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76DD5160-094E-4555-A49C-AB39DA2998EC}"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6DD5160-094E-4555-A49C-AB39DA2998EC}" type="slidenum">
              <a:rPr lang="es-EC" smtClean="0"/>
              <a:pPr/>
              <a:t>‹Nº›</a:t>
            </a:fld>
            <a:endParaRPr lang="es-EC"/>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318AF4B1-D6C6-4FAC-9C56-8D8197327492}" type="datetimeFigureOut">
              <a:rPr lang="es-EC" smtClean="0"/>
              <a:pPr/>
              <a:t>28/09/2011</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76DD5160-094E-4555-A49C-AB39DA2998EC}" type="slidenum">
              <a:rPr lang="es-EC" smtClean="0"/>
              <a:pPr/>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318AF4B1-D6C6-4FAC-9C56-8D8197327492}" type="datetimeFigureOut">
              <a:rPr lang="es-EC" smtClean="0"/>
              <a:pPr/>
              <a:t>28/09/2011</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18AF4B1-D6C6-4FAC-9C56-8D8197327492}" type="datetimeFigureOut">
              <a:rPr lang="es-EC" smtClean="0"/>
              <a:pPr/>
              <a:t>28/09/2011</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6DD5160-094E-4555-A49C-AB39DA2998EC}" type="slidenum">
              <a:rPr lang="es-EC" smtClean="0"/>
              <a:pPr/>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2.png"/><Relationship Id="rId7" Type="http://schemas.openxmlformats.org/officeDocument/2006/relationships/diagramColors" Target="../diagrams/colors7.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5656" y="3429000"/>
            <a:ext cx="6400800" cy="1752600"/>
          </a:xfrm>
        </p:spPr>
        <p:txBody>
          <a:bodyPr/>
          <a:lstStyle/>
          <a:p>
            <a:r>
              <a:rPr lang="es-EC" dirty="0" smtClean="0"/>
              <a:t>Gabriela PATRICIA Llerena OÑA</a:t>
            </a:r>
          </a:p>
          <a:p>
            <a:endParaRPr lang="es-EC" dirty="0" smtClean="0"/>
          </a:p>
          <a:p>
            <a:r>
              <a:rPr lang="es-EC" dirty="0" smtClean="0"/>
              <a:t>2011</a:t>
            </a:r>
          </a:p>
        </p:txBody>
      </p:sp>
      <p:sp>
        <p:nvSpPr>
          <p:cNvPr id="2" name="1 Título"/>
          <p:cNvSpPr>
            <a:spLocks noGrp="1"/>
          </p:cNvSpPr>
          <p:nvPr>
            <p:ph type="ctrTitle"/>
          </p:nvPr>
        </p:nvSpPr>
        <p:spPr>
          <a:xfrm>
            <a:off x="899592" y="1196752"/>
            <a:ext cx="7772400" cy="1752600"/>
          </a:xfrm>
        </p:spPr>
        <p:txBody>
          <a:bodyPr>
            <a:normAutofit fontScale="90000"/>
          </a:bodyPr>
          <a:lstStyle/>
          <a:p>
            <a:r>
              <a:rPr lang="es-EC" sz="4000" b="1" dirty="0" smtClean="0"/>
              <a:t>ADECUACIÓN DEL SISTEMA DE AUDIO DEL </a:t>
            </a:r>
            <a:r>
              <a:rPr lang="es-EC" sz="4000" b="1" dirty="0"/>
              <a:t>SET DE TELEVISIÓN DE LA ESCUELA POLITÉCNICA DEL </a:t>
            </a:r>
            <a:r>
              <a:rPr lang="es-EC" sz="4000" b="1" dirty="0" smtClean="0"/>
              <a:t>EJÉRCITO</a:t>
            </a:r>
            <a:r>
              <a:rPr lang="es-EC" dirty="0"/>
              <a:t/>
            </a:r>
            <a:br>
              <a:rPr lang="es-EC" dirty="0"/>
            </a:b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Equipos de Audio</a:t>
            </a:r>
            <a:br>
              <a:rPr lang="es-EC" dirty="0" smtClean="0"/>
            </a:br>
            <a:r>
              <a:rPr lang="es-EC" dirty="0" smtClean="0"/>
              <a:t>Micrófonos (2)</a:t>
            </a:r>
            <a:endParaRPr lang="es-EC" dirty="0"/>
          </a:p>
        </p:txBody>
      </p:sp>
      <p:pic>
        <p:nvPicPr>
          <p:cNvPr id="4" name="3 Imagen"/>
          <p:cNvPicPr/>
          <p:nvPr/>
        </p:nvPicPr>
        <p:blipFill>
          <a:blip r:embed="rId2" cstate="print"/>
          <a:srcRect/>
          <a:stretch>
            <a:fillRect/>
          </a:stretch>
        </p:blipFill>
        <p:spPr bwMode="auto">
          <a:xfrm>
            <a:off x="683568" y="1628800"/>
            <a:ext cx="2750820" cy="1849291"/>
          </a:xfrm>
          <a:prstGeom prst="rect">
            <a:avLst/>
          </a:prstGeom>
          <a:noFill/>
          <a:ln w="9525">
            <a:noFill/>
            <a:miter lim="800000"/>
            <a:headEnd/>
            <a:tailEnd/>
          </a:ln>
        </p:spPr>
      </p:pic>
      <p:pic>
        <p:nvPicPr>
          <p:cNvPr id="6" name="5 Imagen"/>
          <p:cNvPicPr/>
          <p:nvPr/>
        </p:nvPicPr>
        <p:blipFill>
          <a:blip r:embed="rId3" cstate="print"/>
          <a:srcRect l="28125" t="19591" r="28783" b="17251"/>
          <a:stretch>
            <a:fillRect/>
          </a:stretch>
        </p:blipFill>
        <p:spPr bwMode="auto">
          <a:xfrm>
            <a:off x="467544" y="3717032"/>
            <a:ext cx="3105150" cy="2559971"/>
          </a:xfrm>
          <a:prstGeom prst="rect">
            <a:avLst/>
          </a:prstGeom>
          <a:noFill/>
          <a:ln w="9525">
            <a:noFill/>
            <a:miter lim="800000"/>
            <a:headEnd/>
            <a:tailEnd/>
          </a:ln>
        </p:spPr>
      </p:pic>
      <p:graphicFrame>
        <p:nvGraphicFramePr>
          <p:cNvPr id="7" name="6 Diagrama"/>
          <p:cNvGraphicFramePr/>
          <p:nvPr/>
        </p:nvGraphicFramePr>
        <p:xfrm>
          <a:off x="3563888" y="2101304"/>
          <a:ext cx="530492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Equipos de Audio</a:t>
            </a:r>
            <a:br>
              <a:rPr lang="es-EC" dirty="0" smtClean="0"/>
            </a:br>
            <a:r>
              <a:rPr lang="es-EC" dirty="0" smtClean="0"/>
              <a:t>Micrófonos (3)</a:t>
            </a:r>
            <a:endParaRPr lang="es-EC" dirty="0"/>
          </a:p>
        </p:txBody>
      </p:sp>
      <p:pic>
        <p:nvPicPr>
          <p:cNvPr id="5" name="4 Imagen"/>
          <p:cNvPicPr/>
          <p:nvPr/>
        </p:nvPicPr>
        <p:blipFill>
          <a:blip r:embed="rId2" cstate="print"/>
          <a:srcRect/>
          <a:stretch>
            <a:fillRect/>
          </a:stretch>
        </p:blipFill>
        <p:spPr bwMode="auto">
          <a:xfrm>
            <a:off x="755576" y="2204864"/>
            <a:ext cx="1809750" cy="160020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539552" y="4437112"/>
            <a:ext cx="2143125" cy="2143125"/>
          </a:xfrm>
          <a:prstGeom prst="rect">
            <a:avLst/>
          </a:prstGeom>
          <a:noFill/>
          <a:ln w="9525">
            <a:noFill/>
            <a:miter lim="800000"/>
            <a:headEnd/>
            <a:tailEnd/>
          </a:ln>
        </p:spPr>
      </p:pic>
      <p:graphicFrame>
        <p:nvGraphicFramePr>
          <p:cNvPr id="7" name="6 Diagrama"/>
          <p:cNvGraphicFramePr/>
          <p:nvPr/>
        </p:nvGraphicFramePr>
        <p:xfrm>
          <a:off x="2843808" y="202929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Equipos de Audio</a:t>
            </a:r>
            <a:br>
              <a:rPr lang="es-EC" dirty="0" smtClean="0"/>
            </a:br>
            <a:r>
              <a:rPr lang="es-EC" dirty="0" smtClean="0"/>
              <a:t>Mezcladora Panel Frontal</a:t>
            </a:r>
            <a:endParaRPr lang="es-EC" dirty="0"/>
          </a:p>
        </p:txBody>
      </p:sp>
      <p:pic>
        <p:nvPicPr>
          <p:cNvPr id="5" name="4 Imagen" descr="C:\Users\Gabby\Documents\TESIS\INFORMACION CAP V\023.JPG"/>
          <p:cNvPicPr/>
          <p:nvPr/>
        </p:nvPicPr>
        <p:blipFill>
          <a:blip r:embed="rId2" cstate="print"/>
          <a:srcRect/>
          <a:stretch>
            <a:fillRect/>
          </a:stretch>
        </p:blipFill>
        <p:spPr bwMode="auto">
          <a:xfrm>
            <a:off x="1691680" y="1700808"/>
            <a:ext cx="5904656" cy="4392488"/>
          </a:xfrm>
          <a:prstGeom prst="rect">
            <a:avLst/>
          </a:prstGeom>
          <a:noFill/>
          <a:ln w="9525">
            <a:noFill/>
            <a:miter lim="800000"/>
            <a:headEnd/>
            <a:tailEnd/>
          </a:ln>
        </p:spPr>
      </p:pic>
      <p:grpSp>
        <p:nvGrpSpPr>
          <p:cNvPr id="5122" name="Group 2"/>
          <p:cNvGrpSpPr>
            <a:grpSpLocks/>
          </p:cNvGrpSpPr>
          <p:nvPr/>
        </p:nvGrpSpPr>
        <p:grpSpPr bwMode="auto">
          <a:xfrm>
            <a:off x="395536" y="2276872"/>
            <a:ext cx="8496944" cy="2952328"/>
            <a:chOff x="1605" y="2235"/>
            <a:chExt cx="9330" cy="2883"/>
          </a:xfrm>
        </p:grpSpPr>
        <p:grpSp>
          <p:nvGrpSpPr>
            <p:cNvPr id="5123" name="Group 3"/>
            <p:cNvGrpSpPr>
              <a:grpSpLocks/>
            </p:cNvGrpSpPr>
            <p:nvPr/>
          </p:nvGrpSpPr>
          <p:grpSpPr bwMode="auto">
            <a:xfrm>
              <a:off x="1605" y="2370"/>
              <a:ext cx="8085" cy="1801"/>
              <a:chOff x="1605" y="2370"/>
              <a:chExt cx="8085" cy="1801"/>
            </a:xfrm>
          </p:grpSpPr>
          <p:sp>
            <p:nvSpPr>
              <p:cNvPr id="5124" name="Rectangle 4"/>
              <p:cNvSpPr>
                <a:spLocks noChangeArrowheads="1"/>
              </p:cNvSpPr>
              <p:nvPr/>
            </p:nvSpPr>
            <p:spPr bwMode="auto">
              <a:xfrm>
                <a:off x="7815" y="2370"/>
                <a:ext cx="480" cy="375"/>
              </a:xfrm>
              <a:prstGeom prst="rect">
                <a:avLst/>
              </a:prstGeom>
              <a:solidFill>
                <a:srgbClr val="FFFFFF">
                  <a:alpha val="0"/>
                </a:srgbClr>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5125" name="Rectangle 5"/>
              <p:cNvSpPr>
                <a:spLocks noChangeArrowheads="1"/>
              </p:cNvSpPr>
              <p:nvPr/>
            </p:nvSpPr>
            <p:spPr bwMode="auto">
              <a:xfrm>
                <a:off x="6045" y="2400"/>
                <a:ext cx="1035" cy="375"/>
              </a:xfrm>
              <a:prstGeom prst="rect">
                <a:avLst/>
              </a:prstGeom>
              <a:solidFill>
                <a:srgbClr val="FFFFFF">
                  <a:alpha val="0"/>
                </a:srgbClr>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5126" name="Rectangle 6"/>
              <p:cNvSpPr>
                <a:spLocks noChangeArrowheads="1"/>
              </p:cNvSpPr>
              <p:nvPr/>
            </p:nvSpPr>
            <p:spPr bwMode="auto">
              <a:xfrm>
                <a:off x="4335" y="3570"/>
                <a:ext cx="2475" cy="375"/>
              </a:xfrm>
              <a:prstGeom prst="rect">
                <a:avLst/>
              </a:prstGeom>
              <a:solidFill>
                <a:srgbClr val="FFFFFF">
                  <a:alpha val="0"/>
                </a:srgbClr>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5127" name="Rectangle 7"/>
              <p:cNvSpPr>
                <a:spLocks noChangeArrowheads="1"/>
              </p:cNvSpPr>
              <p:nvPr/>
            </p:nvSpPr>
            <p:spPr bwMode="auto">
              <a:xfrm>
                <a:off x="4245" y="2535"/>
                <a:ext cx="1215" cy="240"/>
              </a:xfrm>
              <a:prstGeom prst="rect">
                <a:avLst/>
              </a:prstGeom>
              <a:solidFill>
                <a:srgbClr val="FFFFFF">
                  <a:alpha val="0"/>
                </a:srgbClr>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5128" name="Rectangle 8"/>
              <p:cNvSpPr>
                <a:spLocks noChangeArrowheads="1"/>
              </p:cNvSpPr>
              <p:nvPr/>
            </p:nvSpPr>
            <p:spPr bwMode="auto">
              <a:xfrm>
                <a:off x="4335" y="3105"/>
                <a:ext cx="2475" cy="375"/>
              </a:xfrm>
              <a:prstGeom prst="rect">
                <a:avLst/>
              </a:prstGeom>
              <a:solidFill>
                <a:srgbClr val="FFFFFF">
                  <a:alpha val="0"/>
                </a:srgbClr>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cxnSp>
            <p:nvCxnSpPr>
              <p:cNvPr id="5129" name="AutoShape 9"/>
              <p:cNvCxnSpPr>
                <a:cxnSpLocks noChangeShapeType="1"/>
              </p:cNvCxnSpPr>
              <p:nvPr/>
            </p:nvCxnSpPr>
            <p:spPr bwMode="auto">
              <a:xfrm>
                <a:off x="8295" y="2535"/>
                <a:ext cx="1395" cy="0"/>
              </a:xfrm>
              <a:prstGeom prst="straightConnector1">
                <a:avLst/>
              </a:prstGeom>
              <a:noFill/>
              <a:ln w="19050">
                <a:solidFill>
                  <a:srgbClr val="FF0000"/>
                </a:solidFill>
                <a:round/>
                <a:headEnd/>
                <a:tailEnd type="triangle" w="med" len="med"/>
              </a:ln>
            </p:spPr>
          </p:cxnSp>
          <p:cxnSp>
            <p:nvCxnSpPr>
              <p:cNvPr id="5130" name="AutoShape 10"/>
              <p:cNvCxnSpPr>
                <a:cxnSpLocks noChangeShapeType="1"/>
              </p:cNvCxnSpPr>
              <p:nvPr/>
            </p:nvCxnSpPr>
            <p:spPr bwMode="auto">
              <a:xfrm>
                <a:off x="7005" y="2775"/>
                <a:ext cx="2685" cy="871"/>
              </a:xfrm>
              <a:prstGeom prst="straightConnector1">
                <a:avLst/>
              </a:prstGeom>
              <a:noFill/>
              <a:ln w="19050">
                <a:solidFill>
                  <a:srgbClr val="FF0000"/>
                </a:solidFill>
                <a:round/>
                <a:headEnd/>
                <a:tailEnd type="triangle" w="med" len="med"/>
              </a:ln>
            </p:spPr>
          </p:cxnSp>
          <p:cxnSp>
            <p:nvCxnSpPr>
              <p:cNvPr id="5131" name="AutoShape 11"/>
              <p:cNvCxnSpPr>
                <a:cxnSpLocks noChangeShapeType="1"/>
              </p:cNvCxnSpPr>
              <p:nvPr/>
            </p:nvCxnSpPr>
            <p:spPr bwMode="auto">
              <a:xfrm flipH="1">
                <a:off x="2865" y="2640"/>
                <a:ext cx="1380" cy="1"/>
              </a:xfrm>
              <a:prstGeom prst="straightConnector1">
                <a:avLst/>
              </a:prstGeom>
              <a:noFill/>
              <a:ln w="19050">
                <a:solidFill>
                  <a:srgbClr val="FF0000"/>
                </a:solidFill>
                <a:round/>
                <a:headEnd/>
                <a:tailEnd type="triangle" w="med" len="med"/>
              </a:ln>
            </p:spPr>
          </p:cxnSp>
          <p:cxnSp>
            <p:nvCxnSpPr>
              <p:cNvPr id="5132" name="AutoShape 12"/>
              <p:cNvCxnSpPr>
                <a:cxnSpLocks noChangeShapeType="1"/>
              </p:cNvCxnSpPr>
              <p:nvPr/>
            </p:nvCxnSpPr>
            <p:spPr bwMode="auto">
              <a:xfrm flipH="1">
                <a:off x="2865" y="3300"/>
                <a:ext cx="1440" cy="1"/>
              </a:xfrm>
              <a:prstGeom prst="straightConnector1">
                <a:avLst/>
              </a:prstGeom>
              <a:noFill/>
              <a:ln w="19050">
                <a:solidFill>
                  <a:srgbClr val="FF0000"/>
                </a:solidFill>
                <a:round/>
                <a:headEnd/>
                <a:tailEnd type="triangle" w="med" len="med"/>
              </a:ln>
            </p:spPr>
          </p:cxnSp>
          <p:cxnSp>
            <p:nvCxnSpPr>
              <p:cNvPr id="5133" name="AutoShape 13"/>
              <p:cNvCxnSpPr>
                <a:cxnSpLocks noChangeShapeType="1"/>
              </p:cNvCxnSpPr>
              <p:nvPr/>
            </p:nvCxnSpPr>
            <p:spPr bwMode="auto">
              <a:xfrm flipH="1">
                <a:off x="2880" y="3780"/>
                <a:ext cx="1440" cy="1"/>
              </a:xfrm>
              <a:prstGeom prst="straightConnector1">
                <a:avLst/>
              </a:prstGeom>
              <a:noFill/>
              <a:ln w="19050">
                <a:solidFill>
                  <a:srgbClr val="FF0000"/>
                </a:solidFill>
                <a:round/>
                <a:headEnd/>
                <a:tailEnd type="triangle" w="med" len="med"/>
              </a:ln>
            </p:spPr>
          </p:cxnSp>
          <p:sp>
            <p:nvSpPr>
              <p:cNvPr id="5134" name="Text Box 14"/>
              <p:cNvSpPr txBox="1">
                <a:spLocks noChangeArrowheads="1"/>
              </p:cNvSpPr>
              <p:nvPr/>
            </p:nvSpPr>
            <p:spPr bwMode="auto">
              <a:xfrm>
                <a:off x="1620" y="2370"/>
                <a:ext cx="126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dirty="0" smtClean="0">
                    <a:ln>
                      <a:noFill/>
                    </a:ln>
                    <a:solidFill>
                      <a:schemeClr val="tx1"/>
                    </a:solidFill>
                    <a:effectLst/>
                    <a:latin typeface="Calibri" pitchFamily="34" charset="0"/>
                    <a:cs typeface="Arial" pitchFamily="34" charset="0"/>
                  </a:rPr>
                  <a:t>Ganancias de los 4 canales</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5" name="Text Box 15"/>
              <p:cNvSpPr txBox="1">
                <a:spLocks noChangeArrowheads="1"/>
              </p:cNvSpPr>
              <p:nvPr/>
            </p:nvSpPr>
            <p:spPr bwMode="auto">
              <a:xfrm>
                <a:off x="1605" y="3000"/>
                <a:ext cx="126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err="1" smtClean="0">
                    <a:ln>
                      <a:noFill/>
                    </a:ln>
                    <a:solidFill>
                      <a:schemeClr val="tx1"/>
                    </a:solidFill>
                    <a:effectLst/>
                    <a:latin typeface="Calibri" pitchFamily="34" charset="0"/>
                    <a:cs typeface="Arial" pitchFamily="34" charset="0"/>
                  </a:rPr>
                  <a:t>Vumetro</a:t>
                </a:r>
                <a:r>
                  <a:rPr kumimoji="0" lang="es-EC" sz="1600" b="0" i="0" u="none" strike="noStrike" cap="none" normalizeH="0" baseline="0" dirty="0" smtClean="0">
                    <a:ln>
                      <a:noFill/>
                    </a:ln>
                    <a:solidFill>
                      <a:schemeClr val="tx1"/>
                    </a:solidFill>
                    <a:effectLst/>
                    <a:latin typeface="Calibri" pitchFamily="34" charset="0"/>
                    <a:cs typeface="Arial" pitchFamily="34" charset="0"/>
                  </a:rPr>
                  <a:t> / </a:t>
                </a:r>
                <a:r>
                  <a:rPr kumimoji="0" lang="es-EC" sz="1600" b="0" i="0" u="none" strike="noStrike" cap="none" normalizeH="0" baseline="0" dirty="0" err="1" smtClean="0">
                    <a:ln>
                      <a:noFill/>
                    </a:ln>
                    <a:solidFill>
                      <a:schemeClr val="tx1"/>
                    </a:solidFill>
                    <a:effectLst/>
                    <a:latin typeface="Calibri" pitchFamily="34" charset="0"/>
                    <a:cs typeface="Arial" pitchFamily="34" charset="0"/>
                  </a:rPr>
                  <a:t>left-right</a:t>
                </a:r>
                <a:r>
                  <a:rPr kumimoji="0" lang="es-EC" sz="1600" b="0" i="0" u="none" strike="noStrike" cap="none" normalizeH="0" baseline="0" dirty="0" smtClean="0">
                    <a:ln>
                      <a:noFill/>
                    </a:ln>
                    <a:solidFill>
                      <a:schemeClr val="tx1"/>
                    </a:solidFill>
                    <a:effectLst/>
                    <a:latin typeface="Calibri" pitchFamily="34" charset="0"/>
                    <a:cs typeface="Arial" pitchFamily="34" charset="0"/>
                  </a:rPr>
                  <a:t> </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6" name="Text Box 16"/>
              <p:cNvSpPr txBox="1">
                <a:spLocks noChangeArrowheads="1"/>
              </p:cNvSpPr>
              <p:nvPr/>
            </p:nvSpPr>
            <p:spPr bwMode="auto">
              <a:xfrm>
                <a:off x="1620" y="3631"/>
                <a:ext cx="126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chemeClr val="tx1"/>
                    </a:solidFill>
                    <a:effectLst/>
                    <a:latin typeface="Calibri" pitchFamily="34" charset="0"/>
                    <a:cs typeface="Arial" pitchFamily="34" charset="0"/>
                  </a:rPr>
                  <a:t>Botones solo / mute</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137" name="Group 17"/>
            <p:cNvGrpSpPr>
              <a:grpSpLocks/>
            </p:cNvGrpSpPr>
            <p:nvPr/>
          </p:nvGrpSpPr>
          <p:grpSpPr bwMode="auto">
            <a:xfrm>
              <a:off x="1605" y="4038"/>
              <a:ext cx="5310" cy="1080"/>
              <a:chOff x="1605" y="4038"/>
              <a:chExt cx="5310" cy="1080"/>
            </a:xfrm>
          </p:grpSpPr>
          <p:grpSp>
            <p:nvGrpSpPr>
              <p:cNvPr id="5138" name="Group 18"/>
              <p:cNvGrpSpPr>
                <a:grpSpLocks/>
              </p:cNvGrpSpPr>
              <p:nvPr/>
            </p:nvGrpSpPr>
            <p:grpSpPr bwMode="auto">
              <a:xfrm>
                <a:off x="2835" y="4038"/>
                <a:ext cx="4080" cy="1080"/>
                <a:chOff x="2835" y="4038"/>
                <a:chExt cx="4080" cy="1080"/>
              </a:xfrm>
            </p:grpSpPr>
            <p:sp>
              <p:nvSpPr>
                <p:cNvPr id="5139" name="Rectangle 19"/>
                <p:cNvSpPr>
                  <a:spLocks noChangeArrowheads="1"/>
                </p:cNvSpPr>
                <p:nvPr/>
              </p:nvSpPr>
              <p:spPr bwMode="auto">
                <a:xfrm>
                  <a:off x="3990" y="4038"/>
                  <a:ext cx="2925" cy="1080"/>
                </a:xfrm>
                <a:prstGeom prst="rect">
                  <a:avLst/>
                </a:prstGeom>
                <a:solidFill>
                  <a:srgbClr val="FFFFFF">
                    <a:alpha val="0"/>
                  </a:srgbClr>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cxnSp>
              <p:nvCxnSpPr>
                <p:cNvPr id="5140" name="AutoShape 20"/>
                <p:cNvCxnSpPr>
                  <a:cxnSpLocks noChangeShapeType="1"/>
                </p:cNvCxnSpPr>
                <p:nvPr/>
              </p:nvCxnSpPr>
              <p:spPr bwMode="auto">
                <a:xfrm flipH="1">
                  <a:off x="2835" y="4587"/>
                  <a:ext cx="1155" cy="0"/>
                </a:xfrm>
                <a:prstGeom prst="straightConnector1">
                  <a:avLst/>
                </a:prstGeom>
                <a:noFill/>
                <a:ln w="19050">
                  <a:solidFill>
                    <a:srgbClr val="FF0000"/>
                  </a:solidFill>
                  <a:round/>
                  <a:headEnd/>
                  <a:tailEnd type="triangle" w="med" len="med"/>
                </a:ln>
              </p:spPr>
            </p:cxnSp>
          </p:grpSp>
          <p:sp>
            <p:nvSpPr>
              <p:cNvPr id="5141" name="Text Box 21"/>
              <p:cNvSpPr txBox="1">
                <a:spLocks noChangeArrowheads="1"/>
              </p:cNvSpPr>
              <p:nvPr/>
            </p:nvSpPr>
            <p:spPr bwMode="auto">
              <a:xfrm>
                <a:off x="1605" y="4245"/>
                <a:ext cx="1260" cy="8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chemeClr val="tx1"/>
                    </a:solidFill>
                    <a:effectLst/>
                    <a:latin typeface="Calibri" pitchFamily="34" charset="0"/>
                    <a:cs typeface="Arial" pitchFamily="34" charset="0"/>
                  </a:rPr>
                  <a:t>Ganancias para los 8 canales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142" name="Text Box 22"/>
            <p:cNvSpPr txBox="1">
              <a:spLocks noChangeArrowheads="1"/>
            </p:cNvSpPr>
            <p:nvPr/>
          </p:nvSpPr>
          <p:spPr bwMode="auto">
            <a:xfrm>
              <a:off x="9675" y="2235"/>
              <a:ext cx="126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Ganancias de los 4 canales</a:t>
              </a:r>
              <a:endParaRPr kumimoji="0" lang="es-EC" sz="1200" b="0" i="0" u="none" strike="noStrike" cap="none" normalizeH="0" baseline="0" smtClean="0">
                <a:ln>
                  <a:noFill/>
                </a:ln>
                <a:solidFill>
                  <a:schemeClr val="tx1"/>
                </a:solidFill>
                <a:effectLst/>
                <a:latin typeface="Arial" pitchFamily="34" charset="0"/>
                <a:cs typeface="Arial" pitchFamily="34" charset="0"/>
              </a:endParaRPr>
            </a:p>
          </p:txBody>
        </p:sp>
        <p:sp>
          <p:nvSpPr>
            <p:cNvPr id="5143" name="Text Box 23"/>
            <p:cNvSpPr txBox="1">
              <a:spLocks noChangeArrowheads="1"/>
            </p:cNvSpPr>
            <p:nvPr/>
          </p:nvSpPr>
          <p:spPr bwMode="auto">
            <a:xfrm>
              <a:off x="9675" y="3405"/>
              <a:ext cx="126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dirty="0" smtClean="0">
                  <a:ln>
                    <a:noFill/>
                  </a:ln>
                  <a:solidFill>
                    <a:schemeClr val="tx1"/>
                  </a:solidFill>
                  <a:effectLst/>
                  <a:latin typeface="Calibri" pitchFamily="34" charset="0"/>
                  <a:cs typeface="Arial" pitchFamily="34" charset="0"/>
                </a:rPr>
                <a:t>Controles para los altavoces</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Equipos de Audio</a:t>
            </a:r>
            <a:br>
              <a:rPr lang="es-EC" dirty="0" smtClean="0"/>
            </a:br>
            <a:r>
              <a:rPr lang="es-EC" dirty="0" smtClean="0"/>
              <a:t>Mezcladora Panel Posterior</a:t>
            </a:r>
            <a:endParaRPr lang="es-EC" dirty="0"/>
          </a:p>
        </p:txBody>
      </p:sp>
      <p:pic>
        <p:nvPicPr>
          <p:cNvPr id="4" name="3 Imagen" descr="C:\Users\Gabby\Documents\TESIS\INFORMACION CAP V\055.JPG"/>
          <p:cNvPicPr/>
          <p:nvPr/>
        </p:nvPicPr>
        <p:blipFill>
          <a:blip r:embed="rId2" cstate="print"/>
          <a:srcRect/>
          <a:stretch>
            <a:fillRect/>
          </a:stretch>
        </p:blipFill>
        <p:spPr bwMode="auto">
          <a:xfrm>
            <a:off x="2051720" y="2060848"/>
            <a:ext cx="5165328" cy="4032448"/>
          </a:xfrm>
          <a:prstGeom prst="rect">
            <a:avLst/>
          </a:prstGeom>
          <a:noFill/>
          <a:ln w="9525">
            <a:noFill/>
            <a:miter lim="800000"/>
            <a:headEnd/>
            <a:tailEnd/>
          </a:ln>
        </p:spPr>
      </p:pic>
      <p:grpSp>
        <p:nvGrpSpPr>
          <p:cNvPr id="6146" name="Group 2"/>
          <p:cNvGrpSpPr>
            <a:grpSpLocks/>
          </p:cNvGrpSpPr>
          <p:nvPr/>
        </p:nvGrpSpPr>
        <p:grpSpPr bwMode="auto">
          <a:xfrm>
            <a:off x="840457" y="3140968"/>
            <a:ext cx="7691983" cy="3528392"/>
            <a:chOff x="1770" y="8100"/>
            <a:chExt cx="9165" cy="4188"/>
          </a:xfrm>
        </p:grpSpPr>
        <p:sp>
          <p:nvSpPr>
            <p:cNvPr id="6147" name="Rectangle 3"/>
            <p:cNvSpPr>
              <a:spLocks noChangeArrowheads="1"/>
            </p:cNvSpPr>
            <p:nvPr/>
          </p:nvSpPr>
          <p:spPr bwMode="auto">
            <a:xfrm>
              <a:off x="4590" y="8100"/>
              <a:ext cx="1065" cy="660"/>
            </a:xfrm>
            <a:prstGeom prst="rect">
              <a:avLst/>
            </a:prstGeom>
            <a:solidFill>
              <a:srgbClr val="FFFFFF">
                <a:alpha val="0"/>
              </a:srgbClr>
            </a:solidFill>
            <a:ln w="222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6148" name="Rectangle 4"/>
            <p:cNvSpPr>
              <a:spLocks noChangeArrowheads="1"/>
            </p:cNvSpPr>
            <p:nvPr/>
          </p:nvSpPr>
          <p:spPr bwMode="auto">
            <a:xfrm>
              <a:off x="7005" y="8460"/>
              <a:ext cx="1695" cy="1080"/>
            </a:xfrm>
            <a:prstGeom prst="rect">
              <a:avLst/>
            </a:prstGeom>
            <a:solidFill>
              <a:srgbClr val="FFFFFF">
                <a:alpha val="0"/>
              </a:srgbClr>
            </a:solidFill>
            <a:ln w="222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6149" name="Rectangle 5"/>
            <p:cNvSpPr>
              <a:spLocks noChangeArrowheads="1"/>
            </p:cNvSpPr>
            <p:nvPr/>
          </p:nvSpPr>
          <p:spPr bwMode="auto">
            <a:xfrm>
              <a:off x="5760" y="8100"/>
              <a:ext cx="585" cy="360"/>
            </a:xfrm>
            <a:prstGeom prst="rect">
              <a:avLst/>
            </a:prstGeom>
            <a:solidFill>
              <a:srgbClr val="FFFFFF">
                <a:alpha val="0"/>
              </a:srgbClr>
            </a:solidFill>
            <a:ln w="222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6150" name="Rectangle 6"/>
            <p:cNvSpPr>
              <a:spLocks noChangeArrowheads="1"/>
            </p:cNvSpPr>
            <p:nvPr/>
          </p:nvSpPr>
          <p:spPr bwMode="auto">
            <a:xfrm>
              <a:off x="3810" y="8100"/>
              <a:ext cx="690" cy="660"/>
            </a:xfrm>
            <a:prstGeom prst="rect">
              <a:avLst/>
            </a:prstGeom>
            <a:solidFill>
              <a:srgbClr val="FFFFFF">
                <a:alpha val="0"/>
              </a:srgbClr>
            </a:solidFill>
            <a:ln w="222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cxnSp>
          <p:nvCxnSpPr>
            <p:cNvPr id="6151" name="AutoShape 7"/>
            <p:cNvCxnSpPr>
              <a:cxnSpLocks noChangeShapeType="1"/>
            </p:cNvCxnSpPr>
            <p:nvPr/>
          </p:nvCxnSpPr>
          <p:spPr bwMode="auto">
            <a:xfrm flipH="1">
              <a:off x="2835" y="8460"/>
              <a:ext cx="975" cy="0"/>
            </a:xfrm>
            <a:prstGeom prst="straightConnector1">
              <a:avLst/>
            </a:prstGeom>
            <a:noFill/>
            <a:ln w="25400">
              <a:solidFill>
                <a:srgbClr val="FF0000"/>
              </a:solidFill>
              <a:round/>
              <a:headEnd/>
              <a:tailEnd type="triangle" w="med" len="med"/>
            </a:ln>
          </p:spPr>
        </p:cxnSp>
        <p:cxnSp>
          <p:nvCxnSpPr>
            <p:cNvPr id="6152" name="AutoShape 8"/>
            <p:cNvCxnSpPr>
              <a:cxnSpLocks noChangeShapeType="1"/>
            </p:cNvCxnSpPr>
            <p:nvPr/>
          </p:nvCxnSpPr>
          <p:spPr bwMode="auto">
            <a:xfrm>
              <a:off x="8700" y="8940"/>
              <a:ext cx="825" cy="0"/>
            </a:xfrm>
            <a:prstGeom prst="straightConnector1">
              <a:avLst/>
            </a:prstGeom>
            <a:noFill/>
            <a:ln w="25400">
              <a:solidFill>
                <a:srgbClr val="FF0000"/>
              </a:solidFill>
              <a:round/>
              <a:headEnd/>
              <a:tailEnd type="triangle" w="med" len="med"/>
            </a:ln>
          </p:spPr>
        </p:cxnSp>
        <p:cxnSp>
          <p:nvCxnSpPr>
            <p:cNvPr id="6153" name="AutoShape 9"/>
            <p:cNvCxnSpPr>
              <a:cxnSpLocks noChangeShapeType="1"/>
            </p:cNvCxnSpPr>
            <p:nvPr/>
          </p:nvCxnSpPr>
          <p:spPr bwMode="auto">
            <a:xfrm>
              <a:off x="5025" y="8760"/>
              <a:ext cx="0" cy="2925"/>
            </a:xfrm>
            <a:prstGeom prst="straightConnector1">
              <a:avLst/>
            </a:prstGeom>
            <a:noFill/>
            <a:ln w="25400">
              <a:solidFill>
                <a:srgbClr val="FF0000"/>
              </a:solidFill>
              <a:round/>
              <a:headEnd/>
              <a:tailEnd type="triangle" w="med" len="med"/>
            </a:ln>
          </p:spPr>
        </p:cxnSp>
        <p:cxnSp>
          <p:nvCxnSpPr>
            <p:cNvPr id="6154" name="AutoShape 10"/>
            <p:cNvCxnSpPr>
              <a:cxnSpLocks noChangeShapeType="1"/>
            </p:cNvCxnSpPr>
            <p:nvPr/>
          </p:nvCxnSpPr>
          <p:spPr bwMode="auto">
            <a:xfrm>
              <a:off x="6135" y="8460"/>
              <a:ext cx="0" cy="3225"/>
            </a:xfrm>
            <a:prstGeom prst="straightConnector1">
              <a:avLst/>
            </a:prstGeom>
            <a:noFill/>
            <a:ln w="25400">
              <a:solidFill>
                <a:srgbClr val="FF0000"/>
              </a:solidFill>
              <a:round/>
              <a:headEnd/>
              <a:tailEnd type="triangle" w="med" len="med"/>
            </a:ln>
          </p:spPr>
        </p:cxnSp>
        <p:sp>
          <p:nvSpPr>
            <p:cNvPr id="6155" name="Text Box 11"/>
            <p:cNvSpPr txBox="1">
              <a:spLocks noChangeArrowheads="1"/>
            </p:cNvSpPr>
            <p:nvPr/>
          </p:nvSpPr>
          <p:spPr bwMode="auto">
            <a:xfrm>
              <a:off x="1770" y="8175"/>
              <a:ext cx="1065" cy="5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0" i="0" u="none" strike="noStrike" cap="none" normalizeH="0" baseline="0" dirty="0" smtClean="0">
                  <a:ln>
                    <a:noFill/>
                  </a:ln>
                  <a:solidFill>
                    <a:schemeClr val="tx1"/>
                  </a:solidFill>
                  <a:effectLst/>
                  <a:latin typeface="Calibri" pitchFamily="34" charset="0"/>
                  <a:cs typeface="Arial" pitchFamily="34" charset="0"/>
                </a:rPr>
                <a:t>Salidas Estéreo</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6" name="Text Box 12"/>
            <p:cNvSpPr txBox="1">
              <a:spLocks noChangeArrowheads="1"/>
            </p:cNvSpPr>
            <p:nvPr/>
          </p:nvSpPr>
          <p:spPr bwMode="auto">
            <a:xfrm>
              <a:off x="4485" y="11703"/>
              <a:ext cx="1065" cy="5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dirty="0" smtClean="0">
                  <a:ln>
                    <a:noFill/>
                  </a:ln>
                  <a:solidFill>
                    <a:schemeClr val="tx1"/>
                  </a:solidFill>
                  <a:effectLst/>
                  <a:latin typeface="Calibri" pitchFamily="34" charset="0"/>
                  <a:cs typeface="Arial" pitchFamily="34" charset="0"/>
                </a:rPr>
                <a:t>Salidas Monitores</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7" name="Text Box 13"/>
            <p:cNvSpPr txBox="1">
              <a:spLocks noChangeArrowheads="1"/>
            </p:cNvSpPr>
            <p:nvPr/>
          </p:nvSpPr>
          <p:spPr bwMode="auto">
            <a:xfrm>
              <a:off x="5595" y="11718"/>
              <a:ext cx="1065" cy="5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dirty="0" smtClean="0">
                  <a:ln>
                    <a:noFill/>
                  </a:ln>
                  <a:solidFill>
                    <a:schemeClr val="tx1"/>
                  </a:solidFill>
                  <a:effectLst/>
                  <a:latin typeface="Calibri" pitchFamily="34" charset="0"/>
                  <a:cs typeface="Arial" pitchFamily="34" charset="0"/>
                </a:rPr>
                <a:t>Entradas Estéreo</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8" name="Text Box 14"/>
            <p:cNvSpPr txBox="1">
              <a:spLocks noChangeArrowheads="1"/>
            </p:cNvSpPr>
            <p:nvPr/>
          </p:nvSpPr>
          <p:spPr bwMode="auto">
            <a:xfrm>
              <a:off x="9540" y="8640"/>
              <a:ext cx="1395" cy="5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Calibri" pitchFamily="34" charset="0"/>
                  <a:cs typeface="Arial" pitchFamily="34" charset="0"/>
                </a:rPr>
                <a:t>Entradas línea/micrófono</a:t>
              </a:r>
              <a:endParaRPr kumimoji="0" lang="es-EC" sz="11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Equipos de Audio</a:t>
            </a:r>
            <a:endParaRPr lang="es-EC" dirty="0"/>
          </a:p>
        </p:txBody>
      </p:sp>
      <p:pic>
        <p:nvPicPr>
          <p:cNvPr id="7171" name="Picture 3" descr="C:\Users\Gabby\Documents\TESIS\INFORMACION CAP V\026.JPG"/>
          <p:cNvPicPr>
            <a:picLocks noChangeAspect="1" noChangeArrowheads="1"/>
          </p:cNvPicPr>
          <p:nvPr/>
        </p:nvPicPr>
        <p:blipFill>
          <a:blip r:embed="rId2" cstate="print"/>
          <a:srcRect/>
          <a:stretch>
            <a:fillRect/>
          </a:stretch>
        </p:blipFill>
        <p:spPr bwMode="auto">
          <a:xfrm>
            <a:off x="899592" y="1628800"/>
            <a:ext cx="6075240" cy="4556430"/>
          </a:xfrm>
          <a:prstGeom prst="rect">
            <a:avLst/>
          </a:prstGeom>
          <a:noFill/>
        </p:spPr>
      </p:pic>
      <p:grpSp>
        <p:nvGrpSpPr>
          <p:cNvPr id="16" name="15 Grupo"/>
          <p:cNvGrpSpPr/>
          <p:nvPr/>
        </p:nvGrpSpPr>
        <p:grpSpPr>
          <a:xfrm>
            <a:off x="6804248" y="2420888"/>
            <a:ext cx="2182145" cy="2673588"/>
            <a:chOff x="6804248" y="2420888"/>
            <a:chExt cx="2182145" cy="2673588"/>
          </a:xfrm>
        </p:grpSpPr>
        <p:grpSp>
          <p:nvGrpSpPr>
            <p:cNvPr id="13" name="12 Grupo"/>
            <p:cNvGrpSpPr/>
            <p:nvPr/>
          </p:nvGrpSpPr>
          <p:grpSpPr>
            <a:xfrm>
              <a:off x="6804248" y="2708920"/>
              <a:ext cx="576064" cy="2232248"/>
              <a:chOff x="6804248" y="2708920"/>
              <a:chExt cx="576064" cy="2232248"/>
            </a:xfrm>
          </p:grpSpPr>
          <p:cxnSp>
            <p:nvCxnSpPr>
              <p:cNvPr id="7" name="6 Conector recto de flecha"/>
              <p:cNvCxnSpPr/>
              <p:nvPr/>
            </p:nvCxnSpPr>
            <p:spPr>
              <a:xfrm>
                <a:off x="6804248" y="2708920"/>
                <a:ext cx="576064"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6804248" y="4941168"/>
                <a:ext cx="576064"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13 CuadroTexto"/>
            <p:cNvSpPr txBox="1"/>
            <p:nvPr/>
          </p:nvSpPr>
          <p:spPr>
            <a:xfrm>
              <a:off x="7380312" y="2420888"/>
              <a:ext cx="1412181" cy="646331"/>
            </a:xfrm>
            <a:prstGeom prst="rect">
              <a:avLst/>
            </a:prstGeom>
            <a:noFill/>
          </p:spPr>
          <p:txBody>
            <a:bodyPr wrap="none" rtlCol="0">
              <a:spAutoFit/>
            </a:bodyPr>
            <a:lstStyle/>
            <a:p>
              <a:r>
                <a:rPr lang="es-EC" dirty="0" smtClean="0"/>
                <a:t>Reproductor </a:t>
              </a:r>
            </a:p>
            <a:p>
              <a:pPr algn="ctr"/>
              <a:r>
                <a:rPr lang="es-EC" dirty="0" smtClean="0"/>
                <a:t>de CD</a:t>
              </a:r>
              <a:endParaRPr lang="es-EC" dirty="0"/>
            </a:p>
          </p:txBody>
        </p:sp>
        <p:sp>
          <p:nvSpPr>
            <p:cNvPr id="15" name="14 CuadroTexto"/>
            <p:cNvSpPr txBox="1"/>
            <p:nvPr/>
          </p:nvSpPr>
          <p:spPr>
            <a:xfrm>
              <a:off x="7380312" y="4725144"/>
              <a:ext cx="1606081" cy="369332"/>
            </a:xfrm>
            <a:prstGeom prst="rect">
              <a:avLst/>
            </a:prstGeom>
            <a:noFill/>
          </p:spPr>
          <p:txBody>
            <a:bodyPr wrap="none" rtlCol="0">
              <a:spAutoFit/>
            </a:bodyPr>
            <a:lstStyle/>
            <a:p>
              <a:r>
                <a:rPr lang="es-EC" dirty="0" smtClean="0"/>
                <a:t>Doble Casetera</a:t>
              </a:r>
              <a:endParaRPr lang="es-EC"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Parlante de Retorno</a:t>
            </a:r>
            <a:endParaRPr lang="es-EC" dirty="0"/>
          </a:p>
        </p:txBody>
      </p:sp>
      <p:pic>
        <p:nvPicPr>
          <p:cNvPr id="5" name="4 Imagen" descr="C:\Users\Gabby\Documents\TESIS\INFORMACION CAP V\036.JPG"/>
          <p:cNvPicPr/>
          <p:nvPr/>
        </p:nvPicPr>
        <p:blipFill>
          <a:blip r:embed="rId2" cstate="print"/>
          <a:srcRect/>
          <a:stretch>
            <a:fillRect/>
          </a:stretch>
        </p:blipFill>
        <p:spPr bwMode="auto">
          <a:xfrm>
            <a:off x="971600" y="1772816"/>
            <a:ext cx="2365722" cy="3168352"/>
          </a:xfrm>
          <a:prstGeom prst="rect">
            <a:avLst/>
          </a:prstGeom>
          <a:noFill/>
          <a:ln w="9525">
            <a:noFill/>
            <a:miter lim="800000"/>
            <a:headEnd/>
            <a:tailEnd/>
          </a:ln>
        </p:spPr>
      </p:pic>
      <p:graphicFrame>
        <p:nvGraphicFramePr>
          <p:cNvPr id="6" name="5 Diagrama"/>
          <p:cNvGraphicFramePr/>
          <p:nvPr/>
        </p:nvGraphicFramePr>
        <p:xfrm>
          <a:off x="3851920" y="2276872"/>
          <a:ext cx="4752528"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Diseño del Sistema de Comunicación Inalámbrico</a:t>
            </a:r>
            <a:endParaRPr lang="es-EC" dirty="0"/>
          </a:p>
        </p:txBody>
      </p:sp>
      <p:pic>
        <p:nvPicPr>
          <p:cNvPr id="4" name="3 Imagen" descr="C:\Users\Gabby\Documents\TESIS\INFORMACION CAP IV\comunicacion-interna.png"/>
          <p:cNvPicPr/>
          <p:nvPr/>
        </p:nvPicPr>
        <p:blipFill>
          <a:blip r:embed="rId2" cstate="print"/>
          <a:srcRect b="3118"/>
          <a:stretch>
            <a:fillRect/>
          </a:stretch>
        </p:blipFill>
        <p:spPr bwMode="auto">
          <a:xfrm>
            <a:off x="1475656" y="1412776"/>
            <a:ext cx="6007224" cy="4896544"/>
          </a:xfrm>
          <a:prstGeom prst="rect">
            <a:avLst/>
          </a:prstGeom>
          <a:noFill/>
          <a:ln w="9525">
            <a:noFill/>
            <a:miter lim="800000"/>
            <a:headEnd/>
            <a:tailEnd/>
          </a:ln>
        </p:spPr>
      </p:pic>
      <p:grpSp>
        <p:nvGrpSpPr>
          <p:cNvPr id="4098" name="Group 2"/>
          <p:cNvGrpSpPr>
            <a:grpSpLocks/>
          </p:cNvGrpSpPr>
          <p:nvPr/>
        </p:nvGrpSpPr>
        <p:grpSpPr bwMode="auto">
          <a:xfrm>
            <a:off x="2123728" y="1700808"/>
            <a:ext cx="4032448" cy="3676079"/>
            <a:chOff x="3465" y="1985"/>
            <a:chExt cx="5775" cy="5904"/>
          </a:xfrm>
        </p:grpSpPr>
        <p:sp>
          <p:nvSpPr>
            <p:cNvPr id="4099" name="Freeform 3"/>
            <p:cNvSpPr>
              <a:spLocks/>
            </p:cNvSpPr>
            <p:nvPr/>
          </p:nvSpPr>
          <p:spPr bwMode="auto">
            <a:xfrm>
              <a:off x="3465" y="1985"/>
              <a:ext cx="1590" cy="295"/>
            </a:xfrm>
            <a:custGeom>
              <a:avLst/>
              <a:gdLst/>
              <a:ahLst/>
              <a:cxnLst>
                <a:cxn ang="0">
                  <a:pos x="0" y="295"/>
                </a:cxn>
                <a:cxn ang="0">
                  <a:pos x="705" y="10"/>
                </a:cxn>
                <a:cxn ang="0">
                  <a:pos x="645" y="235"/>
                </a:cxn>
                <a:cxn ang="0">
                  <a:pos x="1590" y="175"/>
                </a:cxn>
              </a:cxnLst>
              <a:rect l="0" t="0" r="r" b="b"/>
              <a:pathLst>
                <a:path w="1590" h="295">
                  <a:moveTo>
                    <a:pt x="0" y="295"/>
                  </a:moveTo>
                  <a:cubicBezTo>
                    <a:pt x="298" y="157"/>
                    <a:pt x="597" y="20"/>
                    <a:pt x="705" y="10"/>
                  </a:cubicBezTo>
                  <a:cubicBezTo>
                    <a:pt x="813" y="0"/>
                    <a:pt x="498" y="208"/>
                    <a:pt x="645" y="235"/>
                  </a:cubicBezTo>
                  <a:cubicBezTo>
                    <a:pt x="792" y="262"/>
                    <a:pt x="1423" y="185"/>
                    <a:pt x="1590" y="175"/>
                  </a:cubicBezTo>
                </a:path>
              </a:pathLst>
            </a:custGeom>
            <a:noFill/>
            <a:ln w="127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4100" name="Freeform 4"/>
            <p:cNvSpPr>
              <a:spLocks/>
            </p:cNvSpPr>
            <p:nvPr/>
          </p:nvSpPr>
          <p:spPr bwMode="auto">
            <a:xfrm>
              <a:off x="8415" y="1985"/>
              <a:ext cx="825" cy="220"/>
            </a:xfrm>
            <a:custGeom>
              <a:avLst/>
              <a:gdLst/>
              <a:ahLst/>
              <a:cxnLst>
                <a:cxn ang="0">
                  <a:pos x="0" y="295"/>
                </a:cxn>
                <a:cxn ang="0">
                  <a:pos x="705" y="10"/>
                </a:cxn>
                <a:cxn ang="0">
                  <a:pos x="645" y="235"/>
                </a:cxn>
                <a:cxn ang="0">
                  <a:pos x="1590" y="175"/>
                </a:cxn>
              </a:cxnLst>
              <a:rect l="0" t="0" r="r" b="b"/>
              <a:pathLst>
                <a:path w="1590" h="295">
                  <a:moveTo>
                    <a:pt x="0" y="295"/>
                  </a:moveTo>
                  <a:cubicBezTo>
                    <a:pt x="298" y="157"/>
                    <a:pt x="597" y="20"/>
                    <a:pt x="705" y="10"/>
                  </a:cubicBezTo>
                  <a:cubicBezTo>
                    <a:pt x="813" y="0"/>
                    <a:pt x="498" y="208"/>
                    <a:pt x="645" y="235"/>
                  </a:cubicBezTo>
                  <a:cubicBezTo>
                    <a:pt x="792" y="262"/>
                    <a:pt x="1423" y="185"/>
                    <a:pt x="1590" y="175"/>
                  </a:cubicBezTo>
                </a:path>
              </a:pathLst>
            </a:custGeom>
            <a:noFill/>
            <a:ln w="127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4101" name="Freeform 5"/>
            <p:cNvSpPr>
              <a:spLocks/>
            </p:cNvSpPr>
            <p:nvPr/>
          </p:nvSpPr>
          <p:spPr bwMode="auto">
            <a:xfrm rot="-3847389">
              <a:off x="4949" y="3407"/>
              <a:ext cx="2757" cy="295"/>
            </a:xfrm>
            <a:custGeom>
              <a:avLst/>
              <a:gdLst/>
              <a:ahLst/>
              <a:cxnLst>
                <a:cxn ang="0">
                  <a:pos x="0" y="295"/>
                </a:cxn>
                <a:cxn ang="0">
                  <a:pos x="705" y="10"/>
                </a:cxn>
                <a:cxn ang="0">
                  <a:pos x="645" y="235"/>
                </a:cxn>
                <a:cxn ang="0">
                  <a:pos x="1590" y="175"/>
                </a:cxn>
              </a:cxnLst>
              <a:rect l="0" t="0" r="r" b="b"/>
              <a:pathLst>
                <a:path w="1590" h="295">
                  <a:moveTo>
                    <a:pt x="0" y="295"/>
                  </a:moveTo>
                  <a:cubicBezTo>
                    <a:pt x="298" y="157"/>
                    <a:pt x="597" y="20"/>
                    <a:pt x="705" y="10"/>
                  </a:cubicBezTo>
                  <a:cubicBezTo>
                    <a:pt x="813" y="0"/>
                    <a:pt x="498" y="208"/>
                    <a:pt x="645" y="235"/>
                  </a:cubicBezTo>
                  <a:cubicBezTo>
                    <a:pt x="792" y="262"/>
                    <a:pt x="1423" y="185"/>
                    <a:pt x="1590" y="175"/>
                  </a:cubicBezTo>
                </a:path>
              </a:pathLst>
            </a:custGeom>
            <a:noFill/>
            <a:ln w="127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4102" name="Freeform 6"/>
            <p:cNvSpPr>
              <a:spLocks/>
            </p:cNvSpPr>
            <p:nvPr/>
          </p:nvSpPr>
          <p:spPr bwMode="auto">
            <a:xfrm rot="-6839388">
              <a:off x="7550" y="3479"/>
              <a:ext cx="2833" cy="289"/>
            </a:xfrm>
            <a:custGeom>
              <a:avLst/>
              <a:gdLst/>
              <a:ahLst/>
              <a:cxnLst>
                <a:cxn ang="0">
                  <a:pos x="0" y="295"/>
                </a:cxn>
                <a:cxn ang="0">
                  <a:pos x="705" y="10"/>
                </a:cxn>
                <a:cxn ang="0">
                  <a:pos x="645" y="235"/>
                </a:cxn>
                <a:cxn ang="0">
                  <a:pos x="1590" y="175"/>
                </a:cxn>
              </a:cxnLst>
              <a:rect l="0" t="0" r="r" b="b"/>
              <a:pathLst>
                <a:path w="1590" h="295">
                  <a:moveTo>
                    <a:pt x="0" y="295"/>
                  </a:moveTo>
                  <a:cubicBezTo>
                    <a:pt x="298" y="157"/>
                    <a:pt x="597" y="20"/>
                    <a:pt x="705" y="10"/>
                  </a:cubicBezTo>
                  <a:cubicBezTo>
                    <a:pt x="813" y="0"/>
                    <a:pt x="498" y="208"/>
                    <a:pt x="645" y="235"/>
                  </a:cubicBezTo>
                  <a:cubicBezTo>
                    <a:pt x="792" y="262"/>
                    <a:pt x="1423" y="185"/>
                    <a:pt x="1590" y="175"/>
                  </a:cubicBezTo>
                </a:path>
              </a:pathLst>
            </a:custGeom>
            <a:noFill/>
            <a:ln w="127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4103" name="Freeform 7"/>
            <p:cNvSpPr>
              <a:spLocks/>
            </p:cNvSpPr>
            <p:nvPr/>
          </p:nvSpPr>
          <p:spPr bwMode="auto">
            <a:xfrm rot="16498731">
              <a:off x="5177" y="4958"/>
              <a:ext cx="5580" cy="282"/>
            </a:xfrm>
            <a:custGeom>
              <a:avLst/>
              <a:gdLst/>
              <a:ahLst/>
              <a:cxnLst>
                <a:cxn ang="0">
                  <a:pos x="0" y="295"/>
                </a:cxn>
                <a:cxn ang="0">
                  <a:pos x="705" y="10"/>
                </a:cxn>
                <a:cxn ang="0">
                  <a:pos x="645" y="235"/>
                </a:cxn>
                <a:cxn ang="0">
                  <a:pos x="1590" y="175"/>
                </a:cxn>
              </a:cxnLst>
              <a:rect l="0" t="0" r="r" b="b"/>
              <a:pathLst>
                <a:path w="1590" h="295">
                  <a:moveTo>
                    <a:pt x="0" y="295"/>
                  </a:moveTo>
                  <a:cubicBezTo>
                    <a:pt x="298" y="157"/>
                    <a:pt x="597" y="20"/>
                    <a:pt x="705" y="10"/>
                  </a:cubicBezTo>
                  <a:cubicBezTo>
                    <a:pt x="813" y="0"/>
                    <a:pt x="498" y="208"/>
                    <a:pt x="645" y="235"/>
                  </a:cubicBezTo>
                  <a:cubicBezTo>
                    <a:pt x="792" y="262"/>
                    <a:pt x="1423" y="185"/>
                    <a:pt x="1590" y="175"/>
                  </a:cubicBezTo>
                </a:path>
              </a:pathLst>
            </a:custGeom>
            <a:noFill/>
            <a:ln w="127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C"/>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C" dirty="0" smtClean="0"/>
              <a:t>Conclusiones</a:t>
            </a:r>
            <a:endParaRPr lang="es-EC" dirty="0"/>
          </a:p>
        </p:txBody>
      </p:sp>
      <p:graphicFrame>
        <p:nvGraphicFramePr>
          <p:cNvPr id="4" name="3 Marcador de contenido"/>
          <p:cNvGraphicFramePr>
            <a:graphicFrameLocks noGrp="1"/>
          </p:cNvGraphicFramePr>
          <p:nvPr>
            <p:ph sz="quarter" idx="1"/>
          </p:nvPr>
        </p:nvGraphicFramePr>
        <p:xfrm>
          <a:off x="251520" y="1124744"/>
          <a:ext cx="864096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graphicFrame>
        <p:nvGraphicFramePr>
          <p:cNvPr id="4" name="3 Marcador de contenido"/>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sp>
        <p:nvSpPr>
          <p:cNvPr id="3" name="2 Marcador de contenido"/>
          <p:cNvSpPr>
            <a:spLocks noGrp="1"/>
          </p:cNvSpPr>
          <p:nvPr>
            <p:ph sz="quarter" idx="1"/>
          </p:nvPr>
        </p:nvSpPr>
        <p:spPr/>
        <p:txBody>
          <a:bodyPr>
            <a:normAutofit fontScale="92500" lnSpcReduction="10000"/>
          </a:bodyPr>
          <a:lstStyle/>
          <a:p>
            <a:pPr marL="457200" indent="-457200">
              <a:spcBef>
                <a:spcPts val="1200"/>
              </a:spcBef>
              <a:spcAft>
                <a:spcPts val="1200"/>
              </a:spcAft>
              <a:buFont typeface="+mj-lt"/>
              <a:buAutoNum type="arabicPeriod"/>
            </a:pPr>
            <a:r>
              <a:rPr lang="en-US" dirty="0" smtClean="0"/>
              <a:t>INTRODUCCIÓN</a:t>
            </a:r>
          </a:p>
          <a:p>
            <a:pPr marL="457200" indent="-457200">
              <a:spcBef>
                <a:spcPts val="1200"/>
              </a:spcBef>
              <a:spcAft>
                <a:spcPts val="1200"/>
              </a:spcAft>
              <a:buFont typeface="+mj-lt"/>
              <a:buAutoNum type="arabicPeriod"/>
            </a:pPr>
            <a:r>
              <a:rPr lang="en-US" dirty="0" smtClean="0"/>
              <a:t>ANTECEDENTES</a:t>
            </a:r>
          </a:p>
          <a:p>
            <a:pPr marL="457200" indent="-457200">
              <a:spcBef>
                <a:spcPts val="1200"/>
              </a:spcBef>
              <a:spcAft>
                <a:spcPts val="1200"/>
              </a:spcAft>
              <a:buFont typeface="+mj-lt"/>
              <a:buAutoNum type="arabicPeriod"/>
            </a:pPr>
            <a:r>
              <a:rPr lang="en-US" dirty="0" smtClean="0"/>
              <a:t>OBJETIVOS</a:t>
            </a:r>
          </a:p>
          <a:p>
            <a:pPr marL="457200" indent="-457200">
              <a:spcBef>
                <a:spcPts val="1200"/>
              </a:spcBef>
              <a:spcAft>
                <a:spcPts val="1200"/>
              </a:spcAft>
              <a:buFont typeface="+mj-lt"/>
              <a:buAutoNum type="arabicPeriod"/>
            </a:pPr>
            <a:r>
              <a:rPr lang="en-US" dirty="0" smtClean="0"/>
              <a:t>VISTA DE PLANTA DEL SET</a:t>
            </a:r>
          </a:p>
          <a:p>
            <a:pPr marL="457200" indent="-457200">
              <a:spcBef>
                <a:spcPts val="1200"/>
              </a:spcBef>
              <a:spcAft>
                <a:spcPts val="1200"/>
              </a:spcAft>
              <a:buFont typeface="+mj-lt"/>
              <a:buAutoNum type="arabicPeriod"/>
            </a:pPr>
            <a:r>
              <a:rPr lang="en-US" dirty="0" smtClean="0"/>
              <a:t>ACÚSTICA</a:t>
            </a:r>
          </a:p>
          <a:p>
            <a:pPr marL="457200" indent="-457200">
              <a:spcBef>
                <a:spcPts val="1200"/>
              </a:spcBef>
              <a:spcAft>
                <a:spcPts val="1200"/>
              </a:spcAft>
              <a:buFont typeface="+mj-lt"/>
              <a:buAutoNum type="arabicPeriod"/>
            </a:pPr>
            <a:r>
              <a:rPr lang="es-EC" dirty="0" smtClean="0"/>
              <a:t>INFRAESTRUCTURA</a:t>
            </a:r>
            <a:endParaRPr lang="en-US" dirty="0" smtClean="0"/>
          </a:p>
          <a:p>
            <a:pPr marL="457200" indent="-457200">
              <a:spcBef>
                <a:spcPts val="1200"/>
              </a:spcBef>
              <a:spcAft>
                <a:spcPts val="1200"/>
              </a:spcAft>
              <a:buFont typeface="+mj-lt"/>
              <a:buAutoNum type="arabicPeriod"/>
            </a:pPr>
            <a:r>
              <a:rPr lang="en-US" dirty="0" smtClean="0"/>
              <a:t>CONCLUSIONES Y RECOMENDACIONES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txBody>
          <a:bodyPr/>
          <a:lstStyle/>
          <a:p>
            <a:r>
              <a:rPr lang="es-EC" dirty="0" smtClean="0"/>
              <a:t>Introducción</a:t>
            </a:r>
            <a:endParaRPr lang="es-EC" dirty="0"/>
          </a:p>
        </p:txBody>
      </p:sp>
      <p:graphicFrame>
        <p:nvGraphicFramePr>
          <p:cNvPr id="5" name="4 Diagrama"/>
          <p:cNvGraphicFramePr/>
          <p:nvPr/>
        </p:nvGraphicFramePr>
        <p:xfrm>
          <a:off x="1043608" y="1628800"/>
          <a:ext cx="7056784" cy="123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C:\Users\Gabby\Documents\TESIS\INFORMACION CAP I\capitulo1\rango-frecuencias.jpg"/>
          <p:cNvPicPr/>
          <p:nvPr/>
        </p:nvPicPr>
        <p:blipFill>
          <a:blip r:embed="rId7" cstate="print"/>
          <a:srcRect/>
          <a:stretch>
            <a:fillRect/>
          </a:stretch>
        </p:blipFill>
        <p:spPr bwMode="auto">
          <a:xfrm>
            <a:off x="1835696" y="2996952"/>
            <a:ext cx="5679330" cy="252238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graphicFrame>
        <p:nvGraphicFramePr>
          <p:cNvPr id="7" name="6 Marcador de contenido"/>
          <p:cNvGraphicFramePr>
            <a:graphicFrameLocks noGrp="1"/>
          </p:cNvGraphicFramePr>
          <p:nvPr>
            <p:ph sz="quarter" idx="1"/>
          </p:nvPr>
        </p:nvGraphicFramePr>
        <p:xfrm>
          <a:off x="251520" y="1412776"/>
          <a:ext cx="849694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graphicFrame>
        <p:nvGraphicFramePr>
          <p:cNvPr id="5" name="4 Marcador de contenido"/>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bby\Documents\TESIS\planos\planta-sin-cota.jpg"/>
          <p:cNvPicPr>
            <a:picLocks noChangeAspect="1" noChangeArrowheads="1"/>
          </p:cNvPicPr>
          <p:nvPr/>
        </p:nvPicPr>
        <p:blipFill>
          <a:blip r:embed="rId2" cstate="print"/>
          <a:srcRect/>
          <a:stretch>
            <a:fillRect/>
          </a:stretch>
        </p:blipFill>
        <p:spPr bwMode="auto">
          <a:xfrm>
            <a:off x="1139154" y="912018"/>
            <a:ext cx="6817222" cy="5973366"/>
          </a:xfrm>
          <a:prstGeom prst="rect">
            <a:avLst/>
          </a:prstGeom>
          <a:noFill/>
        </p:spPr>
      </p:pic>
      <p:grpSp>
        <p:nvGrpSpPr>
          <p:cNvPr id="19" name="18 Grupo"/>
          <p:cNvGrpSpPr/>
          <p:nvPr/>
        </p:nvGrpSpPr>
        <p:grpSpPr>
          <a:xfrm>
            <a:off x="22506" y="2195572"/>
            <a:ext cx="9158006" cy="2961620"/>
            <a:chOff x="94514" y="1988840"/>
            <a:chExt cx="9158006" cy="2961620"/>
          </a:xfrm>
        </p:grpSpPr>
        <p:grpSp>
          <p:nvGrpSpPr>
            <p:cNvPr id="10" name="9 Grupo"/>
            <p:cNvGrpSpPr/>
            <p:nvPr/>
          </p:nvGrpSpPr>
          <p:grpSpPr>
            <a:xfrm>
              <a:off x="1763688" y="1988840"/>
              <a:ext cx="5624496" cy="2952328"/>
              <a:chOff x="1763688" y="1988840"/>
              <a:chExt cx="5624496" cy="2952328"/>
            </a:xfrm>
          </p:grpSpPr>
          <p:sp>
            <p:nvSpPr>
              <p:cNvPr id="5" name="4 Flecha derecha"/>
              <p:cNvSpPr/>
              <p:nvPr/>
            </p:nvSpPr>
            <p:spPr>
              <a:xfrm>
                <a:off x="1763688" y="1988840"/>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Flecha derecha"/>
              <p:cNvSpPr/>
              <p:nvPr/>
            </p:nvSpPr>
            <p:spPr>
              <a:xfrm>
                <a:off x="1763688" y="3140968"/>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lecha derecha"/>
              <p:cNvSpPr/>
              <p:nvPr/>
            </p:nvSpPr>
            <p:spPr>
              <a:xfrm>
                <a:off x="1763688" y="3933056"/>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derecha"/>
              <p:cNvSpPr/>
              <p:nvPr/>
            </p:nvSpPr>
            <p:spPr>
              <a:xfrm rot="10800000">
                <a:off x="4355976" y="4581128"/>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erecha"/>
              <p:cNvSpPr/>
              <p:nvPr/>
            </p:nvSpPr>
            <p:spPr>
              <a:xfrm rot="10800000">
                <a:off x="6308064" y="3022160"/>
                <a:ext cx="108012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8" name="17 Grupo"/>
            <p:cNvGrpSpPr/>
            <p:nvPr/>
          </p:nvGrpSpPr>
          <p:grpSpPr>
            <a:xfrm>
              <a:off x="94514" y="1988840"/>
              <a:ext cx="9158006" cy="2961620"/>
              <a:chOff x="94514" y="1988840"/>
              <a:chExt cx="9158006" cy="2961620"/>
            </a:xfrm>
          </p:grpSpPr>
          <p:sp>
            <p:nvSpPr>
              <p:cNvPr id="11" name="10 CuadroTexto"/>
              <p:cNvSpPr txBox="1"/>
              <p:nvPr/>
            </p:nvSpPr>
            <p:spPr>
              <a:xfrm>
                <a:off x="251520" y="1988840"/>
                <a:ext cx="1451038" cy="369332"/>
              </a:xfrm>
              <a:prstGeom prst="rect">
                <a:avLst/>
              </a:prstGeom>
              <a:noFill/>
            </p:spPr>
            <p:txBody>
              <a:bodyPr wrap="none" rtlCol="0">
                <a:spAutoFit/>
              </a:bodyPr>
              <a:lstStyle/>
              <a:p>
                <a:r>
                  <a:rPr lang="es-EC" dirty="0" smtClean="0"/>
                  <a:t>Sala de Video</a:t>
                </a:r>
                <a:endParaRPr lang="es-EC" dirty="0"/>
              </a:p>
            </p:txBody>
          </p:sp>
          <p:sp>
            <p:nvSpPr>
              <p:cNvPr id="13" name="12 CuadroTexto"/>
              <p:cNvSpPr txBox="1"/>
              <p:nvPr/>
            </p:nvSpPr>
            <p:spPr>
              <a:xfrm>
                <a:off x="94514" y="3131676"/>
                <a:ext cx="1741182" cy="369332"/>
              </a:xfrm>
              <a:prstGeom prst="rect">
                <a:avLst/>
              </a:prstGeom>
              <a:noFill/>
            </p:spPr>
            <p:txBody>
              <a:bodyPr wrap="none" rtlCol="0">
                <a:spAutoFit/>
              </a:bodyPr>
              <a:lstStyle/>
              <a:p>
                <a:r>
                  <a:rPr lang="es-EC" dirty="0" smtClean="0"/>
                  <a:t>Sala de Locución</a:t>
                </a:r>
                <a:endParaRPr lang="es-EC" dirty="0"/>
              </a:p>
            </p:txBody>
          </p:sp>
          <p:sp>
            <p:nvSpPr>
              <p:cNvPr id="14" name="13 CuadroTexto"/>
              <p:cNvSpPr txBox="1"/>
              <p:nvPr/>
            </p:nvSpPr>
            <p:spPr>
              <a:xfrm>
                <a:off x="323528" y="3933056"/>
                <a:ext cx="1459054" cy="369332"/>
              </a:xfrm>
              <a:prstGeom prst="rect">
                <a:avLst/>
              </a:prstGeom>
              <a:noFill/>
            </p:spPr>
            <p:txBody>
              <a:bodyPr wrap="none" rtlCol="0">
                <a:spAutoFit/>
              </a:bodyPr>
              <a:lstStyle/>
              <a:p>
                <a:r>
                  <a:rPr lang="es-EC" dirty="0" smtClean="0"/>
                  <a:t>Sala de Audio</a:t>
                </a:r>
                <a:endParaRPr lang="es-EC" dirty="0"/>
              </a:p>
            </p:txBody>
          </p:sp>
          <p:sp>
            <p:nvSpPr>
              <p:cNvPr id="15" name="14 CuadroTexto"/>
              <p:cNvSpPr txBox="1"/>
              <p:nvPr/>
            </p:nvSpPr>
            <p:spPr>
              <a:xfrm>
                <a:off x="5436096" y="4581128"/>
                <a:ext cx="1366271" cy="369332"/>
              </a:xfrm>
              <a:prstGeom prst="rect">
                <a:avLst/>
              </a:prstGeom>
              <a:noFill/>
            </p:spPr>
            <p:txBody>
              <a:bodyPr wrap="none" rtlCol="0">
                <a:spAutoFit/>
              </a:bodyPr>
              <a:lstStyle/>
              <a:p>
                <a:r>
                  <a:rPr lang="es-EC" dirty="0" smtClean="0"/>
                  <a:t>Sala Aislante</a:t>
                </a:r>
                <a:endParaRPr lang="es-EC" dirty="0"/>
              </a:p>
            </p:txBody>
          </p:sp>
          <p:sp>
            <p:nvSpPr>
              <p:cNvPr id="16" name="15 CuadroTexto"/>
              <p:cNvSpPr txBox="1"/>
              <p:nvPr/>
            </p:nvSpPr>
            <p:spPr>
              <a:xfrm>
                <a:off x="7386240" y="2996952"/>
                <a:ext cx="1866280" cy="369332"/>
              </a:xfrm>
              <a:prstGeom prst="rect">
                <a:avLst/>
              </a:prstGeom>
              <a:noFill/>
            </p:spPr>
            <p:txBody>
              <a:bodyPr wrap="none" rtlCol="0">
                <a:spAutoFit/>
              </a:bodyPr>
              <a:lstStyle/>
              <a:p>
                <a:r>
                  <a:rPr lang="es-EC" dirty="0" smtClean="0"/>
                  <a:t>Sala de Grabación</a:t>
                </a:r>
                <a:endParaRPr lang="es-EC" dirty="0"/>
              </a:p>
            </p:txBody>
          </p:sp>
        </p:grpSp>
      </p:grpSp>
      <p:sp>
        <p:nvSpPr>
          <p:cNvPr id="17" name="1 Título"/>
          <p:cNvSpPr>
            <a:spLocks noGrp="1"/>
          </p:cNvSpPr>
          <p:nvPr>
            <p:ph type="title"/>
          </p:nvPr>
        </p:nvSpPr>
        <p:spPr>
          <a:xfrm>
            <a:off x="539552" y="188640"/>
            <a:ext cx="8229600" cy="1143000"/>
          </a:xfrm>
        </p:spPr>
        <p:txBody>
          <a:bodyPr/>
          <a:lstStyle/>
          <a:p>
            <a:r>
              <a:rPr lang="es-EC" dirty="0" smtClean="0"/>
              <a:t>Vista de Planta del Set</a:t>
            </a:r>
            <a:endParaRPr lang="es-EC"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Acústica</a:t>
            </a:r>
            <a:endParaRPr lang="es-EC" dirty="0"/>
          </a:p>
        </p:txBody>
      </p:sp>
      <p:graphicFrame>
        <p:nvGraphicFramePr>
          <p:cNvPr id="4" name="3 Marcador de contenido"/>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C" dirty="0" smtClean="0"/>
              <a:t>Infraestructura</a:t>
            </a:r>
            <a:endParaRPr lang="es-EC" dirty="0"/>
          </a:p>
        </p:txBody>
      </p:sp>
      <p:pic>
        <p:nvPicPr>
          <p:cNvPr id="2050" name="Picture 2" descr="C:\Users\Gabby\Pictures\2011-09-23\006.JPG"/>
          <p:cNvPicPr>
            <a:picLocks noChangeAspect="1" noChangeArrowheads="1"/>
          </p:cNvPicPr>
          <p:nvPr/>
        </p:nvPicPr>
        <p:blipFill>
          <a:blip r:embed="rId2" cstate="print"/>
          <a:srcRect/>
          <a:stretch>
            <a:fillRect/>
          </a:stretch>
        </p:blipFill>
        <p:spPr bwMode="auto">
          <a:xfrm>
            <a:off x="611560" y="1556792"/>
            <a:ext cx="4488499" cy="3366374"/>
          </a:xfrm>
          <a:prstGeom prst="rect">
            <a:avLst/>
          </a:prstGeom>
          <a:noFill/>
        </p:spPr>
      </p:pic>
      <p:pic>
        <p:nvPicPr>
          <p:cNvPr id="2051" name="Picture 3" descr="C:\Users\Gabby\Documents\TESIS\fotos-equipos\DSC03628.JPG"/>
          <p:cNvPicPr>
            <a:picLocks noChangeAspect="1" noChangeArrowheads="1"/>
          </p:cNvPicPr>
          <p:nvPr/>
        </p:nvPicPr>
        <p:blipFill>
          <a:blip r:embed="rId3" cstate="print"/>
          <a:srcRect/>
          <a:stretch>
            <a:fillRect/>
          </a:stretch>
        </p:blipFill>
        <p:spPr bwMode="auto">
          <a:xfrm>
            <a:off x="5004048" y="3789040"/>
            <a:ext cx="3779912" cy="283493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Equipos de Audio</a:t>
            </a:r>
            <a:br>
              <a:rPr lang="es-EC" dirty="0" smtClean="0"/>
            </a:br>
            <a:r>
              <a:rPr lang="es-EC" dirty="0" smtClean="0"/>
              <a:t>Micrófonos (1)</a:t>
            </a:r>
            <a:endParaRPr lang="es-EC" dirty="0"/>
          </a:p>
        </p:txBody>
      </p:sp>
      <p:pic>
        <p:nvPicPr>
          <p:cNvPr id="4" name="3 Imagen"/>
          <p:cNvPicPr/>
          <p:nvPr/>
        </p:nvPicPr>
        <p:blipFill>
          <a:blip r:embed="rId2" cstate="print"/>
          <a:srcRect/>
          <a:stretch>
            <a:fillRect/>
          </a:stretch>
        </p:blipFill>
        <p:spPr bwMode="auto">
          <a:xfrm>
            <a:off x="899592" y="1988840"/>
            <a:ext cx="685800" cy="15240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395536" y="3861048"/>
            <a:ext cx="1876425" cy="1876425"/>
          </a:xfrm>
          <a:prstGeom prst="rect">
            <a:avLst/>
          </a:prstGeom>
          <a:noFill/>
          <a:ln w="9525">
            <a:noFill/>
            <a:miter lim="800000"/>
            <a:headEnd/>
            <a:tailEnd/>
          </a:ln>
        </p:spPr>
      </p:pic>
      <p:graphicFrame>
        <p:nvGraphicFramePr>
          <p:cNvPr id="6" name="5 Diagrama"/>
          <p:cNvGraphicFramePr/>
          <p:nvPr/>
        </p:nvGraphicFramePr>
        <p:xfrm>
          <a:off x="2483768" y="198884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280</TotalTime>
  <Words>1220</Words>
  <Application>Microsoft Office PowerPoint</Application>
  <PresentationFormat>Presentación en pantalla (4:3)</PresentationFormat>
  <Paragraphs>95</Paragraphs>
  <Slides>18</Slides>
  <Notes>0</Notes>
  <HiddenSlides>0</HiddenSlides>
  <MMClips>0</MMClips>
  <ScaleCrop>false</ScaleCrop>
  <HeadingPairs>
    <vt:vector size="6" baseType="variant">
      <vt:variant>
        <vt:lpstr>Tema</vt:lpstr>
      </vt:variant>
      <vt:variant>
        <vt:i4>1</vt:i4>
      </vt:variant>
      <vt:variant>
        <vt:lpstr>Títulos de diapositiva</vt:lpstr>
      </vt:variant>
      <vt:variant>
        <vt:i4>18</vt:i4>
      </vt:variant>
      <vt:variant>
        <vt:lpstr>Presentaciones personalizadas</vt:lpstr>
      </vt:variant>
      <vt:variant>
        <vt:i4>1</vt:i4>
      </vt:variant>
    </vt:vector>
  </HeadingPairs>
  <TitlesOfParts>
    <vt:vector size="20" baseType="lpstr">
      <vt:lpstr>Civil</vt:lpstr>
      <vt:lpstr>ADECUACIÓN DEL SISTEMA DE AUDIO DEL SET DE TELEVISIÓN DE LA ESCUELA POLITÉCNICA DEL EJÉRCITO </vt:lpstr>
      <vt:lpstr>Agenda</vt:lpstr>
      <vt:lpstr>Introducción</vt:lpstr>
      <vt:lpstr>Antecedentes</vt:lpstr>
      <vt:lpstr>Objetivos</vt:lpstr>
      <vt:lpstr>Vista de Planta del Set</vt:lpstr>
      <vt:lpstr>Acústica</vt:lpstr>
      <vt:lpstr>Infraestructura</vt:lpstr>
      <vt:lpstr>Equipos de Audio Micrófonos (1)</vt:lpstr>
      <vt:lpstr>Equipos de Audio Micrófonos (2)</vt:lpstr>
      <vt:lpstr>Equipos de Audio Micrófonos (3)</vt:lpstr>
      <vt:lpstr>Equipos de Audio Mezcladora Panel Frontal</vt:lpstr>
      <vt:lpstr>Equipos de Audio Mezcladora Panel Posterior</vt:lpstr>
      <vt:lpstr>Equipos de Audio</vt:lpstr>
      <vt:lpstr>Parlante de Retorno</vt:lpstr>
      <vt:lpstr>Diseño del Sistema de Comunicación Inalámbrico</vt:lpstr>
      <vt:lpstr>Conclusiones</vt:lpstr>
      <vt:lpstr>Recomendaciones</vt:lpstr>
      <vt:lpstr>Defensa</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ADECUACIÓN DEL SET DE TELEVISIÓN DE LA ESCUELA POLITÉCNICA DEL EJÉRCITO</dc:title>
  <dc:creator>Gabby</dc:creator>
  <cp:lastModifiedBy>Gabby</cp:lastModifiedBy>
  <cp:revision>60</cp:revision>
  <dcterms:created xsi:type="dcterms:W3CDTF">2011-09-26T22:34:47Z</dcterms:created>
  <dcterms:modified xsi:type="dcterms:W3CDTF">2011-09-29T00:40:13Z</dcterms:modified>
</cp:coreProperties>
</file>